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jaypalsinghlo/world-happiness-report-20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5899-45EA-F448-A6DE-592B58246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Money Buy Happiness?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597DC-FD83-304E-8393-7A94EC584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study of Country Happiness</a:t>
            </a:r>
          </a:p>
        </p:txBody>
      </p:sp>
    </p:spTree>
    <p:extLst>
      <p:ext uri="{BB962C8B-B14F-4D97-AF65-F5344CB8AC3E}">
        <p14:creationId xmlns:p14="http://schemas.microsoft.com/office/powerpoint/2010/main" val="10605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926D-9EC0-B54B-88E3-64D66CB0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F36F74-69A7-3D43-B560-0452E0D2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457" y="863600"/>
            <a:ext cx="5219761" cy="5121275"/>
          </a:xfrm>
        </p:spPr>
      </p:pic>
    </p:spTree>
    <p:extLst>
      <p:ext uri="{BB962C8B-B14F-4D97-AF65-F5344CB8AC3E}">
        <p14:creationId xmlns:p14="http://schemas.microsoft.com/office/powerpoint/2010/main" val="55916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F720-0970-3F4F-B14C-0E06288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5754E-4A5B-CB44-A98B-943A80EB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466" y="1843819"/>
            <a:ext cx="7315200" cy="2300163"/>
          </a:xfrm>
        </p:spPr>
      </p:pic>
    </p:spTree>
    <p:extLst>
      <p:ext uri="{BB962C8B-B14F-4D97-AF65-F5344CB8AC3E}">
        <p14:creationId xmlns:p14="http://schemas.microsoft.com/office/powerpoint/2010/main" val="271279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8240-535A-0747-BAD4-6C6F396D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6406D-176B-0B49-989A-8A4AF5885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159" y="1536967"/>
            <a:ext cx="4823841" cy="315176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E6536C-9DE9-064E-A7EE-FD4DAD10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053" y="2240208"/>
            <a:ext cx="2816252" cy="1745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A51DC1-CFEF-074D-AC80-302D6A1AC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54" y="2587410"/>
            <a:ext cx="991505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6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8C51-91BA-464B-9D9F-89E2D223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5ECE-FD1C-264D-A113-23B72931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World Happiness Report is a landmark survey of the state of global happiness .</a:t>
            </a:r>
          </a:p>
          <a:p>
            <a:endParaRPr lang="en-CA" dirty="0"/>
          </a:p>
          <a:p>
            <a:r>
              <a:rPr lang="en-CA" dirty="0"/>
              <a:t>The reports review the state of happiness in the world today and show how the new science of happiness explains personal and national variations in happiness.</a:t>
            </a:r>
          </a:p>
          <a:p>
            <a:r>
              <a:rPr lang="en-CA" dirty="0"/>
              <a:t>The happiness scores and rankings use data from the Gallup World Poll 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08212-3116-4F4A-ADE3-B9FE418F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68" y="686070"/>
            <a:ext cx="3594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639-8C98-454F-A072-0CAEEACA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Gapminder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1DC5-F3DB-C24C-8E96-AC6ED334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Gapminder</a:t>
            </a:r>
            <a:r>
              <a:rPr lang="en-CA" dirty="0"/>
              <a:t> is an independent educational non-proﬁt ﬁghting global misconceptions.</a:t>
            </a:r>
          </a:p>
          <a:p>
            <a:r>
              <a:rPr lang="en-CA" dirty="0" err="1"/>
              <a:t>Gapminder</a:t>
            </a:r>
            <a:r>
              <a:rPr lang="en-CA" dirty="0"/>
              <a:t> aggregates various types of data such as Economy, Education, Health, Infrastructure, Population etc... For various countries around the world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F68CB-719A-B94A-87F5-D64996B8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92" y="1750033"/>
            <a:ext cx="3187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5594-B6E4-C742-91F7-510591F4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24F4-2A6E-3B4B-95DE-D42C4118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We would like to identify what factors such impact the happiness of a country as measured by the </a:t>
            </a:r>
            <a:r>
              <a:rPr lang="en-CA" u="sng" dirty="0">
                <a:hlinkClick r:id="rId2"/>
              </a:rPr>
              <a:t>world happiness report</a:t>
            </a:r>
            <a:r>
              <a:rPr lang="en-CA" dirty="0"/>
              <a:t> score and whether the historical trends of these factors can predict a country's happiness.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Understanding the factors that drive happiness at a country level can help us improve society and well being for humanity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Develop a model that can help us predict Happiness Scores for Countries.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7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DF08-586F-5048-8E92-C1F1529F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3D3E-372E-F446-B6A1-6BCF77BA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were significant in the contribution to a Country’s Happiness were: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GDP Per </a:t>
            </a:r>
            <a:r>
              <a:rPr lang="en-US" dirty="0" err="1"/>
              <a:t>capia</a:t>
            </a:r>
            <a:endParaRPr lang="en-US" dirty="0"/>
          </a:p>
          <a:p>
            <a:pPr lvl="1"/>
            <a:r>
              <a:rPr lang="en-US" dirty="0"/>
              <a:t>Social Support</a:t>
            </a:r>
          </a:p>
          <a:p>
            <a:pPr lvl="1"/>
            <a:r>
              <a:rPr lang="en-US" dirty="0"/>
              <a:t>Freedom to make life choices</a:t>
            </a:r>
          </a:p>
          <a:p>
            <a:pPr lvl="1"/>
            <a:r>
              <a:rPr lang="en-US" dirty="0"/>
              <a:t>Income per Capita</a:t>
            </a:r>
          </a:p>
          <a:p>
            <a:pPr lvl="1"/>
            <a:r>
              <a:rPr lang="en-US" dirty="0"/>
              <a:t>Income inequality in a country</a:t>
            </a:r>
          </a:p>
          <a:p>
            <a:pPr lvl="1"/>
            <a:r>
              <a:rPr lang="en-US" dirty="0"/>
              <a:t>The region in which a country belonged to</a:t>
            </a:r>
          </a:p>
        </p:txBody>
      </p:sp>
    </p:spTree>
    <p:extLst>
      <p:ext uri="{BB962C8B-B14F-4D97-AF65-F5344CB8AC3E}">
        <p14:creationId xmlns:p14="http://schemas.microsoft.com/office/powerpoint/2010/main" val="20635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2DEA-C790-F440-B287-E725D38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world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F04F-376B-5A44-9596-35BC23BD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built a basic model to predict world happiness</a:t>
            </a:r>
          </a:p>
          <a:p>
            <a:endParaRPr lang="en-US" dirty="0"/>
          </a:p>
          <a:p>
            <a:r>
              <a:rPr lang="en-US" dirty="0"/>
              <a:t>Next step is to build a model only using </a:t>
            </a:r>
            <a:r>
              <a:rPr lang="en-US" dirty="0" err="1"/>
              <a:t>Gapminder</a:t>
            </a:r>
            <a:r>
              <a:rPr lang="en-US" dirty="0"/>
              <a:t> data which is collected for more countries than what is in the world happiness report. </a:t>
            </a:r>
          </a:p>
          <a:p>
            <a:r>
              <a:rPr lang="en-US" dirty="0"/>
              <a:t>With this data, we will be able to assign a happiness score for more countries</a:t>
            </a:r>
          </a:p>
          <a:p>
            <a:r>
              <a:rPr lang="en-US" dirty="0"/>
              <a:t>Afterwards we want to build a model using similar data at the individual level per country to see if we can predict individual happiness.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63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3EDB-FE88-8145-955B-E667F0F5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</a:t>
            </a:r>
            <a:br>
              <a:rPr lang="en-US" dirty="0"/>
            </a:br>
            <a:r>
              <a:rPr lang="en-US" dirty="0"/>
              <a:t>Initial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3B7DD-0204-E142-8680-FE2623E29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538" y="1074737"/>
            <a:ext cx="6959600" cy="4699000"/>
          </a:xfrm>
        </p:spPr>
      </p:pic>
    </p:spTree>
    <p:extLst>
      <p:ext uri="{BB962C8B-B14F-4D97-AF65-F5344CB8AC3E}">
        <p14:creationId xmlns:p14="http://schemas.microsoft.com/office/powerpoint/2010/main" val="35527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1482-F6E6-894D-BEE5-14D25374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CF97C-CF64-7744-B250-81B030525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0495" y="690494"/>
            <a:ext cx="3942642" cy="27255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3EA24-E66C-7042-81F5-CCA3F78A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51" y="649343"/>
            <a:ext cx="4112638" cy="2865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5EE9CC-E5D1-B049-A5F2-B6FE4604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664" y="3530600"/>
            <a:ext cx="4286589" cy="2986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2EFE-2307-8848-B41A-0928CC1F8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129" y="3515064"/>
            <a:ext cx="4466871" cy="29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5421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51</TotalTime>
  <Words>319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Can Money Buy Happiness? </vt:lpstr>
      <vt:lpstr>What do you think?</vt:lpstr>
      <vt:lpstr>World Happiness Report</vt:lpstr>
      <vt:lpstr>Gapminder</vt:lpstr>
      <vt:lpstr>Goal</vt:lpstr>
      <vt:lpstr>What we found</vt:lpstr>
      <vt:lpstr>Predicting world happiness</vt:lpstr>
      <vt:lpstr>Appendix 1: Initial features</vt:lpstr>
      <vt:lpstr>Appendix 2:  </vt:lpstr>
      <vt:lpstr>Appendix 3</vt:lpstr>
      <vt:lpstr>Appendix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Money Buy Happiness? </dc:title>
  <dc:creator>David Lam</dc:creator>
  <cp:lastModifiedBy>David Lam</cp:lastModifiedBy>
  <cp:revision>9</cp:revision>
  <dcterms:created xsi:type="dcterms:W3CDTF">2021-08-12T14:58:49Z</dcterms:created>
  <dcterms:modified xsi:type="dcterms:W3CDTF">2021-08-12T15:50:30Z</dcterms:modified>
</cp:coreProperties>
</file>