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86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15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77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0474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2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622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797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075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881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23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86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535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67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488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19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664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8B24-D74E-4BEB-A184-A8DAB316883C}" type="datetimeFigureOut">
              <a:rPr lang="en-HK" smtClean="0"/>
              <a:t>26/4/2018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496B8-11B6-4D1C-B815-FF72236E8E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38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DB76-581C-49D9-836F-D63D6730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1151"/>
            <a:ext cx="7766936" cy="1646302"/>
          </a:xfrm>
        </p:spPr>
        <p:txBody>
          <a:bodyPr/>
          <a:lstStyle/>
          <a:p>
            <a:pPr algn="ctr"/>
            <a:r>
              <a:rPr lang="en-HK" dirty="0"/>
              <a:t>ELEC3542 Project </a:t>
            </a:r>
            <a:br>
              <a:rPr lang="en-HK" dirty="0"/>
            </a:br>
            <a:r>
              <a:rPr lang="en-HK" dirty="0"/>
              <a:t>My Dream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DBBDA-BFCB-4086-9EE2-04E015909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5407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HK" dirty="0"/>
              <a:t>By Small Potato Inc. </a:t>
            </a:r>
          </a:p>
          <a:p>
            <a:r>
              <a:rPr lang="en-HK" dirty="0" err="1"/>
              <a:t>Goodest</a:t>
            </a:r>
            <a:r>
              <a:rPr lang="en-HK" dirty="0"/>
              <a:t> product in my dream (2018)</a:t>
            </a:r>
          </a:p>
          <a:p>
            <a:r>
              <a:rPr lang="en-HK" dirty="0"/>
              <a:t>CEO: Tommy Potato </a:t>
            </a:r>
          </a:p>
        </p:txBody>
      </p:sp>
    </p:spTree>
    <p:extLst>
      <p:ext uri="{BB962C8B-B14F-4D97-AF65-F5344CB8AC3E}">
        <p14:creationId xmlns:p14="http://schemas.microsoft.com/office/powerpoint/2010/main" val="38878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EB81-4B33-47C2-97E3-B36AC0C9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5000" dirty="0"/>
              <a:t>Solution 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8010-E5F1-4CCD-AD61-98DF2D31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HK" sz="3000" dirty="0"/>
              <a:t>‘Lazy’:</a:t>
            </a:r>
          </a:p>
          <a:p>
            <a:pPr lvl="1"/>
            <a:r>
              <a:rPr lang="en-HK" sz="3000" dirty="0"/>
              <a:t>Make people more convenient </a:t>
            </a:r>
          </a:p>
          <a:p>
            <a:pPr lvl="1"/>
            <a:r>
              <a:rPr lang="en-HK" sz="3000" dirty="0"/>
              <a:t>Customize </a:t>
            </a:r>
          </a:p>
          <a:p>
            <a:r>
              <a:rPr lang="en-HK" sz="3000" dirty="0"/>
              <a:t>Space is small:</a:t>
            </a:r>
          </a:p>
          <a:p>
            <a:pPr lvl="1"/>
            <a:r>
              <a:rPr lang="en-HK" sz="3000" dirty="0"/>
              <a:t>Can’t purchase large device or several devices</a:t>
            </a:r>
          </a:p>
          <a:p>
            <a:pPr lvl="1"/>
            <a:r>
              <a:rPr lang="en-HK" sz="3000" dirty="0"/>
              <a:t>Multifunctional (All-in-one)</a:t>
            </a:r>
          </a:p>
          <a:p>
            <a:pPr lvl="1"/>
            <a:endParaRPr lang="en-HK" sz="3000" dirty="0"/>
          </a:p>
          <a:p>
            <a:pPr marL="457200" lvl="1" indent="0">
              <a:buNone/>
            </a:pPr>
            <a:endParaRPr lang="en-HK" sz="3000" dirty="0"/>
          </a:p>
          <a:p>
            <a:pPr lvl="1"/>
            <a:endParaRPr lang="en-HK" sz="3000" dirty="0"/>
          </a:p>
          <a:p>
            <a:pPr marL="0" indent="0">
              <a:buNone/>
            </a:pPr>
            <a:endParaRPr lang="en-HK" sz="3000" dirty="0"/>
          </a:p>
        </p:txBody>
      </p:sp>
      <p:pic>
        <p:nvPicPr>
          <p:cNvPr id="6146" name="Picture 2" descr="all in oneçåçæå°çµæ">
            <a:extLst>
              <a:ext uri="{FF2B5EF4-FFF2-40B4-BE49-F238E27FC236}">
                <a16:creationId xmlns:a16="http://schemas.microsoft.com/office/drawing/2014/main" id="{6DF8C699-4A7A-42F9-9586-55182DE2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02" y="4278702"/>
            <a:ext cx="2579298" cy="257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azyçåçæå°çµæ">
            <a:extLst>
              <a:ext uri="{FF2B5EF4-FFF2-40B4-BE49-F238E27FC236}">
                <a16:creationId xmlns:a16="http://schemas.microsoft.com/office/drawing/2014/main" id="{1EFCB041-7765-49A4-84AF-A59A8677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93" y="1399000"/>
            <a:ext cx="3151518" cy="23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0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121E-5C0E-4B73-8597-397290C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5000" dirty="0"/>
              <a:t>Suitable for……………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7FB0-5C61-4671-9A55-1A125454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Lazy people </a:t>
            </a:r>
          </a:p>
          <a:p>
            <a:r>
              <a:rPr lang="en-HK" sz="4000" dirty="0"/>
              <a:t>Elderly </a:t>
            </a:r>
          </a:p>
          <a:p>
            <a:r>
              <a:rPr lang="en-HK" sz="4000" dirty="0"/>
              <a:t>Disabled </a:t>
            </a:r>
          </a:p>
          <a:p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293524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8BD-981C-45C6-A85A-6F2BE5E6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Feasibility &amp;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CCC1-2744-4082-AD2E-CDB94302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HK" sz="2000" dirty="0"/>
              <a:t>Facial recognition is quite accurate nowadays </a:t>
            </a:r>
          </a:p>
          <a:p>
            <a:pPr lvl="1"/>
            <a:r>
              <a:rPr lang="en-HK" sz="2000" dirty="0"/>
              <a:t>Some </a:t>
            </a:r>
            <a:r>
              <a:rPr lang="en-HK" sz="2000" dirty="0" err="1"/>
              <a:t>algo</a:t>
            </a:r>
            <a:r>
              <a:rPr lang="en-HK" sz="2000" dirty="0"/>
              <a:t> accuracy of 99.38% on the </a:t>
            </a:r>
            <a:r>
              <a:rPr lang="en-HK" sz="2000" dirty="0" err="1">
                <a:hlinkClick r:id="rId2"/>
              </a:rPr>
              <a:t>Labeled</a:t>
            </a:r>
            <a:r>
              <a:rPr lang="en-HK" sz="2000" dirty="0">
                <a:hlinkClick r:id="rId2"/>
              </a:rPr>
              <a:t> Faces in the Wild</a:t>
            </a:r>
            <a:r>
              <a:rPr lang="en-HK" sz="2000" dirty="0"/>
              <a:t> benchmark</a:t>
            </a:r>
          </a:p>
          <a:p>
            <a:pPr marL="342900" lvl="1" indent="-342900"/>
            <a:r>
              <a:rPr lang="en-HK" sz="2000" dirty="0"/>
              <a:t>Required device is few (even with one RPi3 and camera)</a:t>
            </a:r>
          </a:p>
          <a:p>
            <a:pPr marL="742950" lvl="2" indent="-342900"/>
            <a:r>
              <a:rPr lang="en-HK" sz="2000" dirty="0"/>
              <a:t>Low cost</a:t>
            </a:r>
          </a:p>
          <a:p>
            <a:pPr marL="342900" lvl="1" indent="-342900"/>
            <a:r>
              <a:rPr lang="en-HK" sz="2000" dirty="0"/>
              <a:t>Can be scaled up in terms of functions and size</a:t>
            </a:r>
          </a:p>
          <a:p>
            <a:pPr marL="742950" lvl="2" indent="-342900"/>
            <a:r>
              <a:rPr lang="en-HK" sz="2000" dirty="0"/>
              <a:t>Can include smart storage, lighting etc</a:t>
            </a:r>
          </a:p>
          <a:p>
            <a:pPr marL="742950" lvl="2" indent="-342900"/>
            <a:r>
              <a:rPr lang="en-HK" sz="2000" dirty="0"/>
              <a:t>Can be apply into almost every modern home</a:t>
            </a:r>
          </a:p>
          <a:p>
            <a:pPr marL="742950" lvl="2" indent="-342900"/>
            <a:r>
              <a:rPr lang="en-HK" sz="2000" dirty="0"/>
              <a:t>Smart TV is not a must</a:t>
            </a:r>
          </a:p>
          <a:p>
            <a:pPr lvl="1"/>
            <a:endParaRPr lang="en-HK" sz="2000" dirty="0"/>
          </a:p>
          <a:p>
            <a:pPr lvl="1"/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63891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282-5C2F-4231-A684-EFC0172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HK" sz="5000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4063-D00A-449D-AAAE-03B6AF93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3000" dirty="0"/>
              <a:t>Smart Storage </a:t>
            </a:r>
          </a:p>
          <a:p>
            <a:r>
              <a:rPr lang="en-HK" sz="3000" dirty="0"/>
              <a:t>Smart Lighting</a:t>
            </a:r>
          </a:p>
          <a:p>
            <a:r>
              <a:rPr lang="en-HK" sz="3000" dirty="0"/>
              <a:t>Smart Security </a:t>
            </a:r>
          </a:p>
          <a:p>
            <a:r>
              <a:rPr lang="en-HK" sz="3000" dirty="0"/>
              <a:t>Software application </a:t>
            </a:r>
          </a:p>
          <a:p>
            <a:r>
              <a:rPr lang="en-HK" sz="3000" dirty="0"/>
              <a:t>More functions </a:t>
            </a:r>
          </a:p>
          <a:p>
            <a:endParaRPr lang="en-HK" sz="3000" dirty="0"/>
          </a:p>
        </p:txBody>
      </p:sp>
      <p:pic>
        <p:nvPicPr>
          <p:cNvPr id="7170" name="Picture 2" descr="smart storageçåçæå°çµæ">
            <a:extLst>
              <a:ext uri="{FF2B5EF4-FFF2-40B4-BE49-F238E27FC236}">
                <a16:creationId xmlns:a16="http://schemas.microsoft.com/office/drawing/2014/main" id="{6A5980C1-705C-499C-BF54-7EE3CD8F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57" y="4038600"/>
            <a:ext cx="503464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5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BCA-CBA1-412D-A988-BD87CA82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8175"/>
            <a:ext cx="11973464" cy="3321649"/>
          </a:xfrm>
        </p:spPr>
        <p:txBody>
          <a:bodyPr>
            <a:noAutofit/>
          </a:bodyPr>
          <a:lstStyle/>
          <a:p>
            <a:pPr algn="ctr"/>
            <a:r>
              <a:rPr lang="en-HK" sz="7000" dirty="0">
                <a:solidFill>
                  <a:schemeClr val="tx1"/>
                </a:solidFill>
                <a:latin typeface="Algerian" panose="04020705040A02060702" pitchFamily="82" charset="0"/>
              </a:rPr>
              <a:t>Find me if you are interested </a:t>
            </a:r>
            <a:br>
              <a:rPr lang="en-HK" sz="7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HK" sz="7000" dirty="0">
                <a:solidFill>
                  <a:schemeClr val="tx1"/>
                </a:solidFill>
                <a:latin typeface="Algerian" panose="04020705040A02060702" pitchFamily="82" charset="0"/>
              </a:rPr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val="97483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7C5-0813-40CA-8433-82F96CDC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5000" dirty="0"/>
              <a:t>Problems </a:t>
            </a:r>
            <a:br>
              <a:rPr lang="en-HK" sz="5000" dirty="0"/>
            </a:br>
            <a:endParaRPr lang="en-HK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D978-EA08-4C63-80BB-9C06AA8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House are too small</a:t>
            </a:r>
          </a:p>
          <a:p>
            <a:r>
              <a:rPr lang="en-HK" sz="4000" dirty="0"/>
              <a:t>Human are ‘lazy’ (at least I am)</a:t>
            </a:r>
          </a:p>
        </p:txBody>
      </p:sp>
      <p:pic>
        <p:nvPicPr>
          <p:cNvPr id="4098" name="Picture 2" descr="ä½ç³»åçåçæå°çµæ">
            <a:extLst>
              <a:ext uri="{FF2B5EF4-FFF2-40B4-BE49-F238E27FC236}">
                <a16:creationId xmlns:a16="http://schemas.microsoft.com/office/drawing/2014/main" id="{97BE1233-80E7-4E59-81C8-411DDA36A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8" t="12163" r="33370" b="20186"/>
          <a:stretch/>
        </p:blipFill>
        <p:spPr bwMode="auto">
          <a:xfrm>
            <a:off x="8919713" y="2604156"/>
            <a:ext cx="3272287" cy="42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mall space in hong kongçåçæå°çµæ">
            <a:extLst>
              <a:ext uri="{FF2B5EF4-FFF2-40B4-BE49-F238E27FC236}">
                <a16:creationId xmlns:a16="http://schemas.microsoft.com/office/drawing/2014/main" id="{38E24356-7D6D-4F46-B429-D09AC98D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83440"/>
            <a:ext cx="3714391" cy="247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36E-ED4D-48BA-9D61-84002B02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5000" dirty="0"/>
              <a:t>Lazy or Convenient?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A91-E330-4F81-AC3D-F80F2DDA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Lazy can be a motivation </a:t>
            </a:r>
            <a:r>
              <a:rPr lang="en-HK" sz="4000" dirty="0">
                <a:sym typeface="Wingdings" panose="05000000000000000000" pitchFamily="2" charset="2"/>
              </a:rPr>
              <a:t> convenient </a:t>
            </a:r>
          </a:p>
          <a:p>
            <a:r>
              <a:rPr lang="en-HK" sz="4000" dirty="0">
                <a:sym typeface="Wingdings" panose="05000000000000000000" pitchFamily="2" charset="2"/>
              </a:rPr>
              <a:t>Make people lazier (more convenient)</a:t>
            </a: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10562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7810-E969-4E15-8367-778C544F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5000" dirty="0"/>
              <a:t>My Dream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C7E3-7CB9-44F2-ABB5-C75E48A0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Temperature Moderator</a:t>
            </a:r>
          </a:p>
          <a:p>
            <a:r>
              <a:rPr lang="en-HK" sz="4000" dirty="0"/>
              <a:t>Smart TV Set </a:t>
            </a:r>
          </a:p>
          <a:p>
            <a:pPr marL="0" indent="0">
              <a:buNone/>
            </a:pP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274304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F0AA-BF79-4C55-9B7B-C074B64C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5000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ACD8-B4FB-4676-B2C3-4C1C97C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Low cost</a:t>
            </a:r>
          </a:p>
          <a:p>
            <a:r>
              <a:rPr lang="en-HK" sz="4000" dirty="0"/>
              <a:t>Camera</a:t>
            </a:r>
          </a:p>
          <a:p>
            <a:r>
              <a:rPr lang="en-HK" sz="4000" dirty="0" err="1"/>
              <a:t>SenseHat</a:t>
            </a:r>
            <a:r>
              <a:rPr lang="en-HK" sz="4000" dirty="0"/>
              <a:t> </a:t>
            </a:r>
          </a:p>
          <a:p>
            <a:r>
              <a:rPr lang="en-HK" sz="4000" dirty="0"/>
              <a:t>4 RPi3 s</a:t>
            </a:r>
          </a:p>
          <a:p>
            <a:pPr lvl="1"/>
            <a:r>
              <a:rPr lang="en-HK" sz="3800" dirty="0"/>
              <a:t>One as AP (Label as A)</a:t>
            </a:r>
          </a:p>
        </p:txBody>
      </p:sp>
      <p:pic>
        <p:nvPicPr>
          <p:cNvPr id="4" name="Picture 2" descr="pin hole cameraçåçæå°çµæ">
            <a:extLst>
              <a:ext uri="{FF2B5EF4-FFF2-40B4-BE49-F238E27FC236}">
                <a16:creationId xmlns:a16="http://schemas.microsoft.com/office/drawing/2014/main" id="{27DA9C6F-FA3B-485F-A5EF-E05AFB4D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97" y="4505123"/>
            <a:ext cx="2244066" cy="22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nseHatçåçæå°çµæ">
            <a:extLst>
              <a:ext uri="{FF2B5EF4-FFF2-40B4-BE49-F238E27FC236}">
                <a16:creationId xmlns:a16="http://schemas.microsoft.com/office/drawing/2014/main" id="{47DFA30E-19A5-44D9-9ADF-746DBDE5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23" y="12645"/>
            <a:ext cx="3441714" cy="26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aspberry pi 3çåçæå°çµæ">
            <a:extLst>
              <a:ext uri="{FF2B5EF4-FFF2-40B4-BE49-F238E27FC236}">
                <a16:creationId xmlns:a16="http://schemas.microsoft.com/office/drawing/2014/main" id="{19C313E1-B03E-4DAC-9430-BBC6A743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22" y="2632650"/>
            <a:ext cx="3178002" cy="18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F2BE-DCFC-4995-88B2-016AE28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5000" dirty="0"/>
              <a:t>Temperature Moderator</a:t>
            </a:r>
            <a:br>
              <a:rPr lang="en-HK" sz="5000" dirty="0"/>
            </a:br>
            <a:endParaRPr lang="en-HK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10DD-3286-42C7-8375-3ECC808D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4000" dirty="0"/>
              <a:t>Records the temperature of indoor and outdoor </a:t>
            </a:r>
            <a:r>
              <a:rPr lang="en-HK" sz="4000" dirty="0">
                <a:sym typeface="Wingdings" panose="05000000000000000000" pitchFamily="2" charset="2"/>
              </a:rPr>
              <a:t> fan/air con</a:t>
            </a:r>
          </a:p>
          <a:p>
            <a:r>
              <a:rPr lang="en-HK" sz="4000" dirty="0">
                <a:sym typeface="Wingdings" panose="05000000000000000000" pitchFamily="2" charset="2"/>
              </a:rPr>
              <a:t>Use of </a:t>
            </a:r>
            <a:r>
              <a:rPr lang="en-HK" sz="4000" dirty="0" err="1">
                <a:sym typeface="Wingdings" panose="05000000000000000000" pitchFamily="2" charset="2"/>
              </a:rPr>
              <a:t>SenseHat</a:t>
            </a:r>
            <a:r>
              <a:rPr lang="en-HK" sz="4000" dirty="0">
                <a:sym typeface="Wingdings" panose="05000000000000000000" pitchFamily="2" charset="2"/>
              </a:rPr>
              <a:t> </a:t>
            </a:r>
            <a:endParaRPr lang="en-HK" sz="4000" dirty="0"/>
          </a:p>
        </p:txBody>
      </p:sp>
      <p:pic>
        <p:nvPicPr>
          <p:cNvPr id="4" name="Picture 4" descr="senseHatçåçæå°çµæ">
            <a:extLst>
              <a:ext uri="{FF2B5EF4-FFF2-40B4-BE49-F238E27FC236}">
                <a16:creationId xmlns:a16="http://schemas.microsoft.com/office/drawing/2014/main" id="{2CAC4BCA-1629-40D6-ABCD-83AB61B0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698" y="3651546"/>
            <a:ext cx="3441714" cy="26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EBAF40-3EF1-4C3E-B609-D0AC7738B0B9}"/>
              </a:ext>
            </a:extLst>
          </p:cNvPr>
          <p:cNvSpPr txBox="1"/>
          <p:nvPr/>
        </p:nvSpPr>
        <p:spPr>
          <a:xfrm>
            <a:off x="8413353" y="4407550"/>
            <a:ext cx="1050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458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49FA-23D0-438D-9AA8-6F7F0E3A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1947"/>
          </a:xfrm>
        </p:spPr>
        <p:txBody>
          <a:bodyPr>
            <a:normAutofit/>
          </a:bodyPr>
          <a:lstStyle/>
          <a:p>
            <a:r>
              <a:rPr lang="en-HK" sz="4000" dirty="0"/>
              <a:t>Smart TV set </a:t>
            </a:r>
          </a:p>
        </p:txBody>
      </p:sp>
      <p:pic>
        <p:nvPicPr>
          <p:cNvPr id="1026" name="Picture 2" descr="Smart TVçåçæå°çµæ">
            <a:extLst>
              <a:ext uri="{FF2B5EF4-FFF2-40B4-BE49-F238E27FC236}">
                <a16:creationId xmlns:a16="http://schemas.microsoft.com/office/drawing/2014/main" id="{D30C0A8A-B6A6-46BA-8311-7DE5C09EB6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25" y="-7383"/>
            <a:ext cx="4095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zyçåçæå°çµæ">
            <a:extLst>
              <a:ext uri="{FF2B5EF4-FFF2-40B4-BE49-F238E27FC236}">
                <a16:creationId xmlns:a16="http://schemas.microsoft.com/office/drawing/2014/main" id="{192CEBA9-A249-4775-9A9F-CDDC8D25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4019680"/>
            <a:ext cx="4634054" cy="24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3çåçæå°çµæ">
            <a:extLst>
              <a:ext uri="{FF2B5EF4-FFF2-40B4-BE49-F238E27FC236}">
                <a16:creationId xmlns:a16="http://schemas.microsoft.com/office/drawing/2014/main" id="{C91D3582-E94A-4BC2-ADAD-76F76009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25" y="3733246"/>
            <a:ext cx="3178002" cy="18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ifiçåçæå°çµæ">
            <a:extLst>
              <a:ext uri="{FF2B5EF4-FFF2-40B4-BE49-F238E27FC236}">
                <a16:creationId xmlns:a16="http://schemas.microsoft.com/office/drawing/2014/main" id="{674732E1-B831-4C6B-BA11-F2D37CC8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929">
            <a:off x="9040625" y="3212728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wifiçåçæå°çµæ">
            <a:extLst>
              <a:ext uri="{FF2B5EF4-FFF2-40B4-BE49-F238E27FC236}">
                <a16:creationId xmlns:a16="http://schemas.microsoft.com/office/drawing/2014/main" id="{F10D89A2-3305-479B-9781-B3C8690B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50">
            <a:off x="9052461" y="2408049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wifiçåçæå°çµæ">
            <a:extLst>
              <a:ext uri="{FF2B5EF4-FFF2-40B4-BE49-F238E27FC236}">
                <a16:creationId xmlns:a16="http://schemas.microsoft.com/office/drawing/2014/main" id="{2E1D31DA-B02F-4F9E-8353-A722EB15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3148">
            <a:off x="4695600" y="5437853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wifiçåçæå°çµæ">
            <a:extLst>
              <a:ext uri="{FF2B5EF4-FFF2-40B4-BE49-F238E27FC236}">
                <a16:creationId xmlns:a16="http://schemas.microsoft.com/office/drawing/2014/main" id="{4C086A7E-B915-40F4-956C-5B4479C6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4440">
            <a:off x="5522012" y="5117759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wifiçåçæå°çµæ">
            <a:extLst>
              <a:ext uri="{FF2B5EF4-FFF2-40B4-BE49-F238E27FC236}">
                <a16:creationId xmlns:a16="http://schemas.microsoft.com/office/drawing/2014/main" id="{A1876BF9-8D91-4D3E-B503-D58CC19E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3148">
            <a:off x="6277752" y="4825338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wifiçåçæå°çµæ">
            <a:extLst>
              <a:ext uri="{FF2B5EF4-FFF2-40B4-BE49-F238E27FC236}">
                <a16:creationId xmlns:a16="http://schemas.microsoft.com/office/drawing/2014/main" id="{034B216F-78A1-427D-B1E4-AF66C410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3148">
            <a:off x="7025600" y="4529860"/>
            <a:ext cx="1008402" cy="7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4543-4FD3-4593-8C86-FD6B244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Smart TV set </a:t>
            </a:r>
          </a:p>
        </p:txBody>
      </p:sp>
      <p:pic>
        <p:nvPicPr>
          <p:cNvPr id="2050" name="Picture 2" descr="pin hole cameraçåçæå°çµæ">
            <a:extLst>
              <a:ext uri="{FF2B5EF4-FFF2-40B4-BE49-F238E27FC236}">
                <a16:creationId xmlns:a16="http://schemas.microsoft.com/office/drawing/2014/main" id="{F01CAC04-CAB3-43E7-A5F9-5547C4D2D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0" y="2801130"/>
            <a:ext cx="2244066" cy="22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aspberry pi 3çåçæå°çµæ">
            <a:extLst>
              <a:ext uri="{FF2B5EF4-FFF2-40B4-BE49-F238E27FC236}">
                <a16:creationId xmlns:a16="http://schemas.microsoft.com/office/drawing/2014/main" id="{F67D1FA2-1C24-4874-B0ED-9392C048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80" y="4659894"/>
            <a:ext cx="3178002" cy="18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zyçåçæå°çµæ">
            <a:extLst>
              <a:ext uri="{FF2B5EF4-FFF2-40B4-BE49-F238E27FC236}">
                <a16:creationId xmlns:a16="http://schemas.microsoft.com/office/drawing/2014/main" id="{E0F78757-9406-4CA6-9385-5D5690C2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8" y="2648609"/>
            <a:ext cx="3791002" cy="28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D5F5E-F539-4B8B-9DA6-43A2617A5F21}"/>
              </a:ext>
            </a:extLst>
          </p:cNvPr>
          <p:cNvSpPr txBox="1"/>
          <p:nvPr/>
        </p:nvSpPr>
        <p:spPr>
          <a:xfrm>
            <a:off x="178905" y="1842229"/>
            <a:ext cx="9047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000" dirty="0"/>
              <a:t>Tommy Detected!!!!! He loves to watch ABC Show</a:t>
            </a:r>
          </a:p>
        </p:txBody>
      </p:sp>
      <p:pic>
        <p:nvPicPr>
          <p:cNvPr id="2054" name="Picture 6" descr="detectionçåçæå°çµæ">
            <a:extLst>
              <a:ext uri="{FF2B5EF4-FFF2-40B4-BE49-F238E27FC236}">
                <a16:creationId xmlns:a16="http://schemas.microsoft.com/office/drawing/2014/main" id="{D056D7FC-90F8-4C62-AB85-AB32C7A1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54" y="2533735"/>
            <a:ext cx="3009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07620A0-6C57-406F-A66C-878E59120A10}"/>
              </a:ext>
            </a:extLst>
          </p:cNvPr>
          <p:cNvSpPr/>
          <p:nvPr/>
        </p:nvSpPr>
        <p:spPr>
          <a:xfrm>
            <a:off x="6585643" y="4056560"/>
            <a:ext cx="1953044" cy="9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8863A-990E-4357-80B0-EAB2F205C628}"/>
              </a:ext>
            </a:extLst>
          </p:cNvPr>
          <p:cNvSpPr txBox="1"/>
          <p:nvPr/>
        </p:nvSpPr>
        <p:spPr>
          <a:xfrm>
            <a:off x="6794986" y="4330460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Take Photo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17B2F5F-74F0-4869-A1E3-20A43BDA2624}"/>
              </a:ext>
            </a:extLst>
          </p:cNvPr>
          <p:cNvSpPr/>
          <p:nvPr/>
        </p:nvSpPr>
        <p:spPr>
          <a:xfrm rot="8782425">
            <a:off x="3112545" y="4465827"/>
            <a:ext cx="1772831" cy="9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2B432-071C-4BDA-AB0F-786F97B9059B}"/>
              </a:ext>
            </a:extLst>
          </p:cNvPr>
          <p:cNvSpPr txBox="1"/>
          <p:nvPr/>
        </p:nvSpPr>
        <p:spPr>
          <a:xfrm rot="19539282">
            <a:off x="3427288" y="4614796"/>
            <a:ext cx="15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Send Photo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32E778-EF70-4D68-8A10-F9386234DE22}"/>
              </a:ext>
            </a:extLst>
          </p:cNvPr>
          <p:cNvSpPr/>
          <p:nvPr/>
        </p:nvSpPr>
        <p:spPr>
          <a:xfrm rot="16200000">
            <a:off x="1515741" y="3843995"/>
            <a:ext cx="603336" cy="102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B519C-52AA-4EE3-8C2B-55C76F330482}"/>
              </a:ext>
            </a:extLst>
          </p:cNvPr>
          <p:cNvSpPr txBox="1"/>
          <p:nvPr/>
        </p:nvSpPr>
        <p:spPr>
          <a:xfrm>
            <a:off x="3051674" y="5971401"/>
            <a:ext cx="1050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9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  <p:bldP spid="10" grpId="0"/>
      <p:bldP spid="12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648-DA66-45ED-85F4-7CB81F49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Smart TV set </a:t>
            </a:r>
          </a:p>
        </p:txBody>
      </p:sp>
      <p:pic>
        <p:nvPicPr>
          <p:cNvPr id="4" name="Picture 6" descr="raspberry pi 3çåçæå°çµæ">
            <a:extLst>
              <a:ext uri="{FF2B5EF4-FFF2-40B4-BE49-F238E27FC236}">
                <a16:creationId xmlns:a16="http://schemas.microsoft.com/office/drawing/2014/main" id="{46692514-BC31-495B-99CC-2F2284D6A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4273358"/>
            <a:ext cx="3036498" cy="17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C13E8-8FB4-41B0-8A38-D3C4C1EF66E0}"/>
              </a:ext>
            </a:extLst>
          </p:cNvPr>
          <p:cNvSpPr txBox="1"/>
          <p:nvPr/>
        </p:nvSpPr>
        <p:spPr>
          <a:xfrm>
            <a:off x="2663124" y="5407613"/>
            <a:ext cx="1050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000" dirty="0"/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B213E0-1F9A-4D86-AF0F-EA3F626C73C9}"/>
              </a:ext>
            </a:extLst>
          </p:cNvPr>
          <p:cNvSpPr/>
          <p:nvPr/>
        </p:nvSpPr>
        <p:spPr>
          <a:xfrm rot="19164786">
            <a:off x="3298150" y="4049680"/>
            <a:ext cx="1393129" cy="102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C75D4-1BB1-4956-901D-3F19CA48DEBA}"/>
              </a:ext>
            </a:extLst>
          </p:cNvPr>
          <p:cNvSpPr txBox="1"/>
          <p:nvPr/>
        </p:nvSpPr>
        <p:spPr>
          <a:xfrm rot="19002090">
            <a:off x="3192458" y="4174048"/>
            <a:ext cx="160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Give Command</a:t>
            </a:r>
          </a:p>
        </p:txBody>
      </p:sp>
      <p:pic>
        <p:nvPicPr>
          <p:cNvPr id="8" name="Picture 6" descr="raspberry pi 3çåçæå°çµæ">
            <a:extLst>
              <a:ext uri="{FF2B5EF4-FFF2-40B4-BE49-F238E27FC236}">
                <a16:creationId xmlns:a16="http://schemas.microsoft.com/office/drawing/2014/main" id="{B195FCE2-1DE8-46A7-8D3A-5B1DE4B8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71" y="2271659"/>
            <a:ext cx="3036498" cy="17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C54F74-5433-4A82-A047-197B8C96A678}"/>
              </a:ext>
            </a:extLst>
          </p:cNvPr>
          <p:cNvSpPr txBox="1"/>
          <p:nvPr/>
        </p:nvSpPr>
        <p:spPr>
          <a:xfrm>
            <a:off x="6405361" y="3506759"/>
            <a:ext cx="1050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000" dirty="0"/>
              <a:t>C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853EB1-8EF7-4AE7-95F0-7775FED8705C}"/>
              </a:ext>
            </a:extLst>
          </p:cNvPr>
          <p:cNvSpPr/>
          <p:nvPr/>
        </p:nvSpPr>
        <p:spPr>
          <a:xfrm rot="12539515">
            <a:off x="7189923" y="3785769"/>
            <a:ext cx="2477359" cy="102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E40C2-7724-489A-B0B5-7EF517C8E341}"/>
              </a:ext>
            </a:extLst>
          </p:cNvPr>
          <p:cNvSpPr txBox="1"/>
          <p:nvPr/>
        </p:nvSpPr>
        <p:spPr>
          <a:xfrm rot="1733649">
            <a:off x="7565894" y="4151742"/>
            <a:ext cx="19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Command (Siri)</a:t>
            </a:r>
          </a:p>
        </p:txBody>
      </p:sp>
      <p:pic>
        <p:nvPicPr>
          <p:cNvPr id="14" name="Picture 2" descr="Smart TVçåçæå°çµæ">
            <a:extLst>
              <a:ext uri="{FF2B5EF4-FFF2-40B4-BE49-F238E27FC236}">
                <a16:creationId xmlns:a16="http://schemas.microsoft.com/office/drawing/2014/main" id="{247CAED7-7C6C-4677-8213-90ABB91BE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-44917"/>
            <a:ext cx="4095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B4D4CE-9B3A-401F-8E44-672A2E2BBF01}"/>
              </a:ext>
            </a:extLst>
          </p:cNvPr>
          <p:cNvSpPr/>
          <p:nvPr/>
        </p:nvSpPr>
        <p:spPr>
          <a:xfrm rot="19380651">
            <a:off x="7124510" y="1682332"/>
            <a:ext cx="1304092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128" name="Picture 8" descr="iphoneçåçæå°çµæ">
            <a:extLst>
              <a:ext uri="{FF2B5EF4-FFF2-40B4-BE49-F238E27FC236}">
                <a16:creationId xmlns:a16="http://schemas.microsoft.com/office/drawing/2014/main" id="{249A304F-C570-485D-B661-A25AD9E6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19" y="4238504"/>
            <a:ext cx="2381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11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199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Trebuchet MS</vt:lpstr>
      <vt:lpstr>Wingdings</vt:lpstr>
      <vt:lpstr>Wingdings 3</vt:lpstr>
      <vt:lpstr>Facet</vt:lpstr>
      <vt:lpstr>ELEC3542 Project  My Dream House</vt:lpstr>
      <vt:lpstr>Problems  </vt:lpstr>
      <vt:lpstr>Lazy or Convenient?</vt:lpstr>
      <vt:lpstr>My Dream House</vt:lpstr>
      <vt:lpstr>Equipment</vt:lpstr>
      <vt:lpstr>Temperature Moderator </vt:lpstr>
      <vt:lpstr>Smart TV set </vt:lpstr>
      <vt:lpstr>Smart TV set </vt:lpstr>
      <vt:lpstr>Smart TV set </vt:lpstr>
      <vt:lpstr>Solution to problem</vt:lpstr>
      <vt:lpstr>Suitable for……………</vt:lpstr>
      <vt:lpstr>Feasibility &amp; Scalability</vt:lpstr>
      <vt:lpstr>Future plan</vt:lpstr>
      <vt:lpstr>Find me if you are interested  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ELEC3542 Project  My Dream House</dc:title>
  <dc:creator>Ho Kwan Lam</dc:creator>
  <cp:lastModifiedBy>Ho Kwan Lam</cp:lastModifiedBy>
  <cp:revision>17</cp:revision>
  <dcterms:created xsi:type="dcterms:W3CDTF">2018-04-26T07:10:02Z</dcterms:created>
  <dcterms:modified xsi:type="dcterms:W3CDTF">2018-04-26T15:26:19Z</dcterms:modified>
</cp:coreProperties>
</file>