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>
        <p:scale>
          <a:sx n="56" d="100"/>
          <a:sy n="56" d="100"/>
        </p:scale>
        <p:origin x="-72" y="-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066924-763E-4CA7-9988-A7D6342FA06A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61AFBB-65DA-41DF-853C-A5CA2BA4BB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4C9D08-734C-4EB7-B9A9-C9387B8E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527861">
            <a:off x="1631351" y="1493336"/>
            <a:ext cx="7531497" cy="12043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AST20207 Application for Portable Devices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B6004C5-1916-4F7E-996E-2ED53BF29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933" y="4499504"/>
            <a:ext cx="4080933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Leung Wai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 Hang Kit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Ngan Frankie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 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B90566A-2E16-458E-9825-7C4EF60B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Finish Checkout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F6E45E4-7350-423D-A8F7-9E4978AF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User click the cart button and finish the check out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AE813FF-A90F-45FB-92BB-D66B9103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9" y="186143"/>
            <a:ext cx="3657143" cy="648571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476F76EF-5BC5-4718-963F-A6F1AF441EB9}"/>
              </a:ext>
            </a:extLst>
          </p:cNvPr>
          <p:cNvCxnSpPr/>
          <p:nvPr/>
        </p:nvCxnSpPr>
        <p:spPr>
          <a:xfrm flipH="1" flipV="1">
            <a:off x="3910519" y="1245140"/>
            <a:ext cx="1284051" cy="1488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0DB3345-88FE-4FC2-B5BE-2E49D94B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29" y="159645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Shopping Cart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F5CFB87-161A-4147-923C-171C905C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791" y="1305628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It will help user to calculate the amount of movies and price.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B793DA7-BA8E-4AA6-B692-76796CE3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7" y="324667"/>
            <a:ext cx="3695238" cy="653333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D60EB421-5C40-478C-BED0-A476082B8A67}"/>
              </a:ext>
            </a:extLst>
          </p:cNvPr>
          <p:cNvCxnSpPr>
            <a:cxnSpLocks/>
          </p:cNvCxnSpPr>
          <p:nvPr/>
        </p:nvCxnSpPr>
        <p:spPr>
          <a:xfrm flipH="1" flipV="1">
            <a:off x="3832698" y="1467568"/>
            <a:ext cx="1062975" cy="2424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FF5918B9-AC86-429F-A5CD-FCA126F892A8}"/>
              </a:ext>
            </a:extLst>
          </p:cNvPr>
          <p:cNvCxnSpPr>
            <a:cxnSpLocks/>
          </p:cNvCxnSpPr>
          <p:nvPr/>
        </p:nvCxnSpPr>
        <p:spPr>
          <a:xfrm flipH="1" flipV="1">
            <a:off x="2676088" y="1467567"/>
            <a:ext cx="2038525" cy="412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E593EFE-33C9-49DC-B5AC-51511CB8F109}"/>
              </a:ext>
            </a:extLst>
          </p:cNvPr>
          <p:cNvSpPr txBox="1"/>
          <p:nvPr/>
        </p:nvSpPr>
        <p:spPr>
          <a:xfrm>
            <a:off x="4598093" y="3833727"/>
            <a:ext cx="249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accidentally adds the wrong </a:t>
            </a:r>
            <a:r>
              <a:rPr lang="en-US" dirty="0" err="1"/>
              <a:t>item,they</a:t>
            </a:r>
            <a:r>
              <a:rPr lang="en-US" dirty="0"/>
              <a:t> can go to cart page and clear the cart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C46BB02-585C-4977-8666-59E8EB76B498}"/>
              </a:ext>
            </a:extLst>
          </p:cNvPr>
          <p:cNvSpPr txBox="1"/>
          <p:nvPr/>
        </p:nvSpPr>
        <p:spPr>
          <a:xfrm>
            <a:off x="4740337" y="5390432"/>
            <a:ext cx="194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use their credit to pay  and finish check out process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8CD71B30-7D7C-4F2F-8B90-43D1E76B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223" y="1911587"/>
            <a:ext cx="2492877" cy="4404083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xmlns="" id="{442FBBA6-E329-4C84-A1E5-EC00D97AF0F2}"/>
              </a:ext>
            </a:extLst>
          </p:cNvPr>
          <p:cNvSpPr/>
          <p:nvPr/>
        </p:nvSpPr>
        <p:spPr>
          <a:xfrm>
            <a:off x="5436066" y="2801923"/>
            <a:ext cx="2838381" cy="402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F5B1FF8A-3285-407A-B199-21E4CFDDF01D}"/>
              </a:ext>
            </a:extLst>
          </p:cNvPr>
          <p:cNvSpPr txBox="1"/>
          <p:nvPr/>
        </p:nvSpPr>
        <p:spPr>
          <a:xfrm>
            <a:off x="6681157" y="2012969"/>
            <a:ext cx="2492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cart will clear when user finished the check out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xmlns="" id="{EA2A8BE2-9374-45FB-AC45-E18B75EBC0D2}"/>
              </a:ext>
            </a:extLst>
          </p:cNvPr>
          <p:cNvCxnSpPr/>
          <p:nvPr/>
        </p:nvCxnSpPr>
        <p:spPr>
          <a:xfrm flipV="1">
            <a:off x="8766495" y="2306972"/>
            <a:ext cx="671120" cy="1585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3CB2F42A-F24A-424B-9C95-D0FF735E4693}"/>
              </a:ext>
            </a:extLst>
          </p:cNvPr>
          <p:cNvSpPr txBox="1"/>
          <p:nvPr/>
        </p:nvSpPr>
        <p:spPr>
          <a:xfrm>
            <a:off x="7791059" y="3858936"/>
            <a:ext cx="1398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credit has been updated</a:t>
            </a:r>
          </a:p>
        </p:txBody>
      </p:sp>
    </p:spTree>
    <p:extLst>
      <p:ext uri="{BB962C8B-B14F-4D97-AF65-F5344CB8AC3E}">
        <p14:creationId xmlns:p14="http://schemas.microsoft.com/office/powerpoint/2010/main" val="133433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83D86A2-B02D-40CF-9055-0B74F22E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3" y="866950"/>
            <a:ext cx="3073169" cy="54292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1534314-BB34-45E8-BD45-CBDAA17F9EB9}"/>
              </a:ext>
            </a:extLst>
          </p:cNvPr>
          <p:cNvSpPr txBox="1"/>
          <p:nvPr/>
        </p:nvSpPr>
        <p:spPr>
          <a:xfrm>
            <a:off x="3391889" y="1615744"/>
            <a:ext cx="237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click “home” button to go to main page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9B7882D0-19F8-477B-803F-C03CC5D189EA}"/>
              </a:ext>
            </a:extLst>
          </p:cNvPr>
          <p:cNvCxnSpPr/>
          <p:nvPr/>
        </p:nvCxnSpPr>
        <p:spPr>
          <a:xfrm flipH="1" flipV="1">
            <a:off x="3105597" y="1287354"/>
            <a:ext cx="689892" cy="369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A1FD599A-650F-40D6-961F-1540D184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24" y="897186"/>
            <a:ext cx="3042316" cy="536879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79528144-B332-4AC1-8DAE-7FB9B53BFDAD}"/>
              </a:ext>
            </a:extLst>
          </p:cNvPr>
          <p:cNvCxnSpPr/>
          <p:nvPr/>
        </p:nvCxnSpPr>
        <p:spPr>
          <a:xfrm flipV="1">
            <a:off x="5009190" y="1554563"/>
            <a:ext cx="905923" cy="220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3FD8E403-33E6-4EE0-B13D-A0B5572A1E81}"/>
              </a:ext>
            </a:extLst>
          </p:cNvPr>
          <p:cNvSpPr txBox="1"/>
          <p:nvPr/>
        </p:nvSpPr>
        <p:spPr>
          <a:xfrm>
            <a:off x="3734490" y="3680973"/>
            <a:ext cx="190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logout and back to login page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57945E2C-8D78-464F-B931-988282AD4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53" y="1021068"/>
            <a:ext cx="2901666" cy="5121029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xmlns="" id="{BDB80260-654C-4563-865B-10A8C985FCB0}"/>
              </a:ext>
            </a:extLst>
          </p:cNvPr>
          <p:cNvSpPr/>
          <p:nvPr/>
        </p:nvSpPr>
        <p:spPr>
          <a:xfrm>
            <a:off x="3795489" y="3010619"/>
            <a:ext cx="1152074" cy="2932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xmlns="" id="{D201F798-7C80-4D57-BD6D-9D4039EB6B0E}"/>
              </a:ext>
            </a:extLst>
          </p:cNvPr>
          <p:cNvSpPr/>
          <p:nvPr/>
        </p:nvSpPr>
        <p:spPr>
          <a:xfrm>
            <a:off x="8861740" y="3303917"/>
            <a:ext cx="334813" cy="1897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120D8-4A73-487D-9B82-FC2AE97D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sz="4100" dirty="0"/>
              <a:t>When you open the application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72B9484-3B4D-4E4B-AD19-0FE9C8B9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User can login with their </a:t>
            </a:r>
            <a:r>
              <a:rPr lang="en-US" sz="2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account. If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they </a:t>
            </a:r>
            <a:r>
              <a:rPr lang="en-US" sz="2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don’t have an account, they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can </a:t>
            </a:r>
            <a:r>
              <a:rPr lang="en-US" sz="2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click register to create their own account.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1A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0" y="287864"/>
            <a:ext cx="3556565" cy="634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40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3AE04A6-6A66-4C2D-8C4E-0CE0F225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Register Page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0FF0D34-A0A2-45D0-8E41-D9010C5D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User can input the username the like</a:t>
            </a:r>
          </a:p>
          <a:p>
            <a:r>
              <a:rPr lang="en-US" sz="2000" dirty="0"/>
              <a:t>We use double input to confirm user didn’t input wrong password</a:t>
            </a: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1AD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4409" r="70833" b="17368"/>
          <a:stretch/>
        </p:blipFill>
        <p:spPr bwMode="auto">
          <a:xfrm>
            <a:off x="424267" y="166209"/>
            <a:ext cx="3622800" cy="657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905119-8C41-4911-B3AB-EB81C423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xmlns="" id="{1A9522CD-797C-4F0B-926A-6CFBE9A5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According the project </a:t>
            </a:r>
            <a:r>
              <a:rPr lang="en-US" sz="2400" dirty="0" smtClean="0"/>
              <a:t>requirement, we </a:t>
            </a:r>
            <a:r>
              <a:rPr lang="en-US" sz="2400" dirty="0"/>
              <a:t>use </a:t>
            </a:r>
          </a:p>
          <a:p>
            <a:pPr marL="0" indent="0">
              <a:buNone/>
            </a:pPr>
            <a:r>
              <a:rPr lang="en-US" sz="2400" dirty="0"/>
              <a:t>   User1: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user name</a:t>
            </a:r>
            <a:r>
              <a:rPr lang="en-US" sz="2400" dirty="0" smtClean="0"/>
              <a:t>: </a:t>
            </a:r>
            <a:r>
              <a:rPr lang="en-US" sz="2400" dirty="0" err="1" smtClean="0"/>
              <a:t>mary</a:t>
            </a:r>
            <a:r>
              <a:rPr lang="en-US" sz="2400" dirty="0" smtClean="0"/>
              <a:t>     </a:t>
            </a:r>
            <a:r>
              <a:rPr lang="en-US" sz="2400" dirty="0"/>
              <a:t>PW:mary123</a:t>
            </a:r>
          </a:p>
          <a:p>
            <a:pPr marL="0" indent="0">
              <a:buNone/>
            </a:pPr>
            <a:r>
              <a:rPr lang="en-US" sz="2400" dirty="0"/>
              <a:t>And click login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t="22387" r="70185" b="16708"/>
          <a:stretch/>
        </p:blipFill>
        <p:spPr bwMode="auto">
          <a:xfrm>
            <a:off x="592666" y="287865"/>
            <a:ext cx="3556000" cy="626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0B669D2-E25F-469C-BB71-58AB2027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C22600-AD82-4F11-BC21-CE4F2D7D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It show all movies with the poster</a:t>
            </a:r>
            <a:r>
              <a:rPr lang="en-US" sz="2400" dirty="0" smtClean="0"/>
              <a:t>, </a:t>
            </a:r>
            <a:r>
              <a:rPr lang="en-US" sz="2400" dirty="0" err="1" smtClean="0"/>
              <a:t>name,price</a:t>
            </a:r>
            <a:r>
              <a:rPr lang="en-US" sz="2400" dirty="0" smtClean="0"/>
              <a:t> </a:t>
            </a:r>
            <a:r>
              <a:rPr lang="en-US" sz="2400" dirty="0"/>
              <a:t>and rating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3F82E06-250D-4025-84E4-68A49180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8" y="181381"/>
            <a:ext cx="3695238" cy="6495238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3AA4FD06-7623-4233-9279-BD058AAB3EC3}"/>
              </a:ext>
            </a:extLst>
          </p:cNvPr>
          <p:cNvCxnSpPr/>
          <p:nvPr/>
        </p:nvCxnSpPr>
        <p:spPr>
          <a:xfrm flipH="1">
            <a:off x="964734" y="302004"/>
            <a:ext cx="4236440" cy="201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CBD8CAD9-1364-43CD-8387-D18868663249}"/>
              </a:ext>
            </a:extLst>
          </p:cNvPr>
          <p:cNvSpPr txBox="1"/>
          <p:nvPr/>
        </p:nvSpPr>
        <p:spPr>
          <a:xfrm>
            <a:off x="5316140" y="151001"/>
            <a:ext cx="133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3586AF0-5DBA-400F-8F5A-3C346A42B9D1}"/>
              </a:ext>
            </a:extLst>
          </p:cNvPr>
          <p:cNvCxnSpPr/>
          <p:nvPr/>
        </p:nvCxnSpPr>
        <p:spPr>
          <a:xfrm flipH="1" flipV="1">
            <a:off x="1057013" y="729842"/>
            <a:ext cx="4261607" cy="285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CBADC952-89C4-4F37-ADF8-EEBB8ECA2064}"/>
              </a:ext>
            </a:extLst>
          </p:cNvPr>
          <p:cNvSpPr txBox="1"/>
          <p:nvPr/>
        </p:nvSpPr>
        <p:spPr>
          <a:xfrm>
            <a:off x="5545123" y="813733"/>
            <a:ext cx="132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Credit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A27B9A4A-58F4-469F-A872-E46271E7DA76}"/>
              </a:ext>
            </a:extLst>
          </p:cNvPr>
          <p:cNvCxnSpPr/>
          <p:nvPr/>
        </p:nvCxnSpPr>
        <p:spPr>
          <a:xfrm flipH="1" flipV="1">
            <a:off x="755009" y="897622"/>
            <a:ext cx="4210421" cy="2785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4CE1E3EA-0559-476A-B754-0FA0648E386A}"/>
              </a:ext>
            </a:extLst>
          </p:cNvPr>
          <p:cNvSpPr txBox="1"/>
          <p:nvPr/>
        </p:nvSpPr>
        <p:spPr>
          <a:xfrm>
            <a:off x="4965430" y="3527381"/>
            <a:ext cx="179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button for user log out</a:t>
            </a:r>
          </a:p>
        </p:txBody>
      </p:sp>
    </p:spTree>
    <p:extLst>
      <p:ext uri="{BB962C8B-B14F-4D97-AF65-F5344CB8AC3E}">
        <p14:creationId xmlns:p14="http://schemas.microsoft.com/office/powerpoint/2010/main" val="332184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838F4E5-BD91-41AA-AF33-BB482BB9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Part B special technical/design merit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BBBBD24-894C-48EF-AD47-B49C2F4E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Allow the user to search a movie by movie  name.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Display of an image of the movie in the main menu ( for example,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AEBD0F6-BFA5-42C5-AA87-06592822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9" y="219476"/>
            <a:ext cx="3685714" cy="641904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996FD9B5-15E9-4DAB-AEC3-C94A8C4D2BF9}"/>
              </a:ext>
            </a:extLst>
          </p:cNvPr>
          <p:cNvCxnSpPr/>
          <p:nvPr/>
        </p:nvCxnSpPr>
        <p:spPr>
          <a:xfrm flipH="1" flipV="1">
            <a:off x="3939702" y="1196502"/>
            <a:ext cx="1381328" cy="1819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352F3650-4831-4071-B7D6-F5B92A9FD270}"/>
              </a:ext>
            </a:extLst>
          </p:cNvPr>
          <p:cNvCxnSpPr/>
          <p:nvPr/>
        </p:nvCxnSpPr>
        <p:spPr>
          <a:xfrm flipH="1" flipV="1">
            <a:off x="1454397" y="2106038"/>
            <a:ext cx="4107504" cy="2122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1E6C8285-5F7C-485E-9394-50BADF0BBAF8}"/>
              </a:ext>
            </a:extLst>
          </p:cNvPr>
          <p:cNvCxnSpPr/>
          <p:nvPr/>
        </p:nvCxnSpPr>
        <p:spPr>
          <a:xfrm flipH="1" flipV="1">
            <a:off x="1454397" y="3282895"/>
            <a:ext cx="4107504" cy="945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1CAED0C1-F6DB-44D7-B1C5-F15FFB7001AB}"/>
              </a:ext>
            </a:extLst>
          </p:cNvPr>
          <p:cNvCxnSpPr/>
          <p:nvPr/>
        </p:nvCxnSpPr>
        <p:spPr>
          <a:xfrm flipH="1">
            <a:off x="1333850" y="4228051"/>
            <a:ext cx="4228051" cy="41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D5AFE34D-5CC1-4B1C-8085-A5CE0DEB7A7A}"/>
              </a:ext>
            </a:extLst>
          </p:cNvPr>
          <p:cNvCxnSpPr/>
          <p:nvPr/>
        </p:nvCxnSpPr>
        <p:spPr>
          <a:xfrm flipH="1">
            <a:off x="1454397" y="4228051"/>
            <a:ext cx="4107504" cy="1476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7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0AF6E7-CFCC-4645-A502-F49DC87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Search Movie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E30151D-3465-4247-9EF8-C986CC2D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We input “</a:t>
            </a:r>
            <a:r>
              <a:rPr lang="en-US" sz="2400" dirty="0" err="1"/>
              <a:t>aq</a:t>
            </a:r>
            <a:r>
              <a:rPr lang="en-US" sz="2400" dirty="0"/>
              <a:t>” in the </a:t>
            </a:r>
            <a:r>
              <a:rPr lang="en-US" sz="2400" dirty="0" err="1"/>
              <a:t>edittext,and</a:t>
            </a:r>
            <a:r>
              <a:rPr lang="en-US" sz="2400" dirty="0"/>
              <a:t> it finally show “</a:t>
            </a:r>
            <a:r>
              <a:rPr lang="en-US" sz="2400" dirty="0" err="1"/>
              <a:t>Aquaman</a:t>
            </a:r>
            <a:r>
              <a:rPr lang="en-US" sz="2400" dirty="0"/>
              <a:t>” as a result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0DF7DF3-A015-41FA-994B-5C88C77C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9" y="200428"/>
            <a:ext cx="3638095" cy="6457143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xmlns="" id="{DABA5CA6-12B8-4C2F-A720-9B7B685E8440}"/>
              </a:ext>
            </a:extLst>
          </p:cNvPr>
          <p:cNvSpPr/>
          <p:nvPr/>
        </p:nvSpPr>
        <p:spPr>
          <a:xfrm>
            <a:off x="778213" y="924128"/>
            <a:ext cx="1215957" cy="583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114D4E-4157-4B5A-972F-7CCDCC0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Movie Detail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C7B8945-4417-4C65-B81F-7BEDEFF0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When User click one of the </a:t>
            </a:r>
            <a:r>
              <a:rPr lang="en-US" sz="2000" dirty="0" smtClean="0"/>
              <a:t>movies, it </a:t>
            </a:r>
            <a:r>
              <a:rPr lang="en-US" sz="2000" dirty="0"/>
              <a:t>will show the movie detail and </a:t>
            </a:r>
            <a:r>
              <a:rPr lang="en-US" sz="2000" dirty="0" smtClean="0"/>
              <a:t>genre, price </a:t>
            </a:r>
            <a:r>
              <a:rPr lang="en-US" sz="2000" dirty="0"/>
              <a:t>, rating</a:t>
            </a:r>
            <a:r>
              <a:rPr lang="en-US" sz="2000" dirty="0" smtClean="0"/>
              <a:t>, actor, director</a:t>
            </a:r>
            <a:r>
              <a:rPr lang="en-US" sz="2000" dirty="0"/>
              <a:t>.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0E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7F823E2-52AE-4A43-BBAE-615DBA21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4" y="205190"/>
            <a:ext cx="3723809" cy="6447619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8DC8C8A6-C378-45A3-B35A-182374EEA6EF}"/>
              </a:ext>
            </a:extLst>
          </p:cNvPr>
          <p:cNvCxnSpPr>
            <a:cxnSpLocks/>
          </p:cNvCxnSpPr>
          <p:nvPr/>
        </p:nvCxnSpPr>
        <p:spPr>
          <a:xfrm flipH="1" flipV="1">
            <a:off x="1216405" y="1426128"/>
            <a:ext cx="3271705" cy="2466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4BBAD76-65AB-4030-85B8-083202413022}"/>
              </a:ext>
            </a:extLst>
          </p:cNvPr>
          <p:cNvSpPr txBox="1"/>
          <p:nvPr/>
        </p:nvSpPr>
        <p:spPr>
          <a:xfrm>
            <a:off x="4461143" y="3913101"/>
            <a:ext cx="176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click this to go to  previous movie detail page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456704E7-7510-499A-91BD-626A82E56D4F}"/>
              </a:ext>
            </a:extLst>
          </p:cNvPr>
          <p:cNvSpPr txBox="1"/>
          <p:nvPr/>
        </p:nvSpPr>
        <p:spPr>
          <a:xfrm>
            <a:off x="4335255" y="214779"/>
            <a:ext cx="155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click this to go to next movie detail page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48C8794B-E91D-4792-AC24-B6C1B5C5BBA7}"/>
              </a:ext>
            </a:extLst>
          </p:cNvPr>
          <p:cNvCxnSpPr>
            <a:cxnSpLocks/>
          </p:cNvCxnSpPr>
          <p:nvPr/>
        </p:nvCxnSpPr>
        <p:spPr>
          <a:xfrm flipH="1">
            <a:off x="3884104" y="669116"/>
            <a:ext cx="484186" cy="6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66041B5E-B001-4747-B6EA-DB71745870BA}"/>
              </a:ext>
            </a:extLst>
          </p:cNvPr>
          <p:cNvSpPr/>
          <p:nvPr/>
        </p:nvSpPr>
        <p:spPr>
          <a:xfrm>
            <a:off x="587229" y="3565321"/>
            <a:ext cx="436228" cy="159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xmlns="" id="{F59C39A5-C273-404E-AD3C-A21AF28B5535}"/>
              </a:ext>
            </a:extLst>
          </p:cNvPr>
          <p:cNvSpPr/>
          <p:nvPr/>
        </p:nvSpPr>
        <p:spPr>
          <a:xfrm>
            <a:off x="587229" y="4764947"/>
            <a:ext cx="436228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xmlns="" id="{8F52C43C-1858-4847-A099-0835F984B285}"/>
              </a:ext>
            </a:extLst>
          </p:cNvPr>
          <p:cNvSpPr/>
          <p:nvPr/>
        </p:nvSpPr>
        <p:spPr>
          <a:xfrm>
            <a:off x="587229" y="5285064"/>
            <a:ext cx="369116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xmlns="" id="{F9E71397-99BA-4641-97BB-69ED0ADC64AE}"/>
              </a:ext>
            </a:extLst>
          </p:cNvPr>
          <p:cNvSpPr/>
          <p:nvPr/>
        </p:nvSpPr>
        <p:spPr>
          <a:xfrm>
            <a:off x="553673" y="5805182"/>
            <a:ext cx="545285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xmlns="" id="{F9AB165B-DDE9-48D7-8EBB-AE12EE99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83" y="5117261"/>
            <a:ext cx="3723809" cy="1704762"/>
          </a:xfrm>
          <a:prstGeom prst="rect">
            <a:avLst/>
          </a:prstGeom>
        </p:spPr>
      </p:pic>
      <p:sp>
        <p:nvSpPr>
          <p:cNvPr id="26" name="橢圓 25">
            <a:extLst>
              <a:ext uri="{FF2B5EF4-FFF2-40B4-BE49-F238E27FC236}">
                <a16:creationId xmlns:a16="http://schemas.microsoft.com/office/drawing/2014/main" xmlns="" id="{C9BC6819-6B23-4851-B001-8236BB58F821}"/>
              </a:ext>
            </a:extLst>
          </p:cNvPr>
          <p:cNvSpPr/>
          <p:nvPr/>
        </p:nvSpPr>
        <p:spPr>
          <a:xfrm>
            <a:off x="4222483" y="5113430"/>
            <a:ext cx="477321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86CBC1C5-09F2-4CAF-94E1-C7AF0F54420E}"/>
              </a:ext>
            </a:extLst>
          </p:cNvPr>
          <p:cNvSpPr/>
          <p:nvPr/>
        </p:nvSpPr>
        <p:spPr>
          <a:xfrm>
            <a:off x="4222482" y="5758636"/>
            <a:ext cx="654392" cy="194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6DBC6D-29D5-4EE8-8B05-5F92A6CC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Add to cart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B712BDB-0EDE-4C88-B691-4397D9D4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If user like to purchase this </a:t>
            </a:r>
            <a:r>
              <a:rPr lang="en-US" sz="2400" dirty="0" smtClean="0"/>
              <a:t>movie, the </a:t>
            </a:r>
            <a:r>
              <a:rPr lang="en-US" sz="2400" dirty="0"/>
              <a:t>can click this button</a:t>
            </a:r>
          </a:p>
          <a:p>
            <a:r>
              <a:rPr lang="en-US" sz="2400" dirty="0"/>
              <a:t>And go back to main page.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94704A6-36A3-4328-A1F6-2E315881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6" y="162333"/>
            <a:ext cx="3695238" cy="653333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BC3608C0-891D-40F8-B674-7972DEA27675}"/>
              </a:ext>
            </a:extLst>
          </p:cNvPr>
          <p:cNvCxnSpPr/>
          <p:nvPr/>
        </p:nvCxnSpPr>
        <p:spPr>
          <a:xfrm flipH="1">
            <a:off x="3453319" y="2996119"/>
            <a:ext cx="1789890" cy="276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5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</TotalTime>
  <Words>316</Words>
  <Application>Microsoft Office PowerPoint</Application>
  <PresentationFormat>自訂</PresentationFormat>
  <Paragraphs>45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角度</vt:lpstr>
      <vt:lpstr>AST20207 Application for Portable Devices</vt:lpstr>
      <vt:lpstr>When you open the application</vt:lpstr>
      <vt:lpstr>Register Page</vt:lpstr>
      <vt:lpstr>Login Page</vt:lpstr>
      <vt:lpstr>Main Screen</vt:lpstr>
      <vt:lpstr>Part B special technical/design merit</vt:lpstr>
      <vt:lpstr>Search Movie</vt:lpstr>
      <vt:lpstr>Movie Detail Page</vt:lpstr>
      <vt:lpstr>Add to cart</vt:lpstr>
      <vt:lpstr>Finish Checkout</vt:lpstr>
      <vt:lpstr>Shopping Cart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AST20207 Application for Portable Devices</dc:title>
  <dc:creator>昊 林</dc:creator>
  <cp:lastModifiedBy>LEUNG_SSD</cp:lastModifiedBy>
  <cp:revision>3</cp:revision>
  <dcterms:created xsi:type="dcterms:W3CDTF">2019-11-30T10:18:37Z</dcterms:created>
  <dcterms:modified xsi:type="dcterms:W3CDTF">2019-12-01T12:02:47Z</dcterms:modified>
</cp:coreProperties>
</file>