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61" r:id="rId6"/>
    <p:sldId id="264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1" Type="http://schemas.openxmlformats.org/officeDocument/2006/relationships/image" Target="../media/image5.svg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830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135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570" indent="0">
              <a:buNone/>
              <a:defRPr/>
            </a:lvl3pPr>
            <a:lvl4pPr marL="1161415" indent="0">
              <a:buNone/>
              <a:defRPr/>
            </a:lvl4pPr>
            <a:lvl5pPr marL="139001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9.svg"/><Relationship Id="rId12" Type="http://schemas.openxmlformats.org/officeDocument/2006/relationships/image" Target="../media/image9.png"/><Relationship Id="rId11" Type="http://schemas.openxmlformats.org/officeDocument/2006/relationships/image" Target="../media/image8.sv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</a:fld>
            <a:endParaRPr lang="en-US" dirty="0"/>
          </a:p>
        </p:txBody>
      </p:sp>
      <p:pic>
        <p:nvPicPr>
          <p:cNvPr id="21" name="Graphic 20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/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751965" y="304800"/>
            <a:ext cx="6851650" cy="2428875"/>
          </a:xfrm>
        </p:spPr>
        <p:txBody>
          <a:bodyPr/>
          <a:lstStyle/>
          <a:p>
            <a:r>
              <a:rPr lang="en-US" dirty="0"/>
              <a:t>Tìm hiểu k-d trees và ứng dụng minh họa</a:t>
            </a:r>
            <a:br>
              <a:rPr lang="en-US" dirty="0"/>
            </a:br>
            <a:r>
              <a:rPr lang="en-US" dirty="0"/>
              <a:t>Tuần 11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54350" y="3683635"/>
            <a:ext cx="5549265" cy="209169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Nguyễn Thị Quỳnh Như 20110235</a:t>
            </a:r>
            <a:endParaRPr lang="en-US" dirty="0"/>
          </a:p>
          <a:p>
            <a:pPr algn="r"/>
            <a:r>
              <a:rPr lang="en-US" dirty="0"/>
              <a:t>Lâm Hoàng Duyên 20110174</a:t>
            </a:r>
            <a:endParaRPr lang="en-US" dirty="0"/>
          </a:p>
          <a:p>
            <a:pPr algn="r"/>
            <a:r>
              <a:rPr lang="en-US" dirty="0"/>
              <a:t>Nguyễn Kiều Châu Anh 20110234</a:t>
            </a:r>
            <a:endParaRPr lang="en-US" dirty="0"/>
          </a:p>
          <a:p>
            <a:pPr algn="r"/>
            <a:r>
              <a:rPr lang="en-US" dirty="0"/>
              <a:t>Phan Thị Diễm Trinh 20110193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575"/>
            <a:ext cx="7726680" cy="379095"/>
          </a:xfrm>
        </p:spPr>
        <p:txBody>
          <a:bodyPr>
            <a:noAutofit/>
          </a:bodyPr>
          <a:lstStyle/>
          <a:p>
            <a:r>
              <a:rPr lang="en-US" sz="1600" dirty="0"/>
              <a:t>Việc đã làm trong tuần:</a:t>
            </a:r>
            <a:endParaRPr lang="en-US" sz="1600" dirty="0"/>
          </a:p>
          <a:p>
            <a:r>
              <a:rPr lang="en-US" sz="1600" dirty="0"/>
              <a:t>1. Nghiên cứu bài báo thầy gửi:</a:t>
            </a:r>
            <a:endParaRPr lang="en-US" sz="1600" dirty="0"/>
          </a:p>
          <a:p>
            <a:r>
              <a:rPr lang="en-US" sz="1600" dirty="0"/>
              <a:t>Đây là một thuật toán và cấu trúc dữ liệu dùng để tìm kiếm trong một file chứa N mục lưu trữ, mỗi mục được mô tả bằng một hoặc nhiều khóa k có giá trị thực (real valued keys). Thuật toán giúp tìm những matches m cận nhất (the best match) hoặc là vị trí gần nhất (the nearest nneighbor) tới một điểm mục tiêu đang cần truy vấn tới (a given query record).</a:t>
            </a:r>
            <a:endParaRPr lang="en-US" sz="1600" dirty="0"/>
          </a:p>
          <a:p>
            <a:r>
              <a:rPr lang="en-US" sz="1600" dirty="0"/>
              <a:t>   1.1. Hiệu suất của thuật toán</a:t>
            </a:r>
            <a:endParaRPr lang="en-US" sz="1600" dirty="0"/>
          </a:p>
          <a:p>
            <a:r>
              <a:rPr lang="en-US" sz="1600" dirty="0"/>
              <a:t>   1.2. Bài toán áp dụng về “best match” và “nearest neighbor” và ưu nhược điểm của cá phương pháp trực tiếp giải quyết bài toán</a:t>
            </a:r>
            <a:endParaRPr lang="en-US" sz="1600" dirty="0"/>
          </a:p>
          <a:p>
            <a:r>
              <a:rPr lang="en-US" sz="1600" dirty="0"/>
              <a:t>   1.3. Định nghĩa k-d tree</a:t>
            </a:r>
            <a:endParaRPr lang="en-US" sz="1600" dirty="0"/>
          </a:p>
          <a:p>
            <a:r>
              <a:rPr lang="en-US" sz="1600" dirty="0"/>
              <a:t>   1.4. Thuật toán tìm kiếm và hạn chế của k-d tree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7726680" cy="4977765"/>
          </a:xfrm>
        </p:spPr>
        <p:txBody>
          <a:bodyPr>
            <a:normAutofit/>
          </a:bodyPr>
          <a:p>
            <a:r>
              <a:rPr lang="en-US"/>
              <a:t>1.5. Hiện thực thuật toán</a:t>
            </a:r>
            <a:endParaRPr lang="en-US"/>
          </a:p>
          <a:p>
            <a:r>
              <a:rPr lang="en-US"/>
              <a:t>1.6. So sánh k-d tree với một số thuật toán khác</a:t>
            </a:r>
            <a:endParaRPr lang="en-US"/>
          </a:p>
          <a:p>
            <a:r>
              <a:rPr lang="en-US"/>
              <a:t>1.7. Lưu trữ k-d ở bộ nhớ thứ cấp (hay còn gọi là bộ nhớ ngoài)</a:t>
            </a:r>
            <a:endParaRPr lang="en-US"/>
          </a:p>
          <a:p>
            <a:r>
              <a:rPr lang="en-US"/>
              <a:t>Ngoài ra còn có:</a:t>
            </a:r>
            <a:endParaRPr lang="en-US"/>
          </a:p>
          <a:p>
            <a:r>
              <a:rPr lang="en-US"/>
              <a:t>- Giải thích việc kiểm tra bounds-overlap-ball và ball-within-bounds trong phần thực thi</a:t>
            </a:r>
            <a:endParaRPr lang="en-US"/>
          </a:p>
          <a:p>
            <a:r>
              <a:rPr lang="en-US"/>
              <a:t>- Triển khai tìm node trong k-d tree</a:t>
            </a:r>
            <a:endParaRPr lang="en-US"/>
          </a:p>
          <a:p>
            <a:r>
              <a:rPr lang="en-US"/>
              <a:t>- Build node trong k-d tree bằng pascal và cung cấp sơ đồ, biểu diễn những việc đã nói trên. </a:t>
            </a:r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75"/>
            <a:ext cx="7726680" cy="4968875"/>
          </a:xfrm>
        </p:spPr>
        <p:txBody>
          <a:bodyPr/>
          <a:p>
            <a:r>
              <a:rPr lang="en-US"/>
              <a:t>2. Demo code cho cây nhị phân:</a:t>
            </a:r>
            <a:endParaRPr lang="en-US"/>
          </a:p>
          <a:p>
            <a:r>
              <a:rPr lang="en-US"/>
              <a:t>- Chèn node vào cây</a:t>
            </a:r>
            <a:endParaRPr lang="en-US"/>
          </a:p>
          <a:p>
            <a:r>
              <a:rPr lang="en-US"/>
              <a:t>- Tìm kiếm node trong cây</a:t>
            </a:r>
            <a:endParaRPr lang="en-US"/>
          </a:p>
          <a:p>
            <a:r>
              <a:rPr lang="en-US"/>
              <a:t>- Tìm giá trị tối thiểu</a:t>
            </a:r>
            <a:endParaRPr lang="en-US"/>
          </a:p>
          <a:p>
            <a:r>
              <a:rPr lang="en-US"/>
              <a:t>- Xóa node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575"/>
            <a:ext cx="7726680" cy="5053330"/>
          </a:xfrm>
        </p:spPr>
        <p:txBody>
          <a:bodyPr>
            <a:noAutofit/>
          </a:bodyPr>
          <a:lstStyle/>
          <a:p>
            <a:r>
              <a:rPr lang="en-US" sz="1600" dirty="0"/>
              <a:t>- Chưa hiểu rõ được phần hiệu suất </a:t>
            </a:r>
            <a:endParaRPr lang="en-US" sz="1600" dirty="0"/>
          </a:p>
          <a:p>
            <a:r>
              <a:rPr lang="en-US" sz="1600" dirty="0"/>
              <a:t>- Phần thực thi thuật toán</a:t>
            </a:r>
            <a:endParaRPr lang="en-US" sz="1600" dirty="0"/>
          </a:p>
          <a:p>
            <a:r>
              <a:rPr lang="en-US" sz="1600" dirty="0"/>
              <a:t>- Vẫn chưa hiện thực k-d tree bằng code</a:t>
            </a:r>
            <a:endParaRPr lang="en-US" sz="1600" dirty="0"/>
          </a:p>
          <a:p>
            <a:r>
              <a:rPr lang="en-US" sz="1600" dirty="0"/>
              <a:t>- Chưa hiểu rõ được phần code của delete node và tìm giá trị tối thiểu của node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575"/>
            <a:ext cx="7726680" cy="4996180"/>
          </a:xfrm>
        </p:spPr>
        <p:txBody>
          <a:bodyPr>
            <a:noAutofit/>
          </a:bodyPr>
          <a:lstStyle/>
          <a:p>
            <a:r>
              <a:rPr lang="en-US" sz="1600" dirty="0">
                <a:sym typeface="+mn-ea"/>
              </a:rPr>
              <a:t>- </a:t>
            </a:r>
            <a:r>
              <a:rPr lang="en-US" sz="1600" dirty="0">
                <a:sym typeface="+mn-ea"/>
              </a:rPr>
              <a:t>Tìm hiểu thêm các tài liệu khác để tìm hiểu về hiệu suất và và thực thi</a:t>
            </a:r>
            <a:r>
              <a:rPr lang="en-US" sz="1600" dirty="0">
                <a:sym typeface="+mn-ea"/>
              </a:rPr>
              <a:t> </a:t>
            </a:r>
            <a:endParaRPr lang="en-US" sz="1600" dirty="0"/>
          </a:p>
          <a:p>
            <a:r>
              <a:rPr lang="en-US" sz="1600" dirty="0">
                <a:sym typeface="+mn-ea"/>
              </a:rPr>
              <a:t>- Áp dụng nội dung lý thuyết tìm hiểu được từ bài báo để phân tích k-d tree</a:t>
            </a: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- Tìm hiểu code ứng dụng k-d tree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1671</Words>
  <Application>WPS Presentation</Application>
  <PresentationFormat>On-screen Show 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Segoe UI</vt:lpstr>
      <vt:lpstr>Microsoft YaHei</vt:lpstr>
      <vt:lpstr>Arial Unicode MS</vt:lpstr>
      <vt:lpstr>Calibri</vt:lpstr>
      <vt:lpstr>Verve</vt:lpstr>
      <vt:lpstr>Tìm hiểu k-d trees và ứng dụng minh họa Tuần 11</vt:lpstr>
      <vt:lpstr>Tiến độ thực hiện</vt:lpstr>
      <vt:lpstr>PowerPoint 演示文稿</vt:lpstr>
      <vt:lpstr>PowerPoint 演示文稿</vt:lpstr>
      <vt:lpstr>Problems</vt:lpstr>
      <vt:lpstr>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PC</cp:lastModifiedBy>
  <cp:revision>17</cp:revision>
  <dcterms:created xsi:type="dcterms:W3CDTF">2021-10-25T12:02:00Z</dcterms:created>
  <dcterms:modified xsi:type="dcterms:W3CDTF">2021-11-06T03:36:01Z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962B7B092D57494C9738D73CFAE6705C</vt:lpwstr>
  </property>
  <property fmtid="{D5CDD505-2E9C-101B-9397-08002B2CF9AE}" pid="4" name="KSOProductBuildVer">
    <vt:lpwstr>1033-11.2.0.10351</vt:lpwstr>
  </property>
</Properties>
</file>