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58" r:id="rId6"/>
    <p:sldId id="259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>
      <p:cViewPr varScale="1">
        <p:scale>
          <a:sx n="82" d="100"/>
          <a:sy n="82" d="100"/>
        </p:scale>
        <p:origin x="143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3DAE18-FF53-43C8-B129-B2254E0CD3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4C594C-BB62-4D1A-AA15-460CAB0268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B0719-0C0B-4FCD-8C42-A758D216E1BD}" type="datetimeFigureOut">
              <a:rPr lang="en-US" smtClean="0"/>
              <a:t>10/25/2021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7CD9E3-2F3C-4226-A22C-6BC586ACB3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FA062-CF80-4049-B333-6A99FEE14B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C2621-7037-4E35-B549-8255C904F6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8871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925A17EF-115B-4BB9-BF42-426DFD9E898A}" type="datetimeFigureOut">
              <a:rPr lang="en-US" smtClean="0"/>
              <a:pPr/>
              <a:t>10/25/2021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7C4E7652-46AF-4259-BAE2-54978EA077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959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331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770D99E-2869-438B-B483-1F6CCD5437EE}"/>
              </a:ext>
            </a:extLst>
          </p:cNvPr>
          <p:cNvGrpSpPr/>
          <p:nvPr userDrawn="1"/>
        </p:nvGrpSpPr>
        <p:grpSpPr>
          <a:xfrm>
            <a:off x="-1" y="-10825"/>
            <a:ext cx="9144002" cy="6515395"/>
            <a:chOff x="-1" y="-10825"/>
            <a:chExt cx="9144002" cy="651539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F66236F9-EA1F-4D2A-84DE-EC04F9972C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7200" y="-10825"/>
              <a:ext cx="3429000" cy="3181546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A12C4E-53AE-4900-9783-F619054408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95401" y="-10825"/>
              <a:ext cx="7848600" cy="3522243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14E049B-6FD4-487E-927B-506983629A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31825" y="2232482"/>
              <a:ext cx="1282976" cy="1108588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F27E3F5-0D4D-492C-8A3E-50BC30CEF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1" y="2962082"/>
              <a:ext cx="2757625" cy="3542488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36D4FF91-8818-4598-AC9F-B8C2FA867C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" y="2313169"/>
              <a:ext cx="2259131" cy="2895506"/>
            </a:xfrm>
            <a:prstGeom prst="rect">
              <a:avLst/>
            </a:prstGeom>
          </p:spPr>
        </p:pic>
      </p:grp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276600" y="1213332"/>
            <a:ext cx="5326856" cy="1425577"/>
          </a:xfrm>
        </p:spPr>
        <p:txBody>
          <a:bodyPr anchor="b"/>
          <a:lstStyle>
            <a:lvl1pPr algn="r">
              <a:defRPr sz="45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724400" y="3849666"/>
            <a:ext cx="3879056" cy="1234575"/>
          </a:xfrm>
          <a:noFill/>
        </p:spPr>
        <p:txBody>
          <a:bodyPr/>
          <a:lstStyle>
            <a:lvl1pPr marL="0" marR="36576" indent="0" algn="l">
              <a:spcBef>
                <a:spcPts val="0"/>
              </a:spcBef>
              <a:buNone/>
              <a:defRPr>
                <a:ln>
                  <a:noFill/>
                </a:ln>
                <a:solidFill>
                  <a:schemeClr val="bg2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2812256" y="6322007"/>
            <a:ext cx="5791200" cy="365125"/>
          </a:xfrm>
          <a:prstGeom prst="rect">
            <a:avLst/>
          </a:prstGeom>
        </p:spPr>
        <p:txBody>
          <a:bodyPr tIns="0" bIns="0" anchor="t"/>
          <a:lstStyle>
            <a:lvl1pPr algn="r">
              <a:defRPr sz="1000"/>
            </a:lvl1pPr>
          </a:lstStyle>
          <a:p>
            <a:pPr algn="r"/>
            <a:fld id="{A2E209FB-7A34-414B-812A-BCC5C4256F49}" type="datetime1">
              <a:rPr lang="en-US" smtClean="0"/>
              <a:pPr algn="r"/>
              <a:t>10/25/2021</a:t>
            </a:fld>
            <a:endParaRPr lang="en-US" sz="10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12256" y="5960055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pPr algn="r"/>
            <a:endParaRPr lang="en-US" sz="11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395"/>
            <a:ext cx="4876800" cy="7993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173195"/>
            <a:ext cx="2468880" cy="30083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ABB0C64-AD16-4270-8323-3B986F4CAD10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3EE1CF-2D6B-4E08-B98D-D9F9B91968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2AA44434-8959-4391-901A-0B056114A2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133CFB-98CB-4408-8818-24F931AC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EE7E31-13F0-404F-BFFF-EE236EB5D4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www.website.com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C6F67-BAE4-413D-8066-1E361D589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F566D8F-E696-41DE-BA1C-A8D0C7F03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5655"/>
            <a:ext cx="7726680" cy="571500"/>
          </a:xfrm>
        </p:spPr>
        <p:txBody>
          <a:bodyPr>
            <a:normAutofit/>
          </a:bodyPr>
          <a:lstStyle>
            <a:lvl1pPr marL="64008" indent="0">
              <a:buFont typeface="Arial" panose="020B0604020202020204" pitchFamily="34" charset="0"/>
              <a:buNone/>
              <a:defRPr sz="2000"/>
            </a:lvl1pPr>
            <a:lvl2pPr marL="537210" indent="0">
              <a:buNone/>
              <a:defRPr/>
            </a:lvl2pPr>
            <a:lvl3pPr marL="877824" indent="0">
              <a:buNone/>
              <a:defRPr/>
            </a:lvl3pPr>
            <a:lvl4pPr marL="1161288" indent="0">
              <a:buNone/>
              <a:defRPr/>
            </a:lvl4pPr>
            <a:lvl5pPr marL="138988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878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173195"/>
            <a:ext cx="2355056" cy="301752"/>
          </a:xfrm>
        </p:spPr>
        <p:txBody>
          <a:bodyPr/>
          <a:lstStyle/>
          <a:p>
            <a:r>
              <a:rPr lang="en-US" dirty="0"/>
              <a:t>www.website.com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32CA5EA-865E-4EF0-89BB-61FD6EFE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80070" y="173195"/>
            <a:ext cx="502920" cy="301752"/>
          </a:xfrm>
        </p:spPr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295400"/>
            <a:ext cx="914400" cy="5015864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856" y="1295400"/>
            <a:ext cx="2438400" cy="5015864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0" y="1295400"/>
            <a:ext cx="5276088" cy="501396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400" y="173195"/>
            <a:ext cx="2324196" cy="301752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D5BE3E6-AFB3-460C-834B-D73EE2A7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91596" y="173195"/>
            <a:ext cx="502920" cy="301752"/>
          </a:xfrm>
        </p:spPr>
        <p:txBody>
          <a:bodyPr/>
          <a:lstStyle>
            <a:lvl1pPr>
              <a:defRPr sz="1200"/>
            </a:lvl1pPr>
          </a:lstStyle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12" Type="http://schemas.openxmlformats.org/officeDocument/2006/relationships/image" Target="../media/image7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5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Relationship Id="rId14" Type="http://schemas.openxmlformats.org/officeDocument/2006/relationships/image" Target="../media/image9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423E8A4-D2B7-46D2-92C3-AE6BC0B9BD06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9309AE25-B267-4B83-A0CB-35016E70EE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61BEEC28-F63A-4526-A6C3-33CFC7679C2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66725" y="381198"/>
            <a:ext cx="4638674" cy="675926"/>
          </a:xfrm>
          <a:prstGeom prst="rect">
            <a:avLst/>
          </a:prstGeom>
        </p:spPr>
        <p:txBody>
          <a:bodyPr vert="horz" lIns="0" rIns="0" anchor="ctr">
            <a:noAutofit/>
          </a:bodyPr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566839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867400" y="174116"/>
            <a:ext cx="2212182" cy="300831"/>
          </a:xfrm>
          <a:prstGeom prst="rect">
            <a:avLst/>
          </a:prstGeom>
        </p:spPr>
        <p:txBody>
          <a:bodyPr vert="horz" anchor="b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83880" y="173195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>
              <a:defRPr sz="1200" b="1">
                <a:solidFill>
                  <a:schemeClr val="bg2"/>
                </a:solidFill>
              </a:defRPr>
            </a:lvl1pPr>
          </a:lstStyle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41E45D2D-0469-4652-A090-C4D13F3C1502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5307178"/>
            <a:ext cx="1219200" cy="1550822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16C04FF8-AE2F-4C75-8657-A2201B95197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16459" y="4545317"/>
            <a:ext cx="1248460" cy="1570328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2" r:id="rId4"/>
    <p:sldLayoutId id="2147483656" r:id="rId5"/>
  </p:sldLayoutIdLst>
  <p:txStyles>
    <p:titleStyle>
      <a:lvl1pPr marL="182880" algn="l" rtl="0" eaLnBrk="1" latinLnBrk="0" hangingPunct="1">
        <a:spcBef>
          <a:spcPct val="0"/>
        </a:spcBef>
        <a:buNone/>
        <a:defRPr sz="4000" b="1" kern="1200">
          <a:ln w="6350">
            <a:noFill/>
          </a:ln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95000"/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3276600" y="1295400"/>
            <a:ext cx="5326856" cy="1425577"/>
          </a:xfrm>
        </p:spPr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&gt;</a:t>
            </a:r>
            <a:br>
              <a:rPr lang="en-US" dirty="0"/>
            </a:br>
            <a:r>
              <a:rPr lang="en-US" b="0" dirty="0"/>
              <a:t>&lt;</a:t>
            </a:r>
            <a:r>
              <a:rPr lang="en-US" b="0" dirty="0" err="1"/>
              <a:t>tuần</a:t>
            </a:r>
            <a:r>
              <a:rPr lang="en-US" b="0" dirty="0"/>
              <a:t> </a:t>
            </a:r>
            <a:r>
              <a:rPr lang="en-US" b="0" dirty="0" err="1"/>
              <a:t>báo</a:t>
            </a:r>
            <a:r>
              <a:rPr lang="en-US" b="0" dirty="0"/>
              <a:t> </a:t>
            </a:r>
            <a:r>
              <a:rPr lang="en-US" b="0" dirty="0" err="1"/>
              <a:t>cáo</a:t>
            </a:r>
            <a:r>
              <a:rPr lang="en-US" b="0" dirty="0"/>
              <a:t>&gt;</a:t>
            </a: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&lt;</a:t>
            </a:r>
            <a:r>
              <a:rPr lang="en-US" dirty="0" err="1"/>
              <a:t>Tên</a:t>
            </a:r>
            <a:r>
              <a:rPr lang="en-US" dirty="0"/>
              <a:t>&gt; &lt;MSSV&gt;</a:t>
            </a:r>
          </a:p>
          <a:p>
            <a:pPr algn="r"/>
            <a:r>
              <a:rPr lang="en-US" dirty="0"/>
              <a:t>&lt;</a:t>
            </a:r>
            <a:r>
              <a:rPr lang="en-US" dirty="0" err="1"/>
              <a:t>Tên</a:t>
            </a:r>
            <a:r>
              <a:rPr lang="en-US" dirty="0"/>
              <a:t>&gt; &lt;MSSV&gt;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/>
              <a:t>&lt;</a:t>
            </a:r>
            <a:r>
              <a:rPr lang="en-US" sz="1600" dirty="0" err="1"/>
              <a:t>Trình</a:t>
            </a:r>
            <a:r>
              <a:rPr lang="en-US" sz="1600" dirty="0"/>
              <a:t> </a:t>
            </a:r>
            <a:r>
              <a:rPr lang="en-US" sz="1600" dirty="0" err="1"/>
              <a:t>bày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nội</a:t>
            </a:r>
            <a:r>
              <a:rPr lang="en-US" sz="1600" dirty="0"/>
              <a:t> dung </a:t>
            </a:r>
            <a:r>
              <a:rPr lang="en-US" sz="1600" dirty="0" err="1"/>
              <a:t>đã</a:t>
            </a:r>
            <a:r>
              <a:rPr lang="en-US" sz="1600" dirty="0"/>
              <a:t> </a:t>
            </a:r>
            <a:r>
              <a:rPr lang="en-US" sz="1600" dirty="0" err="1"/>
              <a:t>thực</a:t>
            </a:r>
            <a:r>
              <a:rPr lang="en-US" sz="1600" dirty="0"/>
              <a:t> </a:t>
            </a:r>
            <a:r>
              <a:rPr lang="en-US" sz="1600" dirty="0" err="1"/>
              <a:t>hiện</a:t>
            </a:r>
            <a:r>
              <a:rPr lang="en-US" sz="1600" dirty="0"/>
              <a:t> </a:t>
            </a:r>
            <a:r>
              <a:rPr lang="en-US" sz="1600" dirty="0" err="1"/>
              <a:t>trong</a:t>
            </a:r>
            <a:r>
              <a:rPr lang="en-US" sz="1600" dirty="0"/>
              <a:t> </a:t>
            </a:r>
            <a:r>
              <a:rPr lang="en-US" sz="1600" dirty="0" err="1"/>
              <a:t>tuần</a:t>
            </a:r>
            <a:r>
              <a:rPr lang="en-US" sz="1600" dirty="0"/>
              <a:t>&gt;</a:t>
            </a:r>
          </a:p>
          <a:p>
            <a:endParaRPr lang="en-US" sz="1600" dirty="0"/>
          </a:p>
          <a:p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/>
              <a:t>&lt;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khó</a:t>
            </a:r>
            <a:r>
              <a:rPr lang="en-US" sz="1600" dirty="0"/>
              <a:t> </a:t>
            </a:r>
            <a:r>
              <a:rPr lang="en-US" sz="1600" dirty="0" err="1"/>
              <a:t>khăn</a:t>
            </a:r>
            <a:r>
              <a:rPr lang="en-US" sz="1600" dirty="0"/>
              <a:t> </a:t>
            </a:r>
            <a:r>
              <a:rPr lang="en-US" sz="1600" dirty="0" err="1"/>
              <a:t>khi</a:t>
            </a:r>
            <a:r>
              <a:rPr lang="en-US" sz="1600" dirty="0"/>
              <a:t> </a:t>
            </a:r>
            <a:r>
              <a:rPr lang="en-US" sz="1600" dirty="0" err="1"/>
              <a:t>thực</a:t>
            </a:r>
            <a:r>
              <a:rPr lang="en-US" sz="1600" dirty="0"/>
              <a:t> </a:t>
            </a:r>
            <a:r>
              <a:rPr lang="en-US" sz="1600" dirty="0" err="1"/>
              <a:t>hiện</a:t>
            </a:r>
            <a:r>
              <a:rPr lang="en-US" sz="1600" dirty="0"/>
              <a:t> </a:t>
            </a:r>
            <a:r>
              <a:rPr lang="en-US" sz="1600" dirty="0" err="1"/>
              <a:t>đề</a:t>
            </a:r>
            <a:r>
              <a:rPr lang="en-US" sz="1600" dirty="0"/>
              <a:t> </a:t>
            </a:r>
            <a:r>
              <a:rPr lang="en-US" sz="1600" dirty="0" err="1"/>
              <a:t>tài</a:t>
            </a:r>
            <a:r>
              <a:rPr lang="en-US" sz="1600" dirty="0"/>
              <a:t> </a:t>
            </a:r>
            <a:r>
              <a:rPr lang="en-US" sz="1600" dirty="0" err="1"/>
              <a:t>trong</a:t>
            </a:r>
            <a:r>
              <a:rPr lang="en-US" sz="1600" dirty="0"/>
              <a:t> </a:t>
            </a:r>
            <a:r>
              <a:rPr lang="en-US" sz="1600" dirty="0" err="1"/>
              <a:t>tuần</a:t>
            </a:r>
            <a:r>
              <a:rPr lang="en-US" sz="1600" dirty="0"/>
              <a:t>&gt;</a:t>
            </a:r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21513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/>
              <a:t>&lt;</a:t>
            </a:r>
            <a:r>
              <a:rPr lang="en-US" sz="1600" dirty="0" err="1"/>
              <a:t>Kế</a:t>
            </a:r>
            <a:r>
              <a:rPr lang="en-US" sz="1600" dirty="0"/>
              <a:t> </a:t>
            </a:r>
            <a:r>
              <a:rPr lang="en-US" sz="1600" dirty="0" err="1"/>
              <a:t>hoạch</a:t>
            </a:r>
            <a:r>
              <a:rPr lang="en-US" sz="1600" dirty="0"/>
              <a:t> </a:t>
            </a:r>
            <a:r>
              <a:rPr lang="en-US" sz="1600" dirty="0" err="1"/>
              <a:t>thực</a:t>
            </a:r>
            <a:r>
              <a:rPr lang="en-US" sz="1600" dirty="0"/>
              <a:t> </a:t>
            </a:r>
            <a:r>
              <a:rPr lang="en-US" sz="1600" dirty="0" err="1"/>
              <a:t>hiện</a:t>
            </a:r>
            <a:r>
              <a:rPr lang="en-US" sz="1600" dirty="0"/>
              <a:t> </a:t>
            </a:r>
            <a:r>
              <a:rPr lang="en-US" sz="1600" dirty="0" err="1"/>
              <a:t>trong</a:t>
            </a:r>
            <a:r>
              <a:rPr lang="en-US" sz="1600" dirty="0"/>
              <a:t> </a:t>
            </a:r>
            <a:r>
              <a:rPr lang="en-US" sz="1600" dirty="0" err="1"/>
              <a:t>tuần</a:t>
            </a:r>
            <a:r>
              <a:rPr lang="en-US" sz="1600" dirty="0"/>
              <a:t> </a:t>
            </a:r>
            <a:r>
              <a:rPr lang="en-US" sz="1600" dirty="0" err="1"/>
              <a:t>tiếp</a:t>
            </a:r>
            <a:r>
              <a:rPr lang="en-US" sz="1600" dirty="0"/>
              <a:t> </a:t>
            </a:r>
            <a:r>
              <a:rPr lang="en-US" sz="1600"/>
              <a:t>theo&gt;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511375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ustom 48">
      <a:dk1>
        <a:sysClr val="windowText" lastClr="000000"/>
      </a:dk1>
      <a:lt1>
        <a:sysClr val="window" lastClr="FFFFFF"/>
      </a:lt1>
      <a:dk2>
        <a:srgbClr val="262626"/>
      </a:dk2>
      <a:lt2>
        <a:srgbClr val="F2F2F2"/>
      </a:lt2>
      <a:accent1>
        <a:srgbClr val="C94C25"/>
      </a:accent1>
      <a:accent2>
        <a:srgbClr val="EA8640"/>
      </a:accent2>
      <a:accent3>
        <a:srgbClr val="99D9E7"/>
      </a:accent3>
      <a:accent4>
        <a:srgbClr val="FAB17B"/>
      </a:accent4>
      <a:accent5>
        <a:srgbClr val="21B8B3"/>
      </a:accent5>
      <a:accent6>
        <a:srgbClr val="F3786E"/>
      </a:accent6>
      <a:hlink>
        <a:srgbClr val="646567"/>
      </a:hlink>
      <a:folHlink>
        <a:srgbClr val="646567"/>
      </a:folHlink>
    </a:clrScheme>
    <a:fontScheme name="Custom 27">
      <a:majorFont>
        <a:latin typeface="Segoe UI"/>
        <a:ea typeface=""/>
        <a:cs typeface=""/>
      </a:majorFont>
      <a:minorFont>
        <a:latin typeface="Arial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110000" t="250000" r="110000" b="40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0000"/>
                <a:satMod val="130000"/>
              </a:schemeClr>
              <a:schemeClr val="phClr">
                <a:tint val="70000"/>
                <a:satMod val="1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167107_Project status report_RVA_v3.potx" id="{4F81F982-6C51-4092-B8D8-4B9E627EB026}" vid="{408BF7D7-5259-4FB8-AB61-68B3FB5EAB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DC31EBE-A492-4CE5-9650-1E2C8FDDD7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1AD0D4C-03C4-489C-932A-66E2D74FA6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CB47EFB-BDBB-4CE5-A848-1507BE3B798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</Template>
  <TotalTime>4</TotalTime>
  <Words>70</Words>
  <Application>Microsoft Office PowerPoint</Application>
  <PresentationFormat>On-screen Show (4:3)</PresentationFormat>
  <Paragraphs>16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Segoe UI</vt:lpstr>
      <vt:lpstr>Wingdings 2</vt:lpstr>
      <vt:lpstr>Verve</vt:lpstr>
      <vt:lpstr>&lt;Tên đề tài&gt; &lt;tuần báo cáo&gt;</vt:lpstr>
      <vt:lpstr>Tiến độ thực hiện</vt:lpstr>
      <vt:lpstr>Problems</vt:lpstr>
      <vt:lpstr>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&lt;Tên đề tài&gt; &lt;tuần báo cáo&gt;</dc:title>
  <dc:creator>Huynh Xuan Phung (FTEL CADS HCM)</dc:creator>
  <cp:lastModifiedBy>Huynh Xuan Phung (FTEL CADS HCM)</cp:lastModifiedBy>
  <cp:revision>1</cp:revision>
  <dcterms:created xsi:type="dcterms:W3CDTF">2021-10-25T12:02:40Z</dcterms:created>
  <dcterms:modified xsi:type="dcterms:W3CDTF">2021-10-25T12:07:30Z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