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7"/>
  </p:notesMasterIdLst>
  <p:sldIdLst>
    <p:sldId id="526" r:id="rId2"/>
    <p:sldId id="528" r:id="rId3"/>
    <p:sldId id="529" r:id="rId4"/>
    <p:sldId id="530" r:id="rId5"/>
    <p:sldId id="531" r:id="rId6"/>
    <p:sldId id="464" r:id="rId7"/>
    <p:sldId id="465" r:id="rId8"/>
    <p:sldId id="466" r:id="rId9"/>
    <p:sldId id="467" r:id="rId10"/>
    <p:sldId id="468" r:id="rId11"/>
    <p:sldId id="469" r:id="rId12"/>
    <p:sldId id="517" r:id="rId13"/>
    <p:sldId id="518" r:id="rId14"/>
    <p:sldId id="519" r:id="rId15"/>
    <p:sldId id="520" r:id="rId16"/>
    <p:sldId id="521" r:id="rId17"/>
    <p:sldId id="522" r:id="rId18"/>
    <p:sldId id="523" r:id="rId19"/>
    <p:sldId id="524" r:id="rId20"/>
    <p:sldId id="470" r:id="rId21"/>
    <p:sldId id="605" r:id="rId22"/>
    <p:sldId id="606" r:id="rId23"/>
    <p:sldId id="257" r:id="rId24"/>
    <p:sldId id="268" r:id="rId25"/>
    <p:sldId id="269" r:id="rId26"/>
    <p:sldId id="270" r:id="rId27"/>
    <p:sldId id="258" r:id="rId28"/>
    <p:sldId id="259" r:id="rId29"/>
    <p:sldId id="260" r:id="rId30"/>
    <p:sldId id="261" r:id="rId31"/>
    <p:sldId id="262" r:id="rId32"/>
    <p:sldId id="263" r:id="rId33"/>
    <p:sldId id="264" r:id="rId34"/>
    <p:sldId id="265" r:id="rId35"/>
    <p:sldId id="53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5A5CB0-0D4D-455B-B6A6-3FA0F421F75D}" v="1" dt="2021-08-23T09:29:54.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5F5A5CB0-0D4D-455B-B6A6-3FA0F421F75D}"/>
    <pc:docChg chg="custSel delSld modSld">
      <pc:chgData name="Le Vinh Thinh" userId="7b31fadc-e233-4086-a9fa-8d2746a5e226" providerId="ADAL" clId="{5F5A5CB0-0D4D-455B-B6A6-3FA0F421F75D}" dt="2021-08-24T00:52:32.436" v="38" actId="26606"/>
      <pc:docMkLst>
        <pc:docMk/>
      </pc:docMkLst>
      <pc:sldChg chg="modSp">
        <pc:chgData name="Le Vinh Thinh" userId="7b31fadc-e233-4086-a9fa-8d2746a5e226" providerId="ADAL" clId="{5F5A5CB0-0D4D-455B-B6A6-3FA0F421F75D}" dt="2021-08-23T09:29:54.371" v="34"/>
        <pc:sldMkLst>
          <pc:docMk/>
          <pc:sldMk cId="0" sldId="257"/>
        </pc:sldMkLst>
        <pc:spChg chg="mod">
          <ac:chgData name="Le Vinh Thinh" userId="7b31fadc-e233-4086-a9fa-8d2746a5e226" providerId="ADAL" clId="{5F5A5CB0-0D4D-455B-B6A6-3FA0F421F75D}" dt="2021-08-23T09:29:54.371" v="34"/>
          <ac:spMkLst>
            <pc:docMk/>
            <pc:sldMk cId="0" sldId="257"/>
            <ac:spMk id="2" creationId="{24674EBE-7F28-4D5E-A5CC-187F24DA2BFE}"/>
          </ac:spMkLst>
        </pc:spChg>
        <pc:spChg chg="mod">
          <ac:chgData name="Le Vinh Thinh" userId="7b31fadc-e233-4086-a9fa-8d2746a5e226" providerId="ADAL" clId="{5F5A5CB0-0D4D-455B-B6A6-3FA0F421F75D}" dt="2021-08-23T09:29:54.371" v="34"/>
          <ac:spMkLst>
            <pc:docMk/>
            <pc:sldMk cId="0" sldId="257"/>
            <ac:spMk id="37891" creationId="{A5CBA2EC-F9B3-4881-B4E1-A110D293A594}"/>
          </ac:spMkLst>
        </pc:spChg>
        <pc:spChg chg="mod">
          <ac:chgData name="Le Vinh Thinh" userId="7b31fadc-e233-4086-a9fa-8d2746a5e226" providerId="ADAL" clId="{5F5A5CB0-0D4D-455B-B6A6-3FA0F421F75D}" dt="2021-08-23T09:29:54.371" v="34"/>
          <ac:spMkLst>
            <pc:docMk/>
            <pc:sldMk cId="0" sldId="257"/>
            <ac:spMk id="37892" creationId="{ACB54875-E003-46B8-B92C-A4ADA0DC3417}"/>
          </ac:spMkLst>
        </pc:spChg>
      </pc:sldChg>
      <pc:sldChg chg="modSp">
        <pc:chgData name="Le Vinh Thinh" userId="7b31fadc-e233-4086-a9fa-8d2746a5e226" providerId="ADAL" clId="{5F5A5CB0-0D4D-455B-B6A6-3FA0F421F75D}" dt="2021-08-23T09:29:54.371" v="34"/>
        <pc:sldMkLst>
          <pc:docMk/>
          <pc:sldMk cId="0" sldId="258"/>
        </pc:sldMkLst>
        <pc:spChg chg="mod">
          <ac:chgData name="Le Vinh Thinh" userId="7b31fadc-e233-4086-a9fa-8d2746a5e226" providerId="ADAL" clId="{5F5A5CB0-0D4D-455B-B6A6-3FA0F421F75D}" dt="2021-08-23T09:29:54.371" v="34"/>
          <ac:spMkLst>
            <pc:docMk/>
            <pc:sldMk cId="0" sldId="258"/>
            <ac:spMk id="2" creationId="{D9300CC1-074C-438C-AAB6-DDB300B1EC47}"/>
          </ac:spMkLst>
        </pc:spChg>
        <pc:spChg chg="mod">
          <ac:chgData name="Le Vinh Thinh" userId="7b31fadc-e233-4086-a9fa-8d2746a5e226" providerId="ADAL" clId="{5F5A5CB0-0D4D-455B-B6A6-3FA0F421F75D}" dt="2021-08-23T09:29:54.371" v="34"/>
          <ac:spMkLst>
            <pc:docMk/>
            <pc:sldMk cId="0" sldId="258"/>
            <ac:spMk id="41989" creationId="{1CC02897-7A9B-466D-B459-964369511759}"/>
          </ac:spMkLst>
        </pc:spChg>
      </pc:sldChg>
      <pc:sldChg chg="modSp">
        <pc:chgData name="Le Vinh Thinh" userId="7b31fadc-e233-4086-a9fa-8d2746a5e226" providerId="ADAL" clId="{5F5A5CB0-0D4D-455B-B6A6-3FA0F421F75D}" dt="2021-08-23T09:29:54.371" v="34"/>
        <pc:sldMkLst>
          <pc:docMk/>
          <pc:sldMk cId="0" sldId="259"/>
        </pc:sldMkLst>
        <pc:spChg chg="mod">
          <ac:chgData name="Le Vinh Thinh" userId="7b31fadc-e233-4086-a9fa-8d2746a5e226" providerId="ADAL" clId="{5F5A5CB0-0D4D-455B-B6A6-3FA0F421F75D}" dt="2021-08-23T09:29:54.371" v="34"/>
          <ac:spMkLst>
            <pc:docMk/>
            <pc:sldMk cId="0" sldId="259"/>
            <ac:spMk id="43013" creationId="{EB7B57B5-5D34-4DF6-8426-082CD527F6C7}"/>
          </ac:spMkLst>
        </pc:spChg>
      </pc:sldChg>
      <pc:sldChg chg="modSp">
        <pc:chgData name="Le Vinh Thinh" userId="7b31fadc-e233-4086-a9fa-8d2746a5e226" providerId="ADAL" clId="{5F5A5CB0-0D4D-455B-B6A6-3FA0F421F75D}" dt="2021-08-23T09:29:54.371" v="34"/>
        <pc:sldMkLst>
          <pc:docMk/>
          <pc:sldMk cId="0" sldId="260"/>
        </pc:sldMkLst>
        <pc:spChg chg="mod">
          <ac:chgData name="Le Vinh Thinh" userId="7b31fadc-e233-4086-a9fa-8d2746a5e226" providerId="ADAL" clId="{5F5A5CB0-0D4D-455B-B6A6-3FA0F421F75D}" dt="2021-08-23T09:29:54.371" v="34"/>
          <ac:spMkLst>
            <pc:docMk/>
            <pc:sldMk cId="0" sldId="260"/>
            <ac:spMk id="44034" creationId="{260FC5BC-912C-4B57-9515-D4D8122A7515}"/>
          </ac:spMkLst>
        </pc:spChg>
        <pc:spChg chg="mod">
          <ac:chgData name="Le Vinh Thinh" userId="7b31fadc-e233-4086-a9fa-8d2746a5e226" providerId="ADAL" clId="{5F5A5CB0-0D4D-455B-B6A6-3FA0F421F75D}" dt="2021-08-23T09:29:54.371" v="34"/>
          <ac:spMkLst>
            <pc:docMk/>
            <pc:sldMk cId="0" sldId="260"/>
            <ac:spMk id="44035" creationId="{84897756-ABAD-43F7-98AD-A7DA89294A61}"/>
          </ac:spMkLst>
        </pc:spChg>
        <pc:spChg chg="mod">
          <ac:chgData name="Le Vinh Thinh" userId="7b31fadc-e233-4086-a9fa-8d2746a5e226" providerId="ADAL" clId="{5F5A5CB0-0D4D-455B-B6A6-3FA0F421F75D}" dt="2021-08-23T09:29:54.371" v="34"/>
          <ac:spMkLst>
            <pc:docMk/>
            <pc:sldMk cId="0" sldId="260"/>
            <ac:spMk id="44036" creationId="{439EF8E9-9DE6-4F3F-B1B2-AAC7FB3C9754}"/>
          </ac:spMkLst>
        </pc:spChg>
      </pc:sldChg>
      <pc:sldChg chg="modSp">
        <pc:chgData name="Le Vinh Thinh" userId="7b31fadc-e233-4086-a9fa-8d2746a5e226" providerId="ADAL" clId="{5F5A5CB0-0D4D-455B-B6A6-3FA0F421F75D}" dt="2021-08-23T09:29:54.371" v="34"/>
        <pc:sldMkLst>
          <pc:docMk/>
          <pc:sldMk cId="0" sldId="261"/>
        </pc:sldMkLst>
        <pc:spChg chg="mod">
          <ac:chgData name="Le Vinh Thinh" userId="7b31fadc-e233-4086-a9fa-8d2746a5e226" providerId="ADAL" clId="{5F5A5CB0-0D4D-455B-B6A6-3FA0F421F75D}" dt="2021-08-23T09:29:54.371" v="34"/>
          <ac:spMkLst>
            <pc:docMk/>
            <pc:sldMk cId="0" sldId="261"/>
            <ac:spMk id="45061" creationId="{6EEA4F60-D0DE-45F4-A682-391D0992FFD0}"/>
          </ac:spMkLst>
        </pc:spChg>
      </pc:sldChg>
      <pc:sldChg chg="modSp">
        <pc:chgData name="Le Vinh Thinh" userId="7b31fadc-e233-4086-a9fa-8d2746a5e226" providerId="ADAL" clId="{5F5A5CB0-0D4D-455B-B6A6-3FA0F421F75D}" dt="2021-08-23T09:29:54.371" v="34"/>
        <pc:sldMkLst>
          <pc:docMk/>
          <pc:sldMk cId="0" sldId="262"/>
        </pc:sldMkLst>
        <pc:spChg chg="mod">
          <ac:chgData name="Le Vinh Thinh" userId="7b31fadc-e233-4086-a9fa-8d2746a5e226" providerId="ADAL" clId="{5F5A5CB0-0D4D-455B-B6A6-3FA0F421F75D}" dt="2021-08-23T09:29:54.371" v="34"/>
          <ac:spMkLst>
            <pc:docMk/>
            <pc:sldMk cId="0" sldId="262"/>
            <ac:spMk id="46082" creationId="{33F74C9C-FBFC-4CE6-910B-0896D8CB77D8}"/>
          </ac:spMkLst>
        </pc:spChg>
        <pc:spChg chg="mod">
          <ac:chgData name="Le Vinh Thinh" userId="7b31fadc-e233-4086-a9fa-8d2746a5e226" providerId="ADAL" clId="{5F5A5CB0-0D4D-455B-B6A6-3FA0F421F75D}" dt="2021-08-23T09:29:54.371" v="34"/>
          <ac:spMkLst>
            <pc:docMk/>
            <pc:sldMk cId="0" sldId="262"/>
            <ac:spMk id="46083" creationId="{A0AF76BA-23E2-4A01-BB57-C48935992DDF}"/>
          </ac:spMkLst>
        </pc:spChg>
        <pc:spChg chg="mod">
          <ac:chgData name="Le Vinh Thinh" userId="7b31fadc-e233-4086-a9fa-8d2746a5e226" providerId="ADAL" clId="{5F5A5CB0-0D4D-455B-B6A6-3FA0F421F75D}" dt="2021-08-23T09:29:54.371" v="34"/>
          <ac:spMkLst>
            <pc:docMk/>
            <pc:sldMk cId="0" sldId="262"/>
            <ac:spMk id="46084" creationId="{6A2AD54C-6B7F-4682-91CD-2C8EA57142E2}"/>
          </ac:spMkLst>
        </pc:spChg>
      </pc:sldChg>
      <pc:sldChg chg="modSp">
        <pc:chgData name="Le Vinh Thinh" userId="7b31fadc-e233-4086-a9fa-8d2746a5e226" providerId="ADAL" clId="{5F5A5CB0-0D4D-455B-B6A6-3FA0F421F75D}" dt="2021-08-23T09:29:54.371" v="34"/>
        <pc:sldMkLst>
          <pc:docMk/>
          <pc:sldMk cId="0" sldId="263"/>
        </pc:sldMkLst>
        <pc:spChg chg="mod">
          <ac:chgData name="Le Vinh Thinh" userId="7b31fadc-e233-4086-a9fa-8d2746a5e226" providerId="ADAL" clId="{5F5A5CB0-0D4D-455B-B6A6-3FA0F421F75D}" dt="2021-08-23T09:29:54.371" v="34"/>
          <ac:spMkLst>
            <pc:docMk/>
            <pc:sldMk cId="0" sldId="263"/>
            <ac:spMk id="3" creationId="{52E98B24-13FE-41B4-BCA9-DC9F2E109241}"/>
          </ac:spMkLst>
        </pc:spChg>
        <pc:spChg chg="mod">
          <ac:chgData name="Le Vinh Thinh" userId="7b31fadc-e233-4086-a9fa-8d2746a5e226" providerId="ADAL" clId="{5F5A5CB0-0D4D-455B-B6A6-3FA0F421F75D}" dt="2021-08-23T09:29:54.371" v="34"/>
          <ac:spMkLst>
            <pc:docMk/>
            <pc:sldMk cId="0" sldId="263"/>
            <ac:spMk id="47106" creationId="{EBDEC3D6-D9B3-4229-B496-D54988DFF84B}"/>
          </ac:spMkLst>
        </pc:spChg>
        <pc:spChg chg="mod">
          <ac:chgData name="Le Vinh Thinh" userId="7b31fadc-e233-4086-a9fa-8d2746a5e226" providerId="ADAL" clId="{5F5A5CB0-0D4D-455B-B6A6-3FA0F421F75D}" dt="2021-08-23T09:29:54.371" v="34"/>
          <ac:spMkLst>
            <pc:docMk/>
            <pc:sldMk cId="0" sldId="263"/>
            <ac:spMk id="47108" creationId="{48D35D04-B7BB-45FC-A4F4-E985325277F9}"/>
          </ac:spMkLst>
        </pc:spChg>
      </pc:sldChg>
      <pc:sldChg chg="modSp">
        <pc:chgData name="Le Vinh Thinh" userId="7b31fadc-e233-4086-a9fa-8d2746a5e226" providerId="ADAL" clId="{5F5A5CB0-0D4D-455B-B6A6-3FA0F421F75D}" dt="2021-08-23T09:29:54.371" v="34"/>
        <pc:sldMkLst>
          <pc:docMk/>
          <pc:sldMk cId="0" sldId="264"/>
        </pc:sldMkLst>
        <pc:spChg chg="mod">
          <ac:chgData name="Le Vinh Thinh" userId="7b31fadc-e233-4086-a9fa-8d2746a5e226" providerId="ADAL" clId="{5F5A5CB0-0D4D-455B-B6A6-3FA0F421F75D}" dt="2021-08-23T09:29:54.371" v="34"/>
          <ac:spMkLst>
            <pc:docMk/>
            <pc:sldMk cId="0" sldId="264"/>
            <ac:spMk id="3" creationId="{3074C7DE-1461-47C8-A320-EE75D7604583}"/>
          </ac:spMkLst>
        </pc:spChg>
        <pc:spChg chg="mod">
          <ac:chgData name="Le Vinh Thinh" userId="7b31fadc-e233-4086-a9fa-8d2746a5e226" providerId="ADAL" clId="{5F5A5CB0-0D4D-455B-B6A6-3FA0F421F75D}" dt="2021-08-23T09:29:54.371" v="34"/>
          <ac:spMkLst>
            <pc:docMk/>
            <pc:sldMk cId="0" sldId="264"/>
            <ac:spMk id="48130" creationId="{7B19D8A1-AA26-4F35-ABDC-7E61E3800F46}"/>
          </ac:spMkLst>
        </pc:spChg>
        <pc:spChg chg="mod">
          <ac:chgData name="Le Vinh Thinh" userId="7b31fadc-e233-4086-a9fa-8d2746a5e226" providerId="ADAL" clId="{5F5A5CB0-0D4D-455B-B6A6-3FA0F421F75D}" dt="2021-08-23T09:29:54.371" v="34"/>
          <ac:spMkLst>
            <pc:docMk/>
            <pc:sldMk cId="0" sldId="264"/>
            <ac:spMk id="48132" creationId="{6EED44A5-FF68-413E-94FD-7EE05A15BE69}"/>
          </ac:spMkLst>
        </pc:spChg>
      </pc:sldChg>
      <pc:sldChg chg="modSp">
        <pc:chgData name="Le Vinh Thinh" userId="7b31fadc-e233-4086-a9fa-8d2746a5e226" providerId="ADAL" clId="{5F5A5CB0-0D4D-455B-B6A6-3FA0F421F75D}" dt="2021-08-23T09:29:54.371" v="34"/>
        <pc:sldMkLst>
          <pc:docMk/>
          <pc:sldMk cId="0" sldId="265"/>
        </pc:sldMkLst>
        <pc:spChg chg="mod">
          <ac:chgData name="Le Vinh Thinh" userId="7b31fadc-e233-4086-a9fa-8d2746a5e226" providerId="ADAL" clId="{5F5A5CB0-0D4D-455B-B6A6-3FA0F421F75D}" dt="2021-08-23T09:29:54.371" v="34"/>
          <ac:spMkLst>
            <pc:docMk/>
            <pc:sldMk cId="0" sldId="265"/>
            <ac:spMk id="3" creationId="{F7053FB3-73D9-4B06-860D-F6A80E4E9903}"/>
          </ac:spMkLst>
        </pc:spChg>
        <pc:spChg chg="mod">
          <ac:chgData name="Le Vinh Thinh" userId="7b31fadc-e233-4086-a9fa-8d2746a5e226" providerId="ADAL" clId="{5F5A5CB0-0D4D-455B-B6A6-3FA0F421F75D}" dt="2021-08-23T09:29:54.371" v="34"/>
          <ac:spMkLst>
            <pc:docMk/>
            <pc:sldMk cId="0" sldId="265"/>
            <ac:spMk id="49154" creationId="{A94A1923-B9D5-46A4-8C93-5CCCDF20C1C0}"/>
          </ac:spMkLst>
        </pc:spChg>
        <pc:spChg chg="mod">
          <ac:chgData name="Le Vinh Thinh" userId="7b31fadc-e233-4086-a9fa-8d2746a5e226" providerId="ADAL" clId="{5F5A5CB0-0D4D-455B-B6A6-3FA0F421F75D}" dt="2021-08-23T09:29:54.371" v="34"/>
          <ac:spMkLst>
            <pc:docMk/>
            <pc:sldMk cId="0" sldId="265"/>
            <ac:spMk id="49156" creationId="{E347645F-0624-4343-8914-108804A0232D}"/>
          </ac:spMkLst>
        </pc:spChg>
      </pc:sldChg>
      <pc:sldChg chg="modSp">
        <pc:chgData name="Le Vinh Thinh" userId="7b31fadc-e233-4086-a9fa-8d2746a5e226" providerId="ADAL" clId="{5F5A5CB0-0D4D-455B-B6A6-3FA0F421F75D}" dt="2021-08-23T09:29:54.371" v="34"/>
        <pc:sldMkLst>
          <pc:docMk/>
          <pc:sldMk cId="0" sldId="268"/>
        </pc:sldMkLst>
        <pc:spChg chg="mod">
          <ac:chgData name="Le Vinh Thinh" userId="7b31fadc-e233-4086-a9fa-8d2746a5e226" providerId="ADAL" clId="{5F5A5CB0-0D4D-455B-B6A6-3FA0F421F75D}" dt="2021-08-23T09:29:54.371" v="34"/>
          <ac:spMkLst>
            <pc:docMk/>
            <pc:sldMk cId="0" sldId="268"/>
            <ac:spMk id="38916" creationId="{4F073238-FF71-4E70-B2D3-57974947109F}"/>
          </ac:spMkLst>
        </pc:spChg>
      </pc:sldChg>
      <pc:sldChg chg="modSp">
        <pc:chgData name="Le Vinh Thinh" userId="7b31fadc-e233-4086-a9fa-8d2746a5e226" providerId="ADAL" clId="{5F5A5CB0-0D4D-455B-B6A6-3FA0F421F75D}" dt="2021-08-23T09:29:54.371" v="34"/>
        <pc:sldMkLst>
          <pc:docMk/>
          <pc:sldMk cId="0" sldId="269"/>
        </pc:sldMkLst>
        <pc:spChg chg="mod">
          <ac:chgData name="Le Vinh Thinh" userId="7b31fadc-e233-4086-a9fa-8d2746a5e226" providerId="ADAL" clId="{5F5A5CB0-0D4D-455B-B6A6-3FA0F421F75D}" dt="2021-08-23T09:29:54.371" v="34"/>
          <ac:spMkLst>
            <pc:docMk/>
            <pc:sldMk cId="0" sldId="269"/>
            <ac:spMk id="39938" creationId="{ECADA812-B0B2-49E6-B80A-5F2F218BF19D}"/>
          </ac:spMkLst>
        </pc:spChg>
        <pc:spChg chg="mod">
          <ac:chgData name="Le Vinh Thinh" userId="7b31fadc-e233-4086-a9fa-8d2746a5e226" providerId="ADAL" clId="{5F5A5CB0-0D4D-455B-B6A6-3FA0F421F75D}" dt="2021-08-23T09:29:54.371" v="34"/>
          <ac:spMkLst>
            <pc:docMk/>
            <pc:sldMk cId="0" sldId="269"/>
            <ac:spMk id="39939" creationId="{53A2CF0B-B266-47B5-B633-841A8CD37EC2}"/>
          </ac:spMkLst>
        </pc:spChg>
        <pc:spChg chg="mod">
          <ac:chgData name="Le Vinh Thinh" userId="7b31fadc-e233-4086-a9fa-8d2746a5e226" providerId="ADAL" clId="{5F5A5CB0-0D4D-455B-B6A6-3FA0F421F75D}" dt="2021-08-23T09:29:54.371" v="34"/>
          <ac:spMkLst>
            <pc:docMk/>
            <pc:sldMk cId="0" sldId="269"/>
            <ac:spMk id="39940" creationId="{22ED12D0-DE0A-4DCE-9DC1-B8BA89C58F96}"/>
          </ac:spMkLst>
        </pc:spChg>
      </pc:sldChg>
      <pc:sldChg chg="modSp">
        <pc:chgData name="Le Vinh Thinh" userId="7b31fadc-e233-4086-a9fa-8d2746a5e226" providerId="ADAL" clId="{5F5A5CB0-0D4D-455B-B6A6-3FA0F421F75D}" dt="2021-08-23T09:29:54.371" v="34"/>
        <pc:sldMkLst>
          <pc:docMk/>
          <pc:sldMk cId="0" sldId="270"/>
        </pc:sldMkLst>
        <pc:spChg chg="mod">
          <ac:chgData name="Le Vinh Thinh" userId="7b31fadc-e233-4086-a9fa-8d2746a5e226" providerId="ADAL" clId="{5F5A5CB0-0D4D-455B-B6A6-3FA0F421F75D}" dt="2021-08-23T09:29:54.371" v="34"/>
          <ac:spMkLst>
            <pc:docMk/>
            <pc:sldMk cId="0" sldId="270"/>
            <ac:spMk id="40965" creationId="{E27D8EAB-C6CF-47D1-A4AD-E659E870803B}"/>
          </ac:spMkLst>
        </pc:spChg>
      </pc:sldChg>
      <pc:sldChg chg="modSp">
        <pc:chgData name="Le Vinh Thinh" userId="7b31fadc-e233-4086-a9fa-8d2746a5e226" providerId="ADAL" clId="{5F5A5CB0-0D4D-455B-B6A6-3FA0F421F75D}" dt="2021-08-23T09:29:54.371" v="34"/>
        <pc:sldMkLst>
          <pc:docMk/>
          <pc:sldMk cId="0" sldId="464"/>
        </pc:sldMkLst>
        <pc:spChg chg="mod">
          <ac:chgData name="Le Vinh Thinh" userId="7b31fadc-e233-4086-a9fa-8d2746a5e226" providerId="ADAL" clId="{5F5A5CB0-0D4D-455B-B6A6-3FA0F421F75D}" dt="2021-08-23T09:29:54.371" v="34"/>
          <ac:spMkLst>
            <pc:docMk/>
            <pc:sldMk cId="0" sldId="464"/>
            <ac:spMk id="12290" creationId="{1FFED0EE-47FA-4320-A4DF-4BCB72C04F49}"/>
          </ac:spMkLst>
        </pc:spChg>
        <pc:spChg chg="mod">
          <ac:chgData name="Le Vinh Thinh" userId="7b31fadc-e233-4086-a9fa-8d2746a5e226" providerId="ADAL" clId="{5F5A5CB0-0D4D-455B-B6A6-3FA0F421F75D}" dt="2021-08-23T09:29:54.371" v="34"/>
          <ac:spMkLst>
            <pc:docMk/>
            <pc:sldMk cId="0" sldId="464"/>
            <ac:spMk id="12292" creationId="{7DFCD681-A345-42E8-AD68-BCFCAF4A8B67}"/>
          </ac:spMkLst>
        </pc:spChg>
      </pc:sldChg>
      <pc:sldChg chg="modSp">
        <pc:chgData name="Le Vinh Thinh" userId="7b31fadc-e233-4086-a9fa-8d2746a5e226" providerId="ADAL" clId="{5F5A5CB0-0D4D-455B-B6A6-3FA0F421F75D}" dt="2021-08-23T09:29:54.371" v="34"/>
        <pc:sldMkLst>
          <pc:docMk/>
          <pc:sldMk cId="0" sldId="465"/>
        </pc:sldMkLst>
        <pc:spChg chg="mod">
          <ac:chgData name="Le Vinh Thinh" userId="7b31fadc-e233-4086-a9fa-8d2746a5e226" providerId="ADAL" clId="{5F5A5CB0-0D4D-455B-B6A6-3FA0F421F75D}" dt="2021-08-23T09:29:54.371" v="34"/>
          <ac:spMkLst>
            <pc:docMk/>
            <pc:sldMk cId="0" sldId="465"/>
            <ac:spMk id="13317" creationId="{5ECA89F2-70B5-4096-84F8-27CDE3F07DA6}"/>
          </ac:spMkLst>
        </pc:spChg>
      </pc:sldChg>
      <pc:sldChg chg="modSp">
        <pc:chgData name="Le Vinh Thinh" userId="7b31fadc-e233-4086-a9fa-8d2746a5e226" providerId="ADAL" clId="{5F5A5CB0-0D4D-455B-B6A6-3FA0F421F75D}" dt="2021-08-23T09:29:54.371" v="34"/>
        <pc:sldMkLst>
          <pc:docMk/>
          <pc:sldMk cId="0" sldId="466"/>
        </pc:sldMkLst>
        <pc:spChg chg="mod">
          <ac:chgData name="Le Vinh Thinh" userId="7b31fadc-e233-4086-a9fa-8d2746a5e226" providerId="ADAL" clId="{5F5A5CB0-0D4D-455B-B6A6-3FA0F421F75D}" dt="2021-08-23T09:29:54.371" v="34"/>
          <ac:spMkLst>
            <pc:docMk/>
            <pc:sldMk cId="0" sldId="466"/>
            <ac:spMk id="14342" creationId="{955053F4-22D1-4C4A-9907-9D5F48CF054C}"/>
          </ac:spMkLst>
        </pc:spChg>
      </pc:sldChg>
      <pc:sldChg chg="modSp">
        <pc:chgData name="Le Vinh Thinh" userId="7b31fadc-e233-4086-a9fa-8d2746a5e226" providerId="ADAL" clId="{5F5A5CB0-0D4D-455B-B6A6-3FA0F421F75D}" dt="2021-08-23T09:29:54.371" v="34"/>
        <pc:sldMkLst>
          <pc:docMk/>
          <pc:sldMk cId="0" sldId="467"/>
        </pc:sldMkLst>
        <pc:spChg chg="mod">
          <ac:chgData name="Le Vinh Thinh" userId="7b31fadc-e233-4086-a9fa-8d2746a5e226" providerId="ADAL" clId="{5F5A5CB0-0D4D-455B-B6A6-3FA0F421F75D}" dt="2021-08-23T09:29:54.371" v="34"/>
          <ac:spMkLst>
            <pc:docMk/>
            <pc:sldMk cId="0" sldId="467"/>
            <ac:spMk id="15364" creationId="{720FBAA0-8066-4A6F-8BB6-BBCB6A83C2F3}"/>
          </ac:spMkLst>
        </pc:spChg>
      </pc:sldChg>
      <pc:sldChg chg="modSp">
        <pc:chgData name="Le Vinh Thinh" userId="7b31fadc-e233-4086-a9fa-8d2746a5e226" providerId="ADAL" clId="{5F5A5CB0-0D4D-455B-B6A6-3FA0F421F75D}" dt="2021-08-23T09:29:54.371" v="34"/>
        <pc:sldMkLst>
          <pc:docMk/>
          <pc:sldMk cId="0" sldId="468"/>
        </pc:sldMkLst>
        <pc:spChg chg="mod">
          <ac:chgData name="Le Vinh Thinh" userId="7b31fadc-e233-4086-a9fa-8d2746a5e226" providerId="ADAL" clId="{5F5A5CB0-0D4D-455B-B6A6-3FA0F421F75D}" dt="2021-08-23T09:29:54.371" v="34"/>
          <ac:spMkLst>
            <pc:docMk/>
            <pc:sldMk cId="0" sldId="468"/>
            <ac:spMk id="16389" creationId="{A2E369C1-3501-4171-A421-9EEC8A2C3A9C}"/>
          </ac:spMkLst>
        </pc:spChg>
      </pc:sldChg>
      <pc:sldChg chg="modSp">
        <pc:chgData name="Le Vinh Thinh" userId="7b31fadc-e233-4086-a9fa-8d2746a5e226" providerId="ADAL" clId="{5F5A5CB0-0D4D-455B-B6A6-3FA0F421F75D}" dt="2021-08-23T09:29:54.371" v="34"/>
        <pc:sldMkLst>
          <pc:docMk/>
          <pc:sldMk cId="0" sldId="469"/>
        </pc:sldMkLst>
        <pc:spChg chg="mod">
          <ac:chgData name="Le Vinh Thinh" userId="7b31fadc-e233-4086-a9fa-8d2746a5e226" providerId="ADAL" clId="{5F5A5CB0-0D4D-455B-B6A6-3FA0F421F75D}" dt="2021-08-23T09:29:54.371" v="34"/>
          <ac:spMkLst>
            <pc:docMk/>
            <pc:sldMk cId="0" sldId="469"/>
            <ac:spMk id="17412" creationId="{2ADD29CB-5F05-438F-84F2-FEBC656E402C}"/>
          </ac:spMkLst>
        </pc:spChg>
      </pc:sldChg>
      <pc:sldChg chg="modSp">
        <pc:chgData name="Le Vinh Thinh" userId="7b31fadc-e233-4086-a9fa-8d2746a5e226" providerId="ADAL" clId="{5F5A5CB0-0D4D-455B-B6A6-3FA0F421F75D}" dt="2021-08-23T09:29:54.371" v="34"/>
        <pc:sldMkLst>
          <pc:docMk/>
          <pc:sldMk cId="0" sldId="470"/>
        </pc:sldMkLst>
        <pc:spChg chg="mod">
          <ac:chgData name="Le Vinh Thinh" userId="7b31fadc-e233-4086-a9fa-8d2746a5e226" providerId="ADAL" clId="{5F5A5CB0-0D4D-455B-B6A6-3FA0F421F75D}" dt="2021-08-23T09:29:54.371" v="34"/>
          <ac:spMkLst>
            <pc:docMk/>
            <pc:sldMk cId="0" sldId="470"/>
            <ac:spMk id="3" creationId="{8906528E-5E4E-444B-8A0C-0D78439685D4}"/>
          </ac:spMkLst>
        </pc:spChg>
        <pc:spChg chg="mod">
          <ac:chgData name="Le Vinh Thinh" userId="7b31fadc-e233-4086-a9fa-8d2746a5e226" providerId="ADAL" clId="{5F5A5CB0-0D4D-455B-B6A6-3FA0F421F75D}" dt="2021-08-23T09:29:54.371" v="34"/>
          <ac:spMkLst>
            <pc:docMk/>
            <pc:sldMk cId="0" sldId="470"/>
            <ac:spMk id="26626" creationId="{F47B6DBB-591E-4376-B4D6-18AAD8385BDF}"/>
          </ac:spMkLst>
        </pc:spChg>
        <pc:spChg chg="mod">
          <ac:chgData name="Le Vinh Thinh" userId="7b31fadc-e233-4086-a9fa-8d2746a5e226" providerId="ADAL" clId="{5F5A5CB0-0D4D-455B-B6A6-3FA0F421F75D}" dt="2021-08-23T09:29:54.371" v="34"/>
          <ac:spMkLst>
            <pc:docMk/>
            <pc:sldMk cId="0" sldId="470"/>
            <ac:spMk id="26628" creationId="{CC58346C-6F9C-4390-99BD-F2F8F93ED1A2}"/>
          </ac:spMkLst>
        </pc:spChg>
      </pc:sldChg>
      <pc:sldChg chg="del">
        <pc:chgData name="Le Vinh Thinh" userId="7b31fadc-e233-4086-a9fa-8d2746a5e226" providerId="ADAL" clId="{5F5A5CB0-0D4D-455B-B6A6-3FA0F421F75D}" dt="2021-08-23T09:29:16.952" v="0" actId="2696"/>
        <pc:sldMkLst>
          <pc:docMk/>
          <pc:sldMk cId="0" sldId="471"/>
        </pc:sldMkLst>
      </pc:sldChg>
      <pc:sldChg chg="del">
        <pc:chgData name="Le Vinh Thinh" userId="7b31fadc-e233-4086-a9fa-8d2746a5e226" providerId="ADAL" clId="{5F5A5CB0-0D4D-455B-B6A6-3FA0F421F75D}" dt="2021-08-23T09:29:16.952" v="0" actId="2696"/>
        <pc:sldMkLst>
          <pc:docMk/>
          <pc:sldMk cId="0" sldId="472"/>
        </pc:sldMkLst>
      </pc:sldChg>
      <pc:sldChg chg="del">
        <pc:chgData name="Le Vinh Thinh" userId="7b31fadc-e233-4086-a9fa-8d2746a5e226" providerId="ADAL" clId="{5F5A5CB0-0D4D-455B-B6A6-3FA0F421F75D}" dt="2021-08-23T09:29:16.952" v="0" actId="2696"/>
        <pc:sldMkLst>
          <pc:docMk/>
          <pc:sldMk cId="0" sldId="474"/>
        </pc:sldMkLst>
      </pc:sldChg>
      <pc:sldChg chg="del">
        <pc:chgData name="Le Vinh Thinh" userId="7b31fadc-e233-4086-a9fa-8d2746a5e226" providerId="ADAL" clId="{5F5A5CB0-0D4D-455B-B6A6-3FA0F421F75D}" dt="2021-08-23T09:29:16.952" v="0" actId="2696"/>
        <pc:sldMkLst>
          <pc:docMk/>
          <pc:sldMk cId="0" sldId="475"/>
        </pc:sldMkLst>
      </pc:sldChg>
      <pc:sldChg chg="del">
        <pc:chgData name="Le Vinh Thinh" userId="7b31fadc-e233-4086-a9fa-8d2746a5e226" providerId="ADAL" clId="{5F5A5CB0-0D4D-455B-B6A6-3FA0F421F75D}" dt="2021-08-23T09:29:16.952" v="0" actId="2696"/>
        <pc:sldMkLst>
          <pc:docMk/>
          <pc:sldMk cId="0" sldId="476"/>
        </pc:sldMkLst>
      </pc:sldChg>
      <pc:sldChg chg="del">
        <pc:chgData name="Le Vinh Thinh" userId="7b31fadc-e233-4086-a9fa-8d2746a5e226" providerId="ADAL" clId="{5F5A5CB0-0D4D-455B-B6A6-3FA0F421F75D}" dt="2021-08-23T09:29:16.952" v="0" actId="2696"/>
        <pc:sldMkLst>
          <pc:docMk/>
          <pc:sldMk cId="0" sldId="477"/>
        </pc:sldMkLst>
      </pc:sldChg>
      <pc:sldChg chg="del">
        <pc:chgData name="Le Vinh Thinh" userId="7b31fadc-e233-4086-a9fa-8d2746a5e226" providerId="ADAL" clId="{5F5A5CB0-0D4D-455B-B6A6-3FA0F421F75D}" dt="2021-08-23T09:29:16.952" v="0" actId="2696"/>
        <pc:sldMkLst>
          <pc:docMk/>
          <pc:sldMk cId="0" sldId="481"/>
        </pc:sldMkLst>
      </pc:sldChg>
      <pc:sldChg chg="del">
        <pc:chgData name="Le Vinh Thinh" userId="7b31fadc-e233-4086-a9fa-8d2746a5e226" providerId="ADAL" clId="{5F5A5CB0-0D4D-455B-B6A6-3FA0F421F75D}" dt="2021-08-23T09:29:16.952" v="0" actId="2696"/>
        <pc:sldMkLst>
          <pc:docMk/>
          <pc:sldMk cId="0" sldId="482"/>
        </pc:sldMkLst>
      </pc:sldChg>
      <pc:sldChg chg="modSp">
        <pc:chgData name="Le Vinh Thinh" userId="7b31fadc-e233-4086-a9fa-8d2746a5e226" providerId="ADAL" clId="{5F5A5CB0-0D4D-455B-B6A6-3FA0F421F75D}" dt="2021-08-23T09:29:54.371" v="34"/>
        <pc:sldMkLst>
          <pc:docMk/>
          <pc:sldMk cId="0" sldId="517"/>
        </pc:sldMkLst>
        <pc:spChg chg="mod">
          <ac:chgData name="Le Vinh Thinh" userId="7b31fadc-e233-4086-a9fa-8d2746a5e226" providerId="ADAL" clId="{5F5A5CB0-0D4D-455B-B6A6-3FA0F421F75D}" dt="2021-08-23T09:29:54.371" v="34"/>
          <ac:spMkLst>
            <pc:docMk/>
            <pc:sldMk cId="0" sldId="517"/>
            <ac:spMk id="18434" creationId="{6B07295C-2CEA-4D61-9205-19C0A8C9BAC1}"/>
          </ac:spMkLst>
        </pc:spChg>
        <pc:spChg chg="mod">
          <ac:chgData name="Le Vinh Thinh" userId="7b31fadc-e233-4086-a9fa-8d2746a5e226" providerId="ADAL" clId="{5F5A5CB0-0D4D-455B-B6A6-3FA0F421F75D}" dt="2021-08-23T09:29:54.371" v="34"/>
          <ac:spMkLst>
            <pc:docMk/>
            <pc:sldMk cId="0" sldId="517"/>
            <ac:spMk id="18435" creationId="{02CBD754-359F-4730-B5E0-5ADE609424D7}"/>
          </ac:spMkLst>
        </pc:spChg>
        <pc:spChg chg="mod">
          <ac:chgData name="Le Vinh Thinh" userId="7b31fadc-e233-4086-a9fa-8d2746a5e226" providerId="ADAL" clId="{5F5A5CB0-0D4D-455B-B6A6-3FA0F421F75D}" dt="2021-08-23T09:29:54.371" v="34"/>
          <ac:spMkLst>
            <pc:docMk/>
            <pc:sldMk cId="0" sldId="517"/>
            <ac:spMk id="18436" creationId="{CBC9E2B5-B84F-4648-AB2D-6A221E6BB011}"/>
          </ac:spMkLst>
        </pc:spChg>
      </pc:sldChg>
      <pc:sldChg chg="modSp">
        <pc:chgData name="Le Vinh Thinh" userId="7b31fadc-e233-4086-a9fa-8d2746a5e226" providerId="ADAL" clId="{5F5A5CB0-0D4D-455B-B6A6-3FA0F421F75D}" dt="2021-08-23T09:29:54.371" v="34"/>
        <pc:sldMkLst>
          <pc:docMk/>
          <pc:sldMk cId="0" sldId="518"/>
        </pc:sldMkLst>
        <pc:spChg chg="mod">
          <ac:chgData name="Le Vinh Thinh" userId="7b31fadc-e233-4086-a9fa-8d2746a5e226" providerId="ADAL" clId="{5F5A5CB0-0D4D-455B-B6A6-3FA0F421F75D}" dt="2021-08-23T09:29:54.371" v="34"/>
          <ac:spMkLst>
            <pc:docMk/>
            <pc:sldMk cId="0" sldId="518"/>
            <ac:spMk id="10243" creationId="{FF7FF311-058A-4EEC-AE99-53ACB3F7E43A}"/>
          </ac:spMkLst>
        </pc:spChg>
        <pc:spChg chg="mod">
          <ac:chgData name="Le Vinh Thinh" userId="7b31fadc-e233-4086-a9fa-8d2746a5e226" providerId="ADAL" clId="{5F5A5CB0-0D4D-455B-B6A6-3FA0F421F75D}" dt="2021-08-23T09:29:54.371" v="34"/>
          <ac:spMkLst>
            <pc:docMk/>
            <pc:sldMk cId="0" sldId="518"/>
            <ac:spMk id="19458" creationId="{CD0F094E-9F3E-4ABE-9FCF-9E9B063DFE5A}"/>
          </ac:spMkLst>
        </pc:spChg>
        <pc:spChg chg="mod">
          <ac:chgData name="Le Vinh Thinh" userId="7b31fadc-e233-4086-a9fa-8d2746a5e226" providerId="ADAL" clId="{5F5A5CB0-0D4D-455B-B6A6-3FA0F421F75D}" dt="2021-08-23T09:29:54.371" v="34"/>
          <ac:spMkLst>
            <pc:docMk/>
            <pc:sldMk cId="0" sldId="518"/>
            <ac:spMk id="19460" creationId="{6B0A8E8D-FB95-481A-A6BC-0C3AE75E4E66}"/>
          </ac:spMkLst>
        </pc:spChg>
      </pc:sldChg>
      <pc:sldChg chg="modSp">
        <pc:chgData name="Le Vinh Thinh" userId="7b31fadc-e233-4086-a9fa-8d2746a5e226" providerId="ADAL" clId="{5F5A5CB0-0D4D-455B-B6A6-3FA0F421F75D}" dt="2021-08-23T09:29:54.371" v="34"/>
        <pc:sldMkLst>
          <pc:docMk/>
          <pc:sldMk cId="0" sldId="519"/>
        </pc:sldMkLst>
        <pc:spChg chg="mod">
          <ac:chgData name="Le Vinh Thinh" userId="7b31fadc-e233-4086-a9fa-8d2746a5e226" providerId="ADAL" clId="{5F5A5CB0-0D4D-455B-B6A6-3FA0F421F75D}" dt="2021-08-23T09:29:54.371" v="34"/>
          <ac:spMkLst>
            <pc:docMk/>
            <pc:sldMk cId="0" sldId="519"/>
            <ac:spMk id="20482" creationId="{7CD5C9FE-722D-4F98-B287-20FAC09D95AD}"/>
          </ac:spMkLst>
        </pc:spChg>
        <pc:spChg chg="mod">
          <ac:chgData name="Le Vinh Thinh" userId="7b31fadc-e233-4086-a9fa-8d2746a5e226" providerId="ADAL" clId="{5F5A5CB0-0D4D-455B-B6A6-3FA0F421F75D}" dt="2021-08-23T09:29:54.371" v="34"/>
          <ac:spMkLst>
            <pc:docMk/>
            <pc:sldMk cId="0" sldId="519"/>
            <ac:spMk id="20485" creationId="{821862B3-DA12-4D46-888A-6C7472C4A4A3}"/>
          </ac:spMkLst>
        </pc:spChg>
      </pc:sldChg>
      <pc:sldChg chg="modSp">
        <pc:chgData name="Le Vinh Thinh" userId="7b31fadc-e233-4086-a9fa-8d2746a5e226" providerId="ADAL" clId="{5F5A5CB0-0D4D-455B-B6A6-3FA0F421F75D}" dt="2021-08-23T09:29:54.371" v="34"/>
        <pc:sldMkLst>
          <pc:docMk/>
          <pc:sldMk cId="0" sldId="520"/>
        </pc:sldMkLst>
        <pc:spChg chg="mod">
          <ac:chgData name="Le Vinh Thinh" userId="7b31fadc-e233-4086-a9fa-8d2746a5e226" providerId="ADAL" clId="{5F5A5CB0-0D4D-455B-B6A6-3FA0F421F75D}" dt="2021-08-23T09:29:54.371" v="34"/>
          <ac:spMkLst>
            <pc:docMk/>
            <pc:sldMk cId="0" sldId="520"/>
            <ac:spMk id="21506" creationId="{F76716C6-29BD-4719-BA27-67457168D7AE}"/>
          </ac:spMkLst>
        </pc:spChg>
        <pc:spChg chg="mod">
          <ac:chgData name="Le Vinh Thinh" userId="7b31fadc-e233-4086-a9fa-8d2746a5e226" providerId="ADAL" clId="{5F5A5CB0-0D4D-455B-B6A6-3FA0F421F75D}" dt="2021-08-23T09:29:54.371" v="34"/>
          <ac:spMkLst>
            <pc:docMk/>
            <pc:sldMk cId="0" sldId="520"/>
            <ac:spMk id="21509" creationId="{6C4E2EA6-92A6-45C5-BFD0-D7FDA4870A52}"/>
          </ac:spMkLst>
        </pc:spChg>
      </pc:sldChg>
      <pc:sldChg chg="modSp">
        <pc:chgData name="Le Vinh Thinh" userId="7b31fadc-e233-4086-a9fa-8d2746a5e226" providerId="ADAL" clId="{5F5A5CB0-0D4D-455B-B6A6-3FA0F421F75D}" dt="2021-08-23T09:29:54.371" v="34"/>
        <pc:sldMkLst>
          <pc:docMk/>
          <pc:sldMk cId="0" sldId="521"/>
        </pc:sldMkLst>
        <pc:spChg chg="mod">
          <ac:chgData name="Le Vinh Thinh" userId="7b31fadc-e233-4086-a9fa-8d2746a5e226" providerId="ADAL" clId="{5F5A5CB0-0D4D-455B-B6A6-3FA0F421F75D}" dt="2021-08-23T09:29:54.371" v="34"/>
          <ac:spMkLst>
            <pc:docMk/>
            <pc:sldMk cId="0" sldId="521"/>
            <ac:spMk id="22530" creationId="{415FEDD6-7B0A-46B1-B70B-7841D64A1402}"/>
          </ac:spMkLst>
        </pc:spChg>
        <pc:spChg chg="mod">
          <ac:chgData name="Le Vinh Thinh" userId="7b31fadc-e233-4086-a9fa-8d2746a5e226" providerId="ADAL" clId="{5F5A5CB0-0D4D-455B-B6A6-3FA0F421F75D}" dt="2021-08-23T09:29:54.371" v="34"/>
          <ac:spMkLst>
            <pc:docMk/>
            <pc:sldMk cId="0" sldId="521"/>
            <ac:spMk id="22533" creationId="{15D766D5-9362-4865-A073-A243046E4F0B}"/>
          </ac:spMkLst>
        </pc:spChg>
      </pc:sldChg>
      <pc:sldChg chg="modSp">
        <pc:chgData name="Le Vinh Thinh" userId="7b31fadc-e233-4086-a9fa-8d2746a5e226" providerId="ADAL" clId="{5F5A5CB0-0D4D-455B-B6A6-3FA0F421F75D}" dt="2021-08-23T09:29:54.371" v="34"/>
        <pc:sldMkLst>
          <pc:docMk/>
          <pc:sldMk cId="0" sldId="522"/>
        </pc:sldMkLst>
        <pc:spChg chg="mod">
          <ac:chgData name="Le Vinh Thinh" userId="7b31fadc-e233-4086-a9fa-8d2746a5e226" providerId="ADAL" clId="{5F5A5CB0-0D4D-455B-B6A6-3FA0F421F75D}" dt="2021-08-23T09:29:54.371" v="34"/>
          <ac:spMkLst>
            <pc:docMk/>
            <pc:sldMk cId="0" sldId="522"/>
            <ac:spMk id="23554" creationId="{6E21C3C6-2227-4647-AF5F-A246AAA1FBD4}"/>
          </ac:spMkLst>
        </pc:spChg>
        <pc:spChg chg="mod">
          <ac:chgData name="Le Vinh Thinh" userId="7b31fadc-e233-4086-a9fa-8d2746a5e226" providerId="ADAL" clId="{5F5A5CB0-0D4D-455B-B6A6-3FA0F421F75D}" dt="2021-08-23T09:29:54.371" v="34"/>
          <ac:spMkLst>
            <pc:docMk/>
            <pc:sldMk cId="0" sldId="522"/>
            <ac:spMk id="23557" creationId="{C8955444-EF18-46B9-9D98-D13CC10DECFE}"/>
          </ac:spMkLst>
        </pc:spChg>
      </pc:sldChg>
      <pc:sldChg chg="modSp">
        <pc:chgData name="Le Vinh Thinh" userId="7b31fadc-e233-4086-a9fa-8d2746a5e226" providerId="ADAL" clId="{5F5A5CB0-0D4D-455B-B6A6-3FA0F421F75D}" dt="2021-08-23T09:29:54.371" v="34"/>
        <pc:sldMkLst>
          <pc:docMk/>
          <pc:sldMk cId="0" sldId="523"/>
        </pc:sldMkLst>
        <pc:spChg chg="mod">
          <ac:chgData name="Le Vinh Thinh" userId="7b31fadc-e233-4086-a9fa-8d2746a5e226" providerId="ADAL" clId="{5F5A5CB0-0D4D-455B-B6A6-3FA0F421F75D}" dt="2021-08-23T09:29:54.371" v="34"/>
          <ac:spMkLst>
            <pc:docMk/>
            <pc:sldMk cId="0" sldId="523"/>
            <ac:spMk id="24578" creationId="{4D6A4B58-4D53-415E-9013-DF9886E74941}"/>
          </ac:spMkLst>
        </pc:spChg>
        <pc:spChg chg="mod">
          <ac:chgData name="Le Vinh Thinh" userId="7b31fadc-e233-4086-a9fa-8d2746a5e226" providerId="ADAL" clId="{5F5A5CB0-0D4D-455B-B6A6-3FA0F421F75D}" dt="2021-08-23T09:29:54.371" v="34"/>
          <ac:spMkLst>
            <pc:docMk/>
            <pc:sldMk cId="0" sldId="523"/>
            <ac:spMk id="24581" creationId="{EA7D0F5C-F79D-4821-B0A3-21C2D7AEE447}"/>
          </ac:spMkLst>
        </pc:spChg>
      </pc:sldChg>
      <pc:sldChg chg="modSp">
        <pc:chgData name="Le Vinh Thinh" userId="7b31fadc-e233-4086-a9fa-8d2746a5e226" providerId="ADAL" clId="{5F5A5CB0-0D4D-455B-B6A6-3FA0F421F75D}" dt="2021-08-23T09:29:54.371" v="34"/>
        <pc:sldMkLst>
          <pc:docMk/>
          <pc:sldMk cId="0" sldId="524"/>
        </pc:sldMkLst>
        <pc:spChg chg="mod">
          <ac:chgData name="Le Vinh Thinh" userId="7b31fadc-e233-4086-a9fa-8d2746a5e226" providerId="ADAL" clId="{5F5A5CB0-0D4D-455B-B6A6-3FA0F421F75D}" dt="2021-08-23T09:29:54.371" v="34"/>
          <ac:spMkLst>
            <pc:docMk/>
            <pc:sldMk cId="0" sldId="524"/>
            <ac:spMk id="25602" creationId="{4A945BFE-1B22-4A5C-BB44-EA65ED5C7A13}"/>
          </ac:spMkLst>
        </pc:spChg>
        <pc:spChg chg="mod">
          <ac:chgData name="Le Vinh Thinh" userId="7b31fadc-e233-4086-a9fa-8d2746a5e226" providerId="ADAL" clId="{5F5A5CB0-0D4D-455B-B6A6-3FA0F421F75D}" dt="2021-08-23T09:29:54.371" v="34"/>
          <ac:spMkLst>
            <pc:docMk/>
            <pc:sldMk cId="0" sldId="524"/>
            <ac:spMk id="25605" creationId="{9F9C9859-C172-417C-B4C2-3A27D8868B8A}"/>
          </ac:spMkLst>
        </pc:spChg>
      </pc:sldChg>
      <pc:sldChg chg="modSp mod">
        <pc:chgData name="Le Vinh Thinh" userId="7b31fadc-e233-4086-a9fa-8d2746a5e226" providerId="ADAL" clId="{5F5A5CB0-0D4D-455B-B6A6-3FA0F421F75D}" dt="2021-08-23T09:29:54.845" v="35" actId="27636"/>
        <pc:sldMkLst>
          <pc:docMk/>
          <pc:sldMk cId="0" sldId="526"/>
        </pc:sldMkLst>
        <pc:spChg chg="mod">
          <ac:chgData name="Le Vinh Thinh" userId="7b31fadc-e233-4086-a9fa-8d2746a5e226" providerId="ADAL" clId="{5F5A5CB0-0D4D-455B-B6A6-3FA0F421F75D}" dt="2021-08-23T09:29:54.371" v="34"/>
          <ac:spMkLst>
            <pc:docMk/>
            <pc:sldMk cId="0" sldId="526"/>
            <ac:spMk id="6148" creationId="{DD2C736E-8E9E-4337-B245-8DDCCDC58308}"/>
          </ac:spMkLst>
        </pc:spChg>
        <pc:spChg chg="mod">
          <ac:chgData name="Le Vinh Thinh" userId="7b31fadc-e233-4086-a9fa-8d2746a5e226" providerId="ADAL" clId="{5F5A5CB0-0D4D-455B-B6A6-3FA0F421F75D}" dt="2021-08-23T09:29:54.845" v="35" actId="27636"/>
          <ac:spMkLst>
            <pc:docMk/>
            <pc:sldMk cId="0" sldId="526"/>
            <ac:spMk id="9219" creationId="{96E08672-52D2-482B-950A-199F0867740D}"/>
          </ac:spMkLst>
        </pc:spChg>
      </pc:sldChg>
      <pc:sldChg chg="modSp">
        <pc:chgData name="Le Vinh Thinh" userId="7b31fadc-e233-4086-a9fa-8d2746a5e226" providerId="ADAL" clId="{5F5A5CB0-0D4D-455B-B6A6-3FA0F421F75D}" dt="2021-08-23T09:29:54.371" v="34"/>
        <pc:sldMkLst>
          <pc:docMk/>
          <pc:sldMk cId="0" sldId="528"/>
        </pc:sldMkLst>
        <pc:spChg chg="mod">
          <ac:chgData name="Le Vinh Thinh" userId="7b31fadc-e233-4086-a9fa-8d2746a5e226" providerId="ADAL" clId="{5F5A5CB0-0D4D-455B-B6A6-3FA0F421F75D}" dt="2021-08-23T09:29:54.371" v="34"/>
          <ac:spMkLst>
            <pc:docMk/>
            <pc:sldMk cId="0" sldId="528"/>
            <ac:spMk id="7170" creationId="{B02BFFEB-DC6D-484C-AE8C-4B8F14FCF04B}"/>
          </ac:spMkLst>
        </pc:spChg>
        <pc:spChg chg="mod">
          <ac:chgData name="Le Vinh Thinh" userId="7b31fadc-e233-4086-a9fa-8d2746a5e226" providerId="ADAL" clId="{5F5A5CB0-0D4D-455B-B6A6-3FA0F421F75D}" dt="2021-08-23T09:29:54.371" v="34"/>
          <ac:spMkLst>
            <pc:docMk/>
            <pc:sldMk cId="0" sldId="528"/>
            <ac:spMk id="7171" creationId="{C8C84240-6C17-4EDD-A449-208B159E6712}"/>
          </ac:spMkLst>
        </pc:spChg>
        <pc:spChg chg="mod">
          <ac:chgData name="Le Vinh Thinh" userId="7b31fadc-e233-4086-a9fa-8d2746a5e226" providerId="ADAL" clId="{5F5A5CB0-0D4D-455B-B6A6-3FA0F421F75D}" dt="2021-08-23T09:29:54.371" v="34"/>
          <ac:spMkLst>
            <pc:docMk/>
            <pc:sldMk cId="0" sldId="528"/>
            <ac:spMk id="7172" creationId="{3F4796EA-0071-4DE8-8B39-46C319E7D190}"/>
          </ac:spMkLst>
        </pc:spChg>
      </pc:sldChg>
      <pc:sldChg chg="modSp">
        <pc:chgData name="Le Vinh Thinh" userId="7b31fadc-e233-4086-a9fa-8d2746a5e226" providerId="ADAL" clId="{5F5A5CB0-0D4D-455B-B6A6-3FA0F421F75D}" dt="2021-08-23T09:29:54.371" v="34"/>
        <pc:sldMkLst>
          <pc:docMk/>
          <pc:sldMk cId="0" sldId="529"/>
        </pc:sldMkLst>
        <pc:spChg chg="mod">
          <ac:chgData name="Le Vinh Thinh" userId="7b31fadc-e233-4086-a9fa-8d2746a5e226" providerId="ADAL" clId="{5F5A5CB0-0D4D-455B-B6A6-3FA0F421F75D}" dt="2021-08-23T09:29:54.371" v="34"/>
          <ac:spMkLst>
            <pc:docMk/>
            <pc:sldMk cId="0" sldId="529"/>
            <ac:spMk id="9225" creationId="{8C354B9B-900B-43F5-9F9D-078C3BF10B24}"/>
          </ac:spMkLst>
        </pc:spChg>
      </pc:sldChg>
      <pc:sldChg chg="modSp">
        <pc:chgData name="Le Vinh Thinh" userId="7b31fadc-e233-4086-a9fa-8d2746a5e226" providerId="ADAL" clId="{5F5A5CB0-0D4D-455B-B6A6-3FA0F421F75D}" dt="2021-08-23T09:29:54.371" v="34"/>
        <pc:sldMkLst>
          <pc:docMk/>
          <pc:sldMk cId="0" sldId="530"/>
        </pc:sldMkLst>
        <pc:spChg chg="mod">
          <ac:chgData name="Le Vinh Thinh" userId="7b31fadc-e233-4086-a9fa-8d2746a5e226" providerId="ADAL" clId="{5F5A5CB0-0D4D-455B-B6A6-3FA0F421F75D}" dt="2021-08-23T09:29:54.371" v="34"/>
          <ac:spMkLst>
            <pc:docMk/>
            <pc:sldMk cId="0" sldId="530"/>
            <ac:spMk id="10242" creationId="{AA5B26E1-87B4-4AAC-AD16-EF32188B654F}"/>
          </ac:spMkLst>
        </pc:spChg>
        <pc:spChg chg="mod">
          <ac:chgData name="Le Vinh Thinh" userId="7b31fadc-e233-4086-a9fa-8d2746a5e226" providerId="ADAL" clId="{5F5A5CB0-0D4D-455B-B6A6-3FA0F421F75D}" dt="2021-08-23T09:29:54.371" v="34"/>
          <ac:spMkLst>
            <pc:docMk/>
            <pc:sldMk cId="0" sldId="530"/>
            <ac:spMk id="10243" creationId="{622013D6-2C34-4A44-B9AE-FA8C4998F603}"/>
          </ac:spMkLst>
        </pc:spChg>
        <pc:spChg chg="mod">
          <ac:chgData name="Le Vinh Thinh" userId="7b31fadc-e233-4086-a9fa-8d2746a5e226" providerId="ADAL" clId="{5F5A5CB0-0D4D-455B-B6A6-3FA0F421F75D}" dt="2021-08-23T09:29:54.371" v="34"/>
          <ac:spMkLst>
            <pc:docMk/>
            <pc:sldMk cId="0" sldId="530"/>
            <ac:spMk id="10244" creationId="{0EFC5DD4-128C-4B9F-92C5-80448534C255}"/>
          </ac:spMkLst>
        </pc:spChg>
      </pc:sldChg>
      <pc:sldChg chg="modSp">
        <pc:chgData name="Le Vinh Thinh" userId="7b31fadc-e233-4086-a9fa-8d2746a5e226" providerId="ADAL" clId="{5F5A5CB0-0D4D-455B-B6A6-3FA0F421F75D}" dt="2021-08-23T09:29:54.371" v="34"/>
        <pc:sldMkLst>
          <pc:docMk/>
          <pc:sldMk cId="0" sldId="531"/>
        </pc:sldMkLst>
        <pc:spChg chg="mod">
          <ac:chgData name="Le Vinh Thinh" userId="7b31fadc-e233-4086-a9fa-8d2746a5e226" providerId="ADAL" clId="{5F5A5CB0-0D4D-455B-B6A6-3FA0F421F75D}" dt="2021-08-23T09:29:54.371" v="34"/>
          <ac:spMkLst>
            <pc:docMk/>
            <pc:sldMk cId="0" sldId="531"/>
            <ac:spMk id="3" creationId="{7A128395-22C4-4612-90B6-A0401C55CB85}"/>
          </ac:spMkLst>
        </pc:spChg>
        <pc:spChg chg="mod">
          <ac:chgData name="Le Vinh Thinh" userId="7b31fadc-e233-4086-a9fa-8d2746a5e226" providerId="ADAL" clId="{5F5A5CB0-0D4D-455B-B6A6-3FA0F421F75D}" dt="2021-08-23T09:29:54.371" v="34"/>
          <ac:spMkLst>
            <pc:docMk/>
            <pc:sldMk cId="0" sldId="531"/>
            <ac:spMk id="11266" creationId="{A961EF27-E468-45D2-BE75-DDA535D39CCB}"/>
          </ac:spMkLst>
        </pc:spChg>
        <pc:spChg chg="mod">
          <ac:chgData name="Le Vinh Thinh" userId="7b31fadc-e233-4086-a9fa-8d2746a5e226" providerId="ADAL" clId="{5F5A5CB0-0D4D-455B-B6A6-3FA0F421F75D}" dt="2021-08-23T09:29:54.371" v="34"/>
          <ac:spMkLst>
            <pc:docMk/>
            <pc:sldMk cId="0" sldId="531"/>
            <ac:spMk id="11268" creationId="{4FEFE020-8291-4ABC-89B9-57693E8E91A8}"/>
          </ac:spMkLst>
        </pc:spChg>
      </pc:sldChg>
      <pc:sldChg chg="addSp delSp modSp mod setBg setClrOvrMap">
        <pc:chgData name="Le Vinh Thinh" userId="7b31fadc-e233-4086-a9fa-8d2746a5e226" providerId="ADAL" clId="{5F5A5CB0-0D4D-455B-B6A6-3FA0F421F75D}" dt="2021-08-24T00:52:32.436" v="38" actId="26606"/>
        <pc:sldMkLst>
          <pc:docMk/>
          <pc:sldMk cId="0" sldId="532"/>
        </pc:sldMkLst>
        <pc:spChg chg="add">
          <ac:chgData name="Le Vinh Thinh" userId="7b31fadc-e233-4086-a9fa-8d2746a5e226" providerId="ADAL" clId="{5F5A5CB0-0D4D-455B-B6A6-3FA0F421F75D}" dt="2021-08-24T00:52:32.436" v="38" actId="26606"/>
          <ac:spMkLst>
            <pc:docMk/>
            <pc:sldMk cId="0" sldId="532"/>
            <ac:spMk id="74" creationId="{0604E0B1-6762-4B99-A6A5-42ED8E20D69F}"/>
          </ac:spMkLst>
        </pc:spChg>
        <pc:spChg chg="add">
          <ac:chgData name="Le Vinh Thinh" userId="7b31fadc-e233-4086-a9fa-8d2746a5e226" providerId="ADAL" clId="{5F5A5CB0-0D4D-455B-B6A6-3FA0F421F75D}" dt="2021-08-24T00:52:32.436" v="38" actId="26606"/>
          <ac:spMkLst>
            <pc:docMk/>
            <pc:sldMk cId="0" sldId="532"/>
            <ac:spMk id="76" creationId="{6D86F5FF-DE1B-4BAB-A7BE-6F39F5DD988E}"/>
          </ac:spMkLst>
        </pc:spChg>
        <pc:spChg chg="add">
          <ac:chgData name="Le Vinh Thinh" userId="7b31fadc-e233-4086-a9fa-8d2746a5e226" providerId="ADAL" clId="{5F5A5CB0-0D4D-455B-B6A6-3FA0F421F75D}" dt="2021-08-24T00:52:32.436" v="38" actId="26606"/>
          <ac:spMkLst>
            <pc:docMk/>
            <pc:sldMk cId="0" sldId="532"/>
            <ac:spMk id="78" creationId="{736AD705-9544-45E1-B278-8D99F718B8E7}"/>
          </ac:spMkLst>
        </pc:spChg>
        <pc:spChg chg="add">
          <ac:chgData name="Le Vinh Thinh" userId="7b31fadc-e233-4086-a9fa-8d2746a5e226" providerId="ADAL" clId="{5F5A5CB0-0D4D-455B-B6A6-3FA0F421F75D}" dt="2021-08-24T00:52:32.436" v="38" actId="26606"/>
          <ac:spMkLst>
            <pc:docMk/>
            <pc:sldMk cId="0" sldId="532"/>
            <ac:spMk id="80" creationId="{8DFFC5B7-4963-4902-8A90-EFF5766892DF}"/>
          </ac:spMkLst>
        </pc:spChg>
        <pc:spChg chg="mod">
          <ac:chgData name="Le Vinh Thinh" userId="7b31fadc-e233-4086-a9fa-8d2746a5e226" providerId="ADAL" clId="{5F5A5CB0-0D4D-455B-B6A6-3FA0F421F75D}" dt="2021-08-24T00:52:32.436" v="38" actId="26606"/>
          <ac:spMkLst>
            <pc:docMk/>
            <pc:sldMk cId="0" sldId="532"/>
            <ac:spMk id="50178" creationId="{8AC7350E-53C9-4513-B1F3-DC9D09B68F5F}"/>
          </ac:spMkLst>
        </pc:spChg>
        <pc:spChg chg="del mod">
          <ac:chgData name="Le Vinh Thinh" userId="7b31fadc-e233-4086-a9fa-8d2746a5e226" providerId="ADAL" clId="{5F5A5CB0-0D4D-455B-B6A6-3FA0F421F75D}" dt="2021-08-24T00:52:32.436" v="38" actId="26606"/>
          <ac:spMkLst>
            <pc:docMk/>
            <pc:sldMk cId="0" sldId="532"/>
            <ac:spMk id="50179" creationId="{24216F64-276E-4084-9E20-5C168C1D01CA}"/>
          </ac:spMkLst>
        </pc:spChg>
        <pc:spChg chg="mod">
          <ac:chgData name="Le Vinh Thinh" userId="7b31fadc-e233-4086-a9fa-8d2746a5e226" providerId="ADAL" clId="{5F5A5CB0-0D4D-455B-B6A6-3FA0F421F75D}" dt="2021-08-24T00:52:32.436" v="38" actId="26606"/>
          <ac:spMkLst>
            <pc:docMk/>
            <pc:sldMk cId="0" sldId="532"/>
            <ac:spMk id="50180" creationId="{53CAB905-EED0-4CC9-901A-08EA91F8F3EB}"/>
          </ac:spMkLst>
        </pc:spChg>
        <pc:graphicFrameChg chg="add">
          <ac:chgData name="Le Vinh Thinh" userId="7b31fadc-e233-4086-a9fa-8d2746a5e226" providerId="ADAL" clId="{5F5A5CB0-0D4D-455B-B6A6-3FA0F421F75D}" dt="2021-08-24T00:52:32.436" v="38" actId="26606"/>
          <ac:graphicFrameMkLst>
            <pc:docMk/>
            <pc:sldMk cId="0" sldId="532"/>
            <ac:graphicFrameMk id="50182" creationId="{F987D4DD-362B-4569-B55D-256BABC8284B}"/>
          </ac:graphicFrameMkLst>
        </pc:graphicFrameChg>
      </pc:sldChg>
      <pc:sldChg chg="addSp modSp mod setBg addAnim">
        <pc:chgData name="Le Vinh Thinh" userId="7b31fadc-e233-4086-a9fa-8d2746a5e226" providerId="ADAL" clId="{5F5A5CB0-0D4D-455B-B6A6-3FA0F421F75D}" dt="2021-08-23T09:30:04.856" v="37"/>
        <pc:sldMkLst>
          <pc:docMk/>
          <pc:sldMk cId="0" sldId="605"/>
        </pc:sldMkLst>
        <pc:spChg chg="add">
          <ac:chgData name="Le Vinh Thinh" userId="7b31fadc-e233-4086-a9fa-8d2746a5e226" providerId="ADAL" clId="{5F5A5CB0-0D4D-455B-B6A6-3FA0F421F75D}" dt="2021-08-23T09:30:04.855" v="36" actId="26606"/>
          <ac:spMkLst>
            <pc:docMk/>
            <pc:sldMk cId="0" sldId="605"/>
            <ac:spMk id="76" creationId="{1653AB08-C531-42A8-AA8D-C2ABAE87CCE6}"/>
          </ac:spMkLst>
        </pc:spChg>
        <pc:spChg chg="add">
          <ac:chgData name="Le Vinh Thinh" userId="7b31fadc-e233-4086-a9fa-8d2746a5e226" providerId="ADAL" clId="{5F5A5CB0-0D4D-455B-B6A6-3FA0F421F75D}" dt="2021-08-23T09:30:04.855" v="36" actId="26606"/>
          <ac:spMkLst>
            <pc:docMk/>
            <pc:sldMk cId="0" sldId="605"/>
            <ac:spMk id="82" creationId="{CED2641B-4430-4CF4-89AB-3FADDD630F25}"/>
          </ac:spMkLst>
        </pc:spChg>
        <pc:spChg chg="mod ord">
          <ac:chgData name="Le Vinh Thinh" userId="7b31fadc-e233-4086-a9fa-8d2746a5e226" providerId="ADAL" clId="{5F5A5CB0-0D4D-455B-B6A6-3FA0F421F75D}" dt="2021-08-23T09:30:04.855" v="36" actId="26606"/>
          <ac:spMkLst>
            <pc:docMk/>
            <pc:sldMk cId="0" sldId="605"/>
            <ac:spMk id="35842" creationId="{2D46FA3F-0B39-4192-9DB0-69B03F4C7D5B}"/>
          </ac:spMkLst>
        </pc:spChg>
        <pc:spChg chg="mod">
          <ac:chgData name="Le Vinh Thinh" userId="7b31fadc-e233-4086-a9fa-8d2746a5e226" providerId="ADAL" clId="{5F5A5CB0-0D4D-455B-B6A6-3FA0F421F75D}" dt="2021-08-23T09:30:04.855" v="36" actId="26606"/>
          <ac:spMkLst>
            <pc:docMk/>
            <pc:sldMk cId="0" sldId="605"/>
            <ac:spMk id="35843" creationId="{20976E59-886B-42C7-AF3E-9168ED723E44}"/>
          </ac:spMkLst>
        </pc:spChg>
        <pc:picChg chg="add">
          <ac:chgData name="Le Vinh Thinh" userId="7b31fadc-e233-4086-a9fa-8d2746a5e226" providerId="ADAL" clId="{5F5A5CB0-0D4D-455B-B6A6-3FA0F421F75D}" dt="2021-08-23T09:30:04.855" v="36" actId="26606"/>
          <ac:picMkLst>
            <pc:docMk/>
            <pc:sldMk cId="0" sldId="605"/>
            <ac:picMk id="72" creationId="{5D2D844C-AB64-4A03-80BE-33212E61DD07}"/>
          </ac:picMkLst>
        </pc:picChg>
        <pc:picChg chg="add">
          <ac:chgData name="Le Vinh Thinh" userId="7b31fadc-e233-4086-a9fa-8d2746a5e226" providerId="ADAL" clId="{5F5A5CB0-0D4D-455B-B6A6-3FA0F421F75D}" dt="2021-08-23T09:30:04.855" v="36" actId="26606"/>
          <ac:picMkLst>
            <pc:docMk/>
            <pc:sldMk cId="0" sldId="605"/>
            <ac:picMk id="74" creationId="{CAAD0E9B-89C2-4268-98B4-BA7BFFF2C705}"/>
          </ac:picMkLst>
        </pc:picChg>
        <pc:picChg chg="add">
          <ac:chgData name="Le Vinh Thinh" userId="7b31fadc-e233-4086-a9fa-8d2746a5e226" providerId="ADAL" clId="{5F5A5CB0-0D4D-455B-B6A6-3FA0F421F75D}" dt="2021-08-23T09:30:04.855" v="36" actId="26606"/>
          <ac:picMkLst>
            <pc:docMk/>
            <pc:sldMk cId="0" sldId="605"/>
            <ac:picMk id="78" creationId="{72E47EEC-33C8-4EC3-8BFC-BB02B4171FDA}"/>
          </ac:picMkLst>
        </pc:picChg>
        <pc:picChg chg="add">
          <ac:chgData name="Le Vinh Thinh" userId="7b31fadc-e233-4086-a9fa-8d2746a5e226" providerId="ADAL" clId="{5F5A5CB0-0D4D-455B-B6A6-3FA0F421F75D}" dt="2021-08-23T09:30:04.855" v="36" actId="26606"/>
          <ac:picMkLst>
            <pc:docMk/>
            <pc:sldMk cId="0" sldId="605"/>
            <ac:picMk id="80" creationId="{A8BC9CC6-50D5-4C61-9EDE-315A1B5F14E4}"/>
          </ac:picMkLst>
        </pc:picChg>
        <pc:cxnChg chg="add">
          <ac:chgData name="Le Vinh Thinh" userId="7b31fadc-e233-4086-a9fa-8d2746a5e226" providerId="ADAL" clId="{5F5A5CB0-0D4D-455B-B6A6-3FA0F421F75D}" dt="2021-08-23T09:30:04.855" v="36" actId="26606"/>
          <ac:cxnSpMkLst>
            <pc:docMk/>
            <pc:sldMk cId="0" sldId="605"/>
            <ac:cxnSpMk id="84" creationId="{179C4C8E-197B-4679-AE96-B5147F971C90}"/>
          </ac:cxnSpMkLst>
        </pc:cxnChg>
      </pc:sldChg>
      <pc:sldChg chg="modSp">
        <pc:chgData name="Le Vinh Thinh" userId="7b31fadc-e233-4086-a9fa-8d2746a5e226" providerId="ADAL" clId="{5F5A5CB0-0D4D-455B-B6A6-3FA0F421F75D}" dt="2021-08-23T09:29:54.371" v="34"/>
        <pc:sldMkLst>
          <pc:docMk/>
          <pc:sldMk cId="0" sldId="606"/>
        </pc:sldMkLst>
        <pc:spChg chg="mod">
          <ac:chgData name="Le Vinh Thinh" userId="7b31fadc-e233-4086-a9fa-8d2746a5e226" providerId="ADAL" clId="{5F5A5CB0-0D4D-455B-B6A6-3FA0F421F75D}" dt="2021-08-23T09:29:54.371" v="34"/>
          <ac:spMkLst>
            <pc:docMk/>
            <pc:sldMk cId="0" sldId="606"/>
            <ac:spMk id="36866" creationId="{7134E83B-1A96-4097-9D86-A5579CA60490}"/>
          </ac:spMkLst>
        </pc:spChg>
        <pc:spChg chg="mod">
          <ac:chgData name="Le Vinh Thinh" userId="7b31fadc-e233-4086-a9fa-8d2746a5e226" providerId="ADAL" clId="{5F5A5CB0-0D4D-455B-B6A6-3FA0F421F75D}" dt="2021-08-23T09:29:54.371" v="34"/>
          <ac:spMkLst>
            <pc:docMk/>
            <pc:sldMk cId="0" sldId="606"/>
            <ac:spMk id="36867" creationId="{CC4434D4-8387-4781-83A0-A8F64BD304C2}"/>
          </ac:spMkLst>
        </pc:spChg>
        <pc:spChg chg="mod">
          <ac:chgData name="Le Vinh Thinh" userId="7b31fadc-e233-4086-a9fa-8d2746a5e226" providerId="ADAL" clId="{5F5A5CB0-0D4D-455B-B6A6-3FA0F421F75D}" dt="2021-08-23T09:29:54.371" v="34"/>
          <ac:spMkLst>
            <pc:docMk/>
            <pc:sldMk cId="0" sldId="606"/>
            <ac:spMk id="36868" creationId="{D0FE8C18-FD2E-469F-AF39-1A86F13C926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42F7A-9044-40EF-91B4-4ACBADDE355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A38EF1E-C6BA-4C30-914C-B730192B997E}">
      <dgm:prSet/>
      <dgm:spPr/>
      <dgm:t>
        <a:bodyPr/>
        <a:lstStyle/>
        <a:p>
          <a:r>
            <a:rPr lang="en-US" b="0" i="0"/>
            <a:t>Clip</a:t>
          </a:r>
          <a:endParaRPr lang="en-US"/>
        </a:p>
      </dgm:t>
    </dgm:pt>
    <dgm:pt modelId="{ECE80375-C0F8-4C80-AF26-34FE3FFB1DFC}" type="parTrans" cxnId="{0C09AC94-6095-4F45-9813-3655DD327D12}">
      <dgm:prSet/>
      <dgm:spPr/>
      <dgm:t>
        <a:bodyPr/>
        <a:lstStyle/>
        <a:p>
          <a:endParaRPr lang="en-US"/>
        </a:p>
      </dgm:t>
    </dgm:pt>
    <dgm:pt modelId="{02811AFE-012E-418A-AB5F-CE52BEF92C94}" type="sibTrans" cxnId="{0C09AC94-6095-4F45-9813-3655DD327D12}">
      <dgm:prSet/>
      <dgm:spPr/>
      <dgm:t>
        <a:bodyPr/>
        <a:lstStyle/>
        <a:p>
          <a:endParaRPr lang="en-US"/>
        </a:p>
      </dgm:t>
    </dgm:pt>
    <dgm:pt modelId="{445FA97A-620C-43FD-93BF-E4D8732F3AA7}">
      <dgm:prSet/>
      <dgm:spPr/>
      <dgm:t>
        <a:bodyPr/>
        <a:lstStyle/>
        <a:p>
          <a:r>
            <a:rPr lang="en-US" b="0" i="0"/>
            <a:t>Bài tập cho ngày 01</a:t>
          </a:r>
          <a:endParaRPr lang="en-US"/>
        </a:p>
      </dgm:t>
    </dgm:pt>
    <dgm:pt modelId="{5D76AA46-8087-49CC-BAF4-723CE9854371}" type="parTrans" cxnId="{C9BB461C-BCE1-40EA-AE18-DC8900DA98D4}">
      <dgm:prSet/>
      <dgm:spPr/>
      <dgm:t>
        <a:bodyPr/>
        <a:lstStyle/>
        <a:p>
          <a:endParaRPr lang="en-US"/>
        </a:p>
      </dgm:t>
    </dgm:pt>
    <dgm:pt modelId="{AFC8BCEC-B4F9-4568-B7EF-B62317055C11}" type="sibTrans" cxnId="{C9BB461C-BCE1-40EA-AE18-DC8900DA98D4}">
      <dgm:prSet/>
      <dgm:spPr/>
      <dgm:t>
        <a:bodyPr/>
        <a:lstStyle/>
        <a:p>
          <a:endParaRPr lang="en-US"/>
        </a:p>
      </dgm:t>
    </dgm:pt>
    <dgm:pt modelId="{A3D2650A-79F4-439E-81C7-5315F13D514B}" type="pres">
      <dgm:prSet presAssocID="{4F042F7A-9044-40EF-91B4-4ACBADDE3557}" presName="root" presStyleCnt="0">
        <dgm:presLayoutVars>
          <dgm:dir/>
          <dgm:resizeHandles val="exact"/>
        </dgm:presLayoutVars>
      </dgm:prSet>
      <dgm:spPr/>
    </dgm:pt>
    <dgm:pt modelId="{AD129A4A-31C5-4F13-8795-AE368829351B}" type="pres">
      <dgm:prSet presAssocID="{9A38EF1E-C6BA-4C30-914C-B730192B997E}" presName="compNode" presStyleCnt="0"/>
      <dgm:spPr/>
    </dgm:pt>
    <dgm:pt modelId="{9CD629B4-B6A8-4EA3-A35D-47B1CD2E4BF7}" type="pres">
      <dgm:prSet presAssocID="{9A38EF1E-C6BA-4C30-914C-B730192B99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ipboard"/>
        </a:ext>
      </dgm:extLst>
    </dgm:pt>
    <dgm:pt modelId="{3A5014AB-02B5-43E1-A905-1EE32FFD2077}" type="pres">
      <dgm:prSet presAssocID="{9A38EF1E-C6BA-4C30-914C-B730192B997E}" presName="spaceRect" presStyleCnt="0"/>
      <dgm:spPr/>
    </dgm:pt>
    <dgm:pt modelId="{5CAE1BFD-2CBD-4780-8ECE-6E4766AC4790}" type="pres">
      <dgm:prSet presAssocID="{9A38EF1E-C6BA-4C30-914C-B730192B997E}" presName="textRect" presStyleLbl="revTx" presStyleIdx="0" presStyleCnt="2">
        <dgm:presLayoutVars>
          <dgm:chMax val="1"/>
          <dgm:chPref val="1"/>
        </dgm:presLayoutVars>
      </dgm:prSet>
      <dgm:spPr/>
    </dgm:pt>
    <dgm:pt modelId="{3F69A4F9-28BF-49A1-84C0-D7E56B3DD86D}" type="pres">
      <dgm:prSet presAssocID="{02811AFE-012E-418A-AB5F-CE52BEF92C94}" presName="sibTrans" presStyleCnt="0"/>
      <dgm:spPr/>
    </dgm:pt>
    <dgm:pt modelId="{DCCCB4B6-2644-4BF5-B4B4-128C974C79DF}" type="pres">
      <dgm:prSet presAssocID="{445FA97A-620C-43FD-93BF-E4D8732F3AA7}" presName="compNode" presStyleCnt="0"/>
      <dgm:spPr/>
    </dgm:pt>
    <dgm:pt modelId="{354BF3C4-2F11-4F31-97AC-2615FD14FB6D}" type="pres">
      <dgm:prSet presAssocID="{445FA97A-620C-43FD-93BF-E4D8732F3AA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DCBE737-8C66-476B-8ED7-6059DCC21E33}" type="pres">
      <dgm:prSet presAssocID="{445FA97A-620C-43FD-93BF-E4D8732F3AA7}" presName="spaceRect" presStyleCnt="0"/>
      <dgm:spPr/>
    </dgm:pt>
    <dgm:pt modelId="{7332F538-EE9A-4720-BA1B-997CC96E9FCC}" type="pres">
      <dgm:prSet presAssocID="{445FA97A-620C-43FD-93BF-E4D8732F3AA7}" presName="textRect" presStyleLbl="revTx" presStyleIdx="1" presStyleCnt="2">
        <dgm:presLayoutVars>
          <dgm:chMax val="1"/>
          <dgm:chPref val="1"/>
        </dgm:presLayoutVars>
      </dgm:prSet>
      <dgm:spPr/>
    </dgm:pt>
  </dgm:ptLst>
  <dgm:cxnLst>
    <dgm:cxn modelId="{C9BB461C-BCE1-40EA-AE18-DC8900DA98D4}" srcId="{4F042F7A-9044-40EF-91B4-4ACBADDE3557}" destId="{445FA97A-620C-43FD-93BF-E4D8732F3AA7}" srcOrd="1" destOrd="0" parTransId="{5D76AA46-8087-49CC-BAF4-723CE9854371}" sibTransId="{AFC8BCEC-B4F9-4568-B7EF-B62317055C11}"/>
    <dgm:cxn modelId="{4D6A826E-F343-4B80-9BE7-5714A2469C64}" type="presOf" srcId="{445FA97A-620C-43FD-93BF-E4D8732F3AA7}" destId="{7332F538-EE9A-4720-BA1B-997CC96E9FCC}" srcOrd="0" destOrd="0" presId="urn:microsoft.com/office/officeart/2018/2/layout/IconLabelList"/>
    <dgm:cxn modelId="{374CD153-AFE9-4E78-B818-B8B99B0E682B}" type="presOf" srcId="{9A38EF1E-C6BA-4C30-914C-B730192B997E}" destId="{5CAE1BFD-2CBD-4780-8ECE-6E4766AC4790}" srcOrd="0" destOrd="0" presId="urn:microsoft.com/office/officeart/2018/2/layout/IconLabelList"/>
    <dgm:cxn modelId="{0C09AC94-6095-4F45-9813-3655DD327D12}" srcId="{4F042F7A-9044-40EF-91B4-4ACBADDE3557}" destId="{9A38EF1E-C6BA-4C30-914C-B730192B997E}" srcOrd="0" destOrd="0" parTransId="{ECE80375-C0F8-4C80-AF26-34FE3FFB1DFC}" sibTransId="{02811AFE-012E-418A-AB5F-CE52BEF92C94}"/>
    <dgm:cxn modelId="{7B331A96-0E61-4DCD-99B8-0C71380D9CA7}" type="presOf" srcId="{4F042F7A-9044-40EF-91B4-4ACBADDE3557}" destId="{A3D2650A-79F4-439E-81C7-5315F13D514B}" srcOrd="0" destOrd="0" presId="urn:microsoft.com/office/officeart/2018/2/layout/IconLabelList"/>
    <dgm:cxn modelId="{780752CB-A8F9-47D0-ADD3-5B822F6B4678}" type="presParOf" srcId="{A3D2650A-79F4-439E-81C7-5315F13D514B}" destId="{AD129A4A-31C5-4F13-8795-AE368829351B}" srcOrd="0" destOrd="0" presId="urn:microsoft.com/office/officeart/2018/2/layout/IconLabelList"/>
    <dgm:cxn modelId="{08D80F6B-2CEA-4C9D-BEFB-5A988293E672}" type="presParOf" srcId="{AD129A4A-31C5-4F13-8795-AE368829351B}" destId="{9CD629B4-B6A8-4EA3-A35D-47B1CD2E4BF7}" srcOrd="0" destOrd="0" presId="urn:microsoft.com/office/officeart/2018/2/layout/IconLabelList"/>
    <dgm:cxn modelId="{6D7AC833-C6F0-4610-BBB2-580E56E67C02}" type="presParOf" srcId="{AD129A4A-31C5-4F13-8795-AE368829351B}" destId="{3A5014AB-02B5-43E1-A905-1EE32FFD2077}" srcOrd="1" destOrd="0" presId="urn:microsoft.com/office/officeart/2018/2/layout/IconLabelList"/>
    <dgm:cxn modelId="{5119E60E-5724-4AB2-BCC1-6BA79961392E}" type="presParOf" srcId="{AD129A4A-31C5-4F13-8795-AE368829351B}" destId="{5CAE1BFD-2CBD-4780-8ECE-6E4766AC4790}" srcOrd="2" destOrd="0" presId="urn:microsoft.com/office/officeart/2018/2/layout/IconLabelList"/>
    <dgm:cxn modelId="{600D46A2-EC01-47E0-83D9-5A1934722CD9}" type="presParOf" srcId="{A3D2650A-79F4-439E-81C7-5315F13D514B}" destId="{3F69A4F9-28BF-49A1-84C0-D7E56B3DD86D}" srcOrd="1" destOrd="0" presId="urn:microsoft.com/office/officeart/2018/2/layout/IconLabelList"/>
    <dgm:cxn modelId="{DE9BE3A7-861E-4897-A34F-FC186F89AE47}" type="presParOf" srcId="{A3D2650A-79F4-439E-81C7-5315F13D514B}" destId="{DCCCB4B6-2644-4BF5-B4B4-128C974C79DF}" srcOrd="2" destOrd="0" presId="urn:microsoft.com/office/officeart/2018/2/layout/IconLabelList"/>
    <dgm:cxn modelId="{24964018-275D-4250-A122-DE5F87857F90}" type="presParOf" srcId="{DCCCB4B6-2644-4BF5-B4B4-128C974C79DF}" destId="{354BF3C4-2F11-4F31-97AC-2615FD14FB6D}" srcOrd="0" destOrd="0" presId="urn:microsoft.com/office/officeart/2018/2/layout/IconLabelList"/>
    <dgm:cxn modelId="{46CBD0A8-B4DD-4909-9995-102082382AD8}" type="presParOf" srcId="{DCCCB4B6-2644-4BF5-B4B4-128C974C79DF}" destId="{1DCBE737-8C66-476B-8ED7-6059DCC21E33}" srcOrd="1" destOrd="0" presId="urn:microsoft.com/office/officeart/2018/2/layout/IconLabelList"/>
    <dgm:cxn modelId="{1E5A7BFA-4BCF-4E44-B686-6E7D3954D850}" type="presParOf" srcId="{DCCCB4B6-2644-4BF5-B4B4-128C974C79DF}" destId="{7332F538-EE9A-4720-BA1B-997CC96E9F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629B4-B6A8-4EA3-A35D-47B1CD2E4BF7}">
      <dsp:nvSpPr>
        <dsp:cNvPr id="0" name=""/>
        <dsp:cNvSpPr/>
      </dsp:nvSpPr>
      <dsp:spPr>
        <a:xfrm>
          <a:off x="1937684" y="13496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AE1BFD-2CBD-4780-8ECE-6E4766AC4790}">
      <dsp:nvSpPr>
        <dsp:cNvPr id="0" name=""/>
        <dsp:cNvSpPr/>
      </dsp:nvSpPr>
      <dsp:spPr>
        <a:xfrm>
          <a:off x="749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pPr>
          <a:r>
            <a:rPr lang="en-US" sz="3500" b="0" i="0" kern="1200"/>
            <a:t>Clip</a:t>
          </a:r>
          <a:endParaRPr lang="en-US" sz="3500" kern="1200"/>
        </a:p>
      </dsp:txBody>
      <dsp:txXfrm>
        <a:off x="749684" y="2549312"/>
        <a:ext cx="4320000" cy="720000"/>
      </dsp:txXfrm>
    </dsp:sp>
    <dsp:sp modelId="{354BF3C4-2F11-4F31-97AC-2615FD14FB6D}">
      <dsp:nvSpPr>
        <dsp:cNvPr id="0" name=""/>
        <dsp:cNvSpPr/>
      </dsp:nvSpPr>
      <dsp:spPr>
        <a:xfrm>
          <a:off x="7013685" y="13496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32F538-EE9A-4720-BA1B-997CC96E9FCC}">
      <dsp:nvSpPr>
        <dsp:cNvPr id="0" name=""/>
        <dsp:cNvSpPr/>
      </dsp:nvSpPr>
      <dsp:spPr>
        <a:xfrm>
          <a:off x="5825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pPr>
          <a:r>
            <a:rPr lang="en-US" sz="3500" b="0" i="0" kern="1200"/>
            <a:t>Bài tập cho ngày 01</a:t>
          </a:r>
          <a:endParaRPr lang="en-US" sz="3500" kern="1200"/>
        </a:p>
      </dsp:txBody>
      <dsp:txXfrm>
        <a:off x="5825684" y="254931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C12EA-694F-4A5E-99C6-FEED25CFEF25}"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75252-2576-4FB1-81E7-F8027BD38EF3}" type="slidenum">
              <a:rPr lang="en-US" smtClean="0"/>
              <a:t>‹#›</a:t>
            </a:fld>
            <a:endParaRPr lang="en-US"/>
          </a:p>
        </p:txBody>
      </p:sp>
    </p:spTree>
    <p:extLst>
      <p:ext uri="{BB962C8B-B14F-4D97-AF65-F5344CB8AC3E}">
        <p14:creationId xmlns:p14="http://schemas.microsoft.com/office/powerpoint/2010/main" val="417964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C7FB89C-6C73-462C-A1EC-5BF11F5562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4F0480FE-6EC3-4D1E-8153-801E064FDE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endParaRPr lang="en-US" altLang="en-US"/>
          </a:p>
        </p:txBody>
      </p:sp>
      <p:sp>
        <p:nvSpPr>
          <p:cNvPr id="8196" name="Slide Number Placeholder 3">
            <a:extLst>
              <a:ext uri="{FF2B5EF4-FFF2-40B4-BE49-F238E27FC236}">
                <a16:creationId xmlns:a16="http://schemas.microsoft.com/office/drawing/2014/main" id="{8D804D3D-B744-48D3-AFFC-16C5C02B20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33C221B-BC41-4523-8973-349A100C187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5F6B592-7601-4352-B821-5DE49267A542}"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7134C39D-9B1B-4B09-9162-8C8E0DE9C0C1}" type="slidenum">
              <a:rPr lang="vi-VN" altLang="en-US" smtClean="0"/>
              <a:pPr>
                <a:defRPr/>
              </a:pPr>
              <a:t>‹#›</a:t>
            </a:fld>
            <a:endParaRPr lang="vi-VN" altLang="en-US"/>
          </a:p>
        </p:txBody>
      </p:sp>
    </p:spTree>
    <p:extLst>
      <p:ext uri="{BB962C8B-B14F-4D97-AF65-F5344CB8AC3E}">
        <p14:creationId xmlns:p14="http://schemas.microsoft.com/office/powerpoint/2010/main" val="235895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F1FD532-885F-4B2F-8A3A-94B2B2F98E54}" type="datetime1">
              <a:rPr lang="vi-VN" smtClean="0"/>
              <a:pPr>
                <a:defRPr/>
              </a:pPr>
              <a:t>23/08/2021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50B87C66-A033-477F-8F3C-4538292FD368}" type="slidenum">
              <a:rPr lang="vi-VN" altLang="en-US" smtClean="0"/>
              <a:pPr>
                <a:defRPr/>
              </a:pPr>
              <a:t>‹#›</a:t>
            </a:fld>
            <a:endParaRPr lang="vi-VN" altLang="en-US"/>
          </a:p>
        </p:txBody>
      </p:sp>
    </p:spTree>
    <p:extLst>
      <p:ext uri="{BB962C8B-B14F-4D97-AF65-F5344CB8AC3E}">
        <p14:creationId xmlns:p14="http://schemas.microsoft.com/office/powerpoint/2010/main" val="415828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9478A73-4C1B-490A-BD90-E0693745AE16}"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874DD261-CADB-4BC5-8684-531848516757}" type="slidenum">
              <a:rPr lang="vi-VN" altLang="en-US" smtClean="0"/>
              <a:pPr>
                <a:defRPr/>
              </a:pPr>
              <a:t>‹#›</a:t>
            </a:fld>
            <a:endParaRPr lang="vi-VN" altLang="en-US"/>
          </a:p>
        </p:txBody>
      </p:sp>
    </p:spTree>
    <p:extLst>
      <p:ext uri="{BB962C8B-B14F-4D97-AF65-F5344CB8AC3E}">
        <p14:creationId xmlns:p14="http://schemas.microsoft.com/office/powerpoint/2010/main" val="3740035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BF45DA8-6E80-4220-96FB-A39B5CF837B8}"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2C3A1A3-B88F-4E88-9130-7F926D615E89}" type="slidenum">
              <a:rPr lang="vi-VN" altLang="en-US" smtClean="0"/>
              <a:pPr>
                <a:defRPr/>
              </a:pPr>
              <a:t>‹#›</a:t>
            </a:fld>
            <a:endParaRPr lang="vi-VN"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17963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1E37B2-6629-49A8-89BC-B859609CE41D}"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48B1D54-EF35-4C05-AF02-CDE2B89F4B2E}" type="slidenum">
              <a:rPr lang="vi-VN" altLang="en-US" smtClean="0"/>
              <a:pPr>
                <a:defRPr/>
              </a:pPr>
              <a:t>‹#›</a:t>
            </a:fld>
            <a:endParaRPr lang="vi-VN" altLang="en-US"/>
          </a:p>
        </p:txBody>
      </p:sp>
    </p:spTree>
    <p:extLst>
      <p:ext uri="{BB962C8B-B14F-4D97-AF65-F5344CB8AC3E}">
        <p14:creationId xmlns:p14="http://schemas.microsoft.com/office/powerpoint/2010/main" val="691996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3F213ABB-461A-46F3-A11E-D2DC22395515}" type="datetime1">
              <a:rPr lang="vi-VN" smtClean="0"/>
              <a:pPr>
                <a:defRPr/>
              </a:pPr>
              <a:t>23/08/2021</a:t>
            </a:fld>
            <a:endParaRPr lang="vi-VN"/>
          </a:p>
        </p:txBody>
      </p:sp>
      <p:sp>
        <p:nvSpPr>
          <p:cNvPr id="4"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2A52F769-C3ED-4940-B8A2-801B7054F9CD}" type="slidenum">
              <a:rPr lang="vi-VN" altLang="en-US" smtClean="0"/>
              <a:pPr>
                <a:defRPr/>
              </a:pPr>
              <a:t>‹#›</a:t>
            </a:fld>
            <a:endParaRPr lang="vi-VN" altLang="en-US"/>
          </a:p>
        </p:txBody>
      </p:sp>
    </p:spTree>
    <p:extLst>
      <p:ext uri="{BB962C8B-B14F-4D97-AF65-F5344CB8AC3E}">
        <p14:creationId xmlns:p14="http://schemas.microsoft.com/office/powerpoint/2010/main" val="361744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3FF2550C-FBEA-44F9-950B-06DA802BF1DD}" type="datetime1">
              <a:rPr lang="vi-VN" smtClean="0"/>
              <a:pPr>
                <a:defRPr/>
              </a:pPr>
              <a:t>23/08/2021</a:t>
            </a:fld>
            <a:endParaRPr lang="vi-VN"/>
          </a:p>
        </p:txBody>
      </p:sp>
      <p:sp>
        <p:nvSpPr>
          <p:cNvPr id="4"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EFFF719-3546-4B15-B7F9-19407233F264}" type="slidenum">
              <a:rPr lang="vi-VN" altLang="en-US" smtClean="0"/>
              <a:pPr>
                <a:defRPr/>
              </a:pPr>
              <a:t>‹#›</a:t>
            </a:fld>
            <a:endParaRPr lang="vi-VN" altLang="en-US"/>
          </a:p>
        </p:txBody>
      </p:sp>
    </p:spTree>
    <p:extLst>
      <p:ext uri="{BB962C8B-B14F-4D97-AF65-F5344CB8AC3E}">
        <p14:creationId xmlns:p14="http://schemas.microsoft.com/office/powerpoint/2010/main" val="407172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8662F7F-A14A-4764-8664-3E7291C7FDE7}"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59F7F513-3BA7-44F1-BAC8-4459B061513B}" type="slidenum">
              <a:rPr lang="vi-VN" altLang="en-US" smtClean="0"/>
              <a:pPr>
                <a:defRPr/>
              </a:pPr>
              <a:t>‹#›</a:t>
            </a:fld>
            <a:endParaRPr lang="vi-VN" altLang="en-US"/>
          </a:p>
        </p:txBody>
      </p:sp>
    </p:spTree>
    <p:extLst>
      <p:ext uri="{BB962C8B-B14F-4D97-AF65-F5344CB8AC3E}">
        <p14:creationId xmlns:p14="http://schemas.microsoft.com/office/powerpoint/2010/main" val="2260410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48FA85C-D3DB-4034-8E73-9DCD9EFF3B92}"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D1F01502-8492-4664-ADCB-7CF746747CD0}" type="slidenum">
              <a:rPr lang="vi-VN" altLang="en-US" smtClean="0"/>
              <a:pPr>
                <a:defRPr/>
              </a:pPr>
              <a:t>‹#›</a:t>
            </a:fld>
            <a:endParaRPr lang="vi-VN" altLang="en-US"/>
          </a:p>
        </p:txBody>
      </p:sp>
    </p:spTree>
    <p:extLst>
      <p:ext uri="{BB962C8B-B14F-4D97-AF65-F5344CB8AC3E}">
        <p14:creationId xmlns:p14="http://schemas.microsoft.com/office/powerpoint/2010/main" val="265738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496486C-3557-4F2B-9118-B3F2D2F5591F}"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E198DDCF-2B0D-41D0-965B-9360C8624CEE}" type="slidenum">
              <a:rPr lang="vi-VN" altLang="en-US" smtClean="0"/>
              <a:pPr>
                <a:defRPr/>
              </a:pPr>
              <a:t>‹#›</a:t>
            </a:fld>
            <a:endParaRPr lang="vi-VN" altLang="en-US"/>
          </a:p>
        </p:txBody>
      </p:sp>
    </p:spTree>
    <p:extLst>
      <p:ext uri="{BB962C8B-B14F-4D97-AF65-F5344CB8AC3E}">
        <p14:creationId xmlns:p14="http://schemas.microsoft.com/office/powerpoint/2010/main" val="215247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49196F7-4E16-4A7A-95C3-23FFFA88F679}" type="datetime1">
              <a:rPr lang="vi-VN" smtClean="0"/>
              <a:pPr>
                <a:defRPr/>
              </a:pPr>
              <a:t>23/08/2021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D142140-1E94-4101-B917-11F77FCF13C4}" type="slidenum">
              <a:rPr lang="vi-VN" altLang="en-US" smtClean="0"/>
              <a:pPr>
                <a:defRPr/>
              </a:pPr>
              <a:t>‹#›</a:t>
            </a:fld>
            <a:endParaRPr lang="vi-VN" altLang="en-US"/>
          </a:p>
        </p:txBody>
      </p:sp>
    </p:spTree>
    <p:extLst>
      <p:ext uri="{BB962C8B-B14F-4D97-AF65-F5344CB8AC3E}">
        <p14:creationId xmlns:p14="http://schemas.microsoft.com/office/powerpoint/2010/main" val="25989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F4C2D2F7-4030-481C-897E-255B106CA141}" type="datetime1">
              <a:rPr lang="vi-VN" smtClean="0"/>
              <a:pPr>
                <a:defRPr/>
              </a:pPr>
              <a:t>23/08/2021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5C19802A-E8CE-4984-B6D4-1BC847DEC6E7}" type="slidenum">
              <a:rPr lang="vi-VN" altLang="en-US" smtClean="0"/>
              <a:pPr>
                <a:defRPr/>
              </a:pPr>
              <a:t>‹#›</a:t>
            </a:fld>
            <a:endParaRPr lang="vi-VN" altLang="en-US"/>
          </a:p>
        </p:txBody>
      </p:sp>
    </p:spTree>
    <p:extLst>
      <p:ext uri="{BB962C8B-B14F-4D97-AF65-F5344CB8AC3E}">
        <p14:creationId xmlns:p14="http://schemas.microsoft.com/office/powerpoint/2010/main" val="223267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01E00E9-1275-461F-BDA9-9B6F461B0264}" type="datetime1">
              <a:rPr lang="vi-VN" smtClean="0"/>
              <a:pPr>
                <a:defRPr/>
              </a:pPr>
              <a:t>23/08/2021</a:t>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9" name="Slide Number Placeholder 8"/>
          <p:cNvSpPr>
            <a:spLocks noGrp="1"/>
          </p:cNvSpPr>
          <p:nvPr>
            <p:ph type="sldNum" sz="quarter" idx="12"/>
          </p:nvPr>
        </p:nvSpPr>
        <p:spPr/>
        <p:txBody>
          <a:bodyPr/>
          <a:lstStyle/>
          <a:p>
            <a:pPr>
              <a:defRPr/>
            </a:pPr>
            <a:fld id="{E7BA08F3-AF2E-4DDA-851E-769FB8906134}" type="slidenum">
              <a:rPr lang="vi-VN" altLang="en-US" smtClean="0"/>
              <a:pPr>
                <a:defRPr/>
              </a:pPr>
              <a:t>‹#›</a:t>
            </a:fld>
            <a:endParaRPr lang="vi-VN" altLang="en-US"/>
          </a:p>
        </p:txBody>
      </p:sp>
    </p:spTree>
    <p:extLst>
      <p:ext uri="{BB962C8B-B14F-4D97-AF65-F5344CB8AC3E}">
        <p14:creationId xmlns:p14="http://schemas.microsoft.com/office/powerpoint/2010/main" val="379096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136629B5-66C8-4945-B2C5-ECF090E1F787}" type="datetime1">
              <a:rPr lang="vi-VN" smtClean="0"/>
              <a:pPr>
                <a:defRPr/>
              </a:pPr>
              <a:t>23/08/2021</a:t>
            </a:fld>
            <a:endParaRPr lang="vi-VN"/>
          </a:p>
        </p:txBody>
      </p:sp>
      <p:sp>
        <p:nvSpPr>
          <p:cNvPr id="5" name="Footer Placeholder 3"/>
          <p:cNvSpPr>
            <a:spLocks noGrp="1"/>
          </p:cNvSpPr>
          <p:nvPr>
            <p:ph type="ftr" sz="quarter" idx="11"/>
          </p:nvPr>
        </p:nvSpPr>
        <p:spPr/>
        <p:txBody>
          <a:bodyPr/>
          <a:lstStyle/>
          <a:p>
            <a:pPr>
              <a:defRPr/>
            </a:pPr>
            <a:endParaRPr lang="vi-VN"/>
          </a:p>
        </p:txBody>
      </p:sp>
      <p:sp>
        <p:nvSpPr>
          <p:cNvPr id="6" name="Slide Number Placeholder 4"/>
          <p:cNvSpPr>
            <a:spLocks noGrp="1"/>
          </p:cNvSpPr>
          <p:nvPr>
            <p:ph type="sldNum" sz="quarter" idx="12"/>
          </p:nvPr>
        </p:nvSpPr>
        <p:spPr/>
        <p:txBody>
          <a:bodyPr/>
          <a:lstStyle/>
          <a:p>
            <a:pPr>
              <a:defRPr/>
            </a:pPr>
            <a:fld id="{A208E29B-6085-4549-8F54-ACCC9FBB4494}" type="slidenum">
              <a:rPr lang="vi-VN" altLang="en-US" smtClean="0"/>
              <a:pPr>
                <a:defRPr/>
              </a:pPr>
              <a:t>‹#›</a:t>
            </a:fld>
            <a:endParaRPr lang="vi-VN" altLang="en-US"/>
          </a:p>
        </p:txBody>
      </p:sp>
    </p:spTree>
    <p:extLst>
      <p:ext uri="{BB962C8B-B14F-4D97-AF65-F5344CB8AC3E}">
        <p14:creationId xmlns:p14="http://schemas.microsoft.com/office/powerpoint/2010/main" val="230420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B2BCBD90-238F-4FFC-9EC3-5307CD7E1CC2}" type="datetime1">
              <a:rPr lang="vi-VN" smtClean="0"/>
              <a:pPr>
                <a:defRPr/>
              </a:pPr>
              <a:t>23/08/2021</a:t>
            </a:fld>
            <a:endParaRPr lang="vi-VN"/>
          </a:p>
        </p:txBody>
      </p:sp>
      <p:sp>
        <p:nvSpPr>
          <p:cNvPr id="5" name="Footer Placeholder 2"/>
          <p:cNvSpPr>
            <a:spLocks noGrp="1"/>
          </p:cNvSpPr>
          <p:nvPr>
            <p:ph type="ftr" sz="quarter" idx="11"/>
          </p:nvPr>
        </p:nvSpPr>
        <p:spPr/>
        <p:txBody>
          <a:bodyPr/>
          <a:lstStyle/>
          <a:p>
            <a:pPr>
              <a:defRPr/>
            </a:pPr>
            <a:endParaRPr lang="vi-VN"/>
          </a:p>
        </p:txBody>
      </p:sp>
      <p:sp>
        <p:nvSpPr>
          <p:cNvPr id="6" name="Slide Number Placeholder 3"/>
          <p:cNvSpPr>
            <a:spLocks noGrp="1"/>
          </p:cNvSpPr>
          <p:nvPr>
            <p:ph type="sldNum" sz="quarter" idx="12"/>
          </p:nvPr>
        </p:nvSpPr>
        <p:spPr/>
        <p:txBody>
          <a:bodyPr/>
          <a:lstStyle/>
          <a:p>
            <a:pPr>
              <a:defRPr/>
            </a:pPr>
            <a:fld id="{8BE51ECB-FC1B-4B14-BAB6-66D76A61F5AA}" type="slidenum">
              <a:rPr lang="vi-VN" altLang="en-US" smtClean="0"/>
              <a:pPr>
                <a:defRPr/>
              </a:pPr>
              <a:t>‹#›</a:t>
            </a:fld>
            <a:endParaRPr lang="vi-VN" altLang="en-US"/>
          </a:p>
        </p:txBody>
      </p:sp>
    </p:spTree>
    <p:extLst>
      <p:ext uri="{BB962C8B-B14F-4D97-AF65-F5344CB8AC3E}">
        <p14:creationId xmlns:p14="http://schemas.microsoft.com/office/powerpoint/2010/main" val="2797229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01B844CF-EBD1-478E-BAA6-3DBAECC1C8A3}" type="datetime1">
              <a:rPr lang="vi-VN" smtClean="0"/>
              <a:pPr>
                <a:defRPr/>
              </a:pPr>
              <a:t>23/08/2021</a:t>
            </a:fld>
            <a:endParaRPr lang="vi-VN"/>
          </a:p>
        </p:txBody>
      </p:sp>
      <p:sp>
        <p:nvSpPr>
          <p:cNvPr id="5" name="Footer Placeholder 5"/>
          <p:cNvSpPr>
            <a:spLocks noGrp="1"/>
          </p:cNvSpPr>
          <p:nvPr>
            <p:ph type="ftr" sz="quarter" idx="11"/>
          </p:nvPr>
        </p:nvSpPr>
        <p:spPr/>
        <p:txBody>
          <a:bodyPr/>
          <a:lstStyle/>
          <a:p>
            <a:pPr>
              <a:defRPr/>
            </a:pPr>
            <a:endParaRPr lang="vi-VN"/>
          </a:p>
        </p:txBody>
      </p:sp>
      <p:sp>
        <p:nvSpPr>
          <p:cNvPr id="6" name="Slide Number Placeholder 6"/>
          <p:cNvSpPr>
            <a:spLocks noGrp="1"/>
          </p:cNvSpPr>
          <p:nvPr>
            <p:ph type="sldNum" sz="quarter" idx="12"/>
          </p:nvPr>
        </p:nvSpPr>
        <p:spPr/>
        <p:txBody>
          <a:bodyPr/>
          <a:lstStyle/>
          <a:p>
            <a:pPr>
              <a:defRPr/>
            </a:pPr>
            <a:fld id="{42FED1F5-89EC-4D19-A6B5-1672CAAD1629}" type="slidenum">
              <a:rPr lang="vi-VN" altLang="en-US" smtClean="0"/>
              <a:pPr>
                <a:defRPr/>
              </a:pPr>
              <a:t>‹#›</a:t>
            </a:fld>
            <a:endParaRPr lang="vi-VN" altLang="en-US"/>
          </a:p>
        </p:txBody>
      </p:sp>
    </p:spTree>
    <p:extLst>
      <p:ext uri="{BB962C8B-B14F-4D97-AF65-F5344CB8AC3E}">
        <p14:creationId xmlns:p14="http://schemas.microsoft.com/office/powerpoint/2010/main" val="19164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EF5E018-FB14-4160-A940-1257CC62AB18}" type="datetime1">
              <a:rPr lang="vi-VN" smtClean="0"/>
              <a:pPr>
                <a:defRPr/>
              </a:pPr>
              <a:t>23/08/2021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BC1066F8-1351-4E8F-A752-6261CE3935FE}" type="slidenum">
              <a:rPr lang="vi-VN" altLang="en-US" smtClean="0"/>
              <a:pPr>
                <a:defRPr/>
              </a:pPr>
              <a:t>‹#›</a:t>
            </a:fld>
            <a:endParaRPr lang="vi-VN" altLang="en-US"/>
          </a:p>
        </p:txBody>
      </p:sp>
    </p:spTree>
    <p:extLst>
      <p:ext uri="{BB962C8B-B14F-4D97-AF65-F5344CB8AC3E}">
        <p14:creationId xmlns:p14="http://schemas.microsoft.com/office/powerpoint/2010/main" val="290502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EBF45DA8-6E80-4220-96FB-A39B5CF837B8}" type="datetime1">
              <a:rPr lang="vi-VN" smtClean="0"/>
              <a:pPr>
                <a:defRPr/>
              </a:pPr>
              <a:t>23/08/2021</a:t>
            </a:fld>
            <a:endParaRPr lang="vi-V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vi-V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F2C3A1A3-B88F-4E88-9130-7F926D615E89}" type="slidenum">
              <a:rPr lang="vi-VN" altLang="en-US" smtClean="0"/>
              <a:pPr>
                <a:defRPr/>
              </a:pPr>
              <a:t>‹#›</a:t>
            </a:fld>
            <a:endParaRPr lang="vi-VN" altLang="en-US"/>
          </a:p>
        </p:txBody>
      </p:sp>
    </p:spTree>
    <p:extLst>
      <p:ext uri="{BB962C8B-B14F-4D97-AF65-F5344CB8AC3E}">
        <p14:creationId xmlns:p14="http://schemas.microsoft.com/office/powerpoint/2010/main" val="361264450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inhlv@hcmute.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kienthuc.name.vn/search?q=.net+framewor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88E9997-FEE6-41C1-870E-E27390157F07}"/>
              </a:ext>
            </a:extLst>
          </p:cNvPr>
          <p:cNvSpPr>
            <a:spLocks noGrp="1" noChangeArrowheads="1"/>
          </p:cNvSpPr>
          <p:nvPr>
            <p:ph type="ctrTitle"/>
          </p:nvPr>
        </p:nvSpPr>
        <p:spPr>
          <a:xfrm>
            <a:off x="2390776" y="1447800"/>
            <a:ext cx="6619875" cy="3328988"/>
          </a:xfrm>
        </p:spPr>
        <p:txBody>
          <a:bodyPr/>
          <a:lstStyle/>
          <a:p>
            <a:r>
              <a:rPr lang="en-US" altLang="en-US"/>
              <a:t>Lập trình hướng đối tượng-OOP</a:t>
            </a:r>
          </a:p>
        </p:txBody>
      </p:sp>
      <p:sp>
        <p:nvSpPr>
          <p:cNvPr id="9219" name="Subtitle 2">
            <a:extLst>
              <a:ext uri="{FF2B5EF4-FFF2-40B4-BE49-F238E27FC236}">
                <a16:creationId xmlns:a16="http://schemas.microsoft.com/office/drawing/2014/main" id="{96E08672-52D2-482B-950A-199F0867740D}"/>
              </a:ext>
            </a:extLst>
          </p:cNvPr>
          <p:cNvSpPr>
            <a:spLocks noGrp="1"/>
          </p:cNvSpPr>
          <p:nvPr>
            <p:ph type="subTitle" idx="1"/>
          </p:nvPr>
        </p:nvSpPr>
        <p:spPr>
          <a:xfrm>
            <a:off x="2390776" y="4776788"/>
            <a:ext cx="6619875" cy="862012"/>
          </a:xfrm>
        </p:spPr>
        <p:txBody>
          <a:bodyPr>
            <a:normAutofit fontScale="70000" lnSpcReduction="20000"/>
          </a:bodyPr>
          <a:lstStyle/>
          <a:p>
            <a:pPr>
              <a:defRPr/>
            </a:pPr>
            <a:r>
              <a:rPr lang="en-US" altLang="en-US" dirty="0" err="1"/>
              <a:t>Thinh</a:t>
            </a:r>
            <a:r>
              <a:rPr lang="en-US" altLang="en-US" dirty="0"/>
              <a:t> Le</a:t>
            </a:r>
          </a:p>
          <a:p>
            <a:pPr>
              <a:defRPr/>
            </a:pPr>
            <a:r>
              <a:rPr lang="en-US" altLang="en-US" dirty="0">
                <a:hlinkClick r:id="rId2"/>
              </a:rPr>
              <a:t>thinhlv@hcmute.edu.vn</a:t>
            </a:r>
            <a:endParaRPr lang="en-US" altLang="en-US" dirty="0"/>
          </a:p>
          <a:p>
            <a:pPr>
              <a:defRPr/>
            </a:pPr>
            <a:r>
              <a:rPr lang="en-US" altLang="en-US" dirty="0"/>
              <a:t>0938252222</a:t>
            </a:r>
          </a:p>
        </p:txBody>
      </p:sp>
      <p:sp>
        <p:nvSpPr>
          <p:cNvPr id="6148" name="Slide Number Placeholder 1">
            <a:extLst>
              <a:ext uri="{FF2B5EF4-FFF2-40B4-BE49-F238E27FC236}">
                <a16:creationId xmlns:a16="http://schemas.microsoft.com/office/drawing/2014/main" id="{DD2C736E-8E9E-4337-B245-8DDCCDC583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DFF0FD7-C7BB-4EB9-8205-78A25D95AED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a:t>
            </a:fld>
            <a:endParaRPr lang="vi-VN" altLang="en-US" sz="2800">
              <a:solidFill>
                <a:srgbClr val="FFFFFF"/>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01B5346C-E3ED-4961-8CE4-A46F1E6A7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125539"/>
            <a:ext cx="8801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475" name="Picture 3">
            <a:extLst>
              <a:ext uri="{FF2B5EF4-FFF2-40B4-BE49-F238E27FC236}">
                <a16:creationId xmlns:a16="http://schemas.microsoft.com/office/drawing/2014/main" id="{D7C4AE16-A1DF-4242-B4ED-C5D8D1A52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060701"/>
            <a:ext cx="86582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476" name="Picture 4">
            <a:extLst>
              <a:ext uri="{FF2B5EF4-FFF2-40B4-BE49-F238E27FC236}">
                <a16:creationId xmlns:a16="http://schemas.microsoft.com/office/drawing/2014/main" id="{201687F0-D1F9-4E1B-8F7D-7A89E71A4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5003800"/>
            <a:ext cx="62865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Slide Number Placeholder 1">
            <a:extLst>
              <a:ext uri="{FF2B5EF4-FFF2-40B4-BE49-F238E27FC236}">
                <a16:creationId xmlns:a16="http://schemas.microsoft.com/office/drawing/2014/main" id="{A2E369C1-3501-4171-A421-9EEC8A2C3A9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D7C7D31-AAE8-4F08-8848-71C7DCDA5C5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blinds(horizontal)">
                                      <p:cBhvr>
                                        <p:cTn id="7" dur="500"/>
                                        <p:tgtEl>
                                          <p:spTgt spid="233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6"/>
                                        </p:tgtEl>
                                        <p:attrNameLst>
                                          <p:attrName>style.visibility</p:attrName>
                                        </p:attrNameLst>
                                      </p:cBhvr>
                                      <p:to>
                                        <p:strVal val="visible"/>
                                      </p:to>
                                    </p:set>
                                    <p:animEffect transition="in" filter="blinds(horizontal)">
                                      <p:cBhvr>
                                        <p:cTn id="12" dur="500"/>
                                        <p:tgtEl>
                                          <p:spTgt spid="233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a:extLst>
              <a:ext uri="{FF2B5EF4-FFF2-40B4-BE49-F238E27FC236}">
                <a16:creationId xmlns:a16="http://schemas.microsoft.com/office/drawing/2014/main" id="{9B23FAAC-4936-4B26-A8B7-95A74DB0B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25538"/>
            <a:ext cx="88868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499" name="Picture 3">
            <a:extLst>
              <a:ext uri="{FF2B5EF4-FFF2-40B4-BE49-F238E27FC236}">
                <a16:creationId xmlns:a16="http://schemas.microsoft.com/office/drawing/2014/main" id="{BDBFA818-6FA5-406E-9EB8-1C15BCDCE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6" y="3716338"/>
            <a:ext cx="4352925"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Slide Number Placeholder 1">
            <a:extLst>
              <a:ext uri="{FF2B5EF4-FFF2-40B4-BE49-F238E27FC236}">
                <a16:creationId xmlns:a16="http://schemas.microsoft.com/office/drawing/2014/main" id="{2ADD29CB-5F05-438F-84F2-FEBC656E402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65CFCC9-9840-42B4-94D8-E169190027F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11</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blinds(horizontal)">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blinds(horizontal)">
                                      <p:cBhvr>
                                        <p:cTn id="12" dur="5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B07295C-2CEA-4D61-9205-19C0A8C9BAC1}"/>
              </a:ext>
            </a:extLst>
          </p:cNvPr>
          <p:cNvSpPr>
            <a:spLocks noGrp="1" noChangeArrowheads="1"/>
          </p:cNvSpPr>
          <p:nvPr>
            <p:ph type="title"/>
          </p:nvPr>
        </p:nvSpPr>
        <p:spPr/>
        <p:txBody>
          <a:bodyPr/>
          <a:lstStyle/>
          <a:p>
            <a:pPr eaLnBrk="1" hangingPunct="1"/>
            <a:r>
              <a:rPr lang="en-US" altLang="en-US"/>
              <a:t>Unified Modeling Language (UML)</a:t>
            </a:r>
          </a:p>
        </p:txBody>
      </p:sp>
      <p:sp>
        <p:nvSpPr>
          <p:cNvPr id="18435" name="Content Placeholder 2">
            <a:extLst>
              <a:ext uri="{FF2B5EF4-FFF2-40B4-BE49-F238E27FC236}">
                <a16:creationId xmlns:a16="http://schemas.microsoft.com/office/drawing/2014/main" id="{02CBD754-359F-4730-B5E0-5ADE609424D7}"/>
              </a:ext>
            </a:extLst>
          </p:cNvPr>
          <p:cNvSpPr>
            <a:spLocks noGrp="1" noChangeArrowheads="1"/>
          </p:cNvSpPr>
          <p:nvPr>
            <p:ph idx="1"/>
          </p:nvPr>
        </p:nvSpPr>
        <p:spPr/>
        <p:txBody>
          <a:bodyPr/>
          <a:lstStyle/>
          <a:p>
            <a:pPr marL="273050" indent="-273050" eaLnBrk="1" hangingPunct="1"/>
            <a:r>
              <a:rPr lang="vi-VN" altLang="en-US"/>
              <a:t>UML (Unified Modeling Language) là ngôn ngữ dành cho việc đặc tả, hình dung, xây dựng và làm tài liệu của các hệ thống phần mềm. UML tạo cơ hội để viết thiết kế  hệ thống, bao gồm những khái niệm như tiến trình nghiệp vụ và các chức năng của hệ thống. Cụ thể, nó hữu dụng cho những ngôn ngữ khai báo, giản đồ cơ sở dữ liệu, thành phần phần mềm có khả năng tái sử dụng.</a:t>
            </a:r>
          </a:p>
          <a:p>
            <a:pPr marL="273050" indent="-273050" eaLnBrk="1" hangingPunct="1"/>
            <a:r>
              <a:rPr lang="vi-VN" altLang="en-US"/>
              <a:t>UML được phát triển bởi Rational Rose và một số nhóm cộng tác, nó nhanh chóng trở thành một trong những ngôn ngữ chuẩn để xây dựng hệ thống phần mềm hướng đối tượng (Object-Oriented).</a:t>
            </a:r>
          </a:p>
          <a:p>
            <a:pPr marL="273050" indent="-273050" eaLnBrk="1" hangingPunct="1"/>
            <a:endParaRPr lang="en-US" altLang="en-US"/>
          </a:p>
        </p:txBody>
      </p:sp>
      <p:sp>
        <p:nvSpPr>
          <p:cNvPr id="18436" name="Slide Number Placeholder 1">
            <a:extLst>
              <a:ext uri="{FF2B5EF4-FFF2-40B4-BE49-F238E27FC236}">
                <a16:creationId xmlns:a16="http://schemas.microsoft.com/office/drawing/2014/main" id="{CBC9E2B5-B84F-4648-AB2D-6A221E6BB01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5FF5E64-B284-419F-993D-EC7F78C0E23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12</a:t>
            </a:fld>
            <a:endParaRPr lang="vi-VN" altLang="en-US" sz="2800">
              <a:solidFill>
                <a:srgbClr val="FFFFFF"/>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D0F094E-9F3E-4ABE-9FCF-9E9B063DFE5A}"/>
              </a:ext>
            </a:extLst>
          </p:cNvPr>
          <p:cNvSpPr>
            <a:spLocks noGrp="1" noChangeArrowheads="1"/>
          </p:cNvSpPr>
          <p:nvPr>
            <p:ph type="title"/>
          </p:nvPr>
        </p:nvSpPr>
        <p:spPr/>
        <p:txBody>
          <a:bodyPr/>
          <a:lstStyle/>
          <a:p>
            <a:pPr eaLnBrk="1" hangingPunct="1"/>
            <a:r>
              <a:rPr lang="en-US" altLang="en-US"/>
              <a:t>UML: objective</a:t>
            </a:r>
          </a:p>
        </p:txBody>
      </p:sp>
      <p:sp>
        <p:nvSpPr>
          <p:cNvPr id="10243" name="Content Placeholder 2">
            <a:extLst>
              <a:ext uri="{FF2B5EF4-FFF2-40B4-BE49-F238E27FC236}">
                <a16:creationId xmlns:a16="http://schemas.microsoft.com/office/drawing/2014/main" id="{FF7FF311-058A-4EEC-AE99-53ACB3F7E43A}"/>
              </a:ext>
            </a:extLst>
          </p:cNvPr>
          <p:cNvSpPr>
            <a:spLocks noGrp="1"/>
          </p:cNvSpPr>
          <p:nvPr>
            <p:ph idx="1"/>
          </p:nvPr>
        </p:nvSpPr>
        <p:spPr/>
        <p:txBody>
          <a:bodyPr rtlCol="0">
            <a:normAutofit lnSpcReduction="10000"/>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vi-VN" dirty="0"/>
              <a:t>UML cung cấp cho người dùng </a:t>
            </a:r>
            <a:r>
              <a:rPr lang="vi-VN" b="1" dirty="0">
                <a:solidFill>
                  <a:srgbClr val="FF0000"/>
                </a:solidFill>
              </a:rPr>
              <a:t>một ngôn ngữ mô hình hoá </a:t>
            </a:r>
            <a:r>
              <a:rPr lang="vi-VN" dirty="0"/>
              <a:t>trực quan sẵn sàng để dùng và có ý nghĩa; cho phép phát triển và trao đổi những mô hình mang nhiều ý nghĩa.</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Cung cấp khả năng mở rộng và chuyên môn hoá để mở rộng những khái niệm cốt lõi.</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Độc lập với ngôn ngữ lập trình chuyên biệt và các tiến trình phát triển.</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Cung cấp nền tảng về sự hiểu biết ngôn ngữ mô hình hoá.</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Khuyến khích và hỗ trợ sự phát triển của các công cụ hướng đối tượng.</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Hỗ trợ những khái niệm phát triển cấp độ cao như collaboration, framework, pattern and component.</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Tích hợp một cách tốt nhất với thực tiễn</a:t>
            </a:r>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p:txBody>
      </p:sp>
      <p:sp>
        <p:nvSpPr>
          <p:cNvPr id="19460" name="Slide Number Placeholder 1">
            <a:extLst>
              <a:ext uri="{FF2B5EF4-FFF2-40B4-BE49-F238E27FC236}">
                <a16:creationId xmlns:a16="http://schemas.microsoft.com/office/drawing/2014/main" id="{6B0A8E8D-FB95-481A-A6BC-0C3AE75E4E6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BB89710-84B0-413D-B3E9-823AE4E294FF}"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animEffect transition="in" filter="fade">
                                      <p:cBhvr>
                                        <p:cTn id="11" dur="500"/>
                                        <p:tgtEl>
                                          <p:spTgt spid="1024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CD5C9FE-722D-4F98-B287-20FAC09D95AD}"/>
              </a:ext>
            </a:extLst>
          </p:cNvPr>
          <p:cNvSpPr>
            <a:spLocks noGrp="1" noChangeArrowheads="1"/>
          </p:cNvSpPr>
          <p:nvPr>
            <p:ph type="title"/>
          </p:nvPr>
        </p:nvSpPr>
        <p:spPr/>
        <p:txBody>
          <a:bodyPr/>
          <a:lstStyle/>
          <a:p>
            <a:pPr eaLnBrk="1" hangingPunct="1"/>
            <a:r>
              <a:rPr lang="vi-VN" altLang="en-US" sz="4000"/>
              <a:t>Biểu Đồ Lớp (Class Diagram)</a:t>
            </a:r>
            <a:endParaRPr lang="en-US" altLang="en-US" sz="4000"/>
          </a:p>
        </p:txBody>
      </p:sp>
      <p:sp>
        <p:nvSpPr>
          <p:cNvPr id="20483" name="Content Placeholder 2">
            <a:extLst>
              <a:ext uri="{FF2B5EF4-FFF2-40B4-BE49-F238E27FC236}">
                <a16:creationId xmlns:a16="http://schemas.microsoft.com/office/drawing/2014/main" id="{21314DBE-0514-45CA-AFEB-E04E981BEC6E}"/>
              </a:ext>
            </a:extLst>
          </p:cNvPr>
          <p:cNvSpPr>
            <a:spLocks noGrp="1" noChangeArrowheads="1"/>
          </p:cNvSpPr>
          <p:nvPr>
            <p:ph idx="1"/>
          </p:nvPr>
        </p:nvSpPr>
        <p:spPr>
          <a:xfrm>
            <a:off x="1981200" y="1935164"/>
            <a:ext cx="4402138" cy="4389437"/>
          </a:xfrm>
        </p:spPr>
        <p:txBody>
          <a:bodyPr/>
          <a:lstStyle/>
          <a:p>
            <a:pPr marL="273050" indent="-273050" eaLnBrk="1" hangingPunct="1"/>
            <a:r>
              <a:rPr lang="vi-VN" altLang="en-US"/>
              <a:t>Class diagram là xương sống của hầu như tất cả các phương pháp hướng đối tượng, bao gồm cả UML. Chúng mô tả các cấu trúc tĩnh của hệ thống</a:t>
            </a:r>
            <a:r>
              <a:rPr lang="en-US" altLang="en-US"/>
              <a:t>.</a:t>
            </a:r>
          </a:p>
          <a:p>
            <a:pPr marL="273050" indent="-273050" eaLnBrk="1" hangingPunct="1"/>
            <a:r>
              <a:rPr lang="vi-VN" altLang="en-US"/>
              <a:t>Dùng để mô tả các đối tượng được sử dụng trong ứng dụng.</a:t>
            </a:r>
          </a:p>
          <a:p>
            <a:pPr marL="273050" indent="-273050" eaLnBrk="1" hangingPunct="1"/>
            <a:r>
              <a:rPr lang="vi-VN" altLang="en-US"/>
              <a:t>Giúp ta thấy rõ các đối tượng và mối quan hệ giữa chúng trong ứng dụng</a:t>
            </a:r>
          </a:p>
          <a:p>
            <a:pPr marL="273050" indent="-273050" eaLnBrk="1" hangingPunct="1"/>
            <a:endParaRPr lang="en-US" altLang="en-US"/>
          </a:p>
        </p:txBody>
      </p:sp>
      <p:sp>
        <p:nvSpPr>
          <p:cNvPr id="20485" name="Slide Number Placeholder 1">
            <a:extLst>
              <a:ext uri="{FF2B5EF4-FFF2-40B4-BE49-F238E27FC236}">
                <a16:creationId xmlns:a16="http://schemas.microsoft.com/office/drawing/2014/main" id="{821862B3-DA12-4D46-888A-6C7472C4A4A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1BC7159-0EE9-4966-B6C0-BF66165AE2A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14</a:t>
            </a:fld>
            <a:endParaRPr lang="vi-VN" altLang="en-US" sz="2800">
              <a:solidFill>
                <a:srgbClr val="FFFFFF"/>
              </a:solidFill>
              <a:latin typeface="Arial" panose="020B0604020202020204" pitchFamily="34" charset="0"/>
            </a:endParaRPr>
          </a:p>
        </p:txBody>
      </p:sp>
      <p:pic>
        <p:nvPicPr>
          <p:cNvPr id="20484" name="Picture 2">
            <a:extLst>
              <a:ext uri="{FF2B5EF4-FFF2-40B4-BE49-F238E27FC236}">
                <a16:creationId xmlns:a16="http://schemas.microsoft.com/office/drawing/2014/main" id="{7D98EB60-AA2A-4116-B1F9-610BDB67C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264" y="2254251"/>
            <a:ext cx="38703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76716C6-29BD-4719-BA27-67457168D7AE}"/>
              </a:ext>
            </a:extLst>
          </p:cNvPr>
          <p:cNvSpPr>
            <a:spLocks noGrp="1" noChangeArrowheads="1"/>
          </p:cNvSpPr>
          <p:nvPr>
            <p:ph type="title"/>
          </p:nvPr>
        </p:nvSpPr>
        <p:spPr/>
        <p:txBody>
          <a:bodyPr/>
          <a:lstStyle/>
          <a:p>
            <a:pPr eaLnBrk="1" hangingPunct="1"/>
            <a:r>
              <a:rPr lang="en-US" altLang="en-US"/>
              <a:t>Sequence Diagram</a:t>
            </a:r>
          </a:p>
        </p:txBody>
      </p:sp>
      <p:sp>
        <p:nvSpPr>
          <p:cNvPr id="21507" name="Content Placeholder 2">
            <a:extLst>
              <a:ext uri="{FF2B5EF4-FFF2-40B4-BE49-F238E27FC236}">
                <a16:creationId xmlns:a16="http://schemas.microsoft.com/office/drawing/2014/main" id="{25E5847A-3B4D-41BE-ACB8-7DF34BE09479}"/>
              </a:ext>
            </a:extLst>
          </p:cNvPr>
          <p:cNvSpPr>
            <a:spLocks noGrp="1" noChangeArrowheads="1"/>
          </p:cNvSpPr>
          <p:nvPr>
            <p:ph idx="1"/>
          </p:nvPr>
        </p:nvSpPr>
        <p:spPr>
          <a:xfrm>
            <a:off x="1981201" y="1935164"/>
            <a:ext cx="3827463" cy="4389437"/>
          </a:xfrm>
        </p:spPr>
        <p:txBody>
          <a:bodyPr/>
          <a:lstStyle/>
          <a:p>
            <a:pPr eaLnBrk="1" hangingPunct="1"/>
            <a:r>
              <a:rPr lang="vi-VN" altLang="en-US"/>
              <a:t>Dùng để mô tả sự tương tác giữa các đối tượng trong ứng dụng</a:t>
            </a:r>
          </a:p>
          <a:p>
            <a:pPr eaLnBrk="1" hangingPunct="1"/>
            <a:r>
              <a:rPr lang="vi-VN" altLang="en-US"/>
              <a:t>Các Diagram này cung cấp thông tin cơ bản về các thông điệp được truyền tải giữa các đối tượng khác nhau trong hệ thống</a:t>
            </a:r>
          </a:p>
          <a:p>
            <a:pPr eaLnBrk="1" hangingPunct="1"/>
            <a:endParaRPr lang="en-US" altLang="en-US"/>
          </a:p>
        </p:txBody>
      </p:sp>
      <p:sp>
        <p:nvSpPr>
          <p:cNvPr id="21509" name="Slide Number Placeholder 1">
            <a:extLst>
              <a:ext uri="{FF2B5EF4-FFF2-40B4-BE49-F238E27FC236}">
                <a16:creationId xmlns:a16="http://schemas.microsoft.com/office/drawing/2014/main" id="{6C4E2EA6-92A6-45C5-BFD0-D7FDA4870A5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01A67B5-25FF-4CBE-8724-96459657539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15</a:t>
            </a:fld>
            <a:endParaRPr lang="vi-VN" altLang="en-US" sz="2800">
              <a:solidFill>
                <a:srgbClr val="FFFFFF"/>
              </a:solidFill>
              <a:latin typeface="Arial" panose="020B0604020202020204" pitchFamily="34" charset="0"/>
            </a:endParaRPr>
          </a:p>
        </p:txBody>
      </p:sp>
      <p:pic>
        <p:nvPicPr>
          <p:cNvPr id="21508" name="Picture 2">
            <a:extLst>
              <a:ext uri="{FF2B5EF4-FFF2-40B4-BE49-F238E27FC236}">
                <a16:creationId xmlns:a16="http://schemas.microsoft.com/office/drawing/2014/main" id="{79D05E8D-900C-4613-B699-9F35F015C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64" y="2060575"/>
            <a:ext cx="45799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15FEDD6-7B0A-46B1-B70B-7841D64A1402}"/>
              </a:ext>
            </a:extLst>
          </p:cNvPr>
          <p:cNvSpPr>
            <a:spLocks noGrp="1" noChangeArrowheads="1"/>
          </p:cNvSpPr>
          <p:nvPr>
            <p:ph type="title"/>
          </p:nvPr>
        </p:nvSpPr>
        <p:spPr/>
        <p:txBody>
          <a:bodyPr/>
          <a:lstStyle/>
          <a:p>
            <a:pPr eaLnBrk="1" hangingPunct="1"/>
            <a:r>
              <a:rPr lang="en-US" altLang="en-US"/>
              <a:t>Use Case Diagram</a:t>
            </a:r>
          </a:p>
        </p:txBody>
      </p:sp>
      <p:sp>
        <p:nvSpPr>
          <p:cNvPr id="22531" name="Content Placeholder 2">
            <a:extLst>
              <a:ext uri="{FF2B5EF4-FFF2-40B4-BE49-F238E27FC236}">
                <a16:creationId xmlns:a16="http://schemas.microsoft.com/office/drawing/2014/main" id="{82344273-7ADC-408E-B305-7941AC2F1F4B}"/>
              </a:ext>
            </a:extLst>
          </p:cNvPr>
          <p:cNvSpPr>
            <a:spLocks noGrp="1" noChangeArrowheads="1"/>
          </p:cNvSpPr>
          <p:nvPr>
            <p:ph idx="1"/>
          </p:nvPr>
        </p:nvSpPr>
        <p:spPr>
          <a:xfrm>
            <a:off x="1981201" y="1935164"/>
            <a:ext cx="4619625" cy="4389437"/>
          </a:xfrm>
        </p:spPr>
        <p:txBody>
          <a:bodyPr/>
          <a:lstStyle/>
          <a:p>
            <a:pPr marL="273050" indent="-273050" eaLnBrk="1" hangingPunct="1"/>
            <a:r>
              <a:rPr lang="vi-VN" altLang="en-US"/>
              <a:t>Uses case diagram đưa ra cách nhìn bao quát (từ trên xuống) cách sử dụng của hệ thống cũng như cách nhìn hệ thống từ bên ngoài. Biểu đồ này hiển thị những chức năng của hệ thống hoặc các lớp và tương tác của hệ thống với thế giới bên ngoài như thế nào. Uses case diagram được dùng trong quá trình phân tích hệ thống để nắm bắt được yêu cầu của hệ thống và hiểu được sự hoạt động của hệ  thống.</a:t>
            </a:r>
            <a:endParaRPr lang="en-US" altLang="en-US"/>
          </a:p>
          <a:p>
            <a:pPr marL="273050" indent="-273050" eaLnBrk="1" hangingPunct="1"/>
            <a:r>
              <a:rPr lang="vi-VN" altLang="en-US"/>
              <a:t>Thể hiện sự tương tác giữa người dùng cuối và hệ thống</a:t>
            </a:r>
            <a:endParaRPr lang="en-US" altLang="en-US"/>
          </a:p>
        </p:txBody>
      </p:sp>
      <p:sp>
        <p:nvSpPr>
          <p:cNvPr id="22533" name="Slide Number Placeholder 1">
            <a:extLst>
              <a:ext uri="{FF2B5EF4-FFF2-40B4-BE49-F238E27FC236}">
                <a16:creationId xmlns:a16="http://schemas.microsoft.com/office/drawing/2014/main" id="{15D766D5-9362-4865-A073-A243046E4F0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ABD0BA9-4F9A-4D54-8333-EA82575813A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16</a:t>
            </a:fld>
            <a:endParaRPr lang="vi-VN" altLang="en-US" sz="2800">
              <a:solidFill>
                <a:srgbClr val="FFFFFF"/>
              </a:solidFill>
              <a:latin typeface="Arial" panose="020B0604020202020204" pitchFamily="34" charset="0"/>
            </a:endParaRPr>
          </a:p>
        </p:txBody>
      </p:sp>
      <p:pic>
        <p:nvPicPr>
          <p:cNvPr id="22532" name="Picture 2">
            <a:extLst>
              <a:ext uri="{FF2B5EF4-FFF2-40B4-BE49-F238E27FC236}">
                <a16:creationId xmlns:a16="http://schemas.microsoft.com/office/drawing/2014/main" id="{2CFF380E-C35B-424B-80A4-8D6D0CD9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3500439"/>
            <a:ext cx="385445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E21C3C6-2227-4647-AF5F-A246AAA1FBD4}"/>
              </a:ext>
            </a:extLst>
          </p:cNvPr>
          <p:cNvSpPr>
            <a:spLocks noGrp="1" noChangeArrowheads="1"/>
          </p:cNvSpPr>
          <p:nvPr>
            <p:ph type="title"/>
          </p:nvPr>
        </p:nvSpPr>
        <p:spPr/>
        <p:txBody>
          <a:bodyPr/>
          <a:lstStyle/>
          <a:p>
            <a:pPr eaLnBrk="1" hangingPunct="1"/>
            <a:r>
              <a:rPr lang="en-US" altLang="en-US"/>
              <a:t>Activity Diagram</a:t>
            </a:r>
          </a:p>
        </p:txBody>
      </p:sp>
      <p:sp>
        <p:nvSpPr>
          <p:cNvPr id="23555" name="Content Placeholder 2">
            <a:extLst>
              <a:ext uri="{FF2B5EF4-FFF2-40B4-BE49-F238E27FC236}">
                <a16:creationId xmlns:a16="http://schemas.microsoft.com/office/drawing/2014/main" id="{BF5EB121-98F9-48BA-8771-CACA3E039C4D}"/>
              </a:ext>
            </a:extLst>
          </p:cNvPr>
          <p:cNvSpPr>
            <a:spLocks noGrp="1" noChangeArrowheads="1"/>
          </p:cNvSpPr>
          <p:nvPr>
            <p:ph idx="1"/>
          </p:nvPr>
        </p:nvSpPr>
        <p:spPr>
          <a:xfrm>
            <a:off x="1981201" y="1935164"/>
            <a:ext cx="4043363" cy="4389437"/>
          </a:xfrm>
        </p:spPr>
        <p:txBody>
          <a:bodyPr/>
          <a:lstStyle/>
          <a:p>
            <a:pPr eaLnBrk="1" hangingPunct="1"/>
            <a:r>
              <a:rPr lang="vi-VN" altLang="en-US"/>
              <a:t>Thể hiện luồng dữ liệu của hệ thống theo hướng quản lý quy trình ứng dụng.</a:t>
            </a:r>
          </a:p>
          <a:p>
            <a:pPr eaLnBrk="1" hangingPunct="1"/>
            <a:r>
              <a:rPr lang="vi-VN" altLang="en-US"/>
              <a:t>Diagram này được xem như là bản mô tả chi tiết của Use Case Diagram</a:t>
            </a:r>
          </a:p>
        </p:txBody>
      </p:sp>
      <p:sp>
        <p:nvSpPr>
          <p:cNvPr id="23557" name="Slide Number Placeholder 1">
            <a:extLst>
              <a:ext uri="{FF2B5EF4-FFF2-40B4-BE49-F238E27FC236}">
                <a16:creationId xmlns:a16="http://schemas.microsoft.com/office/drawing/2014/main" id="{C8955444-EF18-46B9-9D98-D13CC10DECF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3284900-EAA1-404F-9655-26762E00045F}"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17</a:t>
            </a:fld>
            <a:endParaRPr lang="vi-VN" altLang="en-US" sz="2800">
              <a:solidFill>
                <a:srgbClr val="FFFFFF"/>
              </a:solidFill>
              <a:latin typeface="Arial" panose="020B0604020202020204" pitchFamily="34" charset="0"/>
            </a:endParaRPr>
          </a:p>
        </p:txBody>
      </p:sp>
      <p:pic>
        <p:nvPicPr>
          <p:cNvPr id="23556" name="Picture 2">
            <a:extLst>
              <a:ext uri="{FF2B5EF4-FFF2-40B4-BE49-F238E27FC236}">
                <a16:creationId xmlns:a16="http://schemas.microsoft.com/office/drawing/2014/main" id="{F2CDA4D9-0EC7-4158-BAFD-FD76207F9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39" y="2420939"/>
            <a:ext cx="3836987" cy="399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D6A4B58-4D53-415E-9013-DF9886E74941}"/>
              </a:ext>
            </a:extLst>
          </p:cNvPr>
          <p:cNvSpPr>
            <a:spLocks noGrp="1" noChangeArrowheads="1"/>
          </p:cNvSpPr>
          <p:nvPr>
            <p:ph type="title"/>
          </p:nvPr>
        </p:nvSpPr>
        <p:spPr/>
        <p:txBody>
          <a:bodyPr/>
          <a:lstStyle/>
          <a:p>
            <a:pPr eaLnBrk="1" hangingPunct="1"/>
            <a:r>
              <a:rPr lang="en-US" altLang="en-US"/>
              <a:t>Component Diagram</a:t>
            </a:r>
          </a:p>
        </p:txBody>
      </p:sp>
      <p:sp>
        <p:nvSpPr>
          <p:cNvPr id="24579" name="Content Placeholder 2">
            <a:extLst>
              <a:ext uri="{FF2B5EF4-FFF2-40B4-BE49-F238E27FC236}">
                <a16:creationId xmlns:a16="http://schemas.microsoft.com/office/drawing/2014/main" id="{94875B42-D8DE-44B1-A0C8-395122EF5E9A}"/>
              </a:ext>
            </a:extLst>
          </p:cNvPr>
          <p:cNvSpPr>
            <a:spLocks noGrp="1" noChangeArrowheads="1"/>
          </p:cNvSpPr>
          <p:nvPr>
            <p:ph idx="1"/>
          </p:nvPr>
        </p:nvSpPr>
        <p:spPr>
          <a:xfrm>
            <a:off x="1981201" y="1935164"/>
            <a:ext cx="3609975" cy="4389437"/>
          </a:xfrm>
        </p:spPr>
        <p:txBody>
          <a:bodyPr/>
          <a:lstStyle/>
          <a:p>
            <a:pPr eaLnBrk="1" hangingPunct="1"/>
            <a:r>
              <a:rPr lang="vi-VN" altLang="en-US"/>
              <a:t>Thể hiện mô hình của hệ thống ứng dụng ở mức độ tổng quan, bao gồm các thành phần khác nhau được sử dụng trong ứng dụng, ví dụ như: các thành phần giao diện, các hệ thống Web Server, cơ sở dữ liệu…</a:t>
            </a:r>
            <a:endParaRPr lang="en-US" altLang="en-US"/>
          </a:p>
        </p:txBody>
      </p:sp>
      <p:sp>
        <p:nvSpPr>
          <p:cNvPr id="24581" name="Slide Number Placeholder 1">
            <a:extLst>
              <a:ext uri="{FF2B5EF4-FFF2-40B4-BE49-F238E27FC236}">
                <a16:creationId xmlns:a16="http://schemas.microsoft.com/office/drawing/2014/main" id="{EA7D0F5C-F79D-4821-B0A3-21C2D7AEE44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3602F91-C399-4AE2-8A2D-BCF27B5CF71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18</a:t>
            </a:fld>
            <a:endParaRPr lang="vi-VN" altLang="en-US" sz="2800">
              <a:solidFill>
                <a:srgbClr val="FFFFFF"/>
              </a:solidFill>
              <a:latin typeface="Arial" panose="020B0604020202020204" pitchFamily="34" charset="0"/>
            </a:endParaRPr>
          </a:p>
        </p:txBody>
      </p:sp>
      <p:pic>
        <p:nvPicPr>
          <p:cNvPr id="24580" name="Picture 2">
            <a:extLst>
              <a:ext uri="{FF2B5EF4-FFF2-40B4-BE49-F238E27FC236}">
                <a16:creationId xmlns:a16="http://schemas.microsoft.com/office/drawing/2014/main" id="{E8A3A1B7-7983-4C49-806F-CD6F5A714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3284538"/>
            <a:ext cx="4859338"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A945BFE-1B22-4A5C-BB44-EA65ED5C7A13}"/>
              </a:ext>
            </a:extLst>
          </p:cNvPr>
          <p:cNvSpPr>
            <a:spLocks noGrp="1" noChangeArrowheads="1"/>
          </p:cNvSpPr>
          <p:nvPr>
            <p:ph type="title"/>
          </p:nvPr>
        </p:nvSpPr>
        <p:spPr/>
        <p:txBody>
          <a:bodyPr/>
          <a:lstStyle/>
          <a:p>
            <a:pPr eaLnBrk="1" hangingPunct="1"/>
            <a:r>
              <a:rPr lang="en-US" altLang="en-US"/>
              <a:t>Layer Diagram</a:t>
            </a:r>
          </a:p>
        </p:txBody>
      </p:sp>
      <p:sp>
        <p:nvSpPr>
          <p:cNvPr id="25603" name="Content Placeholder 2">
            <a:extLst>
              <a:ext uri="{FF2B5EF4-FFF2-40B4-BE49-F238E27FC236}">
                <a16:creationId xmlns:a16="http://schemas.microsoft.com/office/drawing/2014/main" id="{EDA4B21B-01E9-465D-9A24-D388C702145C}"/>
              </a:ext>
            </a:extLst>
          </p:cNvPr>
          <p:cNvSpPr>
            <a:spLocks noGrp="1" noChangeArrowheads="1"/>
          </p:cNvSpPr>
          <p:nvPr>
            <p:ph idx="1"/>
          </p:nvPr>
        </p:nvSpPr>
        <p:spPr>
          <a:xfrm>
            <a:off x="1981201" y="1935164"/>
            <a:ext cx="4043363" cy="4389437"/>
          </a:xfrm>
        </p:spPr>
        <p:txBody>
          <a:bodyPr/>
          <a:lstStyle/>
          <a:p>
            <a:pPr marL="273050" indent="-273050" eaLnBrk="1" hangingPunct="1"/>
            <a:r>
              <a:rPr lang="vi-VN" altLang="en-US" sz="2300"/>
              <a:t>Đây là Diagram quan trọng nhất trong thiết kế phần mềm.</a:t>
            </a:r>
          </a:p>
          <a:p>
            <a:pPr marL="273050" indent="-273050" eaLnBrk="1" hangingPunct="1"/>
            <a:r>
              <a:rPr lang="vi-VN" altLang="en-US" sz="2300"/>
              <a:t>Thể hiện kiến trúc các tầng của hệ thống ở mức logic như: Data Access Layer, Business Logic Layer, UI Layer…</a:t>
            </a:r>
          </a:p>
          <a:p>
            <a:pPr marL="273050" indent="-273050" eaLnBrk="1" hangingPunct="1"/>
            <a:r>
              <a:rPr lang="vi-VN" altLang="en-US" sz="2300"/>
              <a:t>Giúp kiểm tra về cấu trúc cũng như mối quan hệ giữa các tầng ứng dụng trong hệ thống sau khi codin</a:t>
            </a:r>
            <a:r>
              <a:rPr lang="en-US" altLang="en-US" sz="2300"/>
              <a:t>g</a:t>
            </a:r>
            <a:endParaRPr lang="vi-VN" altLang="en-US" sz="2300"/>
          </a:p>
        </p:txBody>
      </p:sp>
      <p:sp>
        <p:nvSpPr>
          <p:cNvPr id="25605" name="Slide Number Placeholder 1">
            <a:extLst>
              <a:ext uri="{FF2B5EF4-FFF2-40B4-BE49-F238E27FC236}">
                <a16:creationId xmlns:a16="http://schemas.microsoft.com/office/drawing/2014/main" id="{9F9C9859-C172-417C-B4C2-3A27D8868B8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CC0E116-A78E-4349-8CF9-86A792055EC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19</a:t>
            </a:fld>
            <a:endParaRPr lang="vi-VN" altLang="en-US" sz="2800">
              <a:solidFill>
                <a:srgbClr val="FFFFFF"/>
              </a:solidFill>
              <a:latin typeface="Arial" panose="020B0604020202020204" pitchFamily="34" charset="0"/>
            </a:endParaRPr>
          </a:p>
        </p:txBody>
      </p:sp>
      <p:pic>
        <p:nvPicPr>
          <p:cNvPr id="25604" name="Picture 2">
            <a:extLst>
              <a:ext uri="{FF2B5EF4-FFF2-40B4-BE49-F238E27FC236}">
                <a16:creationId xmlns:a16="http://schemas.microsoft.com/office/drawing/2014/main" id="{AE2633E3-4D58-4FF4-A442-9B1BC7C7C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2781300"/>
            <a:ext cx="4364038"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02BFFEB-DC6D-484C-AE8C-4B8F14FCF04B}"/>
              </a:ext>
            </a:extLst>
          </p:cNvPr>
          <p:cNvSpPr>
            <a:spLocks noGrp="1" noChangeArrowheads="1"/>
          </p:cNvSpPr>
          <p:nvPr>
            <p:ph type="title"/>
          </p:nvPr>
        </p:nvSpPr>
        <p:spPr/>
        <p:txBody>
          <a:bodyPr/>
          <a:lstStyle/>
          <a:p>
            <a:pPr eaLnBrk="1" hangingPunct="1"/>
            <a:r>
              <a:rPr lang="en-US" altLang="en-US"/>
              <a:t>Mục tiêu</a:t>
            </a:r>
          </a:p>
        </p:txBody>
      </p:sp>
      <p:sp>
        <p:nvSpPr>
          <p:cNvPr id="7171" name="Content Placeholder 2">
            <a:extLst>
              <a:ext uri="{FF2B5EF4-FFF2-40B4-BE49-F238E27FC236}">
                <a16:creationId xmlns:a16="http://schemas.microsoft.com/office/drawing/2014/main" id="{C8C84240-6C17-4EDD-A449-208B159E6712}"/>
              </a:ext>
            </a:extLst>
          </p:cNvPr>
          <p:cNvSpPr>
            <a:spLocks noGrp="1" noChangeArrowheads="1"/>
          </p:cNvSpPr>
          <p:nvPr>
            <p:ph idx="1"/>
          </p:nvPr>
        </p:nvSpPr>
        <p:spPr/>
        <p:txBody>
          <a:bodyPr/>
          <a:lstStyle/>
          <a:p>
            <a:pPr eaLnBrk="1" hangingPunct="1"/>
            <a:endParaRPr lang="en-US" altLang="en-US"/>
          </a:p>
          <a:p>
            <a:pPr eaLnBrk="1" hangingPunct="1"/>
            <a:r>
              <a:rPr lang="en-US" altLang="en-US"/>
              <a:t>Hiểu về Lập trình hướng đối tượng</a:t>
            </a:r>
          </a:p>
          <a:p>
            <a:pPr lvl="1" eaLnBrk="1" hangingPunct="1"/>
            <a:r>
              <a:rPr lang="en-US" altLang="en-US"/>
              <a:t>Kế Thừa</a:t>
            </a:r>
          </a:p>
          <a:p>
            <a:pPr lvl="1" eaLnBrk="1" hangingPunct="1"/>
            <a:r>
              <a:rPr lang="en-US" altLang="en-US"/>
              <a:t>Đa Hình</a:t>
            </a:r>
          </a:p>
          <a:p>
            <a:pPr lvl="1" eaLnBrk="1" hangingPunct="1"/>
            <a:r>
              <a:rPr lang="en-US" altLang="en-US"/>
              <a:t>Đóng gói</a:t>
            </a:r>
          </a:p>
          <a:p>
            <a:pPr lvl="1" eaLnBrk="1" hangingPunct="1"/>
            <a:r>
              <a:rPr lang="en-US" altLang="en-US"/>
              <a:t>Trừu t</a:t>
            </a:r>
            <a:r>
              <a:rPr lang="vi-VN" altLang="en-US"/>
              <a:t>ư</a:t>
            </a:r>
            <a:r>
              <a:rPr lang="en-US" altLang="en-US"/>
              <a:t>ợng</a:t>
            </a:r>
          </a:p>
          <a:p>
            <a:pPr eaLnBrk="1" hangingPunct="1"/>
            <a:endParaRPr lang="en-US" altLang="en-US"/>
          </a:p>
          <a:p>
            <a:pPr eaLnBrk="1" hangingPunct="1"/>
            <a:r>
              <a:rPr lang="en-US" altLang="en-US"/>
              <a:t> .Net</a:t>
            </a:r>
          </a:p>
          <a:p>
            <a:pPr eaLnBrk="1" hangingPunct="1"/>
            <a:endParaRPr lang="en-US" altLang="en-US"/>
          </a:p>
        </p:txBody>
      </p:sp>
      <p:sp>
        <p:nvSpPr>
          <p:cNvPr id="7172" name="Slide Number Placeholder 4">
            <a:extLst>
              <a:ext uri="{FF2B5EF4-FFF2-40B4-BE49-F238E27FC236}">
                <a16:creationId xmlns:a16="http://schemas.microsoft.com/office/drawing/2014/main" id="{3F4796EA-0071-4DE8-8B39-46C319E7D1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252DBCC-F3C5-4222-9944-8FEAB5C8A74E}" type="slidenum">
              <a:rPr lang="en-US" altLang="en-US" sz="1000">
                <a:solidFill>
                  <a:srgbClr val="EBEBEB"/>
                </a:solidFill>
                <a:latin typeface="Arial" panose="020B0604020202020204" pitchFamily="34" charset="0"/>
              </a:rPr>
              <a:pPr defTabSz="457200" fontAlgn="base">
                <a:spcBef>
                  <a:spcPct val="0"/>
                </a:spcBef>
                <a:spcAft>
                  <a:spcPct val="0"/>
                </a:spcAft>
                <a:buClrTx/>
                <a:buSzTx/>
                <a:buNone/>
              </a:pPr>
              <a:t>2</a:t>
            </a:fld>
            <a:endParaRPr lang="en-US" altLang="en-US" sz="1000">
              <a:solidFill>
                <a:srgbClr val="EBEBEB"/>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47B6DBB-591E-4376-B4D6-18AAD8385BDF}"/>
              </a:ext>
            </a:extLst>
          </p:cNvPr>
          <p:cNvSpPr>
            <a:spLocks noGrp="1" noChangeArrowheads="1"/>
          </p:cNvSpPr>
          <p:nvPr>
            <p:ph type="title"/>
          </p:nvPr>
        </p:nvSpPr>
        <p:spPr/>
        <p:txBody>
          <a:bodyPr/>
          <a:lstStyle/>
          <a:p>
            <a:pPr eaLnBrk="1" hangingPunct="1"/>
            <a:r>
              <a:rPr lang="en-US" altLang="en-US"/>
              <a:t>.Net FrameWork</a:t>
            </a:r>
          </a:p>
        </p:txBody>
      </p:sp>
      <p:sp>
        <p:nvSpPr>
          <p:cNvPr id="3" name="Content Placeholder 2">
            <a:extLst>
              <a:ext uri="{FF2B5EF4-FFF2-40B4-BE49-F238E27FC236}">
                <a16:creationId xmlns:a16="http://schemas.microsoft.com/office/drawing/2014/main" id="{8906528E-5E4E-444B-8A0C-0D78439685D4}"/>
              </a:ext>
            </a:extLst>
          </p:cNvPr>
          <p:cNvSpPr>
            <a:spLocks noGrp="1"/>
          </p:cNvSpPr>
          <p:nvPr>
            <p:ph idx="1"/>
          </p:nvPr>
        </p:nvSpPr>
        <p:spPr/>
        <p:txBody>
          <a:bodyPr rtlCol="0">
            <a:normAutofit/>
          </a:bodyPr>
          <a:lstStyle/>
          <a:p>
            <a:pPr marL="274320" indent="-274320" defTabSz="457207" eaLnBrk="1" fontAlgn="auto" hangingPunct="1">
              <a:spcAft>
                <a:spcPts val="0"/>
              </a:spcAft>
              <a:buClr>
                <a:schemeClr val="accent3"/>
              </a:buClr>
              <a:buFont typeface="Wingdings 2"/>
              <a:buChar char=""/>
              <a:defRPr/>
            </a:pPr>
            <a:r>
              <a:rPr lang="vi-VN" dirty="0">
                <a:hlinkClick r:id="rId2"/>
              </a:rPr>
              <a:t>.NET Framework</a:t>
            </a:r>
            <a:r>
              <a:rPr lang="vi-VN" dirty="0"/>
              <a:t> của Microsoft là một nền tảng lập trình tập hợp các thư viện lập trình có thể được cài thêm hoặc đã có sẵn trong các hệ điều hành Windows. Nó cung cấp những giải pháp thiết yếu cho những yêu cầu thông thường của các chương trình điện toán như lập trình giao diện người dùng, truy cập dữ liệu, kết nối cơ sở dữ liệu, ứng dụng web, các giải thuật số học và giao tiếp mạng</a:t>
            </a:r>
            <a:r>
              <a:rPr lang="en-US" dirty="0"/>
              <a:t>.</a:t>
            </a:r>
          </a:p>
          <a:p>
            <a:pPr marL="274320" indent="-274320" defTabSz="457207" eaLnBrk="1" fontAlgn="auto" hangingPunct="1">
              <a:spcAft>
                <a:spcPts val="0"/>
              </a:spcAft>
              <a:buClr>
                <a:schemeClr val="accent3"/>
              </a:buClr>
              <a:buFont typeface="Wingdings 2"/>
              <a:buChar char=""/>
              <a:defRPr/>
            </a:pPr>
            <a:r>
              <a:rPr lang="vi-VN" dirty="0">
                <a:hlinkClick r:id="rId2"/>
              </a:rPr>
              <a:t>.NET Framework</a:t>
            </a:r>
            <a:r>
              <a:rPr lang="vi-VN" dirty="0"/>
              <a:t> quản lý việc thực thi các chương trình được viết dựa trên .NET Framework do đó người dùng cần phải cài .NET Framework để có thể chạy các chương trình được viết trên nền .NET.</a:t>
            </a:r>
            <a:endParaRPr lang="en-US" dirty="0"/>
          </a:p>
          <a:p>
            <a:pPr marL="0" indent="0" defTabSz="457207" eaLnBrk="1" fontAlgn="auto" hangingPunct="1">
              <a:spcAft>
                <a:spcPts val="0"/>
              </a:spcAft>
              <a:buClr>
                <a:schemeClr val="accent3"/>
              </a:buClr>
              <a:buNone/>
              <a:defRPr/>
            </a:pPr>
            <a:r>
              <a:rPr lang="en-US" dirty="0">
                <a:sym typeface="Wingdings" panose="05000000000000000000" pitchFamily="2" charset="2"/>
              </a:rPr>
              <a:t> </a:t>
            </a:r>
            <a:r>
              <a:rPr lang="en-US" dirty="0" err="1">
                <a:sym typeface="Wingdings" panose="05000000000000000000" pitchFamily="2" charset="2"/>
              </a:rPr>
              <a:t>Công</a:t>
            </a:r>
            <a:r>
              <a:rPr lang="en-US" dirty="0">
                <a:sym typeface="Wingdings" panose="05000000000000000000" pitchFamily="2" charset="2"/>
              </a:rPr>
              <a:t> </a:t>
            </a:r>
            <a:r>
              <a:rPr lang="en-US" dirty="0" err="1">
                <a:sym typeface="Wingdings" panose="05000000000000000000" pitchFamily="2" charset="2"/>
              </a:rPr>
              <a:t>cụ</a:t>
            </a:r>
            <a:r>
              <a:rPr lang="en-US" dirty="0">
                <a:sym typeface="Wingdings" panose="05000000000000000000" pitchFamily="2" charset="2"/>
              </a:rPr>
              <a:t> Demo </a:t>
            </a:r>
            <a:r>
              <a:rPr lang="en-US" dirty="0" err="1">
                <a:sym typeface="Wingdings" panose="05000000000000000000" pitchFamily="2" charset="2"/>
              </a:rPr>
              <a:t>cho</a:t>
            </a:r>
            <a:r>
              <a:rPr lang="en-US" dirty="0">
                <a:sym typeface="Wingdings" panose="05000000000000000000" pitchFamily="2" charset="2"/>
              </a:rPr>
              <a:t> OOP</a:t>
            </a:r>
            <a:endParaRPr lang="en-US" dirty="0"/>
          </a:p>
        </p:txBody>
      </p:sp>
      <p:sp>
        <p:nvSpPr>
          <p:cNvPr id="26628" name="Slide Number Placeholder 1">
            <a:extLst>
              <a:ext uri="{FF2B5EF4-FFF2-40B4-BE49-F238E27FC236}">
                <a16:creationId xmlns:a16="http://schemas.microsoft.com/office/drawing/2014/main" id="{CC58346C-6F9C-4390-99BD-F2F8F93ED1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3402BCF-74F2-4865-A170-19D3527182D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20</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2" name="Rectangle 81">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843" name="Slide Number Placeholder 1">
            <a:extLst>
              <a:ext uri="{FF2B5EF4-FFF2-40B4-BE49-F238E27FC236}">
                <a16:creationId xmlns:a16="http://schemas.microsoft.com/office/drawing/2014/main" id="{20976E59-886B-42C7-AF3E-9168ED723E44}"/>
              </a:ext>
            </a:extLst>
          </p:cNvPr>
          <p:cNvSpPr>
            <a:spLocks noGrp="1" noChangeArrowheads="1"/>
          </p:cNvSpPr>
          <p:nvPr>
            <p:ph type="sldNum" sz="quarter" idx="12"/>
          </p:nvPr>
        </p:nvSpPr>
        <p:spPr>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fontAlgn="base">
              <a:spcBef>
                <a:spcPct val="0"/>
              </a:spcBef>
              <a:spcAft>
                <a:spcPts val="600"/>
              </a:spcAft>
              <a:buClrTx/>
              <a:buSzTx/>
              <a:buNone/>
            </a:pPr>
            <a:fld id="{5BFCCB49-B1C3-40E2-A636-6AFDACD6BB74}" type="slidenum">
              <a:rPr lang="en-US" altLang="en-US" sz="2800">
                <a:solidFill>
                  <a:schemeClr val="tx1">
                    <a:tint val="75000"/>
                  </a:schemeClr>
                </a:solidFill>
                <a:latin typeface="+mn-lt"/>
              </a:rPr>
              <a:pPr fontAlgn="base">
                <a:spcBef>
                  <a:spcPct val="0"/>
                </a:spcBef>
                <a:spcAft>
                  <a:spcPts val="600"/>
                </a:spcAft>
                <a:buClrTx/>
                <a:buSzTx/>
                <a:buNone/>
              </a:pPr>
              <a:t>21</a:t>
            </a:fld>
            <a:endParaRPr lang="en-US" altLang="en-US" sz="2800">
              <a:solidFill>
                <a:schemeClr val="tx1">
                  <a:tint val="75000"/>
                </a:schemeClr>
              </a:solidFill>
              <a:latin typeface="+mn-lt"/>
            </a:endParaRPr>
          </a:p>
        </p:txBody>
      </p:sp>
      <p:cxnSp>
        <p:nvCxnSpPr>
          <p:cNvPr id="84" name="Straight Connector 8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35842" name="Title 2">
            <a:extLst>
              <a:ext uri="{FF2B5EF4-FFF2-40B4-BE49-F238E27FC236}">
                <a16:creationId xmlns:a16="http://schemas.microsoft.com/office/drawing/2014/main" id="{2D46FA3F-0B39-4192-9DB0-69B03F4C7D5B}"/>
              </a:ext>
            </a:extLst>
          </p:cNvPr>
          <p:cNvSpPr>
            <a:spLocks noGrp="1" noChangeArrowheads="1"/>
          </p:cNvSpPr>
          <p:nvPr>
            <p:ph type="title"/>
          </p:nvPr>
        </p:nvSpPr>
        <p:spPr>
          <a:xfrm>
            <a:off x="4654295" y="1266958"/>
            <a:ext cx="6808362" cy="4528457"/>
          </a:xfrm>
        </p:spPr>
        <p:txBody>
          <a:bodyPr vert="horz" lIns="91440" tIns="45720" rIns="91440" bIns="45720" rtlCol="0" anchor="ctr">
            <a:normAutofit/>
          </a:bodyPr>
          <a:lstStyle/>
          <a:p>
            <a:r>
              <a:rPr lang="en-US" altLang="en-US" sz="7200"/>
              <a:t>OOP- Object oriented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5842"/>
                                        </p:tgtEl>
                                        <p:attrNameLst>
                                          <p:attrName>style.visibility</p:attrName>
                                        </p:attrNameLst>
                                      </p:cBhvr>
                                      <p:to>
                                        <p:strVal val="visible"/>
                                      </p:to>
                                    </p:set>
                                    <p:animEffect transition="in" filter="fade">
                                      <p:cBhvr>
                                        <p:cTn id="7" dur="1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a:extLst>
              <a:ext uri="{FF2B5EF4-FFF2-40B4-BE49-F238E27FC236}">
                <a16:creationId xmlns:a16="http://schemas.microsoft.com/office/drawing/2014/main" id="{7134E83B-1A96-4097-9D86-A5579CA60490}"/>
              </a:ext>
            </a:extLst>
          </p:cNvPr>
          <p:cNvSpPr>
            <a:spLocks noGrp="1" noChangeArrowheads="1"/>
          </p:cNvSpPr>
          <p:nvPr>
            <p:ph type="title"/>
          </p:nvPr>
        </p:nvSpPr>
        <p:spPr/>
        <p:txBody>
          <a:bodyPr/>
          <a:lstStyle/>
          <a:p>
            <a:pPr eaLnBrk="1" hangingPunct="1"/>
            <a:r>
              <a:rPr lang="en-US" altLang="en-US">
                <a:latin typeface="Tahoma" panose="020B0604030504040204" pitchFamily="34" charset="0"/>
                <a:cs typeface="Tahoma" panose="020B0604030504040204" pitchFamily="34" charset="0"/>
              </a:rPr>
              <a:t>Lớp và Đối tượng</a:t>
            </a:r>
            <a:endParaRPr lang="vi-VN" altLang="en-US">
              <a:cs typeface="Tahoma" panose="020B0604030504040204" pitchFamily="34" charset="0"/>
            </a:endParaRPr>
          </a:p>
        </p:txBody>
      </p:sp>
      <p:sp>
        <p:nvSpPr>
          <p:cNvPr id="36867" name="Content Placeholder 4">
            <a:extLst>
              <a:ext uri="{FF2B5EF4-FFF2-40B4-BE49-F238E27FC236}">
                <a16:creationId xmlns:a16="http://schemas.microsoft.com/office/drawing/2014/main" id="{CC4434D4-8387-4781-83A0-A8F64BD304C2}"/>
              </a:ext>
            </a:extLst>
          </p:cNvPr>
          <p:cNvSpPr>
            <a:spLocks noGrp="1" noChangeArrowheads="1"/>
          </p:cNvSpPr>
          <p:nvPr>
            <p:ph idx="1"/>
          </p:nvPr>
        </p:nvSpPr>
        <p:spPr/>
        <p:txBody>
          <a:bodyPr/>
          <a:lstStyle/>
          <a:p>
            <a:pPr marL="273050" indent="-273050" eaLnBrk="1" hangingPunct="1"/>
            <a:r>
              <a:rPr lang="en-US" altLang="en-US"/>
              <a:t>Mọi thứ đều được coi như “đối tương”</a:t>
            </a:r>
          </a:p>
          <a:p>
            <a:pPr marL="273050" indent="-273050" eaLnBrk="1" hangingPunct="1"/>
            <a:r>
              <a:rPr lang="en-US" altLang="en-US"/>
              <a:t>Trong C# hay các ngôn ngữ hướng đối tượng khác, ngoài các kiểu dữ liệu có sẳn như : </a:t>
            </a:r>
            <a:r>
              <a:rPr lang="en-US" altLang="en-US" i="1"/>
              <a:t>int, long… </a:t>
            </a:r>
            <a:r>
              <a:rPr lang="en-US" altLang="en-US"/>
              <a:t>User còn có khả năng tạo ra các kiểu dữ liệu mới hay còn gọi là </a:t>
            </a:r>
            <a:r>
              <a:rPr lang="en-US" altLang="en-US">
                <a:solidFill>
                  <a:srgbClr val="C00000"/>
                </a:solidFill>
              </a:rPr>
              <a:t>CLASS- Lớp</a:t>
            </a:r>
            <a:r>
              <a:rPr lang="en-US" altLang="en-US"/>
              <a:t>.</a:t>
            </a:r>
          </a:p>
          <a:p>
            <a:pPr marL="273050" indent="-273050" eaLnBrk="1" hangingPunct="1"/>
            <a:r>
              <a:rPr lang="en-US" altLang="en-US"/>
              <a:t>Những thể hiện của Lớp hay còn gọi là instance được gọi là </a:t>
            </a:r>
            <a:r>
              <a:rPr lang="en-US" altLang="en-US">
                <a:solidFill>
                  <a:srgbClr val="C00000"/>
                </a:solidFill>
              </a:rPr>
              <a:t>ĐỐI TƯỢNG- Object.</a:t>
            </a:r>
          </a:p>
          <a:p>
            <a:pPr marL="273050" indent="-273050" eaLnBrk="1" hangingPunct="1"/>
            <a:r>
              <a:rPr lang="en-US" altLang="en-US"/>
              <a:t>Các </a:t>
            </a:r>
            <a:r>
              <a:rPr lang="en-US" altLang="en-US" i="1"/>
              <a:t>đối tượng </a:t>
            </a:r>
            <a:r>
              <a:rPr lang="en-US" altLang="en-US"/>
              <a:t>chỉ sẽ được tạo ra trong memory, khi chương trình được thi hành.</a:t>
            </a:r>
            <a:endParaRPr lang="vi-VN" altLang="en-US"/>
          </a:p>
        </p:txBody>
      </p:sp>
      <p:sp>
        <p:nvSpPr>
          <p:cNvPr id="36868" name="Slide Number Placeholder 1">
            <a:extLst>
              <a:ext uri="{FF2B5EF4-FFF2-40B4-BE49-F238E27FC236}">
                <a16:creationId xmlns:a16="http://schemas.microsoft.com/office/drawing/2014/main" id="{D0FE8C18-FD2E-469F-AF39-1A86F13C926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D2FF8F5-9849-4273-A815-ADDCBB02487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22</a:t>
            </a:fld>
            <a:endParaRPr lang="vi-VN" altLang="en-US" sz="2800">
              <a:solidFill>
                <a:srgbClr val="FFFFF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4EBE-7F28-4D5E-A5CC-187F24DA2BFE}"/>
              </a:ext>
            </a:extLst>
          </p:cNvPr>
          <p:cNvSpPr>
            <a:spLocks noGrp="1"/>
          </p:cNvSpPr>
          <p:nvPr>
            <p:ph type="title"/>
          </p:nvPr>
        </p:nvSpPr>
        <p:spPr/>
        <p:txBody>
          <a:bodyPr rtlCol="0">
            <a:normAutofit/>
          </a:bodyPr>
          <a:lstStyle/>
          <a:p>
            <a:pPr defTabSz="457207" eaLnBrk="1" fontAlgn="auto" hangingPunct="1">
              <a:spcAft>
                <a:spcPts val="0"/>
              </a:spcAft>
              <a:defRPr/>
            </a:pPr>
            <a:r>
              <a:rPr lang="en-US" dirty="0" err="1">
                <a:latin typeface="+mn-lt"/>
              </a:rPr>
              <a:t>Đặc</a:t>
            </a:r>
            <a:r>
              <a:rPr lang="en-US" dirty="0">
                <a:latin typeface="+mn-lt"/>
              </a:rPr>
              <a:t> </a:t>
            </a:r>
            <a:r>
              <a:rPr lang="en-US" dirty="0" err="1">
                <a:latin typeface="+mn-lt"/>
              </a:rPr>
              <a:t>điểm</a:t>
            </a:r>
            <a:endParaRPr lang="vi-VN" dirty="0">
              <a:latin typeface="+mn-lt"/>
            </a:endParaRPr>
          </a:p>
        </p:txBody>
      </p:sp>
      <p:sp>
        <p:nvSpPr>
          <p:cNvPr id="37891" name="Content Placeholder 2">
            <a:extLst>
              <a:ext uri="{FF2B5EF4-FFF2-40B4-BE49-F238E27FC236}">
                <a16:creationId xmlns:a16="http://schemas.microsoft.com/office/drawing/2014/main" id="{A5CBA2EC-F9B3-4881-B4E1-A110D293A594}"/>
              </a:ext>
            </a:extLst>
          </p:cNvPr>
          <p:cNvSpPr>
            <a:spLocks noGrp="1" noChangeArrowheads="1"/>
          </p:cNvSpPr>
          <p:nvPr>
            <p:ph idx="1"/>
          </p:nvPr>
        </p:nvSpPr>
        <p:spPr/>
        <p:txBody>
          <a:bodyPr/>
          <a:lstStyle/>
          <a:p>
            <a:pPr eaLnBrk="1" hangingPunct="1"/>
            <a:r>
              <a:rPr lang="en-US" altLang="en-US"/>
              <a:t>Đặc điểm lớn của OOP là :</a:t>
            </a:r>
          </a:p>
          <a:p>
            <a:pPr lvl="1" eaLnBrk="1" hangingPunct="1"/>
            <a:endParaRPr lang="en-US" altLang="en-US"/>
          </a:p>
          <a:p>
            <a:pPr lvl="1" eaLnBrk="1" hangingPunct="1"/>
            <a:r>
              <a:rPr lang="en-US" altLang="en-US"/>
              <a:t>Đóng gói (Encapsulate)</a:t>
            </a:r>
          </a:p>
          <a:p>
            <a:pPr lvl="1" eaLnBrk="1" hangingPunct="1"/>
            <a:endParaRPr lang="en-US" altLang="en-US"/>
          </a:p>
          <a:p>
            <a:pPr lvl="1" eaLnBrk="1" hangingPunct="1"/>
            <a:r>
              <a:rPr lang="en-US" altLang="en-US"/>
              <a:t>Đa hình (Polymorphisme)</a:t>
            </a:r>
          </a:p>
          <a:p>
            <a:pPr lvl="1" eaLnBrk="1" hangingPunct="1"/>
            <a:endParaRPr lang="en-US" altLang="en-US"/>
          </a:p>
          <a:p>
            <a:pPr lvl="1" eaLnBrk="1" hangingPunct="1"/>
            <a:r>
              <a:rPr lang="en-US" altLang="en-US"/>
              <a:t>Kế thừa (Inheritance)</a:t>
            </a:r>
          </a:p>
          <a:p>
            <a:pPr lvl="1" eaLnBrk="1" hangingPunct="1"/>
            <a:endParaRPr lang="en-US" altLang="en-US"/>
          </a:p>
          <a:p>
            <a:pPr lvl="1" eaLnBrk="1" hangingPunct="1"/>
            <a:r>
              <a:rPr lang="en-US" altLang="en-US" i="1"/>
              <a:t>Trừu t</a:t>
            </a:r>
            <a:r>
              <a:rPr lang="vi-VN" altLang="en-US" i="1"/>
              <a:t>ư</a:t>
            </a:r>
            <a:r>
              <a:rPr lang="en-US" altLang="en-US" i="1"/>
              <a:t>ợng (Abstraction)</a:t>
            </a:r>
          </a:p>
          <a:p>
            <a:pPr lvl="1" eaLnBrk="1" hangingPunct="1"/>
            <a:endParaRPr lang="vi-VN" altLang="en-US"/>
          </a:p>
        </p:txBody>
      </p:sp>
      <p:sp>
        <p:nvSpPr>
          <p:cNvPr id="37892" name="Slide Number Placeholder 2">
            <a:extLst>
              <a:ext uri="{FF2B5EF4-FFF2-40B4-BE49-F238E27FC236}">
                <a16:creationId xmlns:a16="http://schemas.microsoft.com/office/drawing/2014/main" id="{ACB54875-E003-46B8-B92C-A4ADA0DC341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7DE3166-71D7-4255-8C43-FD70F7956F1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23</a:t>
            </a:fld>
            <a:endParaRPr lang="vi-VN" altLang="en-US" sz="2800">
              <a:solidFill>
                <a:srgbClr val="FFFFF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3C6C5E2-FB52-4844-B8CC-4AB5732CF576}"/>
              </a:ext>
            </a:extLst>
          </p:cNvPr>
          <p:cNvSpPr>
            <a:spLocks noGrp="1"/>
          </p:cNvSpPr>
          <p:nvPr>
            <p:ph type="title"/>
          </p:nvPr>
        </p:nvSpPr>
        <p:spPr>
          <a:xfrm>
            <a:off x="1981200" y="704850"/>
            <a:ext cx="8229600" cy="723900"/>
          </a:xfrm>
        </p:spPr>
        <p:txBody>
          <a:bodyPr rtlCol="0">
            <a:normAutofit fontScale="90000"/>
          </a:bodyPr>
          <a:lstStyle/>
          <a:p>
            <a:pPr defTabSz="457207" eaLnBrk="1" fontAlgn="auto" hangingPunct="1">
              <a:spcAft>
                <a:spcPts val="0"/>
              </a:spcAft>
              <a:defRPr/>
            </a:pPr>
            <a:endParaRPr lang="en-US">
              <a:latin typeface="Arial" pitchFamily="34" charset="0"/>
            </a:endParaRPr>
          </a:p>
        </p:txBody>
      </p:sp>
      <p:sp>
        <p:nvSpPr>
          <p:cNvPr id="38915" name="Content Placeholder 2">
            <a:extLst>
              <a:ext uri="{FF2B5EF4-FFF2-40B4-BE49-F238E27FC236}">
                <a16:creationId xmlns:a16="http://schemas.microsoft.com/office/drawing/2014/main" id="{ACE43AB2-090E-4C52-9840-BFD3FFA317EB}"/>
              </a:ext>
            </a:extLst>
          </p:cNvPr>
          <p:cNvSpPr>
            <a:spLocks noGrp="1" noChangeArrowheads="1"/>
          </p:cNvSpPr>
          <p:nvPr>
            <p:ph idx="1"/>
          </p:nvPr>
        </p:nvSpPr>
        <p:spPr>
          <a:xfrm>
            <a:off x="1981200" y="1643064"/>
            <a:ext cx="8229600" cy="4681537"/>
          </a:xfrm>
        </p:spPr>
        <p:txBody>
          <a:bodyPr/>
          <a:lstStyle/>
          <a:p>
            <a:pPr eaLnBrk="1" hangingPunct="1"/>
            <a:r>
              <a:rPr lang="vi-VN" altLang="en-US" b="1"/>
              <a:t>Tính đóng gói(Encapsulation) và che dấu(hiding implementation):</a:t>
            </a:r>
          </a:p>
          <a:p>
            <a:pPr lvl="1" eaLnBrk="1" hangingPunct="1"/>
            <a:r>
              <a:rPr lang="vi-VN" altLang="en-US"/>
              <a:t>Tính đóng gói là 1 đặc tính che dấu tiến trình thực thi và chi tiết của 1 đối tượng cụ thể, các dữ liệu được đóng gói và không thể sử dụng bởi các hàm hay phương thức bên ngoài,ngoại trừ sử dụng các phương thức đặc biệt và các thành phần bên trong của nó.</a:t>
            </a:r>
          </a:p>
          <a:p>
            <a:pPr lvl="1" eaLnBrk="1" hangingPunct="1"/>
            <a:r>
              <a:rPr lang="vi-VN" altLang="en-US"/>
              <a:t>Trong C# đặt ra các keyword để xác đ̣nh giới hạn cho các class như </a:t>
            </a:r>
            <a:r>
              <a:rPr lang="vi-VN" altLang="en-US" i="1"/>
              <a:t>Public,Private,Protected</a:t>
            </a:r>
            <a:r>
              <a:rPr lang="vi-VN" altLang="en-US"/>
              <a:t>. Với đặc tính này chương tŕnh dễ dàng debug và giảm thiểu các lỗi của chương trình</a:t>
            </a:r>
            <a:endParaRPr lang="en-US" altLang="en-US"/>
          </a:p>
          <a:p>
            <a:pPr eaLnBrk="1" hangingPunct="1"/>
            <a:endParaRPr lang="vi-VN" altLang="en-US"/>
          </a:p>
        </p:txBody>
      </p:sp>
      <p:sp>
        <p:nvSpPr>
          <p:cNvPr id="38916" name="Slide Number Placeholder 1">
            <a:extLst>
              <a:ext uri="{FF2B5EF4-FFF2-40B4-BE49-F238E27FC236}">
                <a16:creationId xmlns:a16="http://schemas.microsoft.com/office/drawing/2014/main" id="{4F073238-FF71-4E70-B2D3-57974947109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3BB398E-A08B-40CE-A9F2-583B60D311B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24</a:t>
            </a:fld>
            <a:endParaRPr lang="vi-VN" altLang="en-US" sz="2800">
              <a:solidFill>
                <a:srgbClr val="FFFFFF"/>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CADA812-B0B2-49E6-B80A-5F2F218BF19D}"/>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39939" name="Content Placeholder 2">
            <a:extLst>
              <a:ext uri="{FF2B5EF4-FFF2-40B4-BE49-F238E27FC236}">
                <a16:creationId xmlns:a16="http://schemas.microsoft.com/office/drawing/2014/main" id="{53A2CF0B-B266-47B5-B633-841A8CD37EC2}"/>
              </a:ext>
            </a:extLst>
          </p:cNvPr>
          <p:cNvSpPr>
            <a:spLocks noGrp="1" noChangeArrowheads="1"/>
          </p:cNvSpPr>
          <p:nvPr>
            <p:ph idx="1"/>
          </p:nvPr>
        </p:nvSpPr>
        <p:spPr/>
        <p:txBody>
          <a:bodyPr/>
          <a:lstStyle/>
          <a:p>
            <a:pPr marL="273050" indent="-273050" eaLnBrk="1" hangingPunct="1"/>
            <a:r>
              <a:rPr lang="vi-VN" altLang="en-US" b="1"/>
              <a:t>Tính Đa hình(polymorphism):</a:t>
            </a:r>
          </a:p>
          <a:p>
            <a:pPr lvl="1" indent="-273050" eaLnBrk="1" hangingPunct="1"/>
            <a:r>
              <a:rPr lang="vi-VN" altLang="en-US"/>
              <a:t>Cũng giống như tên gọi, đặc tính này của LT-HDT có thể được diển tả như sau: các </a:t>
            </a:r>
            <a:r>
              <a:rPr lang="vi-VN" altLang="en-US" i="1"/>
              <a:t>phương thức, hành động </a:t>
            </a:r>
            <a:r>
              <a:rPr lang="vi-VN" altLang="en-US"/>
              <a:t>có cùng 1 tên gọi nhưng thực hiện các chức năng khác nhau trong các ngữ cảnh khác nhau.</a:t>
            </a:r>
          </a:p>
          <a:p>
            <a:pPr lvl="1" indent="-273050" eaLnBrk="1" hangingPunct="1"/>
            <a:r>
              <a:rPr lang="vi-VN" altLang="en-US"/>
              <a:t>Ví dụ: để tính chu vi của “hình tròn” và “vuông”, 1 phương thức “tinh chu vi” có thể trong 1 ngữ cảnh nào đó, nó tính chu vi cho “hình vuông” và “tròn” trong 1 ngữ cảnh khác, “tinh chu vi” đã sử dụng tính đa hình.</a:t>
            </a:r>
          </a:p>
          <a:p>
            <a:pPr lvl="1" indent="-273050" eaLnBrk="1" hangingPunct="1"/>
            <a:endParaRPr lang="en-US" altLang="en-US"/>
          </a:p>
          <a:p>
            <a:pPr marL="273050" indent="-273050" eaLnBrk="1" hangingPunct="1"/>
            <a:endParaRPr lang="vi-VN" altLang="en-US"/>
          </a:p>
        </p:txBody>
      </p:sp>
      <p:sp>
        <p:nvSpPr>
          <p:cNvPr id="39940" name="Slide Number Placeholder 1">
            <a:extLst>
              <a:ext uri="{FF2B5EF4-FFF2-40B4-BE49-F238E27FC236}">
                <a16:creationId xmlns:a16="http://schemas.microsoft.com/office/drawing/2014/main" id="{22ED12D0-DE0A-4DCE-9DC1-B8BA89C58F9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2A44C14-E1DF-469E-940C-375F61E6957B}"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25</a:t>
            </a:fld>
            <a:endParaRPr lang="vi-VN" altLang="en-US" sz="2800">
              <a:solidFill>
                <a:srgbClr val="FFFFFF"/>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23F46DB-2918-4468-A85D-9E8C0DD30CB0}"/>
              </a:ext>
            </a:extLst>
          </p:cNvPr>
          <p:cNvSpPr>
            <a:spLocks noGrp="1"/>
          </p:cNvSpPr>
          <p:nvPr>
            <p:ph type="title"/>
          </p:nvPr>
        </p:nvSpPr>
        <p:spPr>
          <a:xfrm>
            <a:off x="1981200" y="704850"/>
            <a:ext cx="8229600" cy="509588"/>
          </a:xfrm>
        </p:spPr>
        <p:txBody>
          <a:bodyPr rtlCol="0">
            <a:normAutofit fontScale="90000"/>
          </a:bodyPr>
          <a:lstStyle/>
          <a:p>
            <a:pPr defTabSz="457207" eaLnBrk="1" fontAlgn="auto" hangingPunct="1">
              <a:spcAft>
                <a:spcPts val="0"/>
              </a:spcAft>
              <a:defRPr/>
            </a:pPr>
            <a:endParaRPr lang="en-US">
              <a:latin typeface="Arial" pitchFamily="34" charset="0"/>
            </a:endParaRPr>
          </a:p>
        </p:txBody>
      </p:sp>
      <p:sp>
        <p:nvSpPr>
          <p:cNvPr id="40963" name="Content Placeholder 2">
            <a:extLst>
              <a:ext uri="{FF2B5EF4-FFF2-40B4-BE49-F238E27FC236}">
                <a16:creationId xmlns:a16="http://schemas.microsoft.com/office/drawing/2014/main" id="{F4465806-DA83-454E-9E72-C24E2A9EEB1F}"/>
              </a:ext>
            </a:extLst>
          </p:cNvPr>
          <p:cNvSpPr>
            <a:spLocks noGrp="1" noChangeArrowheads="1"/>
          </p:cNvSpPr>
          <p:nvPr>
            <p:ph idx="1"/>
          </p:nvPr>
        </p:nvSpPr>
        <p:spPr>
          <a:xfrm>
            <a:off x="1981201" y="1500189"/>
            <a:ext cx="6043613" cy="5214937"/>
          </a:xfrm>
        </p:spPr>
        <p:txBody>
          <a:bodyPr/>
          <a:lstStyle/>
          <a:p>
            <a:pPr eaLnBrk="1" hangingPunct="1"/>
            <a:r>
              <a:rPr lang="vi-VN" altLang="en-US" b="1"/>
              <a:t>Tính thừa kế(Inheritance):</a:t>
            </a:r>
          </a:p>
          <a:p>
            <a:pPr lvl="1" eaLnBrk="1" hangingPunct="1"/>
            <a:r>
              <a:rPr lang="vi-VN" altLang="en-US"/>
              <a:t>Đặc tính này cho phép một đối tượng có thể có sẵn các đặc tính mà đối tượng khác đã có thông qua kế thừa.</a:t>
            </a:r>
          </a:p>
          <a:p>
            <a:pPr lvl="1" eaLnBrk="1" hangingPunct="1"/>
            <a:r>
              <a:rPr lang="vi-VN" altLang="en-US"/>
              <a:t> Điều này cho phép các đối tượng chia sẻ hay mở rộng các đặc tính sẵn có mà không phải tiến hành định nghĩa lại.</a:t>
            </a:r>
          </a:p>
          <a:p>
            <a:pPr lvl="1" eaLnBrk="1" hangingPunct="1"/>
            <a:r>
              <a:rPr lang="vi-VN" altLang="en-US"/>
              <a:t>Tuy nhiên, không phải ngôn ngữ hướng đối tượng nào cũng có tính chất này.</a:t>
            </a:r>
          </a:p>
          <a:p>
            <a:pPr lvl="1" eaLnBrk="1" hangingPunct="1"/>
            <a:r>
              <a:rPr lang="vi-VN" altLang="en-US"/>
              <a:t>Hay nói cách khác, 1 đối tượng được thừa hưởng các thuộc tính từ các đối tượng khác.</a:t>
            </a:r>
          </a:p>
          <a:p>
            <a:pPr eaLnBrk="1" hangingPunct="1"/>
            <a:endParaRPr lang="vi-VN" altLang="en-US"/>
          </a:p>
        </p:txBody>
      </p:sp>
      <p:sp>
        <p:nvSpPr>
          <p:cNvPr id="40965" name="Slide Number Placeholder 1">
            <a:extLst>
              <a:ext uri="{FF2B5EF4-FFF2-40B4-BE49-F238E27FC236}">
                <a16:creationId xmlns:a16="http://schemas.microsoft.com/office/drawing/2014/main" id="{E27D8EAB-C6CF-47D1-A4AD-E659E870803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BA6D9B9-8C5C-4DA9-8952-75B702BEB71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26</a:t>
            </a:fld>
            <a:endParaRPr lang="vi-VN" altLang="en-US" sz="2800">
              <a:solidFill>
                <a:srgbClr val="FFFFFF"/>
              </a:solidFill>
              <a:latin typeface="Arial" panose="020B0604020202020204" pitchFamily="34" charset="0"/>
            </a:endParaRPr>
          </a:p>
        </p:txBody>
      </p:sp>
      <p:pic>
        <p:nvPicPr>
          <p:cNvPr id="40964" name="Picture 2">
            <a:extLst>
              <a:ext uri="{FF2B5EF4-FFF2-40B4-BE49-F238E27FC236}">
                <a16:creationId xmlns:a16="http://schemas.microsoft.com/office/drawing/2014/main" id="{CC65FA69-0B44-4F4E-8465-B0F0187BD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438" y="2714626"/>
            <a:ext cx="164306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0CC1-074C-438C-AAB6-DDB300B1EC47}"/>
              </a:ext>
            </a:extLst>
          </p:cNvPr>
          <p:cNvSpPr>
            <a:spLocks noGrp="1"/>
          </p:cNvSpPr>
          <p:nvPr>
            <p:ph type="title"/>
          </p:nvPr>
        </p:nvSpPr>
        <p:spPr/>
        <p:txBody>
          <a:bodyPr rtlCol="0">
            <a:normAutofit/>
          </a:bodyPr>
          <a:lstStyle/>
          <a:p>
            <a:pPr defTabSz="457207" eaLnBrk="1" fontAlgn="auto" hangingPunct="1">
              <a:spcAft>
                <a:spcPts val="0"/>
              </a:spcAft>
              <a:defRPr/>
            </a:pPr>
            <a:r>
              <a:rPr lang="en-US" dirty="0" err="1">
                <a:latin typeface="+mn-lt"/>
              </a:rPr>
              <a:t>Kiểu</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a:t>
            </a:r>
            <a:r>
              <a:rPr lang="en-US" dirty="0" err="1">
                <a:latin typeface="+mn-lt"/>
              </a:rPr>
              <a:t>trừu</a:t>
            </a:r>
            <a:r>
              <a:rPr lang="en-US" dirty="0">
                <a:latin typeface="+mn-lt"/>
              </a:rPr>
              <a:t> </a:t>
            </a:r>
            <a:r>
              <a:rPr lang="en-US" dirty="0" err="1">
                <a:latin typeface="+mn-lt"/>
              </a:rPr>
              <a:t>tượng</a:t>
            </a:r>
            <a:r>
              <a:rPr lang="en-US" dirty="0">
                <a:latin typeface="+mn-lt"/>
              </a:rPr>
              <a:t> (ADT)</a:t>
            </a:r>
            <a:endParaRPr lang="vi-VN" dirty="0">
              <a:latin typeface="+mn-lt"/>
            </a:endParaRPr>
          </a:p>
        </p:txBody>
      </p:sp>
      <p:sp>
        <p:nvSpPr>
          <p:cNvPr id="10" name="Content Placeholder 9">
            <a:extLst>
              <a:ext uri="{FF2B5EF4-FFF2-40B4-BE49-F238E27FC236}">
                <a16:creationId xmlns:a16="http://schemas.microsoft.com/office/drawing/2014/main" id="{A3AB30B2-FB96-4CF9-BDC7-8B8BEFF28D00}"/>
              </a:ext>
            </a:extLst>
          </p:cNvPr>
          <p:cNvSpPr>
            <a:spLocks noGrp="1"/>
          </p:cNvSpPr>
          <p:nvPr>
            <p:ph idx="1"/>
          </p:nvPr>
        </p:nvSpPr>
        <p:spPr>
          <a:xfrm>
            <a:off x="1981201" y="1935164"/>
            <a:ext cx="5400675" cy="4389437"/>
          </a:xfrm>
        </p:spPr>
        <p:txBody>
          <a:bodyPr rtlCol="0">
            <a:normAutofit/>
          </a:bodyPr>
          <a:lstStyle/>
          <a:p>
            <a:pPr marL="274320" indent="-274320" defTabSz="457207" eaLnBrk="1" fontAlgn="auto" hangingPunct="1">
              <a:spcAft>
                <a:spcPts val="0"/>
              </a:spcAft>
              <a:buClr>
                <a:schemeClr val="accent3"/>
              </a:buClr>
              <a:buFont typeface="Wingdings 2"/>
              <a:buChar char=""/>
              <a:defRPr/>
            </a:pPr>
            <a:r>
              <a:rPr lang="vi-VN" dirty="0"/>
              <a:t>  Để giải quyết các vấn đề được đưa ra trong suốt qua trình thực hiện 1 chương trình, 1 phương thức được đưa ra là trừu tượng vấn đề đó thành 1 thực thể (entity) với các đặc điểm riêng biệt, các đặc điểm này bao gồm data và các hành động liên quan tới các data này</a:t>
            </a:r>
          </a:p>
          <a:p>
            <a:pPr marL="274320" indent="-274320" defTabSz="457207" eaLnBrk="1" fontAlgn="auto" hangingPunct="1">
              <a:spcAft>
                <a:spcPts val="0"/>
              </a:spcAft>
              <a:buClr>
                <a:schemeClr val="accent3"/>
              </a:buClr>
              <a:buFont typeface="Wingdings 2"/>
              <a:buChar char=""/>
              <a:defRPr/>
            </a:pPr>
            <a:r>
              <a:rPr lang="vi-VN" dirty="0"/>
              <a:t>Và các thực thể luôn đi chung không thể tách rời với các Properties này của nó.</a:t>
            </a:r>
          </a:p>
          <a:p>
            <a:pPr marL="274320" indent="-274320" defTabSz="457207" eaLnBrk="1" fontAlgn="auto" hangingPunct="1">
              <a:spcAft>
                <a:spcPts val="0"/>
              </a:spcAft>
              <a:buClr>
                <a:schemeClr val="accent3"/>
              </a:buClr>
              <a:buNone/>
              <a:defRPr/>
            </a:pPr>
            <a:endParaRPr lang="vi-VN" dirty="0"/>
          </a:p>
          <a:p>
            <a:pPr marL="274320" indent="-274320" defTabSz="457207" eaLnBrk="1" fontAlgn="auto" hangingPunct="1">
              <a:spcAft>
                <a:spcPts val="0"/>
              </a:spcAft>
              <a:buClr>
                <a:schemeClr val="accent3"/>
              </a:buClr>
              <a:buFont typeface="Wingdings 2"/>
              <a:buChar char=""/>
              <a:defRPr/>
            </a:pPr>
            <a:endParaRPr lang="vi-VN" dirty="0"/>
          </a:p>
        </p:txBody>
      </p:sp>
      <p:sp>
        <p:nvSpPr>
          <p:cNvPr id="41989" name="Slide Number Placeholder 2">
            <a:extLst>
              <a:ext uri="{FF2B5EF4-FFF2-40B4-BE49-F238E27FC236}">
                <a16:creationId xmlns:a16="http://schemas.microsoft.com/office/drawing/2014/main" id="{1CC02897-7A9B-466D-B459-96436951175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2B32371-4E0E-4F40-B1F2-6A165DECD77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27</a:t>
            </a:fld>
            <a:endParaRPr lang="vi-VN" altLang="en-US" sz="2800">
              <a:solidFill>
                <a:srgbClr val="FFFFFF"/>
              </a:solidFill>
              <a:latin typeface="Arial" panose="020B0604020202020204" pitchFamily="34" charset="0"/>
            </a:endParaRPr>
          </a:p>
        </p:txBody>
      </p:sp>
      <p:pic>
        <p:nvPicPr>
          <p:cNvPr id="41988" name="Picture 4">
            <a:extLst>
              <a:ext uri="{FF2B5EF4-FFF2-40B4-BE49-F238E27FC236}">
                <a16:creationId xmlns:a16="http://schemas.microsoft.com/office/drawing/2014/main" id="{4F0FD369-1B6B-4DF3-816D-F76C759D5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313" y="2143126"/>
            <a:ext cx="28194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2F76-A5D0-4926-AAFB-77A96A54FAFE}"/>
              </a:ext>
            </a:extLst>
          </p:cNvPr>
          <p:cNvSpPr>
            <a:spLocks noGrp="1"/>
          </p:cNvSpPr>
          <p:nvPr>
            <p:ph type="title"/>
          </p:nvPr>
        </p:nvSpPr>
        <p:spPr>
          <a:xfrm>
            <a:off x="1981200" y="704851"/>
            <a:ext cx="8229600" cy="652463"/>
          </a:xfrm>
        </p:spPr>
        <p:txBody>
          <a:bodyPr rtlCol="0">
            <a:normAutofit fontScale="90000"/>
          </a:bodyPr>
          <a:lstStyle/>
          <a:p>
            <a:pPr defTabSz="457207" eaLnBrk="1" fontAlgn="auto" hangingPunct="1">
              <a:spcAft>
                <a:spcPts val="0"/>
              </a:spcAft>
              <a:defRPr/>
            </a:pPr>
            <a:endParaRPr lang="vi-VN" dirty="0"/>
          </a:p>
        </p:txBody>
      </p:sp>
      <p:sp>
        <p:nvSpPr>
          <p:cNvPr id="3" name="Content Placeholder 2">
            <a:extLst>
              <a:ext uri="{FF2B5EF4-FFF2-40B4-BE49-F238E27FC236}">
                <a16:creationId xmlns:a16="http://schemas.microsoft.com/office/drawing/2014/main" id="{16A8F006-C43A-49D1-BF70-37B93C2F95D3}"/>
              </a:ext>
            </a:extLst>
          </p:cNvPr>
          <p:cNvSpPr>
            <a:spLocks noGrp="1"/>
          </p:cNvSpPr>
          <p:nvPr>
            <p:ph idx="1"/>
          </p:nvPr>
        </p:nvSpPr>
        <p:spPr>
          <a:xfrm>
            <a:off x="1981200" y="1935164"/>
            <a:ext cx="5043488" cy="4389437"/>
          </a:xfrm>
        </p:spPr>
        <p:txBody>
          <a:bodyPr rtlCol="0">
            <a:normAutofit lnSpcReduction="10000"/>
          </a:bodyPr>
          <a:lstStyle/>
          <a:p>
            <a:pPr marL="274320" indent="-274320" defTabSz="457207" eaLnBrk="1" fontAlgn="auto" hangingPunct="1">
              <a:spcAft>
                <a:spcPts val="0"/>
              </a:spcAft>
              <a:buClr>
                <a:schemeClr val="accent3"/>
              </a:buClr>
              <a:buFont typeface="Wingdings 2"/>
              <a:buChar char=""/>
              <a:defRPr/>
            </a:pPr>
            <a:r>
              <a:rPr lang="vi-VN" dirty="0"/>
              <a:t>Vậy ADT có thể được đ̣nh nghĩa như sau:</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 Một thực thể bao gồm các </a:t>
            </a:r>
            <a:r>
              <a:rPr lang="vi-VN" i="1" dirty="0">
                <a:solidFill>
                  <a:srgbClr val="C00000"/>
                </a:solidFill>
              </a:rPr>
              <a:t>Data Structure </a:t>
            </a:r>
            <a:r>
              <a:rPr lang="vi-VN" dirty="0"/>
              <a:t>và tập hợp các Operations tác động lên nó, tập hợp các Operations này được gọi là các Interface.</a:t>
            </a:r>
          </a:p>
          <a:p>
            <a:pPr marL="274320" indent="-274320" defTabSz="457207" eaLnBrk="1" fontAlgn="auto" hangingPunct="1">
              <a:spcAft>
                <a:spcPts val="0"/>
              </a:spcAft>
              <a:buClr>
                <a:schemeClr val="accent3"/>
              </a:buClr>
              <a:buFont typeface="Wingdings 2"/>
              <a:buChar char=""/>
              <a:defRPr/>
            </a:pPr>
            <a:r>
              <a:rPr lang="vi-VN" dirty="0"/>
              <a:t> </a:t>
            </a:r>
            <a:r>
              <a:rPr lang="vi-VN" i="1" dirty="0"/>
              <a:t>Đặc điểm:</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Được đ̣nh nghĩa như 1 </a:t>
            </a:r>
            <a:r>
              <a:rPr lang="vi-VN" b="1" i="1" dirty="0">
                <a:solidFill>
                  <a:srgbClr val="C00000"/>
                </a:solidFill>
              </a:rPr>
              <a:t>kiểu dữ liệu</a:t>
            </a:r>
            <a:r>
              <a:rPr lang="vi-VN" dirty="0"/>
              <a:t>.</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Là tập hợp của các operations( methods…) </a:t>
            </a:r>
            <a:r>
              <a:rPr lang="en-US" dirty="0"/>
              <a:t>/</a:t>
            </a:r>
            <a:r>
              <a:rPr lang="vi-VN" dirty="0"/>
              <a:t> Interface.</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 Các Interface chỉ dùng để truy xuất các kiểu cấu trúc dữ liệu.</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Là tiền đề cũng như các điều kiện tiên quyết để đ̣nh nghĩa ứng dụng của 1 tập hợp các kiểu dữ liệu.</a:t>
            </a:r>
          </a:p>
          <a:p>
            <a:pPr marL="274320" indent="-274320" defTabSz="457207" eaLnBrk="1" fontAlgn="auto" hangingPunct="1">
              <a:spcAft>
                <a:spcPts val="0"/>
              </a:spcAft>
              <a:buClr>
                <a:schemeClr val="accent3"/>
              </a:buClr>
              <a:buFont typeface="Wingdings 2"/>
              <a:buChar char=""/>
              <a:defRPr/>
            </a:pPr>
            <a:endParaRPr lang="vi-VN" dirty="0"/>
          </a:p>
        </p:txBody>
      </p:sp>
      <p:sp>
        <p:nvSpPr>
          <p:cNvPr id="43013" name="Slide Number Placeholder 3">
            <a:extLst>
              <a:ext uri="{FF2B5EF4-FFF2-40B4-BE49-F238E27FC236}">
                <a16:creationId xmlns:a16="http://schemas.microsoft.com/office/drawing/2014/main" id="{EB7B57B5-5D34-4DF6-8426-082CD527F6C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B691FEB-E1B3-44D1-959A-104B6559465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28</a:t>
            </a:fld>
            <a:endParaRPr lang="vi-VN" altLang="en-US" sz="2800">
              <a:solidFill>
                <a:srgbClr val="FFFFFF"/>
              </a:solidFill>
              <a:latin typeface="Arial" panose="020B0604020202020204" pitchFamily="34" charset="0"/>
            </a:endParaRPr>
          </a:p>
        </p:txBody>
      </p:sp>
      <p:pic>
        <p:nvPicPr>
          <p:cNvPr id="43012" name="Picture 2">
            <a:extLst>
              <a:ext uri="{FF2B5EF4-FFF2-40B4-BE49-F238E27FC236}">
                <a16:creationId xmlns:a16="http://schemas.microsoft.com/office/drawing/2014/main" id="{2EA51BE8-4E95-41E3-9176-6F9B26292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6" y="2143126"/>
            <a:ext cx="3571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60FC5BC-912C-4B57-9515-D4D8122A7515}"/>
              </a:ext>
            </a:extLst>
          </p:cNvPr>
          <p:cNvSpPr>
            <a:spLocks noGrp="1" noChangeArrowheads="1"/>
          </p:cNvSpPr>
          <p:nvPr>
            <p:ph type="title"/>
          </p:nvPr>
        </p:nvSpPr>
        <p:spPr/>
        <p:txBody>
          <a:bodyPr/>
          <a:lstStyle/>
          <a:p>
            <a:pPr eaLnBrk="1" hangingPunct="1"/>
            <a:r>
              <a:rPr lang="vi-VN" altLang="en-US">
                <a:latin typeface="Constantia(Body)"/>
              </a:rPr>
              <a:t>ADT và O.O.P:</a:t>
            </a:r>
          </a:p>
        </p:txBody>
      </p:sp>
      <p:sp>
        <p:nvSpPr>
          <p:cNvPr id="44035" name="Content Placeholder 2">
            <a:extLst>
              <a:ext uri="{FF2B5EF4-FFF2-40B4-BE49-F238E27FC236}">
                <a16:creationId xmlns:a16="http://schemas.microsoft.com/office/drawing/2014/main" id="{84897756-ABAD-43F7-98AD-A7DA89294A61}"/>
              </a:ext>
            </a:extLst>
          </p:cNvPr>
          <p:cNvSpPr>
            <a:spLocks noGrp="1" noChangeArrowheads="1"/>
          </p:cNvSpPr>
          <p:nvPr>
            <p:ph idx="1"/>
          </p:nvPr>
        </p:nvSpPr>
        <p:spPr/>
        <p:txBody>
          <a:bodyPr/>
          <a:lstStyle/>
          <a:p>
            <a:pPr marL="273050" indent="-273050" eaLnBrk="1" hangingPunct="1"/>
            <a:r>
              <a:rPr lang="vi-VN" altLang="en-US">
                <a:latin typeface="Constantia(Body)"/>
              </a:rPr>
              <a:t>ADT cho phép tạo ra </a:t>
            </a:r>
            <a:r>
              <a:rPr lang="vi-VN" altLang="en-US" b="1">
                <a:latin typeface="Constantia(Body)"/>
              </a:rPr>
              <a:t>các thực thể với các đặc tính và các kiểu riêng biệt. </a:t>
            </a:r>
          </a:p>
          <a:p>
            <a:pPr marL="273050" indent="-273050" eaLnBrk="1" hangingPunct="1"/>
            <a:r>
              <a:rPr lang="vi-VN" altLang="en-US">
                <a:latin typeface="Constantia(Body)"/>
              </a:rPr>
              <a:t>Trong kỹ</a:t>
            </a:r>
            <a:r>
              <a:rPr lang="vi-VN" altLang="en-US" b="1">
                <a:latin typeface="Constantia(Body)"/>
              </a:rPr>
              <a:t> </a:t>
            </a:r>
            <a:r>
              <a:rPr lang="vi-VN" altLang="en-US">
                <a:latin typeface="Constantia(Body)"/>
              </a:rPr>
              <a:t>thuật hướng đối tượng ADT có thể được xem như “ class” . </a:t>
            </a:r>
          </a:p>
          <a:p>
            <a:pPr marL="273050" indent="-273050" eaLnBrk="1" hangingPunct="1"/>
            <a:r>
              <a:rPr lang="vi-VN" altLang="en-US">
                <a:latin typeface="Constantia(Body)"/>
              </a:rPr>
              <a:t>Như vậy trong môi trường lập tŕnh hướng đối tượng, các </a:t>
            </a:r>
            <a:r>
              <a:rPr lang="vi-VN" altLang="en-US">
                <a:solidFill>
                  <a:srgbClr val="C00000"/>
                </a:solidFill>
                <a:latin typeface="Constantia(Body)"/>
              </a:rPr>
              <a:t>Object</a:t>
            </a:r>
            <a:r>
              <a:rPr lang="vi-VN" altLang="en-US">
                <a:latin typeface="Constantia(Body)"/>
              </a:rPr>
              <a:t> là các thực thể(instance) và các </a:t>
            </a:r>
            <a:r>
              <a:rPr lang="vi-VN" altLang="en-US">
                <a:solidFill>
                  <a:srgbClr val="C00000"/>
                </a:solidFill>
                <a:latin typeface="Constantia(Body)"/>
              </a:rPr>
              <a:t>thuộc tính</a:t>
            </a:r>
            <a:r>
              <a:rPr lang="vi-VN" altLang="en-US">
                <a:latin typeface="Constantia(Body)"/>
              </a:rPr>
              <a:t> của nó được đ̣nh nghĩa bởi các </a:t>
            </a:r>
            <a:r>
              <a:rPr lang="vi-VN" altLang="en-US" b="1">
                <a:solidFill>
                  <a:srgbClr val="C00000"/>
                </a:solidFill>
                <a:latin typeface="Constantia(Body)"/>
              </a:rPr>
              <a:t>Class</a:t>
            </a:r>
            <a:r>
              <a:rPr lang="vi-VN" altLang="en-US">
                <a:latin typeface="Constantia(Body)"/>
              </a:rPr>
              <a:t>. </a:t>
            </a:r>
          </a:p>
          <a:p>
            <a:pPr marL="273050" indent="-273050" eaLnBrk="1" hangingPunct="1"/>
            <a:r>
              <a:rPr lang="vi-VN" altLang="en-US">
                <a:latin typeface="Constantia(Body)"/>
              </a:rPr>
              <a:t>Tóm lại có thể nói lập tŕnh hướng đối tượng là 1 kỹ thuật lập tŕnh với các kiểu dữ liệu trừu tượng.</a:t>
            </a:r>
          </a:p>
          <a:p>
            <a:pPr marL="273050" indent="-273050" eaLnBrk="1" hangingPunct="1"/>
            <a:endParaRPr lang="vi-VN" altLang="en-US"/>
          </a:p>
        </p:txBody>
      </p:sp>
      <p:sp>
        <p:nvSpPr>
          <p:cNvPr id="44036" name="Slide Number Placeholder 1">
            <a:extLst>
              <a:ext uri="{FF2B5EF4-FFF2-40B4-BE49-F238E27FC236}">
                <a16:creationId xmlns:a16="http://schemas.microsoft.com/office/drawing/2014/main" id="{439EF8E9-9DE6-4F3F-B1B2-AAC7FB3C975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E975CB3-DE1C-4D00-8B96-66F278E8440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29</a:t>
            </a:fld>
            <a:endParaRPr lang="vi-VN" altLang="en-US" sz="2800">
              <a:solidFill>
                <a:srgbClr val="FFFFF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1059F390-4B21-4A32-80F3-31F919BF9609}"/>
              </a:ext>
            </a:extLst>
          </p:cNvPr>
          <p:cNvSpPr>
            <a:spLocks noChangeArrowheads="1"/>
          </p:cNvSpPr>
          <p:nvPr/>
        </p:nvSpPr>
        <p:spPr bwMode="ltGray">
          <a:xfrm rot="5400000">
            <a:off x="-898526" y="1627188"/>
            <a:ext cx="4824413" cy="4770438"/>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DBE0ED"/>
              </a:gs>
              <a:gs pos="100000">
                <a:srgbClr val="B0BAD8"/>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9219" name="AutoShape 3">
            <a:extLst>
              <a:ext uri="{FF2B5EF4-FFF2-40B4-BE49-F238E27FC236}">
                <a16:creationId xmlns:a16="http://schemas.microsoft.com/office/drawing/2014/main" id="{F47C8A7B-3E13-4ED0-B118-6425E1A77C26}"/>
              </a:ext>
            </a:extLst>
          </p:cNvPr>
          <p:cNvSpPr>
            <a:spLocks noChangeArrowheads="1"/>
          </p:cNvSpPr>
          <p:nvPr/>
        </p:nvSpPr>
        <p:spPr bwMode="ltGray">
          <a:xfrm rot="5400000" flipH="1">
            <a:off x="-492918" y="2062957"/>
            <a:ext cx="4032250" cy="39290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E3EBFF"/>
              </a:gs>
              <a:gs pos="100000">
                <a:srgbClr val="B8CCFE"/>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9220" name="AutoShape 5">
            <a:extLst>
              <a:ext uri="{FF2B5EF4-FFF2-40B4-BE49-F238E27FC236}">
                <a16:creationId xmlns:a16="http://schemas.microsoft.com/office/drawing/2014/main" id="{BE313C20-7153-4114-AE81-803FDEA9931E}"/>
              </a:ext>
            </a:extLst>
          </p:cNvPr>
          <p:cNvSpPr>
            <a:spLocks noChangeArrowheads="1"/>
          </p:cNvSpPr>
          <p:nvPr/>
        </p:nvSpPr>
        <p:spPr bwMode="gray">
          <a:xfrm>
            <a:off x="3251200" y="5664200"/>
            <a:ext cx="4419600" cy="508000"/>
          </a:xfrm>
          <a:prstGeom prst="roundRect">
            <a:avLst>
              <a:gd name="adj" fmla="val 50000"/>
            </a:avLst>
          </a:prstGeom>
          <a:gradFill rotWithShape="1">
            <a:gsLst>
              <a:gs pos="0">
                <a:srgbClr val="FFFFFF"/>
              </a:gs>
              <a:gs pos="100000">
                <a:srgbClr val="E7F5CF"/>
              </a:gs>
            </a:gsLst>
            <a:lin ang="0" scaled="1"/>
          </a:gradFill>
          <a:ln w="28575" algn="ctr">
            <a:solidFill>
              <a:schemeClr val="tx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a:solidFill>
                  <a:srgbClr val="000000"/>
                </a:solidFill>
                <a:latin typeface="Cambria" panose="02040503050406030204" pitchFamily="18" charset="0"/>
              </a:rPr>
              <a:t>Linq to SQL</a:t>
            </a:r>
            <a:endParaRPr lang="en-US" altLang="en-US" sz="1800" b="1">
              <a:solidFill>
                <a:prstClr val="white"/>
              </a:solidFill>
              <a:latin typeface="Cambria" panose="02040503050406030204" pitchFamily="18" charset="0"/>
            </a:endParaRPr>
          </a:p>
        </p:txBody>
      </p:sp>
      <p:sp>
        <p:nvSpPr>
          <p:cNvPr id="9221" name="AutoShape 6">
            <a:extLst>
              <a:ext uri="{FF2B5EF4-FFF2-40B4-BE49-F238E27FC236}">
                <a16:creationId xmlns:a16="http://schemas.microsoft.com/office/drawing/2014/main" id="{762E28C3-E505-472B-82D5-9809EE0BE35D}"/>
              </a:ext>
            </a:extLst>
          </p:cNvPr>
          <p:cNvSpPr>
            <a:spLocks noChangeArrowheads="1"/>
          </p:cNvSpPr>
          <p:nvPr/>
        </p:nvSpPr>
        <p:spPr bwMode="gray">
          <a:xfrm>
            <a:off x="4006850" y="4387850"/>
            <a:ext cx="4419600" cy="508000"/>
          </a:xfrm>
          <a:prstGeom prst="roundRect">
            <a:avLst>
              <a:gd name="adj" fmla="val 50000"/>
            </a:avLst>
          </a:prstGeom>
          <a:gradFill rotWithShape="1">
            <a:gsLst>
              <a:gs pos="0">
                <a:srgbClr val="FFFFFF"/>
              </a:gs>
              <a:gs pos="100000">
                <a:srgbClr val="B7E7FF"/>
              </a:gs>
            </a:gsLst>
            <a:lin ang="0" scaled="1"/>
          </a:gradFill>
          <a:ln w="28575" algn="ctr">
            <a:solidFill>
              <a:srgbClr val="B2B2B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a:solidFill>
                  <a:srgbClr val="000000"/>
                </a:solidFill>
                <a:latin typeface="Cambria" panose="02040503050406030204" pitchFamily="18" charset="0"/>
              </a:rPr>
              <a:t>OOP và .Net</a:t>
            </a:r>
            <a:endParaRPr lang="en-US" altLang="en-US" sz="1800" b="1">
              <a:solidFill>
                <a:prstClr val="white"/>
              </a:solidFill>
              <a:latin typeface="Cambria" panose="02040503050406030204" pitchFamily="18" charset="0"/>
            </a:endParaRPr>
          </a:p>
        </p:txBody>
      </p:sp>
      <p:sp>
        <p:nvSpPr>
          <p:cNvPr id="9222" name="AutoShape 7">
            <a:extLst>
              <a:ext uri="{FF2B5EF4-FFF2-40B4-BE49-F238E27FC236}">
                <a16:creationId xmlns:a16="http://schemas.microsoft.com/office/drawing/2014/main" id="{D4AA8F2D-A86D-4663-9443-6BB43E5167CF}"/>
              </a:ext>
            </a:extLst>
          </p:cNvPr>
          <p:cNvSpPr>
            <a:spLocks noChangeArrowheads="1"/>
          </p:cNvSpPr>
          <p:nvPr/>
        </p:nvSpPr>
        <p:spPr bwMode="gray">
          <a:xfrm>
            <a:off x="4038600" y="3286125"/>
            <a:ext cx="5486400" cy="508000"/>
          </a:xfrm>
          <a:prstGeom prst="roundRect">
            <a:avLst>
              <a:gd name="adj" fmla="val 50000"/>
            </a:avLst>
          </a:prstGeom>
          <a:gradFill rotWithShape="1">
            <a:gsLst>
              <a:gs pos="0">
                <a:srgbClr val="FFFFFF"/>
              </a:gs>
              <a:gs pos="100000">
                <a:srgbClr val="E7F5CF"/>
              </a:gs>
            </a:gsLst>
            <a:lin ang="0" scaled="1"/>
          </a:gradFill>
          <a:ln w="28575" algn="ctr">
            <a:solidFill>
              <a:srgbClr val="B2B2B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a:solidFill>
                  <a:srgbClr val="000000"/>
                </a:solidFill>
                <a:latin typeface="Cambria" panose="02040503050406030204" pitchFamily="18" charset="0"/>
              </a:rPr>
              <a:t> Các thành phần chính của OOP</a:t>
            </a:r>
            <a:endParaRPr lang="en-US" altLang="en-US" sz="1800" b="1">
              <a:solidFill>
                <a:prstClr val="white"/>
              </a:solidFill>
              <a:latin typeface="Cambria" panose="02040503050406030204" pitchFamily="18" charset="0"/>
            </a:endParaRPr>
          </a:p>
        </p:txBody>
      </p:sp>
      <p:sp>
        <p:nvSpPr>
          <p:cNvPr id="9223" name="AutoShape 8">
            <a:extLst>
              <a:ext uri="{FF2B5EF4-FFF2-40B4-BE49-F238E27FC236}">
                <a16:creationId xmlns:a16="http://schemas.microsoft.com/office/drawing/2014/main" id="{C0A7F5CF-1985-4EC6-8E90-3864291D4EF9}"/>
              </a:ext>
            </a:extLst>
          </p:cNvPr>
          <p:cNvSpPr>
            <a:spLocks noChangeArrowheads="1"/>
          </p:cNvSpPr>
          <p:nvPr/>
        </p:nvSpPr>
        <p:spPr bwMode="gray">
          <a:xfrm>
            <a:off x="3289300" y="1973263"/>
            <a:ext cx="4419600" cy="508000"/>
          </a:xfrm>
          <a:prstGeom prst="roundRect">
            <a:avLst>
              <a:gd name="adj" fmla="val 50000"/>
            </a:avLst>
          </a:prstGeom>
          <a:gradFill rotWithShape="1">
            <a:gsLst>
              <a:gs pos="0">
                <a:srgbClr val="FFFFFF"/>
              </a:gs>
              <a:gs pos="100000">
                <a:srgbClr val="B7E7FF"/>
              </a:gs>
            </a:gsLst>
            <a:lin ang="0" scaled="1"/>
          </a:gradFill>
          <a:ln w="28575" algn="ctr">
            <a:solidFill>
              <a:srgbClr val="B2B2B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a:solidFill>
                  <a:srgbClr val="000000"/>
                </a:solidFill>
                <a:latin typeface="Cambria" panose="02040503050406030204" pitchFamily="18" charset="0"/>
              </a:rPr>
              <a:t>Các khái niệm cơ bản</a:t>
            </a:r>
            <a:endParaRPr lang="en-US" altLang="en-US" sz="1800" b="1">
              <a:solidFill>
                <a:prstClr val="white"/>
              </a:solidFill>
              <a:latin typeface="Cambria" panose="02040503050406030204" pitchFamily="18" charset="0"/>
            </a:endParaRPr>
          </a:p>
        </p:txBody>
      </p:sp>
      <p:sp>
        <p:nvSpPr>
          <p:cNvPr id="319532" name="Rectangle 44">
            <a:extLst>
              <a:ext uri="{FF2B5EF4-FFF2-40B4-BE49-F238E27FC236}">
                <a16:creationId xmlns:a16="http://schemas.microsoft.com/office/drawing/2014/main" id="{BE8669AA-59DC-443D-B75B-52C1F42F0EF2}"/>
              </a:ext>
            </a:extLst>
          </p:cNvPr>
          <p:cNvSpPr>
            <a:spLocks noGrp="1" noChangeArrowheads="1"/>
          </p:cNvSpPr>
          <p:nvPr>
            <p:ph type="title"/>
          </p:nvPr>
        </p:nvSpPr>
        <p:spPr>
          <a:xfrm>
            <a:off x="1981200" y="914400"/>
            <a:ext cx="8229600" cy="1066800"/>
          </a:xfrm>
        </p:spPr>
        <p:txBody>
          <a:bodyPr rtlCol="0">
            <a:normAutofit/>
          </a:bodyPr>
          <a:lstStyle/>
          <a:p>
            <a:pPr defTabSz="457207" eaLnBrk="1" fontAlgn="auto" hangingPunct="1">
              <a:spcAft>
                <a:spcPts val="0"/>
              </a:spcAft>
              <a:defRPr/>
            </a:pPr>
            <a:r>
              <a:rPr lang="en-US" dirty="0" err="1">
                <a:solidFill>
                  <a:srgbClr val="000000"/>
                </a:solidFill>
                <a:effectLst>
                  <a:outerShdw blurRad="38100" dist="38100" dir="2700000" algn="tl">
                    <a:srgbClr val="C0C0C0"/>
                  </a:outerShdw>
                </a:effectLst>
              </a:rPr>
              <a:t>Đề</a:t>
            </a:r>
            <a:r>
              <a:rPr lang="en-US" dirty="0">
                <a:solidFill>
                  <a:srgbClr val="000000"/>
                </a:solidFill>
                <a:effectLst>
                  <a:outerShdw blurRad="38100" dist="38100" dir="2700000" algn="tl">
                    <a:srgbClr val="C0C0C0"/>
                  </a:outerShdw>
                </a:effectLst>
              </a:rPr>
              <a:t> </a:t>
            </a:r>
            <a:r>
              <a:rPr lang="en-US" dirty="0" err="1">
                <a:solidFill>
                  <a:srgbClr val="000000"/>
                </a:solidFill>
                <a:effectLst>
                  <a:outerShdw blurRad="38100" dist="38100" dir="2700000" algn="tl">
                    <a:srgbClr val="C0C0C0"/>
                  </a:outerShdw>
                </a:effectLst>
              </a:rPr>
              <a:t>cương</a:t>
            </a:r>
            <a:endParaRPr lang="en-US" dirty="0">
              <a:solidFill>
                <a:srgbClr val="000000"/>
              </a:solidFill>
              <a:effectLst>
                <a:outerShdw blurRad="38100" dist="38100" dir="2700000" algn="tl">
                  <a:srgbClr val="C0C0C0"/>
                </a:outerShdw>
              </a:effectLst>
            </a:endParaRPr>
          </a:p>
        </p:txBody>
      </p:sp>
      <p:sp>
        <p:nvSpPr>
          <p:cNvPr id="9225" name="Slide Number Placeholder 1">
            <a:extLst>
              <a:ext uri="{FF2B5EF4-FFF2-40B4-BE49-F238E27FC236}">
                <a16:creationId xmlns:a16="http://schemas.microsoft.com/office/drawing/2014/main" id="{8C354B9B-900B-43F5-9F9D-078C3BF10B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C2247F5-0BBC-4DF3-8630-EAABB691356B}" type="slidenum">
              <a:rPr lang="en-US" altLang="en-US" sz="1000">
                <a:solidFill>
                  <a:srgbClr val="EBEBEB"/>
                </a:solidFill>
                <a:latin typeface="Arial" panose="020B0604020202020204" pitchFamily="34" charset="0"/>
              </a:rPr>
              <a:pPr defTabSz="457200" fontAlgn="base">
                <a:spcBef>
                  <a:spcPct val="0"/>
                </a:spcBef>
                <a:spcAft>
                  <a:spcPct val="0"/>
                </a:spcAft>
                <a:buClrTx/>
                <a:buSzTx/>
                <a:buNone/>
              </a:pPr>
              <a:t>3</a:t>
            </a:fld>
            <a:endParaRPr lang="en-US" altLang="en-US" sz="1000">
              <a:solidFill>
                <a:srgbClr val="EBEBEB"/>
              </a:solidFill>
              <a:latin typeface="Arial" panose="020B0604020202020204" pitchFamily="34" charset="0"/>
            </a:endParaRPr>
          </a:p>
        </p:txBody>
      </p:sp>
      <p:sp>
        <p:nvSpPr>
          <p:cNvPr id="4" name="Oval 3">
            <a:extLst>
              <a:ext uri="{FF2B5EF4-FFF2-40B4-BE49-F238E27FC236}">
                <a16:creationId xmlns:a16="http://schemas.microsoft.com/office/drawing/2014/main" id="{C02631D3-6F56-4DB2-A12D-A82DB122CBB4}"/>
              </a:ext>
            </a:extLst>
          </p:cNvPr>
          <p:cNvSpPr/>
          <p:nvPr/>
        </p:nvSpPr>
        <p:spPr>
          <a:xfrm>
            <a:off x="2756705" y="2060296"/>
            <a:ext cx="468775" cy="300941"/>
          </a:xfrm>
          <a:prstGeom prst="ellipse">
            <a:avLst/>
          </a:prstGeom>
          <a:solidFill>
            <a:schemeClr val="tx1">
              <a:lumMod val="85000"/>
            </a:schemeClr>
          </a:solidFill>
          <a:ln>
            <a:solidFill>
              <a:schemeClr val="tx1">
                <a:lumMod val="85000"/>
              </a:schemeClr>
            </a:solidFill>
          </a:ln>
          <a:effectLst>
            <a:innerShdw blurRad="63500" dist="50800" dir="2700000">
              <a:prstClr val="black">
                <a:alpha val="50000"/>
              </a:prstClr>
            </a:inn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
        <p:nvSpPr>
          <p:cNvPr id="3" name="Oval 2">
            <a:extLst>
              <a:ext uri="{FF2B5EF4-FFF2-40B4-BE49-F238E27FC236}">
                <a16:creationId xmlns:a16="http://schemas.microsoft.com/office/drawing/2014/main" id="{FB0B2545-EE16-4659-8352-B69A0BEB8C84}"/>
              </a:ext>
            </a:extLst>
          </p:cNvPr>
          <p:cNvSpPr/>
          <p:nvPr/>
        </p:nvSpPr>
        <p:spPr>
          <a:xfrm>
            <a:off x="2826152" y="1944550"/>
            <a:ext cx="373284" cy="497711"/>
          </a:xfrm>
          <a:prstGeom prst="ellipse">
            <a:avLst/>
          </a:prstGeom>
          <a:ln>
            <a:noFill/>
          </a:ln>
          <a:scene3d>
            <a:camera prst="perspectiveRigh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
        <p:nvSpPr>
          <p:cNvPr id="90" name="Oval 89">
            <a:extLst>
              <a:ext uri="{FF2B5EF4-FFF2-40B4-BE49-F238E27FC236}">
                <a16:creationId xmlns:a16="http://schemas.microsoft.com/office/drawing/2014/main" id="{087C121A-7A11-41CC-AA96-73B8FFD318EF}"/>
              </a:ext>
            </a:extLst>
          </p:cNvPr>
          <p:cNvSpPr/>
          <p:nvPr/>
        </p:nvSpPr>
        <p:spPr>
          <a:xfrm>
            <a:off x="3559699" y="3392348"/>
            <a:ext cx="468775" cy="300941"/>
          </a:xfrm>
          <a:prstGeom prst="ellipse">
            <a:avLst/>
          </a:prstGeom>
          <a:solidFill>
            <a:schemeClr val="tx1">
              <a:lumMod val="85000"/>
            </a:schemeClr>
          </a:solidFill>
          <a:ln>
            <a:solidFill>
              <a:schemeClr val="tx1">
                <a:lumMod val="85000"/>
              </a:schemeClr>
            </a:solidFill>
          </a:ln>
          <a:effectLst>
            <a:innerShdw blurRad="63500" dist="50800" dir="2700000">
              <a:prstClr val="black">
                <a:alpha val="50000"/>
              </a:prstClr>
            </a:inn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
        <p:nvSpPr>
          <p:cNvPr id="89" name="Oval 88">
            <a:extLst>
              <a:ext uri="{FF2B5EF4-FFF2-40B4-BE49-F238E27FC236}">
                <a16:creationId xmlns:a16="http://schemas.microsoft.com/office/drawing/2014/main" id="{A1D5A6EE-8BD3-43B3-8265-3A23BF48D925}"/>
              </a:ext>
            </a:extLst>
          </p:cNvPr>
          <p:cNvSpPr/>
          <p:nvPr/>
        </p:nvSpPr>
        <p:spPr>
          <a:xfrm>
            <a:off x="3620465" y="3276601"/>
            <a:ext cx="373284" cy="497711"/>
          </a:xfrm>
          <a:prstGeom prst="ellipse">
            <a:avLst/>
          </a:prstGeom>
          <a:solidFill>
            <a:srgbClr val="FFFF00"/>
          </a:solidFill>
          <a:ln>
            <a:noFill/>
          </a:ln>
          <a:scene3d>
            <a:camera prst="perspectiveRigh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
        <p:nvSpPr>
          <p:cNvPr id="91" name="Oval 90">
            <a:extLst>
              <a:ext uri="{FF2B5EF4-FFF2-40B4-BE49-F238E27FC236}">
                <a16:creationId xmlns:a16="http://schemas.microsoft.com/office/drawing/2014/main" id="{ED53D7D6-9E37-43DB-869C-1FEABB9FEE24}"/>
              </a:ext>
            </a:extLst>
          </p:cNvPr>
          <p:cNvSpPr/>
          <p:nvPr/>
        </p:nvSpPr>
        <p:spPr>
          <a:xfrm>
            <a:off x="3505201" y="4470146"/>
            <a:ext cx="468775" cy="300941"/>
          </a:xfrm>
          <a:prstGeom prst="ellipse">
            <a:avLst/>
          </a:prstGeom>
          <a:solidFill>
            <a:schemeClr val="tx1">
              <a:lumMod val="85000"/>
            </a:schemeClr>
          </a:solidFill>
          <a:ln>
            <a:solidFill>
              <a:schemeClr val="tx1">
                <a:lumMod val="85000"/>
              </a:schemeClr>
            </a:solidFill>
          </a:ln>
          <a:effectLst>
            <a:innerShdw blurRad="63500" dist="50800" dir="2700000">
              <a:prstClr val="black">
                <a:alpha val="50000"/>
              </a:prstClr>
            </a:inn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
        <p:nvSpPr>
          <p:cNvPr id="92" name="Oval 91">
            <a:extLst>
              <a:ext uri="{FF2B5EF4-FFF2-40B4-BE49-F238E27FC236}">
                <a16:creationId xmlns:a16="http://schemas.microsoft.com/office/drawing/2014/main" id="{4FBB55C5-0A86-41AD-8B58-63087D8BBE6F}"/>
              </a:ext>
            </a:extLst>
          </p:cNvPr>
          <p:cNvSpPr/>
          <p:nvPr/>
        </p:nvSpPr>
        <p:spPr>
          <a:xfrm>
            <a:off x="3565967" y="4354398"/>
            <a:ext cx="373284" cy="497711"/>
          </a:xfrm>
          <a:prstGeom prst="ellipse">
            <a:avLst/>
          </a:prstGeom>
          <a:solidFill>
            <a:schemeClr val="bg2">
              <a:lumMod val="60000"/>
              <a:lumOff val="40000"/>
            </a:schemeClr>
          </a:solidFill>
          <a:ln>
            <a:noFill/>
          </a:ln>
          <a:scene3d>
            <a:camera prst="perspectiveRigh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
        <p:nvSpPr>
          <p:cNvPr id="93" name="Oval 92">
            <a:extLst>
              <a:ext uri="{FF2B5EF4-FFF2-40B4-BE49-F238E27FC236}">
                <a16:creationId xmlns:a16="http://schemas.microsoft.com/office/drawing/2014/main" id="{D6C9BEB7-E148-4C0C-8967-5F75A6E9FC25}"/>
              </a:ext>
            </a:extLst>
          </p:cNvPr>
          <p:cNvSpPr/>
          <p:nvPr/>
        </p:nvSpPr>
        <p:spPr>
          <a:xfrm>
            <a:off x="2743201" y="5755901"/>
            <a:ext cx="468775" cy="300941"/>
          </a:xfrm>
          <a:prstGeom prst="ellipse">
            <a:avLst/>
          </a:prstGeom>
          <a:solidFill>
            <a:schemeClr val="tx1">
              <a:lumMod val="85000"/>
            </a:schemeClr>
          </a:solidFill>
          <a:ln>
            <a:solidFill>
              <a:schemeClr val="tx1">
                <a:lumMod val="85000"/>
              </a:schemeClr>
            </a:solidFill>
          </a:ln>
          <a:effectLst>
            <a:innerShdw blurRad="63500" dist="50800" dir="2700000">
              <a:prstClr val="black">
                <a:alpha val="50000"/>
              </a:prstClr>
            </a:inn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
        <p:nvSpPr>
          <p:cNvPr id="94" name="Oval 93">
            <a:extLst>
              <a:ext uri="{FF2B5EF4-FFF2-40B4-BE49-F238E27FC236}">
                <a16:creationId xmlns:a16="http://schemas.microsoft.com/office/drawing/2014/main" id="{5A8BC204-53DB-489F-98A4-35BDC5DA1E1D}"/>
              </a:ext>
            </a:extLst>
          </p:cNvPr>
          <p:cNvSpPr/>
          <p:nvPr/>
        </p:nvSpPr>
        <p:spPr>
          <a:xfrm>
            <a:off x="2803967" y="5640154"/>
            <a:ext cx="373284" cy="497711"/>
          </a:xfrm>
          <a:prstGeom prst="ellipse">
            <a:avLst/>
          </a:prstGeom>
          <a:solidFill>
            <a:schemeClr val="accent4">
              <a:lumMod val="60000"/>
              <a:lumOff val="40000"/>
            </a:schemeClr>
          </a:solidFill>
          <a:ln>
            <a:noFill/>
          </a:ln>
          <a:scene3d>
            <a:camera prst="perspectiveRigh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dirty="0">
              <a:solidFill>
                <a:prstClr val="white"/>
              </a:solidFill>
              <a:latin typeface="Cambria"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917F-6D56-49EF-BC02-41D09EF4D794}"/>
              </a:ext>
            </a:extLst>
          </p:cNvPr>
          <p:cNvSpPr>
            <a:spLocks noGrp="1"/>
          </p:cNvSpPr>
          <p:nvPr>
            <p:ph type="title"/>
          </p:nvPr>
        </p:nvSpPr>
        <p:spPr>
          <a:xfrm>
            <a:off x="1981200" y="704851"/>
            <a:ext cx="8229600" cy="652463"/>
          </a:xfrm>
        </p:spPr>
        <p:txBody>
          <a:bodyPr rtlCol="0">
            <a:normAutofit fontScale="90000"/>
          </a:bodyPr>
          <a:lstStyle/>
          <a:p>
            <a:pPr defTabSz="457207" eaLnBrk="1" fontAlgn="auto" hangingPunct="1">
              <a:spcAft>
                <a:spcPts val="0"/>
              </a:spcAft>
              <a:defRPr/>
            </a:pPr>
            <a:r>
              <a:rPr lang="vi-VN" dirty="0"/>
              <a:t>Lớp- Class</a:t>
            </a:r>
          </a:p>
        </p:txBody>
      </p:sp>
      <p:sp>
        <p:nvSpPr>
          <p:cNvPr id="45059" name="Content Placeholder 2">
            <a:extLst>
              <a:ext uri="{FF2B5EF4-FFF2-40B4-BE49-F238E27FC236}">
                <a16:creationId xmlns:a16="http://schemas.microsoft.com/office/drawing/2014/main" id="{EFC45047-20F9-4E82-ABB4-F28B3CE0767F}"/>
              </a:ext>
            </a:extLst>
          </p:cNvPr>
          <p:cNvSpPr>
            <a:spLocks noGrp="1" noChangeArrowheads="1"/>
          </p:cNvSpPr>
          <p:nvPr>
            <p:ph idx="1"/>
          </p:nvPr>
        </p:nvSpPr>
        <p:spPr>
          <a:xfrm>
            <a:off x="1981201" y="1571626"/>
            <a:ext cx="4329113" cy="4752975"/>
          </a:xfrm>
        </p:spPr>
        <p:txBody>
          <a:bodyPr/>
          <a:lstStyle/>
          <a:p>
            <a:pPr eaLnBrk="1" hangingPunct="1"/>
            <a:r>
              <a:rPr lang="vi-VN" altLang="en-US"/>
              <a:t>Class đơn thuần là 1 sự thể hiện của ADT, nó thừơng được hiểu là </a:t>
            </a:r>
            <a:r>
              <a:rPr lang="vi-VN" altLang="en-US" b="1"/>
              <a:t>1 kiểu dữ liệu </a:t>
            </a:r>
            <a:r>
              <a:rPr lang="vi-VN" altLang="en-US"/>
              <a:t>bao gồm các </a:t>
            </a:r>
            <a:r>
              <a:rPr lang="vi-VN" altLang="en-US">
                <a:solidFill>
                  <a:srgbClr val="FFC000"/>
                </a:solidFill>
              </a:rPr>
              <a:t>thuộc tính</a:t>
            </a:r>
            <a:r>
              <a:rPr lang="vi-VN" altLang="en-US"/>
              <a:t>(properties) và các </a:t>
            </a:r>
            <a:r>
              <a:rPr lang="vi-VN" altLang="en-US">
                <a:solidFill>
                  <a:srgbClr val="FFC000"/>
                </a:solidFill>
              </a:rPr>
              <a:t>method</a:t>
            </a:r>
            <a:r>
              <a:rPr lang="vi-VN" altLang="en-US"/>
              <a:t>(phương thức) được khai báo bên trong.</a:t>
            </a:r>
          </a:p>
          <a:p>
            <a:pPr eaLnBrk="1" hangingPunct="1"/>
            <a:r>
              <a:rPr lang="vi-VN" altLang="en-US"/>
              <a:t>Các thực thể của Class là các Object và Class đ̣inh nghĩa các đặc tính và phương thức cho tập hợp các Object.</a:t>
            </a:r>
            <a:endParaRPr lang="en-US" altLang="en-US"/>
          </a:p>
          <a:p>
            <a:pPr eaLnBrk="1" hangingPunct="1"/>
            <a:endParaRPr lang="vi-VN" altLang="en-US"/>
          </a:p>
          <a:p>
            <a:pPr eaLnBrk="1" hangingPunct="1"/>
            <a:endParaRPr lang="vi-VN" altLang="en-US"/>
          </a:p>
        </p:txBody>
      </p:sp>
      <p:sp>
        <p:nvSpPr>
          <p:cNvPr id="45061" name="Slide Number Placeholder 2">
            <a:extLst>
              <a:ext uri="{FF2B5EF4-FFF2-40B4-BE49-F238E27FC236}">
                <a16:creationId xmlns:a16="http://schemas.microsoft.com/office/drawing/2014/main" id="{6EEA4F60-D0DE-45F4-A682-391D0992FFD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F4D289B-748B-4394-9ED9-BE035E79C34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30</a:t>
            </a:fld>
            <a:endParaRPr lang="vi-VN" altLang="en-US" sz="2800">
              <a:solidFill>
                <a:srgbClr val="FFFFFF"/>
              </a:solidFill>
              <a:latin typeface="Arial" panose="020B0604020202020204" pitchFamily="34" charset="0"/>
            </a:endParaRPr>
          </a:p>
        </p:txBody>
      </p:sp>
      <p:pic>
        <p:nvPicPr>
          <p:cNvPr id="45060" name="Picture 2">
            <a:extLst>
              <a:ext uri="{FF2B5EF4-FFF2-40B4-BE49-F238E27FC236}">
                <a16:creationId xmlns:a16="http://schemas.microsoft.com/office/drawing/2014/main" id="{92D5406A-351A-4176-AFFF-DF3F03A15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1714500"/>
            <a:ext cx="42862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3F74C9C-FBFC-4CE6-910B-0896D8CB77D8}"/>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46083" name="Content Placeholder 2">
            <a:extLst>
              <a:ext uri="{FF2B5EF4-FFF2-40B4-BE49-F238E27FC236}">
                <a16:creationId xmlns:a16="http://schemas.microsoft.com/office/drawing/2014/main" id="{A0AF76BA-23E2-4A01-BB57-C48935992DDF}"/>
              </a:ext>
            </a:extLst>
          </p:cNvPr>
          <p:cNvSpPr>
            <a:spLocks noGrp="1" noChangeArrowheads="1"/>
          </p:cNvSpPr>
          <p:nvPr>
            <p:ph idx="1"/>
          </p:nvPr>
        </p:nvSpPr>
        <p:spPr/>
        <p:txBody>
          <a:bodyPr/>
          <a:lstStyle/>
          <a:p>
            <a:pPr marL="273050" indent="-273050" eaLnBrk="1" hangingPunct="1"/>
            <a:r>
              <a:rPr lang="vi-VN" altLang="en-US" b="1"/>
              <a:t>Thuộc tính lớp </a:t>
            </a:r>
            <a:r>
              <a:rPr lang="vi-VN" altLang="en-US"/>
              <a:t>là một kiểu dữ liệu liên kết với một lớp cụ thể mà không liên kết với các thể hiện của lớp. Nó được định nghĩa bên trong lớp và được chia sẻ bởi tất cả các thể hiện của lớp.</a:t>
            </a:r>
          </a:p>
          <a:p>
            <a:pPr marL="273050" indent="-273050" eaLnBrk="1" hangingPunct="1"/>
            <a:r>
              <a:rPr lang="vi-VN" altLang="en-US" b="1"/>
              <a:t>Phương thức lớp (class method) </a:t>
            </a:r>
            <a:r>
              <a:rPr lang="vi-VN" altLang="en-US"/>
              <a:t>là một phương thức được gọi mà không cần tham khảo tới bất kỳ một đối tượng cụ thể nào. Tất cả phương thức ảnh hưởng đến toàn bộ lớp chứ không ảnh hưởng đến một lớp riêng rẽ nào.</a:t>
            </a:r>
          </a:p>
          <a:p>
            <a:pPr marL="273050" indent="-273050" eaLnBrk="1" hangingPunct="1"/>
            <a:endParaRPr lang="en-US" altLang="en-US"/>
          </a:p>
          <a:p>
            <a:pPr marL="273050" indent="-273050" eaLnBrk="1" hangingPunct="1"/>
            <a:endParaRPr lang="vi-VN" altLang="en-US"/>
          </a:p>
        </p:txBody>
      </p:sp>
      <p:sp>
        <p:nvSpPr>
          <p:cNvPr id="46084" name="Slide Number Placeholder 1">
            <a:extLst>
              <a:ext uri="{FF2B5EF4-FFF2-40B4-BE49-F238E27FC236}">
                <a16:creationId xmlns:a16="http://schemas.microsoft.com/office/drawing/2014/main" id="{6A2AD54C-6B7F-4682-91CD-2C8EA57142E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B5553DE-BA77-4046-BB32-5FCFB6D764F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31</a:t>
            </a:fld>
            <a:endParaRPr lang="vi-VN" altLang="en-US" sz="2800">
              <a:solidFill>
                <a:srgbClr val="FFFFFF"/>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BDEC3D6-D9B3-4229-B496-D54988DFF84B}"/>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3" name="Content Placeholder 2">
            <a:extLst>
              <a:ext uri="{FF2B5EF4-FFF2-40B4-BE49-F238E27FC236}">
                <a16:creationId xmlns:a16="http://schemas.microsoft.com/office/drawing/2014/main" id="{52E98B24-13FE-41B4-BCA9-DC9F2E109241}"/>
              </a:ext>
            </a:extLst>
          </p:cNvPr>
          <p:cNvSpPr>
            <a:spLocks noGrp="1"/>
          </p:cNvSpPr>
          <p:nvPr>
            <p:ph idx="1"/>
          </p:nvPr>
        </p:nvSpPr>
        <p:spPr/>
        <p:txBody>
          <a:bodyPr rtlCol="0">
            <a:normAutofit/>
          </a:bodyPr>
          <a:lstStyle/>
          <a:p>
            <a:pPr marL="274320" indent="-274320" defTabSz="457207" eaLnBrk="1" fontAlgn="auto" hangingPunct="1">
              <a:spcAft>
                <a:spcPts val="0"/>
              </a:spcAft>
              <a:buClr>
                <a:schemeClr val="accent3"/>
              </a:buClr>
              <a:buFont typeface="Wingdings 2"/>
              <a:buChar char=""/>
              <a:defRPr/>
            </a:pPr>
            <a:r>
              <a:rPr lang="vi-VN" b="1" dirty="0"/>
              <a:t>Abstract Class: </a:t>
            </a:r>
            <a:r>
              <a:rPr lang="vi-VN" dirty="0"/>
              <a:t>dựa trên đặc điểm Thừa Hưởng(Inheritance) của OOP, trong đó Object của 1 subclass có nhưng hành vi giống như 1 Object của 1 Superclass</a:t>
            </a:r>
          </a:p>
          <a:p>
            <a:pPr marL="274320" indent="-274320" defTabSz="457207" eaLnBrk="1" fontAlgn="auto" hangingPunct="1">
              <a:spcAft>
                <a:spcPts val="0"/>
              </a:spcAft>
              <a:buClr>
                <a:schemeClr val="accent3"/>
              </a:buClr>
              <a:buFont typeface="Wingdings 2"/>
              <a:buChar char=""/>
              <a:defRPr/>
            </a:pPr>
            <a:r>
              <a:rPr lang="vi-VN" dirty="0"/>
              <a:t>Một class đựơc gọi la Abstract class nếu nó được dùng như 1 Superclass cho các subclass khác và nó chỉ rõ các thuộc tính(properties) nhưng không dùng để tạo ra các Objects như các class thông thường</a:t>
            </a:r>
          </a:p>
          <a:p>
            <a:pPr marL="274320" indent="-274320" defTabSz="457207" eaLnBrk="1" fontAlgn="auto" hangingPunct="1">
              <a:spcAft>
                <a:spcPts val="0"/>
              </a:spcAft>
              <a:buClr>
                <a:schemeClr val="accent3"/>
              </a:buClr>
              <a:buFont typeface="Wingdings 2"/>
              <a:buChar char=""/>
              <a:defRPr/>
            </a:pPr>
            <a:r>
              <a:rPr lang="vi-VN" dirty="0"/>
              <a:t>Các subclass sẽ đ̣nh nghĩa thuộc tính cho Abstract class này.</a:t>
            </a:r>
          </a:p>
          <a:p>
            <a:pPr marL="274320" indent="-274320" defTabSz="457207" eaLnBrk="1" fontAlgn="auto" hangingPunct="1">
              <a:spcAft>
                <a:spcPts val="0"/>
              </a:spcAft>
              <a:buClr>
                <a:schemeClr val="accent3"/>
              </a:buClr>
              <a:buFont typeface="Wingdings 2"/>
              <a:buChar char=""/>
              <a:defRPr/>
            </a:pPr>
            <a:r>
              <a:rPr lang="vi-VN" dirty="0"/>
              <a:t>Abstract class dùng để tạo ra 1 lớp có các thuộc tính mang tính chất tổng quát.</a:t>
            </a:r>
          </a:p>
          <a:p>
            <a:pPr marL="274320" indent="-274320" defTabSz="457207" eaLnBrk="1" fontAlgn="auto" hangingPunct="1">
              <a:spcAft>
                <a:spcPts val="0"/>
              </a:spcAft>
              <a:buClr>
                <a:schemeClr val="accent3"/>
              </a:buClr>
              <a:buFont typeface="Wingdings 2"/>
              <a:buChar char=""/>
              <a:defRPr/>
            </a:pPr>
            <a:r>
              <a:rPr lang="vi-VN" dirty="0"/>
              <a:t>Nhưng bản thân nó không mang đầy đủ tính chất cần thiết của 1 class bình thường, không thể tiến hành viết code cũng như tạo các Object</a:t>
            </a:r>
          </a:p>
          <a:p>
            <a:pPr marL="274320" indent="-274320" defTabSz="457207" eaLnBrk="1" fontAlgn="auto" hangingPunct="1">
              <a:spcAft>
                <a:spcPts val="0"/>
              </a:spcAft>
              <a:buClr>
                <a:schemeClr val="accent3"/>
              </a:buClr>
              <a:buFont typeface="Wingdings 2"/>
              <a:buChar char=""/>
              <a:defRPr/>
            </a:pPr>
            <a:r>
              <a:rPr lang="vi-VN" dirty="0"/>
              <a:t>Ví dụ:</a:t>
            </a:r>
          </a:p>
          <a:p>
            <a:pPr marL="274320" indent="-274320" defTabSz="457207" eaLnBrk="1" fontAlgn="auto" hangingPunct="1">
              <a:spcAft>
                <a:spcPts val="0"/>
              </a:spcAft>
              <a:buClr>
                <a:schemeClr val="accent3"/>
              </a:buClr>
              <a:buNone/>
              <a:defRPr/>
            </a:pPr>
            <a:endParaRPr lang="vi-VN" dirty="0"/>
          </a:p>
          <a:p>
            <a:pPr marL="274320" indent="-274320" defTabSz="457207" eaLnBrk="1" fontAlgn="auto" hangingPunct="1">
              <a:spcAft>
                <a:spcPts val="0"/>
              </a:spcAft>
              <a:buClr>
                <a:schemeClr val="accent3"/>
              </a:buClr>
              <a:buFont typeface="Wingdings 2"/>
              <a:buChar char=""/>
              <a:defRPr/>
            </a:pPr>
            <a:endParaRPr lang="vi-VN" dirty="0"/>
          </a:p>
        </p:txBody>
      </p:sp>
      <p:sp>
        <p:nvSpPr>
          <p:cNvPr id="47108" name="Slide Number Placeholder 1">
            <a:extLst>
              <a:ext uri="{FF2B5EF4-FFF2-40B4-BE49-F238E27FC236}">
                <a16:creationId xmlns:a16="http://schemas.microsoft.com/office/drawing/2014/main" id="{48D35D04-B7BB-45FC-A4F4-E985325277F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8E4EC40-252A-496B-9EF6-C45E743C496F}"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32</a:t>
            </a:fld>
            <a:endParaRPr lang="vi-VN" altLang="en-US" sz="2800">
              <a:solidFill>
                <a:srgbClr val="FFFFFF"/>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B19D8A1-AA26-4F35-ABDC-7E61E3800F46}"/>
              </a:ext>
            </a:extLst>
          </p:cNvPr>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3" name="Content Placeholder 2">
            <a:extLst>
              <a:ext uri="{FF2B5EF4-FFF2-40B4-BE49-F238E27FC236}">
                <a16:creationId xmlns:a16="http://schemas.microsoft.com/office/drawing/2014/main" id="{3074C7DE-1461-47C8-A320-EE75D7604583}"/>
              </a:ext>
            </a:extLst>
          </p:cNvPr>
          <p:cNvSpPr>
            <a:spLocks noGrp="1"/>
          </p:cNvSpPr>
          <p:nvPr>
            <p:ph idx="1"/>
          </p:nvPr>
        </p:nvSpPr>
        <p:spPr/>
        <p:txBody>
          <a:bodyPr rtlCol="0">
            <a:normAutofit fontScale="77500" lnSpcReduction="20000"/>
          </a:bodyPr>
          <a:lstStyle/>
          <a:p>
            <a:pPr marL="274320" indent="-274320" defTabSz="457207" eaLnBrk="1" fontAlgn="auto" hangingPunct="1">
              <a:spcAft>
                <a:spcPts val="0"/>
              </a:spcAft>
              <a:buClr>
                <a:schemeClr val="accent3"/>
              </a:buClr>
              <a:buNone/>
              <a:defRPr/>
            </a:pPr>
            <a:r>
              <a:rPr lang="vi-VN" dirty="0"/>
              <a:t>namespace </a:t>
            </a:r>
            <a:r>
              <a:rPr lang="en-US" dirty="0"/>
              <a:t>Day3</a:t>
            </a:r>
            <a:r>
              <a:rPr lang="vi-VN" dirty="0"/>
              <a:t>_</a:t>
            </a:r>
            <a:r>
              <a:rPr lang="en-US" dirty="0"/>
              <a:t>2019</a:t>
            </a:r>
            <a:endParaRPr lang="vi-VN" dirty="0"/>
          </a:p>
          <a:p>
            <a:pPr marL="274320" indent="-274320" defTabSz="457207" eaLnBrk="1" fontAlgn="auto" hangingPunct="1">
              <a:spcAft>
                <a:spcPts val="0"/>
              </a:spcAft>
              <a:buClr>
                <a:schemeClr val="accent3"/>
              </a:buClr>
              <a:buNone/>
              <a:defRPr/>
            </a:pPr>
            <a:r>
              <a:rPr lang="vi-VN" dirty="0"/>
              <a:t>{</a:t>
            </a:r>
          </a:p>
          <a:p>
            <a:pPr marL="274320" indent="-274320" defTabSz="457207" eaLnBrk="1" fontAlgn="auto" hangingPunct="1">
              <a:spcAft>
                <a:spcPts val="0"/>
              </a:spcAft>
              <a:buClr>
                <a:schemeClr val="accent3"/>
              </a:buClr>
              <a:buNone/>
              <a:defRPr/>
            </a:pPr>
            <a:r>
              <a:rPr lang="vi-VN" dirty="0"/>
              <a:t>    class Program</a:t>
            </a:r>
          </a:p>
          <a:p>
            <a:pPr marL="274320" indent="-274320" defTabSz="457207" eaLnBrk="1" fontAlgn="auto" hangingPunct="1">
              <a:spcAft>
                <a:spcPts val="0"/>
              </a:spcAft>
              <a:buClr>
                <a:schemeClr val="accent3"/>
              </a:buClr>
              <a:buNone/>
              <a:defRPr/>
            </a:pPr>
            <a:r>
              <a:rPr lang="vi-VN" dirty="0"/>
              <a:t>    {</a:t>
            </a:r>
          </a:p>
          <a:p>
            <a:pPr marL="274320" indent="-274320" defTabSz="457207" eaLnBrk="1" fontAlgn="auto" hangingPunct="1">
              <a:spcAft>
                <a:spcPts val="0"/>
              </a:spcAft>
              <a:buClr>
                <a:schemeClr val="accent3"/>
              </a:buClr>
              <a:buNone/>
              <a:defRPr/>
            </a:pPr>
            <a:r>
              <a:rPr lang="vi-VN" dirty="0"/>
              <a:t>        static void Main(string[] args)</a:t>
            </a:r>
          </a:p>
          <a:p>
            <a:pPr marL="274320" indent="-274320" defTabSz="457207" eaLnBrk="1" fontAlgn="auto" hangingPunct="1">
              <a:spcAft>
                <a:spcPts val="0"/>
              </a:spcAft>
              <a:buClr>
                <a:schemeClr val="accent3"/>
              </a:buClr>
              <a:buNone/>
              <a:defRPr/>
            </a:pPr>
            <a:r>
              <a:rPr lang="vi-VN" dirty="0"/>
              <a:t>        {</a:t>
            </a:r>
          </a:p>
          <a:p>
            <a:pPr marL="274320" indent="-274320" defTabSz="457207" eaLnBrk="1" fontAlgn="auto" hangingPunct="1">
              <a:spcAft>
                <a:spcPts val="0"/>
              </a:spcAft>
              <a:buClr>
                <a:schemeClr val="accent3"/>
              </a:buClr>
              <a:buNone/>
              <a:defRPr/>
            </a:pPr>
            <a:r>
              <a:rPr lang="vi-VN" dirty="0"/>
              <a:t>        }</a:t>
            </a:r>
          </a:p>
          <a:p>
            <a:pPr marL="274320" indent="-274320" defTabSz="457207" eaLnBrk="1" fontAlgn="auto" hangingPunct="1">
              <a:spcAft>
                <a:spcPts val="0"/>
              </a:spcAft>
              <a:buClr>
                <a:schemeClr val="accent3"/>
              </a:buClr>
              <a:buNone/>
              <a:defRPr/>
            </a:pPr>
            <a:r>
              <a:rPr lang="vi-VN" dirty="0"/>
              <a:t>    }</a:t>
            </a:r>
          </a:p>
          <a:p>
            <a:pPr marL="274320" indent="-274320" defTabSz="457207" eaLnBrk="1" fontAlgn="auto" hangingPunct="1">
              <a:spcAft>
                <a:spcPts val="0"/>
              </a:spcAft>
              <a:buClr>
                <a:schemeClr val="accent3"/>
              </a:buClr>
              <a:buNone/>
              <a:defRPr/>
            </a:pPr>
            <a:r>
              <a:rPr lang="vi-VN" dirty="0"/>
              <a:t>    </a:t>
            </a:r>
            <a:r>
              <a:rPr lang="vi-VN" b="1" dirty="0"/>
              <a:t>abstract</a:t>
            </a:r>
            <a:r>
              <a:rPr lang="vi-VN" dirty="0"/>
              <a:t> class ABS {</a:t>
            </a:r>
          </a:p>
          <a:p>
            <a:pPr marL="274320" indent="-274320" defTabSz="457207" eaLnBrk="1" fontAlgn="auto" hangingPunct="1">
              <a:spcAft>
                <a:spcPts val="0"/>
              </a:spcAft>
              <a:buClr>
                <a:schemeClr val="accent3"/>
              </a:buClr>
              <a:buNone/>
              <a:defRPr/>
            </a:pPr>
            <a:r>
              <a:rPr lang="vi-VN" dirty="0"/>
              <a:t>        public int myABS = 5;</a:t>
            </a:r>
          </a:p>
          <a:p>
            <a:pPr marL="274320" indent="-274320" defTabSz="457207" eaLnBrk="1" fontAlgn="auto" hangingPunct="1">
              <a:spcAft>
                <a:spcPts val="0"/>
              </a:spcAft>
              <a:buClr>
                <a:schemeClr val="accent3"/>
              </a:buClr>
              <a:buNone/>
              <a:defRPr/>
            </a:pPr>
            <a:r>
              <a:rPr lang="vi-VN" dirty="0"/>
              <a:t>        public string myStringABS = "Hoc C #";</a:t>
            </a:r>
          </a:p>
          <a:p>
            <a:pPr marL="274320" indent="-274320" defTabSz="457207" eaLnBrk="1" fontAlgn="auto" hangingPunct="1">
              <a:spcAft>
                <a:spcPts val="0"/>
              </a:spcAft>
              <a:buClr>
                <a:schemeClr val="accent3"/>
              </a:buClr>
              <a:buNone/>
              <a:defRPr/>
            </a:pPr>
            <a:r>
              <a:rPr lang="vi-VN" dirty="0"/>
              <a:t>    }</a:t>
            </a:r>
          </a:p>
          <a:p>
            <a:pPr marL="274320" indent="-274320" defTabSz="457207" eaLnBrk="1" fontAlgn="auto" hangingPunct="1">
              <a:spcAft>
                <a:spcPts val="0"/>
              </a:spcAft>
              <a:buClr>
                <a:schemeClr val="accent3"/>
              </a:buClr>
              <a:buNone/>
              <a:defRPr/>
            </a:pPr>
            <a:r>
              <a:rPr lang="vi-VN" dirty="0"/>
              <a:t>}</a:t>
            </a:r>
          </a:p>
        </p:txBody>
      </p:sp>
      <p:sp>
        <p:nvSpPr>
          <p:cNvPr id="48132" name="Slide Number Placeholder 1">
            <a:extLst>
              <a:ext uri="{FF2B5EF4-FFF2-40B4-BE49-F238E27FC236}">
                <a16:creationId xmlns:a16="http://schemas.microsoft.com/office/drawing/2014/main" id="{6EED44A5-FF68-413E-94FD-7EE05A15BE6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90FA416-C7C6-416C-A4CD-FDD56ABE66F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33</a:t>
            </a:fld>
            <a:endParaRPr lang="vi-VN" altLang="en-US" sz="2800">
              <a:solidFill>
                <a:srgbClr val="FFFFFF"/>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94A1923-B9D5-46A4-8C93-5CCCDF20C1C0}"/>
              </a:ext>
            </a:extLst>
          </p:cNvPr>
          <p:cNvSpPr>
            <a:spLocks noGrp="1" noChangeArrowheads="1"/>
          </p:cNvSpPr>
          <p:nvPr>
            <p:ph type="title"/>
          </p:nvPr>
        </p:nvSpPr>
        <p:spPr/>
        <p:txBody>
          <a:bodyPr/>
          <a:lstStyle/>
          <a:p>
            <a:pPr eaLnBrk="1" hangingPunct="1"/>
            <a:r>
              <a:rPr lang="vi-VN" altLang="en-US"/>
              <a:t>Đối tượng-Object</a:t>
            </a:r>
          </a:p>
        </p:txBody>
      </p:sp>
      <p:sp>
        <p:nvSpPr>
          <p:cNvPr id="3" name="Content Placeholder 2">
            <a:extLst>
              <a:ext uri="{FF2B5EF4-FFF2-40B4-BE49-F238E27FC236}">
                <a16:creationId xmlns:a16="http://schemas.microsoft.com/office/drawing/2014/main" id="{F7053FB3-73D9-4B06-860D-F6A80E4E9903}"/>
              </a:ext>
            </a:extLst>
          </p:cNvPr>
          <p:cNvSpPr>
            <a:spLocks noGrp="1"/>
          </p:cNvSpPr>
          <p:nvPr>
            <p:ph idx="1"/>
          </p:nvPr>
        </p:nvSpPr>
        <p:spPr/>
        <p:txBody>
          <a:bodyPr rtlCol="0">
            <a:normAutofit lnSpcReduction="10000"/>
          </a:bodyPr>
          <a:lstStyle/>
          <a:p>
            <a:pPr marL="274320" indent="-274320" defTabSz="457207" eaLnBrk="1" fontAlgn="auto" hangingPunct="1">
              <a:spcAft>
                <a:spcPts val="0"/>
              </a:spcAft>
              <a:buClr>
                <a:schemeClr val="accent3"/>
              </a:buClr>
              <a:buFont typeface="Wingdings 2"/>
              <a:buChar char=""/>
              <a:defRPr/>
            </a:pPr>
            <a:r>
              <a:rPr lang="vi-VN" dirty="0"/>
              <a:t>Đối tượng là </a:t>
            </a:r>
            <a:r>
              <a:rPr lang="vi-VN" b="1" dirty="0"/>
              <a:t>1 thực thể với các thuộc tính và các phương thức liên quan đến hoạt động của từng đối tượng.</a:t>
            </a:r>
          </a:p>
          <a:p>
            <a:pPr marL="274320" indent="-274320" defTabSz="457207" eaLnBrk="1" fontAlgn="auto" hangingPunct="1">
              <a:spcAft>
                <a:spcPts val="0"/>
              </a:spcAft>
              <a:buClr>
                <a:schemeClr val="accent3"/>
              </a:buClr>
              <a:buFont typeface="Wingdings 2"/>
              <a:buChar char=""/>
              <a:defRPr/>
            </a:pPr>
            <a:r>
              <a:rPr lang="vi-VN" dirty="0"/>
              <a:t>Trong OOP mọi thứ đều có thể được xem là đối tượng</a:t>
            </a:r>
          </a:p>
          <a:p>
            <a:pPr marL="274320" indent="-274320" defTabSz="457207" eaLnBrk="1" fontAlgn="auto" hangingPunct="1">
              <a:spcAft>
                <a:spcPts val="0"/>
              </a:spcAft>
              <a:buClr>
                <a:schemeClr val="accent3"/>
              </a:buClr>
              <a:buFont typeface="Wingdings 2"/>
              <a:buChar char=""/>
              <a:defRPr/>
            </a:pPr>
            <a:r>
              <a:rPr lang="vi-VN" dirty="0"/>
              <a:t>Các đối tượng được phân biệt bằng </a:t>
            </a:r>
            <a:r>
              <a:rPr lang="vi-VN" b="1" dirty="0">
                <a:solidFill>
                  <a:srgbClr val="C00000"/>
                </a:solidFill>
              </a:rPr>
              <a:t>tên</a:t>
            </a:r>
            <a:r>
              <a:rPr lang="vi-VN" dirty="0"/>
              <a:t> của chính nó, vì vậy chúng ta có thể có 2 đối tượng riêng biệt,khác nhau nhưng có cùng 1 tập hợp các giá tṛ. </a:t>
            </a:r>
          </a:p>
          <a:p>
            <a:pPr marL="274320" indent="-274320" defTabSz="457207" eaLnBrk="1" fontAlgn="auto" hangingPunct="1">
              <a:spcAft>
                <a:spcPts val="0"/>
              </a:spcAft>
              <a:buClr>
                <a:schemeClr val="accent3"/>
              </a:buClr>
              <a:buFont typeface="Wingdings 2"/>
              <a:buChar char=""/>
              <a:defRPr/>
            </a:pPr>
            <a:r>
              <a:rPr lang="vi-VN" dirty="0"/>
              <a:t>Và tập hợp các giá trị này tại các thời điểm riêng biệt sẽ thể hiện trạng thái của các đối tượng.</a:t>
            </a:r>
          </a:p>
          <a:p>
            <a:pPr marL="274320" indent="-274320" defTabSz="457207" eaLnBrk="1" fontAlgn="auto" hangingPunct="1">
              <a:spcAft>
                <a:spcPts val="0"/>
              </a:spcAft>
              <a:buClr>
                <a:schemeClr val="accent3"/>
              </a:buClr>
              <a:buFont typeface="Wingdings 2"/>
              <a:buChar char=""/>
              <a:defRPr/>
            </a:pPr>
            <a:r>
              <a:rPr lang="vi-VN" dirty="0"/>
              <a:t>Như vậy Object có thể được đ̣nh nghĩa như sau:</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Object là 1 thực thể của class. Mỗi Object đựơc phân biệt duy nhất qua tên của mỗi Object </a:t>
            </a:r>
          </a:p>
          <a:p>
            <a:pPr marL="640080" lvl="1" indent="-246888" defTabSz="457207" eaLnBrk="1" fontAlgn="auto" hangingPunct="1">
              <a:spcAft>
                <a:spcPts val="0"/>
              </a:spcAft>
              <a:buClr>
                <a:schemeClr val="bg2">
                  <a:lumMod val="40000"/>
                  <a:lumOff val="60000"/>
                </a:schemeClr>
              </a:buClr>
              <a:buFont typeface="Wingdings 2"/>
              <a:buChar char=""/>
              <a:defRPr/>
            </a:pPr>
            <a:r>
              <a:rPr lang="vi-VN" dirty="0"/>
              <a:t>Trạng thái của nó được thể hiện bởi tập hợp các giá trị của các đặc tính của nó tại 1 thời điểm nhất đ̣nh.</a:t>
            </a:r>
          </a:p>
          <a:p>
            <a:pPr marL="274320" indent="-274320" defTabSz="457207" eaLnBrk="1" fontAlgn="auto" hangingPunct="1">
              <a:spcAft>
                <a:spcPts val="0"/>
              </a:spcAft>
              <a:buClr>
                <a:schemeClr val="accent3"/>
              </a:buClr>
              <a:buFont typeface="Wingdings 2"/>
              <a:buChar char=""/>
              <a:defRPr/>
            </a:pPr>
            <a:endParaRPr lang="vi-VN" dirty="0"/>
          </a:p>
        </p:txBody>
      </p:sp>
      <p:sp>
        <p:nvSpPr>
          <p:cNvPr id="49156" name="Slide Number Placeholder 1">
            <a:extLst>
              <a:ext uri="{FF2B5EF4-FFF2-40B4-BE49-F238E27FC236}">
                <a16:creationId xmlns:a16="http://schemas.microsoft.com/office/drawing/2014/main" id="{E347645F-0624-4343-8914-108804A0232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B48C6CD-DED8-42DC-BDBC-52A5E8BCFA5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34</a:t>
            </a:fld>
            <a:endParaRPr lang="vi-VN" altLang="en-US" sz="2800">
              <a:solidFill>
                <a:srgbClr val="FFFFFF"/>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6"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50178" name="Title 1">
            <a:extLst>
              <a:ext uri="{FF2B5EF4-FFF2-40B4-BE49-F238E27FC236}">
                <a16:creationId xmlns:a16="http://schemas.microsoft.com/office/drawing/2014/main" id="{8AC7350E-53C9-4513-B1F3-DC9D09B68F5F}"/>
              </a:ext>
            </a:extLst>
          </p:cNvPr>
          <p:cNvSpPr>
            <a:spLocks noGrp="1" noChangeArrowheads="1"/>
          </p:cNvSpPr>
          <p:nvPr>
            <p:ph type="title"/>
          </p:nvPr>
        </p:nvSpPr>
        <p:spPr>
          <a:xfrm>
            <a:off x="648930" y="629267"/>
            <a:ext cx="9252154" cy="1016654"/>
          </a:xfrm>
        </p:spPr>
        <p:txBody>
          <a:bodyPr>
            <a:normAutofit/>
          </a:bodyPr>
          <a:lstStyle/>
          <a:p>
            <a:pPr eaLnBrk="1" hangingPunct="1"/>
            <a:r>
              <a:rPr lang="en-US" altLang="en-US">
                <a:solidFill>
                  <a:srgbClr val="EBEBEB"/>
                </a:solidFill>
              </a:rPr>
              <a:t>Demo-Day1</a:t>
            </a:r>
          </a:p>
        </p:txBody>
      </p:sp>
      <p:sp>
        <p:nvSpPr>
          <p:cNvPr id="78" name="Rectangle 77">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180" name="Slide Number Placeholder 1">
            <a:extLst>
              <a:ext uri="{FF2B5EF4-FFF2-40B4-BE49-F238E27FC236}">
                <a16:creationId xmlns:a16="http://schemas.microsoft.com/office/drawing/2014/main" id="{53CAB905-EED0-4CC9-901A-08EA91F8F3EB}"/>
              </a:ext>
            </a:extLst>
          </p:cNvPr>
          <p:cNvSpPr>
            <a:spLocks noGrp="1" noChangeArrowheads="1"/>
          </p:cNvSpPr>
          <p:nvPr>
            <p:ph type="sldNum" sz="quarter" idx="12"/>
          </p:nvPr>
        </p:nvSpPr>
        <p:spPr>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ts val="600"/>
              </a:spcAft>
              <a:buClrTx/>
              <a:buSzTx/>
              <a:buNone/>
            </a:pPr>
            <a:fld id="{5FF10A3F-0881-4A69-9190-43197A40963E}" type="slidenum">
              <a:rPr lang="vi-VN" altLang="en-US">
                <a:solidFill>
                  <a:srgbClr val="FFFFFF"/>
                </a:solidFill>
                <a:latin typeface="Arial" panose="020B0604020202020204" pitchFamily="34" charset="0"/>
              </a:rPr>
              <a:pPr defTabSz="457200" fontAlgn="base">
                <a:spcBef>
                  <a:spcPct val="0"/>
                </a:spcBef>
                <a:spcAft>
                  <a:spcPts val="600"/>
                </a:spcAft>
                <a:buClrTx/>
                <a:buSzTx/>
                <a:buNone/>
              </a:pPr>
              <a:t>35</a:t>
            </a:fld>
            <a:endParaRPr lang="vi-VN" altLang="en-US">
              <a:solidFill>
                <a:srgbClr val="FFFFFF"/>
              </a:solidFill>
              <a:latin typeface="Arial" panose="020B0604020202020204" pitchFamily="34" charset="0"/>
            </a:endParaRPr>
          </a:p>
        </p:txBody>
      </p:sp>
      <p:sp>
        <p:nvSpPr>
          <p:cNvPr id="80" name="Freeform: Shape 79">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0182" name="Content Placeholder 1">
            <a:extLst>
              <a:ext uri="{FF2B5EF4-FFF2-40B4-BE49-F238E27FC236}">
                <a16:creationId xmlns:a16="http://schemas.microsoft.com/office/drawing/2014/main" id="{F987D4DD-362B-4569-B55D-256BABC8284B}"/>
              </a:ext>
            </a:extLst>
          </p:cNvPr>
          <p:cNvGraphicFramePr>
            <a:graphicFrameLocks noGrp="1"/>
          </p:cNvGraphicFramePr>
          <p:nvPr>
            <p:ph idx="1"/>
            <p:extLst>
              <p:ext uri="{D42A27DB-BD31-4B8C-83A1-F6EECF244321}">
                <p14:modId xmlns:p14="http://schemas.microsoft.com/office/powerpoint/2010/main" val="177488742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A5B26E1-87B4-4AAC-AD16-EF32188B654F}"/>
              </a:ext>
            </a:extLst>
          </p:cNvPr>
          <p:cNvSpPr>
            <a:spLocks noGrp="1" noChangeArrowheads="1"/>
          </p:cNvSpPr>
          <p:nvPr>
            <p:ph type="title"/>
          </p:nvPr>
        </p:nvSpPr>
        <p:spPr/>
        <p:txBody>
          <a:bodyPr/>
          <a:lstStyle/>
          <a:p>
            <a:pPr eaLnBrk="1" hangingPunct="1"/>
            <a:r>
              <a:rPr lang="en-US" altLang="en-US"/>
              <a:t>Hình Thức</a:t>
            </a:r>
          </a:p>
        </p:txBody>
      </p:sp>
      <p:sp>
        <p:nvSpPr>
          <p:cNvPr id="10243" name="Content Placeholder 2">
            <a:extLst>
              <a:ext uri="{FF2B5EF4-FFF2-40B4-BE49-F238E27FC236}">
                <a16:creationId xmlns:a16="http://schemas.microsoft.com/office/drawing/2014/main" id="{622013D6-2C34-4A44-B9AE-FA8C4998F603}"/>
              </a:ext>
            </a:extLst>
          </p:cNvPr>
          <p:cNvSpPr>
            <a:spLocks noGrp="1" noChangeArrowheads="1"/>
          </p:cNvSpPr>
          <p:nvPr>
            <p:ph idx="1"/>
          </p:nvPr>
        </p:nvSpPr>
        <p:spPr/>
        <p:txBody>
          <a:bodyPr/>
          <a:lstStyle/>
          <a:p>
            <a:pPr eaLnBrk="1" hangingPunct="1"/>
            <a:r>
              <a:rPr lang="en-US" altLang="en-US"/>
              <a:t>Phân tích lý thuyết</a:t>
            </a:r>
          </a:p>
          <a:p>
            <a:pPr eaLnBrk="1" hangingPunct="1"/>
            <a:endParaRPr lang="en-US" altLang="en-US"/>
          </a:p>
          <a:p>
            <a:pPr eaLnBrk="1" hangingPunct="1"/>
            <a:r>
              <a:rPr lang="en-US" altLang="en-US"/>
              <a:t>Thực hành theo mẫu hướng dẫn</a:t>
            </a:r>
          </a:p>
          <a:p>
            <a:pPr lvl="1" eaLnBrk="1" hangingPunct="1"/>
            <a:r>
              <a:rPr lang="en-US" altLang="en-US"/>
              <a:t>Máy tính</a:t>
            </a:r>
          </a:p>
          <a:p>
            <a:pPr lvl="1" eaLnBrk="1" hangingPunct="1"/>
            <a:r>
              <a:rPr lang="en-US" altLang="en-US"/>
              <a:t>LMS chia sẽ thông tin + nộp</a:t>
            </a:r>
          </a:p>
          <a:p>
            <a:pPr lvl="1" eaLnBrk="1" hangingPunct="1"/>
            <a:r>
              <a:rPr lang="en-US" altLang="en-US"/>
              <a:t>Screenshot màn hình làm việc (màn hình Visual Studio phải có Tên và ID của SV)</a:t>
            </a:r>
          </a:p>
          <a:p>
            <a:pPr lvl="1" eaLnBrk="1" hangingPunct="1"/>
            <a:r>
              <a:rPr lang="en-US" altLang="en-US"/>
              <a:t>Nộp Screenshot theo mẫu</a:t>
            </a:r>
          </a:p>
        </p:txBody>
      </p:sp>
      <p:sp>
        <p:nvSpPr>
          <p:cNvPr id="10244" name="Slide Number Placeholder 1">
            <a:extLst>
              <a:ext uri="{FF2B5EF4-FFF2-40B4-BE49-F238E27FC236}">
                <a16:creationId xmlns:a16="http://schemas.microsoft.com/office/drawing/2014/main" id="{0EFC5DD4-128C-4B9F-92C5-80448534C2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ADB0A57-5448-404A-8557-CF8B251E753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4</a:t>
            </a:fld>
            <a:endParaRPr lang="vi-VN" altLang="en-US" sz="2800">
              <a:solidFill>
                <a:srgbClr val="FFFFF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961EF27-E468-45D2-BE75-DDA535D39CCB}"/>
              </a:ext>
            </a:extLst>
          </p:cNvPr>
          <p:cNvSpPr>
            <a:spLocks noGrp="1" noChangeArrowheads="1"/>
          </p:cNvSpPr>
          <p:nvPr>
            <p:ph type="title"/>
          </p:nvPr>
        </p:nvSpPr>
        <p:spPr/>
        <p:txBody>
          <a:bodyPr/>
          <a:lstStyle/>
          <a:p>
            <a:pPr eaLnBrk="1" hangingPunct="1"/>
            <a:r>
              <a:rPr lang="en-US" altLang="en-US"/>
              <a:t>Đánh giá</a:t>
            </a:r>
          </a:p>
        </p:txBody>
      </p:sp>
      <p:sp>
        <p:nvSpPr>
          <p:cNvPr id="3" name="Content Placeholder 2">
            <a:extLst>
              <a:ext uri="{FF2B5EF4-FFF2-40B4-BE49-F238E27FC236}">
                <a16:creationId xmlns:a16="http://schemas.microsoft.com/office/drawing/2014/main" id="{7A128395-22C4-4612-90B6-A0401C55CB85}"/>
              </a:ext>
            </a:extLst>
          </p:cNvPr>
          <p:cNvSpPr>
            <a:spLocks noGrp="1"/>
          </p:cNvSpPr>
          <p:nvPr>
            <p:ph idx="1"/>
          </p:nvPr>
        </p:nvSpPr>
        <p:spPr/>
        <p:txBody>
          <a:bodyPr rtlCol="0">
            <a:normAutofit/>
          </a:bodyPr>
          <a:lstStyle/>
          <a:p>
            <a:pPr marL="457200" indent="-457200" defTabSz="457207" eaLnBrk="1" fontAlgn="auto" hangingPunct="1">
              <a:spcAft>
                <a:spcPts val="0"/>
              </a:spcAft>
              <a:buClr>
                <a:schemeClr val="bg2">
                  <a:lumMod val="40000"/>
                  <a:lumOff val="60000"/>
                </a:schemeClr>
              </a:buClr>
              <a:buFont typeface="+mj-lt"/>
              <a:buAutoNum type="arabicPeriod"/>
              <a:defRPr/>
            </a:pPr>
            <a:r>
              <a:rPr lang="en-US" dirty="0" err="1"/>
              <a:t>Bài</a:t>
            </a:r>
            <a:r>
              <a:rPr lang="en-US" dirty="0"/>
              <a:t> </a:t>
            </a:r>
            <a:r>
              <a:rPr lang="en-US" dirty="0" err="1"/>
              <a:t>tập</a:t>
            </a:r>
            <a:r>
              <a:rPr lang="en-US" dirty="0"/>
              <a:t> </a:t>
            </a:r>
            <a:r>
              <a:rPr lang="en-US" dirty="0" err="1"/>
              <a:t>trên</a:t>
            </a:r>
            <a:r>
              <a:rPr lang="en-US" dirty="0"/>
              <a:t> </a:t>
            </a:r>
            <a:r>
              <a:rPr lang="en-US" dirty="0" err="1"/>
              <a:t>lớp</a:t>
            </a:r>
            <a:endParaRPr lang="en-US" dirty="0"/>
          </a:p>
          <a:p>
            <a:pPr marL="857250" lvl="1" indent="-457200" defTabSz="457207" eaLnBrk="1" fontAlgn="auto" hangingPunct="1">
              <a:spcAft>
                <a:spcPts val="0"/>
              </a:spcAft>
              <a:buClr>
                <a:schemeClr val="bg2">
                  <a:lumMod val="40000"/>
                  <a:lumOff val="60000"/>
                </a:schemeClr>
              </a:buClr>
              <a:buFont typeface="Wingdings 3" charset="2"/>
              <a:buChar char=""/>
              <a:defRPr/>
            </a:pPr>
            <a:r>
              <a:rPr lang="en-US" dirty="0" err="1"/>
              <a:t>Nộp</a:t>
            </a:r>
            <a:r>
              <a:rPr lang="en-US" dirty="0"/>
              <a:t> </a:t>
            </a:r>
            <a:r>
              <a:rPr lang="en-US" dirty="0" err="1"/>
              <a:t>theo</a:t>
            </a:r>
            <a:r>
              <a:rPr lang="en-US" dirty="0"/>
              <a:t> </a:t>
            </a:r>
            <a:r>
              <a:rPr lang="en-US" dirty="0" err="1"/>
              <a:t>tuần</a:t>
            </a:r>
            <a:r>
              <a:rPr lang="en-US" dirty="0"/>
              <a:t> </a:t>
            </a:r>
            <a:r>
              <a:rPr lang="en-US" dirty="0" err="1"/>
              <a:t>học</a:t>
            </a:r>
            <a:endParaRPr lang="en-US" dirty="0"/>
          </a:p>
          <a:p>
            <a:pPr marL="857250" lvl="1" indent="-457200" defTabSz="457207" eaLnBrk="1" fontAlgn="auto" hangingPunct="1">
              <a:spcAft>
                <a:spcPts val="0"/>
              </a:spcAft>
              <a:buClr>
                <a:schemeClr val="bg2">
                  <a:lumMod val="40000"/>
                  <a:lumOff val="60000"/>
                </a:schemeClr>
              </a:buClr>
              <a:buFont typeface="Wingdings 3" charset="2"/>
              <a:buChar char=""/>
              <a:defRPr/>
            </a:pPr>
            <a:r>
              <a:rPr lang="en-US" dirty="0" err="1"/>
              <a:t>Nộp</a:t>
            </a:r>
            <a:r>
              <a:rPr lang="en-US" dirty="0"/>
              <a:t> </a:t>
            </a:r>
            <a:r>
              <a:rPr lang="en-US" dirty="0" err="1"/>
              <a:t>trong</a:t>
            </a:r>
            <a:r>
              <a:rPr lang="en-US" dirty="0"/>
              <a:t> </a:t>
            </a:r>
            <a:r>
              <a:rPr lang="en-US" dirty="0" err="1"/>
              <a:t>ngày</a:t>
            </a:r>
            <a:endParaRPr lang="en-US" dirty="0"/>
          </a:p>
          <a:p>
            <a:pPr marL="457200" indent="-457200" defTabSz="457207" eaLnBrk="1" fontAlgn="auto" hangingPunct="1">
              <a:spcAft>
                <a:spcPts val="0"/>
              </a:spcAft>
              <a:buClr>
                <a:schemeClr val="bg2">
                  <a:lumMod val="40000"/>
                  <a:lumOff val="60000"/>
                </a:schemeClr>
              </a:buClr>
              <a:buFont typeface="+mj-lt"/>
              <a:buAutoNum type="arabicPeriod"/>
              <a:defRPr/>
            </a:pPr>
            <a:endParaRPr lang="en-US" dirty="0"/>
          </a:p>
          <a:p>
            <a:pPr marL="457200" indent="-457200" defTabSz="457207" eaLnBrk="1" fontAlgn="auto" hangingPunct="1">
              <a:spcAft>
                <a:spcPts val="0"/>
              </a:spcAft>
              <a:buClr>
                <a:schemeClr val="bg2">
                  <a:lumMod val="40000"/>
                  <a:lumOff val="60000"/>
                </a:schemeClr>
              </a:buClr>
              <a:buFont typeface="+mj-lt"/>
              <a:buAutoNum type="arabicPeriod"/>
              <a:defRPr/>
            </a:pPr>
            <a:r>
              <a:rPr lang="en-US" dirty="0" err="1"/>
              <a:t>Bài</a:t>
            </a:r>
            <a:r>
              <a:rPr lang="en-US" dirty="0"/>
              <a:t> </a:t>
            </a:r>
            <a:r>
              <a:rPr lang="en-US" dirty="0" err="1"/>
              <a:t>tập</a:t>
            </a:r>
            <a:r>
              <a:rPr lang="en-US" dirty="0"/>
              <a:t> </a:t>
            </a:r>
            <a:r>
              <a:rPr lang="en-US" dirty="0" err="1"/>
              <a:t>giữa</a:t>
            </a:r>
            <a:r>
              <a:rPr lang="en-US" dirty="0"/>
              <a:t> </a:t>
            </a:r>
            <a:r>
              <a:rPr lang="en-US" dirty="0" err="1"/>
              <a:t>kỳ</a:t>
            </a:r>
            <a:endParaRPr lang="en-US" dirty="0"/>
          </a:p>
          <a:p>
            <a:pPr marL="857250" lvl="1" indent="-457200" defTabSz="457207" eaLnBrk="1" fontAlgn="auto" hangingPunct="1">
              <a:spcAft>
                <a:spcPts val="0"/>
              </a:spcAft>
              <a:buClr>
                <a:schemeClr val="bg2">
                  <a:lumMod val="40000"/>
                  <a:lumOff val="60000"/>
                </a:schemeClr>
              </a:buClr>
              <a:buFont typeface="Wingdings 3" charset="2"/>
              <a:buChar char=""/>
              <a:defRPr/>
            </a:pPr>
            <a:r>
              <a:rPr lang="en-US" dirty="0" err="1"/>
              <a:t>Bài</a:t>
            </a:r>
            <a:r>
              <a:rPr lang="en-US" dirty="0"/>
              <a:t> </a:t>
            </a:r>
            <a:r>
              <a:rPr lang="en-US" dirty="0" err="1"/>
              <a:t>tập</a:t>
            </a:r>
            <a:r>
              <a:rPr lang="en-US" dirty="0"/>
              <a:t> </a:t>
            </a:r>
            <a:r>
              <a:rPr lang="en-US" dirty="0" err="1"/>
              <a:t>lớn</a:t>
            </a:r>
            <a:endParaRPr lang="en-US" dirty="0"/>
          </a:p>
          <a:p>
            <a:pPr marL="457200" indent="-457200" defTabSz="457207" eaLnBrk="1" fontAlgn="auto" hangingPunct="1">
              <a:spcAft>
                <a:spcPts val="0"/>
              </a:spcAft>
              <a:buClr>
                <a:schemeClr val="bg2">
                  <a:lumMod val="40000"/>
                  <a:lumOff val="60000"/>
                </a:schemeClr>
              </a:buClr>
              <a:buFont typeface="+mj-lt"/>
              <a:buAutoNum type="arabicPeriod"/>
              <a:defRPr/>
            </a:pPr>
            <a:endParaRPr lang="en-US" dirty="0"/>
          </a:p>
          <a:p>
            <a:pPr marL="457200" indent="-457200" defTabSz="457207" eaLnBrk="1" fontAlgn="auto" hangingPunct="1">
              <a:spcAft>
                <a:spcPts val="0"/>
              </a:spcAft>
              <a:buClr>
                <a:schemeClr val="bg2">
                  <a:lumMod val="40000"/>
                  <a:lumOff val="60000"/>
                </a:schemeClr>
              </a:buClr>
              <a:buFont typeface="+mj-lt"/>
              <a:buAutoNum type="arabicPeriod"/>
              <a:defRPr/>
            </a:pPr>
            <a:r>
              <a:rPr lang="en-US" dirty="0" err="1"/>
              <a:t>Thi</a:t>
            </a:r>
            <a:r>
              <a:rPr lang="en-US" dirty="0"/>
              <a:t> </a:t>
            </a:r>
            <a:r>
              <a:rPr lang="en-US" dirty="0" err="1"/>
              <a:t>kết</a:t>
            </a:r>
            <a:r>
              <a:rPr lang="en-US" dirty="0"/>
              <a:t> </a:t>
            </a:r>
            <a:r>
              <a:rPr lang="en-US" dirty="0" err="1"/>
              <a:t>thúc</a:t>
            </a:r>
            <a:r>
              <a:rPr lang="en-US" dirty="0"/>
              <a:t> </a:t>
            </a:r>
            <a:r>
              <a:rPr lang="en-US" dirty="0" err="1"/>
              <a:t>môn</a:t>
            </a:r>
            <a:r>
              <a:rPr lang="en-US" dirty="0"/>
              <a:t> </a:t>
            </a:r>
            <a:r>
              <a:rPr lang="en-US" dirty="0" err="1"/>
              <a:t>học</a:t>
            </a:r>
            <a:r>
              <a:rPr lang="en-US" dirty="0"/>
              <a:t>- </a:t>
            </a:r>
            <a:r>
              <a:rPr lang="en-US" dirty="0" err="1"/>
              <a:t>đồ</a:t>
            </a:r>
            <a:r>
              <a:rPr lang="en-US" dirty="0"/>
              <a:t> </a:t>
            </a:r>
            <a:r>
              <a:rPr lang="en-US" dirty="0" err="1"/>
              <a:t>án</a:t>
            </a:r>
            <a:endParaRPr lang="en-US" dirty="0"/>
          </a:p>
          <a:p>
            <a:pPr marL="457200" indent="-457200" defTabSz="457207" eaLnBrk="1" fontAlgn="auto" hangingPunct="1">
              <a:spcAft>
                <a:spcPts val="0"/>
              </a:spcAft>
              <a:buClr>
                <a:schemeClr val="bg2">
                  <a:lumMod val="40000"/>
                  <a:lumOff val="60000"/>
                </a:schemeClr>
              </a:buClr>
              <a:buFont typeface="+mj-lt"/>
              <a:buAutoNum type="arabicPeriod"/>
              <a:defRPr/>
            </a:pPr>
            <a:endParaRPr lang="en-US" dirty="0"/>
          </a:p>
          <a:p>
            <a:pPr marL="0" indent="0" defTabSz="457207" eaLnBrk="1" fontAlgn="auto" hangingPunct="1">
              <a:spcAft>
                <a:spcPts val="0"/>
              </a:spcAft>
              <a:buClr>
                <a:schemeClr val="bg2">
                  <a:lumMod val="40000"/>
                  <a:lumOff val="60000"/>
                </a:schemeClr>
              </a:buClr>
              <a:buNone/>
              <a:defRPr/>
            </a:pPr>
            <a:endParaRPr lang="en-US" dirty="0"/>
          </a:p>
          <a:p>
            <a:pPr marL="457200" lvl="1" indent="0" defTabSz="457207" eaLnBrk="1" fontAlgn="auto" hangingPunct="1">
              <a:spcAft>
                <a:spcPts val="0"/>
              </a:spcAft>
              <a:buClr>
                <a:schemeClr val="bg2">
                  <a:lumMod val="40000"/>
                  <a:lumOff val="60000"/>
                </a:schemeClr>
              </a:buClr>
              <a:buNone/>
              <a:defRPr/>
            </a:pPr>
            <a:endParaRPr lang="en-US" dirty="0"/>
          </a:p>
        </p:txBody>
      </p:sp>
      <p:sp>
        <p:nvSpPr>
          <p:cNvPr id="11268" name="Slide Number Placeholder 4">
            <a:extLst>
              <a:ext uri="{FF2B5EF4-FFF2-40B4-BE49-F238E27FC236}">
                <a16:creationId xmlns:a16="http://schemas.microsoft.com/office/drawing/2014/main" id="{4FEFE020-8291-4ABC-89B9-57693E8E91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699457C-A3EA-49BA-9DA3-C532FFB1EF61}" type="slidenum">
              <a:rPr lang="en-US" altLang="en-US" sz="1000">
                <a:solidFill>
                  <a:srgbClr val="EBEBEB"/>
                </a:solidFill>
                <a:latin typeface="Arial" panose="020B0604020202020204" pitchFamily="34" charset="0"/>
              </a:rPr>
              <a:pPr defTabSz="457200" fontAlgn="base">
                <a:spcBef>
                  <a:spcPct val="0"/>
                </a:spcBef>
                <a:spcAft>
                  <a:spcPct val="0"/>
                </a:spcAft>
                <a:buClrTx/>
                <a:buSzTx/>
                <a:buNone/>
              </a:pPr>
              <a:t>5</a:t>
            </a:fld>
            <a:endParaRPr lang="en-US" altLang="en-US" sz="1000">
              <a:solidFill>
                <a:srgbClr val="EBEBEB"/>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FFED0EE-47FA-4320-A4DF-4BCB72C04F49}"/>
              </a:ext>
            </a:extLst>
          </p:cNvPr>
          <p:cNvSpPr>
            <a:spLocks noGrp="1" noChangeArrowheads="1"/>
          </p:cNvSpPr>
          <p:nvPr>
            <p:ph type="title"/>
          </p:nvPr>
        </p:nvSpPr>
        <p:spPr/>
        <p:txBody>
          <a:bodyPr/>
          <a:lstStyle/>
          <a:p>
            <a:pPr eaLnBrk="1" hangingPunct="1"/>
            <a:r>
              <a:rPr lang="en-US" altLang="en-US">
                <a:latin typeface="Tahoma" panose="020B0604030504040204" pitchFamily="34" charset="0"/>
                <a:cs typeface="Tahoma" panose="020B0604030504040204" pitchFamily="34" charset="0"/>
              </a:rPr>
              <a:t>Giới thiệu về LT-HDT</a:t>
            </a:r>
          </a:p>
        </p:txBody>
      </p:sp>
      <p:pic>
        <p:nvPicPr>
          <p:cNvPr id="229378" name="Picture 2">
            <a:extLst>
              <a:ext uri="{FF2B5EF4-FFF2-40B4-BE49-F238E27FC236}">
                <a16:creationId xmlns:a16="http://schemas.microsoft.com/office/drawing/2014/main" id="{E54E56E8-2B87-4885-A216-A54BB2E1BD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276476"/>
            <a:ext cx="8229600" cy="2479675"/>
          </a:xfrm>
        </p:spPr>
      </p:pic>
      <p:sp>
        <p:nvSpPr>
          <p:cNvPr id="12292" name="Slide Number Placeholder 1">
            <a:extLst>
              <a:ext uri="{FF2B5EF4-FFF2-40B4-BE49-F238E27FC236}">
                <a16:creationId xmlns:a16="http://schemas.microsoft.com/office/drawing/2014/main" id="{7DFCD681-A345-42E8-AD68-BCFCAF4A8B6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D42BEC6-4460-4F11-A813-EE590A03E70B}"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6</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blinds(horizontal)">
                                      <p:cBhvr>
                                        <p:cTn id="7" dur="500"/>
                                        <p:tgtEl>
                                          <p:spTgt spid="22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104B5F8-E712-4B6E-A90B-91992D190299}"/>
              </a:ext>
            </a:extLst>
          </p:cNvPr>
          <p:cNvSpPr>
            <a:spLocks noGrp="1" noChangeArrowheads="1"/>
          </p:cNvSpPr>
          <p:nvPr>
            <p:ph type="title"/>
          </p:nvPr>
        </p:nvSpPr>
        <p:spPr>
          <a:xfrm>
            <a:off x="1992313" y="765175"/>
            <a:ext cx="8229600" cy="795338"/>
          </a:xfrm>
        </p:spPr>
        <p:txBody>
          <a:bodyPr/>
          <a:lstStyle/>
          <a:p>
            <a:pPr eaLnBrk="1" hangingPunct="1"/>
            <a:r>
              <a:rPr lang="en-US" altLang="en-US">
                <a:latin typeface="Tahoma" panose="020B0604030504040204" pitchFamily="34" charset="0"/>
                <a:cs typeface="Tahoma" panose="020B0604030504040204" pitchFamily="34" charset="0"/>
              </a:rPr>
              <a:t>Các kỹ thuật lập trình </a:t>
            </a:r>
          </a:p>
        </p:txBody>
      </p:sp>
      <p:pic>
        <p:nvPicPr>
          <p:cNvPr id="230402" name="Picture 2">
            <a:extLst>
              <a:ext uri="{FF2B5EF4-FFF2-40B4-BE49-F238E27FC236}">
                <a16:creationId xmlns:a16="http://schemas.microsoft.com/office/drawing/2014/main" id="{2D7F909F-9A96-4EC3-AEA1-7754465495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63750" y="1557339"/>
            <a:ext cx="8064500" cy="4175125"/>
          </a:xfrm>
        </p:spPr>
      </p:pic>
      <p:sp>
        <p:nvSpPr>
          <p:cNvPr id="13317" name="Slide Number Placeholder 1">
            <a:extLst>
              <a:ext uri="{FF2B5EF4-FFF2-40B4-BE49-F238E27FC236}">
                <a16:creationId xmlns:a16="http://schemas.microsoft.com/office/drawing/2014/main" id="{5ECA89F2-70B5-4096-84F8-27CDE3F07DA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68C2113-3510-4370-8845-6C8E2F0E502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pic>
        <p:nvPicPr>
          <p:cNvPr id="230403" name="Picture 3">
            <a:extLst>
              <a:ext uri="{FF2B5EF4-FFF2-40B4-BE49-F238E27FC236}">
                <a16:creationId xmlns:a16="http://schemas.microsoft.com/office/drawing/2014/main" id="{B9667B7E-6F5D-4E4C-8505-E597B46A9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5661026"/>
            <a:ext cx="864076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blinds(horizontal)">
                                      <p:cBhvr>
                                        <p:cTn id="7" dur="500"/>
                                        <p:tgtEl>
                                          <p:spTgt spid="23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0403"/>
                                        </p:tgtEl>
                                        <p:attrNameLst>
                                          <p:attrName>style.visibility</p:attrName>
                                        </p:attrNameLst>
                                      </p:cBhvr>
                                      <p:to>
                                        <p:strVal val="visible"/>
                                      </p:to>
                                    </p:set>
                                    <p:animEffect transition="in" filter="blinds(horizontal)">
                                      <p:cBhvr>
                                        <p:cTn id="12" dur="500"/>
                                        <p:tgtEl>
                                          <p:spTgt spid="23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a:extLst>
              <a:ext uri="{FF2B5EF4-FFF2-40B4-BE49-F238E27FC236}">
                <a16:creationId xmlns:a16="http://schemas.microsoft.com/office/drawing/2014/main" id="{F411CC60-B877-4F0D-9354-CC8A307FB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196975"/>
            <a:ext cx="88011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7" name="Picture 3">
            <a:extLst>
              <a:ext uri="{FF2B5EF4-FFF2-40B4-BE49-F238E27FC236}">
                <a16:creationId xmlns:a16="http://schemas.microsoft.com/office/drawing/2014/main" id="{BCF17748-2FA8-4D5E-850A-45F9E87E4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284539"/>
            <a:ext cx="22320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8" name="Picture 4">
            <a:extLst>
              <a:ext uri="{FF2B5EF4-FFF2-40B4-BE49-F238E27FC236}">
                <a16:creationId xmlns:a16="http://schemas.microsoft.com/office/drawing/2014/main" id="{5F84FECA-C9C2-4E6A-BEA5-6B0B38E08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3297239"/>
            <a:ext cx="636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9" name="Picture 5">
            <a:extLst>
              <a:ext uri="{FF2B5EF4-FFF2-40B4-BE49-F238E27FC236}">
                <a16:creationId xmlns:a16="http://schemas.microsoft.com/office/drawing/2014/main" id="{8FD156E0-4BBA-4B1C-92B4-C9D4020DC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276" y="4437064"/>
            <a:ext cx="317182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Slide Number Placeholder 1">
            <a:extLst>
              <a:ext uri="{FF2B5EF4-FFF2-40B4-BE49-F238E27FC236}">
                <a16:creationId xmlns:a16="http://schemas.microsoft.com/office/drawing/2014/main" id="{955053F4-22D1-4C4A-9907-9D5F48CF054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FE20D0DC-5758-42F5-A774-F6E8E784B1B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8</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blinds(horizontal)">
                                      <p:cBhvr>
                                        <p:cTn id="7" dur="500"/>
                                        <p:tgtEl>
                                          <p:spTgt spid="231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blinds(horizontal)">
                                      <p:cBhvr>
                                        <p:cTn id="12" dur="500"/>
                                        <p:tgtEl>
                                          <p:spTgt spid="231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1428"/>
                                        </p:tgtEl>
                                        <p:attrNameLst>
                                          <p:attrName>style.visibility</p:attrName>
                                        </p:attrNameLst>
                                      </p:cBhvr>
                                      <p:to>
                                        <p:strVal val="visible"/>
                                      </p:to>
                                    </p:set>
                                    <p:animEffect transition="in" filter="blinds(horizontal)">
                                      <p:cBhvr>
                                        <p:cTn id="17" dur="500"/>
                                        <p:tgtEl>
                                          <p:spTgt spid="231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1429"/>
                                        </p:tgtEl>
                                        <p:attrNameLst>
                                          <p:attrName>style.visibility</p:attrName>
                                        </p:attrNameLst>
                                      </p:cBhvr>
                                      <p:to>
                                        <p:strVal val="visible"/>
                                      </p:to>
                                    </p:set>
                                    <p:animEffect transition="in" filter="blinds(horizontal)">
                                      <p:cBhvr>
                                        <p:cTn id="22" dur="500"/>
                                        <p:tgtEl>
                                          <p:spTgt spid="23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94009C1B-D39F-4558-8B24-7FD1ACFA6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052513"/>
            <a:ext cx="8448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a:extLst>
              <a:ext uri="{FF2B5EF4-FFF2-40B4-BE49-F238E27FC236}">
                <a16:creationId xmlns:a16="http://schemas.microsoft.com/office/drawing/2014/main" id="{99B98CFD-3CEC-41CD-9F3A-D9B110DDB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2060576"/>
            <a:ext cx="40957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Slide Number Placeholder 1">
            <a:extLst>
              <a:ext uri="{FF2B5EF4-FFF2-40B4-BE49-F238E27FC236}">
                <a16:creationId xmlns:a16="http://schemas.microsoft.com/office/drawing/2014/main" id="{720FBAA0-8066-4A6F-8BB6-BBCB6A83C2F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D991A81-E0CF-4587-8639-D472BC0637F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936</TotalTime>
  <Words>2197</Words>
  <Application>Microsoft Office PowerPoint</Application>
  <PresentationFormat>Widescreen</PresentationFormat>
  <Paragraphs>185</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Cambria</vt:lpstr>
      <vt:lpstr>Century Gothic</vt:lpstr>
      <vt:lpstr>Constantia(Body)</vt:lpstr>
      <vt:lpstr>Tahoma</vt:lpstr>
      <vt:lpstr>Times New Roman</vt:lpstr>
      <vt:lpstr>Wingdings 2</vt:lpstr>
      <vt:lpstr>Wingdings 3</vt:lpstr>
      <vt:lpstr>Ion</vt:lpstr>
      <vt:lpstr>Lập trình hướng đối tượng-OOP</vt:lpstr>
      <vt:lpstr>Mục tiêu</vt:lpstr>
      <vt:lpstr>Đề cương</vt:lpstr>
      <vt:lpstr>Hình Thức</vt:lpstr>
      <vt:lpstr>Đánh giá</vt:lpstr>
      <vt:lpstr>Giới thiệu về LT-HDT</vt:lpstr>
      <vt:lpstr>Các kỹ thuật lập trình </vt:lpstr>
      <vt:lpstr>PowerPoint Presentation</vt:lpstr>
      <vt:lpstr>PowerPoint Presentation</vt:lpstr>
      <vt:lpstr>PowerPoint Presentation</vt:lpstr>
      <vt:lpstr>PowerPoint Presentation</vt:lpstr>
      <vt:lpstr>Unified Modeling Language (UML)</vt:lpstr>
      <vt:lpstr>UML: objective</vt:lpstr>
      <vt:lpstr>Biểu Đồ Lớp (Class Diagram)</vt:lpstr>
      <vt:lpstr>Sequence Diagram</vt:lpstr>
      <vt:lpstr>Use Case Diagram</vt:lpstr>
      <vt:lpstr>Activity Diagram</vt:lpstr>
      <vt:lpstr>Component Diagram</vt:lpstr>
      <vt:lpstr>Layer Diagram</vt:lpstr>
      <vt:lpstr>.Net FrameWork</vt:lpstr>
      <vt:lpstr>OOP- Object oriented Programming</vt:lpstr>
      <vt:lpstr>Lớp và Đối tượng</vt:lpstr>
      <vt:lpstr>Đặc điểm</vt:lpstr>
      <vt:lpstr>PowerPoint Presentation</vt:lpstr>
      <vt:lpstr>PowerPoint Presentation</vt:lpstr>
      <vt:lpstr>PowerPoint Presentation</vt:lpstr>
      <vt:lpstr>Kiểu dữ liệu trừu tượng (ADT)</vt:lpstr>
      <vt:lpstr>PowerPoint Presentation</vt:lpstr>
      <vt:lpstr>ADT và O.O.P:</vt:lpstr>
      <vt:lpstr>Lớp- Class</vt:lpstr>
      <vt:lpstr>PowerPoint Presentation</vt:lpstr>
      <vt:lpstr>PowerPoint Presentation</vt:lpstr>
      <vt:lpstr>PowerPoint Presentation</vt:lpstr>
      <vt:lpstr>Đối tượng-Object</vt:lpstr>
      <vt:lpstr>Demo-Day1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tượng-OOP</dc:title>
  <dc:creator>84938252222</dc:creator>
  <cp:lastModifiedBy>84938252222</cp:lastModifiedBy>
  <cp:revision>1</cp:revision>
  <dcterms:created xsi:type="dcterms:W3CDTF">2020-10-06T12:18:08Z</dcterms:created>
  <dcterms:modified xsi:type="dcterms:W3CDTF">2021-08-24T00:52:36Z</dcterms:modified>
</cp:coreProperties>
</file>