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4"/>
  </p:notesMasterIdLst>
  <p:sldIdLst>
    <p:sldId id="613" r:id="rId2"/>
    <p:sldId id="614" r:id="rId3"/>
    <p:sldId id="271" r:id="rId4"/>
    <p:sldId id="553" r:id="rId5"/>
    <p:sldId id="554" r:id="rId6"/>
    <p:sldId id="611" r:id="rId7"/>
    <p:sldId id="557" r:id="rId8"/>
    <p:sldId id="555" r:id="rId9"/>
    <p:sldId id="556" r:id="rId10"/>
    <p:sldId id="558" r:id="rId11"/>
    <p:sldId id="559" r:id="rId12"/>
    <p:sldId id="273" r:id="rId13"/>
    <p:sldId id="272" r:id="rId14"/>
    <p:sldId id="274" r:id="rId15"/>
    <p:sldId id="275" r:id="rId16"/>
    <p:sldId id="560" r:id="rId17"/>
    <p:sldId id="562" r:id="rId18"/>
    <p:sldId id="612" r:id="rId19"/>
    <p:sldId id="563" r:id="rId20"/>
    <p:sldId id="276" r:id="rId21"/>
    <p:sldId id="564" r:id="rId22"/>
    <p:sldId id="5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B8FF6-E78B-4346-85ED-4A890C1A06FC}" v="41" dt="2021-09-14T04:01:50.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DB5B8FF6-E78B-4346-85ED-4A890C1A06FC}"/>
    <pc:docChg chg="custSel addSld modSld sldOrd">
      <pc:chgData name="Le Vinh Thinh" userId="7b31fadc-e233-4086-a9fa-8d2746a5e226" providerId="ADAL" clId="{DB5B8FF6-E78B-4346-85ED-4A890C1A06FC}" dt="2021-09-14T04:02:11.417" v="238" actId="14100"/>
      <pc:docMkLst>
        <pc:docMk/>
      </pc:docMkLst>
      <pc:sldChg chg="modSp mod ord">
        <pc:chgData name="Le Vinh Thinh" userId="7b31fadc-e233-4086-a9fa-8d2746a5e226" providerId="ADAL" clId="{DB5B8FF6-E78B-4346-85ED-4A890C1A06FC}" dt="2021-09-14T03:55:46.938" v="212"/>
        <pc:sldMkLst>
          <pc:docMk/>
          <pc:sldMk cId="0" sldId="271"/>
        </pc:sldMkLst>
        <pc:spChg chg="mod">
          <ac:chgData name="Le Vinh Thinh" userId="7b31fadc-e233-4086-a9fa-8d2746a5e226" providerId="ADAL" clId="{DB5B8FF6-E78B-4346-85ED-4A890C1A06FC}" dt="2021-09-14T03:55:46.938" v="212"/>
          <ac:spMkLst>
            <pc:docMk/>
            <pc:sldMk cId="0" sldId="271"/>
            <ac:spMk id="78850" creationId="{88C92C9A-7EC2-4EE0-9B9B-497A2AA8C16B}"/>
          </ac:spMkLst>
        </pc:spChg>
        <pc:spChg chg="mod">
          <ac:chgData name="Le Vinh Thinh" userId="7b31fadc-e233-4086-a9fa-8d2746a5e226" providerId="ADAL" clId="{DB5B8FF6-E78B-4346-85ED-4A890C1A06FC}" dt="2021-09-14T03:55:46.938" v="212"/>
          <ac:spMkLst>
            <pc:docMk/>
            <pc:sldMk cId="0" sldId="271"/>
            <ac:spMk id="78854" creationId="{5BBF98BB-D30B-40DF-8848-76D0F711701A}"/>
          </ac:spMkLst>
        </pc:spChg>
        <pc:spChg chg="mod">
          <ac:chgData name="Le Vinh Thinh" userId="7b31fadc-e233-4086-a9fa-8d2746a5e226" providerId="ADAL" clId="{DB5B8FF6-E78B-4346-85ED-4A890C1A06FC}" dt="2021-09-14T03:55:46.938" v="212"/>
          <ac:spMkLst>
            <pc:docMk/>
            <pc:sldMk cId="0" sldId="271"/>
            <ac:spMk id="79875" creationId="{893BC5B3-8F26-4B6C-8CB3-4434D81D2F1D}"/>
          </ac:spMkLst>
        </pc:spChg>
      </pc:sldChg>
      <pc:sldChg chg="modSp mod">
        <pc:chgData name="Le Vinh Thinh" userId="7b31fadc-e233-4086-a9fa-8d2746a5e226" providerId="ADAL" clId="{DB5B8FF6-E78B-4346-85ED-4A890C1A06FC}" dt="2021-09-14T03:55:46.938" v="212"/>
        <pc:sldMkLst>
          <pc:docMk/>
          <pc:sldMk cId="0" sldId="272"/>
        </pc:sldMkLst>
        <pc:spChg chg="mod">
          <ac:chgData name="Le Vinh Thinh" userId="7b31fadc-e233-4086-a9fa-8d2746a5e226" providerId="ADAL" clId="{DB5B8FF6-E78B-4346-85ED-4A890C1A06FC}" dt="2021-09-14T03:50:30.753" v="187" actId="207"/>
          <ac:spMkLst>
            <pc:docMk/>
            <pc:sldMk cId="0" sldId="272"/>
            <ac:spMk id="89090" creationId="{5AC34CD0-2461-4D04-B9E3-164C10507BF4}"/>
          </ac:spMkLst>
        </pc:spChg>
        <pc:spChg chg="mod">
          <ac:chgData name="Le Vinh Thinh" userId="7b31fadc-e233-4086-a9fa-8d2746a5e226" providerId="ADAL" clId="{DB5B8FF6-E78B-4346-85ED-4A890C1A06FC}" dt="2021-09-14T03:55:46.938" v="212"/>
          <ac:spMkLst>
            <pc:docMk/>
            <pc:sldMk cId="0" sldId="272"/>
            <ac:spMk id="89092" creationId="{0D403081-7DC8-4C2C-AC5A-702AA5160288}"/>
          </ac:spMkLst>
        </pc:spChg>
      </pc:sldChg>
      <pc:sldChg chg="addSp delSp modSp mod setBg delDesignElem">
        <pc:chgData name="Le Vinh Thinh" userId="7b31fadc-e233-4086-a9fa-8d2746a5e226" providerId="ADAL" clId="{DB5B8FF6-E78B-4346-85ED-4A890C1A06FC}" dt="2021-09-14T03:55:46.938" v="212"/>
        <pc:sldMkLst>
          <pc:docMk/>
          <pc:sldMk cId="0" sldId="273"/>
        </pc:sldMkLst>
        <pc:spChg chg="add del">
          <ac:chgData name="Le Vinh Thinh" userId="7b31fadc-e233-4086-a9fa-8d2746a5e226" providerId="ADAL" clId="{DB5B8FF6-E78B-4346-85ED-4A890C1A06FC}" dt="2021-09-14T03:50:35.825" v="189"/>
          <ac:spMkLst>
            <pc:docMk/>
            <pc:sldMk cId="0" sldId="273"/>
            <ac:spMk id="75" creationId="{ED56E41F-B8E0-4D18-B554-FD40260DE0E3}"/>
          </ac:spMkLst>
        </pc:spChg>
        <pc:spChg chg="add del">
          <ac:chgData name="Le Vinh Thinh" userId="7b31fadc-e233-4086-a9fa-8d2746a5e226" providerId="ADAL" clId="{DB5B8FF6-E78B-4346-85ED-4A890C1A06FC}" dt="2021-09-14T03:50:35.825" v="189"/>
          <ac:spMkLst>
            <pc:docMk/>
            <pc:sldMk cId="0" sldId="273"/>
            <ac:spMk id="83" creationId="{23E937B9-07EE-456A-A31C-41A8866E28A2}"/>
          </ac:spMkLst>
        </pc:spChg>
        <pc:spChg chg="mod">
          <ac:chgData name="Le Vinh Thinh" userId="7b31fadc-e233-4086-a9fa-8d2746a5e226" providerId="ADAL" clId="{DB5B8FF6-E78B-4346-85ED-4A890C1A06FC}" dt="2021-09-14T03:49:49.458" v="186" actId="26606"/>
          <ac:spMkLst>
            <pc:docMk/>
            <pc:sldMk cId="0" sldId="273"/>
            <ac:spMk id="84994" creationId="{BBEED614-2FE4-4612-BA24-EB1277E24500}"/>
          </ac:spMkLst>
        </pc:spChg>
        <pc:spChg chg="mod">
          <ac:chgData name="Le Vinh Thinh" userId="7b31fadc-e233-4086-a9fa-8d2746a5e226" providerId="ADAL" clId="{DB5B8FF6-E78B-4346-85ED-4A890C1A06FC}" dt="2021-09-14T03:49:49.458" v="186" actId="26606"/>
          <ac:spMkLst>
            <pc:docMk/>
            <pc:sldMk cId="0" sldId="273"/>
            <ac:spMk id="88066" creationId="{B070BE6F-47F1-4D82-98AE-550BA7A10675}"/>
          </ac:spMkLst>
        </pc:spChg>
        <pc:spChg chg="mod">
          <ac:chgData name="Le Vinh Thinh" userId="7b31fadc-e233-4086-a9fa-8d2746a5e226" providerId="ADAL" clId="{DB5B8FF6-E78B-4346-85ED-4A890C1A06FC}" dt="2021-09-14T03:55:46.938" v="212"/>
          <ac:spMkLst>
            <pc:docMk/>
            <pc:sldMk cId="0" sldId="273"/>
            <ac:spMk id="88069" creationId="{D833F213-40B6-43ED-8200-027F3B07E523}"/>
          </ac:spMkLst>
        </pc:spChg>
        <pc:grpChg chg="add del">
          <ac:chgData name="Le Vinh Thinh" userId="7b31fadc-e233-4086-a9fa-8d2746a5e226" providerId="ADAL" clId="{DB5B8FF6-E78B-4346-85ED-4A890C1A06FC}" dt="2021-09-14T03:50:35.825" v="189"/>
          <ac:grpSpMkLst>
            <pc:docMk/>
            <pc:sldMk cId="0" sldId="273"/>
            <ac:grpSpMk id="77" creationId="{2DB31E17-E562-4F82-98D0-858C84120F34}"/>
          </ac:grpSpMkLst>
        </pc:grpChg>
        <pc:picChg chg="mod ord">
          <ac:chgData name="Le Vinh Thinh" userId="7b31fadc-e233-4086-a9fa-8d2746a5e226" providerId="ADAL" clId="{DB5B8FF6-E78B-4346-85ED-4A890C1A06FC}" dt="2021-09-14T03:49:49.458" v="186" actId="26606"/>
          <ac:picMkLst>
            <pc:docMk/>
            <pc:sldMk cId="0" sldId="273"/>
            <ac:picMk id="88068" creationId="{49134528-B99C-43A9-BA9E-E6FDC3D16CD2}"/>
          </ac:picMkLst>
        </pc:picChg>
        <pc:cxnChg chg="add del">
          <ac:chgData name="Le Vinh Thinh" userId="7b31fadc-e233-4086-a9fa-8d2746a5e226" providerId="ADAL" clId="{DB5B8FF6-E78B-4346-85ED-4A890C1A06FC}" dt="2021-09-14T03:50:35.825" v="189"/>
          <ac:cxnSpMkLst>
            <pc:docMk/>
            <pc:sldMk cId="0" sldId="273"/>
            <ac:cxnSpMk id="85" creationId="{FD2308B7-2829-44DD-B213-27EEBDED1411}"/>
          </ac:cxnSpMkLst>
        </pc:cxnChg>
      </pc:sldChg>
      <pc:sldChg chg="modSp mod">
        <pc:chgData name="Le Vinh Thinh" userId="7b31fadc-e233-4086-a9fa-8d2746a5e226" providerId="ADAL" clId="{DB5B8FF6-E78B-4346-85ED-4A890C1A06FC}" dt="2021-09-14T03:55:46.938" v="212"/>
        <pc:sldMkLst>
          <pc:docMk/>
          <pc:sldMk cId="0" sldId="274"/>
        </pc:sldMkLst>
        <pc:spChg chg="mod">
          <ac:chgData name="Le Vinh Thinh" userId="7b31fadc-e233-4086-a9fa-8d2746a5e226" providerId="ADAL" clId="{DB5B8FF6-E78B-4346-85ED-4A890C1A06FC}" dt="2021-09-14T03:55:46.938" v="212"/>
          <ac:spMkLst>
            <pc:docMk/>
            <pc:sldMk cId="0" sldId="274"/>
            <ac:spMk id="90114" creationId="{7E5766FD-2DB1-4C4F-BD9E-61569288C047}"/>
          </ac:spMkLst>
        </pc:spChg>
        <pc:spChg chg="mod">
          <ac:chgData name="Le Vinh Thinh" userId="7b31fadc-e233-4086-a9fa-8d2746a5e226" providerId="ADAL" clId="{DB5B8FF6-E78B-4346-85ED-4A890C1A06FC}" dt="2021-09-14T03:55:46.938" v="212"/>
          <ac:spMkLst>
            <pc:docMk/>
            <pc:sldMk cId="0" sldId="274"/>
            <ac:spMk id="90115" creationId="{EFD8E5A9-8B50-4EF8-87DB-45F02ACC6F0A}"/>
          </ac:spMkLst>
        </pc:spChg>
        <pc:spChg chg="mod">
          <ac:chgData name="Le Vinh Thinh" userId="7b31fadc-e233-4086-a9fa-8d2746a5e226" providerId="ADAL" clId="{DB5B8FF6-E78B-4346-85ED-4A890C1A06FC}" dt="2021-09-14T03:55:46.938" v="212"/>
          <ac:spMkLst>
            <pc:docMk/>
            <pc:sldMk cId="0" sldId="274"/>
            <ac:spMk id="90116" creationId="{78B2E65E-E0A8-4A37-9B98-8FBA3FEBD3D3}"/>
          </ac:spMkLst>
        </pc:spChg>
      </pc:sldChg>
      <pc:sldChg chg="modSp mod">
        <pc:chgData name="Le Vinh Thinh" userId="7b31fadc-e233-4086-a9fa-8d2746a5e226" providerId="ADAL" clId="{DB5B8FF6-E78B-4346-85ED-4A890C1A06FC}" dt="2021-09-14T03:55:46.938" v="212"/>
        <pc:sldMkLst>
          <pc:docMk/>
          <pc:sldMk cId="0" sldId="275"/>
        </pc:sldMkLst>
        <pc:spChg chg="mod">
          <ac:chgData name="Le Vinh Thinh" userId="7b31fadc-e233-4086-a9fa-8d2746a5e226" providerId="ADAL" clId="{DB5B8FF6-E78B-4346-85ED-4A890C1A06FC}" dt="2021-09-14T03:55:46.938" v="212"/>
          <ac:spMkLst>
            <pc:docMk/>
            <pc:sldMk cId="0" sldId="275"/>
            <ac:spMk id="91140" creationId="{AD3AFBBE-6005-4E7C-B331-4D409E9C7CFA}"/>
          </ac:spMkLst>
        </pc:spChg>
        <pc:picChg chg="mod">
          <ac:chgData name="Le Vinh Thinh" userId="7b31fadc-e233-4086-a9fa-8d2746a5e226" providerId="ADAL" clId="{DB5B8FF6-E78B-4346-85ED-4A890C1A06FC}" dt="2021-09-14T03:51:29.187" v="192" actId="1076"/>
          <ac:picMkLst>
            <pc:docMk/>
            <pc:sldMk cId="0" sldId="275"/>
            <ac:picMk id="91139" creationId="{439498B9-7F47-4DBF-B93E-DCA65711C9F7}"/>
          </ac:picMkLst>
        </pc:picChg>
      </pc:sldChg>
      <pc:sldChg chg="modSp mod">
        <pc:chgData name="Le Vinh Thinh" userId="7b31fadc-e233-4086-a9fa-8d2746a5e226" providerId="ADAL" clId="{DB5B8FF6-E78B-4346-85ED-4A890C1A06FC}" dt="2021-09-14T04:00:53.835" v="228" actId="14100"/>
        <pc:sldMkLst>
          <pc:docMk/>
          <pc:sldMk cId="0" sldId="276"/>
        </pc:sldMkLst>
        <pc:spChg chg="mod">
          <ac:chgData name="Le Vinh Thinh" userId="7b31fadc-e233-4086-a9fa-8d2746a5e226" providerId="ADAL" clId="{DB5B8FF6-E78B-4346-85ED-4A890C1A06FC}" dt="2021-09-14T04:00:53.835" v="228" actId="14100"/>
          <ac:spMkLst>
            <pc:docMk/>
            <pc:sldMk cId="0" sldId="276"/>
            <ac:spMk id="46083" creationId="{B779EAA8-7A20-4DD6-87A2-D03469AAB144}"/>
          </ac:spMkLst>
        </pc:spChg>
        <pc:spChg chg="mod">
          <ac:chgData name="Le Vinh Thinh" userId="7b31fadc-e233-4086-a9fa-8d2746a5e226" providerId="ADAL" clId="{DB5B8FF6-E78B-4346-85ED-4A890C1A06FC}" dt="2021-09-14T03:55:46.938" v="212"/>
          <ac:spMkLst>
            <pc:docMk/>
            <pc:sldMk cId="0" sldId="276"/>
            <ac:spMk id="99334" creationId="{83371079-5336-47DC-97AA-ECCE7787239C}"/>
          </ac:spMkLst>
        </pc:spChg>
      </pc:sldChg>
      <pc:sldChg chg="modSp mod">
        <pc:chgData name="Le Vinh Thinh" userId="7b31fadc-e233-4086-a9fa-8d2746a5e226" providerId="ADAL" clId="{DB5B8FF6-E78B-4346-85ED-4A890C1A06FC}" dt="2021-09-14T03:55:46.938" v="212"/>
        <pc:sldMkLst>
          <pc:docMk/>
          <pc:sldMk cId="0" sldId="553"/>
        </pc:sldMkLst>
        <pc:spChg chg="mod">
          <ac:chgData name="Le Vinh Thinh" userId="7b31fadc-e233-4086-a9fa-8d2746a5e226" providerId="ADAL" clId="{DB5B8FF6-E78B-4346-85ED-4A890C1A06FC}" dt="2021-09-14T03:55:46.938" v="212"/>
          <ac:spMkLst>
            <pc:docMk/>
            <pc:sldMk cId="0" sldId="553"/>
            <ac:spMk id="3" creationId="{2637FAF4-E1FE-48CD-8CBE-D10C35537BDD}"/>
          </ac:spMkLst>
        </pc:spChg>
        <pc:spChg chg="mod">
          <ac:chgData name="Le Vinh Thinh" userId="7b31fadc-e233-4086-a9fa-8d2746a5e226" providerId="ADAL" clId="{DB5B8FF6-E78B-4346-85ED-4A890C1A06FC}" dt="2021-09-14T03:55:46.938" v="212"/>
          <ac:spMkLst>
            <pc:docMk/>
            <pc:sldMk cId="0" sldId="553"/>
            <ac:spMk id="79874" creationId="{04D862D7-7CC8-4131-8958-DBC7D4E8DA87}"/>
          </ac:spMkLst>
        </pc:spChg>
        <pc:spChg chg="mod">
          <ac:chgData name="Le Vinh Thinh" userId="7b31fadc-e233-4086-a9fa-8d2746a5e226" providerId="ADAL" clId="{DB5B8FF6-E78B-4346-85ED-4A890C1A06FC}" dt="2021-09-14T03:55:46.938" v="212"/>
          <ac:spMkLst>
            <pc:docMk/>
            <pc:sldMk cId="0" sldId="553"/>
            <ac:spMk id="79877" creationId="{18AF8B7A-9F1E-4DF8-B566-A19F86B2825A}"/>
          </ac:spMkLst>
        </pc:spChg>
        <pc:picChg chg="mod">
          <ac:chgData name="Le Vinh Thinh" userId="7b31fadc-e233-4086-a9fa-8d2746a5e226" providerId="ADAL" clId="{DB5B8FF6-E78B-4346-85ED-4A890C1A06FC}" dt="2021-09-14T03:13:40.330" v="136" actId="1076"/>
          <ac:picMkLst>
            <pc:docMk/>
            <pc:sldMk cId="0" sldId="553"/>
            <ac:picMk id="79876" creationId="{D779741A-BE73-48DF-B5CB-7EC68A282662}"/>
          </ac:picMkLst>
        </pc:picChg>
      </pc:sldChg>
      <pc:sldChg chg="modSp">
        <pc:chgData name="Le Vinh Thinh" userId="7b31fadc-e233-4086-a9fa-8d2746a5e226" providerId="ADAL" clId="{DB5B8FF6-E78B-4346-85ED-4A890C1A06FC}" dt="2021-09-14T03:55:46.938" v="212"/>
        <pc:sldMkLst>
          <pc:docMk/>
          <pc:sldMk cId="0" sldId="554"/>
        </pc:sldMkLst>
        <pc:spChg chg="mod">
          <ac:chgData name="Le Vinh Thinh" userId="7b31fadc-e233-4086-a9fa-8d2746a5e226" providerId="ADAL" clId="{DB5B8FF6-E78B-4346-85ED-4A890C1A06FC}" dt="2021-09-14T03:55:46.938" v="212"/>
          <ac:spMkLst>
            <pc:docMk/>
            <pc:sldMk cId="0" sldId="554"/>
            <ac:spMk id="80898" creationId="{66C39F26-EE85-4CD2-9B8D-44DA7D72C0A5}"/>
          </ac:spMkLst>
        </pc:spChg>
        <pc:spChg chg="mod">
          <ac:chgData name="Le Vinh Thinh" userId="7b31fadc-e233-4086-a9fa-8d2746a5e226" providerId="ADAL" clId="{DB5B8FF6-E78B-4346-85ED-4A890C1A06FC}" dt="2021-09-14T03:55:46.938" v="212"/>
          <ac:spMkLst>
            <pc:docMk/>
            <pc:sldMk cId="0" sldId="554"/>
            <ac:spMk id="80901" creationId="{3402FC3B-008B-42D2-ABE8-BC6F3D9B3F0E}"/>
          </ac:spMkLst>
        </pc:spChg>
        <pc:picChg chg="mod">
          <ac:chgData name="Le Vinh Thinh" userId="7b31fadc-e233-4086-a9fa-8d2746a5e226" providerId="ADAL" clId="{DB5B8FF6-E78B-4346-85ED-4A890C1A06FC}" dt="2021-09-14T03:14:21.850" v="166" actId="1076"/>
          <ac:picMkLst>
            <pc:docMk/>
            <pc:sldMk cId="0" sldId="554"/>
            <ac:picMk id="80899" creationId="{A20DDA16-DDEE-4888-A27E-02D3CB5D0AA3}"/>
          </ac:picMkLst>
        </pc:picChg>
        <pc:picChg chg="mod">
          <ac:chgData name="Le Vinh Thinh" userId="7b31fadc-e233-4086-a9fa-8d2746a5e226" providerId="ADAL" clId="{DB5B8FF6-E78B-4346-85ED-4A890C1A06FC}" dt="2021-09-14T03:14:20.530" v="165" actId="1076"/>
          <ac:picMkLst>
            <pc:docMk/>
            <pc:sldMk cId="0" sldId="554"/>
            <ac:picMk id="80900" creationId="{88952864-B129-4A07-A1C8-25DE94749469}"/>
          </ac:picMkLst>
        </pc:picChg>
      </pc:sldChg>
      <pc:sldChg chg="modSp mod">
        <pc:chgData name="Le Vinh Thinh" userId="7b31fadc-e233-4086-a9fa-8d2746a5e226" providerId="ADAL" clId="{DB5B8FF6-E78B-4346-85ED-4A890C1A06FC}" dt="2021-09-14T03:55:46.938" v="212"/>
        <pc:sldMkLst>
          <pc:docMk/>
          <pc:sldMk cId="0" sldId="555"/>
        </pc:sldMkLst>
        <pc:spChg chg="mod">
          <ac:chgData name="Le Vinh Thinh" userId="7b31fadc-e233-4086-a9fa-8d2746a5e226" providerId="ADAL" clId="{DB5B8FF6-E78B-4346-85ED-4A890C1A06FC}" dt="2021-09-14T03:55:46.938" v="212"/>
          <ac:spMkLst>
            <pc:docMk/>
            <pc:sldMk cId="0" sldId="555"/>
            <ac:spMk id="3" creationId="{E7FBAC00-0EB5-46E3-A081-53AE6F4B767B}"/>
          </ac:spMkLst>
        </pc:spChg>
        <pc:spChg chg="mod">
          <ac:chgData name="Le Vinh Thinh" userId="7b31fadc-e233-4086-a9fa-8d2746a5e226" providerId="ADAL" clId="{DB5B8FF6-E78B-4346-85ED-4A890C1A06FC}" dt="2021-09-14T03:55:46.938" v="212"/>
          <ac:spMkLst>
            <pc:docMk/>
            <pc:sldMk cId="0" sldId="555"/>
            <ac:spMk id="83970" creationId="{BD334E27-D16F-455D-B07A-45C4E88EB743}"/>
          </ac:spMkLst>
        </pc:spChg>
        <pc:spChg chg="mod">
          <ac:chgData name="Le Vinh Thinh" userId="7b31fadc-e233-4086-a9fa-8d2746a5e226" providerId="ADAL" clId="{DB5B8FF6-E78B-4346-85ED-4A890C1A06FC}" dt="2021-09-14T03:55:46.938" v="212"/>
          <ac:spMkLst>
            <pc:docMk/>
            <pc:sldMk cId="0" sldId="555"/>
            <ac:spMk id="83972" creationId="{BF104ECE-A103-4C17-B743-B0F400603FA5}"/>
          </ac:spMkLst>
        </pc:spChg>
      </pc:sldChg>
      <pc:sldChg chg="modSp">
        <pc:chgData name="Le Vinh Thinh" userId="7b31fadc-e233-4086-a9fa-8d2746a5e226" providerId="ADAL" clId="{DB5B8FF6-E78B-4346-85ED-4A890C1A06FC}" dt="2021-09-14T03:55:46.938" v="212"/>
        <pc:sldMkLst>
          <pc:docMk/>
          <pc:sldMk cId="0" sldId="556"/>
        </pc:sldMkLst>
        <pc:spChg chg="mod">
          <ac:chgData name="Le Vinh Thinh" userId="7b31fadc-e233-4086-a9fa-8d2746a5e226" providerId="ADAL" clId="{DB5B8FF6-E78B-4346-85ED-4A890C1A06FC}" dt="2021-09-14T03:55:46.938" v="212"/>
          <ac:spMkLst>
            <pc:docMk/>
            <pc:sldMk cId="0" sldId="556"/>
            <ac:spMk id="84998" creationId="{EB02133E-5390-4681-8FDD-D13164637AED}"/>
          </ac:spMkLst>
        </pc:spChg>
      </pc:sldChg>
      <pc:sldChg chg="modSp">
        <pc:chgData name="Le Vinh Thinh" userId="7b31fadc-e233-4086-a9fa-8d2746a5e226" providerId="ADAL" clId="{DB5B8FF6-E78B-4346-85ED-4A890C1A06FC}" dt="2021-09-14T03:55:46.938" v="212"/>
        <pc:sldMkLst>
          <pc:docMk/>
          <pc:sldMk cId="0" sldId="557"/>
        </pc:sldMkLst>
        <pc:spChg chg="mod">
          <ac:chgData name="Le Vinh Thinh" userId="7b31fadc-e233-4086-a9fa-8d2746a5e226" providerId="ADAL" clId="{DB5B8FF6-E78B-4346-85ED-4A890C1A06FC}" dt="2021-09-14T03:55:46.938" v="212"/>
          <ac:spMkLst>
            <pc:docMk/>
            <pc:sldMk cId="0" sldId="557"/>
            <ac:spMk id="82946" creationId="{0568BDA4-7789-465C-87A6-51ACDC6A8622}"/>
          </ac:spMkLst>
        </pc:spChg>
        <pc:spChg chg="mod">
          <ac:chgData name="Le Vinh Thinh" userId="7b31fadc-e233-4086-a9fa-8d2746a5e226" providerId="ADAL" clId="{DB5B8FF6-E78B-4346-85ED-4A890C1A06FC}" dt="2021-09-14T03:55:46.938" v="212"/>
          <ac:spMkLst>
            <pc:docMk/>
            <pc:sldMk cId="0" sldId="557"/>
            <ac:spMk id="82947" creationId="{E4628162-2432-4022-AE4F-34071F70ECC8}"/>
          </ac:spMkLst>
        </pc:spChg>
        <pc:spChg chg="mod">
          <ac:chgData name="Le Vinh Thinh" userId="7b31fadc-e233-4086-a9fa-8d2746a5e226" providerId="ADAL" clId="{DB5B8FF6-E78B-4346-85ED-4A890C1A06FC}" dt="2021-09-14T03:55:46.938" v="212"/>
          <ac:spMkLst>
            <pc:docMk/>
            <pc:sldMk cId="0" sldId="557"/>
            <ac:spMk id="82950" creationId="{EA8979AF-EF71-4C51-ADA8-928D46E23A3E}"/>
          </ac:spMkLst>
        </pc:spChg>
        <pc:picChg chg="mod">
          <ac:chgData name="Le Vinh Thinh" userId="7b31fadc-e233-4086-a9fa-8d2746a5e226" providerId="ADAL" clId="{DB5B8FF6-E78B-4346-85ED-4A890C1A06FC}" dt="2021-09-14T03:16:40.364" v="174" actId="1076"/>
          <ac:picMkLst>
            <pc:docMk/>
            <pc:sldMk cId="0" sldId="557"/>
            <ac:picMk id="82948" creationId="{59C70909-D356-49BB-88BE-4AC1B36C99AA}"/>
          </ac:picMkLst>
        </pc:picChg>
        <pc:picChg chg="mod">
          <ac:chgData name="Le Vinh Thinh" userId="7b31fadc-e233-4086-a9fa-8d2746a5e226" providerId="ADAL" clId="{DB5B8FF6-E78B-4346-85ED-4A890C1A06FC}" dt="2021-09-14T03:25:20.656" v="176" actId="1036"/>
          <ac:picMkLst>
            <pc:docMk/>
            <pc:sldMk cId="0" sldId="557"/>
            <ac:picMk id="331779" creationId="{CDF870D4-E4AC-46BA-A0A1-B9A0B7A059AA}"/>
          </ac:picMkLst>
        </pc:picChg>
      </pc:sldChg>
      <pc:sldChg chg="modSp">
        <pc:chgData name="Le Vinh Thinh" userId="7b31fadc-e233-4086-a9fa-8d2746a5e226" providerId="ADAL" clId="{DB5B8FF6-E78B-4346-85ED-4A890C1A06FC}" dt="2021-09-14T03:55:46.938" v="212"/>
        <pc:sldMkLst>
          <pc:docMk/>
          <pc:sldMk cId="0" sldId="558"/>
        </pc:sldMkLst>
        <pc:spChg chg="mod">
          <ac:chgData name="Le Vinh Thinh" userId="7b31fadc-e233-4086-a9fa-8d2746a5e226" providerId="ADAL" clId="{DB5B8FF6-E78B-4346-85ED-4A890C1A06FC}" dt="2021-09-14T03:55:46.938" v="212"/>
          <ac:spMkLst>
            <pc:docMk/>
            <pc:sldMk cId="0" sldId="558"/>
            <ac:spMk id="86018" creationId="{96025FE9-69E2-4F44-A38E-EC98F2C2BD1C}"/>
          </ac:spMkLst>
        </pc:spChg>
        <pc:spChg chg="mod">
          <ac:chgData name="Le Vinh Thinh" userId="7b31fadc-e233-4086-a9fa-8d2746a5e226" providerId="ADAL" clId="{DB5B8FF6-E78B-4346-85ED-4A890C1A06FC}" dt="2021-09-14T03:55:46.938" v="212"/>
          <ac:spMkLst>
            <pc:docMk/>
            <pc:sldMk cId="0" sldId="558"/>
            <ac:spMk id="86021" creationId="{39FEC9B4-E5CD-48B1-8E52-03051A6F39B0}"/>
          </ac:spMkLst>
        </pc:spChg>
      </pc:sldChg>
      <pc:sldChg chg="modSp">
        <pc:chgData name="Le Vinh Thinh" userId="7b31fadc-e233-4086-a9fa-8d2746a5e226" providerId="ADAL" clId="{DB5B8FF6-E78B-4346-85ED-4A890C1A06FC}" dt="2021-09-14T03:55:46.938" v="212"/>
        <pc:sldMkLst>
          <pc:docMk/>
          <pc:sldMk cId="0" sldId="559"/>
        </pc:sldMkLst>
        <pc:spChg chg="mod">
          <ac:chgData name="Le Vinh Thinh" userId="7b31fadc-e233-4086-a9fa-8d2746a5e226" providerId="ADAL" clId="{DB5B8FF6-E78B-4346-85ED-4A890C1A06FC}" dt="2021-09-14T03:55:46.938" v="212"/>
          <ac:spMkLst>
            <pc:docMk/>
            <pc:sldMk cId="0" sldId="559"/>
            <ac:spMk id="87042" creationId="{D49700BB-63D8-41D2-ADA9-002B083EC07C}"/>
          </ac:spMkLst>
        </pc:spChg>
        <pc:spChg chg="mod">
          <ac:chgData name="Le Vinh Thinh" userId="7b31fadc-e233-4086-a9fa-8d2746a5e226" providerId="ADAL" clId="{DB5B8FF6-E78B-4346-85ED-4A890C1A06FC}" dt="2021-09-14T03:55:46.938" v="212"/>
          <ac:spMkLst>
            <pc:docMk/>
            <pc:sldMk cId="0" sldId="559"/>
            <ac:spMk id="87047" creationId="{87AF9F6F-96C7-4175-AA65-C43C2F8E664F}"/>
          </ac:spMkLst>
        </pc:spChg>
        <pc:picChg chg="mod">
          <ac:chgData name="Le Vinh Thinh" userId="7b31fadc-e233-4086-a9fa-8d2746a5e226" providerId="ADAL" clId="{DB5B8FF6-E78B-4346-85ED-4A890C1A06FC}" dt="2021-09-14T03:28:35.899" v="178" actId="1076"/>
          <ac:picMkLst>
            <pc:docMk/>
            <pc:sldMk cId="0" sldId="559"/>
            <ac:picMk id="87044" creationId="{3E5B17A6-636F-4F79-94CE-A25EB325913B}"/>
          </ac:picMkLst>
        </pc:picChg>
        <pc:picChg chg="mod">
          <ac:chgData name="Le Vinh Thinh" userId="7b31fadc-e233-4086-a9fa-8d2746a5e226" providerId="ADAL" clId="{DB5B8FF6-E78B-4346-85ED-4A890C1A06FC}" dt="2021-09-14T03:28:36.938" v="179" actId="1076"/>
          <ac:picMkLst>
            <pc:docMk/>
            <pc:sldMk cId="0" sldId="559"/>
            <ac:picMk id="87045" creationId="{C079BEA5-7156-404A-93DD-54AA25B13253}"/>
          </ac:picMkLst>
        </pc:picChg>
        <pc:picChg chg="mod">
          <ac:chgData name="Le Vinh Thinh" userId="7b31fadc-e233-4086-a9fa-8d2746a5e226" providerId="ADAL" clId="{DB5B8FF6-E78B-4346-85ED-4A890C1A06FC}" dt="2021-09-14T03:28:39.721" v="180" actId="1076"/>
          <ac:picMkLst>
            <pc:docMk/>
            <pc:sldMk cId="0" sldId="559"/>
            <ac:picMk id="87046" creationId="{C5A002A7-76A3-4C32-8315-7E7E95735AE2}"/>
          </ac:picMkLst>
        </pc:picChg>
        <pc:picChg chg="mod">
          <ac:chgData name="Le Vinh Thinh" userId="7b31fadc-e233-4086-a9fa-8d2746a5e226" providerId="ADAL" clId="{DB5B8FF6-E78B-4346-85ED-4A890C1A06FC}" dt="2021-09-14T03:28:47.709" v="183" actId="1076"/>
          <ac:picMkLst>
            <pc:docMk/>
            <pc:sldMk cId="0" sldId="559"/>
            <ac:picMk id="334853" creationId="{86FBC10A-4F54-4CF8-AF4C-E32F78F9D9FD}"/>
          </ac:picMkLst>
        </pc:picChg>
      </pc:sldChg>
      <pc:sldChg chg="addSp modSp mod setBg">
        <pc:chgData name="Le Vinh Thinh" userId="7b31fadc-e233-4086-a9fa-8d2746a5e226" providerId="ADAL" clId="{DB5B8FF6-E78B-4346-85ED-4A890C1A06FC}" dt="2021-09-14T03:55:57.055" v="213" actId="26606"/>
        <pc:sldMkLst>
          <pc:docMk/>
          <pc:sldMk cId="0" sldId="560"/>
        </pc:sldMkLst>
        <pc:spChg chg="mod">
          <ac:chgData name="Le Vinh Thinh" userId="7b31fadc-e233-4086-a9fa-8d2746a5e226" providerId="ADAL" clId="{DB5B8FF6-E78B-4346-85ED-4A890C1A06FC}" dt="2021-09-14T03:55:57.055" v="213" actId="26606"/>
          <ac:spMkLst>
            <pc:docMk/>
            <pc:sldMk cId="0" sldId="560"/>
            <ac:spMk id="3" creationId="{380EFB3B-F7F1-472A-9464-11C893271556}"/>
          </ac:spMkLst>
        </pc:spChg>
        <pc:spChg chg="add">
          <ac:chgData name="Le Vinh Thinh" userId="7b31fadc-e233-4086-a9fa-8d2746a5e226" providerId="ADAL" clId="{DB5B8FF6-E78B-4346-85ED-4A890C1A06FC}" dt="2021-09-14T03:55:57.055" v="213" actId="26606"/>
          <ac:spMkLst>
            <pc:docMk/>
            <pc:sldMk cId="0" sldId="560"/>
            <ac:spMk id="73" creationId="{DC878D9A-77BE-4701-AE3D-EEFC53CD50BC}"/>
          </ac:spMkLst>
        </pc:spChg>
        <pc:spChg chg="add">
          <ac:chgData name="Le Vinh Thinh" userId="7b31fadc-e233-4086-a9fa-8d2746a5e226" providerId="ADAL" clId="{DB5B8FF6-E78B-4346-85ED-4A890C1A06FC}" dt="2021-09-14T03:55:57.055" v="213" actId="26606"/>
          <ac:spMkLst>
            <pc:docMk/>
            <pc:sldMk cId="0" sldId="560"/>
            <ac:spMk id="75" creationId="{F643BE08-0ED1-4B73-AC6D-B7E26A59CDAA}"/>
          </ac:spMkLst>
        </pc:spChg>
        <pc:spChg chg="add">
          <ac:chgData name="Le Vinh Thinh" userId="7b31fadc-e233-4086-a9fa-8d2746a5e226" providerId="ADAL" clId="{DB5B8FF6-E78B-4346-85ED-4A890C1A06FC}" dt="2021-09-14T03:55:57.055" v="213" actId="26606"/>
          <ac:spMkLst>
            <pc:docMk/>
            <pc:sldMk cId="0" sldId="560"/>
            <ac:spMk id="77" creationId="{956B2094-7FC0-45FC-BFED-3CB88CEE63F5}"/>
          </ac:spMkLst>
        </pc:spChg>
        <pc:spChg chg="add">
          <ac:chgData name="Le Vinh Thinh" userId="7b31fadc-e233-4086-a9fa-8d2746a5e226" providerId="ADAL" clId="{DB5B8FF6-E78B-4346-85ED-4A890C1A06FC}" dt="2021-09-14T03:55:57.055" v="213" actId="26606"/>
          <ac:spMkLst>
            <pc:docMk/>
            <pc:sldMk cId="0" sldId="560"/>
            <ac:spMk id="79" creationId="{07A4B640-BB7F-4272-A710-068DBA9F9A6E}"/>
          </ac:spMkLst>
        </pc:spChg>
        <pc:spChg chg="mod">
          <ac:chgData name="Le Vinh Thinh" userId="7b31fadc-e233-4086-a9fa-8d2746a5e226" providerId="ADAL" clId="{DB5B8FF6-E78B-4346-85ED-4A890C1A06FC}" dt="2021-09-14T03:55:57.055" v="213" actId="26606"/>
          <ac:spMkLst>
            <pc:docMk/>
            <pc:sldMk cId="0" sldId="560"/>
            <ac:spMk id="92162" creationId="{75688983-B185-469F-9707-40BA48F9C355}"/>
          </ac:spMkLst>
        </pc:spChg>
        <pc:spChg chg="mod">
          <ac:chgData name="Le Vinh Thinh" userId="7b31fadc-e233-4086-a9fa-8d2746a5e226" providerId="ADAL" clId="{DB5B8FF6-E78B-4346-85ED-4A890C1A06FC}" dt="2021-09-14T03:55:57.055" v="213" actId="26606"/>
          <ac:spMkLst>
            <pc:docMk/>
            <pc:sldMk cId="0" sldId="560"/>
            <ac:spMk id="92164" creationId="{5A929429-1FC8-432D-A0B4-F098179EF3AC}"/>
          </ac:spMkLst>
        </pc:spChg>
      </pc:sldChg>
      <pc:sldChg chg="modSp mod">
        <pc:chgData name="Le Vinh Thinh" userId="7b31fadc-e233-4086-a9fa-8d2746a5e226" providerId="ADAL" clId="{DB5B8FF6-E78B-4346-85ED-4A890C1A06FC}" dt="2021-09-14T03:57:53.768" v="223" actId="1036"/>
        <pc:sldMkLst>
          <pc:docMk/>
          <pc:sldMk cId="0" sldId="562"/>
        </pc:sldMkLst>
        <pc:spChg chg="mod">
          <ac:chgData name="Le Vinh Thinh" userId="7b31fadc-e233-4086-a9fa-8d2746a5e226" providerId="ADAL" clId="{DB5B8FF6-E78B-4346-85ED-4A890C1A06FC}" dt="2021-09-14T03:56:27.649" v="216" actId="207"/>
          <ac:spMkLst>
            <pc:docMk/>
            <pc:sldMk cId="0" sldId="562"/>
            <ac:spMk id="86019" creationId="{31DAF397-B163-4B35-AAFF-C0F0FAE830AC}"/>
          </ac:spMkLst>
        </pc:spChg>
        <pc:spChg chg="mod">
          <ac:chgData name="Le Vinh Thinh" userId="7b31fadc-e233-4086-a9fa-8d2746a5e226" providerId="ADAL" clId="{DB5B8FF6-E78B-4346-85ED-4A890C1A06FC}" dt="2021-09-14T03:56:40.097" v="219" actId="1076"/>
          <ac:spMkLst>
            <pc:docMk/>
            <pc:sldMk cId="0" sldId="562"/>
            <ac:spMk id="90116" creationId="{D0AE2D3C-9D14-4E59-AB12-4ADFD509C4B5}"/>
          </ac:spMkLst>
        </pc:spChg>
        <pc:spChg chg="mod">
          <ac:chgData name="Le Vinh Thinh" userId="7b31fadc-e233-4086-a9fa-8d2746a5e226" providerId="ADAL" clId="{DB5B8FF6-E78B-4346-85ED-4A890C1A06FC}" dt="2021-09-14T03:55:46.938" v="212"/>
          <ac:spMkLst>
            <pc:docMk/>
            <pc:sldMk cId="0" sldId="562"/>
            <ac:spMk id="93186" creationId="{9B54225F-28A4-4B4E-A80E-292E967CB362}"/>
          </ac:spMkLst>
        </pc:spChg>
        <pc:spChg chg="mod">
          <ac:chgData name="Le Vinh Thinh" userId="7b31fadc-e233-4086-a9fa-8d2746a5e226" providerId="ADAL" clId="{DB5B8FF6-E78B-4346-85ED-4A890C1A06FC}" dt="2021-09-14T03:55:46.938" v="212"/>
          <ac:spMkLst>
            <pc:docMk/>
            <pc:sldMk cId="0" sldId="562"/>
            <ac:spMk id="93191" creationId="{4B2A8482-A9DB-4FCB-85B2-FAA2A9EEFEDC}"/>
          </ac:spMkLst>
        </pc:spChg>
        <pc:picChg chg="mod">
          <ac:chgData name="Le Vinh Thinh" userId="7b31fadc-e233-4086-a9fa-8d2746a5e226" providerId="ADAL" clId="{DB5B8FF6-E78B-4346-85ED-4A890C1A06FC}" dt="2021-09-14T03:56:45.986" v="221" actId="1076"/>
          <ac:picMkLst>
            <pc:docMk/>
            <pc:sldMk cId="0" sldId="562"/>
            <ac:picMk id="93189" creationId="{87979D0B-FD0E-4F40-BDF4-1AA54342996A}"/>
          </ac:picMkLst>
        </pc:picChg>
        <pc:picChg chg="mod">
          <ac:chgData name="Le Vinh Thinh" userId="7b31fadc-e233-4086-a9fa-8d2746a5e226" providerId="ADAL" clId="{DB5B8FF6-E78B-4346-85ED-4A890C1A06FC}" dt="2021-09-14T03:57:53.768" v="223" actId="1036"/>
          <ac:picMkLst>
            <pc:docMk/>
            <pc:sldMk cId="0" sldId="562"/>
            <ac:picMk id="93190" creationId="{88A78F84-30BD-4225-8994-3091C8B248F0}"/>
          </ac:picMkLst>
        </pc:picChg>
      </pc:sldChg>
      <pc:sldChg chg="modSp">
        <pc:chgData name="Le Vinh Thinh" userId="7b31fadc-e233-4086-a9fa-8d2746a5e226" providerId="ADAL" clId="{DB5B8FF6-E78B-4346-85ED-4A890C1A06FC}" dt="2021-09-14T03:59:12.708" v="227" actId="1076"/>
        <pc:sldMkLst>
          <pc:docMk/>
          <pc:sldMk cId="0" sldId="563"/>
        </pc:sldMkLst>
        <pc:spChg chg="mod">
          <ac:chgData name="Le Vinh Thinh" userId="7b31fadc-e233-4086-a9fa-8d2746a5e226" providerId="ADAL" clId="{DB5B8FF6-E78B-4346-85ED-4A890C1A06FC}" dt="2021-09-14T03:55:46.938" v="212"/>
          <ac:spMkLst>
            <pc:docMk/>
            <pc:sldMk cId="0" sldId="563"/>
            <ac:spMk id="97282" creationId="{125CF1FA-2E9C-4AB1-BCE4-0D0EB9746472}"/>
          </ac:spMkLst>
        </pc:spChg>
        <pc:spChg chg="mod">
          <ac:chgData name="Le Vinh Thinh" userId="7b31fadc-e233-4086-a9fa-8d2746a5e226" providerId="ADAL" clId="{DB5B8FF6-E78B-4346-85ED-4A890C1A06FC}" dt="2021-09-14T03:55:46.938" v="212"/>
          <ac:spMkLst>
            <pc:docMk/>
            <pc:sldMk cId="0" sldId="563"/>
            <ac:spMk id="97288" creationId="{91A3DB9A-98BF-41F0-AD69-A5C70793F389}"/>
          </ac:spMkLst>
        </pc:spChg>
        <pc:picChg chg="mod">
          <ac:chgData name="Le Vinh Thinh" userId="7b31fadc-e233-4086-a9fa-8d2746a5e226" providerId="ADAL" clId="{DB5B8FF6-E78B-4346-85ED-4A890C1A06FC}" dt="2021-09-14T03:59:08.001" v="225" actId="1076"/>
          <ac:picMkLst>
            <pc:docMk/>
            <pc:sldMk cId="0" sldId="563"/>
            <ac:picMk id="97285" creationId="{7E1C3E78-2A73-4F79-B827-51676B7177AD}"/>
          </ac:picMkLst>
        </pc:picChg>
        <pc:picChg chg="mod">
          <ac:chgData name="Le Vinh Thinh" userId="7b31fadc-e233-4086-a9fa-8d2746a5e226" providerId="ADAL" clId="{DB5B8FF6-E78B-4346-85ED-4A890C1A06FC}" dt="2021-09-14T03:59:09.586" v="226" actId="1076"/>
          <ac:picMkLst>
            <pc:docMk/>
            <pc:sldMk cId="0" sldId="563"/>
            <ac:picMk id="97286" creationId="{418436B1-C4E7-4294-8FF6-65B7F19BB673}"/>
          </ac:picMkLst>
        </pc:picChg>
        <pc:picChg chg="mod">
          <ac:chgData name="Le Vinh Thinh" userId="7b31fadc-e233-4086-a9fa-8d2746a5e226" providerId="ADAL" clId="{DB5B8FF6-E78B-4346-85ED-4A890C1A06FC}" dt="2021-09-14T03:59:12.708" v="227" actId="1076"/>
          <ac:picMkLst>
            <pc:docMk/>
            <pc:sldMk cId="0" sldId="563"/>
            <ac:picMk id="97287" creationId="{30C44C5D-83FF-4518-A770-0E97CE4F6D30}"/>
          </ac:picMkLst>
        </pc:picChg>
      </pc:sldChg>
      <pc:sldChg chg="delSp modSp mod">
        <pc:chgData name="Le Vinh Thinh" userId="7b31fadc-e233-4086-a9fa-8d2746a5e226" providerId="ADAL" clId="{DB5B8FF6-E78B-4346-85ED-4A890C1A06FC}" dt="2021-09-14T04:02:11.417" v="238" actId="14100"/>
        <pc:sldMkLst>
          <pc:docMk/>
          <pc:sldMk cId="0" sldId="564"/>
        </pc:sldMkLst>
        <pc:spChg chg="mod">
          <ac:chgData name="Le Vinh Thinh" userId="7b31fadc-e233-4086-a9fa-8d2746a5e226" providerId="ADAL" clId="{DB5B8FF6-E78B-4346-85ED-4A890C1A06FC}" dt="2021-09-14T04:02:11.417" v="238" actId="14100"/>
          <ac:spMkLst>
            <pc:docMk/>
            <pc:sldMk cId="0" sldId="564"/>
            <ac:spMk id="5" creationId="{6CBB0E04-DC3D-4E7C-B9AC-6A64FD105A14}"/>
          </ac:spMkLst>
        </pc:spChg>
        <pc:spChg chg="mod">
          <ac:chgData name="Le Vinh Thinh" userId="7b31fadc-e233-4086-a9fa-8d2746a5e226" providerId="ADAL" clId="{DB5B8FF6-E78B-4346-85ED-4A890C1A06FC}" dt="2021-09-14T03:55:46.938" v="212"/>
          <ac:spMkLst>
            <pc:docMk/>
            <pc:sldMk cId="0" sldId="564"/>
            <ac:spMk id="100356" creationId="{910BE4E1-9931-4F09-91D8-6CE6FB20362B}"/>
          </ac:spMkLst>
        </pc:spChg>
        <pc:spChg chg="del">
          <ac:chgData name="Le Vinh Thinh" userId="7b31fadc-e233-4086-a9fa-8d2746a5e226" providerId="ADAL" clId="{DB5B8FF6-E78B-4346-85ED-4A890C1A06FC}" dt="2021-09-14T04:01:27.964" v="230" actId="478"/>
          <ac:spMkLst>
            <pc:docMk/>
            <pc:sldMk cId="0" sldId="564"/>
            <ac:spMk id="100359" creationId="{DE64818D-9C3E-481E-8641-E5A5D953668B}"/>
          </ac:spMkLst>
        </pc:spChg>
        <pc:spChg chg="del">
          <ac:chgData name="Le Vinh Thinh" userId="7b31fadc-e233-4086-a9fa-8d2746a5e226" providerId="ADAL" clId="{DB5B8FF6-E78B-4346-85ED-4A890C1A06FC}" dt="2021-09-14T04:01:39.073" v="231" actId="478"/>
          <ac:spMkLst>
            <pc:docMk/>
            <pc:sldMk cId="0" sldId="564"/>
            <ac:spMk id="100361" creationId="{E4A2AF9E-BA66-42B7-8871-B624DB4D7E7E}"/>
          </ac:spMkLst>
        </pc:spChg>
        <pc:spChg chg="mod">
          <ac:chgData name="Le Vinh Thinh" userId="7b31fadc-e233-4086-a9fa-8d2746a5e226" providerId="ADAL" clId="{DB5B8FF6-E78B-4346-85ED-4A890C1A06FC}" dt="2021-09-14T03:55:46.938" v="212"/>
          <ac:spMkLst>
            <pc:docMk/>
            <pc:sldMk cId="0" sldId="564"/>
            <ac:spMk id="100362" creationId="{0F389670-E4FE-4499-9C01-CD7D387E68B1}"/>
          </ac:spMkLst>
        </pc:spChg>
        <pc:picChg chg="mod">
          <ac:chgData name="Le Vinh Thinh" userId="7b31fadc-e233-4086-a9fa-8d2746a5e226" providerId="ADAL" clId="{DB5B8FF6-E78B-4346-85ED-4A890C1A06FC}" dt="2021-09-14T04:01:50.299" v="234" actId="1076"/>
          <ac:picMkLst>
            <pc:docMk/>
            <pc:sldMk cId="0" sldId="564"/>
            <ac:picMk id="100354" creationId="{DAEB496D-AFDA-4C3F-8209-F5A30A2896E0}"/>
          </ac:picMkLst>
        </pc:picChg>
        <pc:picChg chg="mod">
          <ac:chgData name="Le Vinh Thinh" userId="7b31fadc-e233-4086-a9fa-8d2746a5e226" providerId="ADAL" clId="{DB5B8FF6-E78B-4346-85ED-4A890C1A06FC}" dt="2021-09-14T04:01:25.220" v="229" actId="1076"/>
          <ac:picMkLst>
            <pc:docMk/>
            <pc:sldMk cId="0" sldId="564"/>
            <ac:picMk id="100355" creationId="{18284EBD-8933-4E23-A6C2-C76FFAB4D29B}"/>
          </ac:picMkLst>
        </pc:picChg>
        <pc:picChg chg="mod">
          <ac:chgData name="Le Vinh Thinh" userId="7b31fadc-e233-4086-a9fa-8d2746a5e226" providerId="ADAL" clId="{DB5B8FF6-E78B-4346-85ED-4A890C1A06FC}" dt="2021-09-14T04:01:41.762" v="232" actId="1076"/>
          <ac:picMkLst>
            <pc:docMk/>
            <pc:sldMk cId="0" sldId="564"/>
            <ac:picMk id="100357" creationId="{7B07C073-E20D-40DD-9E5B-EDCB09EC714E}"/>
          </ac:picMkLst>
        </pc:picChg>
      </pc:sldChg>
      <pc:sldChg chg="modSp">
        <pc:chgData name="Le Vinh Thinh" userId="7b31fadc-e233-4086-a9fa-8d2746a5e226" providerId="ADAL" clId="{DB5B8FF6-E78B-4346-85ED-4A890C1A06FC}" dt="2021-09-14T03:55:46.938" v="212"/>
        <pc:sldMkLst>
          <pc:docMk/>
          <pc:sldMk cId="0" sldId="565"/>
        </pc:sldMkLst>
        <pc:spChg chg="mod">
          <ac:chgData name="Le Vinh Thinh" userId="7b31fadc-e233-4086-a9fa-8d2746a5e226" providerId="ADAL" clId="{DB5B8FF6-E78B-4346-85ED-4A890C1A06FC}" dt="2021-09-14T03:55:46.938" v="212"/>
          <ac:spMkLst>
            <pc:docMk/>
            <pc:sldMk cId="0" sldId="565"/>
            <ac:spMk id="101378" creationId="{945846B5-B0E9-412C-9378-E56186E0D07F}"/>
          </ac:spMkLst>
        </pc:spChg>
        <pc:spChg chg="mod">
          <ac:chgData name="Le Vinh Thinh" userId="7b31fadc-e233-4086-a9fa-8d2746a5e226" providerId="ADAL" clId="{DB5B8FF6-E78B-4346-85ED-4A890C1A06FC}" dt="2021-09-14T03:55:46.938" v="212"/>
          <ac:spMkLst>
            <pc:docMk/>
            <pc:sldMk cId="0" sldId="565"/>
            <ac:spMk id="101379" creationId="{31A04DBD-4EFE-41DB-8609-76A273411877}"/>
          </ac:spMkLst>
        </pc:spChg>
        <pc:spChg chg="mod">
          <ac:chgData name="Le Vinh Thinh" userId="7b31fadc-e233-4086-a9fa-8d2746a5e226" providerId="ADAL" clId="{DB5B8FF6-E78B-4346-85ED-4A890C1A06FC}" dt="2021-09-14T03:55:46.938" v="212"/>
          <ac:spMkLst>
            <pc:docMk/>
            <pc:sldMk cId="0" sldId="565"/>
            <ac:spMk id="101380" creationId="{15B55057-24F3-486C-8C99-C80651EC57ED}"/>
          </ac:spMkLst>
        </pc:spChg>
      </pc:sldChg>
      <pc:sldChg chg="delSp modSp mod">
        <pc:chgData name="Le Vinh Thinh" userId="7b31fadc-e233-4086-a9fa-8d2746a5e226" providerId="ADAL" clId="{DB5B8FF6-E78B-4346-85ED-4A890C1A06FC}" dt="2021-09-14T03:55:46.938" v="212"/>
        <pc:sldMkLst>
          <pc:docMk/>
          <pc:sldMk cId="0" sldId="611"/>
        </pc:sldMkLst>
        <pc:spChg chg="mod">
          <ac:chgData name="Le Vinh Thinh" userId="7b31fadc-e233-4086-a9fa-8d2746a5e226" providerId="ADAL" clId="{DB5B8FF6-E78B-4346-85ED-4A890C1A06FC}" dt="2021-09-14T03:15:18.343" v="167" actId="1076"/>
          <ac:spMkLst>
            <pc:docMk/>
            <pc:sldMk cId="0" sldId="611"/>
            <ac:spMk id="7" creationId="{0875F3BB-DF50-4953-BC0C-16C917CD8282}"/>
          </ac:spMkLst>
        </pc:spChg>
        <pc:spChg chg="del mod">
          <ac:chgData name="Le Vinh Thinh" userId="7b31fadc-e233-4086-a9fa-8d2746a5e226" providerId="ADAL" clId="{DB5B8FF6-E78B-4346-85ED-4A890C1A06FC}" dt="2021-09-14T03:15:26.737" v="170" actId="478"/>
          <ac:spMkLst>
            <pc:docMk/>
            <pc:sldMk cId="0" sldId="611"/>
            <ac:spMk id="81922" creationId="{690BEE99-76AE-4ECC-A88E-F5E19DDE502F}"/>
          </ac:spMkLst>
        </pc:spChg>
        <pc:spChg chg="del mod">
          <ac:chgData name="Le Vinh Thinh" userId="7b31fadc-e233-4086-a9fa-8d2746a5e226" providerId="ADAL" clId="{DB5B8FF6-E78B-4346-85ED-4A890C1A06FC}" dt="2021-09-14T03:15:31.016" v="171" actId="478"/>
          <ac:spMkLst>
            <pc:docMk/>
            <pc:sldMk cId="0" sldId="611"/>
            <ac:spMk id="81923" creationId="{105C9EA5-C3E7-48D1-9BC8-768F3A06A204}"/>
          </ac:spMkLst>
        </pc:spChg>
        <pc:spChg chg="mod">
          <ac:chgData name="Le Vinh Thinh" userId="7b31fadc-e233-4086-a9fa-8d2746a5e226" providerId="ADAL" clId="{DB5B8FF6-E78B-4346-85ED-4A890C1A06FC}" dt="2021-09-14T03:55:46.938" v="212"/>
          <ac:spMkLst>
            <pc:docMk/>
            <pc:sldMk cId="0" sldId="611"/>
            <ac:spMk id="81927" creationId="{7BE1DD16-FD0D-4247-AC1B-15D7814B85C2}"/>
          </ac:spMkLst>
        </pc:spChg>
        <pc:picChg chg="mod">
          <ac:chgData name="Le Vinh Thinh" userId="7b31fadc-e233-4086-a9fa-8d2746a5e226" providerId="ADAL" clId="{DB5B8FF6-E78B-4346-85ED-4A890C1A06FC}" dt="2021-09-14T03:15:21.896" v="169" actId="1076"/>
          <ac:picMkLst>
            <pc:docMk/>
            <pc:sldMk cId="0" sldId="611"/>
            <ac:picMk id="4" creationId="{193F3FC0-7465-4A47-B4F3-C17B95548941}"/>
          </ac:picMkLst>
        </pc:picChg>
        <pc:picChg chg="mod">
          <ac:chgData name="Le Vinh Thinh" userId="7b31fadc-e233-4086-a9fa-8d2746a5e226" providerId="ADAL" clId="{DB5B8FF6-E78B-4346-85ED-4A890C1A06FC}" dt="2021-09-14T03:15:19.971" v="168" actId="1076"/>
          <ac:picMkLst>
            <pc:docMk/>
            <pc:sldMk cId="0" sldId="611"/>
            <ac:picMk id="5" creationId="{3FA3A7DF-B4E1-43C4-946D-239DE063C8C3}"/>
          </ac:picMkLst>
        </pc:picChg>
      </pc:sldChg>
      <pc:sldChg chg="modSp">
        <pc:chgData name="Le Vinh Thinh" userId="7b31fadc-e233-4086-a9fa-8d2746a5e226" providerId="ADAL" clId="{DB5B8FF6-E78B-4346-85ED-4A890C1A06FC}" dt="2021-09-14T03:57:58.466" v="224" actId="1076"/>
        <pc:sldMkLst>
          <pc:docMk/>
          <pc:sldMk cId="0" sldId="612"/>
        </pc:sldMkLst>
        <pc:spChg chg="mod">
          <ac:chgData name="Le Vinh Thinh" userId="7b31fadc-e233-4086-a9fa-8d2746a5e226" providerId="ADAL" clId="{DB5B8FF6-E78B-4346-85ED-4A890C1A06FC}" dt="2021-09-14T03:55:46.938" v="212"/>
          <ac:spMkLst>
            <pc:docMk/>
            <pc:sldMk cId="0" sldId="612"/>
            <ac:spMk id="95234" creationId="{E191BA53-B864-4970-82B3-08F47F9F7CF8}"/>
          </ac:spMkLst>
        </pc:spChg>
        <pc:spChg chg="mod">
          <ac:chgData name="Le Vinh Thinh" userId="7b31fadc-e233-4086-a9fa-8d2746a5e226" providerId="ADAL" clId="{DB5B8FF6-E78B-4346-85ED-4A890C1A06FC}" dt="2021-09-14T03:55:46.938" v="212"/>
          <ac:spMkLst>
            <pc:docMk/>
            <pc:sldMk cId="0" sldId="612"/>
            <ac:spMk id="95240" creationId="{2DE48B29-54B8-48D2-AED8-80DA40167077}"/>
          </ac:spMkLst>
        </pc:spChg>
        <pc:picChg chg="mod">
          <ac:chgData name="Le Vinh Thinh" userId="7b31fadc-e233-4086-a9fa-8d2746a5e226" providerId="ADAL" clId="{DB5B8FF6-E78B-4346-85ED-4A890C1A06FC}" dt="2021-09-14T03:57:58.466" v="224" actId="1076"/>
          <ac:picMkLst>
            <pc:docMk/>
            <pc:sldMk cId="0" sldId="612"/>
            <ac:picMk id="95238" creationId="{603719A4-DB3A-412E-9EA7-87230B5EC56F}"/>
          </ac:picMkLst>
        </pc:picChg>
      </pc:sldChg>
      <pc:sldChg chg="modSp new mod ord">
        <pc:chgData name="Le Vinh Thinh" userId="7b31fadc-e233-4086-a9fa-8d2746a5e226" providerId="ADAL" clId="{DB5B8FF6-E78B-4346-85ED-4A890C1A06FC}" dt="2021-09-14T03:55:46.938" v="212"/>
        <pc:sldMkLst>
          <pc:docMk/>
          <pc:sldMk cId="2366820324" sldId="613"/>
        </pc:sldMkLst>
        <pc:spChg chg="mod">
          <ac:chgData name="Le Vinh Thinh" userId="7b31fadc-e233-4086-a9fa-8d2746a5e226" providerId="ADAL" clId="{DB5B8FF6-E78B-4346-85ED-4A890C1A06FC}" dt="2021-09-14T03:55:46.938" v="212"/>
          <ac:spMkLst>
            <pc:docMk/>
            <pc:sldMk cId="2366820324" sldId="613"/>
            <ac:spMk id="2" creationId="{8228AE24-AB84-410A-9071-A3EB522B9873}"/>
          </ac:spMkLst>
        </pc:spChg>
        <pc:spChg chg="mod">
          <ac:chgData name="Le Vinh Thinh" userId="7b31fadc-e233-4086-a9fa-8d2746a5e226" providerId="ADAL" clId="{DB5B8FF6-E78B-4346-85ED-4A890C1A06FC}" dt="2021-09-14T03:55:46.938" v="212"/>
          <ac:spMkLst>
            <pc:docMk/>
            <pc:sldMk cId="2366820324" sldId="613"/>
            <ac:spMk id="3" creationId="{89060F48-CD91-490D-A634-A70286A67725}"/>
          </ac:spMkLst>
        </pc:spChg>
        <pc:spChg chg="mod">
          <ac:chgData name="Le Vinh Thinh" userId="7b31fadc-e233-4086-a9fa-8d2746a5e226" providerId="ADAL" clId="{DB5B8FF6-E78B-4346-85ED-4A890C1A06FC}" dt="2021-09-14T03:55:46.938" v="212"/>
          <ac:spMkLst>
            <pc:docMk/>
            <pc:sldMk cId="2366820324" sldId="613"/>
            <ac:spMk id="4" creationId="{4B04C9D4-52EC-4770-946A-608386D08CD4}"/>
          </ac:spMkLst>
        </pc:spChg>
      </pc:sldChg>
      <pc:sldChg chg="modSp new mod">
        <pc:chgData name="Le Vinh Thinh" userId="7b31fadc-e233-4086-a9fa-8d2746a5e226" providerId="ADAL" clId="{DB5B8FF6-E78B-4346-85ED-4A890C1A06FC}" dt="2021-09-14T03:55:46.938" v="212"/>
        <pc:sldMkLst>
          <pc:docMk/>
          <pc:sldMk cId="3926363367" sldId="614"/>
        </pc:sldMkLst>
        <pc:spChg chg="mod">
          <ac:chgData name="Le Vinh Thinh" userId="7b31fadc-e233-4086-a9fa-8d2746a5e226" providerId="ADAL" clId="{DB5B8FF6-E78B-4346-85ED-4A890C1A06FC}" dt="2021-09-14T03:55:46.938" v="212"/>
          <ac:spMkLst>
            <pc:docMk/>
            <pc:sldMk cId="3926363367" sldId="614"/>
            <ac:spMk id="2" creationId="{EF9B58D2-7C73-4F6A-BD1D-BF17137D463B}"/>
          </ac:spMkLst>
        </pc:spChg>
        <pc:spChg chg="mod">
          <ac:chgData name="Le Vinh Thinh" userId="7b31fadc-e233-4086-a9fa-8d2746a5e226" providerId="ADAL" clId="{DB5B8FF6-E78B-4346-85ED-4A890C1A06FC}" dt="2021-09-14T03:55:46.938" v="212"/>
          <ac:spMkLst>
            <pc:docMk/>
            <pc:sldMk cId="3926363367" sldId="614"/>
            <ac:spMk id="3" creationId="{634D7A52-5EBF-4C71-9371-CECAE6404851}"/>
          </ac:spMkLst>
        </pc:spChg>
        <pc:spChg chg="mod">
          <ac:chgData name="Le Vinh Thinh" userId="7b31fadc-e233-4086-a9fa-8d2746a5e226" providerId="ADAL" clId="{DB5B8FF6-E78B-4346-85ED-4A890C1A06FC}" dt="2021-09-14T03:55:46.938" v="212"/>
          <ac:spMkLst>
            <pc:docMk/>
            <pc:sldMk cId="3926363367" sldId="614"/>
            <ac:spMk id="4" creationId="{8D99886C-55FC-411C-95FC-18FE743082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F4572-8D6E-479B-87F2-7F7B4FC74E62}"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2108F-E82B-49A5-9D5D-A3CDB91F9A07}" type="slidenum">
              <a:rPr lang="en-US" smtClean="0"/>
              <a:t>‹#›</a:t>
            </a:fld>
            <a:endParaRPr lang="en-US"/>
          </a:p>
        </p:txBody>
      </p:sp>
    </p:spTree>
    <p:extLst>
      <p:ext uri="{BB962C8B-B14F-4D97-AF65-F5344CB8AC3E}">
        <p14:creationId xmlns:p14="http://schemas.microsoft.com/office/powerpoint/2010/main" val="229972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5A62FC86-B97B-4DAB-A336-EB8D064C29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006DFE34-02DD-4E86-9816-148B1905D8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Dang dung, k co so </a:t>
            </a:r>
            <a:r>
              <a:rPr lang="en-US" altLang="en-US" dirty="0" err="1"/>
              <a:t>luong</a:t>
            </a:r>
            <a:r>
              <a:rPr lang="en-US" altLang="en-US" dirty="0"/>
              <a:t>, </a:t>
            </a:r>
            <a:r>
              <a:rPr lang="en-US" altLang="en-US" dirty="0" err="1"/>
              <a:t>sai</a:t>
            </a:r>
            <a:r>
              <a:rPr lang="en-US" altLang="en-US" dirty="0"/>
              <a:t> </a:t>
            </a:r>
            <a:r>
              <a:rPr lang="en-US" altLang="en-US" dirty="0" err="1"/>
              <a:t>chỗ</a:t>
            </a:r>
            <a:r>
              <a:rPr lang="en-US" altLang="en-US" dirty="0"/>
              <a:t> </a:t>
            </a:r>
            <a:r>
              <a:rPr lang="en-US" altLang="en-US" dirty="0" err="1"/>
              <a:t>nào</a:t>
            </a:r>
            <a:r>
              <a:rPr lang="en-US" altLang="en-US" dirty="0"/>
              <a:t>, </a:t>
            </a:r>
            <a:r>
              <a:rPr lang="en-US" altLang="en-US" dirty="0" err="1"/>
              <a:t>vì</a:t>
            </a:r>
            <a:r>
              <a:rPr lang="en-US" altLang="en-US" dirty="0"/>
              <a:t> </a:t>
            </a:r>
            <a:r>
              <a:rPr lang="en-US" altLang="en-US" dirty="0" err="1"/>
              <a:t>không</a:t>
            </a:r>
            <a:r>
              <a:rPr lang="en-US" altLang="en-US" dirty="0"/>
              <a:t> ra </a:t>
            </a:r>
            <a:r>
              <a:rPr lang="en-US" altLang="en-US" dirty="0" err="1"/>
              <a:t>số</a:t>
            </a:r>
            <a:r>
              <a:rPr lang="en-US" altLang="en-US" dirty="0"/>
              <a:t> </a:t>
            </a:r>
            <a:r>
              <a:rPr lang="en-US" altLang="en-US" dirty="0" err="1"/>
              <a:t>xe</a:t>
            </a:r>
            <a:r>
              <a:rPr lang="en-US" altLang="en-US" dirty="0"/>
              <a:t>?</a:t>
            </a:r>
          </a:p>
        </p:txBody>
      </p:sp>
      <p:sp>
        <p:nvSpPr>
          <p:cNvPr id="94212" name="Slide Number Placeholder 3">
            <a:extLst>
              <a:ext uri="{FF2B5EF4-FFF2-40B4-BE49-F238E27FC236}">
                <a16:creationId xmlns:a16="http://schemas.microsoft.com/office/drawing/2014/main" id="{A04CA4FC-A4BA-4091-A770-DB511558AC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658EB18-FC45-4574-B706-DA3FB75DF22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16F55F2A-E755-459E-8017-267456B6AD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B16F8CDA-B596-40FD-B5A7-B71DDA2B78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Slide kế se chuyển soluongxe thành Static</a:t>
            </a:r>
          </a:p>
        </p:txBody>
      </p:sp>
      <p:sp>
        <p:nvSpPr>
          <p:cNvPr id="96260" name="Slide Number Placeholder 3">
            <a:extLst>
              <a:ext uri="{FF2B5EF4-FFF2-40B4-BE49-F238E27FC236}">
                <a16:creationId xmlns:a16="http://schemas.microsoft.com/office/drawing/2014/main" id="{FCE2A1BB-B153-4176-9C8B-437C4704FE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375DD04-0A35-4008-B83D-936217F2E27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2F6FA920-08BD-40B9-A8EB-DD6F7C107E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277A3094-2B19-4BFB-8AAF-ADC989D7F4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8308" name="Slide Number Placeholder 3">
            <a:extLst>
              <a:ext uri="{FF2B5EF4-FFF2-40B4-BE49-F238E27FC236}">
                <a16:creationId xmlns:a16="http://schemas.microsoft.com/office/drawing/2014/main" id="{64E3AA3B-3157-43B0-8F69-9CD306295D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72592C1-9188-472E-802B-EB0A86BF85A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a:defRPr/>
            </a:pPr>
            <a:fld id="{1F951529-F173-4205-A71A-4AD8D92249A2}" type="datetime1">
              <a:rPr lang="vi-VN" smtClean="0"/>
              <a:t>14/09/2021</a:t>
            </a:fld>
            <a:endParaRPr lang="vi-VN"/>
          </a:p>
        </p:txBody>
      </p:sp>
      <p:sp>
        <p:nvSpPr>
          <p:cNvPr id="5" name="Footer Placeholder 4"/>
          <p:cNvSpPr>
            <a:spLocks noGrp="1"/>
          </p:cNvSpPr>
          <p:nvPr>
            <p:ph type="ftr" sz="quarter" idx="11"/>
          </p:nvPr>
        </p:nvSpPr>
        <p:spPr>
          <a:xfrm>
            <a:off x="2692397" y="5037663"/>
            <a:ext cx="5214635" cy="279400"/>
          </a:xfrm>
        </p:spPr>
        <p:txBody>
          <a:bodyPr/>
          <a:lstStyle/>
          <a:p>
            <a:pPr>
              <a:defRPr/>
            </a:pPr>
            <a:endParaRPr lang="vi-VN"/>
          </a:p>
        </p:txBody>
      </p:sp>
      <p:sp>
        <p:nvSpPr>
          <p:cNvPr id="6" name="Slide Number Placeholder 5"/>
          <p:cNvSpPr>
            <a:spLocks noGrp="1"/>
          </p:cNvSpPr>
          <p:nvPr>
            <p:ph type="sldNum" sz="quarter" idx="12"/>
          </p:nvPr>
        </p:nvSpPr>
        <p:spPr>
          <a:xfrm>
            <a:off x="8956900" y="5037663"/>
            <a:ext cx="551167" cy="279400"/>
          </a:xfrm>
        </p:spPr>
        <p:txBody>
          <a:bodyPr/>
          <a:lstStyle/>
          <a:p>
            <a:pPr>
              <a:defRPr/>
            </a:pPr>
            <a:fld id="{A9873D69-3E1A-4583-B411-85434C551443}" type="slidenum">
              <a:rPr lang="vi-VN" altLang="en-US" smtClean="0"/>
              <a:pPr>
                <a:defRPr/>
              </a:pPr>
              <a:t>‹#›</a:t>
            </a:fld>
            <a:endParaRPr lang="vi-V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06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7D3FA3B-ABFE-4D99-81ED-DD12DFA95EC1}" type="datetime1">
              <a:rPr lang="vi-VN" smtClean="0"/>
              <a:t>14/09/2021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EF017966-BFB8-4856-BEC2-3D46DC671BA3}" type="slidenum">
              <a:rPr lang="vi-VN" altLang="en-US" smtClean="0"/>
              <a:pPr>
                <a:defRPr/>
              </a:pPr>
              <a:t>‹#›</a:t>
            </a:fld>
            <a:endParaRPr lang="vi-VN" altLang="en-US"/>
          </a:p>
        </p:txBody>
      </p:sp>
    </p:spTree>
    <p:extLst>
      <p:ext uri="{BB962C8B-B14F-4D97-AF65-F5344CB8AC3E}">
        <p14:creationId xmlns:p14="http://schemas.microsoft.com/office/powerpoint/2010/main" val="414829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56B8B0A-EB4A-46EC-A72B-7D8AC139E7EA}"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205A276-2CC4-4037-8BB9-56680FDD630F}" type="slidenum">
              <a:rPr lang="vi-VN" altLang="en-US" smtClean="0"/>
              <a:pPr>
                <a:defRPr/>
              </a:pPr>
              <a:t>‹#›</a:t>
            </a:fld>
            <a:endParaRPr lang="vi-V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785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4F65D5-8D8C-46B8-B693-75D29E23AF08}"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205A276-2CC4-4037-8BB9-56680FDD630F}" type="slidenum">
              <a:rPr lang="vi-VN" altLang="en-US" smtClean="0"/>
              <a:pPr>
                <a:defRPr/>
              </a:pPr>
              <a:t>‹#›</a:t>
            </a:fld>
            <a:endParaRPr lang="vi-V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6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7142E9B-01A5-447F-B433-9310818AF687}"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02D58ECF-DE2A-46AA-A423-EBBAEC49ADE9}" type="slidenum">
              <a:rPr lang="vi-VN" altLang="en-US" smtClean="0"/>
              <a:pPr>
                <a:defRPr/>
              </a:pPr>
              <a:t>‹#›</a:t>
            </a:fld>
            <a:endParaRPr lang="vi-VN" altLang="en-US"/>
          </a:p>
        </p:txBody>
      </p:sp>
    </p:spTree>
    <p:extLst>
      <p:ext uri="{BB962C8B-B14F-4D97-AF65-F5344CB8AC3E}">
        <p14:creationId xmlns:p14="http://schemas.microsoft.com/office/powerpoint/2010/main" val="333014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A71D719-A5D7-4E2E-9A13-79FDDAAD1059}"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205A276-2CC4-4037-8BB9-56680FDD630F}" type="slidenum">
              <a:rPr lang="vi-VN" altLang="en-US" smtClean="0"/>
              <a:pPr>
                <a:defRPr/>
              </a:pPr>
              <a:t>‹#›</a:t>
            </a:fld>
            <a:endParaRPr lang="vi-V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219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7CA2DBE-9E00-466A-B6B9-53A82C0508CB}"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1205A276-2CC4-4037-8BB9-56680FDD630F}" type="slidenum">
              <a:rPr lang="vi-VN" altLang="en-US" smtClean="0"/>
              <a:pPr>
                <a:defRPr/>
              </a:pPr>
              <a:t>‹#›</a:t>
            </a:fld>
            <a:endParaRPr lang="vi-V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09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F6B2BA6-C8BB-4CFB-A93F-04723F271F25}"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4FBD6479-44E2-490B-9DA8-FFE395434EC2}" type="slidenum">
              <a:rPr lang="vi-VN" altLang="en-US" smtClean="0"/>
              <a:pPr>
                <a:defRPr/>
              </a:pPr>
              <a:t>‹#›</a:t>
            </a:fld>
            <a:endParaRPr lang="vi-V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22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C7AD49A-98D6-44AD-9B0D-44467A4DFB2A}"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A66D956-1AE0-4D17-A80E-FEF286347302}" type="slidenum">
              <a:rPr lang="vi-VN" altLang="en-US" smtClean="0"/>
              <a:pPr>
                <a:defRPr/>
              </a:pPr>
              <a:t>‹#›</a:t>
            </a:fld>
            <a:endParaRPr lang="vi-V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378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162E6F3-BA53-4B82-905A-D6D00A2CD84A}"/>
              </a:ext>
            </a:extLst>
          </p:cNvPr>
          <p:cNvSpPr>
            <a:spLocks noGrp="1"/>
          </p:cNvSpPr>
          <p:nvPr>
            <p:ph type="dt" sz="half" idx="15"/>
          </p:nvPr>
        </p:nvSpPr>
        <p:spPr/>
        <p:txBody>
          <a:bodyPr/>
          <a:lstStyle>
            <a:lvl1pPr>
              <a:defRPr/>
            </a:lvl1pPr>
          </a:lstStyle>
          <a:p>
            <a:pPr>
              <a:defRPr/>
            </a:pPr>
            <a:fld id="{3C7E1462-5B4C-4230-8D80-050BA2CC3CDF}" type="datetime1">
              <a:rPr lang="vi-VN" smtClean="0"/>
              <a:t>14/09/2021</a:t>
            </a:fld>
            <a:endParaRPr lang="vi-VN"/>
          </a:p>
        </p:txBody>
      </p:sp>
      <p:sp>
        <p:nvSpPr>
          <p:cNvPr id="6" name="Footer Placeholder 4">
            <a:extLst>
              <a:ext uri="{FF2B5EF4-FFF2-40B4-BE49-F238E27FC236}">
                <a16:creationId xmlns:a16="http://schemas.microsoft.com/office/drawing/2014/main" id="{B33E117B-13DE-4CBA-93F1-801A4ACD93B5}"/>
              </a:ext>
            </a:extLst>
          </p:cNvPr>
          <p:cNvSpPr>
            <a:spLocks noGrp="1"/>
          </p:cNvSpPr>
          <p:nvPr>
            <p:ph type="ftr" sz="quarter" idx="16"/>
          </p:nvPr>
        </p:nvSpPr>
        <p:spPr/>
        <p:txBody>
          <a:bodyPr/>
          <a:lstStyle>
            <a:lvl1pPr>
              <a:defRPr/>
            </a:lvl1pPr>
          </a:lstStyle>
          <a:p>
            <a:pPr>
              <a:defRPr/>
            </a:pPr>
            <a:endParaRPr lang="vi-VN"/>
          </a:p>
        </p:txBody>
      </p:sp>
      <p:sp>
        <p:nvSpPr>
          <p:cNvPr id="7" name="Slide Number Placeholder 5">
            <a:extLst>
              <a:ext uri="{FF2B5EF4-FFF2-40B4-BE49-F238E27FC236}">
                <a16:creationId xmlns:a16="http://schemas.microsoft.com/office/drawing/2014/main" id="{0AA3F125-2D27-4034-9734-365B419EA4DB}"/>
              </a:ext>
            </a:extLst>
          </p:cNvPr>
          <p:cNvSpPr>
            <a:spLocks noGrp="1"/>
          </p:cNvSpPr>
          <p:nvPr>
            <p:ph type="sldNum" sz="quarter" idx="17"/>
          </p:nvPr>
        </p:nvSpPr>
        <p:spPr/>
        <p:txBody>
          <a:bodyPr/>
          <a:lstStyle>
            <a:lvl1pPr>
              <a:defRPr/>
            </a:lvl1pPr>
          </a:lstStyle>
          <a:p>
            <a:pPr>
              <a:defRPr/>
            </a:pPr>
            <a:fld id="{DB0B8041-88AD-4652-B410-3E77988F91BA}" type="slidenum">
              <a:rPr lang="vi-VN" altLang="en-US"/>
              <a:pPr>
                <a:defRPr/>
              </a:pPr>
              <a:t>‹#›</a:t>
            </a:fld>
            <a:endParaRPr lang="vi-VN" altLang="en-US"/>
          </a:p>
        </p:txBody>
      </p:sp>
    </p:spTree>
    <p:extLst>
      <p:ext uri="{BB962C8B-B14F-4D97-AF65-F5344CB8AC3E}">
        <p14:creationId xmlns:p14="http://schemas.microsoft.com/office/powerpoint/2010/main" val="241114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DD24213-BBC7-4875-9DB5-CBDF04B386BF}"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4675D0A8-1B32-4959-B947-10AB6CC434D1}" type="slidenum">
              <a:rPr lang="vi-VN" altLang="en-US" smtClean="0"/>
              <a:pPr>
                <a:defRPr/>
              </a:pPr>
              <a:t>‹#›</a:t>
            </a:fld>
            <a:endParaRPr lang="vi-VN" altLang="en-US"/>
          </a:p>
        </p:txBody>
      </p:sp>
    </p:spTree>
    <p:extLst>
      <p:ext uri="{BB962C8B-B14F-4D97-AF65-F5344CB8AC3E}">
        <p14:creationId xmlns:p14="http://schemas.microsoft.com/office/powerpoint/2010/main" val="194575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1A294E-B89C-4853-9B37-80282EBCC044}" type="datetime1">
              <a:rPr lang="vi-VN" smtClean="0"/>
              <a:t>14/09/2021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39EEF2FA-FBF4-48B5-BE47-E99877EA9F66}" type="slidenum">
              <a:rPr lang="vi-VN" altLang="en-US" smtClean="0"/>
              <a:pPr>
                <a:defRPr/>
              </a:pPr>
              <a:t>‹#›</a:t>
            </a:fld>
            <a:endParaRPr lang="vi-V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1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A59EC0C-7D59-4B64-9998-4CD411C2052E}" type="datetime1">
              <a:rPr lang="vi-VN" smtClean="0"/>
              <a:t>14/09/2021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2C26E1DF-1193-4356-84D7-9D08412F50C7}" type="slidenum">
              <a:rPr lang="vi-VN" altLang="en-US" smtClean="0"/>
              <a:pPr>
                <a:defRPr/>
              </a:pPr>
              <a:t>‹#›</a:t>
            </a:fld>
            <a:endParaRPr lang="vi-VN" altLang="en-US"/>
          </a:p>
        </p:txBody>
      </p:sp>
    </p:spTree>
    <p:extLst>
      <p:ext uri="{BB962C8B-B14F-4D97-AF65-F5344CB8AC3E}">
        <p14:creationId xmlns:p14="http://schemas.microsoft.com/office/powerpoint/2010/main" val="224850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9FC8F9E-1507-4217-BB62-14178C3FD332}" type="datetime1">
              <a:rPr lang="vi-VN" smtClean="0"/>
              <a:t>14/09/2021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C16E560F-5A70-4EE4-A369-379DCFE379F6}" type="slidenum">
              <a:rPr lang="vi-VN" altLang="en-US" smtClean="0"/>
              <a:pPr>
                <a:defRPr/>
              </a:pPr>
              <a:t>‹#›</a:t>
            </a:fld>
            <a:endParaRPr lang="vi-V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19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C5779E7-74A0-48CB-BA6A-F20596D88467}" type="datetime1">
              <a:rPr lang="vi-VN" smtClean="0"/>
              <a:t>14/09/2021</a:t>
            </a:fld>
            <a:endParaRPr lang="vi-VN"/>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E0485600-F793-436C-A8A3-0B07CF607937}" type="slidenum">
              <a:rPr lang="vi-VN" altLang="en-US" smtClean="0"/>
              <a:pPr>
                <a:defRPr/>
              </a:pPr>
              <a:t>‹#›</a:t>
            </a:fld>
            <a:endParaRPr lang="vi-V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948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85C69D-DA32-44CB-8694-FAD3129EF41B}" type="datetime1">
              <a:rPr lang="vi-VN" smtClean="0"/>
              <a:t>14/09/2021</a:t>
            </a:fld>
            <a:endParaRPr lang="vi-VN"/>
          </a:p>
        </p:txBody>
      </p:sp>
      <p:sp>
        <p:nvSpPr>
          <p:cNvPr id="3" name="Footer Placeholder 2"/>
          <p:cNvSpPr>
            <a:spLocks noGrp="1"/>
          </p:cNvSpPr>
          <p:nvPr>
            <p:ph type="ftr" sz="quarter" idx="11"/>
          </p:nvPr>
        </p:nvSpPr>
        <p:spPr/>
        <p:txBody>
          <a:bodyPr/>
          <a:lstStyle/>
          <a:p>
            <a:pPr>
              <a:defRPr/>
            </a:pPr>
            <a:endParaRPr lang="vi-VN"/>
          </a:p>
        </p:txBody>
      </p:sp>
      <p:sp>
        <p:nvSpPr>
          <p:cNvPr id="4" name="Slide Number Placeholder 3"/>
          <p:cNvSpPr>
            <a:spLocks noGrp="1"/>
          </p:cNvSpPr>
          <p:nvPr>
            <p:ph type="sldNum" sz="quarter" idx="12"/>
          </p:nvPr>
        </p:nvSpPr>
        <p:spPr/>
        <p:txBody>
          <a:bodyPr/>
          <a:lstStyle/>
          <a:p>
            <a:pPr>
              <a:defRPr/>
            </a:pPr>
            <a:fld id="{4F12A069-920E-4EB0-AD2C-9B77A70018B1}" type="slidenum">
              <a:rPr lang="vi-VN" altLang="en-US" smtClean="0"/>
              <a:pPr>
                <a:defRPr/>
              </a:pPr>
              <a:t>‹#›</a:t>
            </a:fld>
            <a:endParaRPr lang="vi-VN" altLang="en-US"/>
          </a:p>
        </p:txBody>
      </p:sp>
    </p:spTree>
    <p:extLst>
      <p:ext uri="{BB962C8B-B14F-4D97-AF65-F5344CB8AC3E}">
        <p14:creationId xmlns:p14="http://schemas.microsoft.com/office/powerpoint/2010/main" val="428490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CC77E73-C54E-4571-A4D8-782F68708425}" type="datetime1">
              <a:rPr lang="vi-VN" smtClean="0"/>
              <a:t>14/09/2021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58116C4C-D12A-4909-8E86-A3D99CFBC890}" type="slidenum">
              <a:rPr lang="vi-VN" altLang="en-US" smtClean="0"/>
              <a:pPr>
                <a:defRPr/>
              </a:pPr>
              <a:t>‹#›</a:t>
            </a:fld>
            <a:endParaRPr lang="vi-V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75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3FCA2C-13B9-4E51-A67D-8F6904E7B0D0}" type="datetime1">
              <a:rPr lang="vi-VN" smtClean="0"/>
              <a:t>14/09/2021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BE0961E7-335B-4E0C-A740-C5C31EE2E3DA}" type="slidenum">
              <a:rPr lang="vi-VN" altLang="en-US" smtClean="0"/>
              <a:pPr>
                <a:defRPr/>
              </a:pPr>
              <a:t>‹#›</a:t>
            </a:fld>
            <a:endParaRPr lang="vi-VN" altLang="en-US"/>
          </a:p>
        </p:txBody>
      </p:sp>
    </p:spTree>
    <p:extLst>
      <p:ext uri="{BB962C8B-B14F-4D97-AF65-F5344CB8AC3E}">
        <p14:creationId xmlns:p14="http://schemas.microsoft.com/office/powerpoint/2010/main" val="276168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B908859B-4EBD-4B25-A0FB-F95C741F370E}" type="datetime1">
              <a:rPr lang="vi-VN" smtClean="0"/>
              <a:t>14/09/2021</a:t>
            </a:fld>
            <a:endParaRPr lang="vi-V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vi-V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1205A276-2CC4-4037-8BB9-56680FDD630F}" type="slidenum">
              <a:rPr lang="vi-VN" altLang="en-US" smtClean="0"/>
              <a:pPr>
                <a:defRPr/>
              </a:pPr>
              <a:t>‹#›</a:t>
            </a:fld>
            <a:endParaRPr lang="vi-VN" altLang="en-US"/>
          </a:p>
        </p:txBody>
      </p:sp>
    </p:spTree>
    <p:extLst>
      <p:ext uri="{BB962C8B-B14F-4D97-AF65-F5344CB8AC3E}">
        <p14:creationId xmlns:p14="http://schemas.microsoft.com/office/powerpoint/2010/main" val="18799213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AE24-AB84-410A-9071-A3EB522B9873}"/>
              </a:ext>
            </a:extLst>
          </p:cNvPr>
          <p:cNvSpPr>
            <a:spLocks noGrp="1"/>
          </p:cNvSpPr>
          <p:nvPr>
            <p:ph type="ctrTitle"/>
          </p:nvPr>
        </p:nvSpPr>
        <p:spPr/>
        <p:txBody>
          <a:bodyPr/>
          <a:lstStyle/>
          <a:p>
            <a:r>
              <a:rPr lang="en-US" dirty="0"/>
              <a:t>Day 03</a:t>
            </a:r>
          </a:p>
        </p:txBody>
      </p:sp>
      <p:sp>
        <p:nvSpPr>
          <p:cNvPr id="3" name="Subtitle 2">
            <a:extLst>
              <a:ext uri="{FF2B5EF4-FFF2-40B4-BE49-F238E27FC236}">
                <a16:creationId xmlns:a16="http://schemas.microsoft.com/office/drawing/2014/main" id="{89060F48-CD91-490D-A634-A70286A67725}"/>
              </a:ext>
            </a:extLst>
          </p:cNvPr>
          <p:cNvSpPr>
            <a:spLocks noGrp="1"/>
          </p:cNvSpPr>
          <p:nvPr>
            <p:ph type="subTitle" idx="1"/>
          </p:nvPr>
        </p:nvSpPr>
        <p:spPr/>
        <p:txBody>
          <a:bodyPr/>
          <a:lstStyle/>
          <a:p>
            <a:r>
              <a:rPr lang="en-US" dirty="0"/>
              <a:t>OOP</a:t>
            </a:r>
          </a:p>
        </p:txBody>
      </p:sp>
      <p:sp>
        <p:nvSpPr>
          <p:cNvPr id="4" name="Slide Number Placeholder 3">
            <a:extLst>
              <a:ext uri="{FF2B5EF4-FFF2-40B4-BE49-F238E27FC236}">
                <a16:creationId xmlns:a16="http://schemas.microsoft.com/office/drawing/2014/main" id="{4B04C9D4-52EC-4770-946A-608386D08CD4}"/>
              </a:ext>
            </a:extLst>
          </p:cNvPr>
          <p:cNvSpPr>
            <a:spLocks noGrp="1"/>
          </p:cNvSpPr>
          <p:nvPr>
            <p:ph type="sldNum" sz="quarter" idx="12"/>
          </p:nvPr>
        </p:nvSpPr>
        <p:spPr/>
        <p:txBody>
          <a:bodyPr/>
          <a:lstStyle/>
          <a:p>
            <a:pPr>
              <a:defRPr/>
            </a:pPr>
            <a:fld id="{A9873D69-3E1A-4583-B411-85434C551443}" type="slidenum">
              <a:rPr lang="vi-VN" altLang="en-US" smtClean="0"/>
              <a:pPr>
                <a:defRPr/>
              </a:pPr>
              <a:t>1</a:t>
            </a:fld>
            <a:endParaRPr lang="vi-VN" altLang="en-US"/>
          </a:p>
        </p:txBody>
      </p:sp>
    </p:spTree>
    <p:extLst>
      <p:ext uri="{BB962C8B-B14F-4D97-AF65-F5344CB8AC3E}">
        <p14:creationId xmlns:p14="http://schemas.microsoft.com/office/powerpoint/2010/main" val="236682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6025FE9-69E2-4F44-A38E-EC98F2C2BD1C}"/>
              </a:ext>
            </a:extLst>
          </p:cNvPr>
          <p:cNvSpPr>
            <a:spLocks noGrp="1" noChangeArrowheads="1"/>
          </p:cNvSpPr>
          <p:nvPr>
            <p:ph type="title"/>
          </p:nvPr>
        </p:nvSpPr>
        <p:spPr/>
        <p:txBody>
          <a:bodyPr/>
          <a:lstStyle/>
          <a:p>
            <a:pPr eaLnBrk="1" hangingPunct="1"/>
            <a:endParaRPr lang="en-US" altLang="en-US"/>
          </a:p>
        </p:txBody>
      </p:sp>
      <p:pic>
        <p:nvPicPr>
          <p:cNvPr id="86019" name="Picture 2">
            <a:extLst>
              <a:ext uri="{FF2B5EF4-FFF2-40B4-BE49-F238E27FC236}">
                <a16:creationId xmlns:a16="http://schemas.microsoft.com/office/drawing/2014/main" id="{941C8E99-C1EE-46C0-BDC3-DB32ACC38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19288" y="404814"/>
            <a:ext cx="5086350" cy="60483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1" name="Slide Number Placeholder 2">
            <a:extLst>
              <a:ext uri="{FF2B5EF4-FFF2-40B4-BE49-F238E27FC236}">
                <a16:creationId xmlns:a16="http://schemas.microsoft.com/office/drawing/2014/main" id="{39FEC9B4-E5CD-48B1-8E52-03051A6F39B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6D9F1CA-5DB0-4DD2-B6E1-0B29C5F0CC9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sp>
        <p:nvSpPr>
          <p:cNvPr id="2" name="Speech Bubble: Rectangle with Corners Rounded 1">
            <a:extLst>
              <a:ext uri="{FF2B5EF4-FFF2-40B4-BE49-F238E27FC236}">
                <a16:creationId xmlns:a16="http://schemas.microsoft.com/office/drawing/2014/main" id="{FD633BB4-0D2C-40B2-B017-F0FBE6B45B23}"/>
              </a:ext>
            </a:extLst>
          </p:cNvPr>
          <p:cNvSpPr/>
          <p:nvPr/>
        </p:nvSpPr>
        <p:spPr>
          <a:xfrm>
            <a:off x="7824788" y="1957388"/>
            <a:ext cx="1943100" cy="1295400"/>
          </a:xfrm>
          <a:prstGeom prst="wedgeRoundRectCallout">
            <a:avLst>
              <a:gd name="adj1" fmla="val -138628"/>
              <a:gd name="adj2" fmla="val 152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r>
              <a:rPr lang="en-US" dirty="0" err="1">
                <a:solidFill>
                  <a:prstClr val="white"/>
                </a:solidFill>
                <a:latin typeface="Century Gothic" panose="020B0502020202020204"/>
              </a:rPr>
              <a:t>Khác</a:t>
            </a:r>
            <a:r>
              <a:rPr lang="en-US" dirty="0">
                <a:solidFill>
                  <a:prstClr val="white"/>
                </a:solidFill>
                <a:latin typeface="Century Gothic" panose="020B0502020202020204"/>
              </a:rPr>
              <a:t> </a:t>
            </a:r>
            <a:r>
              <a:rPr lang="en-US" dirty="0" err="1">
                <a:solidFill>
                  <a:prstClr val="white"/>
                </a:solidFill>
                <a:latin typeface="Century Gothic" panose="020B0502020202020204"/>
              </a:rPr>
              <a:t>tên</a:t>
            </a:r>
            <a:r>
              <a:rPr lang="en-US" dirty="0">
                <a:solidFill>
                  <a:prstClr val="white"/>
                </a:solidFill>
                <a:latin typeface="Century Gothic" panose="020B0502020202020204"/>
              </a:rPr>
              <a:t> </a:t>
            </a:r>
            <a:r>
              <a:rPr lang="en-US" dirty="0" err="1">
                <a:solidFill>
                  <a:prstClr val="white"/>
                </a:solidFill>
                <a:latin typeface="Century Gothic" panose="020B0502020202020204"/>
              </a:rPr>
              <a:t>lớp</a:t>
            </a:r>
            <a:endParaRPr lang="en-US" dirty="0">
              <a:solidFill>
                <a:prstClr val="white"/>
              </a:solidFill>
              <a:latin typeface="Century Gothic" panose="020B0502020202020204"/>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D49700BB-63D8-41D2-ADA9-002B083EC07C}"/>
              </a:ext>
            </a:extLst>
          </p:cNvPr>
          <p:cNvSpPr>
            <a:spLocks noGrp="1" noChangeArrowheads="1"/>
          </p:cNvSpPr>
          <p:nvPr>
            <p:ph type="title"/>
          </p:nvPr>
        </p:nvSpPr>
        <p:spPr/>
        <p:txBody>
          <a:bodyPr/>
          <a:lstStyle/>
          <a:p>
            <a:pPr eaLnBrk="1" hangingPunct="1"/>
            <a:endParaRPr lang="en-US" altLang="en-US"/>
          </a:p>
        </p:txBody>
      </p:sp>
      <p:pic>
        <p:nvPicPr>
          <p:cNvPr id="334853" name="Picture 5">
            <a:extLst>
              <a:ext uri="{FF2B5EF4-FFF2-40B4-BE49-F238E27FC236}">
                <a16:creationId xmlns:a16="http://schemas.microsoft.com/office/drawing/2014/main" id="{86FBC10A-4F54-4CF8-AF4C-E32F78F9D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437981" y="3343805"/>
            <a:ext cx="2274522" cy="1303866"/>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7" name="Slide Number Placeholder 1">
            <a:extLst>
              <a:ext uri="{FF2B5EF4-FFF2-40B4-BE49-F238E27FC236}">
                <a16:creationId xmlns:a16="http://schemas.microsoft.com/office/drawing/2014/main" id="{87AF9F6F-96C7-4175-AA65-C43C2F8E664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641238D-AA0E-423E-8BEB-A78E2E26E1F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pic>
        <p:nvPicPr>
          <p:cNvPr id="87044" name="Picture 2">
            <a:extLst>
              <a:ext uri="{FF2B5EF4-FFF2-40B4-BE49-F238E27FC236}">
                <a16:creationId xmlns:a16="http://schemas.microsoft.com/office/drawing/2014/main" id="{3E5B17A6-636F-4F79-94CE-A25EB3259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2" y="853932"/>
            <a:ext cx="3865563"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5" name="Picture 3">
            <a:extLst>
              <a:ext uri="{FF2B5EF4-FFF2-40B4-BE49-F238E27FC236}">
                <a16:creationId xmlns:a16="http://schemas.microsoft.com/office/drawing/2014/main" id="{C079BEA5-7156-404A-93DD-54AA25B13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7981" y="566738"/>
            <a:ext cx="35718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6" name="Picture 4">
            <a:extLst>
              <a:ext uri="{FF2B5EF4-FFF2-40B4-BE49-F238E27FC236}">
                <a16:creationId xmlns:a16="http://schemas.microsoft.com/office/drawing/2014/main" id="{C5A002A7-76A3-4C32-8315-7E7E95735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0164" y="3097212"/>
            <a:ext cx="12668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4853"/>
                                        </p:tgtEl>
                                        <p:attrNameLst>
                                          <p:attrName>style.visibility</p:attrName>
                                        </p:attrNameLst>
                                      </p:cBhvr>
                                      <p:to>
                                        <p:strVal val="visible"/>
                                      </p:to>
                                    </p:set>
                                    <p:anim calcmode="lin" valueType="num">
                                      <p:cBhvr additive="base">
                                        <p:cTn id="7" dur="500" fill="hold"/>
                                        <p:tgtEl>
                                          <p:spTgt spid="334853"/>
                                        </p:tgtEl>
                                        <p:attrNameLst>
                                          <p:attrName>ppt_x</p:attrName>
                                        </p:attrNameLst>
                                      </p:cBhvr>
                                      <p:tavLst>
                                        <p:tav tm="0">
                                          <p:val>
                                            <p:strVal val="#ppt_x"/>
                                          </p:val>
                                        </p:tav>
                                        <p:tav tm="100000">
                                          <p:val>
                                            <p:strVal val="#ppt_x"/>
                                          </p:val>
                                        </p:tav>
                                      </p:tavLst>
                                    </p:anim>
                                    <p:anim calcmode="lin" valueType="num">
                                      <p:cBhvr additive="base">
                                        <p:cTn id="8" dur="500" fill="hold"/>
                                        <p:tgtEl>
                                          <p:spTgt spid="334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B070BE6F-47F1-4D82-98AE-550BA7A10675}"/>
              </a:ext>
            </a:extLst>
          </p:cNvPr>
          <p:cNvSpPr>
            <a:spLocks noGrp="1" noChangeArrowheads="1"/>
          </p:cNvSpPr>
          <p:nvPr>
            <p:ph type="title"/>
          </p:nvPr>
        </p:nvSpPr>
        <p:spPr>
          <a:xfrm>
            <a:off x="7535825" y="982132"/>
            <a:ext cx="3360772" cy="1303867"/>
          </a:xfrm>
        </p:spPr>
        <p:txBody>
          <a:bodyPr>
            <a:normAutofit/>
          </a:bodyPr>
          <a:lstStyle/>
          <a:p>
            <a:pPr eaLnBrk="1" hangingPunct="1">
              <a:lnSpc>
                <a:spcPct val="90000"/>
              </a:lnSpc>
            </a:pPr>
            <a:r>
              <a:rPr lang="vi-VN" altLang="en-US" sz="3100">
                <a:solidFill>
                  <a:srgbClr val="262626"/>
                </a:solidFill>
              </a:rPr>
              <a:t>Truyền Tham số cho phương thức</a:t>
            </a:r>
          </a:p>
        </p:txBody>
      </p:sp>
      <p:sp>
        <p:nvSpPr>
          <p:cNvPr id="84994" name="Content Placeholder 2">
            <a:extLst>
              <a:ext uri="{FF2B5EF4-FFF2-40B4-BE49-F238E27FC236}">
                <a16:creationId xmlns:a16="http://schemas.microsoft.com/office/drawing/2014/main" id="{BBEED614-2FE4-4612-BA24-EB1277E24500}"/>
              </a:ext>
            </a:extLst>
          </p:cNvPr>
          <p:cNvSpPr>
            <a:spLocks noGrp="1"/>
          </p:cNvSpPr>
          <p:nvPr>
            <p:ph idx="1"/>
          </p:nvPr>
        </p:nvSpPr>
        <p:spPr>
          <a:xfrm>
            <a:off x="7535824" y="2556932"/>
            <a:ext cx="3360771" cy="3318936"/>
          </a:xfrm>
        </p:spPr>
        <p:txBody>
          <a:bodyPr rtlCol="0">
            <a:normAutofit/>
          </a:bodyPr>
          <a:lstStyle/>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sz="2200">
                <a:solidFill>
                  <a:srgbClr val="262626"/>
                </a:solidFill>
              </a:rPr>
              <a:t>Một phương thức có thể lấy bất kỳ số lượng tham số nào, Các tham số này theo sau bởi tên của phương thức và được bao bọc bên trong dấu ngoặc tròn (). </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sz="2200">
                <a:solidFill>
                  <a:srgbClr val="262626"/>
                </a:solidFill>
              </a:rPr>
              <a:t>Mỗi tham số phải khai báo kèm với kiểu dữ liệu.</a:t>
            </a:r>
          </a:p>
          <a:p>
            <a:pPr marL="342906" indent="-342906" defTabSz="457207" eaLnBrk="1" fontAlgn="auto" hangingPunct="1">
              <a:spcAft>
                <a:spcPts val="0"/>
              </a:spcAft>
              <a:buClr>
                <a:schemeClr val="bg2">
                  <a:lumMod val="40000"/>
                  <a:lumOff val="60000"/>
                </a:schemeClr>
              </a:buClr>
              <a:buFont typeface="Wingdings 3" charset="2"/>
              <a:buChar char=""/>
              <a:defRPr/>
            </a:pPr>
            <a:endParaRPr lang="vi-VN" altLang="en-US" sz="2200">
              <a:solidFill>
                <a:srgbClr val="262626"/>
              </a:solidFill>
            </a:endParaRPr>
          </a:p>
        </p:txBody>
      </p:sp>
      <p:sp>
        <p:nvSpPr>
          <p:cNvPr id="88069" name="Slide Number Placeholder 1">
            <a:extLst>
              <a:ext uri="{FF2B5EF4-FFF2-40B4-BE49-F238E27FC236}">
                <a16:creationId xmlns:a16="http://schemas.microsoft.com/office/drawing/2014/main" id="{D833F213-40B6-43ED-8200-027F3B07E523}"/>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lnSpc>
                <a:spcPct val="90000"/>
              </a:lnSpc>
              <a:spcBef>
                <a:spcPct val="0"/>
              </a:spcBef>
              <a:spcAft>
                <a:spcPts val="600"/>
              </a:spcAft>
              <a:buClrTx/>
              <a:buSzTx/>
              <a:buNone/>
            </a:pPr>
            <a:fld id="{DC3A23F0-11CF-464A-9F64-7D6660AEB057}" type="slidenum">
              <a:rPr lang="vi-VN" altLang="en-US" sz="1300">
                <a:solidFill>
                  <a:srgbClr val="000000"/>
                </a:solidFill>
                <a:latin typeface="Arial" panose="020B0604020202020204" pitchFamily="34" charset="0"/>
              </a:rPr>
              <a:pPr defTabSz="457200" fontAlgn="base">
                <a:lnSpc>
                  <a:spcPct val="90000"/>
                </a:lnSpc>
                <a:spcBef>
                  <a:spcPct val="0"/>
                </a:spcBef>
                <a:spcAft>
                  <a:spcPts val="600"/>
                </a:spcAft>
                <a:buClrTx/>
                <a:buSzTx/>
                <a:buNone/>
              </a:pPr>
              <a:t>12</a:t>
            </a:fld>
            <a:endParaRPr lang="vi-VN" altLang="en-US" sz="1300">
              <a:solidFill>
                <a:srgbClr val="000000"/>
              </a:solidFill>
              <a:latin typeface="Arial" panose="020B0604020202020204" pitchFamily="34" charset="0"/>
            </a:endParaRPr>
          </a:p>
        </p:txBody>
      </p:sp>
      <p:pic>
        <p:nvPicPr>
          <p:cNvPr id="88068" name="Picture 2">
            <a:extLst>
              <a:ext uri="{FF2B5EF4-FFF2-40B4-BE49-F238E27FC236}">
                <a16:creationId xmlns:a16="http://schemas.microsoft.com/office/drawing/2014/main" id="{49134528-B99C-43A9-BA9E-E6FDC3D16C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2683" y="1452435"/>
            <a:ext cx="5278777" cy="3774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5AC34CD0-2461-4D04-B9E3-164C10507BF4}"/>
              </a:ext>
            </a:extLst>
          </p:cNvPr>
          <p:cNvSpPr>
            <a:spLocks noGrp="1" noChangeArrowheads="1"/>
          </p:cNvSpPr>
          <p:nvPr>
            <p:ph type="title"/>
          </p:nvPr>
        </p:nvSpPr>
        <p:spPr>
          <a:xfrm>
            <a:off x="1952625" y="571500"/>
            <a:ext cx="8229600" cy="795338"/>
          </a:xfrm>
        </p:spPr>
        <p:txBody>
          <a:bodyPr/>
          <a:lstStyle/>
          <a:p>
            <a:pPr eaLnBrk="1" hangingPunct="1"/>
            <a:r>
              <a:rPr lang="vi-VN" altLang="en-US" dirty="0">
                <a:solidFill>
                  <a:srgbClr val="0070C0"/>
                </a:solidFill>
              </a:rPr>
              <a:t>Hàm khởi dựng- </a:t>
            </a:r>
            <a:r>
              <a:rPr lang="vi-VN" altLang="en-US" dirty="0"/>
              <a:t>Constructor</a:t>
            </a:r>
          </a:p>
        </p:txBody>
      </p:sp>
      <p:sp>
        <p:nvSpPr>
          <p:cNvPr id="89091" name="Content Placeholder 2">
            <a:extLst>
              <a:ext uri="{FF2B5EF4-FFF2-40B4-BE49-F238E27FC236}">
                <a16:creationId xmlns:a16="http://schemas.microsoft.com/office/drawing/2014/main" id="{6B82460F-3961-48A6-AAB8-5C890F2E2F9B}"/>
              </a:ext>
            </a:extLst>
          </p:cNvPr>
          <p:cNvSpPr>
            <a:spLocks noGrp="1" noChangeArrowheads="1"/>
          </p:cNvSpPr>
          <p:nvPr>
            <p:ph idx="1"/>
          </p:nvPr>
        </p:nvSpPr>
        <p:spPr>
          <a:xfrm>
            <a:off x="1952625" y="1557339"/>
            <a:ext cx="8229600" cy="5000625"/>
          </a:xfrm>
        </p:spPr>
        <p:txBody>
          <a:bodyPr/>
          <a:lstStyle/>
          <a:p>
            <a:pPr eaLnBrk="1" hangingPunct="1"/>
            <a:r>
              <a:rPr lang="en-US" altLang="en-US" sz="2500" dirty="0" err="1"/>
              <a:t>Một</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sẽ</a:t>
            </a:r>
            <a:r>
              <a:rPr lang="en-US" altLang="en-US" sz="2500" dirty="0"/>
              <a:t>  </a:t>
            </a:r>
            <a:r>
              <a:rPr lang="en-US" altLang="en-US" sz="2500" dirty="0" err="1"/>
              <a:t>được</a:t>
            </a:r>
            <a:r>
              <a:rPr lang="en-US" altLang="en-US" sz="2500" dirty="0"/>
              <a:t>  </a:t>
            </a:r>
            <a:r>
              <a:rPr lang="en-US" altLang="en-US" sz="2500" dirty="0" err="1"/>
              <a:t>gọi</a:t>
            </a:r>
            <a:r>
              <a:rPr lang="en-US" altLang="en-US" sz="2500" dirty="0"/>
              <a:t>  </a:t>
            </a:r>
            <a:r>
              <a:rPr lang="en-US" altLang="en-US" sz="2500" dirty="0" err="1"/>
              <a:t>thực</a:t>
            </a:r>
            <a:r>
              <a:rPr lang="en-US" altLang="en-US" sz="2500" dirty="0"/>
              <a:t>  </a:t>
            </a:r>
            <a:r>
              <a:rPr lang="en-US" altLang="en-US" sz="2500" dirty="0" err="1"/>
              <a:t>hiện</a:t>
            </a:r>
            <a:r>
              <a:rPr lang="en-US" altLang="en-US" sz="2500" dirty="0"/>
              <a:t>  </a:t>
            </a:r>
            <a:r>
              <a:rPr lang="en-US" altLang="en-US" sz="2500" dirty="0" err="1"/>
              <a:t>khi</a:t>
            </a:r>
            <a:r>
              <a:rPr lang="en-US" altLang="en-US" sz="2500" dirty="0"/>
              <a:t>  </a:t>
            </a:r>
            <a:r>
              <a:rPr lang="en-US" altLang="en-US" sz="2500" dirty="0" err="1"/>
              <a:t>chúng</a:t>
            </a:r>
            <a:r>
              <a:rPr lang="en-US" altLang="en-US" sz="2500" dirty="0"/>
              <a:t>  ta  </a:t>
            </a:r>
            <a:r>
              <a:rPr lang="en-US" altLang="en-US" sz="2500" dirty="0" err="1"/>
              <a:t>tạo</a:t>
            </a:r>
            <a:r>
              <a:rPr lang="en-US" altLang="en-US" sz="2500" dirty="0"/>
              <a:t>  </a:t>
            </a:r>
            <a:r>
              <a:rPr lang="en-US" altLang="en-US" sz="2500" dirty="0" err="1"/>
              <a:t>một</a:t>
            </a:r>
            <a:r>
              <a:rPr lang="en-US" altLang="en-US" sz="2500" dirty="0"/>
              <a:t>  </a:t>
            </a:r>
            <a:r>
              <a:rPr lang="en-US" altLang="en-US" sz="2500" dirty="0" err="1"/>
              <a:t>đối</a:t>
            </a:r>
            <a:r>
              <a:rPr lang="en-US" altLang="en-US" sz="2500" dirty="0"/>
              <a:t>  </a:t>
            </a:r>
            <a:r>
              <a:rPr lang="en-US" altLang="en-US" sz="2500" dirty="0" err="1"/>
              <a:t>tượng</a:t>
            </a:r>
            <a:r>
              <a:rPr lang="en-US" altLang="en-US" sz="2500" dirty="0"/>
              <a:t>.</a:t>
            </a:r>
          </a:p>
          <a:p>
            <a:pPr eaLnBrk="1" hangingPunct="1"/>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này</a:t>
            </a:r>
            <a:r>
              <a:rPr lang="en-US" altLang="en-US" sz="2500" dirty="0"/>
              <a:t> </a:t>
            </a:r>
            <a:r>
              <a:rPr lang="en-US" altLang="en-US" sz="2500" dirty="0" err="1"/>
              <a:t>được</a:t>
            </a:r>
            <a:r>
              <a:rPr lang="en-US" altLang="en-US" sz="2500" dirty="0"/>
              <a:t> </a:t>
            </a:r>
            <a:r>
              <a:rPr lang="en-US" altLang="en-US" sz="2500" dirty="0" err="1"/>
              <a:t>gọi</a:t>
            </a:r>
            <a:r>
              <a:rPr lang="en-US" altLang="en-US" sz="2500" dirty="0"/>
              <a:t> </a:t>
            </a:r>
            <a:r>
              <a:rPr lang="en-US" altLang="en-US" sz="2500" dirty="0" err="1"/>
              <a:t>là</a:t>
            </a:r>
            <a:r>
              <a:rPr lang="en-US" altLang="en-US" sz="2500" dirty="0"/>
              <a:t> </a:t>
            </a:r>
            <a:r>
              <a:rPr lang="en-US" altLang="en-US" sz="2500" dirty="0" err="1"/>
              <a:t>bộ</a:t>
            </a:r>
            <a:r>
              <a:rPr lang="en-US" altLang="en-US" sz="2500" dirty="0"/>
              <a:t> </a:t>
            </a:r>
            <a:r>
              <a:rPr lang="en-US" altLang="en-US" sz="2500" dirty="0" err="1"/>
              <a:t>khởi</a:t>
            </a:r>
            <a:r>
              <a:rPr lang="en-US" altLang="en-US" sz="2500" dirty="0"/>
              <a:t> </a:t>
            </a:r>
            <a:r>
              <a:rPr lang="en-US" altLang="en-US" sz="2500" dirty="0" err="1"/>
              <a:t>dựng</a:t>
            </a:r>
            <a:r>
              <a:rPr lang="en-US" altLang="en-US" sz="2500" dirty="0"/>
              <a:t> (constructor)</a:t>
            </a:r>
          </a:p>
          <a:p>
            <a:pPr eaLnBrk="1" hangingPunct="1"/>
            <a:r>
              <a:rPr lang="en-US" altLang="en-US" sz="2500" dirty="0" err="1"/>
              <a:t>Các</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này</a:t>
            </a:r>
            <a:r>
              <a:rPr lang="en-US" altLang="en-US" sz="2500" dirty="0"/>
              <a:t> </a:t>
            </a:r>
            <a:r>
              <a:rPr lang="en-US" altLang="en-US" sz="2500" dirty="0" err="1"/>
              <a:t>được</a:t>
            </a:r>
            <a:r>
              <a:rPr lang="en-US" altLang="en-US" sz="2500" dirty="0"/>
              <a:t> </a:t>
            </a:r>
            <a:r>
              <a:rPr lang="en-US" altLang="en-US" sz="2500" dirty="0" err="1"/>
              <a:t>định</a:t>
            </a:r>
            <a:r>
              <a:rPr lang="en-US" altLang="en-US" sz="2500" dirty="0"/>
              <a:t> </a:t>
            </a:r>
            <a:r>
              <a:rPr lang="en-US" altLang="en-US" sz="2500" dirty="0" err="1"/>
              <a:t>nghĩa</a:t>
            </a:r>
            <a:r>
              <a:rPr lang="en-US" altLang="en-US" sz="2500" dirty="0"/>
              <a:t> </a:t>
            </a:r>
            <a:r>
              <a:rPr lang="en-US" altLang="en-US" sz="2500" dirty="0" err="1"/>
              <a:t>khi</a:t>
            </a:r>
            <a:r>
              <a:rPr lang="en-US" altLang="en-US" sz="2500" dirty="0"/>
              <a:t> </a:t>
            </a:r>
            <a:r>
              <a:rPr lang="en-US" altLang="en-US" sz="2500" dirty="0" err="1"/>
              <a:t>xây</a:t>
            </a:r>
            <a:r>
              <a:rPr lang="en-US" altLang="en-US" sz="2500" dirty="0"/>
              <a:t> </a:t>
            </a:r>
            <a:r>
              <a:rPr lang="en-US" altLang="en-US" sz="2500" dirty="0" err="1"/>
              <a:t>dựng</a:t>
            </a:r>
            <a:r>
              <a:rPr lang="en-US" altLang="en-US" sz="2500" dirty="0"/>
              <a:t> </a:t>
            </a:r>
            <a:r>
              <a:rPr lang="en-US" altLang="en-US" sz="2500" dirty="0" err="1"/>
              <a:t>lớp</a:t>
            </a:r>
            <a:r>
              <a:rPr lang="en-US" altLang="en-US" sz="2500" dirty="0"/>
              <a:t>, </a:t>
            </a:r>
            <a:r>
              <a:rPr lang="en-US" altLang="en-US" sz="2500" dirty="0" err="1"/>
              <a:t>nếu</a:t>
            </a:r>
            <a:r>
              <a:rPr lang="en-US" altLang="en-US" sz="2500" dirty="0"/>
              <a:t> ta </a:t>
            </a:r>
            <a:r>
              <a:rPr lang="en-US" altLang="en-US" sz="2500" dirty="0" err="1"/>
              <a:t>không</a:t>
            </a:r>
            <a:r>
              <a:rPr lang="en-US" altLang="en-US" sz="2500" dirty="0"/>
              <a:t> </a:t>
            </a:r>
            <a:r>
              <a:rPr lang="en-US" altLang="en-US" sz="2500" dirty="0" err="1"/>
              <a:t>tạo</a:t>
            </a:r>
            <a:r>
              <a:rPr lang="en-US" altLang="en-US" sz="2500" dirty="0"/>
              <a:t> ra </a:t>
            </a:r>
            <a:r>
              <a:rPr lang="en-US" altLang="en-US" sz="2500" dirty="0" err="1"/>
              <a:t>thì</a:t>
            </a:r>
            <a:r>
              <a:rPr lang="en-US" altLang="en-US" sz="2500" dirty="0"/>
              <a:t> CLR </a:t>
            </a:r>
            <a:r>
              <a:rPr lang="en-US" altLang="en-US" sz="2500" dirty="0" err="1"/>
              <a:t>sẽ</a:t>
            </a:r>
            <a:r>
              <a:rPr lang="en-US" altLang="en-US" sz="2500" dirty="0"/>
              <a:t> </a:t>
            </a:r>
            <a:r>
              <a:rPr lang="en-US" altLang="en-US" sz="2500" dirty="0" err="1"/>
              <a:t>thay</a:t>
            </a:r>
            <a:r>
              <a:rPr lang="en-US" altLang="en-US" sz="2500" dirty="0"/>
              <a:t> </a:t>
            </a:r>
            <a:r>
              <a:rPr lang="en-US" altLang="en-US" sz="2500" dirty="0" err="1"/>
              <a:t>mặt</a:t>
            </a:r>
            <a:r>
              <a:rPr lang="en-US" altLang="en-US" sz="2500" dirty="0"/>
              <a:t> </a:t>
            </a:r>
            <a:r>
              <a:rPr lang="en-US" altLang="en-US" sz="2500" dirty="0" err="1"/>
              <a:t>chúng</a:t>
            </a:r>
            <a:r>
              <a:rPr lang="en-US" altLang="en-US" sz="2500" dirty="0"/>
              <a:t> ta </a:t>
            </a:r>
            <a:r>
              <a:rPr lang="en-US" altLang="en-US" sz="2500" dirty="0" err="1"/>
              <a:t>mà</a:t>
            </a:r>
            <a:r>
              <a:rPr lang="en-US" altLang="en-US" sz="2500" dirty="0"/>
              <a:t> </a:t>
            </a:r>
            <a:r>
              <a:rPr lang="en-US" altLang="en-US" sz="2500" dirty="0" err="1"/>
              <a:t>tạo</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khởi</a:t>
            </a:r>
            <a:r>
              <a:rPr lang="en-US" altLang="en-US" sz="2500" dirty="0"/>
              <a:t> </a:t>
            </a:r>
            <a:r>
              <a:rPr lang="en-US" altLang="en-US" sz="2500" dirty="0" err="1"/>
              <a:t>dựng</a:t>
            </a:r>
            <a:r>
              <a:rPr lang="en-US" altLang="en-US" sz="2500" dirty="0"/>
              <a:t> </a:t>
            </a:r>
            <a:r>
              <a:rPr lang="en-US" altLang="en-US" sz="2500" dirty="0" err="1"/>
              <a:t>một</a:t>
            </a:r>
            <a:r>
              <a:rPr lang="en-US" altLang="en-US" sz="2500" dirty="0"/>
              <a:t> </a:t>
            </a:r>
            <a:r>
              <a:rPr lang="en-US" altLang="en-US" sz="2500" dirty="0" err="1"/>
              <a:t>cách</a:t>
            </a:r>
            <a:r>
              <a:rPr lang="en-US" altLang="en-US" sz="2500" dirty="0"/>
              <a:t> </a:t>
            </a:r>
            <a:r>
              <a:rPr lang="en-US" altLang="en-US" sz="2500" dirty="0" err="1"/>
              <a:t>mặc</a:t>
            </a:r>
            <a:r>
              <a:rPr lang="en-US" altLang="en-US" sz="2500" dirty="0"/>
              <a:t> </a:t>
            </a:r>
            <a:r>
              <a:rPr lang="en-US" altLang="en-US" sz="2500" dirty="0" err="1"/>
              <a:t>định</a:t>
            </a:r>
            <a:r>
              <a:rPr lang="en-US" altLang="en-US" sz="2500" dirty="0"/>
              <a:t>.</a:t>
            </a:r>
          </a:p>
          <a:p>
            <a:pPr eaLnBrk="1" hangingPunct="1"/>
            <a:r>
              <a:rPr lang="en-US" altLang="en-US" sz="2500" dirty="0" err="1"/>
              <a:t>Chức</a:t>
            </a:r>
            <a:r>
              <a:rPr lang="en-US" altLang="en-US" sz="2500" dirty="0"/>
              <a:t> </a:t>
            </a:r>
            <a:r>
              <a:rPr lang="en-US" altLang="en-US" sz="2500" dirty="0" err="1"/>
              <a:t>năng</a:t>
            </a:r>
            <a:r>
              <a:rPr lang="en-US" altLang="en-US" sz="2500" dirty="0"/>
              <a:t> </a:t>
            </a:r>
            <a:r>
              <a:rPr lang="en-US" altLang="en-US" sz="2500" dirty="0" err="1"/>
              <a:t>của</a:t>
            </a:r>
            <a:r>
              <a:rPr lang="en-US" altLang="en-US" sz="2500" dirty="0"/>
              <a:t> </a:t>
            </a:r>
            <a:r>
              <a:rPr lang="en-US" altLang="en-US" sz="2500" dirty="0" err="1"/>
              <a:t>bộ</a:t>
            </a:r>
            <a:r>
              <a:rPr lang="en-US" altLang="en-US" sz="2500" dirty="0"/>
              <a:t> </a:t>
            </a:r>
            <a:r>
              <a:rPr lang="en-US" altLang="en-US" sz="2500" dirty="0" err="1"/>
              <a:t>khởi</a:t>
            </a:r>
            <a:r>
              <a:rPr lang="en-US" altLang="en-US" sz="2500" dirty="0"/>
              <a:t> </a:t>
            </a:r>
            <a:r>
              <a:rPr lang="en-US" altLang="en-US" sz="2500" dirty="0" err="1"/>
              <a:t>dựng</a:t>
            </a:r>
            <a:r>
              <a:rPr lang="en-US" altLang="en-US" sz="2500" dirty="0"/>
              <a:t> </a:t>
            </a:r>
            <a:r>
              <a:rPr lang="en-US" altLang="en-US" sz="2500" dirty="0" err="1"/>
              <a:t>là</a:t>
            </a:r>
            <a:r>
              <a:rPr lang="en-US" altLang="en-US" sz="2500" dirty="0"/>
              <a:t> </a:t>
            </a:r>
            <a:r>
              <a:rPr lang="en-US" altLang="en-US" sz="2500" dirty="0" err="1"/>
              <a:t>tạo</a:t>
            </a:r>
            <a:r>
              <a:rPr lang="en-US" altLang="en-US" sz="2500" dirty="0"/>
              <a:t> ra </a:t>
            </a:r>
            <a:r>
              <a:rPr lang="en-US" altLang="en-US" sz="2500" dirty="0" err="1"/>
              <a:t>đối</a:t>
            </a:r>
            <a:r>
              <a:rPr lang="en-US" altLang="en-US" sz="2500" dirty="0"/>
              <a:t> </a:t>
            </a:r>
            <a:r>
              <a:rPr lang="en-US" altLang="en-US" sz="2500" dirty="0" err="1"/>
              <a:t>tượng</a:t>
            </a:r>
            <a:r>
              <a:rPr lang="en-US" altLang="en-US" sz="2500" dirty="0"/>
              <a:t> </a:t>
            </a:r>
            <a:r>
              <a:rPr lang="en-US" altLang="en-US" sz="2500" dirty="0" err="1"/>
              <a:t>được</a:t>
            </a:r>
            <a:r>
              <a:rPr lang="en-US" altLang="en-US" sz="2500" dirty="0"/>
              <a:t> </a:t>
            </a:r>
            <a:r>
              <a:rPr lang="en-US" altLang="en-US" sz="2500" dirty="0" err="1"/>
              <a:t>xác</a:t>
            </a:r>
            <a:r>
              <a:rPr lang="en-US" altLang="en-US" sz="2500" dirty="0"/>
              <a:t> </a:t>
            </a:r>
            <a:r>
              <a:rPr lang="en-US" altLang="en-US" sz="2500" dirty="0" err="1"/>
              <a:t>định</a:t>
            </a:r>
            <a:r>
              <a:rPr lang="en-US" altLang="en-US" sz="2500" dirty="0"/>
              <a:t> </a:t>
            </a:r>
            <a:r>
              <a:rPr lang="en-US" altLang="en-US" sz="2500" dirty="0" err="1"/>
              <a:t>bởi</a:t>
            </a:r>
            <a:r>
              <a:rPr lang="en-US" altLang="en-US" sz="2500" dirty="0"/>
              <a:t> </a:t>
            </a:r>
            <a:r>
              <a:rPr lang="en-US" altLang="en-US" sz="2500" dirty="0" err="1"/>
              <a:t>một</a:t>
            </a:r>
            <a:r>
              <a:rPr lang="en-US" altLang="en-US" sz="2500" dirty="0"/>
              <a:t> </a:t>
            </a:r>
            <a:r>
              <a:rPr lang="en-US" altLang="en-US" sz="2500" dirty="0" err="1"/>
              <a:t>lớp</a:t>
            </a:r>
            <a:r>
              <a:rPr lang="en-US" altLang="en-US" sz="2500" dirty="0"/>
              <a:t> </a:t>
            </a:r>
            <a:r>
              <a:rPr lang="en-US" altLang="en-US" sz="2500" dirty="0" err="1"/>
              <a:t>và</a:t>
            </a:r>
            <a:r>
              <a:rPr lang="en-US" altLang="en-US" sz="2500" dirty="0"/>
              <a:t> </a:t>
            </a:r>
            <a:r>
              <a:rPr lang="en-US" altLang="en-US" sz="2500" dirty="0" err="1"/>
              <a:t>đặt</a:t>
            </a:r>
            <a:r>
              <a:rPr lang="en-US" altLang="en-US" sz="2500" dirty="0"/>
              <a:t> </a:t>
            </a:r>
            <a:r>
              <a:rPr lang="en-US" altLang="en-US" sz="2500" dirty="0" err="1"/>
              <a:t>trạng</a:t>
            </a:r>
            <a:r>
              <a:rPr lang="en-US" altLang="en-US" sz="2500" dirty="0"/>
              <a:t> </a:t>
            </a:r>
            <a:r>
              <a:rPr lang="en-US" altLang="en-US" sz="2500" dirty="0" err="1"/>
              <a:t>thái</a:t>
            </a:r>
            <a:r>
              <a:rPr lang="en-US" altLang="en-US" sz="2500" dirty="0"/>
              <a:t> </a:t>
            </a:r>
            <a:r>
              <a:rPr lang="en-US" altLang="en-US" sz="2500" dirty="0" err="1"/>
              <a:t>này</a:t>
            </a:r>
            <a:r>
              <a:rPr lang="en-US" altLang="en-US" sz="2500" dirty="0"/>
              <a:t> </a:t>
            </a:r>
            <a:r>
              <a:rPr lang="en-US" altLang="en-US" sz="2500" dirty="0" err="1"/>
              <a:t>hợp</a:t>
            </a:r>
            <a:r>
              <a:rPr lang="en-US" altLang="en-US" sz="2500" dirty="0"/>
              <a:t> </a:t>
            </a:r>
            <a:r>
              <a:rPr lang="en-US" altLang="en-US" sz="2500" dirty="0" err="1"/>
              <a:t>lệ</a:t>
            </a:r>
            <a:r>
              <a:rPr lang="en-US" altLang="en-US" sz="2500" dirty="0"/>
              <a:t>.</a:t>
            </a:r>
          </a:p>
          <a:p>
            <a:pPr eaLnBrk="1" hangingPunct="1">
              <a:buFont typeface="Wingdings 2" panose="05020102010507070707" pitchFamily="18" charset="2"/>
              <a:buNone/>
            </a:pPr>
            <a:endParaRPr lang="en-US" altLang="en-US" b="1" i="1" dirty="0"/>
          </a:p>
          <a:p>
            <a:pPr eaLnBrk="1" hangingPunct="1"/>
            <a:endParaRPr lang="en-US" altLang="en-US" sz="2300" dirty="0"/>
          </a:p>
          <a:p>
            <a:pPr lvl="1" eaLnBrk="1" hangingPunct="1">
              <a:buFont typeface="Wingdings 2" panose="05020102010507070707" pitchFamily="18" charset="2"/>
              <a:buNone/>
            </a:pPr>
            <a:endParaRPr lang="vi-VN" altLang="en-US" dirty="0"/>
          </a:p>
        </p:txBody>
      </p:sp>
      <p:sp>
        <p:nvSpPr>
          <p:cNvPr id="89092" name="Slide Number Placeholder 1">
            <a:extLst>
              <a:ext uri="{FF2B5EF4-FFF2-40B4-BE49-F238E27FC236}">
                <a16:creationId xmlns:a16="http://schemas.microsoft.com/office/drawing/2014/main" id="{0D403081-7DC8-4C2C-AC5A-702AA516028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DFEE787-0F6D-43BF-9F81-2CA9A6212A2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7E5766FD-2DB1-4C4F-BD9E-61569288C047}"/>
              </a:ext>
            </a:extLst>
          </p:cNvPr>
          <p:cNvSpPr>
            <a:spLocks noGrp="1" noChangeArrowheads="1"/>
          </p:cNvSpPr>
          <p:nvPr>
            <p:ph type="title"/>
          </p:nvPr>
        </p:nvSpPr>
        <p:spPr/>
        <p:txBody>
          <a:bodyPr/>
          <a:lstStyle/>
          <a:p>
            <a:pPr eaLnBrk="1" hangingPunct="1"/>
            <a:r>
              <a:rPr lang="vi-VN" altLang="en-US" dirty="0">
                <a:solidFill>
                  <a:srgbClr val="0070C0"/>
                </a:solidFill>
              </a:rPr>
              <a:t>Hàm khởi dựng- </a:t>
            </a:r>
            <a:r>
              <a:rPr lang="vi-VN" altLang="en-US" dirty="0"/>
              <a:t>Constructor</a:t>
            </a:r>
            <a:endParaRPr lang="en-US" altLang="en-US" dirty="0">
              <a:latin typeface="Arial" panose="020B0604020202020204" pitchFamily="34" charset="0"/>
            </a:endParaRPr>
          </a:p>
        </p:txBody>
      </p:sp>
      <p:sp>
        <p:nvSpPr>
          <p:cNvPr id="90115" name="Content Placeholder 2">
            <a:extLst>
              <a:ext uri="{FF2B5EF4-FFF2-40B4-BE49-F238E27FC236}">
                <a16:creationId xmlns:a16="http://schemas.microsoft.com/office/drawing/2014/main" id="{EFD8E5A9-8B50-4EF8-87DB-45F02ACC6F0A}"/>
              </a:ext>
            </a:extLst>
          </p:cNvPr>
          <p:cNvSpPr>
            <a:spLocks noGrp="1" noChangeArrowheads="1"/>
          </p:cNvSpPr>
          <p:nvPr>
            <p:ph idx="1"/>
          </p:nvPr>
        </p:nvSpPr>
        <p:spPr/>
        <p:txBody>
          <a:bodyPr/>
          <a:lstStyle/>
          <a:p>
            <a:pPr eaLnBrk="1" hangingPunct="1"/>
            <a:r>
              <a:rPr lang="en-US" altLang="en-US" sz="2200" dirty="0" err="1"/>
              <a:t>Để</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một</a:t>
            </a:r>
            <a:r>
              <a:rPr lang="en-US" altLang="en-US" sz="2200" dirty="0"/>
              <a:t> </a:t>
            </a:r>
            <a:r>
              <a:rPr lang="en-US" altLang="en-US" sz="2200" dirty="0" err="1"/>
              <a:t>bộ</a:t>
            </a:r>
            <a:r>
              <a:rPr lang="en-US" altLang="en-US" sz="2200" dirty="0"/>
              <a:t> </a:t>
            </a:r>
            <a:r>
              <a:rPr lang="en-US" altLang="en-US" sz="2200" dirty="0" err="1"/>
              <a:t>khởi</a:t>
            </a:r>
            <a:r>
              <a:rPr lang="en-US" altLang="en-US" sz="2200" dirty="0"/>
              <a:t> </a:t>
            </a:r>
            <a:r>
              <a:rPr lang="en-US" altLang="en-US" sz="2200" dirty="0" err="1"/>
              <a:t>dựng</a:t>
            </a:r>
            <a:r>
              <a:rPr lang="en-US" altLang="en-US" sz="2200" dirty="0"/>
              <a:t>: </a:t>
            </a:r>
          </a:p>
          <a:p>
            <a:pPr lvl="1" eaLnBrk="1" hangingPunct="1"/>
            <a:r>
              <a:rPr lang="en-US" altLang="en-US" sz="2100" dirty="0" err="1"/>
              <a:t>Khai</a:t>
            </a:r>
            <a:r>
              <a:rPr lang="en-US" altLang="en-US" sz="2100" dirty="0"/>
              <a:t> </a:t>
            </a:r>
            <a:r>
              <a:rPr lang="en-US" altLang="en-US" sz="2100" dirty="0" err="1"/>
              <a:t>báo</a:t>
            </a:r>
            <a:r>
              <a:rPr lang="en-US" altLang="en-US" sz="2100" dirty="0"/>
              <a:t> </a:t>
            </a:r>
            <a:r>
              <a:rPr lang="en-US" altLang="en-US" sz="2100" dirty="0" err="1"/>
              <a:t>một</a:t>
            </a:r>
            <a:r>
              <a:rPr lang="en-US" altLang="en-US" sz="2100" dirty="0"/>
              <a:t> </a:t>
            </a:r>
            <a:r>
              <a:rPr lang="en-US" altLang="en-US" sz="2100" dirty="0" err="1"/>
              <a:t>phương</a:t>
            </a:r>
            <a:r>
              <a:rPr lang="en-US" altLang="en-US" sz="2100" dirty="0"/>
              <a:t> </a:t>
            </a:r>
            <a:r>
              <a:rPr lang="en-US" altLang="en-US" sz="2100" dirty="0" err="1"/>
              <a:t>thức</a:t>
            </a:r>
            <a:r>
              <a:rPr lang="en-US" altLang="en-US" sz="2100" dirty="0"/>
              <a:t> </a:t>
            </a:r>
            <a:r>
              <a:rPr lang="en-US" altLang="en-US" sz="2100" dirty="0" err="1"/>
              <a:t>có</a:t>
            </a:r>
            <a:r>
              <a:rPr lang="en-US" altLang="en-US" sz="2100" dirty="0"/>
              <a:t> </a:t>
            </a:r>
            <a:r>
              <a:rPr lang="en-US" altLang="en-US" sz="2100" dirty="0" err="1"/>
              <a:t>tên</a:t>
            </a:r>
            <a:r>
              <a:rPr lang="en-US" altLang="en-US" sz="2100" dirty="0"/>
              <a:t> </a:t>
            </a:r>
            <a:r>
              <a:rPr lang="en-US" altLang="en-US" sz="2100" dirty="0" err="1"/>
              <a:t>giống</a:t>
            </a:r>
            <a:r>
              <a:rPr lang="en-US" altLang="en-US" sz="2100" dirty="0"/>
              <a:t> </a:t>
            </a:r>
            <a:r>
              <a:rPr lang="en-US" altLang="en-US" sz="2100" dirty="0" err="1"/>
              <a:t>như</a:t>
            </a:r>
            <a:r>
              <a:rPr lang="en-US" altLang="en-US" sz="2100" dirty="0"/>
              <a:t> </a:t>
            </a:r>
            <a:r>
              <a:rPr lang="en-US" altLang="en-US" sz="2100" b="1" i="1" dirty="0" err="1">
                <a:solidFill>
                  <a:srgbClr val="00B050"/>
                </a:solidFill>
              </a:rPr>
              <a:t>tên</a:t>
            </a:r>
            <a:r>
              <a:rPr lang="en-US" altLang="en-US" sz="2100" b="1" i="1" dirty="0">
                <a:solidFill>
                  <a:srgbClr val="00B050"/>
                </a:solidFill>
              </a:rPr>
              <a:t> </a:t>
            </a:r>
            <a:r>
              <a:rPr lang="en-US" altLang="en-US" sz="2100" b="1" i="1" dirty="0" err="1">
                <a:solidFill>
                  <a:srgbClr val="00B050"/>
                </a:solidFill>
              </a:rPr>
              <a:t>lớp</a:t>
            </a:r>
            <a:r>
              <a:rPr lang="en-US" altLang="en-US" sz="2100" b="1" i="1" dirty="0">
                <a:solidFill>
                  <a:srgbClr val="00B050"/>
                </a:solidFill>
              </a:rPr>
              <a:t> </a:t>
            </a:r>
            <a:r>
              <a:rPr lang="en-US" altLang="en-US" sz="2100" b="1" i="1" dirty="0" err="1">
                <a:solidFill>
                  <a:srgbClr val="00B050"/>
                </a:solidFill>
              </a:rPr>
              <a:t>đã</a:t>
            </a:r>
            <a:r>
              <a:rPr lang="en-US" altLang="en-US" sz="2100" b="1" i="1" dirty="0">
                <a:solidFill>
                  <a:srgbClr val="00B050"/>
                </a:solidFill>
              </a:rPr>
              <a:t> </a:t>
            </a:r>
            <a:r>
              <a:rPr lang="en-US" altLang="en-US" sz="2100" b="1" i="1" dirty="0" err="1">
                <a:solidFill>
                  <a:srgbClr val="00B050"/>
                </a:solidFill>
              </a:rPr>
              <a:t>khai</a:t>
            </a:r>
            <a:r>
              <a:rPr lang="en-US" altLang="en-US" sz="2100" b="1" i="1" dirty="0">
                <a:solidFill>
                  <a:srgbClr val="00B050"/>
                </a:solidFill>
              </a:rPr>
              <a:t> </a:t>
            </a:r>
            <a:r>
              <a:rPr lang="en-US" altLang="en-US" sz="2100" b="1" i="1" dirty="0" err="1">
                <a:solidFill>
                  <a:srgbClr val="00B050"/>
                </a:solidFill>
              </a:rPr>
              <a:t>báo</a:t>
            </a:r>
            <a:r>
              <a:rPr lang="en-US" altLang="en-US" sz="2100" b="1" i="1" dirty="0">
                <a:solidFill>
                  <a:srgbClr val="00B050"/>
                </a:solidFill>
              </a:rPr>
              <a:t>.</a:t>
            </a:r>
          </a:p>
          <a:p>
            <a:pPr lvl="1" eaLnBrk="1" hangingPunct="1"/>
            <a:r>
              <a:rPr lang="en-US" altLang="en-US" sz="2100" dirty="0" err="1"/>
              <a:t>Phương</a:t>
            </a:r>
            <a:r>
              <a:rPr lang="en-US" altLang="en-US" sz="2100" dirty="0"/>
              <a:t> </a:t>
            </a:r>
            <a:r>
              <a:rPr lang="en-US" altLang="en-US" sz="2100" dirty="0" err="1"/>
              <a:t>thức</a:t>
            </a:r>
            <a:r>
              <a:rPr lang="en-US" altLang="en-US" sz="2100" dirty="0"/>
              <a:t> </a:t>
            </a:r>
            <a:r>
              <a:rPr lang="en-US" altLang="en-US" sz="2100" dirty="0" err="1"/>
              <a:t>khởi</a:t>
            </a:r>
            <a:r>
              <a:rPr lang="en-US" altLang="en-US" sz="2100" dirty="0"/>
              <a:t> </a:t>
            </a:r>
            <a:r>
              <a:rPr lang="en-US" altLang="en-US" sz="2100" dirty="0" err="1"/>
              <a:t>dựng</a:t>
            </a:r>
            <a:r>
              <a:rPr lang="en-US" altLang="en-US" sz="2100" dirty="0"/>
              <a:t> </a:t>
            </a:r>
            <a:r>
              <a:rPr lang="en-US" altLang="en-US" sz="2100" b="1" i="1" dirty="0" err="1">
                <a:solidFill>
                  <a:srgbClr val="00B050"/>
                </a:solidFill>
              </a:rPr>
              <a:t>không</a:t>
            </a:r>
            <a:r>
              <a:rPr lang="en-US" altLang="en-US" sz="2100" b="1" i="1" dirty="0"/>
              <a:t> </a:t>
            </a:r>
            <a:r>
              <a:rPr lang="en-US" altLang="en-US" sz="2100" dirty="0" err="1"/>
              <a:t>có</a:t>
            </a:r>
            <a:r>
              <a:rPr lang="en-US" altLang="en-US" sz="2100" dirty="0"/>
              <a:t> </a:t>
            </a:r>
            <a:r>
              <a:rPr lang="en-US" altLang="en-US" sz="2100" dirty="0" err="1"/>
              <a:t>giá</a:t>
            </a:r>
            <a:r>
              <a:rPr lang="en-US" altLang="en-US" sz="2100" dirty="0"/>
              <a:t> </a:t>
            </a:r>
            <a:r>
              <a:rPr lang="en-US" altLang="en-US" sz="2100" dirty="0" err="1"/>
              <a:t>trị</a:t>
            </a:r>
            <a:r>
              <a:rPr lang="en-US" altLang="en-US" sz="2100" dirty="0"/>
              <a:t> </a:t>
            </a:r>
            <a:r>
              <a:rPr lang="en-US" altLang="en-US" sz="2100" dirty="0" err="1"/>
              <a:t>trả</a:t>
            </a:r>
            <a:r>
              <a:rPr lang="en-US" altLang="en-US" sz="2100" dirty="0"/>
              <a:t> </a:t>
            </a:r>
            <a:r>
              <a:rPr lang="en-US" altLang="en-US" sz="2100" dirty="0" err="1"/>
              <a:t>về</a:t>
            </a:r>
            <a:r>
              <a:rPr lang="en-US" altLang="en-US" sz="2100" dirty="0"/>
              <a:t> </a:t>
            </a:r>
            <a:r>
              <a:rPr lang="en-US" altLang="en-US" sz="2100" dirty="0" err="1"/>
              <a:t>và</a:t>
            </a:r>
            <a:r>
              <a:rPr lang="en-US" altLang="en-US" sz="2100" dirty="0"/>
              <a:t> </a:t>
            </a:r>
            <a:r>
              <a:rPr lang="en-US" altLang="en-US" sz="2100" dirty="0" err="1"/>
              <a:t>được</a:t>
            </a:r>
            <a:r>
              <a:rPr lang="en-US" altLang="en-US" sz="2100" dirty="0"/>
              <a:t> </a:t>
            </a:r>
            <a:r>
              <a:rPr lang="en-US" altLang="en-US" sz="2100" dirty="0" err="1"/>
              <a:t>khai</a:t>
            </a:r>
            <a:r>
              <a:rPr lang="en-US" altLang="en-US" sz="2100" dirty="0"/>
              <a:t> </a:t>
            </a:r>
            <a:r>
              <a:rPr lang="en-US" altLang="en-US" sz="2100" dirty="0" err="1"/>
              <a:t>báo</a:t>
            </a:r>
            <a:r>
              <a:rPr lang="en-US" altLang="en-US" sz="2100" dirty="0"/>
              <a:t> </a:t>
            </a:r>
            <a:r>
              <a:rPr lang="en-US" altLang="en-US" sz="2100" dirty="0" err="1"/>
              <a:t>là</a:t>
            </a:r>
            <a:r>
              <a:rPr lang="en-US" altLang="en-US" sz="2100" dirty="0"/>
              <a:t> </a:t>
            </a:r>
            <a:r>
              <a:rPr lang="en-US" altLang="en-US" sz="2100" b="1" i="1" dirty="0">
                <a:solidFill>
                  <a:srgbClr val="00B050"/>
                </a:solidFill>
              </a:rPr>
              <a:t>public</a:t>
            </a:r>
          </a:p>
          <a:p>
            <a:pPr lvl="1" eaLnBrk="1" hangingPunct="1"/>
            <a:r>
              <a:rPr lang="en-US" altLang="en-US" sz="2000" dirty="0" err="1"/>
              <a:t>Nếu</a:t>
            </a:r>
            <a:r>
              <a:rPr lang="en-US" altLang="en-US" sz="2000" dirty="0"/>
              <a:t> </a:t>
            </a:r>
            <a:r>
              <a:rPr lang="en-US" altLang="en-US" sz="2000" dirty="0" err="1"/>
              <a:t>phương</a:t>
            </a:r>
            <a:r>
              <a:rPr lang="en-US" altLang="en-US" sz="2000" dirty="0"/>
              <a:t> </a:t>
            </a:r>
            <a:r>
              <a:rPr lang="en-US" altLang="en-US" sz="2000" dirty="0" err="1"/>
              <a:t>thức</a:t>
            </a:r>
            <a:r>
              <a:rPr lang="en-US" altLang="en-US" sz="2000" dirty="0"/>
              <a:t> </a:t>
            </a:r>
            <a:r>
              <a:rPr lang="en-US" altLang="en-US" sz="2000" dirty="0" err="1"/>
              <a:t>khởi</a:t>
            </a:r>
            <a:r>
              <a:rPr lang="en-US" altLang="en-US" sz="2000" dirty="0"/>
              <a:t> </a:t>
            </a:r>
            <a:r>
              <a:rPr lang="en-US" altLang="en-US" sz="2000" dirty="0" err="1"/>
              <a:t>dựng</a:t>
            </a:r>
            <a:r>
              <a:rPr lang="en-US" altLang="en-US" sz="2000" dirty="0"/>
              <a:t> </a:t>
            </a:r>
            <a:r>
              <a:rPr lang="en-US" altLang="en-US" sz="2000" dirty="0" err="1"/>
              <a:t>này</a:t>
            </a:r>
            <a:r>
              <a:rPr lang="en-US" altLang="en-US" sz="2000" dirty="0"/>
              <a:t> </a:t>
            </a:r>
            <a:r>
              <a:rPr lang="en-US" altLang="en-US" sz="2000" dirty="0" err="1"/>
              <a:t>được</a:t>
            </a:r>
            <a:r>
              <a:rPr lang="en-US" altLang="en-US" sz="2000" dirty="0"/>
              <a:t> </a:t>
            </a:r>
            <a:r>
              <a:rPr lang="en-US" altLang="en-US" sz="2000" i="1" dirty="0" err="1">
                <a:solidFill>
                  <a:srgbClr val="00B050"/>
                </a:solidFill>
              </a:rPr>
              <a:t>truyền</a:t>
            </a:r>
            <a:r>
              <a:rPr lang="en-US" altLang="en-US" sz="2000" i="1" dirty="0">
                <a:solidFill>
                  <a:srgbClr val="00B050"/>
                </a:solidFill>
              </a:rPr>
              <a:t> </a:t>
            </a:r>
            <a:r>
              <a:rPr lang="en-US" altLang="en-US" sz="2000" i="1" dirty="0" err="1">
                <a:solidFill>
                  <a:srgbClr val="00B050"/>
                </a:solidFill>
              </a:rPr>
              <a:t>tham</a:t>
            </a:r>
            <a:r>
              <a:rPr lang="en-US" altLang="en-US" sz="2000" i="1" dirty="0">
                <a:solidFill>
                  <a:srgbClr val="00B050"/>
                </a:solidFill>
              </a:rPr>
              <a:t> </a:t>
            </a:r>
            <a:r>
              <a:rPr lang="en-US" altLang="en-US" sz="2000" i="1" dirty="0" err="1">
                <a:solidFill>
                  <a:srgbClr val="00B050"/>
                </a:solidFill>
              </a:rPr>
              <a:t>số</a:t>
            </a:r>
            <a:r>
              <a:rPr lang="en-US" altLang="en-US" sz="2000" i="1" dirty="0">
                <a:solidFill>
                  <a:srgbClr val="00B050"/>
                </a:solidFill>
              </a:rPr>
              <a:t> </a:t>
            </a:r>
            <a:r>
              <a:rPr lang="en-US" altLang="en-US" sz="2000" i="1" dirty="0" err="1">
                <a:solidFill>
                  <a:srgbClr val="00B050"/>
                </a:solidFill>
              </a:rPr>
              <a:t>thì</a:t>
            </a:r>
            <a:r>
              <a:rPr lang="en-US" altLang="en-US" sz="2000" i="1" dirty="0">
                <a:solidFill>
                  <a:srgbClr val="00B050"/>
                </a:solidFill>
              </a:rPr>
              <a:t> </a:t>
            </a:r>
            <a:r>
              <a:rPr lang="en-US" altLang="en-US" sz="2000" i="1" dirty="0" err="1">
                <a:solidFill>
                  <a:srgbClr val="00B050"/>
                </a:solidFill>
              </a:rPr>
              <a:t>phải</a:t>
            </a:r>
            <a:r>
              <a:rPr lang="en-US" altLang="en-US" sz="2000" i="1" dirty="0">
                <a:solidFill>
                  <a:srgbClr val="00B050"/>
                </a:solidFill>
              </a:rPr>
              <a:t> </a:t>
            </a:r>
            <a:r>
              <a:rPr lang="en-US" altLang="en-US" sz="2000" i="1" dirty="0" err="1">
                <a:solidFill>
                  <a:srgbClr val="00B050"/>
                </a:solidFill>
              </a:rPr>
              <a:t>khai</a:t>
            </a:r>
            <a:r>
              <a:rPr lang="en-US" altLang="en-US" sz="2000" i="1" dirty="0">
                <a:solidFill>
                  <a:srgbClr val="00B050"/>
                </a:solidFill>
              </a:rPr>
              <a:t> </a:t>
            </a:r>
            <a:r>
              <a:rPr lang="en-US" altLang="en-US" sz="2000" i="1" dirty="0" err="1">
                <a:solidFill>
                  <a:srgbClr val="00B050"/>
                </a:solidFill>
              </a:rPr>
              <a:t>báo</a:t>
            </a:r>
            <a:r>
              <a:rPr lang="en-US" altLang="en-US" sz="2000" i="1" dirty="0">
                <a:solidFill>
                  <a:srgbClr val="00B050"/>
                </a:solidFill>
              </a:rPr>
              <a:t> </a:t>
            </a:r>
            <a:r>
              <a:rPr lang="en-US" altLang="en-US" sz="2000" i="1" dirty="0" err="1">
                <a:solidFill>
                  <a:srgbClr val="00B050"/>
                </a:solidFill>
              </a:rPr>
              <a:t>danh</a:t>
            </a:r>
            <a:r>
              <a:rPr lang="en-US" altLang="en-US" sz="2000" i="1" dirty="0">
                <a:solidFill>
                  <a:srgbClr val="00B050"/>
                </a:solidFill>
              </a:rPr>
              <a:t> </a:t>
            </a:r>
            <a:r>
              <a:rPr lang="en-US" altLang="en-US" sz="2000" i="1" dirty="0" err="1">
                <a:solidFill>
                  <a:srgbClr val="00B050"/>
                </a:solidFill>
              </a:rPr>
              <a:t>sách</a:t>
            </a:r>
            <a:r>
              <a:rPr lang="en-US" altLang="en-US" sz="2000" i="1" dirty="0">
                <a:solidFill>
                  <a:srgbClr val="00B050"/>
                </a:solidFill>
              </a:rPr>
              <a:t> </a:t>
            </a:r>
            <a:r>
              <a:rPr lang="en-US" altLang="en-US" sz="2000" i="1" dirty="0" err="1">
                <a:solidFill>
                  <a:srgbClr val="00B050"/>
                </a:solidFill>
              </a:rPr>
              <a:t>tham</a:t>
            </a:r>
            <a:r>
              <a:rPr lang="en-US" altLang="en-US" sz="2000" i="1" dirty="0">
                <a:solidFill>
                  <a:srgbClr val="00B050"/>
                </a:solidFill>
              </a:rPr>
              <a:t> </a:t>
            </a:r>
            <a:r>
              <a:rPr lang="en-US" altLang="en-US" sz="2000" i="1" dirty="0" err="1">
                <a:solidFill>
                  <a:srgbClr val="00B050"/>
                </a:solidFill>
              </a:rPr>
              <a:t>số</a:t>
            </a:r>
            <a:r>
              <a:rPr lang="en-US" altLang="en-US" sz="2000" i="1" dirty="0">
                <a:solidFill>
                  <a:srgbClr val="00B050"/>
                </a:solidFill>
              </a:rPr>
              <a:t> </a:t>
            </a:r>
            <a:r>
              <a:rPr lang="en-US" altLang="en-US" sz="2000" dirty="0" err="1"/>
              <a:t>giống</a:t>
            </a:r>
            <a:r>
              <a:rPr lang="en-US" altLang="en-US" sz="2000" dirty="0"/>
              <a:t> </a:t>
            </a:r>
            <a:r>
              <a:rPr lang="en-US" altLang="en-US" sz="2000" dirty="0" err="1"/>
              <a:t>như</a:t>
            </a:r>
            <a:r>
              <a:rPr lang="en-US" altLang="en-US" sz="2000" dirty="0"/>
              <a:t> </a:t>
            </a:r>
            <a:r>
              <a:rPr lang="en-US" altLang="en-US" sz="2000" dirty="0" err="1"/>
              <a:t>khai</a:t>
            </a:r>
            <a:r>
              <a:rPr lang="en-US" altLang="en-US" sz="2000" dirty="0"/>
              <a:t> </a:t>
            </a:r>
            <a:r>
              <a:rPr lang="en-US" altLang="en-US" sz="2000" dirty="0" err="1"/>
              <a:t>báo</a:t>
            </a:r>
            <a:r>
              <a:rPr lang="en-US" altLang="en-US" sz="2000" dirty="0"/>
              <a:t> </a:t>
            </a:r>
            <a:r>
              <a:rPr lang="en-US" altLang="en-US" sz="2000" dirty="0" err="1"/>
              <a:t>với</a:t>
            </a:r>
            <a:r>
              <a:rPr lang="en-US" altLang="en-US" sz="2000" dirty="0"/>
              <a:t> </a:t>
            </a:r>
            <a:r>
              <a:rPr lang="en-US" altLang="en-US" sz="2000" dirty="0" err="1"/>
              <a:t>bất</a:t>
            </a:r>
            <a:r>
              <a:rPr lang="en-US" altLang="en-US" sz="2000" dirty="0"/>
              <a:t> </a:t>
            </a:r>
            <a:r>
              <a:rPr lang="en-US" altLang="en-US" sz="2000" dirty="0" err="1"/>
              <a:t>kỳ</a:t>
            </a:r>
            <a:r>
              <a:rPr lang="en-US" altLang="en-US" sz="2000" dirty="0"/>
              <a:t> </a:t>
            </a:r>
            <a:r>
              <a:rPr lang="en-US" altLang="en-US" sz="2000" dirty="0" err="1"/>
              <a:t>phương</a:t>
            </a:r>
            <a:r>
              <a:rPr lang="en-US" altLang="en-US" sz="2000" dirty="0"/>
              <a:t> </a:t>
            </a:r>
            <a:r>
              <a:rPr lang="en-US" altLang="en-US" sz="2000" dirty="0" err="1"/>
              <a:t>thức</a:t>
            </a:r>
            <a:r>
              <a:rPr lang="en-US" altLang="en-US" sz="2000" dirty="0"/>
              <a:t> </a:t>
            </a:r>
            <a:r>
              <a:rPr lang="en-US" altLang="en-US" sz="2000" dirty="0" err="1"/>
              <a:t>nào</a:t>
            </a:r>
            <a:r>
              <a:rPr lang="en-US" altLang="en-US" sz="2000" dirty="0"/>
              <a:t> </a:t>
            </a:r>
            <a:r>
              <a:rPr lang="en-US" altLang="en-US" sz="2000" dirty="0" err="1"/>
              <a:t>trong</a:t>
            </a:r>
            <a:r>
              <a:rPr lang="en-US" altLang="en-US" sz="2000" dirty="0"/>
              <a:t> </a:t>
            </a:r>
            <a:r>
              <a:rPr lang="en-US" altLang="en-US" sz="2000" dirty="0" err="1"/>
              <a:t>một</a:t>
            </a:r>
            <a:r>
              <a:rPr lang="en-US" altLang="en-US" sz="2000" dirty="0"/>
              <a:t> </a:t>
            </a:r>
            <a:r>
              <a:rPr lang="en-US" altLang="en-US" sz="2000" dirty="0" err="1"/>
              <a:t>lớp</a:t>
            </a:r>
            <a:r>
              <a:rPr lang="en-US" altLang="en-US" sz="2000" dirty="0"/>
              <a:t>.</a:t>
            </a:r>
          </a:p>
          <a:p>
            <a:pPr lvl="1" eaLnBrk="1" hangingPunct="1"/>
            <a:r>
              <a:rPr lang="en-US" altLang="en-US" sz="2000" dirty="0" err="1"/>
              <a:t>Có</a:t>
            </a:r>
            <a:r>
              <a:rPr lang="en-US" altLang="en-US" sz="2000" dirty="0"/>
              <a:t> </a:t>
            </a:r>
            <a:r>
              <a:rPr lang="en-US" altLang="en-US" sz="2000" dirty="0" err="1"/>
              <a:t>thể</a:t>
            </a:r>
            <a:r>
              <a:rPr lang="en-US" altLang="en-US" sz="2000" dirty="0"/>
              <a:t> </a:t>
            </a:r>
            <a:r>
              <a:rPr lang="en-US" altLang="en-US" sz="2000" dirty="0" err="1"/>
              <a:t>được</a:t>
            </a:r>
            <a:r>
              <a:rPr lang="en-US" altLang="en-US" sz="2000" dirty="0"/>
              <a:t> </a:t>
            </a:r>
            <a:r>
              <a:rPr lang="en-US" altLang="en-US" sz="2000" b="1" dirty="0"/>
              <a:t>Overloading</a:t>
            </a:r>
            <a:r>
              <a:rPr lang="en-US" altLang="en-US" sz="2000" dirty="0"/>
              <a:t>.</a:t>
            </a:r>
            <a:endParaRPr lang="en-US" altLang="en-US" sz="2100" dirty="0"/>
          </a:p>
          <a:p>
            <a:pPr eaLnBrk="1" hangingPunct="1"/>
            <a:endParaRPr lang="vi-VN" altLang="en-US" dirty="0"/>
          </a:p>
        </p:txBody>
      </p:sp>
      <p:sp>
        <p:nvSpPr>
          <p:cNvPr id="90116" name="Slide Number Placeholder 1">
            <a:extLst>
              <a:ext uri="{FF2B5EF4-FFF2-40B4-BE49-F238E27FC236}">
                <a16:creationId xmlns:a16="http://schemas.microsoft.com/office/drawing/2014/main" id="{78B2E65E-E0A8-4A37-9B98-8FBA3FEBD3D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666B16F-7D76-4E15-AE5A-0577B6DA83B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D3FA636D-DB5A-4A86-ACFF-C046C03EC101}"/>
              </a:ext>
            </a:extLst>
          </p:cNvPr>
          <p:cNvSpPr>
            <a:spLocks noGrp="1" noChangeArrowheads="1"/>
          </p:cNvSpPr>
          <p:nvPr>
            <p:ph type="title"/>
          </p:nvPr>
        </p:nvSpPr>
        <p:spPr>
          <a:xfrm>
            <a:off x="1952625" y="428626"/>
            <a:ext cx="8229600" cy="785813"/>
          </a:xfrm>
        </p:spPr>
        <p:txBody>
          <a:bodyPr/>
          <a:lstStyle/>
          <a:p>
            <a:pPr eaLnBrk="1" hangingPunct="1"/>
            <a:r>
              <a:rPr lang="en-US" altLang="en-US"/>
              <a:t>Ví dụ</a:t>
            </a:r>
            <a:endParaRPr lang="vi-VN" altLang="en-US"/>
          </a:p>
        </p:txBody>
      </p:sp>
      <p:pic>
        <p:nvPicPr>
          <p:cNvPr id="91139" name="Picture 4">
            <a:extLst>
              <a:ext uri="{FF2B5EF4-FFF2-40B4-BE49-F238E27FC236}">
                <a16:creationId xmlns:a16="http://schemas.microsoft.com/office/drawing/2014/main" id="{439498B9-7F47-4DBF-B93E-DCA65711C9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476" y="1521570"/>
            <a:ext cx="7845425" cy="4154487"/>
          </a:xfrm>
        </p:spPr>
      </p:pic>
      <p:sp>
        <p:nvSpPr>
          <p:cNvPr id="91140" name="Slide Number Placeholder 1">
            <a:extLst>
              <a:ext uri="{FF2B5EF4-FFF2-40B4-BE49-F238E27FC236}">
                <a16:creationId xmlns:a16="http://schemas.microsoft.com/office/drawing/2014/main" id="{AD3AFBBE-6005-4E7C-B331-4D409E9C7C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01B69FC-4348-4E25-9B08-30686C6F84E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92162" name="Title 1">
            <a:extLst>
              <a:ext uri="{FF2B5EF4-FFF2-40B4-BE49-F238E27FC236}">
                <a16:creationId xmlns:a16="http://schemas.microsoft.com/office/drawing/2014/main" id="{75688983-B185-469F-9707-40BA48F9C355}"/>
              </a:ext>
            </a:extLst>
          </p:cNvPr>
          <p:cNvSpPr>
            <a:spLocks noGrp="1" noChangeArrowheads="1"/>
          </p:cNvSpPr>
          <p:nvPr>
            <p:ph type="title"/>
          </p:nvPr>
        </p:nvSpPr>
        <p:spPr>
          <a:xfrm>
            <a:off x="952108" y="954756"/>
            <a:ext cx="2730414" cy="4946003"/>
          </a:xfrm>
        </p:spPr>
        <p:txBody>
          <a:bodyPr>
            <a:normAutofit/>
          </a:bodyPr>
          <a:lstStyle/>
          <a:p>
            <a:pPr eaLnBrk="1" hangingPunct="1"/>
            <a:r>
              <a:rPr lang="en-US" altLang="en-US">
                <a:solidFill>
                  <a:srgbClr val="FFFFFF"/>
                </a:solidFill>
              </a:rPr>
              <a:t>Static: overview</a:t>
            </a:r>
          </a:p>
        </p:txBody>
      </p:sp>
      <p:sp>
        <p:nvSpPr>
          <p:cNvPr id="79" name="Rectangle 78">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0EFB3B-F7F1-472A-9464-11C893271556}"/>
              </a:ext>
            </a:extLst>
          </p:cNvPr>
          <p:cNvSpPr>
            <a:spLocks noGrp="1"/>
          </p:cNvSpPr>
          <p:nvPr>
            <p:ph idx="1"/>
          </p:nvPr>
        </p:nvSpPr>
        <p:spPr>
          <a:xfrm>
            <a:off x="5140934" y="469900"/>
            <a:ext cx="5953630" cy="5405968"/>
          </a:xfrm>
        </p:spPr>
        <p:txBody>
          <a:bodyPr rtlCol="0" anchor="ctr">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vi-VN" dirty="0"/>
              <a:t>Trong cùng </a:t>
            </a:r>
            <a:r>
              <a:rPr lang="vi-VN" i="1" dirty="0"/>
              <a:t>một lớp</a:t>
            </a:r>
            <a:r>
              <a:rPr lang="vi-VN" dirty="0"/>
              <a:t>, các đối tượng khác nhau có những biến</a:t>
            </a:r>
            <a:r>
              <a:rPr lang="en-US" dirty="0"/>
              <a:t>, </a:t>
            </a:r>
            <a:r>
              <a:rPr lang="vi-VN" dirty="0"/>
              <a:t> dữ liệu cùng tên, cùng kiểu nhưng được</a:t>
            </a:r>
            <a:r>
              <a:rPr lang="en-US" dirty="0"/>
              <a:t> </a:t>
            </a:r>
            <a:r>
              <a:rPr lang="vi-VN" dirty="0"/>
              <a:t>cấp phát ở các </a:t>
            </a:r>
            <a:r>
              <a:rPr lang="vi-VN" i="1" dirty="0"/>
              <a:t>vùng nhớ khác nhau và giá trị của chúng cũng có thể khác nhau. </a:t>
            </a:r>
            <a:endParaRPr lang="en-US" i="1" dirty="0"/>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Trong khi đó, </a:t>
            </a:r>
            <a:r>
              <a:rPr lang="vi-VN" b="1" dirty="0"/>
              <a:t>thành viên tĩnh </a:t>
            </a:r>
            <a:r>
              <a:rPr lang="vi-VN" dirty="0"/>
              <a:t>(biến, phương thức) được coi là </a:t>
            </a:r>
            <a:r>
              <a:rPr lang="vi-VN" b="1" dirty="0"/>
              <a:t>phần chung </a:t>
            </a:r>
            <a:r>
              <a:rPr lang="vi-VN" dirty="0"/>
              <a:t>của các đối tượng trong cùng một lớp</a:t>
            </a:r>
            <a:r>
              <a:rPr lang="en-US" dirty="0"/>
              <a:t>.</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Mọi </a:t>
            </a:r>
            <a:r>
              <a:rPr lang="vi-VN" i="1" dirty="0"/>
              <a:t>đối tượng thuộc lớp </a:t>
            </a:r>
            <a:r>
              <a:rPr lang="vi-VN" dirty="0"/>
              <a:t>đều có thể truy cập thành viên tĩnh. Nói cách khác, </a:t>
            </a:r>
            <a:endParaRPr lang="en-US" dirty="0"/>
          </a:p>
          <a:p>
            <a:pPr marL="393700" lvl="1" indent="0" defTabSz="457207" eaLnBrk="1" fontAlgn="auto" hangingPunct="1">
              <a:spcAft>
                <a:spcPts val="0"/>
              </a:spcAft>
              <a:buClr>
                <a:schemeClr val="bg2">
                  <a:lumMod val="40000"/>
                  <a:lumOff val="60000"/>
                </a:schemeClr>
              </a:buClr>
              <a:buNone/>
              <a:defRPr/>
            </a:pPr>
            <a:endParaRPr lang="en-US" dirty="0"/>
          </a:p>
          <a:p>
            <a:pPr marL="742962" lvl="1" indent="-274320" defTabSz="457207" eaLnBrk="1" fontAlgn="auto" hangingPunct="1">
              <a:spcAft>
                <a:spcPts val="0"/>
              </a:spcAft>
              <a:buClr>
                <a:schemeClr val="bg2">
                  <a:lumMod val="40000"/>
                  <a:lumOff val="60000"/>
                </a:schemeClr>
              </a:buClr>
              <a:buFont typeface="Wingdings 3" charset="2"/>
              <a:buChar char=""/>
              <a:defRPr/>
            </a:pPr>
            <a:r>
              <a:rPr lang="en-US" b="1" i="1" dirty="0"/>
              <a:t>T</a:t>
            </a:r>
            <a:r>
              <a:rPr lang="vi-VN" b="1" i="1" dirty="0"/>
              <a:t>hành viên tĩnh được xem là toàn cục trong phạm vi một lớp</a:t>
            </a:r>
            <a:endParaRPr lang="en-US" b="1" i="1" dirty="0"/>
          </a:p>
        </p:txBody>
      </p:sp>
      <p:sp>
        <p:nvSpPr>
          <p:cNvPr id="92164" name="Slide Number Placeholder 1">
            <a:extLst>
              <a:ext uri="{FF2B5EF4-FFF2-40B4-BE49-F238E27FC236}">
                <a16:creationId xmlns:a16="http://schemas.microsoft.com/office/drawing/2014/main" id="{5A929429-1FC8-432D-A0B4-F098179EF3AC}"/>
              </a:ext>
            </a:extLst>
          </p:cNvPr>
          <p:cNvSpPr>
            <a:spLocks noGrp="1" noChangeArrowheads="1"/>
          </p:cNvSpPr>
          <p:nvPr>
            <p:ph type="sldNum" sz="quarter" idx="12"/>
          </p:nvPr>
        </p:nvSpPr>
        <p:spPr>
          <a:xfrm>
            <a:off x="10551868" y="5969000"/>
            <a:ext cx="542697" cy="279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lnSpc>
                <a:spcPct val="90000"/>
              </a:lnSpc>
              <a:spcBef>
                <a:spcPct val="0"/>
              </a:spcBef>
              <a:spcAft>
                <a:spcPts val="600"/>
              </a:spcAft>
              <a:buClrTx/>
              <a:buSzTx/>
              <a:buNone/>
            </a:pPr>
            <a:fld id="{83F16C9A-CA50-40A7-ACDD-A39F2C6446DA}" type="slidenum">
              <a:rPr lang="vi-VN" altLang="en-US" sz="1300">
                <a:latin typeface="Arial" panose="020B0604020202020204" pitchFamily="34" charset="0"/>
              </a:rPr>
              <a:pPr defTabSz="457200" fontAlgn="base">
                <a:lnSpc>
                  <a:spcPct val="90000"/>
                </a:lnSpc>
                <a:spcBef>
                  <a:spcPct val="0"/>
                </a:spcBef>
                <a:spcAft>
                  <a:spcPts val="600"/>
                </a:spcAft>
                <a:buClrTx/>
                <a:buSzTx/>
                <a:buNone/>
              </a:pPr>
              <a:t>16</a:t>
            </a:fld>
            <a:endParaRPr lang="vi-VN" altLang="en-US" sz="13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9B54225F-28A4-4B4E-A80E-292E967CB362}"/>
              </a:ext>
            </a:extLst>
          </p:cNvPr>
          <p:cNvSpPr>
            <a:spLocks noGrp="1" noChangeArrowheads="1"/>
          </p:cNvSpPr>
          <p:nvPr>
            <p:ph type="title"/>
          </p:nvPr>
        </p:nvSpPr>
        <p:spPr/>
        <p:txBody>
          <a:bodyPr/>
          <a:lstStyle/>
          <a:p>
            <a:pPr eaLnBrk="1" hangingPunct="1"/>
            <a:r>
              <a:rPr lang="en-US" altLang="en-US"/>
              <a:t>Ví dụ</a:t>
            </a:r>
          </a:p>
        </p:txBody>
      </p:sp>
      <p:sp>
        <p:nvSpPr>
          <p:cNvPr id="86019" name="Content Placeholder 2">
            <a:extLst>
              <a:ext uri="{FF2B5EF4-FFF2-40B4-BE49-F238E27FC236}">
                <a16:creationId xmlns:a16="http://schemas.microsoft.com/office/drawing/2014/main" id="{31DAF397-B163-4B35-AAFF-C0F0FAE830AC}"/>
              </a:ext>
            </a:extLst>
          </p:cNvPr>
          <p:cNvSpPr>
            <a:spLocks noGrp="1"/>
          </p:cNvSpPr>
          <p:nvPr>
            <p:ph sz="quarter" idx="13"/>
          </p:nvPr>
        </p:nvSpPr>
        <p:spPr>
          <a:xfrm>
            <a:off x="2200275" y="1027113"/>
            <a:ext cx="5911850" cy="5378450"/>
          </a:xfrm>
        </p:spPr>
        <p:txBody>
          <a:bodyPr rtlCol="0">
            <a:normAutofit fontScale="70000" lnSpcReduction="20000"/>
          </a:bodyPr>
          <a:lstStyle/>
          <a:p>
            <a:pPr marL="0" indent="0" defTabSz="457207" eaLnBrk="1" fontAlgn="auto" hangingPunct="1">
              <a:spcAft>
                <a:spcPts val="0"/>
              </a:spcAft>
              <a:buClr>
                <a:schemeClr val="bg2">
                  <a:lumMod val="40000"/>
                  <a:lumOff val="60000"/>
                </a:schemeClr>
              </a:buClr>
              <a:buNone/>
              <a:defRPr/>
            </a:pPr>
            <a:endParaRPr lang="en-US" sz="1500" b="1" dirty="0">
              <a:solidFill>
                <a:srgbClr val="0070C0"/>
              </a:solidFill>
            </a:endParaRP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class Car</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private int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SoXe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 6;</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private string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TenXe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public Car(string 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TenXe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 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Console.WriteLine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{0} day!",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TenXe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SoXe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public Car()</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Console.WriteLine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("Xu dung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SoXe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 0;</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public void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SoLuongXe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Console.WriteLine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("Dang dung ", </a:t>
            </a:r>
            <a:r>
              <a:rPr lang="en-US" sz="2300" b="1" dirty="0" err="1">
                <a:solidFill>
                  <a:srgbClr val="0070C0"/>
                </a:solidFill>
                <a:latin typeface="Tahoma" panose="020B0604030504040204" pitchFamily="34" charset="0"/>
                <a:ea typeface="Tahoma" panose="020B0604030504040204" pitchFamily="34" charset="0"/>
                <a:cs typeface="Tahoma" panose="020B0604030504040204" pitchFamily="34" charset="0"/>
              </a:rPr>
              <a:t>SoXe</a:t>
            </a: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r>
              <a:rPr lang="en-US" sz="2300" b="1"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defTabSz="457207" eaLnBrk="1" fontAlgn="auto" hangingPunct="1">
              <a:spcAft>
                <a:spcPts val="0"/>
              </a:spcAft>
              <a:buClr>
                <a:schemeClr val="bg2">
                  <a:lumMod val="40000"/>
                  <a:lumOff val="60000"/>
                </a:schemeClr>
              </a:buClr>
              <a:buNone/>
              <a:defRPr/>
            </a:pPr>
            <a:endParaRPr lang="en-US" sz="1200" dirty="0"/>
          </a:p>
        </p:txBody>
      </p:sp>
      <p:sp>
        <p:nvSpPr>
          <p:cNvPr id="90116" name="Content Placeholder 3">
            <a:extLst>
              <a:ext uri="{FF2B5EF4-FFF2-40B4-BE49-F238E27FC236}">
                <a16:creationId xmlns:a16="http://schemas.microsoft.com/office/drawing/2014/main" id="{D0AE2D3C-9D14-4E59-AB12-4ADFD509C4B5}"/>
              </a:ext>
            </a:extLst>
          </p:cNvPr>
          <p:cNvSpPr>
            <a:spLocks noGrp="1"/>
          </p:cNvSpPr>
          <p:nvPr>
            <p:ph sz="quarter" idx="14"/>
          </p:nvPr>
        </p:nvSpPr>
        <p:spPr>
          <a:xfrm>
            <a:off x="7321663" y="2660650"/>
            <a:ext cx="3822700" cy="3448050"/>
          </a:xfrm>
        </p:spPr>
        <p:txBody>
          <a:bodyPr rtlCol="0">
            <a:normAutofit/>
          </a:bodyPr>
          <a:lstStyle/>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class Program</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static void Main(string[] </a:t>
            </a:r>
            <a:r>
              <a:rPr lang="en-US" altLang="en-US" sz="1200" b="1" dirty="0" err="1">
                <a:solidFill>
                  <a:srgbClr val="002060"/>
                </a:solidFill>
              </a:rPr>
              <a:t>args</a:t>
            </a:r>
            <a:r>
              <a:rPr lang="en-US" altLang="en-US" sz="1200" b="1" dirty="0">
                <a:solidFill>
                  <a:srgbClr val="002060"/>
                </a:solidFill>
              </a:rPr>
              <a:t>)</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Car toy= new Car("Toyota");</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r>
              <a:rPr lang="en-US" altLang="en-US" sz="1200" b="1" dirty="0" err="1">
                <a:solidFill>
                  <a:srgbClr val="002060"/>
                </a:solidFill>
              </a:rPr>
              <a:t>toy.SoLuongXe</a:t>
            </a:r>
            <a:r>
              <a:rPr lang="en-US" altLang="en-US" sz="1200" b="1" dirty="0">
                <a:solidFill>
                  <a:srgbClr val="002060"/>
                </a:solidFill>
              </a:rPr>
              <a:t>();</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Car </a:t>
            </a:r>
            <a:r>
              <a:rPr lang="en-US" altLang="en-US" sz="1200" b="1" dirty="0" err="1">
                <a:solidFill>
                  <a:srgbClr val="002060"/>
                </a:solidFill>
              </a:rPr>
              <a:t>kia</a:t>
            </a:r>
            <a:r>
              <a:rPr lang="en-US" altLang="en-US" sz="1200" b="1" dirty="0">
                <a:solidFill>
                  <a:srgbClr val="002060"/>
                </a:solidFill>
              </a:rPr>
              <a:t> = new Car("KIA");</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r>
              <a:rPr lang="en-US" altLang="en-US" sz="1200" b="1" dirty="0" err="1">
                <a:solidFill>
                  <a:srgbClr val="002060"/>
                </a:solidFill>
              </a:rPr>
              <a:t>kia.SoLuongXe</a:t>
            </a:r>
            <a:r>
              <a:rPr lang="en-US" altLang="en-US" sz="1200" b="1" dirty="0">
                <a:solidFill>
                  <a:srgbClr val="002060"/>
                </a:solidFill>
              </a:rPr>
              <a:t>();</a:t>
            </a:r>
          </a:p>
          <a:p>
            <a:pPr marL="0" indent="0" defTabSz="457207" eaLnBrk="1" fontAlgn="auto" hangingPunct="1">
              <a:spcAft>
                <a:spcPts val="0"/>
              </a:spcAft>
              <a:buClr>
                <a:schemeClr val="bg2">
                  <a:lumMod val="40000"/>
                  <a:lumOff val="60000"/>
                </a:schemeClr>
              </a:buClr>
              <a:buNone/>
              <a:defRPr/>
            </a:pPr>
            <a:endParaRPr lang="en-US" altLang="en-US" sz="1200" b="1" dirty="0">
              <a:solidFill>
                <a:srgbClr val="002060"/>
              </a:solidFill>
            </a:endParaRP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r>
              <a:rPr lang="en-US" altLang="en-US" sz="1200" b="1" dirty="0" err="1">
                <a:solidFill>
                  <a:srgbClr val="002060"/>
                </a:solidFill>
              </a:rPr>
              <a:t>Console.ReadLine</a:t>
            </a:r>
            <a:r>
              <a:rPr lang="en-US" altLang="en-US" sz="1200" b="1" dirty="0">
                <a:solidFill>
                  <a:srgbClr val="002060"/>
                </a:solidFill>
              </a:rPr>
              <a:t>();</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p>
          <a:p>
            <a:pPr marL="0" indent="0" defTabSz="457207" eaLnBrk="1" fontAlgn="auto" hangingPunct="1">
              <a:spcAft>
                <a:spcPts val="0"/>
              </a:spcAft>
              <a:buClr>
                <a:schemeClr val="bg2">
                  <a:lumMod val="40000"/>
                  <a:lumOff val="60000"/>
                </a:schemeClr>
              </a:buClr>
              <a:buNone/>
              <a:defRPr/>
            </a:pPr>
            <a:r>
              <a:rPr lang="en-US" altLang="en-US" sz="1200" b="1" dirty="0">
                <a:solidFill>
                  <a:srgbClr val="002060"/>
                </a:solidFill>
              </a:rPr>
              <a:t>    }</a:t>
            </a:r>
          </a:p>
        </p:txBody>
      </p:sp>
      <p:sp>
        <p:nvSpPr>
          <p:cNvPr id="93191" name="Slide Number Placeholder 1">
            <a:extLst>
              <a:ext uri="{FF2B5EF4-FFF2-40B4-BE49-F238E27FC236}">
                <a16:creationId xmlns:a16="http://schemas.microsoft.com/office/drawing/2014/main" id="{4B2A8482-A9DB-4FCB-85B2-FAA2A9EEFEDC}"/>
              </a:ext>
            </a:extLst>
          </p:cNvPr>
          <p:cNvSpPr>
            <a:spLocks noGrp="1" noChangeArrowheads="1"/>
          </p:cNvSpPr>
          <p:nvPr>
            <p:ph type="sldNum" sz="quarter" idx="17"/>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06CC1A4-3FD1-42B4-A2E6-FF7A85B373D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pic>
        <p:nvPicPr>
          <p:cNvPr id="93189" name="Picture 2">
            <a:extLst>
              <a:ext uri="{FF2B5EF4-FFF2-40B4-BE49-F238E27FC236}">
                <a16:creationId xmlns:a16="http://schemas.microsoft.com/office/drawing/2014/main" id="{87979D0B-FD0E-4F40-BDF4-1AA543429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193" y="4172969"/>
            <a:ext cx="14097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90" name="Picture 3">
            <a:extLst>
              <a:ext uri="{FF2B5EF4-FFF2-40B4-BE49-F238E27FC236}">
                <a16:creationId xmlns:a16="http://schemas.microsoft.com/office/drawing/2014/main" id="{88A78F84-30BD-4225-8994-3091C8B24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610" y="599423"/>
            <a:ext cx="3455988"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E191BA53-B864-4970-82B3-08F47F9F7CF8}"/>
              </a:ext>
            </a:extLst>
          </p:cNvPr>
          <p:cNvSpPr>
            <a:spLocks noGrp="1" noChangeArrowheads="1"/>
          </p:cNvSpPr>
          <p:nvPr>
            <p:ph type="title"/>
          </p:nvPr>
        </p:nvSpPr>
        <p:spPr/>
        <p:txBody>
          <a:bodyPr/>
          <a:lstStyle/>
          <a:p>
            <a:endParaRPr lang="en-US" altLang="en-US"/>
          </a:p>
        </p:txBody>
      </p:sp>
      <p:sp>
        <p:nvSpPr>
          <p:cNvPr id="95235" name="Content Placeholder 2">
            <a:extLst>
              <a:ext uri="{FF2B5EF4-FFF2-40B4-BE49-F238E27FC236}">
                <a16:creationId xmlns:a16="http://schemas.microsoft.com/office/drawing/2014/main" id="{B144C669-A8F8-47AD-B4D3-433664B42178}"/>
              </a:ext>
            </a:extLst>
          </p:cNvPr>
          <p:cNvSpPr>
            <a:spLocks noGrp="1" noChangeArrowheads="1"/>
          </p:cNvSpPr>
          <p:nvPr>
            <p:ph sz="quarter" idx="13"/>
          </p:nvPr>
        </p:nvSpPr>
        <p:spPr>
          <a:xfrm>
            <a:off x="2200275" y="2679701"/>
            <a:ext cx="3822700" cy="3446463"/>
          </a:xfrm>
        </p:spPr>
        <p:txBody>
          <a:bodyPr/>
          <a:lstStyle/>
          <a:p>
            <a:endParaRPr lang="en-US" altLang="en-US"/>
          </a:p>
        </p:txBody>
      </p:sp>
      <p:sp>
        <p:nvSpPr>
          <p:cNvPr id="95236" name="Content Placeholder 3">
            <a:extLst>
              <a:ext uri="{FF2B5EF4-FFF2-40B4-BE49-F238E27FC236}">
                <a16:creationId xmlns:a16="http://schemas.microsoft.com/office/drawing/2014/main" id="{AC11CB6B-4C62-4B3D-AC4D-3AE823513288}"/>
              </a:ext>
            </a:extLst>
          </p:cNvPr>
          <p:cNvSpPr>
            <a:spLocks noGrp="1" noChangeArrowheads="1"/>
          </p:cNvSpPr>
          <p:nvPr>
            <p:ph sz="quarter" idx="14"/>
          </p:nvPr>
        </p:nvSpPr>
        <p:spPr>
          <a:xfrm>
            <a:off x="6169025" y="2679701"/>
            <a:ext cx="3822700" cy="3446463"/>
          </a:xfrm>
        </p:spPr>
        <p:txBody>
          <a:bodyPr/>
          <a:lstStyle/>
          <a:p>
            <a:endParaRPr lang="en-US" altLang="en-US"/>
          </a:p>
        </p:txBody>
      </p:sp>
      <p:sp>
        <p:nvSpPr>
          <p:cNvPr id="95240" name="Slide Number Placeholder 1">
            <a:extLst>
              <a:ext uri="{FF2B5EF4-FFF2-40B4-BE49-F238E27FC236}">
                <a16:creationId xmlns:a16="http://schemas.microsoft.com/office/drawing/2014/main" id="{2DE48B29-54B8-48D2-AED8-80DA40167077}"/>
              </a:ext>
            </a:extLst>
          </p:cNvPr>
          <p:cNvSpPr>
            <a:spLocks noGrp="1" noChangeArrowheads="1"/>
          </p:cNvSpPr>
          <p:nvPr>
            <p:ph type="sldNum" sz="quarter" idx="17"/>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3716C18-5FC1-4A2A-980C-63D36C33932E}"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18</a:t>
            </a:fld>
            <a:endParaRPr lang="vi-VN" altLang="en-US" sz="2800">
              <a:solidFill>
                <a:srgbClr val="FFFFFF"/>
              </a:solidFill>
              <a:latin typeface="Arial" panose="020B0604020202020204" pitchFamily="34" charset="0"/>
            </a:endParaRPr>
          </a:p>
        </p:txBody>
      </p:sp>
      <p:pic>
        <p:nvPicPr>
          <p:cNvPr id="95237" name="Picture 4">
            <a:extLst>
              <a:ext uri="{FF2B5EF4-FFF2-40B4-BE49-F238E27FC236}">
                <a16:creationId xmlns:a16="http://schemas.microsoft.com/office/drawing/2014/main" id="{412A1D96-275B-475D-86B0-8808F783B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976" y="3030538"/>
            <a:ext cx="3871913"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5">
            <a:extLst>
              <a:ext uri="{FF2B5EF4-FFF2-40B4-BE49-F238E27FC236}">
                <a16:creationId xmlns:a16="http://schemas.microsoft.com/office/drawing/2014/main" id="{603719A4-DB3A-412E-9EA7-87230B5EC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4" y="1173163"/>
            <a:ext cx="4864101"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9" name="Picture 6">
            <a:extLst>
              <a:ext uri="{FF2B5EF4-FFF2-40B4-BE49-F238E27FC236}">
                <a16:creationId xmlns:a16="http://schemas.microsoft.com/office/drawing/2014/main" id="{EBC4E0D3-954E-48A5-99DE-8B300679A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338" y="330201"/>
            <a:ext cx="2286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125CF1FA-2E9C-4AB1-BCE4-0D0EB9746472}"/>
              </a:ext>
            </a:extLst>
          </p:cNvPr>
          <p:cNvSpPr>
            <a:spLocks noGrp="1" noChangeArrowheads="1"/>
          </p:cNvSpPr>
          <p:nvPr>
            <p:ph type="title"/>
          </p:nvPr>
        </p:nvSpPr>
        <p:spPr/>
        <p:txBody>
          <a:bodyPr/>
          <a:lstStyle/>
          <a:p>
            <a:pPr eaLnBrk="1" hangingPunct="1"/>
            <a:endParaRPr lang="en-US" altLang="en-US"/>
          </a:p>
        </p:txBody>
      </p:sp>
      <p:sp>
        <p:nvSpPr>
          <p:cNvPr id="97283" name="Content Placeholder 2">
            <a:extLst>
              <a:ext uri="{FF2B5EF4-FFF2-40B4-BE49-F238E27FC236}">
                <a16:creationId xmlns:a16="http://schemas.microsoft.com/office/drawing/2014/main" id="{60AEF6B9-22B8-4DB0-BD0D-400F75E1C5CC}"/>
              </a:ext>
            </a:extLst>
          </p:cNvPr>
          <p:cNvSpPr>
            <a:spLocks noGrp="1" noChangeArrowheads="1"/>
          </p:cNvSpPr>
          <p:nvPr>
            <p:ph sz="quarter" idx="13"/>
          </p:nvPr>
        </p:nvSpPr>
        <p:spPr>
          <a:xfrm>
            <a:off x="2200275" y="2679701"/>
            <a:ext cx="3822700" cy="3446463"/>
          </a:xfrm>
        </p:spPr>
        <p:txBody>
          <a:bodyPr/>
          <a:lstStyle/>
          <a:p>
            <a:pPr eaLnBrk="1" hangingPunct="1"/>
            <a:endParaRPr lang="en-US" altLang="en-US"/>
          </a:p>
        </p:txBody>
      </p:sp>
      <p:sp>
        <p:nvSpPr>
          <p:cNvPr id="97284" name="Content Placeholder 3">
            <a:extLst>
              <a:ext uri="{FF2B5EF4-FFF2-40B4-BE49-F238E27FC236}">
                <a16:creationId xmlns:a16="http://schemas.microsoft.com/office/drawing/2014/main" id="{1DA1B88E-0A67-48EC-9583-C599A6AD109D}"/>
              </a:ext>
            </a:extLst>
          </p:cNvPr>
          <p:cNvSpPr>
            <a:spLocks noGrp="1" noChangeArrowheads="1"/>
          </p:cNvSpPr>
          <p:nvPr>
            <p:ph sz="quarter" idx="14"/>
          </p:nvPr>
        </p:nvSpPr>
        <p:spPr>
          <a:xfrm>
            <a:off x="6169025" y="2679701"/>
            <a:ext cx="3822700" cy="3446463"/>
          </a:xfrm>
        </p:spPr>
        <p:txBody>
          <a:bodyPr/>
          <a:lstStyle/>
          <a:p>
            <a:pPr eaLnBrk="1" hangingPunct="1"/>
            <a:endParaRPr lang="en-US" altLang="en-US"/>
          </a:p>
        </p:txBody>
      </p:sp>
      <p:sp>
        <p:nvSpPr>
          <p:cNvPr id="97288" name="Slide Number Placeholder 1">
            <a:extLst>
              <a:ext uri="{FF2B5EF4-FFF2-40B4-BE49-F238E27FC236}">
                <a16:creationId xmlns:a16="http://schemas.microsoft.com/office/drawing/2014/main" id="{91A3DB9A-98BF-41F0-AD69-A5C70793F389}"/>
              </a:ext>
            </a:extLst>
          </p:cNvPr>
          <p:cNvSpPr>
            <a:spLocks noGrp="1" noChangeArrowheads="1"/>
          </p:cNvSpPr>
          <p:nvPr>
            <p:ph type="sldNum" sz="quarter" idx="17"/>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E39092F-9D6B-4E39-9BE1-94351C847DDB}"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19</a:t>
            </a:fld>
            <a:endParaRPr lang="vi-VN" altLang="en-US" sz="2800">
              <a:solidFill>
                <a:srgbClr val="FFFFFF"/>
              </a:solidFill>
              <a:latin typeface="Arial" panose="020B0604020202020204" pitchFamily="34" charset="0"/>
            </a:endParaRPr>
          </a:p>
        </p:txBody>
      </p:sp>
      <p:pic>
        <p:nvPicPr>
          <p:cNvPr id="97285" name="Picture 2">
            <a:extLst>
              <a:ext uri="{FF2B5EF4-FFF2-40B4-BE49-F238E27FC236}">
                <a16:creationId xmlns:a16="http://schemas.microsoft.com/office/drawing/2014/main" id="{7E1C3E78-2A73-4F79-B827-51676B717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4" y="1085603"/>
            <a:ext cx="4041775"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6" name="Picture 3">
            <a:extLst>
              <a:ext uri="{FF2B5EF4-FFF2-40B4-BE49-F238E27FC236}">
                <a16:creationId xmlns:a16="http://schemas.microsoft.com/office/drawing/2014/main" id="{418436B1-C4E7-4294-8FF6-65B7F19BB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737" y="1072232"/>
            <a:ext cx="3919538" cy="273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7" name="Picture 4">
            <a:extLst>
              <a:ext uri="{FF2B5EF4-FFF2-40B4-BE49-F238E27FC236}">
                <a16:creationId xmlns:a16="http://schemas.microsoft.com/office/drawing/2014/main" id="{30C44C5D-83FF-4518-A770-0E97CE4F6D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2200" y="3983694"/>
            <a:ext cx="12763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58D2-7C73-4F6A-BD1D-BF17137D46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4D7A52-5EBF-4C71-9371-CECAE6404851}"/>
              </a:ext>
            </a:extLst>
          </p:cNvPr>
          <p:cNvSpPr>
            <a:spLocks noGrp="1"/>
          </p:cNvSpPr>
          <p:nvPr>
            <p:ph idx="1"/>
          </p:nvPr>
        </p:nvSpPr>
        <p:spPr/>
        <p:txBody>
          <a:bodyPr>
            <a:normAutofit lnSpcReduction="10000"/>
          </a:bodyPr>
          <a:lstStyle/>
          <a:p>
            <a:r>
              <a:rPr lang="en-US" dirty="0"/>
              <a:t>OOP?</a:t>
            </a:r>
          </a:p>
          <a:p>
            <a:pPr lvl="1"/>
            <a:r>
              <a:rPr lang="en-US" dirty="0"/>
              <a:t>Class</a:t>
            </a:r>
          </a:p>
          <a:p>
            <a:pPr lvl="1"/>
            <a:r>
              <a:rPr lang="en-US" dirty="0"/>
              <a:t>Object</a:t>
            </a:r>
          </a:p>
          <a:p>
            <a:r>
              <a:rPr lang="en-US" dirty="0" err="1"/>
              <a:t>Đặc</a:t>
            </a:r>
            <a:r>
              <a:rPr lang="en-US" dirty="0"/>
              <a:t> </a:t>
            </a:r>
            <a:r>
              <a:rPr lang="en-US" dirty="0" err="1"/>
              <a:t>điểm</a:t>
            </a:r>
            <a:r>
              <a:rPr lang="en-US" dirty="0"/>
              <a:t> </a:t>
            </a:r>
            <a:r>
              <a:rPr lang="en-US" dirty="0" err="1"/>
              <a:t>chính</a:t>
            </a:r>
            <a:r>
              <a:rPr lang="en-US" dirty="0"/>
              <a:t>?</a:t>
            </a:r>
          </a:p>
          <a:p>
            <a:r>
              <a:rPr lang="en-US" dirty="0" err="1"/>
              <a:t>Từ</a:t>
            </a:r>
            <a:r>
              <a:rPr lang="en-US" dirty="0"/>
              <a:t> </a:t>
            </a:r>
            <a:r>
              <a:rPr lang="en-US" dirty="0" err="1"/>
              <a:t>khóa</a:t>
            </a:r>
            <a:r>
              <a:rPr lang="en-US" dirty="0"/>
              <a:t> </a:t>
            </a:r>
            <a:r>
              <a:rPr lang="en-US" dirty="0" err="1"/>
              <a:t>truy</a:t>
            </a:r>
            <a:r>
              <a:rPr lang="en-US" dirty="0"/>
              <a:t> </a:t>
            </a:r>
            <a:r>
              <a:rPr lang="en-US" dirty="0" err="1"/>
              <a:t>cập</a:t>
            </a:r>
            <a:endParaRPr lang="en-US" dirty="0"/>
          </a:p>
          <a:p>
            <a:r>
              <a:rPr lang="en-US" dirty="0"/>
              <a:t>Overloading </a:t>
            </a:r>
          </a:p>
          <a:p>
            <a:r>
              <a:rPr lang="en-US" dirty="0"/>
              <a:t>Ref/Out</a:t>
            </a:r>
          </a:p>
        </p:txBody>
      </p:sp>
      <p:sp>
        <p:nvSpPr>
          <p:cNvPr id="4" name="Slide Number Placeholder 3">
            <a:extLst>
              <a:ext uri="{FF2B5EF4-FFF2-40B4-BE49-F238E27FC236}">
                <a16:creationId xmlns:a16="http://schemas.microsoft.com/office/drawing/2014/main" id="{8D99886C-55FC-411C-95FC-18FE7430827A}"/>
              </a:ext>
            </a:extLst>
          </p:cNvPr>
          <p:cNvSpPr>
            <a:spLocks noGrp="1"/>
          </p:cNvSpPr>
          <p:nvPr>
            <p:ph type="sldNum" sz="quarter" idx="12"/>
          </p:nvPr>
        </p:nvSpPr>
        <p:spPr/>
        <p:txBody>
          <a:bodyPr/>
          <a:lstStyle/>
          <a:p>
            <a:pPr>
              <a:defRPr/>
            </a:pPr>
            <a:fld id="{4675D0A8-1B32-4959-B947-10AB6CC434D1}" type="slidenum">
              <a:rPr lang="vi-VN" altLang="en-US" smtClean="0"/>
              <a:pPr>
                <a:defRPr/>
              </a:pPr>
              <a:t>2</a:t>
            </a:fld>
            <a:endParaRPr lang="vi-VN" altLang="en-US"/>
          </a:p>
        </p:txBody>
      </p:sp>
    </p:spTree>
    <p:extLst>
      <p:ext uri="{BB962C8B-B14F-4D97-AF65-F5344CB8AC3E}">
        <p14:creationId xmlns:p14="http://schemas.microsoft.com/office/powerpoint/2010/main" val="392636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BB09042E-FAB0-4CB5-BB2B-A32067650EF9}"/>
              </a:ext>
            </a:extLst>
          </p:cNvPr>
          <p:cNvSpPr>
            <a:spLocks noGrp="1" noChangeArrowheads="1"/>
          </p:cNvSpPr>
          <p:nvPr>
            <p:ph type="title"/>
          </p:nvPr>
        </p:nvSpPr>
        <p:spPr>
          <a:xfrm>
            <a:off x="2024063" y="428625"/>
            <a:ext cx="8229600" cy="1143000"/>
          </a:xfrm>
        </p:spPr>
        <p:txBody>
          <a:bodyPr/>
          <a:lstStyle/>
          <a:p>
            <a:pPr eaLnBrk="1" hangingPunct="1"/>
            <a:r>
              <a:rPr lang="en-US" altLang="en-US"/>
              <a:t>Static Constructor</a:t>
            </a:r>
            <a:endParaRPr lang="vi-VN" altLang="en-US"/>
          </a:p>
        </p:txBody>
      </p:sp>
      <p:sp>
        <p:nvSpPr>
          <p:cNvPr id="46083" name="Content Placeholder 2">
            <a:extLst>
              <a:ext uri="{FF2B5EF4-FFF2-40B4-BE49-F238E27FC236}">
                <a16:creationId xmlns:a16="http://schemas.microsoft.com/office/drawing/2014/main" id="{B779EAA8-7A20-4DD6-87A2-D03469AAB144}"/>
              </a:ext>
            </a:extLst>
          </p:cNvPr>
          <p:cNvSpPr>
            <a:spLocks noGrp="1"/>
          </p:cNvSpPr>
          <p:nvPr>
            <p:ph idx="1"/>
          </p:nvPr>
        </p:nvSpPr>
        <p:spPr>
          <a:xfrm>
            <a:off x="1981201" y="1643064"/>
            <a:ext cx="8026865" cy="5000625"/>
          </a:xfrm>
        </p:spPr>
        <p:txBody>
          <a:bodyPr rtlCol="0">
            <a:normAutofit/>
          </a:bodyPr>
          <a:lstStyle/>
          <a:p>
            <a:pPr marL="274320" indent="-274320" defTabSz="457207" eaLnBrk="1" fontAlgn="auto" hangingPunct="1">
              <a:spcAft>
                <a:spcPts val="0"/>
              </a:spcAft>
              <a:buClr>
                <a:schemeClr val="accent3"/>
              </a:buClr>
              <a:buFont typeface="Wingdings 2"/>
              <a:buChar char=""/>
              <a:defRPr/>
            </a:pPr>
            <a:r>
              <a:rPr lang="vi-VN" sz="2200" dirty="0"/>
              <a:t>Định nghĩa một </a:t>
            </a:r>
            <a:r>
              <a:rPr lang="vi-VN" sz="2200" i="1" dirty="0">
                <a:solidFill>
                  <a:srgbClr val="00B050"/>
                </a:solidFill>
              </a:rPr>
              <a:t>constructor tĩnh </a:t>
            </a:r>
            <a:r>
              <a:rPr lang="vi-VN" sz="2200" dirty="0"/>
              <a:t>để khởi tạo giá trị cho các </a:t>
            </a:r>
            <a:r>
              <a:rPr lang="en-US" sz="2200" dirty="0" err="1">
                <a:solidFill>
                  <a:srgbClr val="92D050"/>
                </a:solidFill>
                <a:latin typeface="Times New Roman" panose="02020603050405020304" pitchFamily="18" charset="0"/>
                <a:cs typeface="Times New Roman" panose="02020603050405020304" pitchFamily="18" charset="0"/>
              </a:rPr>
              <a:t>thành</a:t>
            </a:r>
            <a:r>
              <a:rPr lang="en-US" sz="2200" dirty="0">
                <a:solidFill>
                  <a:srgbClr val="92D050"/>
                </a:solidFill>
                <a:latin typeface="Times New Roman" panose="02020603050405020304" pitchFamily="18" charset="0"/>
                <a:cs typeface="Times New Roman" panose="02020603050405020304" pitchFamily="18" charset="0"/>
              </a:rPr>
              <a:t> </a:t>
            </a:r>
            <a:r>
              <a:rPr lang="en-US" sz="2200" dirty="0" err="1">
                <a:solidFill>
                  <a:srgbClr val="92D050"/>
                </a:solidFill>
                <a:latin typeface="Times New Roman" panose="02020603050405020304" pitchFamily="18" charset="0"/>
                <a:cs typeface="Times New Roman" panose="02020603050405020304" pitchFamily="18" charset="0"/>
              </a:rPr>
              <a:t>phần</a:t>
            </a:r>
            <a:r>
              <a:rPr lang="vi-VN" sz="2200" dirty="0">
                <a:solidFill>
                  <a:srgbClr val="92D050"/>
                </a:solidFill>
              </a:rPr>
              <a:t> tĩnh</a:t>
            </a:r>
            <a:r>
              <a:rPr lang="en-US" sz="2200" dirty="0">
                <a:solidFill>
                  <a:srgbClr val="92D050"/>
                </a:solidFill>
              </a:rPr>
              <a:t> (static)</a:t>
            </a:r>
            <a:r>
              <a:rPr lang="vi-VN" sz="2200" dirty="0">
                <a:solidFill>
                  <a:srgbClr val="92D050"/>
                </a:solidFill>
              </a:rPr>
              <a:t>.</a:t>
            </a:r>
          </a:p>
          <a:p>
            <a:pPr marL="274320" indent="-274320" defTabSz="457207" eaLnBrk="1" fontAlgn="auto" hangingPunct="1">
              <a:spcAft>
                <a:spcPts val="0"/>
              </a:spcAft>
              <a:buClr>
                <a:schemeClr val="accent3"/>
              </a:buClr>
              <a:buFont typeface="Wingdings 2"/>
              <a:buChar char=""/>
              <a:defRPr/>
            </a:pPr>
            <a:r>
              <a:rPr lang="vi-VN" sz="2200" dirty="0"/>
              <a:t>Constructor tĩnh chỉ chạy một lần và nó sẽ </a:t>
            </a:r>
            <a:r>
              <a:rPr lang="vi-VN" sz="2200" b="1" i="1" dirty="0">
                <a:solidFill>
                  <a:schemeClr val="accent2">
                    <a:lumMod val="60000"/>
                    <a:lumOff val="40000"/>
                  </a:schemeClr>
                </a:solidFill>
              </a:rPr>
              <a:t>được gọi trước khi đoạn mã tham khảo đến lớp đó.</a:t>
            </a:r>
          </a:p>
          <a:p>
            <a:pPr marL="274320" indent="-274320" defTabSz="457207" eaLnBrk="1" fontAlgn="auto" hangingPunct="1">
              <a:spcAft>
                <a:spcPts val="0"/>
              </a:spcAft>
              <a:buClr>
                <a:schemeClr val="accent3"/>
              </a:buClr>
              <a:buFont typeface="Wingdings 2"/>
              <a:buChar char=""/>
              <a:defRPr/>
            </a:pPr>
            <a:r>
              <a:rPr lang="vi-VN" sz="2200" dirty="0"/>
              <a:t>Constructor tĩnh thường được thực hiện ngay trước lần gọi đầu tiên của một thành viên trong lớp đó.</a:t>
            </a:r>
          </a:p>
          <a:p>
            <a:pPr marL="274320" indent="-274320" defTabSz="457207" eaLnBrk="1" fontAlgn="auto" hangingPunct="1">
              <a:spcAft>
                <a:spcPts val="0"/>
              </a:spcAft>
              <a:buClr>
                <a:schemeClr val="accent3"/>
              </a:buClr>
              <a:buFont typeface="Wingdings 2"/>
              <a:buChar char=""/>
              <a:defRPr/>
            </a:pPr>
            <a:r>
              <a:rPr lang="vi-VN" sz="2200" dirty="0"/>
              <a:t>Constructor tĩnh không có từ khóa truy cập, không có bất kỳ một tham số nào và </a:t>
            </a:r>
            <a:r>
              <a:rPr lang="vi-VN" sz="2200" i="1" dirty="0">
                <a:solidFill>
                  <a:schemeClr val="accent2">
                    <a:lumMod val="60000"/>
                    <a:lumOff val="40000"/>
                  </a:schemeClr>
                </a:solidFill>
              </a:rPr>
              <a:t>chỉ có duy nhất một constructor tĩnh trong một l class.</a:t>
            </a:r>
          </a:p>
          <a:p>
            <a:pPr marL="274320" indent="-274320" defTabSz="457207" eaLnBrk="1" fontAlgn="auto" hangingPunct="1">
              <a:spcAft>
                <a:spcPts val="0"/>
              </a:spcAft>
              <a:buClr>
                <a:schemeClr val="accent3"/>
              </a:buClr>
              <a:buFont typeface="Wingdings 2"/>
              <a:buChar char=""/>
              <a:defRPr/>
            </a:pP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tĩnh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hữu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a:t>
            </a:r>
          </a:p>
          <a:p>
            <a:pPr marL="274320" indent="-274320" defTabSz="457207" eaLnBrk="1" fontAlgn="auto" hangingPunct="1">
              <a:spcAft>
                <a:spcPts val="0"/>
              </a:spcAft>
              <a:buClr>
                <a:schemeClr val="accent3"/>
              </a:buClr>
              <a:buFont typeface="Wingdings 2"/>
              <a:buChar char=""/>
              <a:defRPr/>
            </a:pPr>
            <a:endParaRPr lang="vi-VN" dirty="0"/>
          </a:p>
        </p:txBody>
      </p:sp>
      <p:sp>
        <p:nvSpPr>
          <p:cNvPr id="99334" name="Slide Number Placeholder 1">
            <a:extLst>
              <a:ext uri="{FF2B5EF4-FFF2-40B4-BE49-F238E27FC236}">
                <a16:creationId xmlns:a16="http://schemas.microsoft.com/office/drawing/2014/main" id="{83371079-5336-47DC-97AA-ECCE7787239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3302690-8812-48E8-BD5A-EF03C10B021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20</a:t>
            </a:fld>
            <a:endParaRPr lang="vi-VN" altLang="en-US" sz="2800">
              <a:solidFill>
                <a:srgbClr val="FFFFFF"/>
              </a:solidFill>
              <a:latin typeface="Arial" panose="020B0604020202020204" pitchFamily="34" charset="0"/>
            </a:endParaRPr>
          </a:p>
        </p:txBody>
      </p:sp>
      <p:sp>
        <p:nvSpPr>
          <p:cNvPr id="99332" name="Picture 2">
            <a:extLst>
              <a:ext uri="{FF2B5EF4-FFF2-40B4-BE49-F238E27FC236}">
                <a16:creationId xmlns:a16="http://schemas.microsoft.com/office/drawing/2014/main" id="{24807258-74E7-47CC-A640-570ECAE3CE42}"/>
              </a:ext>
            </a:extLst>
          </p:cNvPr>
          <p:cNvSpPr>
            <a:spLocks noChangeAspect="1" noChangeArrowheads="1"/>
          </p:cNvSpPr>
          <p:nvPr/>
        </p:nvSpPr>
        <p:spPr bwMode="auto">
          <a:xfrm>
            <a:off x="8310564" y="1857375"/>
            <a:ext cx="185737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sp>
        <p:nvSpPr>
          <p:cNvPr id="99333" name="Picture 3">
            <a:extLst>
              <a:ext uri="{FF2B5EF4-FFF2-40B4-BE49-F238E27FC236}">
                <a16:creationId xmlns:a16="http://schemas.microsoft.com/office/drawing/2014/main" id="{FD5ADA6A-A503-4009-AC2C-8C303AC9A460}"/>
              </a:ext>
            </a:extLst>
          </p:cNvPr>
          <p:cNvSpPr>
            <a:spLocks noChangeAspect="1" noChangeArrowheads="1"/>
          </p:cNvSpPr>
          <p:nvPr/>
        </p:nvSpPr>
        <p:spPr bwMode="auto">
          <a:xfrm>
            <a:off x="8239126" y="3286126"/>
            <a:ext cx="22002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6">
            <a:extLst>
              <a:ext uri="{FF2B5EF4-FFF2-40B4-BE49-F238E27FC236}">
                <a16:creationId xmlns:a16="http://schemas.microsoft.com/office/drawing/2014/main" id="{DAEB496D-AFDA-4C3F-8209-F5A30A289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780" y="91677"/>
            <a:ext cx="42005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Picture 2">
            <a:extLst>
              <a:ext uri="{FF2B5EF4-FFF2-40B4-BE49-F238E27FC236}">
                <a16:creationId xmlns:a16="http://schemas.microsoft.com/office/drawing/2014/main" id="{18284EBD-8933-4E23-A6C2-C76FFAB4D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6" y="1783557"/>
            <a:ext cx="4376738"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itle 1">
            <a:extLst>
              <a:ext uri="{FF2B5EF4-FFF2-40B4-BE49-F238E27FC236}">
                <a16:creationId xmlns:a16="http://schemas.microsoft.com/office/drawing/2014/main" id="{910BE4E1-9931-4F09-91D8-6CE6FB20362B}"/>
              </a:ext>
            </a:extLst>
          </p:cNvPr>
          <p:cNvSpPr>
            <a:spLocks noGrp="1" noChangeArrowheads="1"/>
          </p:cNvSpPr>
          <p:nvPr>
            <p:ph type="title"/>
          </p:nvPr>
        </p:nvSpPr>
        <p:spPr/>
        <p:txBody>
          <a:bodyPr/>
          <a:lstStyle/>
          <a:p>
            <a:pPr eaLnBrk="1" hangingPunct="1"/>
            <a:r>
              <a:rPr lang="en-US" altLang="en-US" dirty="0" err="1"/>
              <a:t>Ví</a:t>
            </a:r>
            <a:r>
              <a:rPr lang="en-US" altLang="en-US" dirty="0"/>
              <a:t> </a:t>
            </a:r>
            <a:r>
              <a:rPr lang="en-US" altLang="en-US" dirty="0" err="1"/>
              <a:t>dụ</a:t>
            </a:r>
            <a:endParaRPr lang="en-US" altLang="en-US" dirty="0"/>
          </a:p>
        </p:txBody>
      </p:sp>
      <p:sp>
        <p:nvSpPr>
          <p:cNvPr id="100362" name="Slide Number Placeholder 1">
            <a:extLst>
              <a:ext uri="{FF2B5EF4-FFF2-40B4-BE49-F238E27FC236}">
                <a16:creationId xmlns:a16="http://schemas.microsoft.com/office/drawing/2014/main" id="{0F389670-E4FE-4499-9C01-CD7D387E68B1}"/>
              </a:ext>
            </a:extLst>
          </p:cNvPr>
          <p:cNvSpPr>
            <a:spLocks noGrp="1" noChangeArrowheads="1"/>
          </p:cNvSpPr>
          <p:nvPr>
            <p:ph type="sldNum" sz="quarter" idx="17"/>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7D5E465-4C73-454C-B90F-B0F5F6CDDCE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21</a:t>
            </a:fld>
            <a:endParaRPr lang="vi-VN" altLang="en-US" sz="2800">
              <a:solidFill>
                <a:srgbClr val="FFFFFF"/>
              </a:solidFill>
              <a:latin typeface="Arial" panose="020B0604020202020204" pitchFamily="34" charset="0"/>
            </a:endParaRPr>
          </a:p>
        </p:txBody>
      </p:sp>
      <p:pic>
        <p:nvPicPr>
          <p:cNvPr id="100357" name="Picture 4">
            <a:extLst>
              <a:ext uri="{FF2B5EF4-FFF2-40B4-BE49-F238E27FC236}">
                <a16:creationId xmlns:a16="http://schemas.microsoft.com/office/drawing/2014/main" id="{7B07C073-E20D-40DD-9E5B-EDCB09EC7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0438" y="3919538"/>
            <a:ext cx="14382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a:extLst>
              <a:ext uri="{FF2B5EF4-FFF2-40B4-BE49-F238E27FC236}">
                <a16:creationId xmlns:a16="http://schemas.microsoft.com/office/drawing/2014/main" id="{6CBB0E04-DC3D-4E7C-B9AC-6A64FD105A14}"/>
              </a:ext>
            </a:extLst>
          </p:cNvPr>
          <p:cNvSpPr/>
          <p:nvPr/>
        </p:nvSpPr>
        <p:spPr>
          <a:xfrm>
            <a:off x="6994527" y="3429000"/>
            <a:ext cx="2520950" cy="3167062"/>
          </a:xfrm>
          <a:prstGeom prst="wedgeRoundRectCallout">
            <a:avLst>
              <a:gd name="adj1" fmla="val -211763"/>
              <a:gd name="adj2" fmla="val -353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vi-VN" dirty="0">
                <a:solidFill>
                  <a:prstClr val="white"/>
                </a:solidFill>
                <a:latin typeface="Arial" panose="020B0604020202020204" pitchFamily="34" charset="0"/>
              </a:rPr>
              <a:t>Constructor tĩnh vừa khởi tạo đã được gọi. </a:t>
            </a:r>
            <a:r>
              <a:rPr lang="en-US" dirty="0">
                <a:solidFill>
                  <a:prstClr val="white"/>
                </a:solidFill>
                <a:latin typeface="Century Gothic" panose="020B0502020202020204"/>
              </a:rPr>
              <a:t>D</a:t>
            </a:r>
            <a:r>
              <a:rPr lang="vi-VN" dirty="0">
                <a:solidFill>
                  <a:prstClr val="white"/>
                </a:solidFill>
                <a:latin typeface="Arial" panose="020B0604020202020204" pitchFamily="34" charset="0"/>
              </a:rPr>
              <a:t>ù cho trong </a:t>
            </a:r>
            <a:r>
              <a:rPr lang="en-US" dirty="0">
                <a:solidFill>
                  <a:prstClr val="white"/>
                </a:solidFill>
                <a:latin typeface="Century Gothic" panose="020B0502020202020204"/>
              </a:rPr>
              <a:t>Main</a:t>
            </a:r>
            <a:r>
              <a:rPr lang="vi-VN" dirty="0">
                <a:solidFill>
                  <a:prstClr val="white"/>
                </a:solidFill>
                <a:latin typeface="Arial" panose="020B0604020202020204" pitchFamily="34" charset="0"/>
              </a:rPr>
              <a:t> không gọi nó nhưng nguyên tắc là Constructor tĩnh sẽ tự động được thực th</a:t>
            </a:r>
            <a:r>
              <a:rPr lang="en-US" dirty="0">
                <a:solidFill>
                  <a:prstClr val="white"/>
                </a:solidFill>
                <a:latin typeface="Century Gothic" panose="020B0502020202020204"/>
              </a:rPr>
              <a:t>i</a:t>
            </a:r>
          </a:p>
        </p:txBody>
      </p:sp>
      <p:pic>
        <p:nvPicPr>
          <p:cNvPr id="100360" name="Picture 3">
            <a:extLst>
              <a:ext uri="{FF2B5EF4-FFF2-40B4-BE49-F238E27FC236}">
                <a16:creationId xmlns:a16="http://schemas.microsoft.com/office/drawing/2014/main" id="{2C60055F-0BEA-470F-96FF-C62233A5A1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039" y="173038"/>
            <a:ext cx="2238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45846B5-B0E9-412C-9378-E56186E0D07F}"/>
              </a:ext>
            </a:extLst>
          </p:cNvPr>
          <p:cNvSpPr>
            <a:spLocks noGrp="1" noChangeArrowheads="1"/>
          </p:cNvSpPr>
          <p:nvPr>
            <p:ph type="title"/>
          </p:nvPr>
        </p:nvSpPr>
        <p:spPr/>
        <p:txBody>
          <a:bodyPr/>
          <a:lstStyle/>
          <a:p>
            <a:pPr eaLnBrk="1" hangingPunct="1"/>
            <a:r>
              <a:rPr lang="en-US" altLang="en-US"/>
              <a:t>Ôn Tập Phần I: OOP </a:t>
            </a:r>
          </a:p>
        </p:txBody>
      </p:sp>
      <p:sp>
        <p:nvSpPr>
          <p:cNvPr id="101379" name="Content Placeholder 2">
            <a:extLst>
              <a:ext uri="{FF2B5EF4-FFF2-40B4-BE49-F238E27FC236}">
                <a16:creationId xmlns:a16="http://schemas.microsoft.com/office/drawing/2014/main" id="{31A04DBD-4EFE-41DB-8609-76A273411877}"/>
              </a:ext>
            </a:extLst>
          </p:cNvPr>
          <p:cNvSpPr>
            <a:spLocks noGrp="1" noChangeArrowheads="1"/>
          </p:cNvSpPr>
          <p:nvPr>
            <p:ph idx="1"/>
          </p:nvPr>
        </p:nvSpPr>
        <p:spPr/>
        <p:txBody>
          <a:bodyPr/>
          <a:lstStyle/>
          <a:p>
            <a:pPr eaLnBrk="1" hangingPunct="1"/>
            <a:r>
              <a:rPr lang="en-US" altLang="en-US"/>
              <a:t>Khái niệm OOP</a:t>
            </a:r>
          </a:p>
          <a:p>
            <a:pPr lvl="1" eaLnBrk="1" hangingPunct="1"/>
            <a:r>
              <a:rPr lang="en-US" altLang="en-US"/>
              <a:t>Lớp + Đối tượng</a:t>
            </a:r>
          </a:p>
          <a:p>
            <a:pPr lvl="1" eaLnBrk="1" hangingPunct="1"/>
            <a:r>
              <a:rPr lang="en-US" altLang="en-US"/>
              <a:t>Encap</a:t>
            </a:r>
          </a:p>
          <a:p>
            <a:pPr lvl="1" eaLnBrk="1" hangingPunct="1"/>
            <a:r>
              <a:rPr lang="en-US" altLang="en-US"/>
              <a:t>Inher</a:t>
            </a:r>
          </a:p>
          <a:p>
            <a:pPr lvl="1" eaLnBrk="1" hangingPunct="1"/>
            <a:r>
              <a:rPr lang="en-US" altLang="en-US"/>
              <a:t>Poly</a:t>
            </a:r>
          </a:p>
          <a:p>
            <a:pPr lvl="1" eaLnBrk="1" hangingPunct="1"/>
            <a:r>
              <a:rPr lang="en-US" altLang="en-US"/>
              <a:t>Các từ khóa quan trọng</a:t>
            </a:r>
          </a:p>
        </p:txBody>
      </p:sp>
      <p:sp>
        <p:nvSpPr>
          <p:cNvPr id="101380" name="Slide Number Placeholder 1">
            <a:extLst>
              <a:ext uri="{FF2B5EF4-FFF2-40B4-BE49-F238E27FC236}">
                <a16:creationId xmlns:a16="http://schemas.microsoft.com/office/drawing/2014/main" id="{15B55057-24F3-486C-8C99-C80651EC57E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315BCC0-8F31-45A2-88C5-E94F2456AC8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22</a:t>
            </a:fld>
            <a:endParaRPr lang="vi-VN" altLang="en-US" sz="280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88C92C9A-7EC2-4EE0-9B9B-497A2AA8C16B}"/>
              </a:ext>
            </a:extLst>
          </p:cNvPr>
          <p:cNvSpPr>
            <a:spLocks noGrp="1" noChangeArrowheads="1"/>
          </p:cNvSpPr>
          <p:nvPr>
            <p:ph type="title"/>
          </p:nvPr>
        </p:nvSpPr>
        <p:spPr/>
        <p:txBody>
          <a:bodyPr/>
          <a:lstStyle/>
          <a:p>
            <a:pPr eaLnBrk="1" hangingPunct="1"/>
            <a:r>
              <a:rPr lang="en-US" altLang="en-US"/>
              <a:t>Day 03</a:t>
            </a:r>
            <a:endParaRPr lang="en-US" altLang="en-US">
              <a:latin typeface="Arial" panose="020B0604020202020204" pitchFamily="34" charset="0"/>
            </a:endParaRPr>
          </a:p>
        </p:txBody>
      </p:sp>
      <p:sp>
        <p:nvSpPr>
          <p:cNvPr id="79875" name="Rectangle 3">
            <a:extLst>
              <a:ext uri="{FF2B5EF4-FFF2-40B4-BE49-F238E27FC236}">
                <a16:creationId xmlns:a16="http://schemas.microsoft.com/office/drawing/2014/main" id="{893BC5B3-8F26-4B6C-8CB3-4434D81D2F1D}"/>
              </a:ext>
            </a:extLst>
          </p:cNvPr>
          <p:cNvSpPr>
            <a:spLocks noGrp="1" noChangeArrowheads="1"/>
          </p:cNvSpPr>
          <p:nvPr>
            <p:ph idx="1"/>
          </p:nvPr>
        </p:nvSpPr>
        <p:spPr>
          <a:solidFill>
            <a:srgbClr val="FFFFDC"/>
          </a:solidFill>
        </p:spPr>
        <p:txBody>
          <a:bodyPr rtlCol="0">
            <a:normAutofit fontScale="92500" lnSpcReduction="10000"/>
          </a:bodyPr>
          <a:lstStyle/>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8000"/>
                </a:solidFill>
                <a:latin typeface="Times New Roman" pitchFamily="18" charset="0"/>
              </a:rPr>
              <a:t>// Demonstrate compiler errors from attempt to access </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8000"/>
                </a:solidFill>
                <a:latin typeface="Times New Roman" pitchFamily="18" charset="0"/>
              </a:rPr>
              <a:t>// private class members.</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class </a:t>
            </a:r>
            <a:r>
              <a:rPr lang="en-US" sz="1800" noProof="1">
                <a:solidFill>
                  <a:srgbClr val="008080"/>
                </a:solidFill>
                <a:latin typeface="Times New Roman" pitchFamily="18" charset="0"/>
              </a:rPr>
              <a:t>RestrictedAccess</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8080"/>
                </a:solidFill>
                <a:latin typeface="Times New Roman" pitchFamily="18" charset="0"/>
              </a:rPr>
              <a:t>{</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8080"/>
                </a:solidFill>
                <a:latin typeface="Times New Roman" pitchFamily="18" charset="0"/>
              </a:rPr>
              <a:t>    </a:t>
            </a:r>
            <a:r>
              <a:rPr lang="en-US" sz="1800" noProof="1">
                <a:solidFill>
                  <a:srgbClr val="008000"/>
                </a:solidFill>
                <a:latin typeface="Times New Roman" pitchFamily="18" charset="0"/>
              </a:rPr>
              <a:t>// main entry point for application</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8000"/>
                </a:solidFill>
                <a:latin typeface="Times New Roman" pitchFamily="18" charset="0"/>
              </a:rPr>
              <a:t>    </a:t>
            </a:r>
            <a:r>
              <a:rPr lang="en-US" sz="1800" noProof="1">
                <a:solidFill>
                  <a:srgbClr val="0000FF"/>
                </a:solidFill>
                <a:latin typeface="Times New Roman" pitchFamily="18" charset="0"/>
              </a:rPr>
              <a:t>static void Main(string[] args)</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Time1 time = new Time1();</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time.hour = 7;</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time.minute = 15;</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time.second = 30;</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00FF"/>
                </a:solidFill>
                <a:latin typeface="Times New Roman" pitchFamily="18" charset="0"/>
              </a:rPr>
              <a:t>} </a:t>
            </a:r>
            <a:r>
              <a:rPr lang="en-US" sz="1800" noProof="1">
                <a:solidFill>
                  <a:srgbClr val="008000"/>
                </a:solidFill>
                <a:latin typeface="Times New Roman" pitchFamily="18" charset="0"/>
              </a:rPr>
              <a:t>// end class RestrictedAccess</a:t>
            </a:r>
          </a:p>
          <a:p>
            <a:pPr marL="274320" indent="-274320" defTabSz="457207" eaLnBrk="1" fontAlgn="auto" hangingPunct="1">
              <a:lnSpc>
                <a:spcPct val="80000"/>
              </a:lnSpc>
              <a:spcAft>
                <a:spcPts val="0"/>
              </a:spcAft>
              <a:buClr>
                <a:schemeClr val="bg2">
                  <a:lumMod val="40000"/>
                  <a:lumOff val="60000"/>
                </a:schemeClr>
              </a:buClr>
              <a:buNone/>
              <a:defRPr/>
            </a:pPr>
            <a:r>
              <a:rPr lang="en-US" sz="1800" noProof="1">
                <a:solidFill>
                  <a:srgbClr val="008000"/>
                </a:solidFill>
                <a:latin typeface="Times New Roman" pitchFamily="18" charset="0"/>
              </a:rPr>
              <a:t>//truy cập private </a:t>
            </a:r>
            <a:r>
              <a:rPr lang="en-US" sz="1800" noProof="1">
                <a:solidFill>
                  <a:srgbClr val="FF0000"/>
                </a:solidFill>
                <a:latin typeface="Times New Roman" pitchFamily="18" charset="0"/>
              </a:rPr>
              <a:t>PropertiesTest.csc</a:t>
            </a:r>
            <a:endParaRPr lang="en-US" sz="1800" dirty="0">
              <a:solidFill>
                <a:srgbClr val="FF0000"/>
              </a:solidFill>
            </a:endParaRPr>
          </a:p>
        </p:txBody>
      </p:sp>
      <p:sp>
        <p:nvSpPr>
          <p:cNvPr id="78854" name="Slide Number Placeholder 1">
            <a:extLst>
              <a:ext uri="{FF2B5EF4-FFF2-40B4-BE49-F238E27FC236}">
                <a16:creationId xmlns:a16="http://schemas.microsoft.com/office/drawing/2014/main" id="{5BBF98BB-D30B-40DF-8848-76D0F711701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F466499-FC78-4CD5-95BB-3F728E29A429}"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a:t>
            </a:fld>
            <a:endParaRPr lang="vi-VN" altLang="en-US" sz="2800">
              <a:solidFill>
                <a:srgbClr val="FFFFFF"/>
              </a:solidFill>
              <a:latin typeface="Arial" panose="020B0604020202020204" pitchFamily="34" charset="0"/>
            </a:endParaRPr>
          </a:p>
        </p:txBody>
      </p:sp>
      <p:sp>
        <p:nvSpPr>
          <p:cNvPr id="78852" name="AutoShape 4">
            <a:extLst>
              <a:ext uri="{FF2B5EF4-FFF2-40B4-BE49-F238E27FC236}">
                <a16:creationId xmlns:a16="http://schemas.microsoft.com/office/drawing/2014/main" id="{8F4CB22A-F3E8-4003-9C5D-FA0200922AB2}"/>
              </a:ext>
            </a:extLst>
          </p:cNvPr>
          <p:cNvSpPr>
            <a:spLocks noChangeArrowheads="1"/>
          </p:cNvSpPr>
          <p:nvPr/>
        </p:nvSpPr>
        <p:spPr bwMode="auto">
          <a:xfrm>
            <a:off x="5024438" y="4357688"/>
            <a:ext cx="1905000" cy="609600"/>
          </a:xfrm>
          <a:prstGeom prst="wedgeRoundRectCallout">
            <a:avLst>
              <a:gd name="adj1" fmla="val 49417"/>
              <a:gd name="adj2" fmla="val 18491"/>
              <a:gd name="adj3" fmla="val 16667"/>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defTabSz="457200" fontAlgn="base">
              <a:spcBef>
                <a:spcPct val="0"/>
              </a:spcBef>
              <a:spcAft>
                <a:spcPct val="0"/>
              </a:spcAft>
              <a:buClrTx/>
              <a:buSzTx/>
              <a:buNone/>
            </a:pPr>
            <a:r>
              <a:rPr lang="en-US" altLang="en-US" sz="1800">
                <a:solidFill>
                  <a:srgbClr val="800000"/>
                </a:solidFill>
                <a:latin typeface="Arial" panose="020B0604020202020204" pitchFamily="34" charset="0"/>
              </a:rPr>
              <a:t>Compiler errors</a:t>
            </a:r>
          </a:p>
        </p:txBody>
      </p:sp>
      <p:sp>
        <p:nvSpPr>
          <p:cNvPr id="78853" name="Text Box 12">
            <a:extLst>
              <a:ext uri="{FF2B5EF4-FFF2-40B4-BE49-F238E27FC236}">
                <a16:creationId xmlns:a16="http://schemas.microsoft.com/office/drawing/2014/main" id="{4DBAEA10-8C8F-4492-AAB3-395081A5F4EE}"/>
              </a:ext>
            </a:extLst>
          </p:cNvPr>
          <p:cNvSpPr txBox="1">
            <a:spLocks noChangeArrowheads="1"/>
          </p:cNvSpPr>
          <p:nvPr/>
        </p:nvSpPr>
        <p:spPr bwMode="auto">
          <a:xfrm>
            <a:off x="7167564" y="2357438"/>
            <a:ext cx="2941831" cy="1754326"/>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noProof="1">
                <a:solidFill>
                  <a:srgbClr val="0000FF"/>
                </a:solidFill>
                <a:latin typeface="Arial" panose="020B0604020202020204" pitchFamily="34" charset="0"/>
              </a:rPr>
              <a:t>public class </a:t>
            </a:r>
            <a:r>
              <a:rPr lang="en-US" altLang="en-US" sz="1800" noProof="1">
                <a:solidFill>
                  <a:srgbClr val="008080"/>
                </a:solidFill>
                <a:latin typeface="Arial" panose="020B0604020202020204" pitchFamily="34" charset="0"/>
              </a:rPr>
              <a:t>Time1 : Object</a:t>
            </a:r>
          </a:p>
          <a:p>
            <a:pPr defTabSz="457200" fontAlgn="base">
              <a:spcBef>
                <a:spcPct val="0"/>
              </a:spcBef>
              <a:spcAft>
                <a:spcPct val="0"/>
              </a:spcAft>
              <a:buClrTx/>
              <a:buSzTx/>
              <a:buNone/>
            </a:pPr>
            <a:r>
              <a:rPr lang="en-US" altLang="en-US" sz="1800" noProof="1">
                <a:solidFill>
                  <a:srgbClr val="008080"/>
                </a:solidFill>
                <a:latin typeface="Arial" panose="020B0604020202020204" pitchFamily="34" charset="0"/>
              </a:rPr>
              <a:t>{</a:t>
            </a:r>
          </a:p>
          <a:p>
            <a:pPr defTabSz="457200" fontAlgn="base">
              <a:spcBef>
                <a:spcPct val="0"/>
              </a:spcBef>
              <a:spcAft>
                <a:spcPct val="0"/>
              </a:spcAft>
              <a:buClrTx/>
              <a:buSzTx/>
              <a:buNone/>
            </a:pPr>
            <a:r>
              <a:rPr lang="en-US" altLang="en-US" sz="1800" noProof="1">
                <a:solidFill>
                  <a:srgbClr val="008080"/>
                </a:solidFill>
                <a:latin typeface="Arial" panose="020B0604020202020204" pitchFamily="34" charset="0"/>
              </a:rPr>
              <a:t>   </a:t>
            </a:r>
            <a:r>
              <a:rPr lang="en-US" altLang="en-US" sz="1800" noProof="1">
                <a:solidFill>
                  <a:srgbClr val="0000FF"/>
                </a:solidFill>
                <a:latin typeface="Arial" panose="020B0604020202020204" pitchFamily="34" charset="0"/>
              </a:rPr>
              <a:t>private int hour;    </a:t>
            </a:r>
            <a:endParaRPr lang="en-US" altLang="en-US" sz="1800" noProof="1">
              <a:solidFill>
                <a:srgbClr val="008000"/>
              </a:solidFill>
              <a:latin typeface="Arial" panose="020B0604020202020204" pitchFamily="34" charset="0"/>
            </a:endParaRPr>
          </a:p>
          <a:p>
            <a:pPr defTabSz="457200" fontAlgn="base">
              <a:spcBef>
                <a:spcPct val="0"/>
              </a:spcBef>
              <a:spcAft>
                <a:spcPct val="0"/>
              </a:spcAft>
              <a:buClrTx/>
              <a:buSzTx/>
              <a:buNone/>
            </a:pPr>
            <a:r>
              <a:rPr lang="en-US" altLang="en-US" sz="1800" noProof="1">
                <a:solidFill>
                  <a:srgbClr val="008000"/>
                </a:solidFill>
                <a:latin typeface="Arial" panose="020B0604020202020204" pitchFamily="34" charset="0"/>
              </a:rPr>
              <a:t>   </a:t>
            </a:r>
            <a:r>
              <a:rPr lang="en-US" altLang="en-US" sz="1800" noProof="1">
                <a:solidFill>
                  <a:srgbClr val="0000FF"/>
                </a:solidFill>
                <a:latin typeface="Arial" panose="020B0604020202020204" pitchFamily="34" charset="0"/>
              </a:rPr>
              <a:t>private int minute;  </a:t>
            </a:r>
            <a:endParaRPr lang="en-US" altLang="en-US" sz="1800" noProof="1">
              <a:solidFill>
                <a:srgbClr val="008000"/>
              </a:solidFill>
              <a:latin typeface="Arial" panose="020B0604020202020204" pitchFamily="34" charset="0"/>
            </a:endParaRPr>
          </a:p>
          <a:p>
            <a:pPr defTabSz="457200" fontAlgn="base">
              <a:spcBef>
                <a:spcPct val="0"/>
              </a:spcBef>
              <a:spcAft>
                <a:spcPct val="0"/>
              </a:spcAft>
              <a:buClrTx/>
              <a:buSzTx/>
              <a:buNone/>
            </a:pPr>
            <a:r>
              <a:rPr lang="en-US" altLang="en-US" sz="1800" noProof="1">
                <a:solidFill>
                  <a:srgbClr val="008000"/>
                </a:solidFill>
                <a:latin typeface="Arial" panose="020B0604020202020204" pitchFamily="34" charset="0"/>
              </a:rPr>
              <a:t>   </a:t>
            </a:r>
            <a:r>
              <a:rPr lang="en-US" altLang="en-US" sz="1800" noProof="1">
                <a:solidFill>
                  <a:srgbClr val="0000FF"/>
                </a:solidFill>
                <a:latin typeface="Arial" panose="020B0604020202020204" pitchFamily="34" charset="0"/>
              </a:rPr>
              <a:t>private int second;  </a:t>
            </a:r>
            <a:endParaRPr lang="en-US" altLang="en-US" sz="1800">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800">
                <a:solidFill>
                  <a:srgbClr val="0000FF"/>
                </a:solidFill>
                <a:latin typeface="Arial" panose="020B0604020202020204" pitchFamily="34" charset="0"/>
              </a:rPr>
              <a:t>}</a:t>
            </a:r>
            <a:endParaRPr lang="en-US" altLang="en-US" sz="1800">
              <a:solidFill>
                <a:srgbClr val="800000"/>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04D862D7-7CC8-4131-8958-DBC7D4E8DA87}"/>
              </a:ext>
            </a:extLst>
          </p:cNvPr>
          <p:cNvSpPr>
            <a:spLocks noGrp="1" noChangeArrowheads="1"/>
          </p:cNvSpPr>
          <p:nvPr>
            <p:ph type="title"/>
          </p:nvPr>
        </p:nvSpPr>
        <p:spPr/>
        <p:txBody>
          <a:bodyPr/>
          <a:lstStyle/>
          <a:p>
            <a:pPr eaLnBrk="1" hangingPunct="1"/>
            <a:r>
              <a:rPr lang="en-US" altLang="en-US"/>
              <a:t>Namespace</a:t>
            </a:r>
          </a:p>
        </p:txBody>
      </p:sp>
      <p:sp>
        <p:nvSpPr>
          <p:cNvPr id="3" name="Content Placeholder 2">
            <a:extLst>
              <a:ext uri="{FF2B5EF4-FFF2-40B4-BE49-F238E27FC236}">
                <a16:creationId xmlns:a16="http://schemas.microsoft.com/office/drawing/2014/main" id="{2637FAF4-E1FE-48CD-8CBE-D10C35537BDD}"/>
              </a:ext>
            </a:extLst>
          </p:cNvPr>
          <p:cNvSpPr>
            <a:spLocks noGrp="1"/>
          </p:cNvSpPr>
          <p:nvPr>
            <p:ph idx="1"/>
          </p:nvPr>
        </p:nvSpPr>
        <p:spPr/>
        <p:txBody>
          <a:bodyPr rtlCol="0">
            <a:normAutofit fontScale="92500" lnSpcReduction="20000"/>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en-US" b="1" dirty="0" err="1"/>
              <a:t>Lớp</a:t>
            </a:r>
            <a:r>
              <a:rPr lang="en-US" b="1" dirty="0"/>
              <a:t>? </a:t>
            </a:r>
            <a:r>
              <a:rPr lang="en-US" b="1" dirty="0" err="1"/>
              <a:t>Lớp</a:t>
            </a:r>
            <a:r>
              <a:rPr lang="en-US" b="1" dirty="0"/>
              <a:t> </a:t>
            </a:r>
            <a:r>
              <a:rPr lang="en-US" b="1" dirty="0" err="1"/>
              <a:t>trùng</a:t>
            </a:r>
            <a:r>
              <a:rPr lang="en-US" b="1" dirty="0"/>
              <a:t> </a:t>
            </a:r>
            <a:r>
              <a:rPr lang="en-US" b="1" dirty="0" err="1"/>
              <a:t>tên</a:t>
            </a:r>
            <a:r>
              <a:rPr lang="en-US" b="1" dirty="0"/>
              <a:t>?</a:t>
            </a:r>
          </a:p>
          <a:p>
            <a:pPr marL="274320" indent="-274320" defTabSz="457207" eaLnBrk="1" fontAlgn="auto" hangingPunct="1">
              <a:spcAft>
                <a:spcPts val="0"/>
              </a:spcAft>
              <a:buClr>
                <a:schemeClr val="bg2">
                  <a:lumMod val="40000"/>
                  <a:lumOff val="60000"/>
                </a:schemeClr>
              </a:buClr>
              <a:buFont typeface="Wingdings 3" charset="2"/>
              <a:buChar char=""/>
              <a:defRPr/>
            </a:pPr>
            <a:r>
              <a:rPr lang="vi-VN" b="1" dirty="0"/>
              <a:t>namespace</a:t>
            </a:r>
            <a:r>
              <a:rPr lang="vi-VN" dirty="0"/>
              <a:t> được thiết kế </a:t>
            </a:r>
            <a:r>
              <a:rPr lang="en-US" dirty="0"/>
              <a:t> </a:t>
            </a:r>
            <a:r>
              <a:rPr lang="vi-VN" dirty="0"/>
              <a:t>để giữ một tập hợp các tên được phân biệt riêng rẽ nhau. </a:t>
            </a: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Các tên lớp được khai báo trong một namespace không xung đột với cùng tên đó của lớp được khai báo trong namespace khác</a:t>
            </a: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en-US" dirty="0" err="1"/>
              <a:t>Gọi</a:t>
            </a:r>
            <a:r>
              <a:rPr lang="en-US" dirty="0"/>
              <a:t> namespace:</a:t>
            </a:r>
          </a:p>
          <a:p>
            <a:pPr marL="0" indent="0" defTabSz="457207" eaLnBrk="1" fontAlgn="auto" hangingPunct="1">
              <a:spcAft>
                <a:spcPts val="0"/>
              </a:spcAft>
              <a:buClr>
                <a:schemeClr val="bg2">
                  <a:lumMod val="40000"/>
                  <a:lumOff val="60000"/>
                </a:schemeClr>
              </a:buClr>
              <a:buNone/>
              <a:defRPr/>
            </a:pPr>
            <a:r>
              <a:rPr lang="en-US" dirty="0"/>
              <a:t>             </a:t>
            </a:r>
            <a:r>
              <a:rPr lang="en-US" dirty="0" err="1"/>
              <a:t>namespace.tên_phần_tử</a:t>
            </a:r>
            <a:endParaRPr lang="en-US" dirty="0"/>
          </a:p>
          <a:p>
            <a:pPr marL="0" indent="0" defTabSz="457207" eaLnBrk="1" fontAlgn="auto" hangingPunct="1">
              <a:spcAft>
                <a:spcPts val="0"/>
              </a:spcAft>
              <a:buClr>
                <a:schemeClr val="bg2">
                  <a:lumMod val="40000"/>
                  <a:lumOff val="60000"/>
                </a:schemeClr>
              </a:buClr>
              <a:buNone/>
              <a:defRPr/>
            </a:pPr>
            <a:r>
              <a:rPr lang="en-US" i="1" dirty="0"/>
              <a:t>             </a:t>
            </a:r>
            <a:r>
              <a:rPr lang="en-US" i="1" dirty="0" err="1"/>
              <a:t>namespace.classA</a:t>
            </a:r>
            <a:endParaRPr lang="en-US" i="1" dirty="0"/>
          </a:p>
          <a:p>
            <a:pPr marL="0" indent="0" defTabSz="457207" eaLnBrk="1" fontAlgn="auto" hangingPunct="1">
              <a:spcAft>
                <a:spcPts val="0"/>
              </a:spcAft>
              <a:buClr>
                <a:schemeClr val="bg2">
                  <a:lumMod val="40000"/>
                  <a:lumOff val="60000"/>
                </a:schemeClr>
              </a:buClr>
              <a:buNone/>
              <a:defRPr/>
            </a:pPr>
            <a:endParaRPr lang="en-US" dirty="0"/>
          </a:p>
        </p:txBody>
      </p:sp>
      <p:sp>
        <p:nvSpPr>
          <p:cNvPr id="79877" name="Slide Number Placeholder 1">
            <a:extLst>
              <a:ext uri="{FF2B5EF4-FFF2-40B4-BE49-F238E27FC236}">
                <a16:creationId xmlns:a16="http://schemas.microsoft.com/office/drawing/2014/main" id="{18AF8B7A-9F1E-4DF8-B566-A19F86B282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50F8267-3476-4444-961C-EC01C61AD91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dirty="0">
              <a:solidFill>
                <a:srgbClr val="FFFFFF"/>
              </a:solidFill>
              <a:latin typeface="Arial" panose="020B0604020202020204" pitchFamily="34" charset="0"/>
            </a:endParaRPr>
          </a:p>
        </p:txBody>
      </p:sp>
      <p:pic>
        <p:nvPicPr>
          <p:cNvPr id="79876" name="Picture 2">
            <a:extLst>
              <a:ext uri="{FF2B5EF4-FFF2-40B4-BE49-F238E27FC236}">
                <a16:creationId xmlns:a16="http://schemas.microsoft.com/office/drawing/2014/main" id="{D779741A-BE73-48DF-B5CB-7EC68A282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769" y="4517497"/>
            <a:ext cx="22669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66C39F26-EE85-4CD2-9B8D-44DA7D72C0A5}"/>
              </a:ext>
            </a:extLst>
          </p:cNvPr>
          <p:cNvSpPr>
            <a:spLocks noGrp="1" noChangeArrowheads="1"/>
          </p:cNvSpPr>
          <p:nvPr>
            <p:ph type="title"/>
          </p:nvPr>
        </p:nvSpPr>
        <p:spPr/>
        <p:txBody>
          <a:bodyPr/>
          <a:lstStyle/>
          <a:p>
            <a:pPr eaLnBrk="1" hangingPunct="1"/>
            <a:endParaRPr lang="en-US" altLang="en-US"/>
          </a:p>
        </p:txBody>
      </p:sp>
      <p:pic>
        <p:nvPicPr>
          <p:cNvPr id="80899" name="Picture 3">
            <a:extLst>
              <a:ext uri="{FF2B5EF4-FFF2-40B4-BE49-F238E27FC236}">
                <a16:creationId xmlns:a16="http://schemas.microsoft.com/office/drawing/2014/main" id="{A20DDA16-DDEE-4888-A27E-02D3CB5D0A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31974" y="1773094"/>
            <a:ext cx="3000375" cy="18002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1" name="Slide Number Placeholder 1">
            <a:extLst>
              <a:ext uri="{FF2B5EF4-FFF2-40B4-BE49-F238E27FC236}">
                <a16:creationId xmlns:a16="http://schemas.microsoft.com/office/drawing/2014/main" id="{3402FC3B-008B-42D2-ABE8-BC6F3D9B3F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B310008-4FE0-4E16-ABFD-C8837C0BC0C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5</a:t>
            </a:fld>
            <a:endParaRPr lang="vi-VN" altLang="en-US" sz="2800">
              <a:solidFill>
                <a:srgbClr val="FFFFFF"/>
              </a:solidFill>
              <a:latin typeface="Arial" panose="020B0604020202020204" pitchFamily="34" charset="0"/>
            </a:endParaRPr>
          </a:p>
        </p:txBody>
      </p:sp>
      <p:pic>
        <p:nvPicPr>
          <p:cNvPr id="80900" name="Picture 2">
            <a:extLst>
              <a:ext uri="{FF2B5EF4-FFF2-40B4-BE49-F238E27FC236}">
                <a16:creationId xmlns:a16="http://schemas.microsoft.com/office/drawing/2014/main" id="{88952864-B129-4A07-A1C8-25DE94749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2" y="835556"/>
            <a:ext cx="42926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7" name="Slide Number Placeholder 1">
            <a:extLst>
              <a:ext uri="{FF2B5EF4-FFF2-40B4-BE49-F238E27FC236}">
                <a16:creationId xmlns:a16="http://schemas.microsoft.com/office/drawing/2014/main" id="{7BE1DD16-FD0D-4247-AC1B-15D7814B85C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382CCF8-EB1B-42F9-929B-F677AFD1BB3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6</a:t>
            </a:fld>
            <a:endParaRPr lang="vi-VN" altLang="en-US" sz="2800">
              <a:solidFill>
                <a:srgbClr val="FFFFFF"/>
              </a:solidFill>
              <a:latin typeface="Arial" panose="020B0604020202020204" pitchFamily="34" charset="0"/>
            </a:endParaRPr>
          </a:p>
        </p:txBody>
      </p:sp>
      <p:pic>
        <p:nvPicPr>
          <p:cNvPr id="4" name="Picture 3">
            <a:extLst>
              <a:ext uri="{FF2B5EF4-FFF2-40B4-BE49-F238E27FC236}">
                <a16:creationId xmlns:a16="http://schemas.microsoft.com/office/drawing/2014/main" id="{193F3FC0-7465-4A47-B4F3-C17B9554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7" y="1266825"/>
            <a:ext cx="41084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FA3A7DF-B4E1-43C4-946D-239DE063C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493" y="3498850"/>
            <a:ext cx="26003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xplosion: 8 Points 6">
            <a:extLst>
              <a:ext uri="{FF2B5EF4-FFF2-40B4-BE49-F238E27FC236}">
                <a16:creationId xmlns:a16="http://schemas.microsoft.com/office/drawing/2014/main" id="{0875F3BB-DF50-4953-BC0C-16C917CD8282}"/>
              </a:ext>
            </a:extLst>
          </p:cNvPr>
          <p:cNvSpPr/>
          <p:nvPr/>
        </p:nvSpPr>
        <p:spPr>
          <a:xfrm>
            <a:off x="7132493" y="496455"/>
            <a:ext cx="2813050" cy="253523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r>
              <a:rPr lang="en-US" dirty="0" err="1">
                <a:solidFill>
                  <a:prstClr val="white"/>
                </a:solidFill>
                <a:latin typeface="Century Gothic" panose="020B0502020202020204"/>
              </a:rPr>
              <a:t>Không</a:t>
            </a:r>
            <a:r>
              <a:rPr lang="en-US" dirty="0">
                <a:solidFill>
                  <a:prstClr val="white"/>
                </a:solidFill>
                <a:latin typeface="Century Gothic" panose="020B0502020202020204"/>
              </a:rPr>
              <a:t> </a:t>
            </a:r>
            <a:r>
              <a:rPr lang="en-US" dirty="0" err="1">
                <a:solidFill>
                  <a:prstClr val="white"/>
                </a:solidFill>
                <a:latin typeface="Century Gothic" panose="020B0502020202020204"/>
              </a:rPr>
              <a:t>là</a:t>
            </a:r>
            <a:r>
              <a:rPr lang="en-US" dirty="0">
                <a:solidFill>
                  <a:prstClr val="white"/>
                </a:solidFill>
                <a:latin typeface="Century Gothic" panose="020B0502020202020204"/>
              </a:rPr>
              <a:t> Static?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0568BDA4-7789-465C-87A6-51ACDC6A8622}"/>
              </a:ext>
            </a:extLst>
          </p:cNvPr>
          <p:cNvSpPr>
            <a:spLocks noGrp="1" noChangeArrowheads="1"/>
          </p:cNvSpPr>
          <p:nvPr>
            <p:ph type="title"/>
          </p:nvPr>
        </p:nvSpPr>
        <p:spPr/>
        <p:txBody>
          <a:bodyPr/>
          <a:lstStyle/>
          <a:p>
            <a:pPr eaLnBrk="1" hangingPunct="1"/>
            <a:endParaRPr lang="en-US" altLang="en-US"/>
          </a:p>
        </p:txBody>
      </p:sp>
      <p:sp>
        <p:nvSpPr>
          <p:cNvPr id="82947" name="Content Placeholder 2">
            <a:extLst>
              <a:ext uri="{FF2B5EF4-FFF2-40B4-BE49-F238E27FC236}">
                <a16:creationId xmlns:a16="http://schemas.microsoft.com/office/drawing/2014/main" id="{E4628162-2432-4022-AE4F-34071F70ECC8}"/>
              </a:ext>
            </a:extLst>
          </p:cNvPr>
          <p:cNvSpPr>
            <a:spLocks noGrp="1" noChangeArrowheads="1"/>
          </p:cNvSpPr>
          <p:nvPr>
            <p:ph idx="1"/>
          </p:nvPr>
        </p:nvSpPr>
        <p:spPr/>
        <p:txBody>
          <a:bodyPr/>
          <a:lstStyle/>
          <a:p>
            <a:pPr eaLnBrk="1" hangingPunct="1"/>
            <a:endParaRPr lang="en-US" altLang="en-US"/>
          </a:p>
        </p:txBody>
      </p:sp>
      <p:sp>
        <p:nvSpPr>
          <p:cNvPr id="82950" name="Slide Number Placeholder 1">
            <a:extLst>
              <a:ext uri="{FF2B5EF4-FFF2-40B4-BE49-F238E27FC236}">
                <a16:creationId xmlns:a16="http://schemas.microsoft.com/office/drawing/2014/main" id="{EA8979AF-EF71-4C51-ADA8-928D46E23A3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84C7E6E-1186-4528-9E13-C63BAFB4C7A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pic>
        <p:nvPicPr>
          <p:cNvPr id="82948" name="Picture 2">
            <a:extLst>
              <a:ext uri="{FF2B5EF4-FFF2-40B4-BE49-F238E27FC236}">
                <a16:creationId xmlns:a16="http://schemas.microsoft.com/office/drawing/2014/main" id="{59C70909-D356-49BB-88BE-4AC1B36C9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480" y="218280"/>
            <a:ext cx="6000750"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1779" name="Picture 3">
            <a:extLst>
              <a:ext uri="{FF2B5EF4-FFF2-40B4-BE49-F238E27FC236}">
                <a16:creationId xmlns:a16="http://schemas.microsoft.com/office/drawing/2014/main" id="{CDF870D4-E4AC-46BA-A0A1-B9A0B7A05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508" y="1236373"/>
            <a:ext cx="4740275"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1779"/>
                                        </p:tgtEl>
                                        <p:attrNameLst>
                                          <p:attrName>style.visibility</p:attrName>
                                        </p:attrNameLst>
                                      </p:cBhvr>
                                      <p:to>
                                        <p:strVal val="visible"/>
                                      </p:to>
                                    </p:set>
                                    <p:anim calcmode="lin" valueType="num">
                                      <p:cBhvr additive="base">
                                        <p:cTn id="7" dur="500" fill="hold"/>
                                        <p:tgtEl>
                                          <p:spTgt spid="331779"/>
                                        </p:tgtEl>
                                        <p:attrNameLst>
                                          <p:attrName>ppt_x</p:attrName>
                                        </p:attrNameLst>
                                      </p:cBhvr>
                                      <p:tavLst>
                                        <p:tav tm="0">
                                          <p:val>
                                            <p:strVal val="#ppt_x"/>
                                          </p:val>
                                        </p:tav>
                                        <p:tav tm="100000">
                                          <p:val>
                                            <p:strVal val="#ppt_x"/>
                                          </p:val>
                                        </p:tav>
                                      </p:tavLst>
                                    </p:anim>
                                    <p:anim calcmode="lin" valueType="num">
                                      <p:cBhvr additive="base">
                                        <p:cTn id="8" dur="500" fill="hold"/>
                                        <p:tgtEl>
                                          <p:spTgt spid="331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BD334E27-D16F-455D-B07A-45C4E88EB743}"/>
              </a:ext>
            </a:extLst>
          </p:cNvPr>
          <p:cNvSpPr>
            <a:spLocks noGrp="1" noChangeArrowheads="1"/>
          </p:cNvSpPr>
          <p:nvPr>
            <p:ph type="title"/>
          </p:nvPr>
        </p:nvSpPr>
        <p:spPr/>
        <p:txBody>
          <a:bodyPr/>
          <a:lstStyle/>
          <a:p>
            <a:pPr eaLnBrk="1" hangingPunct="1"/>
            <a:r>
              <a:rPr lang="en-US" altLang="en-US"/>
              <a:t>using</a:t>
            </a:r>
          </a:p>
        </p:txBody>
      </p:sp>
      <p:sp>
        <p:nvSpPr>
          <p:cNvPr id="3" name="Content Placeholder 2">
            <a:extLst>
              <a:ext uri="{FF2B5EF4-FFF2-40B4-BE49-F238E27FC236}">
                <a16:creationId xmlns:a16="http://schemas.microsoft.com/office/drawing/2014/main" id="{E7FBAC00-0EB5-46E3-A081-53AE6F4B767B}"/>
              </a:ext>
            </a:extLst>
          </p:cNvPr>
          <p:cNvSpPr>
            <a:spLocks noGrp="1"/>
          </p:cNvSpPr>
          <p:nvPr>
            <p:ph idx="1"/>
          </p:nvPr>
        </p:nvSpPr>
        <p:spPr/>
        <p:txBody>
          <a:bodyPr rtlCol="0">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vi-VN" dirty="0"/>
              <a:t>Từ khóa </a:t>
            </a:r>
            <a:r>
              <a:rPr lang="vi-VN" b="1" dirty="0"/>
              <a:t>using</a:t>
            </a:r>
            <a:r>
              <a:rPr lang="vi-VN" dirty="0"/>
              <a:t> biểu diễn rằng chương trình đang sử dụng các tên trong namespace đã cho. Ví dụ: chúng ta đang sử dụng </a:t>
            </a:r>
            <a:r>
              <a:rPr lang="vi-VN" b="1" dirty="0"/>
              <a:t>System</a:t>
            </a:r>
            <a:r>
              <a:rPr lang="vi-VN" dirty="0"/>
              <a:t> namespace trong các chương trình của chúng ta. Lớp </a:t>
            </a:r>
            <a:r>
              <a:rPr lang="vi-VN" b="1" dirty="0"/>
              <a:t>Console</a:t>
            </a:r>
            <a:r>
              <a:rPr lang="vi-VN" dirty="0"/>
              <a:t> được định nghĩa ở đây</a:t>
            </a:r>
            <a:endParaRPr lang="en-US" dirty="0"/>
          </a:p>
          <a:p>
            <a:pPr marL="0" indent="0" defTabSz="457207" eaLnBrk="1" fontAlgn="auto" hangingPunct="1">
              <a:spcAft>
                <a:spcPts val="0"/>
              </a:spcAft>
              <a:buClr>
                <a:schemeClr val="bg2">
                  <a:lumMod val="40000"/>
                  <a:lumOff val="60000"/>
                </a:schemeClr>
              </a:buClr>
              <a:buNone/>
              <a:defRPr/>
            </a:pPr>
            <a:r>
              <a:rPr lang="en-US" dirty="0" err="1"/>
              <a:t>Console.WriteLine</a:t>
            </a:r>
            <a:r>
              <a:rPr lang="en-US" dirty="0"/>
              <a:t>("Vi du minh </a:t>
            </a:r>
            <a:r>
              <a:rPr lang="en-US" dirty="0" err="1"/>
              <a:t>hoa</a:t>
            </a:r>
            <a:r>
              <a:rPr lang="en-US" dirty="0"/>
              <a:t> </a:t>
            </a:r>
            <a:r>
              <a:rPr lang="en-US" dirty="0" err="1"/>
              <a:t>cach</a:t>
            </a:r>
            <a:r>
              <a:rPr lang="en-US" dirty="0"/>
              <a:t> </a:t>
            </a:r>
            <a:r>
              <a:rPr lang="en-US" dirty="0" err="1"/>
              <a:t>su</a:t>
            </a:r>
            <a:r>
              <a:rPr lang="en-US" dirty="0"/>
              <a:t> dung </a:t>
            </a:r>
            <a:r>
              <a:rPr lang="en-US" dirty="0" err="1"/>
              <a:t>cua</a:t>
            </a:r>
            <a:r>
              <a:rPr lang="en-US" dirty="0"/>
              <a:t> namespace");</a:t>
            </a:r>
          </a:p>
          <a:p>
            <a:pPr marL="0" indent="0" defTabSz="457207" eaLnBrk="1" fontAlgn="auto" hangingPunct="1">
              <a:spcAft>
                <a:spcPts val="0"/>
              </a:spcAft>
              <a:buClr>
                <a:schemeClr val="bg2">
                  <a:lumMod val="40000"/>
                  <a:lumOff val="60000"/>
                </a:schemeClr>
              </a:buClr>
              <a:buNone/>
              <a:defRPr/>
            </a:pPr>
            <a:r>
              <a:rPr lang="en-US" b="1" i="1" dirty="0" err="1">
                <a:solidFill>
                  <a:schemeClr val="bg2">
                    <a:lumMod val="50000"/>
                  </a:schemeClr>
                </a:solidFill>
              </a:rPr>
              <a:t>System</a:t>
            </a:r>
            <a:r>
              <a:rPr lang="en-US" dirty="0" err="1"/>
              <a:t>.Console.WriteLine</a:t>
            </a:r>
            <a:r>
              <a:rPr lang="en-US" dirty="0"/>
              <a:t>("Vi du minh </a:t>
            </a:r>
            <a:r>
              <a:rPr lang="en-US" dirty="0" err="1"/>
              <a:t>hoa</a:t>
            </a:r>
            <a:r>
              <a:rPr lang="en-US" dirty="0"/>
              <a:t> </a:t>
            </a:r>
            <a:r>
              <a:rPr lang="en-US" dirty="0" err="1"/>
              <a:t>cach</a:t>
            </a:r>
            <a:r>
              <a:rPr lang="en-US" dirty="0"/>
              <a:t> </a:t>
            </a:r>
            <a:r>
              <a:rPr lang="en-US" dirty="0" err="1"/>
              <a:t>su</a:t>
            </a:r>
            <a:r>
              <a:rPr lang="en-US" dirty="0"/>
              <a:t> dung </a:t>
            </a:r>
            <a:r>
              <a:rPr lang="en-US" dirty="0" err="1"/>
              <a:t>cua</a:t>
            </a:r>
            <a:r>
              <a:rPr lang="en-US" dirty="0"/>
              <a:t> namespace");</a:t>
            </a:r>
          </a:p>
          <a:p>
            <a:pPr marL="274320" indent="-274320" defTabSz="457207" eaLnBrk="1" fontAlgn="auto" hangingPunct="1">
              <a:spcAft>
                <a:spcPts val="0"/>
              </a:spcAft>
              <a:buClr>
                <a:schemeClr val="bg2">
                  <a:lumMod val="40000"/>
                  <a:lumOff val="60000"/>
                </a:schemeClr>
              </a:buClr>
              <a:buFont typeface="Wingdings 3" charset="2"/>
              <a:buChar char=""/>
              <a:defRPr/>
            </a:pPr>
            <a:r>
              <a:rPr lang="vi-VN" b="1" dirty="0">
                <a:solidFill>
                  <a:schemeClr val="bg2">
                    <a:lumMod val="50000"/>
                  </a:schemeClr>
                </a:solidFill>
              </a:rPr>
              <a:t>using</a:t>
            </a:r>
            <a:r>
              <a:rPr lang="vi-VN" dirty="0"/>
              <a:t> namespace. Chỉ thị này nói cho compiler rằng phần code tiếp theo đang sử dụng các tên trong namespace đã xác định</a:t>
            </a:r>
            <a:endParaRPr lang="en-US" dirty="0"/>
          </a:p>
        </p:txBody>
      </p:sp>
      <p:sp>
        <p:nvSpPr>
          <p:cNvPr id="83972" name="Slide Number Placeholder 1">
            <a:extLst>
              <a:ext uri="{FF2B5EF4-FFF2-40B4-BE49-F238E27FC236}">
                <a16:creationId xmlns:a16="http://schemas.microsoft.com/office/drawing/2014/main" id="{BF104ECE-A103-4C17-B743-B0F400603FA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38311F1-F833-46B8-B9D1-626815A5870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3">
            <a:extLst>
              <a:ext uri="{FF2B5EF4-FFF2-40B4-BE49-F238E27FC236}">
                <a16:creationId xmlns:a16="http://schemas.microsoft.com/office/drawing/2014/main" id="{C83FE0BE-8E37-43CF-A4B0-B2D98CFB1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333375"/>
            <a:ext cx="46799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2">
            <a:extLst>
              <a:ext uri="{FF2B5EF4-FFF2-40B4-BE49-F238E27FC236}">
                <a16:creationId xmlns:a16="http://schemas.microsoft.com/office/drawing/2014/main" id="{988F2E53-48A0-4B07-AC1F-242F4C4759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896225" y="115889"/>
            <a:ext cx="1638300" cy="26193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8" name="Slide Number Placeholder 1">
            <a:extLst>
              <a:ext uri="{FF2B5EF4-FFF2-40B4-BE49-F238E27FC236}">
                <a16:creationId xmlns:a16="http://schemas.microsoft.com/office/drawing/2014/main" id="{EB02133E-5390-4681-8FDD-D13164637AE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44E456D-85F0-47F9-9944-7581DA7081E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pic>
        <p:nvPicPr>
          <p:cNvPr id="84996" name="Picture 3">
            <a:extLst>
              <a:ext uri="{FF2B5EF4-FFF2-40B4-BE49-F238E27FC236}">
                <a16:creationId xmlns:a16="http://schemas.microsoft.com/office/drawing/2014/main" id="{9D219C93-9348-4539-A72A-6C8E48A22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260350"/>
            <a:ext cx="5903913"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804" name="Picture 4">
            <a:extLst>
              <a:ext uri="{FF2B5EF4-FFF2-40B4-BE49-F238E27FC236}">
                <a16:creationId xmlns:a16="http://schemas.microsoft.com/office/drawing/2014/main" id="{F9000A88-A0AD-4476-8B11-76D3AB89D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326" y="2852739"/>
            <a:ext cx="36226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58</TotalTime>
  <Words>1005</Words>
  <Application>Microsoft Office PowerPoint</Application>
  <PresentationFormat>Widescreen</PresentationFormat>
  <Paragraphs>145</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Garamond</vt:lpstr>
      <vt:lpstr>Tahoma</vt:lpstr>
      <vt:lpstr>Times New Roman</vt:lpstr>
      <vt:lpstr>Wingdings 2</vt:lpstr>
      <vt:lpstr>Wingdings 3</vt:lpstr>
      <vt:lpstr>Organic</vt:lpstr>
      <vt:lpstr>Day 03</vt:lpstr>
      <vt:lpstr>PowerPoint Presentation</vt:lpstr>
      <vt:lpstr>Day 03</vt:lpstr>
      <vt:lpstr>Namespace</vt:lpstr>
      <vt:lpstr>PowerPoint Presentation</vt:lpstr>
      <vt:lpstr>PowerPoint Presentation</vt:lpstr>
      <vt:lpstr>PowerPoint Presentation</vt:lpstr>
      <vt:lpstr>using</vt:lpstr>
      <vt:lpstr>PowerPoint Presentation</vt:lpstr>
      <vt:lpstr>PowerPoint Presentation</vt:lpstr>
      <vt:lpstr>PowerPoint Presentation</vt:lpstr>
      <vt:lpstr>Truyền Tham số cho phương thức</vt:lpstr>
      <vt:lpstr>Hàm khởi dựng- Constructor</vt:lpstr>
      <vt:lpstr>Hàm khởi dựng- Constructor</vt:lpstr>
      <vt:lpstr>Ví dụ</vt:lpstr>
      <vt:lpstr>Static: overview</vt:lpstr>
      <vt:lpstr>Ví dụ</vt:lpstr>
      <vt:lpstr>PowerPoint Presentation</vt:lpstr>
      <vt:lpstr>PowerPoint Presentation</vt:lpstr>
      <vt:lpstr>Static Constructor</vt:lpstr>
      <vt:lpstr>Ví dụ</vt:lpstr>
      <vt:lpstr>Ôn Tập Phần I: OOP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03</dc:title>
  <dc:creator>84938252222</dc:creator>
  <cp:lastModifiedBy>84938252222</cp:lastModifiedBy>
  <cp:revision>1</cp:revision>
  <dcterms:created xsi:type="dcterms:W3CDTF">2020-10-13T02:42:08Z</dcterms:created>
  <dcterms:modified xsi:type="dcterms:W3CDTF">2021-09-14T04:02:14Z</dcterms:modified>
</cp:coreProperties>
</file>