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 id="2147483696" r:id="rId2"/>
  </p:sldMasterIdLst>
  <p:sldIdLst>
    <p:sldId id="256" r:id="rId3"/>
    <p:sldId id="606" r:id="rId4"/>
    <p:sldId id="266" r:id="rId5"/>
    <p:sldId id="267" r:id="rId6"/>
    <p:sldId id="533" r:id="rId7"/>
    <p:sldId id="534" r:id="rId8"/>
    <p:sldId id="535" r:id="rId9"/>
    <p:sldId id="536" r:id="rId10"/>
    <p:sldId id="537" r:id="rId11"/>
    <p:sldId id="538" r:id="rId12"/>
    <p:sldId id="539" r:id="rId13"/>
    <p:sldId id="540" r:id="rId14"/>
    <p:sldId id="542" r:id="rId15"/>
    <p:sldId id="541" r:id="rId16"/>
    <p:sldId id="608" r:id="rId17"/>
    <p:sldId id="610" r:id="rId18"/>
    <p:sldId id="543" r:id="rId19"/>
    <p:sldId id="544" r:id="rId20"/>
    <p:sldId id="277" r:id="rId21"/>
    <p:sldId id="546" r:id="rId22"/>
    <p:sldId id="545" r:id="rId23"/>
    <p:sldId id="547" r:id="rId24"/>
    <p:sldId id="551" r:id="rId25"/>
    <p:sldId id="548" r:id="rId26"/>
    <p:sldId id="549" r:id="rId27"/>
    <p:sldId id="550" r:id="rId28"/>
    <p:sldId id="552" r:id="rId29"/>
    <p:sldId id="60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22261E-29BB-408C-A0F7-B816A435D371}" v="26" dt="2021-09-07T04:06:47.1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microsoft.com/office/2016/11/relationships/changesInfo" Target="changesInfos/changesInfo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Vinh Thinh" userId="7b31fadc-e233-4086-a9fa-8d2746a5e226" providerId="ADAL" clId="{5722261E-29BB-408C-A0F7-B816A435D371}"/>
    <pc:docChg chg="undo custSel modSld">
      <pc:chgData name="Le Vinh Thinh" userId="7b31fadc-e233-4086-a9fa-8d2746a5e226" providerId="ADAL" clId="{5722261E-29BB-408C-A0F7-B816A435D371}" dt="2021-09-07T04:06:47.163" v="93" actId="1076"/>
      <pc:docMkLst>
        <pc:docMk/>
      </pc:docMkLst>
      <pc:sldChg chg="addSp modSp mod setBg addAnim">
        <pc:chgData name="Le Vinh Thinh" userId="7b31fadc-e233-4086-a9fa-8d2746a5e226" providerId="ADAL" clId="{5722261E-29BB-408C-A0F7-B816A435D371}" dt="2021-09-07T03:33:33.586" v="4"/>
        <pc:sldMkLst>
          <pc:docMk/>
          <pc:sldMk cId="4145828781" sldId="256"/>
        </pc:sldMkLst>
        <pc:spChg chg="mod">
          <ac:chgData name="Le Vinh Thinh" userId="7b31fadc-e233-4086-a9fa-8d2746a5e226" providerId="ADAL" clId="{5722261E-29BB-408C-A0F7-B816A435D371}" dt="2021-09-07T03:33:33.582" v="2" actId="26606"/>
          <ac:spMkLst>
            <pc:docMk/>
            <pc:sldMk cId="4145828781" sldId="256"/>
            <ac:spMk id="2" creationId="{CDD29AEE-8F35-493B-B6D5-A0253910531D}"/>
          </ac:spMkLst>
        </pc:spChg>
        <pc:spChg chg="mod">
          <ac:chgData name="Le Vinh Thinh" userId="7b31fadc-e233-4086-a9fa-8d2746a5e226" providerId="ADAL" clId="{5722261E-29BB-408C-A0F7-B816A435D371}" dt="2021-09-07T03:33:33.582" v="2" actId="26606"/>
          <ac:spMkLst>
            <pc:docMk/>
            <pc:sldMk cId="4145828781" sldId="256"/>
            <ac:spMk id="3" creationId="{4CE9647B-627F-4CDA-B56F-C410D5359128}"/>
          </ac:spMkLst>
        </pc:spChg>
        <pc:spChg chg="add">
          <ac:chgData name="Le Vinh Thinh" userId="7b31fadc-e233-4086-a9fa-8d2746a5e226" providerId="ADAL" clId="{5722261E-29BB-408C-A0F7-B816A435D371}" dt="2021-09-07T03:33:33.582" v="2" actId="26606"/>
          <ac:spMkLst>
            <pc:docMk/>
            <pc:sldMk cId="4145828781" sldId="256"/>
            <ac:spMk id="8" creationId="{DD6BC9EB-F181-48AB-BCA2-3D1DB20D2D87}"/>
          </ac:spMkLst>
        </pc:spChg>
        <pc:spChg chg="add">
          <ac:chgData name="Le Vinh Thinh" userId="7b31fadc-e233-4086-a9fa-8d2746a5e226" providerId="ADAL" clId="{5722261E-29BB-408C-A0F7-B816A435D371}" dt="2021-09-07T03:33:33.582" v="2" actId="26606"/>
          <ac:spMkLst>
            <pc:docMk/>
            <pc:sldMk cId="4145828781" sldId="256"/>
            <ac:spMk id="10" creationId="{D33AAA80-39DC-4020-9BFF-0718F35C7661}"/>
          </ac:spMkLst>
        </pc:spChg>
        <pc:spChg chg="add">
          <ac:chgData name="Le Vinh Thinh" userId="7b31fadc-e233-4086-a9fa-8d2746a5e226" providerId="ADAL" clId="{5722261E-29BB-408C-A0F7-B816A435D371}" dt="2021-09-07T03:33:33.582" v="2" actId="26606"/>
          <ac:spMkLst>
            <pc:docMk/>
            <pc:sldMk cId="4145828781" sldId="256"/>
            <ac:spMk id="14" creationId="{1177F295-741F-4EFF-B0CA-BE69295ADA07}"/>
          </ac:spMkLst>
        </pc:spChg>
        <pc:cxnChg chg="add">
          <ac:chgData name="Le Vinh Thinh" userId="7b31fadc-e233-4086-a9fa-8d2746a5e226" providerId="ADAL" clId="{5722261E-29BB-408C-A0F7-B816A435D371}" dt="2021-09-07T03:33:33.582" v="2" actId="26606"/>
          <ac:cxnSpMkLst>
            <pc:docMk/>
            <pc:sldMk cId="4145828781" sldId="256"/>
            <ac:cxnSpMk id="12" creationId="{C9C5D90B-7EE3-4D26-AB7D-A5A3A6E11203}"/>
          </ac:cxnSpMkLst>
        </pc:cxnChg>
      </pc:sldChg>
      <pc:sldChg chg="modSp mod">
        <pc:chgData name="Le Vinh Thinh" userId="7b31fadc-e233-4086-a9fa-8d2746a5e226" providerId="ADAL" clId="{5722261E-29BB-408C-A0F7-B816A435D371}" dt="2021-09-07T04:04:50.338" v="92"/>
        <pc:sldMkLst>
          <pc:docMk/>
          <pc:sldMk cId="0" sldId="266"/>
        </pc:sldMkLst>
        <pc:spChg chg="mod">
          <ac:chgData name="Le Vinh Thinh" userId="7b31fadc-e233-4086-a9fa-8d2746a5e226" providerId="ADAL" clId="{5722261E-29BB-408C-A0F7-B816A435D371}" dt="2021-09-07T04:04:50.338" v="92"/>
          <ac:spMkLst>
            <pc:docMk/>
            <pc:sldMk cId="0" sldId="266"/>
            <ac:spMk id="52226" creationId="{9EA38158-072D-4B02-92B8-39A83CA727C1}"/>
          </ac:spMkLst>
        </pc:spChg>
        <pc:spChg chg="mod">
          <ac:chgData name="Le Vinh Thinh" userId="7b31fadc-e233-4086-a9fa-8d2746a5e226" providerId="ADAL" clId="{5722261E-29BB-408C-A0F7-B816A435D371}" dt="2021-09-07T03:34:05.547" v="9" actId="20577"/>
          <ac:spMkLst>
            <pc:docMk/>
            <pc:sldMk cId="0" sldId="266"/>
            <ac:spMk id="52227" creationId="{935845FA-9365-4B95-926E-4636E8CFAEC5}"/>
          </ac:spMkLst>
        </pc:spChg>
        <pc:spChg chg="mod">
          <ac:chgData name="Le Vinh Thinh" userId="7b31fadc-e233-4086-a9fa-8d2746a5e226" providerId="ADAL" clId="{5722261E-29BB-408C-A0F7-B816A435D371}" dt="2021-09-07T04:04:50.338" v="92"/>
          <ac:spMkLst>
            <pc:docMk/>
            <pc:sldMk cId="0" sldId="266"/>
            <ac:spMk id="52229" creationId="{3387E65C-D180-41F8-AE6B-FAF79BE0A1D2}"/>
          </ac:spMkLst>
        </pc:spChg>
        <pc:picChg chg="mod">
          <ac:chgData name="Le Vinh Thinh" userId="7b31fadc-e233-4086-a9fa-8d2746a5e226" providerId="ADAL" clId="{5722261E-29BB-408C-A0F7-B816A435D371}" dt="2021-09-07T03:34:07.509" v="10" actId="1076"/>
          <ac:picMkLst>
            <pc:docMk/>
            <pc:sldMk cId="0" sldId="266"/>
            <ac:picMk id="52228" creationId="{00059119-C3E4-4C79-8D8F-FC336731160D}"/>
          </ac:picMkLst>
        </pc:picChg>
      </pc:sldChg>
      <pc:sldChg chg="modSp">
        <pc:chgData name="Le Vinh Thinh" userId="7b31fadc-e233-4086-a9fa-8d2746a5e226" providerId="ADAL" clId="{5722261E-29BB-408C-A0F7-B816A435D371}" dt="2021-09-07T04:04:50.338" v="92"/>
        <pc:sldMkLst>
          <pc:docMk/>
          <pc:sldMk cId="0" sldId="267"/>
        </pc:sldMkLst>
        <pc:spChg chg="mod">
          <ac:chgData name="Le Vinh Thinh" userId="7b31fadc-e233-4086-a9fa-8d2746a5e226" providerId="ADAL" clId="{5722261E-29BB-408C-A0F7-B816A435D371}" dt="2021-09-07T04:04:50.338" v="92"/>
          <ac:spMkLst>
            <pc:docMk/>
            <pc:sldMk cId="0" sldId="267"/>
            <ac:spMk id="53251" creationId="{ACE08084-B9DA-4642-8895-45B7D79A015C}"/>
          </ac:spMkLst>
        </pc:spChg>
        <pc:spChg chg="mod">
          <ac:chgData name="Le Vinh Thinh" userId="7b31fadc-e233-4086-a9fa-8d2746a5e226" providerId="ADAL" clId="{5722261E-29BB-408C-A0F7-B816A435D371}" dt="2021-09-07T04:04:50.338" v="92"/>
          <ac:spMkLst>
            <pc:docMk/>
            <pc:sldMk cId="0" sldId="267"/>
            <ac:spMk id="53254" creationId="{10C283F1-E152-4F58-83F2-6809A2433B21}"/>
          </ac:spMkLst>
        </pc:spChg>
        <pc:picChg chg="mod">
          <ac:chgData name="Le Vinh Thinh" userId="7b31fadc-e233-4086-a9fa-8d2746a5e226" providerId="ADAL" clId="{5722261E-29BB-408C-A0F7-B816A435D371}" dt="2021-09-07T03:39:29.407" v="19" actId="1076"/>
          <ac:picMkLst>
            <pc:docMk/>
            <pc:sldMk cId="0" sldId="267"/>
            <ac:picMk id="53252" creationId="{51281540-C464-4959-A4C6-FC6783E14C55}"/>
          </ac:picMkLst>
        </pc:picChg>
        <pc:picChg chg="mod">
          <ac:chgData name="Le Vinh Thinh" userId="7b31fadc-e233-4086-a9fa-8d2746a5e226" providerId="ADAL" clId="{5722261E-29BB-408C-A0F7-B816A435D371}" dt="2021-09-07T03:39:25.833" v="17" actId="1076"/>
          <ac:picMkLst>
            <pc:docMk/>
            <pc:sldMk cId="0" sldId="267"/>
            <ac:picMk id="53253" creationId="{8A23BA9B-FA0F-4D73-8D09-0375EED76EA9}"/>
          </ac:picMkLst>
        </pc:picChg>
      </pc:sldChg>
      <pc:sldChg chg="modSp mod">
        <pc:chgData name="Le Vinh Thinh" userId="7b31fadc-e233-4086-a9fa-8d2746a5e226" providerId="ADAL" clId="{5722261E-29BB-408C-A0F7-B816A435D371}" dt="2021-09-07T04:04:50.338" v="92"/>
        <pc:sldMkLst>
          <pc:docMk/>
          <pc:sldMk cId="0" sldId="277"/>
        </pc:sldMkLst>
        <pc:spChg chg="mod">
          <ac:chgData name="Le Vinh Thinh" userId="7b31fadc-e233-4086-a9fa-8d2746a5e226" providerId="ADAL" clId="{5722261E-29BB-408C-A0F7-B816A435D371}" dt="2021-09-07T04:04:41.878" v="86" actId="207"/>
          <ac:spMkLst>
            <pc:docMk/>
            <pc:sldMk cId="0" sldId="277"/>
            <ac:spMk id="47107" creationId="{39F0EC98-7B4E-43C0-829E-63AFF71D3159}"/>
          </ac:spMkLst>
        </pc:spChg>
        <pc:spChg chg="mod">
          <ac:chgData name="Le Vinh Thinh" userId="7b31fadc-e233-4086-a9fa-8d2746a5e226" providerId="ADAL" clId="{5722261E-29BB-408C-A0F7-B816A435D371}" dt="2021-09-07T04:04:50.338" v="92"/>
          <ac:spMkLst>
            <pc:docMk/>
            <pc:sldMk cId="0" sldId="277"/>
            <ac:spMk id="68614" creationId="{F81904BD-3EDB-4399-B126-7E6E4B0E5751}"/>
          </ac:spMkLst>
        </pc:spChg>
      </pc:sldChg>
      <pc:sldChg chg="addSp delSp modSp mod setBg setClrOvrMap delDesignElem">
        <pc:chgData name="Le Vinh Thinh" userId="7b31fadc-e233-4086-a9fa-8d2746a5e226" providerId="ADAL" clId="{5722261E-29BB-408C-A0F7-B816A435D371}" dt="2021-09-07T04:04:50.338" v="92"/>
        <pc:sldMkLst>
          <pc:docMk/>
          <pc:sldMk cId="0" sldId="533"/>
        </pc:sldMkLst>
        <pc:spChg chg="add del">
          <ac:chgData name="Le Vinh Thinh" userId="7b31fadc-e233-4086-a9fa-8d2746a5e226" providerId="ADAL" clId="{5722261E-29BB-408C-A0F7-B816A435D371}" dt="2021-09-07T04:04:50.338" v="92"/>
          <ac:spMkLst>
            <pc:docMk/>
            <pc:sldMk cId="0" sldId="533"/>
            <ac:spMk id="74" creationId="{ABE6F9A3-300E-47F5-B41C-C8C5E758DE7C}"/>
          </ac:spMkLst>
        </pc:spChg>
        <pc:spChg chg="add del">
          <ac:chgData name="Le Vinh Thinh" userId="7b31fadc-e233-4086-a9fa-8d2746a5e226" providerId="ADAL" clId="{5722261E-29BB-408C-A0F7-B816A435D371}" dt="2021-09-07T04:04:50.338" v="92"/>
          <ac:spMkLst>
            <pc:docMk/>
            <pc:sldMk cId="0" sldId="533"/>
            <ac:spMk id="76" creationId="{61B4701B-39FE-43B8-86AA-D6B8789C2207}"/>
          </ac:spMkLst>
        </pc:spChg>
        <pc:spChg chg="add del">
          <ac:chgData name="Le Vinh Thinh" userId="7b31fadc-e233-4086-a9fa-8d2746a5e226" providerId="ADAL" clId="{5722261E-29BB-408C-A0F7-B816A435D371}" dt="2021-09-07T04:04:50.338" v="92"/>
          <ac:spMkLst>
            <pc:docMk/>
            <pc:sldMk cId="0" sldId="533"/>
            <ac:spMk id="78" creationId="{E9A7EF13-49FA-4355-971A-34B065F35022}"/>
          </ac:spMkLst>
        </pc:spChg>
        <pc:spChg chg="add del">
          <ac:chgData name="Le Vinh Thinh" userId="7b31fadc-e233-4086-a9fa-8d2746a5e226" providerId="ADAL" clId="{5722261E-29BB-408C-A0F7-B816A435D371}" dt="2021-09-07T04:04:50.338" v="92"/>
          <ac:spMkLst>
            <pc:docMk/>
            <pc:sldMk cId="0" sldId="533"/>
            <ac:spMk id="80" creationId="{92CF3C3E-0F7B-4F0C-8EBD-BDD38E9C66F5}"/>
          </ac:spMkLst>
        </pc:spChg>
        <pc:spChg chg="mod">
          <ac:chgData name="Le Vinh Thinh" userId="7b31fadc-e233-4086-a9fa-8d2746a5e226" providerId="ADAL" clId="{5722261E-29BB-408C-A0F7-B816A435D371}" dt="2021-09-07T03:43:14.104" v="20" actId="26606"/>
          <ac:spMkLst>
            <pc:docMk/>
            <pc:sldMk cId="0" sldId="533"/>
            <ac:spMk id="54274" creationId="{EFB3641B-8045-4DCC-B5C1-8FB861A49939}"/>
          </ac:spMkLst>
        </pc:spChg>
        <pc:spChg chg="del">
          <ac:chgData name="Le Vinh Thinh" userId="7b31fadc-e233-4086-a9fa-8d2746a5e226" providerId="ADAL" clId="{5722261E-29BB-408C-A0F7-B816A435D371}" dt="2021-09-07T03:43:14.104" v="20" actId="26606"/>
          <ac:spMkLst>
            <pc:docMk/>
            <pc:sldMk cId="0" sldId="533"/>
            <ac:spMk id="54275" creationId="{C59B94C7-CD6E-4C0E-A6A8-BE66833E8A56}"/>
          </ac:spMkLst>
        </pc:spChg>
        <pc:spChg chg="mod">
          <ac:chgData name="Le Vinh Thinh" userId="7b31fadc-e233-4086-a9fa-8d2746a5e226" providerId="ADAL" clId="{5722261E-29BB-408C-A0F7-B816A435D371}" dt="2021-09-07T03:43:14.104" v="20" actId="26606"/>
          <ac:spMkLst>
            <pc:docMk/>
            <pc:sldMk cId="0" sldId="533"/>
            <ac:spMk id="54276" creationId="{9F7512C9-326F-4251-9CCD-608895B230FF}"/>
          </ac:spMkLst>
        </pc:spChg>
        <pc:graphicFrameChg chg="add">
          <ac:chgData name="Le Vinh Thinh" userId="7b31fadc-e233-4086-a9fa-8d2746a5e226" providerId="ADAL" clId="{5722261E-29BB-408C-A0F7-B816A435D371}" dt="2021-09-07T03:43:14.104" v="20" actId="26606"/>
          <ac:graphicFrameMkLst>
            <pc:docMk/>
            <pc:sldMk cId="0" sldId="533"/>
            <ac:graphicFrameMk id="54278" creationId="{85CE817F-579C-45B9-A711-2E22D06D318A}"/>
          </ac:graphicFrameMkLst>
        </pc:graphicFrameChg>
      </pc:sldChg>
      <pc:sldChg chg="addSp delSp modSp mod setBg setClrOvrMap delDesignElem">
        <pc:chgData name="Le Vinh Thinh" userId="7b31fadc-e233-4086-a9fa-8d2746a5e226" providerId="ADAL" clId="{5722261E-29BB-408C-A0F7-B816A435D371}" dt="2021-09-07T04:04:50.338" v="92"/>
        <pc:sldMkLst>
          <pc:docMk/>
          <pc:sldMk cId="0" sldId="534"/>
        </pc:sldMkLst>
        <pc:spChg chg="add del">
          <ac:chgData name="Le Vinh Thinh" userId="7b31fadc-e233-4086-a9fa-8d2746a5e226" providerId="ADAL" clId="{5722261E-29BB-408C-A0F7-B816A435D371}" dt="2021-09-07T03:44:13.812" v="22" actId="26606"/>
          <ac:spMkLst>
            <pc:docMk/>
            <pc:sldMk cId="0" sldId="534"/>
            <ac:spMk id="74" creationId="{74CD14DB-BB81-479F-A1FC-1C75640E9F84}"/>
          </ac:spMkLst>
        </pc:spChg>
        <pc:spChg chg="add del">
          <ac:chgData name="Le Vinh Thinh" userId="7b31fadc-e233-4086-a9fa-8d2746a5e226" providerId="ADAL" clId="{5722261E-29BB-408C-A0F7-B816A435D371}" dt="2021-09-07T03:44:51.621" v="26" actId="26606"/>
          <ac:spMkLst>
            <pc:docMk/>
            <pc:sldMk cId="0" sldId="534"/>
            <ac:spMk id="75" creationId="{4E78424C-6FD0-41F8-9CAA-5DC19C42359F}"/>
          </ac:spMkLst>
        </pc:spChg>
        <pc:spChg chg="add del">
          <ac:chgData name="Le Vinh Thinh" userId="7b31fadc-e233-4086-a9fa-8d2746a5e226" providerId="ADAL" clId="{5722261E-29BB-408C-A0F7-B816A435D371}" dt="2021-09-07T03:44:13.812" v="22" actId="26606"/>
          <ac:spMkLst>
            <pc:docMk/>
            <pc:sldMk cId="0" sldId="534"/>
            <ac:spMk id="76" creationId="{C943A91B-7CA7-4592-A975-73B1BF8C4C74}"/>
          </ac:spMkLst>
        </pc:spChg>
        <pc:spChg chg="add del">
          <ac:chgData name="Le Vinh Thinh" userId="7b31fadc-e233-4086-a9fa-8d2746a5e226" providerId="ADAL" clId="{5722261E-29BB-408C-A0F7-B816A435D371}" dt="2021-09-07T03:44:51.621" v="26" actId="26606"/>
          <ac:spMkLst>
            <pc:docMk/>
            <pc:sldMk cId="0" sldId="534"/>
            <ac:spMk id="77" creationId="{DD136760-57DC-4301-8BEA-B71AD2D13905}"/>
          </ac:spMkLst>
        </pc:spChg>
        <pc:spChg chg="add del">
          <ac:chgData name="Le Vinh Thinh" userId="7b31fadc-e233-4086-a9fa-8d2746a5e226" providerId="ADAL" clId="{5722261E-29BB-408C-A0F7-B816A435D371}" dt="2021-09-07T03:44:13.812" v="22" actId="26606"/>
          <ac:spMkLst>
            <pc:docMk/>
            <pc:sldMk cId="0" sldId="534"/>
            <ac:spMk id="78" creationId="{EC471314-E46A-414B-8D91-74880E84F187}"/>
          </ac:spMkLst>
        </pc:spChg>
        <pc:spChg chg="add del">
          <ac:chgData name="Le Vinh Thinh" userId="7b31fadc-e233-4086-a9fa-8d2746a5e226" providerId="ADAL" clId="{5722261E-29BB-408C-A0F7-B816A435D371}" dt="2021-09-07T03:44:51.621" v="26" actId="26606"/>
          <ac:spMkLst>
            <pc:docMk/>
            <pc:sldMk cId="0" sldId="534"/>
            <ac:spMk id="79" creationId="{BDC58DEA-1307-4F44-AD47-E613D8B76A89}"/>
          </ac:spMkLst>
        </pc:spChg>
        <pc:spChg chg="add del">
          <ac:chgData name="Le Vinh Thinh" userId="7b31fadc-e233-4086-a9fa-8d2746a5e226" providerId="ADAL" clId="{5722261E-29BB-408C-A0F7-B816A435D371}" dt="2021-09-07T03:44:13.812" v="22" actId="26606"/>
          <ac:spMkLst>
            <pc:docMk/>
            <pc:sldMk cId="0" sldId="534"/>
            <ac:spMk id="80" creationId="{6A681326-1C9D-44A3-A627-3871BDAE4127}"/>
          </ac:spMkLst>
        </pc:spChg>
        <pc:spChg chg="add del">
          <ac:chgData name="Le Vinh Thinh" userId="7b31fadc-e233-4086-a9fa-8d2746a5e226" providerId="ADAL" clId="{5722261E-29BB-408C-A0F7-B816A435D371}" dt="2021-09-07T03:44:51.621" v="26" actId="26606"/>
          <ac:spMkLst>
            <pc:docMk/>
            <pc:sldMk cId="0" sldId="534"/>
            <ac:spMk id="81" creationId="{C99B912D-1E4B-42AF-A2BE-CFEFEC916EE7}"/>
          </ac:spMkLst>
        </pc:spChg>
        <pc:spChg chg="add del">
          <ac:chgData name="Le Vinh Thinh" userId="7b31fadc-e233-4086-a9fa-8d2746a5e226" providerId="ADAL" clId="{5722261E-29BB-408C-A0F7-B816A435D371}" dt="2021-09-07T03:44:54.913" v="28" actId="26606"/>
          <ac:spMkLst>
            <pc:docMk/>
            <pc:sldMk cId="0" sldId="534"/>
            <ac:spMk id="82" creationId="{F3798573-F27B-47EB-8EA4-7EE34954C2D6}"/>
          </ac:spMkLst>
        </pc:spChg>
        <pc:spChg chg="add del mod">
          <ac:chgData name="Le Vinh Thinh" userId="7b31fadc-e233-4086-a9fa-8d2746a5e226" providerId="ADAL" clId="{5722261E-29BB-408C-A0F7-B816A435D371}" dt="2021-09-07T03:44:56.363" v="31" actId="26606"/>
          <ac:spMkLst>
            <pc:docMk/>
            <pc:sldMk cId="0" sldId="534"/>
            <ac:spMk id="53251" creationId="{53343032-4227-45C7-8B8B-478792AB7147}"/>
          </ac:spMkLst>
        </pc:spChg>
        <pc:spChg chg="mod">
          <ac:chgData name="Le Vinh Thinh" userId="7b31fadc-e233-4086-a9fa-8d2746a5e226" providerId="ADAL" clId="{5722261E-29BB-408C-A0F7-B816A435D371}" dt="2021-09-07T03:44:56.363" v="31" actId="26606"/>
          <ac:spMkLst>
            <pc:docMk/>
            <pc:sldMk cId="0" sldId="534"/>
            <ac:spMk id="55298" creationId="{FEA7D4F6-A9FE-4E38-AC66-49330DE8D0B0}"/>
          </ac:spMkLst>
        </pc:spChg>
        <pc:spChg chg="mod ord">
          <ac:chgData name="Le Vinh Thinh" userId="7b31fadc-e233-4086-a9fa-8d2746a5e226" providerId="ADAL" clId="{5722261E-29BB-408C-A0F7-B816A435D371}" dt="2021-09-07T03:44:56.363" v="31" actId="26606"/>
          <ac:spMkLst>
            <pc:docMk/>
            <pc:sldMk cId="0" sldId="534"/>
            <ac:spMk id="55300" creationId="{85EEC8E2-2ADA-40B4-925E-A287E89547D9}"/>
          </ac:spMkLst>
        </pc:spChg>
        <pc:spChg chg="add del">
          <ac:chgData name="Le Vinh Thinh" userId="7b31fadc-e233-4086-a9fa-8d2746a5e226" providerId="ADAL" clId="{5722261E-29BB-408C-A0F7-B816A435D371}" dt="2021-09-07T03:44:18.094" v="24" actId="26606"/>
          <ac:spMkLst>
            <pc:docMk/>
            <pc:sldMk cId="0" sldId="534"/>
            <ac:spMk id="55302" creationId="{74CD14DB-BB81-479F-A1FC-1C75640E9F84}"/>
          </ac:spMkLst>
        </pc:spChg>
        <pc:spChg chg="add del">
          <ac:chgData name="Le Vinh Thinh" userId="7b31fadc-e233-4086-a9fa-8d2746a5e226" providerId="ADAL" clId="{5722261E-29BB-408C-A0F7-B816A435D371}" dt="2021-09-07T03:44:18.094" v="24" actId="26606"/>
          <ac:spMkLst>
            <pc:docMk/>
            <pc:sldMk cId="0" sldId="534"/>
            <ac:spMk id="55303" creationId="{C943A91B-7CA7-4592-A975-73B1BF8C4C74}"/>
          </ac:spMkLst>
        </pc:spChg>
        <pc:spChg chg="add del">
          <ac:chgData name="Le Vinh Thinh" userId="7b31fadc-e233-4086-a9fa-8d2746a5e226" providerId="ADAL" clId="{5722261E-29BB-408C-A0F7-B816A435D371}" dt="2021-09-07T03:44:18.094" v="24" actId="26606"/>
          <ac:spMkLst>
            <pc:docMk/>
            <pc:sldMk cId="0" sldId="534"/>
            <ac:spMk id="55304" creationId="{EC471314-E46A-414B-8D91-74880E84F187}"/>
          </ac:spMkLst>
        </pc:spChg>
        <pc:spChg chg="add del">
          <ac:chgData name="Le Vinh Thinh" userId="7b31fadc-e233-4086-a9fa-8d2746a5e226" providerId="ADAL" clId="{5722261E-29BB-408C-A0F7-B816A435D371}" dt="2021-09-07T03:44:18.094" v="24" actId="26606"/>
          <ac:spMkLst>
            <pc:docMk/>
            <pc:sldMk cId="0" sldId="534"/>
            <ac:spMk id="55305" creationId="{6A681326-1C9D-44A3-A627-3871BDAE4127}"/>
          </ac:spMkLst>
        </pc:spChg>
        <pc:spChg chg="add del">
          <ac:chgData name="Le Vinh Thinh" userId="7b31fadc-e233-4086-a9fa-8d2746a5e226" providerId="ADAL" clId="{5722261E-29BB-408C-A0F7-B816A435D371}" dt="2021-09-07T03:44:54.913" v="28" actId="26606"/>
          <ac:spMkLst>
            <pc:docMk/>
            <pc:sldMk cId="0" sldId="534"/>
            <ac:spMk id="55309" creationId="{923E8915-D2AA-4327-A45A-972C3CA9574B}"/>
          </ac:spMkLst>
        </pc:spChg>
        <pc:spChg chg="add del">
          <ac:chgData name="Le Vinh Thinh" userId="7b31fadc-e233-4086-a9fa-8d2746a5e226" providerId="ADAL" clId="{5722261E-29BB-408C-A0F7-B816A435D371}" dt="2021-09-07T03:44:54.913" v="28" actId="26606"/>
          <ac:spMkLst>
            <pc:docMk/>
            <pc:sldMk cId="0" sldId="534"/>
            <ac:spMk id="55310" creationId="{8302FC3C-9804-4950-B721-5FD704BA6065}"/>
          </ac:spMkLst>
        </pc:spChg>
        <pc:spChg chg="add del">
          <ac:chgData name="Le Vinh Thinh" userId="7b31fadc-e233-4086-a9fa-8d2746a5e226" providerId="ADAL" clId="{5722261E-29BB-408C-A0F7-B816A435D371}" dt="2021-09-07T03:44:54.913" v="28" actId="26606"/>
          <ac:spMkLst>
            <pc:docMk/>
            <pc:sldMk cId="0" sldId="534"/>
            <ac:spMk id="55313" creationId="{53343032-4227-45C7-8B8B-478792AB7147}"/>
          </ac:spMkLst>
        </pc:spChg>
        <pc:spChg chg="add del">
          <ac:chgData name="Le Vinh Thinh" userId="7b31fadc-e233-4086-a9fa-8d2746a5e226" providerId="ADAL" clId="{5722261E-29BB-408C-A0F7-B816A435D371}" dt="2021-09-07T03:44:56.307" v="30" actId="26606"/>
          <ac:spMkLst>
            <pc:docMk/>
            <pc:sldMk cId="0" sldId="534"/>
            <ac:spMk id="55315" creationId="{4E78424C-6FD0-41F8-9CAA-5DC19C42359F}"/>
          </ac:spMkLst>
        </pc:spChg>
        <pc:spChg chg="add del">
          <ac:chgData name="Le Vinh Thinh" userId="7b31fadc-e233-4086-a9fa-8d2746a5e226" providerId="ADAL" clId="{5722261E-29BB-408C-A0F7-B816A435D371}" dt="2021-09-07T03:44:56.307" v="30" actId="26606"/>
          <ac:spMkLst>
            <pc:docMk/>
            <pc:sldMk cId="0" sldId="534"/>
            <ac:spMk id="55316" creationId="{DD136760-57DC-4301-8BEA-B71AD2D13905}"/>
          </ac:spMkLst>
        </pc:spChg>
        <pc:spChg chg="add del">
          <ac:chgData name="Le Vinh Thinh" userId="7b31fadc-e233-4086-a9fa-8d2746a5e226" providerId="ADAL" clId="{5722261E-29BB-408C-A0F7-B816A435D371}" dt="2021-09-07T03:44:56.307" v="30" actId="26606"/>
          <ac:spMkLst>
            <pc:docMk/>
            <pc:sldMk cId="0" sldId="534"/>
            <ac:spMk id="55317" creationId="{BDC58DEA-1307-4F44-AD47-E613D8B76A89}"/>
          </ac:spMkLst>
        </pc:spChg>
        <pc:spChg chg="add del">
          <ac:chgData name="Le Vinh Thinh" userId="7b31fadc-e233-4086-a9fa-8d2746a5e226" providerId="ADAL" clId="{5722261E-29BB-408C-A0F7-B816A435D371}" dt="2021-09-07T03:44:56.307" v="30" actId="26606"/>
          <ac:spMkLst>
            <pc:docMk/>
            <pc:sldMk cId="0" sldId="534"/>
            <ac:spMk id="55318" creationId="{C99B912D-1E4B-42AF-A2BE-CFEFEC916EE7}"/>
          </ac:spMkLst>
        </pc:spChg>
        <pc:spChg chg="add del">
          <ac:chgData name="Le Vinh Thinh" userId="7b31fadc-e233-4086-a9fa-8d2746a5e226" providerId="ADAL" clId="{5722261E-29BB-408C-A0F7-B816A435D371}" dt="2021-09-07T04:04:50.338" v="92"/>
          <ac:spMkLst>
            <pc:docMk/>
            <pc:sldMk cId="0" sldId="534"/>
            <ac:spMk id="55321" creationId="{923E8915-D2AA-4327-A45A-972C3CA9574B}"/>
          </ac:spMkLst>
        </pc:spChg>
        <pc:spChg chg="add del">
          <ac:chgData name="Le Vinh Thinh" userId="7b31fadc-e233-4086-a9fa-8d2746a5e226" providerId="ADAL" clId="{5722261E-29BB-408C-A0F7-B816A435D371}" dt="2021-09-07T04:04:50.338" v="92"/>
          <ac:spMkLst>
            <pc:docMk/>
            <pc:sldMk cId="0" sldId="534"/>
            <ac:spMk id="55322" creationId="{8302FC3C-9804-4950-B721-5FD704BA6065}"/>
          </ac:spMkLst>
        </pc:spChg>
        <pc:spChg chg="add del">
          <ac:chgData name="Le Vinh Thinh" userId="7b31fadc-e233-4086-a9fa-8d2746a5e226" providerId="ADAL" clId="{5722261E-29BB-408C-A0F7-B816A435D371}" dt="2021-09-07T04:04:50.338" v="92"/>
          <ac:spMkLst>
            <pc:docMk/>
            <pc:sldMk cId="0" sldId="534"/>
            <ac:spMk id="55325" creationId="{F3798573-F27B-47EB-8EA4-7EE34954C2D6}"/>
          </ac:spMkLst>
        </pc:spChg>
        <pc:spChg chg="add">
          <ac:chgData name="Le Vinh Thinh" userId="7b31fadc-e233-4086-a9fa-8d2746a5e226" providerId="ADAL" clId="{5722261E-29BB-408C-A0F7-B816A435D371}" dt="2021-09-07T03:44:56.363" v="31" actId="26606"/>
          <ac:spMkLst>
            <pc:docMk/>
            <pc:sldMk cId="0" sldId="534"/>
            <ac:spMk id="55326" creationId="{53343032-4227-45C7-8B8B-478792AB7147}"/>
          </ac:spMkLst>
        </pc:spChg>
        <pc:graphicFrameChg chg="add del">
          <ac:chgData name="Le Vinh Thinh" userId="7b31fadc-e233-4086-a9fa-8d2746a5e226" providerId="ADAL" clId="{5722261E-29BB-408C-A0F7-B816A435D371}" dt="2021-09-07T03:44:51.621" v="26" actId="26606"/>
          <ac:graphicFrameMkLst>
            <pc:docMk/>
            <pc:sldMk cId="0" sldId="534"/>
            <ac:graphicFrameMk id="55307" creationId="{55F3A63E-49DD-430C-8205-F22224EDE29E}"/>
          </ac:graphicFrameMkLst>
        </pc:graphicFrameChg>
        <pc:graphicFrameChg chg="add del">
          <ac:chgData name="Le Vinh Thinh" userId="7b31fadc-e233-4086-a9fa-8d2746a5e226" providerId="ADAL" clId="{5722261E-29BB-408C-A0F7-B816A435D371}" dt="2021-09-07T03:44:56.307" v="30" actId="26606"/>
          <ac:graphicFrameMkLst>
            <pc:docMk/>
            <pc:sldMk cId="0" sldId="534"/>
            <ac:graphicFrameMk id="55319" creationId="{55F3A63E-49DD-430C-8205-F22224EDE29E}"/>
          </ac:graphicFrameMkLst>
        </pc:graphicFrameChg>
        <pc:picChg chg="add del">
          <ac:chgData name="Le Vinh Thinh" userId="7b31fadc-e233-4086-a9fa-8d2746a5e226" providerId="ADAL" clId="{5722261E-29BB-408C-A0F7-B816A435D371}" dt="2021-09-07T03:44:54.913" v="28" actId="26606"/>
          <ac:picMkLst>
            <pc:docMk/>
            <pc:sldMk cId="0" sldId="534"/>
            <ac:picMk id="55312" creationId="{3BC6EBB2-9BDC-4075-BA6B-43A9FBF9C86C}"/>
          </ac:picMkLst>
        </pc:picChg>
        <pc:picChg chg="add del">
          <ac:chgData name="Le Vinh Thinh" userId="7b31fadc-e233-4086-a9fa-8d2746a5e226" providerId="ADAL" clId="{5722261E-29BB-408C-A0F7-B816A435D371}" dt="2021-09-07T04:04:50.338" v="92"/>
          <ac:picMkLst>
            <pc:docMk/>
            <pc:sldMk cId="0" sldId="534"/>
            <ac:picMk id="55324" creationId="{3BC6EBB2-9BDC-4075-BA6B-43A9FBF9C86C}"/>
          </ac:picMkLst>
        </pc:picChg>
        <pc:cxnChg chg="add del">
          <ac:chgData name="Le Vinh Thinh" userId="7b31fadc-e233-4086-a9fa-8d2746a5e226" providerId="ADAL" clId="{5722261E-29BB-408C-A0F7-B816A435D371}" dt="2021-09-07T03:44:54.913" v="28" actId="26606"/>
          <ac:cxnSpMkLst>
            <pc:docMk/>
            <pc:sldMk cId="0" sldId="534"/>
            <ac:cxnSpMk id="55311" creationId="{6B9695BD-ECF6-49CA-8877-8C493193C65D}"/>
          </ac:cxnSpMkLst>
        </pc:cxnChg>
        <pc:cxnChg chg="add del">
          <ac:chgData name="Le Vinh Thinh" userId="7b31fadc-e233-4086-a9fa-8d2746a5e226" providerId="ADAL" clId="{5722261E-29BB-408C-A0F7-B816A435D371}" dt="2021-09-07T04:04:50.338" v="92"/>
          <ac:cxnSpMkLst>
            <pc:docMk/>
            <pc:sldMk cId="0" sldId="534"/>
            <ac:cxnSpMk id="55323" creationId="{6B9695BD-ECF6-49CA-8877-8C493193C65D}"/>
          </ac:cxnSpMkLst>
        </pc:cxnChg>
      </pc:sldChg>
      <pc:sldChg chg="modSp">
        <pc:chgData name="Le Vinh Thinh" userId="7b31fadc-e233-4086-a9fa-8d2746a5e226" providerId="ADAL" clId="{5722261E-29BB-408C-A0F7-B816A435D371}" dt="2021-09-07T04:04:50.338" v="92"/>
        <pc:sldMkLst>
          <pc:docMk/>
          <pc:sldMk cId="0" sldId="535"/>
        </pc:sldMkLst>
        <pc:spChg chg="mod">
          <ac:chgData name="Le Vinh Thinh" userId="7b31fadc-e233-4086-a9fa-8d2746a5e226" providerId="ADAL" clId="{5722261E-29BB-408C-A0F7-B816A435D371}" dt="2021-09-07T04:04:50.338" v="92"/>
          <ac:spMkLst>
            <pc:docMk/>
            <pc:sldMk cId="0" sldId="535"/>
            <ac:spMk id="56322" creationId="{95341BF6-FC11-4A0B-849A-115A6DE7E754}"/>
          </ac:spMkLst>
        </pc:spChg>
        <pc:spChg chg="mod">
          <ac:chgData name="Le Vinh Thinh" userId="7b31fadc-e233-4086-a9fa-8d2746a5e226" providerId="ADAL" clId="{5722261E-29BB-408C-A0F7-B816A435D371}" dt="2021-09-07T04:04:50.338" v="92"/>
          <ac:spMkLst>
            <pc:docMk/>
            <pc:sldMk cId="0" sldId="535"/>
            <ac:spMk id="56324" creationId="{354DFBEF-1A96-47E2-AAF3-2430156B415C}"/>
          </ac:spMkLst>
        </pc:spChg>
        <pc:picChg chg="mod">
          <ac:chgData name="Le Vinh Thinh" userId="7b31fadc-e233-4086-a9fa-8d2746a5e226" providerId="ADAL" clId="{5722261E-29BB-408C-A0F7-B816A435D371}" dt="2021-09-07T03:46:01.042" v="32" actId="1076"/>
          <ac:picMkLst>
            <pc:docMk/>
            <pc:sldMk cId="0" sldId="535"/>
            <ac:picMk id="56323" creationId="{0B6DCBF9-1B30-4457-8C6E-3D2C6A7508EE}"/>
          </ac:picMkLst>
        </pc:picChg>
      </pc:sldChg>
      <pc:sldChg chg="addSp delSp modSp mod setBg setClrOvrMap delDesignElem">
        <pc:chgData name="Le Vinh Thinh" userId="7b31fadc-e233-4086-a9fa-8d2746a5e226" providerId="ADAL" clId="{5722261E-29BB-408C-A0F7-B816A435D371}" dt="2021-09-07T04:04:50.338" v="92"/>
        <pc:sldMkLst>
          <pc:docMk/>
          <pc:sldMk cId="0" sldId="536"/>
        </pc:sldMkLst>
        <pc:spChg chg="mod">
          <ac:chgData name="Le Vinh Thinh" userId="7b31fadc-e233-4086-a9fa-8d2746a5e226" providerId="ADAL" clId="{5722261E-29BB-408C-A0F7-B816A435D371}" dt="2021-09-07T03:46:40.425" v="35" actId="26606"/>
          <ac:spMkLst>
            <pc:docMk/>
            <pc:sldMk cId="0" sldId="536"/>
            <ac:spMk id="3" creationId="{A43402F4-4B6E-4F6D-B84B-BE8D3468219A}"/>
          </ac:spMkLst>
        </pc:spChg>
        <pc:spChg chg="add del">
          <ac:chgData name="Le Vinh Thinh" userId="7b31fadc-e233-4086-a9fa-8d2746a5e226" providerId="ADAL" clId="{5722261E-29BB-408C-A0F7-B816A435D371}" dt="2021-09-07T03:46:40.383" v="34" actId="26606"/>
          <ac:spMkLst>
            <pc:docMk/>
            <pc:sldMk cId="0" sldId="536"/>
            <ac:spMk id="73" creationId="{74CD14DB-BB81-479F-A1FC-1C75640E9F84}"/>
          </ac:spMkLst>
        </pc:spChg>
        <pc:spChg chg="add del">
          <ac:chgData name="Le Vinh Thinh" userId="7b31fadc-e233-4086-a9fa-8d2746a5e226" providerId="ADAL" clId="{5722261E-29BB-408C-A0F7-B816A435D371}" dt="2021-09-07T03:46:40.383" v="34" actId="26606"/>
          <ac:spMkLst>
            <pc:docMk/>
            <pc:sldMk cId="0" sldId="536"/>
            <ac:spMk id="75" creationId="{C943A91B-7CA7-4592-A975-73B1BF8C4C74}"/>
          </ac:spMkLst>
        </pc:spChg>
        <pc:spChg chg="add del">
          <ac:chgData name="Le Vinh Thinh" userId="7b31fadc-e233-4086-a9fa-8d2746a5e226" providerId="ADAL" clId="{5722261E-29BB-408C-A0F7-B816A435D371}" dt="2021-09-07T03:46:40.383" v="34" actId="26606"/>
          <ac:spMkLst>
            <pc:docMk/>
            <pc:sldMk cId="0" sldId="536"/>
            <ac:spMk id="77" creationId="{EC471314-E46A-414B-8D91-74880E84F187}"/>
          </ac:spMkLst>
        </pc:spChg>
        <pc:spChg chg="add del">
          <ac:chgData name="Le Vinh Thinh" userId="7b31fadc-e233-4086-a9fa-8d2746a5e226" providerId="ADAL" clId="{5722261E-29BB-408C-A0F7-B816A435D371}" dt="2021-09-07T03:46:40.383" v="34" actId="26606"/>
          <ac:spMkLst>
            <pc:docMk/>
            <pc:sldMk cId="0" sldId="536"/>
            <ac:spMk id="79" creationId="{6A681326-1C9D-44A3-A627-3871BDAE4127}"/>
          </ac:spMkLst>
        </pc:spChg>
        <pc:spChg chg="add del">
          <ac:chgData name="Le Vinh Thinh" userId="7b31fadc-e233-4086-a9fa-8d2746a5e226" providerId="ADAL" clId="{5722261E-29BB-408C-A0F7-B816A435D371}" dt="2021-09-07T04:04:50.338" v="92"/>
          <ac:spMkLst>
            <pc:docMk/>
            <pc:sldMk cId="0" sldId="536"/>
            <ac:spMk id="81" creationId="{F3798573-F27B-47EB-8EA4-7EE34954C2D6}"/>
          </ac:spMkLst>
        </pc:spChg>
        <pc:spChg chg="mod">
          <ac:chgData name="Le Vinh Thinh" userId="7b31fadc-e233-4086-a9fa-8d2746a5e226" providerId="ADAL" clId="{5722261E-29BB-408C-A0F7-B816A435D371}" dt="2021-09-07T03:46:40.425" v="35" actId="26606"/>
          <ac:spMkLst>
            <pc:docMk/>
            <pc:sldMk cId="0" sldId="536"/>
            <ac:spMk id="57346" creationId="{9FF39D60-43CE-4FB3-A005-10B860271A06}"/>
          </ac:spMkLst>
        </pc:spChg>
        <pc:spChg chg="mod ord">
          <ac:chgData name="Le Vinh Thinh" userId="7b31fadc-e233-4086-a9fa-8d2746a5e226" providerId="ADAL" clId="{5722261E-29BB-408C-A0F7-B816A435D371}" dt="2021-09-07T03:46:40.425" v="35" actId="26606"/>
          <ac:spMkLst>
            <pc:docMk/>
            <pc:sldMk cId="0" sldId="536"/>
            <ac:spMk id="57348" creationId="{1DDFDF8B-150F-4D26-8500-90728AE3D303}"/>
          </ac:spMkLst>
        </pc:spChg>
        <pc:spChg chg="add del">
          <ac:chgData name="Le Vinh Thinh" userId="7b31fadc-e233-4086-a9fa-8d2746a5e226" providerId="ADAL" clId="{5722261E-29BB-408C-A0F7-B816A435D371}" dt="2021-09-07T04:04:50.338" v="92"/>
          <ac:spMkLst>
            <pc:docMk/>
            <pc:sldMk cId="0" sldId="536"/>
            <ac:spMk id="57350" creationId="{923E8915-D2AA-4327-A45A-972C3CA9574B}"/>
          </ac:spMkLst>
        </pc:spChg>
        <pc:spChg chg="add del">
          <ac:chgData name="Le Vinh Thinh" userId="7b31fadc-e233-4086-a9fa-8d2746a5e226" providerId="ADAL" clId="{5722261E-29BB-408C-A0F7-B816A435D371}" dt="2021-09-07T04:04:50.338" v="92"/>
          <ac:spMkLst>
            <pc:docMk/>
            <pc:sldMk cId="0" sldId="536"/>
            <ac:spMk id="57351" creationId="{8302FC3C-9804-4950-B721-5FD704BA6065}"/>
          </ac:spMkLst>
        </pc:spChg>
        <pc:picChg chg="add del">
          <ac:chgData name="Le Vinh Thinh" userId="7b31fadc-e233-4086-a9fa-8d2746a5e226" providerId="ADAL" clId="{5722261E-29BB-408C-A0F7-B816A435D371}" dt="2021-09-07T04:04:50.338" v="92"/>
          <ac:picMkLst>
            <pc:docMk/>
            <pc:sldMk cId="0" sldId="536"/>
            <ac:picMk id="57353" creationId="{3BC6EBB2-9BDC-4075-BA6B-43A9FBF9C86C}"/>
          </ac:picMkLst>
        </pc:picChg>
        <pc:cxnChg chg="add del">
          <ac:chgData name="Le Vinh Thinh" userId="7b31fadc-e233-4086-a9fa-8d2746a5e226" providerId="ADAL" clId="{5722261E-29BB-408C-A0F7-B816A435D371}" dt="2021-09-07T04:04:50.338" v="92"/>
          <ac:cxnSpMkLst>
            <pc:docMk/>
            <pc:sldMk cId="0" sldId="536"/>
            <ac:cxnSpMk id="57352" creationId="{6B9695BD-ECF6-49CA-8877-8C493193C65D}"/>
          </ac:cxnSpMkLst>
        </pc:cxnChg>
      </pc:sldChg>
      <pc:sldChg chg="addSp delSp modSp mod">
        <pc:chgData name="Le Vinh Thinh" userId="7b31fadc-e233-4086-a9fa-8d2746a5e226" providerId="ADAL" clId="{5722261E-29BB-408C-A0F7-B816A435D371}" dt="2021-09-07T04:04:50.338" v="92"/>
        <pc:sldMkLst>
          <pc:docMk/>
          <pc:sldMk cId="0" sldId="537"/>
        </pc:sldMkLst>
        <pc:spChg chg="mod">
          <ac:chgData name="Le Vinh Thinh" userId="7b31fadc-e233-4086-a9fa-8d2746a5e226" providerId="ADAL" clId="{5722261E-29BB-408C-A0F7-B816A435D371}" dt="2021-09-07T04:04:50.338" v="92"/>
          <ac:spMkLst>
            <pc:docMk/>
            <pc:sldMk cId="0" sldId="537"/>
            <ac:spMk id="58370" creationId="{7A732681-F2E9-4C49-9BC7-0B227FF9BBD3}"/>
          </ac:spMkLst>
        </pc:spChg>
        <pc:spChg chg="mod">
          <ac:chgData name="Le Vinh Thinh" userId="7b31fadc-e233-4086-a9fa-8d2746a5e226" providerId="ADAL" clId="{5722261E-29BB-408C-A0F7-B816A435D371}" dt="2021-09-07T04:04:50.338" v="92"/>
          <ac:spMkLst>
            <pc:docMk/>
            <pc:sldMk cId="0" sldId="537"/>
            <ac:spMk id="58373" creationId="{C1B4F417-9955-4D44-8041-4D939B475674}"/>
          </ac:spMkLst>
        </pc:spChg>
        <pc:spChg chg="mod">
          <ac:chgData name="Le Vinh Thinh" userId="7b31fadc-e233-4086-a9fa-8d2746a5e226" providerId="ADAL" clId="{5722261E-29BB-408C-A0F7-B816A435D371}" dt="2021-09-07T03:55:05.704" v="70"/>
          <ac:spMkLst>
            <pc:docMk/>
            <pc:sldMk cId="0" sldId="537"/>
            <ac:spMk id="60418" creationId="{47C0F1BF-3DB6-495A-9E75-27BE1BACDA8C}"/>
          </ac:spMkLst>
        </pc:spChg>
        <pc:grpChg chg="del mod">
          <ac:chgData name="Le Vinh Thinh" userId="7b31fadc-e233-4086-a9fa-8d2746a5e226" providerId="ADAL" clId="{5722261E-29BB-408C-A0F7-B816A435D371}" dt="2021-09-07T03:53:56.187" v="57"/>
          <ac:grpSpMkLst>
            <pc:docMk/>
            <pc:sldMk cId="0" sldId="537"/>
            <ac:grpSpMk id="7" creationId="{694B11D8-8A00-4871-817F-520140142A75}"/>
          </ac:grpSpMkLst>
        </pc:grpChg>
        <pc:grpChg chg="del mod">
          <ac:chgData name="Le Vinh Thinh" userId="7b31fadc-e233-4086-a9fa-8d2746a5e226" providerId="ADAL" clId="{5722261E-29BB-408C-A0F7-B816A435D371}" dt="2021-09-07T03:54:00.620" v="60"/>
          <ac:grpSpMkLst>
            <pc:docMk/>
            <pc:sldMk cId="0" sldId="537"/>
            <ac:grpSpMk id="14" creationId="{19C4A61B-146E-4AE4-8C18-DBCE7BF00F38}"/>
          </ac:grpSpMkLst>
        </pc:grpChg>
        <pc:grpChg chg="del mod">
          <ac:chgData name="Le Vinh Thinh" userId="7b31fadc-e233-4086-a9fa-8d2746a5e226" providerId="ADAL" clId="{5722261E-29BB-408C-A0F7-B816A435D371}" dt="2021-09-07T03:54:00.620" v="60"/>
          <ac:grpSpMkLst>
            <pc:docMk/>
            <pc:sldMk cId="0" sldId="537"/>
            <ac:grpSpMk id="20" creationId="{CAD99570-BB31-4C55-9AB7-E935D9C97520}"/>
          </ac:grpSpMkLst>
        </pc:grpChg>
        <pc:grpChg chg="mod">
          <ac:chgData name="Le Vinh Thinh" userId="7b31fadc-e233-4086-a9fa-8d2746a5e226" providerId="ADAL" clId="{5722261E-29BB-408C-A0F7-B816A435D371}" dt="2021-09-07T03:54:00.620" v="60"/>
          <ac:grpSpMkLst>
            <pc:docMk/>
            <pc:sldMk cId="0" sldId="537"/>
            <ac:grpSpMk id="23" creationId="{846D3002-4D5C-4A2D-A578-98DF8619A169}"/>
          </ac:grpSpMkLst>
        </pc:grpChg>
        <pc:picChg chg="mod">
          <ac:chgData name="Le Vinh Thinh" userId="7b31fadc-e233-4086-a9fa-8d2746a5e226" providerId="ADAL" clId="{5722261E-29BB-408C-A0F7-B816A435D371}" dt="2021-09-07T03:52:57.933" v="38" actId="1076"/>
          <ac:picMkLst>
            <pc:docMk/>
            <pc:sldMk cId="0" sldId="537"/>
            <ac:picMk id="299010" creationId="{58A5D58A-EE4A-4AC3-AB66-D4D1B4D50F4C}"/>
          </ac:picMkLst>
        </pc:picChg>
        <pc:inkChg chg="add">
          <ac:chgData name="Le Vinh Thinh" userId="7b31fadc-e233-4086-a9fa-8d2746a5e226" providerId="ADAL" clId="{5722261E-29BB-408C-A0F7-B816A435D371}" dt="2021-09-07T03:53:22.577" v="39" actId="9405"/>
          <ac:inkMkLst>
            <pc:docMk/>
            <pc:sldMk cId="0" sldId="537"/>
            <ac:inkMk id="2" creationId="{5BBE25A1-557D-499B-A1AD-1B65F9DD751A}"/>
          </ac:inkMkLst>
        </pc:inkChg>
        <pc:inkChg chg="add">
          <ac:chgData name="Le Vinh Thinh" userId="7b31fadc-e233-4086-a9fa-8d2746a5e226" providerId="ADAL" clId="{5722261E-29BB-408C-A0F7-B816A435D371}" dt="2021-09-07T03:53:28.350" v="40" actId="9405"/>
          <ac:inkMkLst>
            <pc:docMk/>
            <pc:sldMk cId="0" sldId="537"/>
            <ac:inkMk id="3" creationId="{E90A893E-DBE1-4FD2-847F-AD7397E0F405}"/>
          </ac:inkMkLst>
        </pc:inkChg>
        <pc:inkChg chg="add mod">
          <ac:chgData name="Le Vinh Thinh" userId="7b31fadc-e233-4086-a9fa-8d2746a5e226" providerId="ADAL" clId="{5722261E-29BB-408C-A0F7-B816A435D371}" dt="2021-09-07T03:54:00.620" v="60"/>
          <ac:inkMkLst>
            <pc:docMk/>
            <pc:sldMk cId="0" sldId="537"/>
            <ac:inkMk id="4" creationId="{7E258930-5622-4AA1-93CF-88806BCD5275}"/>
          </ac:inkMkLst>
        </pc:inkChg>
        <pc:inkChg chg="add mod">
          <ac:chgData name="Le Vinh Thinh" userId="7b31fadc-e233-4086-a9fa-8d2746a5e226" providerId="ADAL" clId="{5722261E-29BB-408C-A0F7-B816A435D371}" dt="2021-09-07T03:54:00.620" v="60"/>
          <ac:inkMkLst>
            <pc:docMk/>
            <pc:sldMk cId="0" sldId="537"/>
            <ac:inkMk id="5" creationId="{26B409C0-73AA-415A-8A3A-887FFC6797E3}"/>
          </ac:inkMkLst>
        </pc:inkChg>
        <pc:inkChg chg="add mod">
          <ac:chgData name="Le Vinh Thinh" userId="7b31fadc-e233-4086-a9fa-8d2746a5e226" providerId="ADAL" clId="{5722261E-29BB-408C-A0F7-B816A435D371}" dt="2021-09-07T03:54:00.620" v="60"/>
          <ac:inkMkLst>
            <pc:docMk/>
            <pc:sldMk cId="0" sldId="537"/>
            <ac:inkMk id="6" creationId="{E0DCE699-3BD7-4641-B370-85C1091D380D}"/>
          </ac:inkMkLst>
        </pc:inkChg>
        <pc:inkChg chg="add">
          <ac:chgData name="Le Vinh Thinh" userId="7b31fadc-e233-4086-a9fa-8d2746a5e226" providerId="ADAL" clId="{5722261E-29BB-408C-A0F7-B816A435D371}" dt="2021-09-07T03:53:34.019" v="45" actId="9405"/>
          <ac:inkMkLst>
            <pc:docMk/>
            <pc:sldMk cId="0" sldId="537"/>
            <ac:inkMk id="8" creationId="{F3CE83F8-BD0F-4B32-BD22-78F882E326F3}"/>
          </ac:inkMkLst>
        </pc:inkChg>
        <pc:inkChg chg="add">
          <ac:chgData name="Le Vinh Thinh" userId="7b31fadc-e233-4086-a9fa-8d2746a5e226" providerId="ADAL" clId="{5722261E-29BB-408C-A0F7-B816A435D371}" dt="2021-09-07T03:53:37.794" v="46" actId="9405"/>
          <ac:inkMkLst>
            <pc:docMk/>
            <pc:sldMk cId="0" sldId="537"/>
            <ac:inkMk id="9" creationId="{74995BBC-C4F2-49BF-A54C-D1A396C7E1C6}"/>
          </ac:inkMkLst>
        </pc:inkChg>
        <pc:inkChg chg="add mod">
          <ac:chgData name="Le Vinh Thinh" userId="7b31fadc-e233-4086-a9fa-8d2746a5e226" providerId="ADAL" clId="{5722261E-29BB-408C-A0F7-B816A435D371}" dt="2021-09-07T03:54:00.620" v="60"/>
          <ac:inkMkLst>
            <pc:docMk/>
            <pc:sldMk cId="0" sldId="537"/>
            <ac:inkMk id="10" creationId="{BD7895ED-3937-4DE3-894E-58A95DFCE53E}"/>
          </ac:inkMkLst>
        </pc:inkChg>
        <pc:inkChg chg="add mod">
          <ac:chgData name="Le Vinh Thinh" userId="7b31fadc-e233-4086-a9fa-8d2746a5e226" providerId="ADAL" clId="{5722261E-29BB-408C-A0F7-B816A435D371}" dt="2021-09-07T03:54:00.620" v="60"/>
          <ac:inkMkLst>
            <pc:docMk/>
            <pc:sldMk cId="0" sldId="537"/>
            <ac:inkMk id="11" creationId="{6D4CF176-E992-4EF6-B8F1-571DE8415E1D}"/>
          </ac:inkMkLst>
        </pc:inkChg>
        <pc:inkChg chg="add mod">
          <ac:chgData name="Le Vinh Thinh" userId="7b31fadc-e233-4086-a9fa-8d2746a5e226" providerId="ADAL" clId="{5722261E-29BB-408C-A0F7-B816A435D371}" dt="2021-09-07T03:54:00.620" v="60"/>
          <ac:inkMkLst>
            <pc:docMk/>
            <pc:sldMk cId="0" sldId="537"/>
            <ac:inkMk id="12" creationId="{CF1E364A-A879-4208-8C4E-4269A7B950C1}"/>
          </ac:inkMkLst>
        </pc:inkChg>
        <pc:inkChg chg="add mod">
          <ac:chgData name="Le Vinh Thinh" userId="7b31fadc-e233-4086-a9fa-8d2746a5e226" providerId="ADAL" clId="{5722261E-29BB-408C-A0F7-B816A435D371}" dt="2021-09-07T03:54:00.620" v="60"/>
          <ac:inkMkLst>
            <pc:docMk/>
            <pc:sldMk cId="0" sldId="537"/>
            <ac:inkMk id="13" creationId="{95AD7A73-9E58-4ABF-B844-DBB8712542DA}"/>
          </ac:inkMkLst>
        </pc:inkChg>
        <pc:inkChg chg="add mod">
          <ac:chgData name="Le Vinh Thinh" userId="7b31fadc-e233-4086-a9fa-8d2746a5e226" providerId="ADAL" clId="{5722261E-29BB-408C-A0F7-B816A435D371}" dt="2021-09-07T03:54:00.620" v="60"/>
          <ac:inkMkLst>
            <pc:docMk/>
            <pc:sldMk cId="0" sldId="537"/>
            <ac:inkMk id="15" creationId="{C8ECC342-6923-4889-A413-971CB1523CFB}"/>
          </ac:inkMkLst>
        </pc:inkChg>
        <pc:inkChg chg="add mod">
          <ac:chgData name="Le Vinh Thinh" userId="7b31fadc-e233-4086-a9fa-8d2746a5e226" providerId="ADAL" clId="{5722261E-29BB-408C-A0F7-B816A435D371}" dt="2021-09-07T03:54:00.620" v="60"/>
          <ac:inkMkLst>
            <pc:docMk/>
            <pc:sldMk cId="0" sldId="537"/>
            <ac:inkMk id="16" creationId="{05A6EAC9-100E-4C39-8217-FD41AA51A3E7}"/>
          </ac:inkMkLst>
        </pc:inkChg>
        <pc:inkChg chg="add mod">
          <ac:chgData name="Le Vinh Thinh" userId="7b31fadc-e233-4086-a9fa-8d2746a5e226" providerId="ADAL" clId="{5722261E-29BB-408C-A0F7-B816A435D371}" dt="2021-09-07T03:54:00.620" v="60"/>
          <ac:inkMkLst>
            <pc:docMk/>
            <pc:sldMk cId="0" sldId="537"/>
            <ac:inkMk id="17" creationId="{073B1D19-3498-4D46-ABC6-B93DA4057E3B}"/>
          </ac:inkMkLst>
        </pc:inkChg>
        <pc:inkChg chg="add mod">
          <ac:chgData name="Le Vinh Thinh" userId="7b31fadc-e233-4086-a9fa-8d2746a5e226" providerId="ADAL" clId="{5722261E-29BB-408C-A0F7-B816A435D371}" dt="2021-09-07T03:54:00.620" v="60"/>
          <ac:inkMkLst>
            <pc:docMk/>
            <pc:sldMk cId="0" sldId="537"/>
            <ac:inkMk id="18" creationId="{CAD7FE01-F855-40AD-90AB-D82F5A1A4371}"/>
          </ac:inkMkLst>
        </pc:inkChg>
        <pc:inkChg chg="add mod">
          <ac:chgData name="Le Vinh Thinh" userId="7b31fadc-e233-4086-a9fa-8d2746a5e226" providerId="ADAL" clId="{5722261E-29BB-408C-A0F7-B816A435D371}" dt="2021-09-07T03:54:00.620" v="60"/>
          <ac:inkMkLst>
            <pc:docMk/>
            <pc:sldMk cId="0" sldId="537"/>
            <ac:inkMk id="19" creationId="{E595775E-DA2C-480F-891C-F558FAE8D981}"/>
          </ac:inkMkLst>
        </pc:inkChg>
        <pc:inkChg chg="add mod">
          <ac:chgData name="Le Vinh Thinh" userId="7b31fadc-e233-4086-a9fa-8d2746a5e226" providerId="ADAL" clId="{5722261E-29BB-408C-A0F7-B816A435D371}" dt="2021-09-07T03:54:00.620" v="60"/>
          <ac:inkMkLst>
            <pc:docMk/>
            <pc:sldMk cId="0" sldId="537"/>
            <ac:inkMk id="21" creationId="{655A2149-2E05-4C87-9969-02AD35E6937F}"/>
          </ac:inkMkLst>
        </pc:inkChg>
        <pc:inkChg chg="add mod">
          <ac:chgData name="Le Vinh Thinh" userId="7b31fadc-e233-4086-a9fa-8d2746a5e226" providerId="ADAL" clId="{5722261E-29BB-408C-A0F7-B816A435D371}" dt="2021-09-07T03:54:00.620" v="60"/>
          <ac:inkMkLst>
            <pc:docMk/>
            <pc:sldMk cId="0" sldId="537"/>
            <ac:inkMk id="22" creationId="{0D33C0EF-D42D-4397-B573-9AABD8ABFEAD}"/>
          </ac:inkMkLst>
        </pc:inkChg>
      </pc:sldChg>
      <pc:sldChg chg="modSp">
        <pc:chgData name="Le Vinh Thinh" userId="7b31fadc-e233-4086-a9fa-8d2746a5e226" providerId="ADAL" clId="{5722261E-29BB-408C-A0F7-B816A435D371}" dt="2021-09-07T04:04:50.338" v="92"/>
        <pc:sldMkLst>
          <pc:docMk/>
          <pc:sldMk cId="0" sldId="538"/>
        </pc:sldMkLst>
        <pc:spChg chg="mod">
          <ac:chgData name="Le Vinh Thinh" userId="7b31fadc-e233-4086-a9fa-8d2746a5e226" providerId="ADAL" clId="{5722261E-29BB-408C-A0F7-B816A435D371}" dt="2021-09-07T04:04:50.338" v="92"/>
          <ac:spMkLst>
            <pc:docMk/>
            <pc:sldMk cId="0" sldId="538"/>
            <ac:spMk id="59395" creationId="{4D9C7797-D9C2-400F-AA4F-958A00A10A77}"/>
          </ac:spMkLst>
        </pc:spChg>
      </pc:sldChg>
      <pc:sldChg chg="addSp delSp modSp mod setBg setClrOvrMap delDesignElem">
        <pc:chgData name="Le Vinh Thinh" userId="7b31fadc-e233-4086-a9fa-8d2746a5e226" providerId="ADAL" clId="{5722261E-29BB-408C-A0F7-B816A435D371}" dt="2021-09-07T04:04:50.338" v="92"/>
        <pc:sldMkLst>
          <pc:docMk/>
          <pc:sldMk cId="0" sldId="539"/>
        </pc:sldMkLst>
        <pc:spChg chg="add del">
          <ac:chgData name="Le Vinh Thinh" userId="7b31fadc-e233-4086-a9fa-8d2746a5e226" providerId="ADAL" clId="{5722261E-29BB-408C-A0F7-B816A435D371}" dt="2021-09-07T03:55:18.493" v="72" actId="26606"/>
          <ac:spMkLst>
            <pc:docMk/>
            <pc:sldMk cId="0" sldId="539"/>
            <ac:spMk id="74" creationId="{ABE6F9A3-300E-47F5-B41C-C8C5E758DE7C}"/>
          </ac:spMkLst>
        </pc:spChg>
        <pc:spChg chg="add del">
          <ac:chgData name="Le Vinh Thinh" userId="7b31fadc-e233-4086-a9fa-8d2746a5e226" providerId="ADAL" clId="{5722261E-29BB-408C-A0F7-B816A435D371}" dt="2021-09-07T03:55:18.493" v="72" actId="26606"/>
          <ac:spMkLst>
            <pc:docMk/>
            <pc:sldMk cId="0" sldId="539"/>
            <ac:spMk id="76" creationId="{61B4701B-39FE-43B8-86AA-D6B8789C2207}"/>
          </ac:spMkLst>
        </pc:spChg>
        <pc:spChg chg="add del">
          <ac:chgData name="Le Vinh Thinh" userId="7b31fadc-e233-4086-a9fa-8d2746a5e226" providerId="ADAL" clId="{5722261E-29BB-408C-A0F7-B816A435D371}" dt="2021-09-07T03:55:18.493" v="72" actId="26606"/>
          <ac:spMkLst>
            <pc:docMk/>
            <pc:sldMk cId="0" sldId="539"/>
            <ac:spMk id="78" creationId="{E9A7EF13-49FA-4355-971A-34B065F35022}"/>
          </ac:spMkLst>
        </pc:spChg>
        <pc:spChg chg="add del">
          <ac:chgData name="Le Vinh Thinh" userId="7b31fadc-e233-4086-a9fa-8d2746a5e226" providerId="ADAL" clId="{5722261E-29BB-408C-A0F7-B816A435D371}" dt="2021-09-07T03:55:18.493" v="72" actId="26606"/>
          <ac:spMkLst>
            <pc:docMk/>
            <pc:sldMk cId="0" sldId="539"/>
            <ac:spMk id="80" creationId="{92CF3C3E-0F7B-4F0C-8EBD-BDD38E9C66F5}"/>
          </ac:spMkLst>
        </pc:spChg>
        <pc:spChg chg="mod">
          <ac:chgData name="Le Vinh Thinh" userId="7b31fadc-e233-4086-a9fa-8d2746a5e226" providerId="ADAL" clId="{5722261E-29BB-408C-A0F7-B816A435D371}" dt="2021-09-07T03:55:21.748" v="75" actId="26606"/>
          <ac:spMkLst>
            <pc:docMk/>
            <pc:sldMk cId="0" sldId="539"/>
            <ac:spMk id="60418" creationId="{472010A2-A433-40F6-B879-9BF5C4B0813F}"/>
          </ac:spMkLst>
        </pc:spChg>
        <pc:spChg chg="add del mod">
          <ac:chgData name="Le Vinh Thinh" userId="7b31fadc-e233-4086-a9fa-8d2746a5e226" providerId="ADAL" clId="{5722261E-29BB-408C-A0F7-B816A435D371}" dt="2021-09-07T03:55:21.748" v="75" actId="26606"/>
          <ac:spMkLst>
            <pc:docMk/>
            <pc:sldMk cId="0" sldId="539"/>
            <ac:spMk id="60419" creationId="{B1B88E40-2B6E-4784-A7FF-D92CEF5327CA}"/>
          </ac:spMkLst>
        </pc:spChg>
        <pc:spChg chg="mod">
          <ac:chgData name="Le Vinh Thinh" userId="7b31fadc-e233-4086-a9fa-8d2746a5e226" providerId="ADAL" clId="{5722261E-29BB-408C-A0F7-B816A435D371}" dt="2021-09-07T03:55:21.748" v="75" actId="26606"/>
          <ac:spMkLst>
            <pc:docMk/>
            <pc:sldMk cId="0" sldId="539"/>
            <ac:spMk id="60420" creationId="{E51FCCA0-8394-4203-B5DE-9D168D04013C}"/>
          </ac:spMkLst>
        </pc:spChg>
        <pc:spChg chg="add del">
          <ac:chgData name="Le Vinh Thinh" userId="7b31fadc-e233-4086-a9fa-8d2746a5e226" providerId="ADAL" clId="{5722261E-29BB-408C-A0F7-B816A435D371}" dt="2021-09-07T03:55:21.695" v="74" actId="26606"/>
          <ac:spMkLst>
            <pc:docMk/>
            <pc:sldMk cId="0" sldId="539"/>
            <ac:spMk id="60424" creationId="{ABE6F9A3-300E-47F5-B41C-C8C5E758DE7C}"/>
          </ac:spMkLst>
        </pc:spChg>
        <pc:spChg chg="add del">
          <ac:chgData name="Le Vinh Thinh" userId="7b31fadc-e233-4086-a9fa-8d2746a5e226" providerId="ADAL" clId="{5722261E-29BB-408C-A0F7-B816A435D371}" dt="2021-09-07T03:55:21.695" v="74" actId="26606"/>
          <ac:spMkLst>
            <pc:docMk/>
            <pc:sldMk cId="0" sldId="539"/>
            <ac:spMk id="60425" creationId="{61B4701B-39FE-43B8-86AA-D6B8789C2207}"/>
          </ac:spMkLst>
        </pc:spChg>
        <pc:spChg chg="add del">
          <ac:chgData name="Le Vinh Thinh" userId="7b31fadc-e233-4086-a9fa-8d2746a5e226" providerId="ADAL" clId="{5722261E-29BB-408C-A0F7-B816A435D371}" dt="2021-09-07T03:55:21.695" v="74" actId="26606"/>
          <ac:spMkLst>
            <pc:docMk/>
            <pc:sldMk cId="0" sldId="539"/>
            <ac:spMk id="60426" creationId="{E9A7EF13-49FA-4355-971A-34B065F35022}"/>
          </ac:spMkLst>
        </pc:spChg>
        <pc:spChg chg="add del">
          <ac:chgData name="Le Vinh Thinh" userId="7b31fadc-e233-4086-a9fa-8d2746a5e226" providerId="ADAL" clId="{5722261E-29BB-408C-A0F7-B816A435D371}" dt="2021-09-07T03:55:21.695" v="74" actId="26606"/>
          <ac:spMkLst>
            <pc:docMk/>
            <pc:sldMk cId="0" sldId="539"/>
            <ac:spMk id="60427" creationId="{92CF3C3E-0F7B-4F0C-8EBD-BDD38E9C66F5}"/>
          </ac:spMkLst>
        </pc:spChg>
        <pc:spChg chg="add del">
          <ac:chgData name="Le Vinh Thinh" userId="7b31fadc-e233-4086-a9fa-8d2746a5e226" providerId="ADAL" clId="{5722261E-29BB-408C-A0F7-B816A435D371}" dt="2021-09-07T04:04:50.338" v="92"/>
          <ac:spMkLst>
            <pc:docMk/>
            <pc:sldMk cId="0" sldId="539"/>
            <ac:spMk id="60430" creationId="{4E78424C-6FD0-41F8-9CAA-5DC19C42359F}"/>
          </ac:spMkLst>
        </pc:spChg>
        <pc:spChg chg="add del">
          <ac:chgData name="Le Vinh Thinh" userId="7b31fadc-e233-4086-a9fa-8d2746a5e226" providerId="ADAL" clId="{5722261E-29BB-408C-A0F7-B816A435D371}" dt="2021-09-07T04:04:50.338" v="92"/>
          <ac:spMkLst>
            <pc:docMk/>
            <pc:sldMk cId="0" sldId="539"/>
            <ac:spMk id="60431" creationId="{DD136760-57DC-4301-8BEA-B71AD2D13905}"/>
          </ac:spMkLst>
        </pc:spChg>
        <pc:spChg chg="add del">
          <ac:chgData name="Le Vinh Thinh" userId="7b31fadc-e233-4086-a9fa-8d2746a5e226" providerId="ADAL" clId="{5722261E-29BB-408C-A0F7-B816A435D371}" dt="2021-09-07T04:04:50.338" v="92"/>
          <ac:spMkLst>
            <pc:docMk/>
            <pc:sldMk cId="0" sldId="539"/>
            <ac:spMk id="60432" creationId="{BDC58DEA-1307-4F44-AD47-E613D8B76A89}"/>
          </ac:spMkLst>
        </pc:spChg>
        <pc:spChg chg="add del">
          <ac:chgData name="Le Vinh Thinh" userId="7b31fadc-e233-4086-a9fa-8d2746a5e226" providerId="ADAL" clId="{5722261E-29BB-408C-A0F7-B816A435D371}" dt="2021-09-07T04:04:50.338" v="92"/>
          <ac:spMkLst>
            <pc:docMk/>
            <pc:sldMk cId="0" sldId="539"/>
            <ac:spMk id="60433" creationId="{C99B912D-1E4B-42AF-A2BE-CFEFEC916EE7}"/>
          </ac:spMkLst>
        </pc:spChg>
        <pc:graphicFrameChg chg="add del">
          <ac:chgData name="Le Vinh Thinh" userId="7b31fadc-e233-4086-a9fa-8d2746a5e226" providerId="ADAL" clId="{5722261E-29BB-408C-A0F7-B816A435D371}" dt="2021-09-07T03:55:18.493" v="72" actId="26606"/>
          <ac:graphicFrameMkLst>
            <pc:docMk/>
            <pc:sldMk cId="0" sldId="539"/>
            <ac:graphicFrameMk id="60422" creationId="{4BCA033D-1387-4325-B567-A03ED2D5C622}"/>
          </ac:graphicFrameMkLst>
        </pc:graphicFrameChg>
        <pc:graphicFrameChg chg="add del">
          <ac:chgData name="Le Vinh Thinh" userId="7b31fadc-e233-4086-a9fa-8d2746a5e226" providerId="ADAL" clId="{5722261E-29BB-408C-A0F7-B816A435D371}" dt="2021-09-07T03:55:21.695" v="74" actId="26606"/>
          <ac:graphicFrameMkLst>
            <pc:docMk/>
            <pc:sldMk cId="0" sldId="539"/>
            <ac:graphicFrameMk id="60428" creationId="{9B0FA91E-9804-4A32-B25B-7C37644A5538}"/>
          </ac:graphicFrameMkLst>
        </pc:graphicFrameChg>
        <pc:graphicFrameChg chg="add">
          <ac:chgData name="Le Vinh Thinh" userId="7b31fadc-e233-4086-a9fa-8d2746a5e226" providerId="ADAL" clId="{5722261E-29BB-408C-A0F7-B816A435D371}" dt="2021-09-07T03:55:21.748" v="75" actId="26606"/>
          <ac:graphicFrameMkLst>
            <pc:docMk/>
            <pc:sldMk cId="0" sldId="539"/>
            <ac:graphicFrameMk id="60434" creationId="{C606A09E-F89F-4ABF-89C9-F9571EBE0081}"/>
          </ac:graphicFrameMkLst>
        </pc:graphicFrameChg>
      </pc:sldChg>
      <pc:sldChg chg="modSp">
        <pc:chgData name="Le Vinh Thinh" userId="7b31fadc-e233-4086-a9fa-8d2746a5e226" providerId="ADAL" clId="{5722261E-29BB-408C-A0F7-B816A435D371}" dt="2021-09-07T04:04:50.338" v="92"/>
        <pc:sldMkLst>
          <pc:docMk/>
          <pc:sldMk cId="0" sldId="540"/>
        </pc:sldMkLst>
        <pc:spChg chg="mod">
          <ac:chgData name="Le Vinh Thinh" userId="7b31fadc-e233-4086-a9fa-8d2746a5e226" providerId="ADAL" clId="{5722261E-29BB-408C-A0F7-B816A435D371}" dt="2021-09-07T04:04:50.338" v="92"/>
          <ac:spMkLst>
            <pc:docMk/>
            <pc:sldMk cId="0" sldId="540"/>
            <ac:spMk id="61442" creationId="{E599B1E3-84E4-42FF-B205-F9E4547608BC}"/>
          </ac:spMkLst>
        </pc:spChg>
        <pc:spChg chg="mod">
          <ac:chgData name="Le Vinh Thinh" userId="7b31fadc-e233-4086-a9fa-8d2746a5e226" providerId="ADAL" clId="{5722261E-29BB-408C-A0F7-B816A435D371}" dt="2021-09-07T04:04:50.338" v="92"/>
          <ac:spMkLst>
            <pc:docMk/>
            <pc:sldMk cId="0" sldId="540"/>
            <ac:spMk id="61446" creationId="{7D219856-6F28-43B1-AE41-B80BF6509410}"/>
          </ac:spMkLst>
        </pc:spChg>
        <pc:picChg chg="mod">
          <ac:chgData name="Le Vinh Thinh" userId="7b31fadc-e233-4086-a9fa-8d2746a5e226" providerId="ADAL" clId="{5722261E-29BB-408C-A0F7-B816A435D371}" dt="2021-09-07T03:55:41.611" v="76" actId="1076"/>
          <ac:picMkLst>
            <pc:docMk/>
            <pc:sldMk cId="0" sldId="540"/>
            <ac:picMk id="300038" creationId="{1DC06FE1-E7F5-4315-84C2-61E14367BE7A}"/>
          </ac:picMkLst>
        </pc:picChg>
      </pc:sldChg>
      <pc:sldChg chg="addSp modSp mod">
        <pc:chgData name="Le Vinh Thinh" userId="7b31fadc-e233-4086-a9fa-8d2746a5e226" providerId="ADAL" clId="{5722261E-29BB-408C-A0F7-B816A435D371}" dt="2021-09-07T04:04:50.338" v="92"/>
        <pc:sldMkLst>
          <pc:docMk/>
          <pc:sldMk cId="0" sldId="541"/>
        </pc:sldMkLst>
        <pc:spChg chg="mod">
          <ac:chgData name="Le Vinh Thinh" userId="7b31fadc-e233-4086-a9fa-8d2746a5e226" providerId="ADAL" clId="{5722261E-29BB-408C-A0F7-B816A435D371}" dt="2021-09-07T04:04:50.338" v="92"/>
          <ac:spMkLst>
            <pc:docMk/>
            <pc:sldMk cId="0" sldId="541"/>
            <ac:spMk id="63490" creationId="{A10BEBCE-ADA8-4E97-835D-B5F796BEDB28}"/>
          </ac:spMkLst>
        </pc:spChg>
        <pc:spChg chg="mod">
          <ac:chgData name="Le Vinh Thinh" userId="7b31fadc-e233-4086-a9fa-8d2746a5e226" providerId="ADAL" clId="{5722261E-29BB-408C-A0F7-B816A435D371}" dt="2021-09-07T04:04:50.338" v="92"/>
          <ac:spMkLst>
            <pc:docMk/>
            <pc:sldMk cId="0" sldId="541"/>
            <ac:spMk id="63493" creationId="{37AE8B06-0C3A-40AA-803D-4A967F67176F}"/>
          </ac:spMkLst>
        </pc:spChg>
        <pc:grpChg chg="mod">
          <ac:chgData name="Le Vinh Thinh" userId="7b31fadc-e233-4086-a9fa-8d2746a5e226" providerId="ADAL" clId="{5722261E-29BB-408C-A0F7-B816A435D371}" dt="2021-09-07T03:57:33.363" v="81"/>
          <ac:grpSpMkLst>
            <pc:docMk/>
            <pc:sldMk cId="0" sldId="541"/>
            <ac:grpSpMk id="6" creationId="{FE297612-D953-4926-B13F-C6A4639633A6}"/>
          </ac:grpSpMkLst>
        </pc:grpChg>
        <pc:grpChg chg="mod">
          <ac:chgData name="Le Vinh Thinh" userId="7b31fadc-e233-4086-a9fa-8d2746a5e226" providerId="ADAL" clId="{5722261E-29BB-408C-A0F7-B816A435D371}" dt="2021-09-07T03:57:35.630" v="84"/>
          <ac:grpSpMkLst>
            <pc:docMk/>
            <pc:sldMk cId="0" sldId="541"/>
            <ac:grpSpMk id="9" creationId="{4D3E8470-943E-4277-9A42-E2F5577998A8}"/>
          </ac:grpSpMkLst>
        </pc:grpChg>
        <pc:inkChg chg="add">
          <ac:chgData name="Le Vinh Thinh" userId="7b31fadc-e233-4086-a9fa-8d2746a5e226" providerId="ADAL" clId="{5722261E-29BB-408C-A0F7-B816A435D371}" dt="2021-09-07T03:57:27.581" v="77" actId="9405"/>
          <ac:inkMkLst>
            <pc:docMk/>
            <pc:sldMk cId="0" sldId="541"/>
            <ac:inkMk id="2" creationId="{0925761E-247D-44B3-89EB-36DCBFBF9FD7}"/>
          </ac:inkMkLst>
        </pc:inkChg>
        <pc:inkChg chg="add mod">
          <ac:chgData name="Le Vinh Thinh" userId="7b31fadc-e233-4086-a9fa-8d2746a5e226" providerId="ADAL" clId="{5722261E-29BB-408C-A0F7-B816A435D371}" dt="2021-09-07T03:57:33.363" v="81"/>
          <ac:inkMkLst>
            <pc:docMk/>
            <pc:sldMk cId="0" sldId="541"/>
            <ac:inkMk id="3" creationId="{73292E86-BEFD-43A6-B001-F7B7F0DD9C5F}"/>
          </ac:inkMkLst>
        </pc:inkChg>
        <pc:inkChg chg="add mod">
          <ac:chgData name="Le Vinh Thinh" userId="7b31fadc-e233-4086-a9fa-8d2746a5e226" providerId="ADAL" clId="{5722261E-29BB-408C-A0F7-B816A435D371}" dt="2021-09-07T03:57:33.363" v="81"/>
          <ac:inkMkLst>
            <pc:docMk/>
            <pc:sldMk cId="0" sldId="541"/>
            <ac:inkMk id="4" creationId="{0BB7BAD3-D731-4D08-ACAC-75EE1E59572A}"/>
          </ac:inkMkLst>
        </pc:inkChg>
        <pc:inkChg chg="add mod">
          <ac:chgData name="Le Vinh Thinh" userId="7b31fadc-e233-4086-a9fa-8d2746a5e226" providerId="ADAL" clId="{5722261E-29BB-408C-A0F7-B816A435D371}" dt="2021-09-07T03:57:33.363" v="81"/>
          <ac:inkMkLst>
            <pc:docMk/>
            <pc:sldMk cId="0" sldId="541"/>
            <ac:inkMk id="5" creationId="{88F0F43D-847A-4D7D-8EC7-E8F4DB292523}"/>
          </ac:inkMkLst>
        </pc:inkChg>
        <pc:inkChg chg="add mod">
          <ac:chgData name="Le Vinh Thinh" userId="7b31fadc-e233-4086-a9fa-8d2746a5e226" providerId="ADAL" clId="{5722261E-29BB-408C-A0F7-B816A435D371}" dt="2021-09-07T03:57:35.630" v="84"/>
          <ac:inkMkLst>
            <pc:docMk/>
            <pc:sldMk cId="0" sldId="541"/>
            <ac:inkMk id="7" creationId="{D1E2C5F8-C4C0-4BC6-9D2A-1C96E320273D}"/>
          </ac:inkMkLst>
        </pc:inkChg>
        <pc:inkChg chg="add mod">
          <ac:chgData name="Le Vinh Thinh" userId="7b31fadc-e233-4086-a9fa-8d2746a5e226" providerId="ADAL" clId="{5722261E-29BB-408C-A0F7-B816A435D371}" dt="2021-09-07T03:57:35.630" v="84"/>
          <ac:inkMkLst>
            <pc:docMk/>
            <pc:sldMk cId="0" sldId="541"/>
            <ac:inkMk id="8" creationId="{67C08830-7E41-4C32-A66D-C54295B4DF4F}"/>
          </ac:inkMkLst>
        </pc:inkChg>
        <pc:inkChg chg="add">
          <ac:chgData name="Le Vinh Thinh" userId="7b31fadc-e233-4086-a9fa-8d2746a5e226" providerId="ADAL" clId="{5722261E-29BB-408C-A0F7-B816A435D371}" dt="2021-09-07T03:57:54.760" v="85" actId="9405"/>
          <ac:inkMkLst>
            <pc:docMk/>
            <pc:sldMk cId="0" sldId="541"/>
            <ac:inkMk id="10" creationId="{CF91A82D-8678-42E4-99E6-0E74413BD661}"/>
          </ac:inkMkLst>
        </pc:inkChg>
      </pc:sldChg>
      <pc:sldChg chg="modSp">
        <pc:chgData name="Le Vinh Thinh" userId="7b31fadc-e233-4086-a9fa-8d2746a5e226" providerId="ADAL" clId="{5722261E-29BB-408C-A0F7-B816A435D371}" dt="2021-09-07T04:04:50.338" v="92"/>
        <pc:sldMkLst>
          <pc:docMk/>
          <pc:sldMk cId="0" sldId="542"/>
        </pc:sldMkLst>
        <pc:spChg chg="mod">
          <ac:chgData name="Le Vinh Thinh" userId="7b31fadc-e233-4086-a9fa-8d2746a5e226" providerId="ADAL" clId="{5722261E-29BB-408C-A0F7-B816A435D371}" dt="2021-09-07T04:04:50.338" v="92"/>
          <ac:spMkLst>
            <pc:docMk/>
            <pc:sldMk cId="0" sldId="542"/>
            <ac:spMk id="62466" creationId="{0FF4C3E8-6490-462A-B39A-9DBC6A52CA86}"/>
          </ac:spMkLst>
        </pc:spChg>
        <pc:spChg chg="mod">
          <ac:chgData name="Le Vinh Thinh" userId="7b31fadc-e233-4086-a9fa-8d2746a5e226" providerId="ADAL" clId="{5722261E-29BB-408C-A0F7-B816A435D371}" dt="2021-09-07T04:04:50.338" v="92"/>
          <ac:spMkLst>
            <pc:docMk/>
            <pc:sldMk cId="0" sldId="542"/>
            <ac:spMk id="62469" creationId="{01EEB5A7-E44C-4AFE-B0EB-F4EEE42C15C7}"/>
          </ac:spMkLst>
        </pc:spChg>
        <pc:picChg chg="mod">
          <ac:chgData name="Le Vinh Thinh" userId="7b31fadc-e233-4086-a9fa-8d2746a5e226" providerId="ADAL" clId="{5722261E-29BB-408C-A0F7-B816A435D371}" dt="2021-09-07T04:04:50.338" v="92"/>
          <ac:picMkLst>
            <pc:docMk/>
            <pc:sldMk cId="0" sldId="542"/>
            <ac:picMk id="302083" creationId="{8DDB1A66-F3DC-49BD-83C5-10F869CAE709}"/>
          </ac:picMkLst>
        </pc:picChg>
      </pc:sldChg>
      <pc:sldChg chg="modSp mod">
        <pc:chgData name="Le Vinh Thinh" userId="7b31fadc-e233-4086-a9fa-8d2746a5e226" providerId="ADAL" clId="{5722261E-29BB-408C-A0F7-B816A435D371}" dt="2021-09-07T04:04:50.338" v="92"/>
        <pc:sldMkLst>
          <pc:docMk/>
          <pc:sldMk cId="0" sldId="543"/>
        </pc:sldMkLst>
        <pc:spChg chg="mod">
          <ac:chgData name="Le Vinh Thinh" userId="7b31fadc-e233-4086-a9fa-8d2746a5e226" providerId="ADAL" clId="{5722261E-29BB-408C-A0F7-B816A435D371}" dt="2021-09-07T04:04:50.338" v="92"/>
          <ac:spMkLst>
            <pc:docMk/>
            <pc:sldMk cId="0" sldId="543"/>
            <ac:spMk id="3" creationId="{6D50035E-417F-4EC6-B329-C34F887186B4}"/>
          </ac:spMkLst>
        </pc:spChg>
        <pc:spChg chg="mod">
          <ac:chgData name="Le Vinh Thinh" userId="7b31fadc-e233-4086-a9fa-8d2746a5e226" providerId="ADAL" clId="{5722261E-29BB-408C-A0F7-B816A435D371}" dt="2021-09-07T04:04:50.338" v="92"/>
          <ac:spMkLst>
            <pc:docMk/>
            <pc:sldMk cId="0" sldId="543"/>
            <ac:spMk id="66567" creationId="{4E490BE7-C41E-4A5C-A658-6FA33C08B8D0}"/>
          </ac:spMkLst>
        </pc:spChg>
      </pc:sldChg>
      <pc:sldChg chg="modSp">
        <pc:chgData name="Le Vinh Thinh" userId="7b31fadc-e233-4086-a9fa-8d2746a5e226" providerId="ADAL" clId="{5722261E-29BB-408C-A0F7-B816A435D371}" dt="2021-09-07T04:04:50.338" v="92"/>
        <pc:sldMkLst>
          <pc:docMk/>
          <pc:sldMk cId="0" sldId="544"/>
        </pc:sldMkLst>
        <pc:spChg chg="mod">
          <ac:chgData name="Le Vinh Thinh" userId="7b31fadc-e233-4086-a9fa-8d2746a5e226" providerId="ADAL" clId="{5722261E-29BB-408C-A0F7-B816A435D371}" dt="2021-09-07T04:04:50.338" v="92"/>
          <ac:spMkLst>
            <pc:docMk/>
            <pc:sldMk cId="0" sldId="544"/>
            <ac:spMk id="67586" creationId="{BD4A88A0-74B2-41BD-9FAB-E828E336986B}"/>
          </ac:spMkLst>
        </pc:spChg>
        <pc:spChg chg="mod">
          <ac:chgData name="Le Vinh Thinh" userId="7b31fadc-e233-4086-a9fa-8d2746a5e226" providerId="ADAL" clId="{5722261E-29BB-408C-A0F7-B816A435D371}" dt="2021-09-07T04:04:50.338" v="92"/>
          <ac:spMkLst>
            <pc:docMk/>
            <pc:sldMk cId="0" sldId="544"/>
            <ac:spMk id="67587" creationId="{46FDE152-DEF0-448A-A29D-099E43CF8361}"/>
          </ac:spMkLst>
        </pc:spChg>
        <pc:spChg chg="mod">
          <ac:chgData name="Le Vinh Thinh" userId="7b31fadc-e233-4086-a9fa-8d2746a5e226" providerId="ADAL" clId="{5722261E-29BB-408C-A0F7-B816A435D371}" dt="2021-09-07T04:04:50.338" v="92"/>
          <ac:spMkLst>
            <pc:docMk/>
            <pc:sldMk cId="0" sldId="544"/>
            <ac:spMk id="67592" creationId="{6055E973-FE3F-4958-B860-2D2F937FCACF}"/>
          </ac:spMkLst>
        </pc:spChg>
      </pc:sldChg>
      <pc:sldChg chg="modSp">
        <pc:chgData name="Le Vinh Thinh" userId="7b31fadc-e233-4086-a9fa-8d2746a5e226" providerId="ADAL" clId="{5722261E-29BB-408C-A0F7-B816A435D371}" dt="2021-09-07T04:04:50.338" v="92"/>
        <pc:sldMkLst>
          <pc:docMk/>
          <pc:sldMk cId="0" sldId="545"/>
        </pc:sldMkLst>
        <pc:spChg chg="mod">
          <ac:chgData name="Le Vinh Thinh" userId="7b31fadc-e233-4086-a9fa-8d2746a5e226" providerId="ADAL" clId="{5722261E-29BB-408C-A0F7-B816A435D371}" dt="2021-09-07T04:04:50.338" v="92"/>
          <ac:spMkLst>
            <pc:docMk/>
            <pc:sldMk cId="0" sldId="545"/>
            <ac:spMk id="70658" creationId="{61455132-7B69-4AE1-9EDE-69DBFB3E5EA9}"/>
          </ac:spMkLst>
        </pc:spChg>
        <pc:spChg chg="mod">
          <ac:chgData name="Le Vinh Thinh" userId="7b31fadc-e233-4086-a9fa-8d2746a5e226" providerId="ADAL" clId="{5722261E-29BB-408C-A0F7-B816A435D371}" dt="2021-09-07T04:04:50.338" v="92"/>
          <ac:spMkLst>
            <pc:docMk/>
            <pc:sldMk cId="0" sldId="545"/>
            <ac:spMk id="70659" creationId="{6980CFB1-8821-43FC-A975-F937AC49AAB6}"/>
          </ac:spMkLst>
        </pc:spChg>
        <pc:spChg chg="mod">
          <ac:chgData name="Le Vinh Thinh" userId="7b31fadc-e233-4086-a9fa-8d2746a5e226" providerId="ADAL" clId="{5722261E-29BB-408C-A0F7-B816A435D371}" dt="2021-09-07T04:04:50.338" v="92"/>
          <ac:spMkLst>
            <pc:docMk/>
            <pc:sldMk cId="0" sldId="545"/>
            <ac:spMk id="70665" creationId="{DE767BF7-5559-4EEF-A8FA-7109AEE5CBBD}"/>
          </ac:spMkLst>
        </pc:spChg>
      </pc:sldChg>
      <pc:sldChg chg="modSp">
        <pc:chgData name="Le Vinh Thinh" userId="7b31fadc-e233-4086-a9fa-8d2746a5e226" providerId="ADAL" clId="{5722261E-29BB-408C-A0F7-B816A435D371}" dt="2021-09-07T04:06:47.163" v="93" actId="1076"/>
        <pc:sldMkLst>
          <pc:docMk/>
          <pc:sldMk cId="0" sldId="546"/>
        </pc:sldMkLst>
        <pc:spChg chg="mod">
          <ac:chgData name="Le Vinh Thinh" userId="7b31fadc-e233-4086-a9fa-8d2746a5e226" providerId="ADAL" clId="{5722261E-29BB-408C-A0F7-B816A435D371}" dt="2021-09-07T04:04:50.338" v="92"/>
          <ac:spMkLst>
            <pc:docMk/>
            <pc:sldMk cId="0" sldId="546"/>
            <ac:spMk id="69637" creationId="{A2D06B69-10DF-4B9E-AB8D-CB79EC603D25}"/>
          </ac:spMkLst>
        </pc:spChg>
        <pc:picChg chg="mod">
          <ac:chgData name="Le Vinh Thinh" userId="7b31fadc-e233-4086-a9fa-8d2746a5e226" providerId="ADAL" clId="{5722261E-29BB-408C-A0F7-B816A435D371}" dt="2021-09-07T04:06:47.163" v="93" actId="1076"/>
          <ac:picMkLst>
            <pc:docMk/>
            <pc:sldMk cId="0" sldId="546"/>
            <ac:picMk id="69636" creationId="{27197C31-C5FE-4E26-A1DB-559391BA2D80}"/>
          </ac:picMkLst>
        </pc:picChg>
      </pc:sldChg>
      <pc:sldChg chg="modSp">
        <pc:chgData name="Le Vinh Thinh" userId="7b31fadc-e233-4086-a9fa-8d2746a5e226" providerId="ADAL" clId="{5722261E-29BB-408C-A0F7-B816A435D371}" dt="2021-09-07T04:04:50.338" v="92"/>
        <pc:sldMkLst>
          <pc:docMk/>
          <pc:sldMk cId="0" sldId="547"/>
        </pc:sldMkLst>
        <pc:spChg chg="mod">
          <ac:chgData name="Le Vinh Thinh" userId="7b31fadc-e233-4086-a9fa-8d2746a5e226" providerId="ADAL" clId="{5722261E-29BB-408C-A0F7-B816A435D371}" dt="2021-09-07T04:04:50.338" v="92"/>
          <ac:spMkLst>
            <pc:docMk/>
            <pc:sldMk cId="0" sldId="547"/>
            <ac:spMk id="71682" creationId="{B3234249-4F5E-4600-B0B6-DDFA8E2DAB9F}"/>
          </ac:spMkLst>
        </pc:spChg>
        <pc:spChg chg="mod">
          <ac:chgData name="Le Vinh Thinh" userId="7b31fadc-e233-4086-a9fa-8d2746a5e226" providerId="ADAL" clId="{5722261E-29BB-408C-A0F7-B816A435D371}" dt="2021-09-07T04:04:50.338" v="92"/>
          <ac:spMkLst>
            <pc:docMk/>
            <pc:sldMk cId="0" sldId="547"/>
            <ac:spMk id="71737" creationId="{3BC60671-9F2C-47FA-91F2-798E55AED1A2}"/>
          </ac:spMkLst>
        </pc:spChg>
      </pc:sldChg>
      <pc:sldChg chg="modSp">
        <pc:chgData name="Le Vinh Thinh" userId="7b31fadc-e233-4086-a9fa-8d2746a5e226" providerId="ADAL" clId="{5722261E-29BB-408C-A0F7-B816A435D371}" dt="2021-09-07T04:04:50.338" v="92"/>
        <pc:sldMkLst>
          <pc:docMk/>
          <pc:sldMk cId="0" sldId="548"/>
        </pc:sldMkLst>
        <pc:spChg chg="mod">
          <ac:chgData name="Le Vinh Thinh" userId="7b31fadc-e233-4086-a9fa-8d2746a5e226" providerId="ADAL" clId="{5722261E-29BB-408C-A0F7-B816A435D371}" dt="2021-09-07T04:04:50.338" v="92"/>
          <ac:spMkLst>
            <pc:docMk/>
            <pc:sldMk cId="0" sldId="548"/>
            <ac:spMk id="3" creationId="{B1BA1222-D2F8-405A-9AD0-21E53599455A}"/>
          </ac:spMkLst>
        </pc:spChg>
        <pc:spChg chg="mod">
          <ac:chgData name="Le Vinh Thinh" userId="7b31fadc-e233-4086-a9fa-8d2746a5e226" providerId="ADAL" clId="{5722261E-29BB-408C-A0F7-B816A435D371}" dt="2021-09-07T04:04:50.338" v="92"/>
          <ac:spMkLst>
            <pc:docMk/>
            <pc:sldMk cId="0" sldId="548"/>
            <ac:spMk id="73730" creationId="{19154039-09FB-4E3D-A288-7A84B6D4CE10}"/>
          </ac:spMkLst>
        </pc:spChg>
        <pc:spChg chg="mod">
          <ac:chgData name="Le Vinh Thinh" userId="7b31fadc-e233-4086-a9fa-8d2746a5e226" providerId="ADAL" clId="{5722261E-29BB-408C-A0F7-B816A435D371}" dt="2021-09-07T04:04:50.338" v="92"/>
          <ac:spMkLst>
            <pc:docMk/>
            <pc:sldMk cId="0" sldId="548"/>
            <ac:spMk id="73735" creationId="{850AA2CA-B1C4-40E8-B864-A8024B2DD7DE}"/>
          </ac:spMkLst>
        </pc:spChg>
      </pc:sldChg>
      <pc:sldChg chg="modSp">
        <pc:chgData name="Le Vinh Thinh" userId="7b31fadc-e233-4086-a9fa-8d2746a5e226" providerId="ADAL" clId="{5722261E-29BB-408C-A0F7-B816A435D371}" dt="2021-09-07T04:04:50.338" v="92"/>
        <pc:sldMkLst>
          <pc:docMk/>
          <pc:sldMk cId="0" sldId="549"/>
        </pc:sldMkLst>
        <pc:spChg chg="mod">
          <ac:chgData name="Le Vinh Thinh" userId="7b31fadc-e233-4086-a9fa-8d2746a5e226" providerId="ADAL" clId="{5722261E-29BB-408C-A0F7-B816A435D371}" dt="2021-09-07T04:04:50.338" v="92"/>
          <ac:spMkLst>
            <pc:docMk/>
            <pc:sldMk cId="0" sldId="549"/>
            <ac:spMk id="3" creationId="{8617CA64-FB7E-418D-A00D-DBD45D1CAACE}"/>
          </ac:spMkLst>
        </pc:spChg>
        <pc:spChg chg="mod">
          <ac:chgData name="Le Vinh Thinh" userId="7b31fadc-e233-4086-a9fa-8d2746a5e226" providerId="ADAL" clId="{5722261E-29BB-408C-A0F7-B816A435D371}" dt="2021-09-07T04:04:50.338" v="92"/>
          <ac:spMkLst>
            <pc:docMk/>
            <pc:sldMk cId="0" sldId="549"/>
            <ac:spMk id="74754" creationId="{CB284EE1-0ACA-497A-98F8-A4F15FB2D3D7}"/>
          </ac:spMkLst>
        </pc:spChg>
        <pc:spChg chg="mod">
          <ac:chgData name="Le Vinh Thinh" userId="7b31fadc-e233-4086-a9fa-8d2746a5e226" providerId="ADAL" clId="{5722261E-29BB-408C-A0F7-B816A435D371}" dt="2021-09-07T04:04:50.338" v="92"/>
          <ac:spMkLst>
            <pc:docMk/>
            <pc:sldMk cId="0" sldId="549"/>
            <ac:spMk id="74757" creationId="{E2C9581D-C622-4A5E-B57A-61112CF89DDF}"/>
          </ac:spMkLst>
        </pc:spChg>
      </pc:sldChg>
      <pc:sldChg chg="modSp">
        <pc:chgData name="Le Vinh Thinh" userId="7b31fadc-e233-4086-a9fa-8d2746a5e226" providerId="ADAL" clId="{5722261E-29BB-408C-A0F7-B816A435D371}" dt="2021-09-07T04:04:50.338" v="92"/>
        <pc:sldMkLst>
          <pc:docMk/>
          <pc:sldMk cId="0" sldId="550"/>
        </pc:sldMkLst>
        <pc:spChg chg="mod">
          <ac:chgData name="Le Vinh Thinh" userId="7b31fadc-e233-4086-a9fa-8d2746a5e226" providerId="ADAL" clId="{5722261E-29BB-408C-A0F7-B816A435D371}" dt="2021-09-07T04:04:50.338" v="92"/>
          <ac:spMkLst>
            <pc:docMk/>
            <pc:sldMk cId="0" sldId="550"/>
            <ac:spMk id="75778" creationId="{17AA57BC-191B-4648-BD4A-3D455CC1071E}"/>
          </ac:spMkLst>
        </pc:spChg>
        <pc:spChg chg="mod">
          <ac:chgData name="Le Vinh Thinh" userId="7b31fadc-e233-4086-a9fa-8d2746a5e226" providerId="ADAL" clId="{5722261E-29BB-408C-A0F7-B816A435D371}" dt="2021-09-07T04:04:50.338" v="92"/>
          <ac:spMkLst>
            <pc:docMk/>
            <pc:sldMk cId="0" sldId="550"/>
            <ac:spMk id="75779" creationId="{B3CEBE6B-E068-4A3B-BB64-6462FEF66C9C}"/>
          </ac:spMkLst>
        </pc:spChg>
        <pc:spChg chg="mod">
          <ac:chgData name="Le Vinh Thinh" userId="7b31fadc-e233-4086-a9fa-8d2746a5e226" providerId="ADAL" clId="{5722261E-29BB-408C-A0F7-B816A435D371}" dt="2021-09-07T04:04:50.338" v="92"/>
          <ac:spMkLst>
            <pc:docMk/>
            <pc:sldMk cId="0" sldId="550"/>
            <ac:spMk id="75781" creationId="{475AEB4F-1437-4B08-BCA8-39754223453D}"/>
          </ac:spMkLst>
        </pc:spChg>
      </pc:sldChg>
      <pc:sldChg chg="modSp">
        <pc:chgData name="Le Vinh Thinh" userId="7b31fadc-e233-4086-a9fa-8d2746a5e226" providerId="ADAL" clId="{5722261E-29BB-408C-A0F7-B816A435D371}" dt="2021-09-07T04:04:50.338" v="92"/>
        <pc:sldMkLst>
          <pc:docMk/>
          <pc:sldMk cId="0" sldId="551"/>
        </pc:sldMkLst>
        <pc:spChg chg="mod">
          <ac:chgData name="Le Vinh Thinh" userId="7b31fadc-e233-4086-a9fa-8d2746a5e226" providerId="ADAL" clId="{5722261E-29BB-408C-A0F7-B816A435D371}" dt="2021-09-07T04:04:50.338" v="92"/>
          <ac:spMkLst>
            <pc:docMk/>
            <pc:sldMk cId="0" sldId="551"/>
            <ac:spMk id="72706" creationId="{B01B740E-0AAB-43BF-A3CE-EF5CA4E4ECCA}"/>
          </ac:spMkLst>
        </pc:spChg>
        <pc:spChg chg="mod">
          <ac:chgData name="Le Vinh Thinh" userId="7b31fadc-e233-4086-a9fa-8d2746a5e226" providerId="ADAL" clId="{5722261E-29BB-408C-A0F7-B816A435D371}" dt="2021-09-07T04:04:50.338" v="92"/>
          <ac:spMkLst>
            <pc:docMk/>
            <pc:sldMk cId="0" sldId="551"/>
            <ac:spMk id="72708" creationId="{AADA9037-A2BD-41AC-A8A3-09D8BC0C57A2}"/>
          </ac:spMkLst>
        </pc:spChg>
      </pc:sldChg>
      <pc:sldChg chg="modSp">
        <pc:chgData name="Le Vinh Thinh" userId="7b31fadc-e233-4086-a9fa-8d2746a5e226" providerId="ADAL" clId="{5722261E-29BB-408C-A0F7-B816A435D371}" dt="2021-09-07T04:04:50.338" v="92"/>
        <pc:sldMkLst>
          <pc:docMk/>
          <pc:sldMk cId="0" sldId="552"/>
        </pc:sldMkLst>
        <pc:spChg chg="mod">
          <ac:chgData name="Le Vinh Thinh" userId="7b31fadc-e233-4086-a9fa-8d2746a5e226" providerId="ADAL" clId="{5722261E-29BB-408C-A0F7-B816A435D371}" dt="2021-09-07T04:04:50.338" v="92"/>
          <ac:spMkLst>
            <pc:docMk/>
            <pc:sldMk cId="0" sldId="552"/>
            <ac:spMk id="76802" creationId="{53684C1D-3BC9-40B8-B3FB-6A4FA74B3689}"/>
          </ac:spMkLst>
        </pc:spChg>
        <pc:spChg chg="mod">
          <ac:chgData name="Le Vinh Thinh" userId="7b31fadc-e233-4086-a9fa-8d2746a5e226" providerId="ADAL" clId="{5722261E-29BB-408C-A0F7-B816A435D371}" dt="2021-09-07T04:04:50.338" v="92"/>
          <ac:spMkLst>
            <pc:docMk/>
            <pc:sldMk cId="0" sldId="552"/>
            <ac:spMk id="76808" creationId="{28330F23-F26A-4E97-9FB8-60F3F0BE8E47}"/>
          </ac:spMkLst>
        </pc:spChg>
      </pc:sldChg>
      <pc:sldChg chg="addSp delSp modSp mod setBg addAnim setClrOvrMap delDesignElem">
        <pc:chgData name="Le Vinh Thinh" userId="7b31fadc-e233-4086-a9fa-8d2746a5e226" providerId="ADAL" clId="{5722261E-29BB-408C-A0F7-B816A435D371}" dt="2021-09-07T04:04:50.338" v="92"/>
        <pc:sldMkLst>
          <pc:docMk/>
          <pc:sldMk cId="0" sldId="606"/>
        </pc:sldMkLst>
        <pc:spChg chg="add del">
          <ac:chgData name="Le Vinh Thinh" userId="7b31fadc-e233-4086-a9fa-8d2746a5e226" providerId="ADAL" clId="{5722261E-29BB-408C-A0F7-B816A435D371}" dt="2021-09-07T03:33:52.825" v="6" actId="26606"/>
          <ac:spMkLst>
            <pc:docMk/>
            <pc:sldMk cId="0" sldId="606"/>
            <ac:spMk id="77" creationId="{4FA533C5-33E3-4611-AF9F-72811D8B26A6}"/>
          </ac:spMkLst>
        </pc:spChg>
        <pc:spChg chg="add del">
          <ac:chgData name="Le Vinh Thinh" userId="7b31fadc-e233-4086-a9fa-8d2746a5e226" providerId="ADAL" clId="{5722261E-29BB-408C-A0F7-B816A435D371}" dt="2021-09-07T03:33:52.825" v="6" actId="26606"/>
          <ac:spMkLst>
            <pc:docMk/>
            <pc:sldMk cId="0" sldId="606"/>
            <ac:spMk id="83" creationId="{87F0FDC4-AD8C-47D9-9131-623C98ADB0AE}"/>
          </ac:spMkLst>
        </pc:spChg>
        <pc:spChg chg="add del">
          <ac:chgData name="Le Vinh Thinh" userId="7b31fadc-e233-4086-a9fa-8d2746a5e226" providerId="ADAL" clId="{5722261E-29BB-408C-A0F7-B816A435D371}" dt="2021-09-07T03:33:52.825" v="6" actId="26606"/>
          <ac:spMkLst>
            <pc:docMk/>
            <pc:sldMk cId="0" sldId="606"/>
            <ac:spMk id="85" creationId="{DDCA251B-4F28-43A9-A5FD-47101E24C81F}"/>
          </ac:spMkLst>
        </pc:spChg>
        <pc:spChg chg="add del">
          <ac:chgData name="Le Vinh Thinh" userId="7b31fadc-e233-4086-a9fa-8d2746a5e226" providerId="ADAL" clId="{5722261E-29BB-408C-A0F7-B816A435D371}" dt="2021-09-07T03:33:52.825" v="6" actId="26606"/>
          <ac:spMkLst>
            <pc:docMk/>
            <pc:sldMk cId="0" sldId="606"/>
            <ac:spMk id="87" creationId="{27B3E067-68A1-4E6F-8B2A-DF0DC2803F92}"/>
          </ac:spMkLst>
        </pc:spChg>
        <pc:spChg chg="add del">
          <ac:chgData name="Le Vinh Thinh" userId="7b31fadc-e233-4086-a9fa-8d2746a5e226" providerId="ADAL" clId="{5722261E-29BB-408C-A0F7-B816A435D371}" dt="2021-09-07T03:33:52.825" v="6" actId="26606"/>
          <ac:spMkLst>
            <pc:docMk/>
            <pc:sldMk cId="0" sldId="606"/>
            <ac:spMk id="89" creationId="{148F0EEF-7B63-4EC4-96D4-6AFBF46B1A58}"/>
          </ac:spMkLst>
        </pc:spChg>
        <pc:spChg chg="add del">
          <ac:chgData name="Le Vinh Thinh" userId="7b31fadc-e233-4086-a9fa-8d2746a5e226" providerId="ADAL" clId="{5722261E-29BB-408C-A0F7-B816A435D371}" dt="2021-09-07T03:33:52.825" v="6" actId="26606"/>
          <ac:spMkLst>
            <pc:docMk/>
            <pc:sldMk cId="0" sldId="606"/>
            <ac:spMk id="91" creationId="{4FB5E673-6D85-4457-A048-FD09048DCECA}"/>
          </ac:spMkLst>
        </pc:spChg>
        <pc:spChg chg="mod ord">
          <ac:chgData name="Le Vinh Thinh" userId="7b31fadc-e233-4086-a9fa-8d2746a5e226" providerId="ADAL" clId="{5722261E-29BB-408C-A0F7-B816A435D371}" dt="2021-09-07T03:33:52.851" v="7" actId="26606"/>
          <ac:spMkLst>
            <pc:docMk/>
            <pc:sldMk cId="0" sldId="606"/>
            <ac:spMk id="51202" creationId="{19C13F02-CD48-4FBA-8756-8C19C56F9FC5}"/>
          </ac:spMkLst>
        </pc:spChg>
        <pc:spChg chg="mod">
          <ac:chgData name="Le Vinh Thinh" userId="7b31fadc-e233-4086-a9fa-8d2746a5e226" providerId="ADAL" clId="{5722261E-29BB-408C-A0F7-B816A435D371}" dt="2021-09-07T03:33:52.851" v="7" actId="26606"/>
          <ac:spMkLst>
            <pc:docMk/>
            <pc:sldMk cId="0" sldId="606"/>
            <ac:spMk id="51203" creationId="{804BF871-3FB2-4363-96EE-71F21D41629B}"/>
          </ac:spMkLst>
        </pc:spChg>
        <pc:spChg chg="mod">
          <ac:chgData name="Le Vinh Thinh" userId="7b31fadc-e233-4086-a9fa-8d2746a5e226" providerId="ADAL" clId="{5722261E-29BB-408C-A0F7-B816A435D371}" dt="2021-09-07T03:33:52.851" v="7" actId="26606"/>
          <ac:spMkLst>
            <pc:docMk/>
            <pc:sldMk cId="0" sldId="606"/>
            <ac:spMk id="51204" creationId="{EF0B9EE8-79A1-48DC-BA9F-1D5CEE6540E7}"/>
          </ac:spMkLst>
        </pc:spChg>
        <pc:spChg chg="add del">
          <ac:chgData name="Le Vinh Thinh" userId="7b31fadc-e233-4086-a9fa-8d2746a5e226" providerId="ADAL" clId="{5722261E-29BB-408C-A0F7-B816A435D371}" dt="2021-09-07T04:04:50.338" v="92"/>
          <ac:spMkLst>
            <pc:docMk/>
            <pc:sldMk cId="0" sldId="606"/>
            <ac:spMk id="51208" creationId="{4FA533C5-33E3-4611-AF9F-72811D8B26A6}"/>
          </ac:spMkLst>
        </pc:spChg>
        <pc:spChg chg="add del">
          <ac:chgData name="Le Vinh Thinh" userId="7b31fadc-e233-4086-a9fa-8d2746a5e226" providerId="ADAL" clId="{5722261E-29BB-408C-A0F7-B816A435D371}" dt="2021-09-07T04:04:50.338" v="92"/>
          <ac:spMkLst>
            <pc:docMk/>
            <pc:sldMk cId="0" sldId="606"/>
            <ac:spMk id="51211" creationId="{87F0FDC4-AD8C-47D9-9131-623C98ADB0AE}"/>
          </ac:spMkLst>
        </pc:spChg>
        <pc:spChg chg="add del">
          <ac:chgData name="Le Vinh Thinh" userId="7b31fadc-e233-4086-a9fa-8d2746a5e226" providerId="ADAL" clId="{5722261E-29BB-408C-A0F7-B816A435D371}" dt="2021-09-07T04:04:50.338" v="92"/>
          <ac:spMkLst>
            <pc:docMk/>
            <pc:sldMk cId="0" sldId="606"/>
            <ac:spMk id="51212" creationId="{DE27238C-8EAF-4098-86E6-7723B7DAE601}"/>
          </ac:spMkLst>
        </pc:spChg>
        <pc:spChg chg="add del">
          <ac:chgData name="Le Vinh Thinh" userId="7b31fadc-e233-4086-a9fa-8d2746a5e226" providerId="ADAL" clId="{5722261E-29BB-408C-A0F7-B816A435D371}" dt="2021-09-07T04:04:50.338" v="92"/>
          <ac:spMkLst>
            <pc:docMk/>
            <pc:sldMk cId="0" sldId="606"/>
            <ac:spMk id="51213" creationId="{992F97B1-1891-4FCC-9E5F-BA97EDB48F89}"/>
          </ac:spMkLst>
        </pc:spChg>
        <pc:spChg chg="add del">
          <ac:chgData name="Le Vinh Thinh" userId="7b31fadc-e233-4086-a9fa-8d2746a5e226" providerId="ADAL" clId="{5722261E-29BB-408C-A0F7-B816A435D371}" dt="2021-09-07T04:04:50.338" v="92"/>
          <ac:spMkLst>
            <pc:docMk/>
            <pc:sldMk cId="0" sldId="606"/>
            <ac:spMk id="51214" creationId="{78C6C821-FEE1-4EB6-9590-C021440C77DE}"/>
          </ac:spMkLst>
        </pc:spChg>
        <pc:spChg chg="add del">
          <ac:chgData name="Le Vinh Thinh" userId="7b31fadc-e233-4086-a9fa-8d2746a5e226" providerId="ADAL" clId="{5722261E-29BB-408C-A0F7-B816A435D371}" dt="2021-09-07T04:04:50.338" v="92"/>
          <ac:spMkLst>
            <pc:docMk/>
            <pc:sldMk cId="0" sldId="606"/>
            <ac:spMk id="51215" creationId="{B61A74B3-E247-44D4-8C48-FAE8E2056401}"/>
          </ac:spMkLst>
        </pc:spChg>
        <pc:picChg chg="add del">
          <ac:chgData name="Le Vinh Thinh" userId="7b31fadc-e233-4086-a9fa-8d2746a5e226" providerId="ADAL" clId="{5722261E-29BB-408C-A0F7-B816A435D371}" dt="2021-09-07T03:33:52.825" v="6" actId="26606"/>
          <ac:picMkLst>
            <pc:docMk/>
            <pc:sldMk cId="0" sldId="606"/>
            <ac:picMk id="73" creationId="{91B28F63-CF00-448F-B141-FE33C33B1891}"/>
          </ac:picMkLst>
        </pc:picChg>
        <pc:picChg chg="add del">
          <ac:chgData name="Le Vinh Thinh" userId="7b31fadc-e233-4086-a9fa-8d2746a5e226" providerId="ADAL" clId="{5722261E-29BB-408C-A0F7-B816A435D371}" dt="2021-09-07T03:33:52.825" v="6" actId="26606"/>
          <ac:picMkLst>
            <pc:docMk/>
            <pc:sldMk cId="0" sldId="606"/>
            <ac:picMk id="75" creationId="{2AE609E2-8522-44E4-9077-980E5BCF3E14}"/>
          </ac:picMkLst>
        </pc:picChg>
        <pc:picChg chg="add del">
          <ac:chgData name="Le Vinh Thinh" userId="7b31fadc-e233-4086-a9fa-8d2746a5e226" providerId="ADAL" clId="{5722261E-29BB-408C-A0F7-B816A435D371}" dt="2021-09-07T03:33:52.825" v="6" actId="26606"/>
          <ac:picMkLst>
            <pc:docMk/>
            <pc:sldMk cId="0" sldId="606"/>
            <ac:picMk id="79" creationId="{8949AD42-25FD-4C3D-9EEE-B7FEC5809988}"/>
          </ac:picMkLst>
        </pc:picChg>
        <pc:picChg chg="add del">
          <ac:chgData name="Le Vinh Thinh" userId="7b31fadc-e233-4086-a9fa-8d2746a5e226" providerId="ADAL" clId="{5722261E-29BB-408C-A0F7-B816A435D371}" dt="2021-09-07T03:33:52.825" v="6" actId="26606"/>
          <ac:picMkLst>
            <pc:docMk/>
            <pc:sldMk cId="0" sldId="606"/>
            <ac:picMk id="81" creationId="{6AC7D913-60B7-4603-881B-831DA5D3A940}"/>
          </ac:picMkLst>
        </pc:picChg>
        <pc:picChg chg="add del">
          <ac:chgData name="Le Vinh Thinh" userId="7b31fadc-e233-4086-a9fa-8d2746a5e226" providerId="ADAL" clId="{5722261E-29BB-408C-A0F7-B816A435D371}" dt="2021-09-07T04:04:50.338" v="92"/>
          <ac:picMkLst>
            <pc:docMk/>
            <pc:sldMk cId="0" sldId="606"/>
            <ac:picMk id="51206" creationId="{91B28F63-CF00-448F-B141-FE33C33B1891}"/>
          </ac:picMkLst>
        </pc:picChg>
        <pc:picChg chg="add del">
          <ac:chgData name="Le Vinh Thinh" userId="7b31fadc-e233-4086-a9fa-8d2746a5e226" providerId="ADAL" clId="{5722261E-29BB-408C-A0F7-B816A435D371}" dt="2021-09-07T04:04:50.338" v="92"/>
          <ac:picMkLst>
            <pc:docMk/>
            <pc:sldMk cId="0" sldId="606"/>
            <ac:picMk id="51207" creationId="{2AE609E2-8522-44E4-9077-980E5BCF3E14}"/>
          </ac:picMkLst>
        </pc:picChg>
        <pc:picChg chg="add del">
          <ac:chgData name="Le Vinh Thinh" userId="7b31fadc-e233-4086-a9fa-8d2746a5e226" providerId="ADAL" clId="{5722261E-29BB-408C-A0F7-B816A435D371}" dt="2021-09-07T04:04:50.338" v="92"/>
          <ac:picMkLst>
            <pc:docMk/>
            <pc:sldMk cId="0" sldId="606"/>
            <ac:picMk id="51209" creationId="{8949AD42-25FD-4C3D-9EEE-B7FEC5809988}"/>
          </ac:picMkLst>
        </pc:picChg>
        <pc:picChg chg="add del">
          <ac:chgData name="Le Vinh Thinh" userId="7b31fadc-e233-4086-a9fa-8d2746a5e226" providerId="ADAL" clId="{5722261E-29BB-408C-A0F7-B816A435D371}" dt="2021-09-07T04:04:50.338" v="92"/>
          <ac:picMkLst>
            <pc:docMk/>
            <pc:sldMk cId="0" sldId="606"/>
            <ac:picMk id="51210" creationId="{6AC7D913-60B7-4603-881B-831DA5D3A940}"/>
          </ac:picMkLst>
        </pc:picChg>
      </pc:sldChg>
      <pc:sldChg chg="modSp">
        <pc:chgData name="Le Vinh Thinh" userId="7b31fadc-e233-4086-a9fa-8d2746a5e226" providerId="ADAL" clId="{5722261E-29BB-408C-A0F7-B816A435D371}" dt="2021-09-07T04:04:50.338" v="92"/>
        <pc:sldMkLst>
          <pc:docMk/>
          <pc:sldMk cId="0" sldId="607"/>
        </pc:sldMkLst>
        <pc:spChg chg="mod">
          <ac:chgData name="Le Vinh Thinh" userId="7b31fadc-e233-4086-a9fa-8d2746a5e226" providerId="ADAL" clId="{5722261E-29BB-408C-A0F7-B816A435D371}" dt="2021-09-07T04:04:50.338" v="92"/>
          <ac:spMkLst>
            <pc:docMk/>
            <pc:sldMk cId="0" sldId="607"/>
            <ac:spMk id="77826" creationId="{1182DF02-2828-46E6-8D5B-E359FF06857D}"/>
          </ac:spMkLst>
        </pc:spChg>
        <pc:spChg chg="mod">
          <ac:chgData name="Le Vinh Thinh" userId="7b31fadc-e233-4086-a9fa-8d2746a5e226" providerId="ADAL" clId="{5722261E-29BB-408C-A0F7-B816A435D371}" dt="2021-09-07T04:04:50.338" v="92"/>
          <ac:spMkLst>
            <pc:docMk/>
            <pc:sldMk cId="0" sldId="607"/>
            <ac:spMk id="77827" creationId="{61F6254B-4E7B-496E-9B00-6C99076B20B6}"/>
          </ac:spMkLst>
        </pc:spChg>
        <pc:spChg chg="mod">
          <ac:chgData name="Le Vinh Thinh" userId="7b31fadc-e233-4086-a9fa-8d2746a5e226" providerId="ADAL" clId="{5722261E-29BB-408C-A0F7-B816A435D371}" dt="2021-09-07T04:04:50.338" v="92"/>
          <ac:spMkLst>
            <pc:docMk/>
            <pc:sldMk cId="0" sldId="607"/>
            <ac:spMk id="77828" creationId="{41A35D6C-241F-4E35-93D9-9F41C980E032}"/>
          </ac:spMkLst>
        </pc:spChg>
      </pc:sldChg>
      <pc:sldChg chg="modSp">
        <pc:chgData name="Le Vinh Thinh" userId="7b31fadc-e233-4086-a9fa-8d2746a5e226" providerId="ADAL" clId="{5722261E-29BB-408C-A0F7-B816A435D371}" dt="2021-09-07T04:04:50.338" v="92"/>
        <pc:sldMkLst>
          <pc:docMk/>
          <pc:sldMk cId="0" sldId="608"/>
        </pc:sldMkLst>
        <pc:spChg chg="mod">
          <ac:chgData name="Le Vinh Thinh" userId="7b31fadc-e233-4086-a9fa-8d2746a5e226" providerId="ADAL" clId="{5722261E-29BB-408C-A0F7-B816A435D371}" dt="2021-09-07T04:04:50.338" v="92"/>
          <ac:spMkLst>
            <pc:docMk/>
            <pc:sldMk cId="0" sldId="608"/>
            <ac:spMk id="64514" creationId="{159AC5A1-B4B8-43C9-939A-B513DD299DE4}"/>
          </ac:spMkLst>
        </pc:spChg>
        <pc:spChg chg="mod">
          <ac:chgData name="Le Vinh Thinh" userId="7b31fadc-e233-4086-a9fa-8d2746a5e226" providerId="ADAL" clId="{5722261E-29BB-408C-A0F7-B816A435D371}" dt="2021-09-07T04:04:50.338" v="92"/>
          <ac:spMkLst>
            <pc:docMk/>
            <pc:sldMk cId="0" sldId="608"/>
            <ac:spMk id="64515" creationId="{FABAE717-D239-4D05-ADA7-41467FE29ACF}"/>
          </ac:spMkLst>
        </pc:spChg>
        <pc:spChg chg="mod">
          <ac:chgData name="Le Vinh Thinh" userId="7b31fadc-e233-4086-a9fa-8d2746a5e226" providerId="ADAL" clId="{5722261E-29BB-408C-A0F7-B816A435D371}" dt="2021-09-07T04:04:50.338" v="92"/>
          <ac:spMkLst>
            <pc:docMk/>
            <pc:sldMk cId="0" sldId="608"/>
            <ac:spMk id="64516" creationId="{823E4794-0F61-4C05-A61D-1B3200A64677}"/>
          </ac:spMkLst>
        </pc:spChg>
      </pc:sldChg>
      <pc:sldChg chg="modSp">
        <pc:chgData name="Le Vinh Thinh" userId="7b31fadc-e233-4086-a9fa-8d2746a5e226" providerId="ADAL" clId="{5722261E-29BB-408C-A0F7-B816A435D371}" dt="2021-09-07T04:04:50.338" v="92"/>
        <pc:sldMkLst>
          <pc:docMk/>
          <pc:sldMk cId="0" sldId="610"/>
        </pc:sldMkLst>
        <pc:spChg chg="mod">
          <ac:chgData name="Le Vinh Thinh" userId="7b31fadc-e233-4086-a9fa-8d2746a5e226" providerId="ADAL" clId="{5722261E-29BB-408C-A0F7-B816A435D371}" dt="2021-09-07T04:04:50.338" v="92"/>
          <ac:spMkLst>
            <pc:docMk/>
            <pc:sldMk cId="0" sldId="610"/>
            <ac:spMk id="65538" creationId="{7885573C-EA38-4F77-BF39-F701641104AB}"/>
          </ac:spMkLst>
        </pc:spChg>
        <pc:spChg chg="mod">
          <ac:chgData name="Le Vinh Thinh" userId="7b31fadc-e233-4086-a9fa-8d2746a5e226" providerId="ADAL" clId="{5722261E-29BB-408C-A0F7-B816A435D371}" dt="2021-09-07T04:04:50.338" v="92"/>
          <ac:spMkLst>
            <pc:docMk/>
            <pc:sldMk cId="0" sldId="610"/>
            <ac:spMk id="65539" creationId="{8B09EBE3-C8AC-4318-9F52-8A14ECFABED0}"/>
          </ac:spMkLst>
        </pc:spChg>
        <pc:spChg chg="mod">
          <ac:chgData name="Le Vinh Thinh" userId="7b31fadc-e233-4086-a9fa-8d2746a5e226" providerId="ADAL" clId="{5722261E-29BB-408C-A0F7-B816A435D371}" dt="2021-09-07T04:04:50.338" v="92"/>
          <ac:spMkLst>
            <pc:docMk/>
            <pc:sldMk cId="0" sldId="610"/>
            <ac:spMk id="65540" creationId="{A8F41EB2-784C-44B1-BBDA-5DEAC88C668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FE80A-9E61-4F6C-BDBD-A80CFF6504B9}" type="doc">
      <dgm:prSet loTypeId="urn:microsoft.com/office/officeart/2005/8/layout/process4" loCatId="process" qsTypeId="urn:microsoft.com/office/officeart/2005/8/quickstyle/simple1" qsCatId="simple" csTypeId="urn:microsoft.com/office/officeart/2005/8/colors/colorful5" csCatId="colorful"/>
      <dgm:spPr/>
      <dgm:t>
        <a:bodyPr/>
        <a:lstStyle/>
        <a:p>
          <a:endParaRPr lang="en-US"/>
        </a:p>
      </dgm:t>
    </dgm:pt>
    <dgm:pt modelId="{D986785F-9224-43F8-9B18-7FE94AB61B39}">
      <dgm:prSet/>
      <dgm:spPr/>
      <dgm:t>
        <a:bodyPr/>
        <a:lstStyle/>
        <a:p>
          <a:r>
            <a:rPr lang="en-US"/>
            <a:t>C# là ngôn ngữ lập trình mạnh về kiểu dữ liệu, một ngôn ngữ mạnh về kiểu dữ liệu là phải </a:t>
          </a:r>
          <a:r>
            <a:rPr lang="vi-VN" i="1"/>
            <a:t>khai báo kiểu của mỗi đối tượng khi tạo (kiểu số nguyên, số thực, kiểu chuỗi, kiểu điều</a:t>
          </a:r>
          <a:r>
            <a:rPr lang="en-US" i="1"/>
            <a:t> </a:t>
          </a:r>
          <a:r>
            <a:rPr lang="vi-VN" i="1"/>
            <a:t>khiển...) </a:t>
          </a:r>
          <a:endParaRPr lang="en-US"/>
        </a:p>
      </dgm:t>
    </dgm:pt>
    <dgm:pt modelId="{14CA67F9-F51A-4C96-A787-0DA32DAC43AF}" type="parTrans" cxnId="{8A6A87D6-90B1-459C-A94D-9394DEFA32AE}">
      <dgm:prSet/>
      <dgm:spPr/>
      <dgm:t>
        <a:bodyPr/>
        <a:lstStyle/>
        <a:p>
          <a:endParaRPr lang="en-US"/>
        </a:p>
      </dgm:t>
    </dgm:pt>
    <dgm:pt modelId="{87B2951E-EC07-49A2-AE3F-5C0AFF9940A7}" type="sibTrans" cxnId="{8A6A87D6-90B1-459C-A94D-9394DEFA32AE}">
      <dgm:prSet/>
      <dgm:spPr/>
      <dgm:t>
        <a:bodyPr/>
        <a:lstStyle/>
        <a:p>
          <a:endParaRPr lang="en-US"/>
        </a:p>
      </dgm:t>
    </dgm:pt>
    <dgm:pt modelId="{D28C452F-0BF3-41D6-82A6-05A9EA539807}">
      <dgm:prSet/>
      <dgm:spPr/>
      <dgm:t>
        <a:bodyPr/>
        <a:lstStyle/>
        <a:p>
          <a:r>
            <a:rPr lang="en-US"/>
            <a:t>T</a:t>
          </a:r>
          <a:r>
            <a:rPr lang="vi-VN"/>
            <a:t>rình biên dịch sẽ giúp cho người lập trình không bị lỗi khi chỉ cho phép một loại</a:t>
          </a:r>
          <a:r>
            <a:rPr lang="en-US"/>
            <a:t> </a:t>
          </a:r>
          <a:r>
            <a:rPr lang="vi-VN"/>
            <a:t>kiểu dữ liệu có thể được gán cho các kiểu dữ liệu khác. </a:t>
          </a:r>
          <a:endParaRPr lang="en-US"/>
        </a:p>
      </dgm:t>
    </dgm:pt>
    <dgm:pt modelId="{AD26C9D2-0AEC-411B-9B11-E8691B08DDBA}" type="parTrans" cxnId="{183104D3-9A93-4EC0-92AD-D4A8CBDCC7F7}">
      <dgm:prSet/>
      <dgm:spPr/>
      <dgm:t>
        <a:bodyPr/>
        <a:lstStyle/>
        <a:p>
          <a:endParaRPr lang="en-US"/>
        </a:p>
      </dgm:t>
    </dgm:pt>
    <dgm:pt modelId="{DABF324D-EB22-471C-84C6-E22866A19D7B}" type="sibTrans" cxnId="{183104D3-9A93-4EC0-92AD-D4A8CBDCC7F7}">
      <dgm:prSet/>
      <dgm:spPr/>
      <dgm:t>
        <a:bodyPr/>
        <a:lstStyle/>
        <a:p>
          <a:endParaRPr lang="en-US"/>
        </a:p>
      </dgm:t>
    </dgm:pt>
    <dgm:pt modelId="{3675B4D7-20E5-406C-B0CE-EB9AB93120CD}">
      <dgm:prSet/>
      <dgm:spPr/>
      <dgm:t>
        <a:bodyPr/>
        <a:lstStyle/>
        <a:p>
          <a:r>
            <a:rPr lang="vi-VN"/>
            <a:t>Kiểu dữ liệu của một đối tượng là một</a:t>
          </a:r>
          <a:r>
            <a:rPr lang="en-US"/>
            <a:t> </a:t>
          </a:r>
          <a:r>
            <a:rPr lang="vi-VN"/>
            <a:t>tín hiệu để trình biên dịch nhận biết kích thước của một đối tượng (kiểu int có kích thước là 4</a:t>
          </a:r>
          <a:r>
            <a:rPr lang="en-US"/>
            <a:t> </a:t>
          </a:r>
          <a:r>
            <a:rPr lang="vi-VN"/>
            <a:t>byte) và khả năng của nó (như một đối tượng button có thể vẽ, phản ứng khi nhấn,...).</a:t>
          </a:r>
          <a:endParaRPr lang="en-US"/>
        </a:p>
      </dgm:t>
    </dgm:pt>
    <dgm:pt modelId="{8617B27F-2B70-4CF4-A874-6572CC1CB545}" type="parTrans" cxnId="{124A3DCA-90F4-4C86-9D5D-F0699D8BBD88}">
      <dgm:prSet/>
      <dgm:spPr/>
      <dgm:t>
        <a:bodyPr/>
        <a:lstStyle/>
        <a:p>
          <a:endParaRPr lang="en-US"/>
        </a:p>
      </dgm:t>
    </dgm:pt>
    <dgm:pt modelId="{60C13AD7-05D8-453D-B2BD-BB58DB2BCFBB}" type="sibTrans" cxnId="{124A3DCA-90F4-4C86-9D5D-F0699D8BBD88}">
      <dgm:prSet/>
      <dgm:spPr/>
      <dgm:t>
        <a:bodyPr/>
        <a:lstStyle/>
        <a:p>
          <a:endParaRPr lang="en-US"/>
        </a:p>
      </dgm:t>
    </dgm:pt>
    <dgm:pt modelId="{526914EC-18C6-4F74-9AC0-A68828BDBF29}" type="pres">
      <dgm:prSet presAssocID="{0DDFE80A-9E61-4F6C-BDBD-A80CFF6504B9}" presName="Name0" presStyleCnt="0">
        <dgm:presLayoutVars>
          <dgm:dir/>
          <dgm:animLvl val="lvl"/>
          <dgm:resizeHandles val="exact"/>
        </dgm:presLayoutVars>
      </dgm:prSet>
      <dgm:spPr/>
    </dgm:pt>
    <dgm:pt modelId="{4E97FE5E-3CA7-4745-8CD5-9DCE46B8A093}" type="pres">
      <dgm:prSet presAssocID="{3675B4D7-20E5-406C-B0CE-EB9AB93120CD}" presName="boxAndChildren" presStyleCnt="0"/>
      <dgm:spPr/>
    </dgm:pt>
    <dgm:pt modelId="{6CAA55CC-1308-4DFB-8D7B-7D5F75195942}" type="pres">
      <dgm:prSet presAssocID="{3675B4D7-20E5-406C-B0CE-EB9AB93120CD}" presName="parentTextBox" presStyleLbl="node1" presStyleIdx="0" presStyleCnt="3"/>
      <dgm:spPr/>
    </dgm:pt>
    <dgm:pt modelId="{5252504E-66DE-43F0-8FB9-3F33EBF99E78}" type="pres">
      <dgm:prSet presAssocID="{DABF324D-EB22-471C-84C6-E22866A19D7B}" presName="sp" presStyleCnt="0"/>
      <dgm:spPr/>
    </dgm:pt>
    <dgm:pt modelId="{06E64309-D94E-4CAD-8CD6-1B327AE920E1}" type="pres">
      <dgm:prSet presAssocID="{D28C452F-0BF3-41D6-82A6-05A9EA539807}" presName="arrowAndChildren" presStyleCnt="0"/>
      <dgm:spPr/>
    </dgm:pt>
    <dgm:pt modelId="{2C55D1F3-90A4-45AC-ADD3-188612BF5E4B}" type="pres">
      <dgm:prSet presAssocID="{D28C452F-0BF3-41D6-82A6-05A9EA539807}" presName="parentTextArrow" presStyleLbl="node1" presStyleIdx="1" presStyleCnt="3"/>
      <dgm:spPr/>
    </dgm:pt>
    <dgm:pt modelId="{4B6B25E9-1778-449B-964D-579B5A4284B6}" type="pres">
      <dgm:prSet presAssocID="{87B2951E-EC07-49A2-AE3F-5C0AFF9940A7}" presName="sp" presStyleCnt="0"/>
      <dgm:spPr/>
    </dgm:pt>
    <dgm:pt modelId="{1536E5B6-1216-4272-AB19-8970708D5A08}" type="pres">
      <dgm:prSet presAssocID="{D986785F-9224-43F8-9B18-7FE94AB61B39}" presName="arrowAndChildren" presStyleCnt="0"/>
      <dgm:spPr/>
    </dgm:pt>
    <dgm:pt modelId="{20FE4458-F711-47D4-B687-17DB5E479915}" type="pres">
      <dgm:prSet presAssocID="{D986785F-9224-43F8-9B18-7FE94AB61B39}" presName="parentTextArrow" presStyleLbl="node1" presStyleIdx="2" presStyleCnt="3"/>
      <dgm:spPr/>
    </dgm:pt>
  </dgm:ptLst>
  <dgm:cxnLst>
    <dgm:cxn modelId="{FBBA3358-C8BF-463B-A448-BB153864DA38}" type="presOf" srcId="{0DDFE80A-9E61-4F6C-BDBD-A80CFF6504B9}" destId="{526914EC-18C6-4F74-9AC0-A68828BDBF29}" srcOrd="0" destOrd="0" presId="urn:microsoft.com/office/officeart/2005/8/layout/process4"/>
    <dgm:cxn modelId="{2830CFC3-C6C4-430A-ACD0-FF3C90DF629D}" type="presOf" srcId="{3675B4D7-20E5-406C-B0CE-EB9AB93120CD}" destId="{6CAA55CC-1308-4DFB-8D7B-7D5F75195942}" srcOrd="0" destOrd="0" presId="urn:microsoft.com/office/officeart/2005/8/layout/process4"/>
    <dgm:cxn modelId="{124A3DCA-90F4-4C86-9D5D-F0699D8BBD88}" srcId="{0DDFE80A-9E61-4F6C-BDBD-A80CFF6504B9}" destId="{3675B4D7-20E5-406C-B0CE-EB9AB93120CD}" srcOrd="2" destOrd="0" parTransId="{8617B27F-2B70-4CF4-A874-6572CC1CB545}" sibTransId="{60C13AD7-05D8-453D-B2BD-BB58DB2BCFBB}"/>
    <dgm:cxn modelId="{183104D3-9A93-4EC0-92AD-D4A8CBDCC7F7}" srcId="{0DDFE80A-9E61-4F6C-BDBD-A80CFF6504B9}" destId="{D28C452F-0BF3-41D6-82A6-05A9EA539807}" srcOrd="1" destOrd="0" parTransId="{AD26C9D2-0AEC-411B-9B11-E8691B08DDBA}" sibTransId="{DABF324D-EB22-471C-84C6-E22866A19D7B}"/>
    <dgm:cxn modelId="{3B2286D5-89D9-41FB-AB46-1281477D659B}" type="presOf" srcId="{D986785F-9224-43F8-9B18-7FE94AB61B39}" destId="{20FE4458-F711-47D4-B687-17DB5E479915}" srcOrd="0" destOrd="0" presId="urn:microsoft.com/office/officeart/2005/8/layout/process4"/>
    <dgm:cxn modelId="{8A6A87D6-90B1-459C-A94D-9394DEFA32AE}" srcId="{0DDFE80A-9E61-4F6C-BDBD-A80CFF6504B9}" destId="{D986785F-9224-43F8-9B18-7FE94AB61B39}" srcOrd="0" destOrd="0" parTransId="{14CA67F9-F51A-4C96-A787-0DA32DAC43AF}" sibTransId="{87B2951E-EC07-49A2-AE3F-5C0AFF9940A7}"/>
    <dgm:cxn modelId="{FDF228E8-240F-49D8-BF9F-5B694D3DB0E2}" type="presOf" srcId="{D28C452F-0BF3-41D6-82A6-05A9EA539807}" destId="{2C55D1F3-90A4-45AC-ADD3-188612BF5E4B}" srcOrd="0" destOrd="0" presId="urn:microsoft.com/office/officeart/2005/8/layout/process4"/>
    <dgm:cxn modelId="{88149A77-713F-49FC-8DA7-152CC1460877}" type="presParOf" srcId="{526914EC-18C6-4F74-9AC0-A68828BDBF29}" destId="{4E97FE5E-3CA7-4745-8CD5-9DCE46B8A093}" srcOrd="0" destOrd="0" presId="urn:microsoft.com/office/officeart/2005/8/layout/process4"/>
    <dgm:cxn modelId="{33FE48BC-D48F-4341-88D5-E4F7337BDCE1}" type="presParOf" srcId="{4E97FE5E-3CA7-4745-8CD5-9DCE46B8A093}" destId="{6CAA55CC-1308-4DFB-8D7B-7D5F75195942}" srcOrd="0" destOrd="0" presId="urn:microsoft.com/office/officeart/2005/8/layout/process4"/>
    <dgm:cxn modelId="{2C76779A-0058-4B8B-91FE-2E7CEF034D6E}" type="presParOf" srcId="{526914EC-18C6-4F74-9AC0-A68828BDBF29}" destId="{5252504E-66DE-43F0-8FB9-3F33EBF99E78}" srcOrd="1" destOrd="0" presId="urn:microsoft.com/office/officeart/2005/8/layout/process4"/>
    <dgm:cxn modelId="{057CBD22-19A2-4DCA-9AA2-805558ED2B34}" type="presParOf" srcId="{526914EC-18C6-4F74-9AC0-A68828BDBF29}" destId="{06E64309-D94E-4CAD-8CD6-1B327AE920E1}" srcOrd="2" destOrd="0" presId="urn:microsoft.com/office/officeart/2005/8/layout/process4"/>
    <dgm:cxn modelId="{EC58CCE2-DC03-4E19-8397-9762079953F5}" type="presParOf" srcId="{06E64309-D94E-4CAD-8CD6-1B327AE920E1}" destId="{2C55D1F3-90A4-45AC-ADD3-188612BF5E4B}" srcOrd="0" destOrd="0" presId="urn:microsoft.com/office/officeart/2005/8/layout/process4"/>
    <dgm:cxn modelId="{87C109B9-CB79-46E9-AD38-8391CC7A2509}" type="presParOf" srcId="{526914EC-18C6-4F74-9AC0-A68828BDBF29}" destId="{4B6B25E9-1778-449B-964D-579B5A4284B6}" srcOrd="3" destOrd="0" presId="urn:microsoft.com/office/officeart/2005/8/layout/process4"/>
    <dgm:cxn modelId="{A5E5927C-B1FE-4D8A-91B4-366946483480}" type="presParOf" srcId="{526914EC-18C6-4F74-9AC0-A68828BDBF29}" destId="{1536E5B6-1216-4272-AB19-8970708D5A08}" srcOrd="4" destOrd="0" presId="urn:microsoft.com/office/officeart/2005/8/layout/process4"/>
    <dgm:cxn modelId="{93BFB129-7F1C-4228-8928-363F59DAAF2E}" type="presParOf" srcId="{1536E5B6-1216-4272-AB19-8970708D5A08}" destId="{20FE4458-F711-47D4-B687-17DB5E47991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EC7341-B42A-416D-AE18-C73222349B29}" type="doc">
      <dgm:prSet loTypeId="urn:microsoft.com/office/officeart/2005/8/layout/process4" loCatId="process" qsTypeId="urn:microsoft.com/office/officeart/2005/8/quickstyle/simple4" qsCatId="simple" csTypeId="urn:microsoft.com/office/officeart/2005/8/colors/colorful1" csCatId="colorful"/>
      <dgm:spPr/>
      <dgm:t>
        <a:bodyPr/>
        <a:lstStyle/>
        <a:p>
          <a:endParaRPr lang="en-US"/>
        </a:p>
      </dgm:t>
    </dgm:pt>
    <dgm:pt modelId="{55990439-6BFD-44C3-BCB3-3191E89779E9}">
      <dgm:prSet/>
      <dgm:spPr/>
      <dgm:t>
        <a:bodyPr/>
        <a:lstStyle/>
        <a:p>
          <a:r>
            <a:rPr lang="vi-VN"/>
            <a:t>Kiểu liệt kê đơn giản là tập hợp các tên hằng có giá trị không thay đổi </a:t>
          </a:r>
          <a:r>
            <a:rPr lang="en-US">
              <a:sym typeface="Wingdings" panose="05000000000000000000" pitchFamily="2" charset="2"/>
            </a:rPr>
            <a:t></a:t>
          </a:r>
          <a:r>
            <a:rPr lang="vi-VN"/>
            <a:t> được gọi là</a:t>
          </a:r>
          <a:r>
            <a:rPr lang="en-US"/>
            <a:t> danh sách liệt kê.</a:t>
          </a:r>
        </a:p>
      </dgm:t>
    </dgm:pt>
    <dgm:pt modelId="{05EC2D6F-9E6F-4227-9CCA-6F60A17459BD}" type="parTrans" cxnId="{7D18D0CB-7C23-4B98-8896-A33BD4AF29F0}">
      <dgm:prSet/>
      <dgm:spPr/>
      <dgm:t>
        <a:bodyPr/>
        <a:lstStyle/>
        <a:p>
          <a:endParaRPr lang="en-US"/>
        </a:p>
      </dgm:t>
    </dgm:pt>
    <dgm:pt modelId="{ED74DF92-C201-4967-9958-66E9DEA7D4C3}" type="sibTrans" cxnId="{7D18D0CB-7C23-4B98-8896-A33BD4AF29F0}">
      <dgm:prSet/>
      <dgm:spPr/>
      <dgm:t>
        <a:bodyPr/>
        <a:lstStyle/>
        <a:p>
          <a:endParaRPr lang="en-US"/>
        </a:p>
      </dgm:t>
    </dgm:pt>
    <dgm:pt modelId="{7EF220B0-7837-43BC-88F7-A2C931D28A18}">
      <dgm:prSet/>
      <dgm:spPr/>
      <dgm:t>
        <a:bodyPr/>
        <a:lstStyle/>
        <a:p>
          <a:r>
            <a:rPr lang="vi-VN"/>
            <a:t>Mỗi kiểu liệt kê có một kiểu dữ liệu cơ sở, kiểu dữ liệu có thể là bất cứ </a:t>
          </a:r>
          <a:r>
            <a:rPr lang="vi-VN" b="1"/>
            <a:t>kiểu dữ liệu nguyên</a:t>
          </a:r>
          <a:r>
            <a:rPr lang="en-US" b="1"/>
            <a:t> </a:t>
          </a:r>
          <a:r>
            <a:rPr lang="vi-VN"/>
            <a:t>nào như </a:t>
          </a:r>
          <a:r>
            <a:rPr lang="vi-VN" b="1"/>
            <a:t>int, short, long</a:t>
          </a:r>
          <a:r>
            <a:rPr lang="vi-VN"/>
            <a:t>... tuy nhiên kiểu dữ lịêu của liệt kê không chấp nhận kiểu ký tự</a:t>
          </a:r>
          <a:r>
            <a:rPr lang="en-US"/>
            <a:t>.</a:t>
          </a:r>
        </a:p>
      </dgm:t>
    </dgm:pt>
    <dgm:pt modelId="{4785C4CA-3CB0-4360-9A4D-B75250EF7B0B}" type="parTrans" cxnId="{197C3083-9E5C-4A79-8969-364588D096C3}">
      <dgm:prSet/>
      <dgm:spPr/>
      <dgm:t>
        <a:bodyPr/>
        <a:lstStyle/>
        <a:p>
          <a:endParaRPr lang="en-US"/>
        </a:p>
      </dgm:t>
    </dgm:pt>
    <dgm:pt modelId="{6BF1E3D9-070D-4CAF-8667-6983CA26B68B}" type="sibTrans" cxnId="{197C3083-9E5C-4A79-8969-364588D096C3}">
      <dgm:prSet/>
      <dgm:spPr/>
      <dgm:t>
        <a:bodyPr/>
        <a:lstStyle/>
        <a:p>
          <a:endParaRPr lang="en-US"/>
        </a:p>
      </dgm:t>
    </dgm:pt>
    <dgm:pt modelId="{238A1F36-4127-4D33-863D-3D844E954A2E}">
      <dgm:prSet/>
      <dgm:spPr/>
      <dgm:t>
        <a:bodyPr/>
        <a:lstStyle/>
        <a:p>
          <a:r>
            <a:rPr lang="en-US"/>
            <a:t>Khai báo một kiểu liệt kê phải kết thúc bằng một danh sách liệt kê, danh sách liệt kê </a:t>
          </a:r>
          <a:r>
            <a:rPr lang="vi-VN"/>
            <a:t>này phải có các hằng được gán, và mỗi thành phần phải phân cách nhau dấu phẩy</a:t>
          </a:r>
          <a:r>
            <a:rPr lang="en-US"/>
            <a:t>.</a:t>
          </a:r>
        </a:p>
      </dgm:t>
    </dgm:pt>
    <dgm:pt modelId="{FAF10E40-6A96-48D7-9406-92908D49E844}" type="parTrans" cxnId="{8FE2335D-D0A3-42C0-BDF2-02488064ADC5}">
      <dgm:prSet/>
      <dgm:spPr/>
      <dgm:t>
        <a:bodyPr/>
        <a:lstStyle/>
        <a:p>
          <a:endParaRPr lang="en-US"/>
        </a:p>
      </dgm:t>
    </dgm:pt>
    <dgm:pt modelId="{849AD97E-A227-488B-98CF-34003CE8AA0E}" type="sibTrans" cxnId="{8FE2335D-D0A3-42C0-BDF2-02488064ADC5}">
      <dgm:prSet/>
      <dgm:spPr/>
      <dgm:t>
        <a:bodyPr/>
        <a:lstStyle/>
        <a:p>
          <a:endParaRPr lang="en-US"/>
        </a:p>
      </dgm:t>
    </dgm:pt>
    <dgm:pt modelId="{E6A17A09-CFDD-42C6-8892-9BB8715EE210}" type="pres">
      <dgm:prSet presAssocID="{2AEC7341-B42A-416D-AE18-C73222349B29}" presName="Name0" presStyleCnt="0">
        <dgm:presLayoutVars>
          <dgm:dir/>
          <dgm:animLvl val="lvl"/>
          <dgm:resizeHandles val="exact"/>
        </dgm:presLayoutVars>
      </dgm:prSet>
      <dgm:spPr/>
    </dgm:pt>
    <dgm:pt modelId="{F9A26233-7B91-4C1F-AA36-105CE15AB764}" type="pres">
      <dgm:prSet presAssocID="{238A1F36-4127-4D33-863D-3D844E954A2E}" presName="boxAndChildren" presStyleCnt="0"/>
      <dgm:spPr/>
    </dgm:pt>
    <dgm:pt modelId="{C01CB722-CDF0-423C-9E2C-FDB6B3CF1A4C}" type="pres">
      <dgm:prSet presAssocID="{238A1F36-4127-4D33-863D-3D844E954A2E}" presName="parentTextBox" presStyleLbl="node1" presStyleIdx="0" presStyleCnt="3"/>
      <dgm:spPr/>
    </dgm:pt>
    <dgm:pt modelId="{CE807C52-80F9-480A-99CD-0B93F690DF5C}" type="pres">
      <dgm:prSet presAssocID="{6BF1E3D9-070D-4CAF-8667-6983CA26B68B}" presName="sp" presStyleCnt="0"/>
      <dgm:spPr/>
    </dgm:pt>
    <dgm:pt modelId="{0A81BEBF-7429-4A14-9593-83249C84574F}" type="pres">
      <dgm:prSet presAssocID="{7EF220B0-7837-43BC-88F7-A2C931D28A18}" presName="arrowAndChildren" presStyleCnt="0"/>
      <dgm:spPr/>
    </dgm:pt>
    <dgm:pt modelId="{C55585A4-372E-4EC7-BF53-56255651ACAF}" type="pres">
      <dgm:prSet presAssocID="{7EF220B0-7837-43BC-88F7-A2C931D28A18}" presName="parentTextArrow" presStyleLbl="node1" presStyleIdx="1" presStyleCnt="3"/>
      <dgm:spPr/>
    </dgm:pt>
    <dgm:pt modelId="{32FA5EEF-8D50-4AA0-808C-43550EA9BDE2}" type="pres">
      <dgm:prSet presAssocID="{ED74DF92-C201-4967-9958-66E9DEA7D4C3}" presName="sp" presStyleCnt="0"/>
      <dgm:spPr/>
    </dgm:pt>
    <dgm:pt modelId="{BB6646BC-557B-4B9E-A29F-F6E68D1A1B3E}" type="pres">
      <dgm:prSet presAssocID="{55990439-6BFD-44C3-BCB3-3191E89779E9}" presName="arrowAndChildren" presStyleCnt="0"/>
      <dgm:spPr/>
    </dgm:pt>
    <dgm:pt modelId="{1B9F29D8-8CC7-45A3-B84C-4B58B15C2CA9}" type="pres">
      <dgm:prSet presAssocID="{55990439-6BFD-44C3-BCB3-3191E89779E9}" presName="parentTextArrow" presStyleLbl="node1" presStyleIdx="2" presStyleCnt="3"/>
      <dgm:spPr/>
    </dgm:pt>
  </dgm:ptLst>
  <dgm:cxnLst>
    <dgm:cxn modelId="{107C3032-E814-42DD-9852-36E9EE8DB6AE}" type="presOf" srcId="{2AEC7341-B42A-416D-AE18-C73222349B29}" destId="{E6A17A09-CFDD-42C6-8892-9BB8715EE210}" srcOrd="0" destOrd="0" presId="urn:microsoft.com/office/officeart/2005/8/layout/process4"/>
    <dgm:cxn modelId="{8FE2335D-D0A3-42C0-BDF2-02488064ADC5}" srcId="{2AEC7341-B42A-416D-AE18-C73222349B29}" destId="{238A1F36-4127-4D33-863D-3D844E954A2E}" srcOrd="2" destOrd="0" parTransId="{FAF10E40-6A96-48D7-9406-92908D49E844}" sibTransId="{849AD97E-A227-488B-98CF-34003CE8AA0E}"/>
    <dgm:cxn modelId="{B2033044-2DC5-47FA-84BF-258756669CBA}" type="presOf" srcId="{55990439-6BFD-44C3-BCB3-3191E89779E9}" destId="{1B9F29D8-8CC7-45A3-B84C-4B58B15C2CA9}" srcOrd="0" destOrd="0" presId="urn:microsoft.com/office/officeart/2005/8/layout/process4"/>
    <dgm:cxn modelId="{7C12DF4B-61BD-41D7-88E8-9469E904B3D4}" type="presOf" srcId="{7EF220B0-7837-43BC-88F7-A2C931D28A18}" destId="{C55585A4-372E-4EC7-BF53-56255651ACAF}" srcOrd="0" destOrd="0" presId="urn:microsoft.com/office/officeart/2005/8/layout/process4"/>
    <dgm:cxn modelId="{197C3083-9E5C-4A79-8969-364588D096C3}" srcId="{2AEC7341-B42A-416D-AE18-C73222349B29}" destId="{7EF220B0-7837-43BC-88F7-A2C931D28A18}" srcOrd="1" destOrd="0" parTransId="{4785C4CA-3CB0-4360-9A4D-B75250EF7B0B}" sibTransId="{6BF1E3D9-070D-4CAF-8667-6983CA26B68B}"/>
    <dgm:cxn modelId="{7D18D0CB-7C23-4B98-8896-A33BD4AF29F0}" srcId="{2AEC7341-B42A-416D-AE18-C73222349B29}" destId="{55990439-6BFD-44C3-BCB3-3191E89779E9}" srcOrd="0" destOrd="0" parTransId="{05EC2D6F-9E6F-4227-9CCA-6F60A17459BD}" sibTransId="{ED74DF92-C201-4967-9958-66E9DEA7D4C3}"/>
    <dgm:cxn modelId="{CFF413DD-B145-40E9-9B9B-4F129ABC5DEA}" type="presOf" srcId="{238A1F36-4127-4D33-863D-3D844E954A2E}" destId="{C01CB722-CDF0-423C-9E2C-FDB6B3CF1A4C}" srcOrd="0" destOrd="0" presId="urn:microsoft.com/office/officeart/2005/8/layout/process4"/>
    <dgm:cxn modelId="{9F9CB0CE-5DD5-4C63-A4A1-A331EE061141}" type="presParOf" srcId="{E6A17A09-CFDD-42C6-8892-9BB8715EE210}" destId="{F9A26233-7B91-4C1F-AA36-105CE15AB764}" srcOrd="0" destOrd="0" presId="urn:microsoft.com/office/officeart/2005/8/layout/process4"/>
    <dgm:cxn modelId="{7E947B91-7D49-4521-912D-41FEE831E717}" type="presParOf" srcId="{F9A26233-7B91-4C1F-AA36-105CE15AB764}" destId="{C01CB722-CDF0-423C-9E2C-FDB6B3CF1A4C}" srcOrd="0" destOrd="0" presId="urn:microsoft.com/office/officeart/2005/8/layout/process4"/>
    <dgm:cxn modelId="{6086503B-A8EC-4F82-B8CE-D98F3F8F5353}" type="presParOf" srcId="{E6A17A09-CFDD-42C6-8892-9BB8715EE210}" destId="{CE807C52-80F9-480A-99CD-0B93F690DF5C}" srcOrd="1" destOrd="0" presId="urn:microsoft.com/office/officeart/2005/8/layout/process4"/>
    <dgm:cxn modelId="{FCC49136-0318-4BA9-BADB-4DFC32B00142}" type="presParOf" srcId="{E6A17A09-CFDD-42C6-8892-9BB8715EE210}" destId="{0A81BEBF-7429-4A14-9593-83249C84574F}" srcOrd="2" destOrd="0" presId="urn:microsoft.com/office/officeart/2005/8/layout/process4"/>
    <dgm:cxn modelId="{615FC90B-304D-4C95-B91C-F6FEC8C08111}" type="presParOf" srcId="{0A81BEBF-7429-4A14-9593-83249C84574F}" destId="{C55585A4-372E-4EC7-BF53-56255651ACAF}" srcOrd="0" destOrd="0" presId="urn:microsoft.com/office/officeart/2005/8/layout/process4"/>
    <dgm:cxn modelId="{7469F05B-84D3-49A4-AE5A-EF16B11CDBE5}" type="presParOf" srcId="{E6A17A09-CFDD-42C6-8892-9BB8715EE210}" destId="{32FA5EEF-8D50-4AA0-808C-43550EA9BDE2}" srcOrd="3" destOrd="0" presId="urn:microsoft.com/office/officeart/2005/8/layout/process4"/>
    <dgm:cxn modelId="{73D5A4D4-1073-428F-8C02-1F080F06905B}" type="presParOf" srcId="{E6A17A09-CFDD-42C6-8892-9BB8715EE210}" destId="{BB6646BC-557B-4B9E-A29F-F6E68D1A1B3E}" srcOrd="4" destOrd="0" presId="urn:microsoft.com/office/officeart/2005/8/layout/process4"/>
    <dgm:cxn modelId="{3F863E84-AF98-4640-9FC6-22DB4C0EF643}" type="presParOf" srcId="{BB6646BC-557B-4B9E-A29F-F6E68D1A1B3E}" destId="{1B9F29D8-8CC7-45A3-B84C-4B58B15C2CA9}"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AA55CC-1308-4DFB-8D7B-7D5F75195942}">
      <dsp:nvSpPr>
        <dsp:cNvPr id="0" name=""/>
        <dsp:cNvSpPr/>
      </dsp:nvSpPr>
      <dsp:spPr>
        <a:xfrm>
          <a:off x="0" y="3593351"/>
          <a:ext cx="5614987" cy="1179418"/>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vi-VN" sz="1600" kern="1200"/>
            <a:t>Kiểu dữ liệu của một đối tượng là một</a:t>
          </a:r>
          <a:r>
            <a:rPr lang="en-US" sz="1600" kern="1200"/>
            <a:t> </a:t>
          </a:r>
          <a:r>
            <a:rPr lang="vi-VN" sz="1600" kern="1200"/>
            <a:t>tín hiệu để trình biên dịch nhận biết kích thước của một đối tượng (kiểu int có kích thước là 4</a:t>
          </a:r>
          <a:r>
            <a:rPr lang="en-US" sz="1600" kern="1200"/>
            <a:t> </a:t>
          </a:r>
          <a:r>
            <a:rPr lang="vi-VN" sz="1600" kern="1200"/>
            <a:t>byte) và khả năng của nó (như một đối tượng button có thể vẽ, phản ứng khi nhấn,...).</a:t>
          </a:r>
          <a:endParaRPr lang="en-US" sz="1600" kern="1200"/>
        </a:p>
      </dsp:txBody>
      <dsp:txXfrm>
        <a:off x="0" y="3593351"/>
        <a:ext cx="5614987" cy="1179418"/>
      </dsp:txXfrm>
    </dsp:sp>
    <dsp:sp modelId="{2C55D1F3-90A4-45AC-ADD3-188612BF5E4B}">
      <dsp:nvSpPr>
        <dsp:cNvPr id="0" name=""/>
        <dsp:cNvSpPr/>
      </dsp:nvSpPr>
      <dsp:spPr>
        <a:xfrm rot="10800000">
          <a:off x="0" y="1797097"/>
          <a:ext cx="5614987" cy="1813944"/>
        </a:xfrm>
        <a:prstGeom prst="upArrowCallout">
          <a:avLst/>
        </a:prstGeom>
        <a:solidFill>
          <a:schemeClr val="accent5">
            <a:hueOff val="3118619"/>
            <a:satOff val="-2006"/>
            <a:lumOff val="137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t>T</a:t>
          </a:r>
          <a:r>
            <a:rPr lang="vi-VN" sz="1600" kern="1200"/>
            <a:t>rình biên dịch sẽ giúp cho người lập trình không bị lỗi khi chỉ cho phép một loại</a:t>
          </a:r>
          <a:r>
            <a:rPr lang="en-US" sz="1600" kern="1200"/>
            <a:t> </a:t>
          </a:r>
          <a:r>
            <a:rPr lang="vi-VN" sz="1600" kern="1200"/>
            <a:t>kiểu dữ liệu có thể được gán cho các kiểu dữ liệu khác. </a:t>
          </a:r>
          <a:endParaRPr lang="en-US" sz="1600" kern="1200"/>
        </a:p>
      </dsp:txBody>
      <dsp:txXfrm rot="10800000">
        <a:off x="0" y="1797097"/>
        <a:ext cx="5614987" cy="1178646"/>
      </dsp:txXfrm>
    </dsp:sp>
    <dsp:sp modelId="{20FE4458-F711-47D4-B687-17DB5E479915}">
      <dsp:nvSpPr>
        <dsp:cNvPr id="0" name=""/>
        <dsp:cNvSpPr/>
      </dsp:nvSpPr>
      <dsp:spPr>
        <a:xfrm rot="10800000">
          <a:off x="0" y="843"/>
          <a:ext cx="5614987" cy="1813944"/>
        </a:xfrm>
        <a:prstGeom prst="upArrowCallout">
          <a:avLst/>
        </a:prstGeom>
        <a:solidFill>
          <a:schemeClr val="accent5">
            <a:hueOff val="6237238"/>
            <a:satOff val="-4013"/>
            <a:lumOff val="274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t>C# là ngôn ngữ lập trình mạnh về kiểu dữ liệu, một ngôn ngữ mạnh về kiểu dữ liệu là phải </a:t>
          </a:r>
          <a:r>
            <a:rPr lang="vi-VN" sz="1600" i="1" kern="1200"/>
            <a:t>khai báo kiểu của mỗi đối tượng khi tạo (kiểu số nguyên, số thực, kiểu chuỗi, kiểu điều</a:t>
          </a:r>
          <a:r>
            <a:rPr lang="en-US" sz="1600" i="1" kern="1200"/>
            <a:t> </a:t>
          </a:r>
          <a:r>
            <a:rPr lang="vi-VN" sz="1600" i="1" kern="1200"/>
            <a:t>khiển...) </a:t>
          </a:r>
          <a:endParaRPr lang="en-US" sz="1600" kern="1200"/>
        </a:p>
      </dsp:txBody>
      <dsp:txXfrm rot="10800000">
        <a:off x="0" y="843"/>
        <a:ext cx="5614987" cy="11786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1CB722-CDF0-423C-9E2C-FDB6B3CF1A4C}">
      <dsp:nvSpPr>
        <dsp:cNvPr id="0" name=""/>
        <dsp:cNvSpPr/>
      </dsp:nvSpPr>
      <dsp:spPr>
        <a:xfrm>
          <a:off x="0" y="3441586"/>
          <a:ext cx="6496050" cy="1129605"/>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Khai báo một kiểu liệt kê phải kết thúc bằng một danh sách liệt kê, danh sách liệt kê </a:t>
          </a:r>
          <a:r>
            <a:rPr lang="vi-VN" sz="1800" kern="1200"/>
            <a:t>này phải có các hằng được gán, và mỗi thành phần phải phân cách nhau dấu phẩy</a:t>
          </a:r>
          <a:r>
            <a:rPr lang="en-US" sz="1800" kern="1200"/>
            <a:t>.</a:t>
          </a:r>
        </a:p>
      </dsp:txBody>
      <dsp:txXfrm>
        <a:off x="0" y="3441586"/>
        <a:ext cx="6496050" cy="1129605"/>
      </dsp:txXfrm>
    </dsp:sp>
    <dsp:sp modelId="{C55585A4-372E-4EC7-BF53-56255651ACAF}">
      <dsp:nvSpPr>
        <dsp:cNvPr id="0" name=""/>
        <dsp:cNvSpPr/>
      </dsp:nvSpPr>
      <dsp:spPr>
        <a:xfrm rot="10800000">
          <a:off x="0" y="1721197"/>
          <a:ext cx="6496050" cy="1737333"/>
        </a:xfrm>
        <a:prstGeom prst="upArrowCallou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vi-VN" sz="1800" kern="1200"/>
            <a:t>Mỗi kiểu liệt kê có một kiểu dữ liệu cơ sở, kiểu dữ liệu có thể là bất cứ </a:t>
          </a:r>
          <a:r>
            <a:rPr lang="vi-VN" sz="1800" b="1" kern="1200"/>
            <a:t>kiểu dữ liệu nguyên</a:t>
          </a:r>
          <a:r>
            <a:rPr lang="en-US" sz="1800" b="1" kern="1200"/>
            <a:t> </a:t>
          </a:r>
          <a:r>
            <a:rPr lang="vi-VN" sz="1800" kern="1200"/>
            <a:t>nào như </a:t>
          </a:r>
          <a:r>
            <a:rPr lang="vi-VN" sz="1800" b="1" kern="1200"/>
            <a:t>int, short, long</a:t>
          </a:r>
          <a:r>
            <a:rPr lang="vi-VN" sz="1800" kern="1200"/>
            <a:t>... tuy nhiên kiểu dữ lịêu của liệt kê không chấp nhận kiểu ký tự</a:t>
          </a:r>
          <a:r>
            <a:rPr lang="en-US" sz="1800" kern="1200"/>
            <a:t>.</a:t>
          </a:r>
        </a:p>
      </dsp:txBody>
      <dsp:txXfrm rot="10800000">
        <a:off x="0" y="1721197"/>
        <a:ext cx="6496050" cy="1128867"/>
      </dsp:txXfrm>
    </dsp:sp>
    <dsp:sp modelId="{1B9F29D8-8CC7-45A3-B84C-4B58B15C2CA9}">
      <dsp:nvSpPr>
        <dsp:cNvPr id="0" name=""/>
        <dsp:cNvSpPr/>
      </dsp:nvSpPr>
      <dsp:spPr>
        <a:xfrm rot="10800000">
          <a:off x="0" y="808"/>
          <a:ext cx="6496050" cy="1737333"/>
        </a:xfrm>
        <a:prstGeom prst="upArrowCallou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vi-VN" sz="1800" kern="1200"/>
            <a:t>Kiểu liệt kê đơn giản là tập hợp các tên hằng có giá trị không thay đổi </a:t>
          </a:r>
          <a:r>
            <a:rPr lang="en-US" sz="1800" kern="1200">
              <a:sym typeface="Wingdings" panose="05000000000000000000" pitchFamily="2" charset="2"/>
            </a:rPr>
            <a:t></a:t>
          </a:r>
          <a:r>
            <a:rPr lang="vi-VN" sz="1800" kern="1200"/>
            <a:t> được gọi là</a:t>
          </a:r>
          <a:r>
            <a:rPr lang="en-US" sz="1800" kern="1200"/>
            <a:t> danh sách liệt kê.</a:t>
          </a:r>
        </a:p>
      </dsp:txBody>
      <dsp:txXfrm rot="10800000">
        <a:off x="0" y="808"/>
        <a:ext cx="6496050" cy="1128867"/>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53:22.572"/>
    </inkml:context>
    <inkml:brush xml:id="br0">
      <inkml:brushProperty name="width" value="0.05" units="cm"/>
      <inkml:brushProperty name="height" value="0.05" units="cm"/>
    </inkml:brush>
  </inkml:definitions>
  <inkml:trace contextRef="#ctx0" brushRef="#br0">610 167 1240,'0'0'369,"-2"-39"1285,4 36-1537,0 1 0,0-1-1,0 0 1,0 0 0,-1 0 0,0 0-1,1 0 1,-1 0 0,0 0 0,0 0 0,-1 0-1,1-1 1,-1 1 0,0 0 0,1 0 0,-1-1-1,-1 1 1,1 0 0,0 0 0,-1-1-1,0 1 1,0 0 0,0 0 0,0 0 0,0 0-1,0 0 1,-3-3 0,2 2-56,-1 1 1,0 0-1,0 0 0,0 1 0,0-1 1,0 0-1,0 1 0,-1 0 0,1 0 1,-1 0-1,0 0 0,0 1 0,1-1 1,-1 1-1,0 0 0,0 0 0,0 0 1,0 1-1,0 0 0,0-1 1,-1 1-1,-3 1 0,-26 2 81,2 2 1,-1 1-1,0 1 1,-60 23-1,72-22-105,0 2 1,1 0-1,0 1 1,1 1-1,0 1 1,1 0-1,0 2 1,-17 18-1,24-20-25,1 1 0,0 0 0,1 1 0,1 0 0,0 0 0,1 1 0,1 0 0,0 1 0,1-1-1,-3 19 1,-2 20 57,-4 96-1,13-114-39,1 0 0,2 0 0,1 0 0,2 0 0,2-1 1,1 0-1,2 0 0,17 41 0,-20-58-5,2-1 1,0 0 0,1 0-1,1-1 1,0-1-1,1 0 1,1 0 0,1-1-1,0-1 1,0 0-1,2-1 1,0-1 0,0 0-1,1-1 1,0-1-1,29 12 1,-12-10 16,2-2 1,-1-1-1,1-1 0,1-3 1,-1-1-1,39 0 0,18-6 43,109-15-1,-163 12-60,-1-2-1,1-2 1,-2-1 0,1-2-1,-2-1 1,69-37 0,-81 37 7,-2-1-1,1-2 1,-2 0-1,0-1 1,-1-1 0,-1-1-1,-1-1 1,0 0 0,-2-1-1,0-1 1,13-25 0,-24 37 25,-1 1 0,0-1 1,0 0-1,-1 0 1,0 0-1,0 0 1,-1 0-1,-1-1 0,0 1 1,0 0-1,-1-1 1,0 1-1,-1-1 0,0 1 1,-1-1-1,0 1 1,0 0-1,-1 0 0,-1 0 1,0 0-1,0 0 1,-1 1-1,0 0 0,0 0 1,-1 0-1,0 1 1,-1 0-1,0 0 0,-9-9 1,-16-12 68,0 1 1,-2 2-1,0 1 1,-2 1-1,-69-33 1,33 26-972,-1 3 0,-97-25 0,169 53 801,-19-5-1472,0-1 0,0 0 0,-25-14 0,11-1-1286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53:31.160"/>
    </inkml:context>
    <inkml:brush xml:id="br0">
      <inkml:brushProperty name="width" value="0.05" units="cm"/>
      <inkml:brushProperty name="height" value="0.05" units="cm"/>
    </inkml:brush>
  </inkml:definitions>
  <inkml:trace contextRef="#ctx0" brushRef="#br0">69 358 6133,'-61'16'-983,"60"-17"984,1 1 0,0 0-1,-1 0 1,1 0 0,0 0-1,-1 0 1,1 0 0,0-1-1,-1 1 1,1 0 0,0 0-1,-1 0 1,1-1 0,0 1-1,0 0 1,-1 0 0,1-1-1,0 1 1,0 0-1,-1-1 1,1 1 0,0 0-1,0-1 1,0 1 0,0 0-1,0-1 1,-1 1 0,1-1-1,0 1 1,0 0 0,0-1-1,0 1 1,0-1 0,0 1-1,0 0 1,0-1-1,0 1 1,1 0 0,-1-1-1,0 1 1,0 0 0,0-1-1,0 1 1,0-1 0,1 1-1,8-24 1,-6 18 18,88-272 59,-83 231 212,-10 42-90,-3 29-61,4 2 154,1-1 0,1 1-1,1 0 1,8 38-1,-5-32-95,56 275 885,-61-301-1473,3 5-3649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53:31.940"/>
    </inkml:context>
    <inkml:brush xml:id="br0">
      <inkml:brushProperty name="width" value="0.05" units="cm"/>
      <inkml:brushProperty name="height" value="0.05" units="cm"/>
    </inkml:brush>
  </inkml:definitions>
  <inkml:trace contextRef="#ctx0" brushRef="#br0">61 177 5773,'-22'-25'-384,"17"21"564,0-1 0,1 0 1,-1 0-1,1-1 0,0 1 1,-5-11-1,9 15-151,-1-1 0,1 0 1,-1 1-1,1-1 0,0 1 0,0-1 0,0 0 1,0 1-1,0-1 0,0 0 0,0 1 1,1-1-1,-1 1 0,0-1 0,1 1 1,-1-1-1,1 0 0,0 1 0,0 0 0,-1-1 1,1 1-1,0 0 0,0-1 0,0 1 1,0 0-1,1 0 0,-1 0 0,0 0 0,0 0 1,1 0-1,-1 0 0,3-1 0,12-8 56,1 1-1,-1 1 0,1 1 0,1 0 0,-1 1 1,25-5-1,-39 11-80,-1 0 1,1 0-1,0 0 1,-1 0-1,1 0 1,0 1-1,-1-1 1,1 1-1,0 0 1,-1 0-1,1 0 1,-1 0-1,1 0 1,-1 0-1,0 1 1,1-1 0,-1 1-1,0 0 1,0-1-1,0 1 1,0 0-1,-1 0 1,1 0-1,0 1 1,-1-1-1,1 0 1,-1 1-1,0-1 1,1 4-1,4 6 10,0 1 0,-2-1-1,1 2 1,2 13 0,-1 5 20,22 77 46,-25-100-76,0 0 0,1-1 0,1 1 0,-1-1 1,1 1-1,0-2 0,1 1 0,0 0 0,9 8 0,-13-14-5,1 0 1,-1-1-1,1 1 0,-1-1 0,1 1 0,0-1 1,0 0-1,-1 0 0,1 0 0,0 0 0,0-1 1,0 1-1,0-1 0,0 0 0,0 1 0,0-1 1,0-1-1,0 1 0,0 0 0,0-1 1,4-1-1,5-2-18,0 0 0,1-1 0,18-11 1,-4 2 3,-27 14 15,0 0 1,1 0 0,-1 0 0,0 0-1,0 0 1,1 0 0,-1-1-1,0 1 1,1 0 0,-1 0-1,0 0 1,1 0 0,-1 0-1,0 0 1,0 0 0,1 0-1,-1 0 1,0 0 0,1 0-1,-1 1 1,0-1 0,1 0-1,-1 0 1,0 0 0,0 0 0,1 0-1,-1 1 1,0-1 0,0 0-1,1 0 1,-1 0 0,0 1-1,0-1 1,0 0 0,1 0-1,-1 1 1,0-1 0,0 0-1,0 1 1,3 17 41,-9 25 58,5-38-77,-1 29 121,1 0 0,1 0 0,2 0 0,2 0 0,1 0 1,10 37-1,-4-19 660,5 74 0,-15-108-623,1 15 175,-1 0 0,-2 0-1,-5 39 1,5-68-534,0 0 1,-1 0 0,1 0-1,-1-1 1,1 1 0,-1-1-1,-1 1 1,1-1 0,0 0-1,-1 0 1,1 1 0,-1-2-1,-4 5 1,0-2-819,1 0 1,-1-1-1,0 0 0,0 0 1,-13 5-1,1-1-1561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53:53.231"/>
    </inkml:context>
    <inkml:brush xml:id="br0">
      <inkml:brushProperty name="width" value="0.05" units="cm"/>
      <inkml:brushProperty name="height" value="0.05" units="cm"/>
    </inkml:brush>
  </inkml:definitions>
  <inkml:trace contextRef="#ctx0" brushRef="#br0">14 775 5689,'-14'20'-1571,"23"-30"1360,24-36 640,-10-5-260,-2-1-1,-2 0 0,-3-2 0,-2 0 0,-2-1 1,6-79-1,-7 33-41,3-84 368,-22 247-164,-19 251 265,9-166 49,9-86-401,-1 30 1066,10-89-1217,-5 24 1066,9-65-1130,2 0-1,1 0 0,3 1 0,21-57 1,-30 93-34,-1 1 1,1-1-1,0 1 0,0-1 1,1 1-1,-1-1 1,0 1-1,0-1 1,1 1-1,-1 0 1,1 0-1,-1 0 1,1 0-1,-1 0 0,1 0 1,0 0-1,-1 0 1,1 1-1,0-1 1,2 0-1,0 0 1,1 1-1,0-1 0,0 1 1,0 0-1,0 1 0,-1-1 1,9 2-1,6 3 0,-1 1 0,35 15 0,-50-19 3,2 0 4,0 0 1,-1 1 0,1-1 0,-1 1 0,0 0 0,0 0 0,0 0-1,0 0 1,0 1 0,-1 0 0,1 0 0,-1 0 0,0 0 0,-1 0-1,1 0 1,-1 1 0,1 0 0,-1-1 0,-1 1 0,1 0 0,-1 0-1,0 0 1,0 0 0,0 0 0,0 8 0,-2-7 30,1 1 0,-1 0 0,-1-1 0,1 1 0,-1-1 0,0 0 0,-1 1 0,1-1 0,-1 0 0,0-1 0,-1 1 1,1 0-1,-1-1 0,-1 0 0,1 0 0,-1 0 0,1 0 0,-1-1 0,-8 6 0,-4 2 98,-1 0-1,0-1 1,-1-1 0,0 0-1,0-2 1,-37 11 0,14-15-303,6 0-4977</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53:53.656"/>
    </inkml:context>
    <inkml:brush xml:id="br0">
      <inkml:brushProperty name="width" value="0.05" units="cm"/>
      <inkml:brushProperty name="height" value="0.05" units="cm"/>
    </inkml:brush>
  </inkml:definitions>
  <inkml:trace contextRef="#ctx0" brushRef="#br0">1 101 6121,'2'1'-91,"1"-1"0,0 1 0,0 0 1,0-1-1,0 0 0,0 0 0,0 0 0,0 0 1,-1 0-1,1-1 0,0 1 0,0-1 1,0 1-1,0-1 0,0 0 0,-1-1 1,1 1-1,-1 0 0,1-1 0,2-1 1,3-3 248,-1-1 0,0 0 0,0 0 1,9-14-1,16-16 1019,-31 36-1077,-1 1-93,0 0 1,0 0 0,0-1 0,0 1 0,0 0 0,1 0 0,-1 0 0,0 0 0,0-1 0,0 1 0,0 0-1,0 0 1,0 0 0,0 0 0,0-1 0,0 1 0,1 0 0,-1 0 0,0 0 0,0 0 0,0 0 0,0 0-1,0-1 1,1 1 0,-1 0 0,0 0 0,0 0 0,0 0 0,0 0 0,1 0 0,-1 0 0,0 0 0,0 0-1,0 0 1,0 0 0,1 0 0,-1 0 0,0 0 0,0 0 0,0 0 0,1 0 0,-1 0 0,0 0 0,0 0-1,0 0 1,0 0 0,1 0 0,-1 0 0,0 1 0,0-1 0,0 0 0,0 0 0,1 0 0,-1 0 0,0 0-1,0 0 1,0 1 0,0-1 0,0 0 0,0 0 0,0 0 0,0 0 0,1 1 0,8 7 267,-9-8-304,4 8 203,-1 0 1,0 0-1,-1 0 0,1 1 0,-2-1 0,1 1 0,0 15 0,0-7 64,15 67-1338,-13-63-2454,-3-15 1398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53:54.127"/>
    </inkml:context>
    <inkml:brush xml:id="br0">
      <inkml:brushProperty name="width" value="0.05" units="cm"/>
      <inkml:brushProperty name="height" value="0.05" units="cm"/>
    </inkml:brush>
  </inkml:definitions>
  <inkml:trace contextRef="#ctx0" brushRef="#br0">67 4 5557,'0'0'-165,"-29"-4"-523,28 8 732,-1 0 1,1 1-1,-1-1 0,1 0 0,1 1 0,-1-1 0,1 0 0,-1 1 0,1-1 0,1 7 0,-6 37 485,-4-14-228,-6 14-829,14-47 151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53:54.928"/>
    </inkml:context>
    <inkml:brush xml:id="br0">
      <inkml:brushProperty name="width" value="0.05" units="cm"/>
      <inkml:brushProperty name="height" value="0.05" units="cm"/>
    </inkml:brush>
  </inkml:definitions>
  <inkml:trace contextRef="#ctx0" brushRef="#br0">12 122 3416,'-6'-52'-209,"4"41"321,0 1 0,1-1 0,0 1-1,2-17 1,15 85 972,-4 21 180,3 118 0,-9-78-341,0-54-405,3 70 643,-9-130-1133,2 15 355,-2-20-379,0 0 0,1 0 0,-1 0 0,0 0 0,1 0 0,-1 0-1,1 0 1,-1 0 0,0 0 0,1 0 0,-1 0 0,1 0 0,-1 0 0,0 0 0,1 0 0,-1 0 0,1 0 0,-1 0 0,0 0 0,1 0 0,-1-1 0,0 1-1,1 0 1,-1 0 0,0-1 0,1 1 0,-1 0 0,0 0 0,1-1 0,-1 1 0,0 0 0,0-1 0,1 1 0,-1 0 0,0-1 0,0 1 0,0 0 0,0-1-1,0 1 1,1-1 0,-1 0 0,20-24 63,-14 17-59,0 0 1,0 0 0,1 0-1,0 1 1,0 0-1,1 1 1,0-1-1,0 1 1,1 1 0,0 0-1,17-8 1,-18 10-13,1 0 0,-1 1 1,0 1-1,0-1 0,1 1 1,-1 1-1,0 0 0,1 0 1,-1 0-1,1 1 0,-1 0 1,0 1-1,0 0 0,0 0 1,11 5-1,-13-4 12,-1-1 0,0 1 0,0 0 0,0 0 0,0 1 0,-1-1 0,1 1 0,-1 0 0,0 1 0,0-1 0,0 1 0,-1-1 0,1 1 0,-1 0 0,0 1 0,-1-1-1,1 0 1,-1 1 0,0-1 0,-1 1 0,1 0 0,1 10 0,-4-11 37,1-1-1,0 1 0,-1-1 0,0 1 1,0-1-1,0 1 0,-1-1 0,0 0 1,0 1-1,0-1 0,0 0 0,0 0 1,-1 0-1,0-1 0,1 1 0,-1-1 1,-1 1-1,1-1 0,-1 0 0,1 0 1,-1 0-1,0-1 0,-7 4 0,-5 4 116,-1-2 0,1 0 0,-1-1 0,-29 8 1,35-12-131,1-1 0,-1 0 0,1-1 0,-1 0 0,1-1 0,-1 0 0,-14-2 0,21 1-206,0 1 0,0-1-1,1 0 1,-1-1 0,0 1 0,1-1 0,-1 0 0,1 0 0,-1 0-1,-3-3 1,5 3-204,0 0 0,0 0 0,0 0 0,1 0 0,-1-1 0,0 1 1,1 0-1,0-1 0,-1 0 0,1 1 0,0-1 0,1 0 0,-1 1 0,0-1 0,0-4 0,1-6-2700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53:55.606"/>
    </inkml:context>
    <inkml:brush xml:id="br0">
      <inkml:brushProperty name="width" value="0.05" units="cm"/>
      <inkml:brushProperty name="height" value="0.05" units="cm"/>
    </inkml:brush>
  </inkml:definitions>
  <inkml:trace contextRef="#ctx0" brushRef="#br0">109 9 6469,'1'-1'-18,"-1"1"1,1-1 0,0 0-1,-1 1 1,1-1 0,0 0-1,-1 1 1,1-1 0,0 1-1,-1 0 1,1-1 0,0 1-1,0-1 1,0 1 0,0 0-1,-1 0 1,1-1 0,0 1-1,0 0 1,0 0 0,0 0-1,0 0 1,0 0 0,0 0-1,-1 0 1,1 1 0,0-1-1,0 0 1,0 0 0,1 1-1,20 26 687,-22-26-674,11 16 189,-1 0 0,-1 1 0,-1 0 0,0 1 0,-1 0 0,-1 0-1,5 28 1,-10-37-58,1 1-1,-2-1 1,0 0-1,0 0 1,0 1 0,-2-1-1,1 0 1,-1 0-1,-1 0 1,1 0-1,-2 0 1,1-1-1,-2 0 1,1 1-1,-1-1 1,-9 12-1,0-5 120,0 0 0,0-2 0,-2 0 0,0 0 0,-17 11 0,3-3-40,-17 15 184,46-36-260,21 4-9,61-9 22,44 2-38,-101 4-401,91 2 231,-42-7-7347,-63 1 4286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53:58.683"/>
    </inkml:context>
    <inkml:brush xml:id="br0">
      <inkml:brushProperty name="width" value="0.05" units="cm"/>
      <inkml:brushProperty name="height" value="0.05" units="cm"/>
    </inkml:brush>
  </inkml:definitions>
  <inkml:trace contextRef="#ctx0" brushRef="#br0">45 378 6285,'-12'-35'-2588,"11"31"2600,-1 0-1,0 0 1,0 1-1,-1-1 1,1 0-1,-1 1 1,-4-6-1,-3-3 618,9 11-385,4 9-181,0 0-1,1 1 0,0-1 1,0-1-1,1 1 1,0-1-1,8 10 0,-7-9-6,7 9 55,1-2 0,1 1 0,0-2 0,1 0-1,1 0 1,0-2 0,0 0 0,1-1 0,1-1 0,0-1 0,0 0-1,26 7 1,27 5 124,2-3-1,80 9 0,-87-16-120,354 41 383,-363-49-413,1-3 1,-1-3 0,1-2 0,-1-3-1,70-18 1,154-59 148,-226 64-163,-1-2 0,100-59 0,-125 64-46,4-2 7,0-2 0,35-31 0,-61 45-26,0 1 0,0-1 1,-1 0-1,0 0 0,0-1 1,-1 0-1,0 0 1,-1-1-1,0 0 0,-1 0 1,0 0-1,6-20 1,-7 14-4,0 0 0,0 0 1,-2 0-1,0-1 0,-1 1 1,-3-33-1,-7 25 21,10 24-22,-1 0 0,1-1 0,0 1 1,-1 0-1,1-1 0,-1 1 0,1 0 1,-1 0-1,0-1 0,1 1 0,-1 0 0,1 0 1,-1 0-1,1 0 0,-1 0 0,1 0 1,-1 0-1,0 0 0,1 0 0,-1 0 1,1 0-1,-1 0 0,1 0 0,-1 1 0,0-1 1,-4 3 18,0 1 1,0-1-1,0 1 1,1 0-1,-1 0 1,-4 6-1,-19 20 216,-2-1 0,0-1 0,-2-2 0,-65 41 0,96-66-219,0 0-1,0 0 0,0 0 1,-1-1-1,1 1 0,0 0 1,0-1-1,0 1 0,-1-1 1,1 0-1,0 1 0,0-1 1,-1 0-1,1 0 0,0 0 1,-1 0-1,1 0 0,0 0 1,-3 0-1,4-1-8,0 0 1,0 1-1,0-1 1,0 0-1,0 0 0,0 0 1,0 1-1,0-1 0,0 0 1,0 0-1,0 1 0,0-1 1,0 0-1,0 0 1,1 1-1,-1-1 0,0 0 1,1 1-1,-1-1 0,1 0 1,-1 1-1,1-2 0,4-6 15,1 1-1,-1-1 0,1 1 0,12-11 0,-1 4-11,2 1-1,0 1 0,0 0 1,1 1-1,0 2 1,38-14-1,-44 19-5,0 1 0,1 0 0,-1 1 0,0 0-1,1 1 1,0 1 0,-1 0 0,1 1 0,-1 1 0,1 0 0,20 6 0,129 30-59,-163-37-104,0-1 0,0 1 0,0-1 0,0 1 0,0-1 0,0 1 0,0 0 0,0 0 0,0-1 0,-1 1 0,1 0 0,0 0 0,0 0 0,-1 0 0,1 0 0,0 0 0,-1 0 0,1 0 0,-1 0 0,0 0 0,1 1 0,-1-1 0,0 0 0,0 0 0,1 0 0,-1 0 0,0 1 0,0-1-1,0 0 1,0 0 0,-1 0 0,1 0 0,0 1 0,0-1 0,-1 0 0,1 0 0,-1 0 0,1 0 0,-1 0 0,1 0 0,-2 2 0,-4 7-2561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54:00.102"/>
    </inkml:context>
    <inkml:brush xml:id="br0">
      <inkml:brushProperty name="width" value="0.05" units="cm"/>
      <inkml:brushProperty name="height" value="0.05" units="cm"/>
    </inkml:brush>
  </inkml:definitions>
  <inkml:trace contextRef="#ctx0" brushRef="#br0">1 112 6173,'22'-57'-1093,"-22"56"1171,21 11 11,-6-5-6,28 23 611,-2 0-1,50 47 0,26 18 609,-62-56-976,2-2 1,1-4-1,2-1 0,1-4 0,1-2 0,101 25 1,89 4 221,-218-49-474,-1-1 0,1-2 0,1-1-1,-2-2 1,52-9 0,246-79 181,-242 63-212,-65 20-26,-1-2-1,1-1 1,40-23-1,-52 26-14,-1-1 1,0 0-1,0 0 1,-1-1-1,0-1 0,-1 0 1,0 0-1,14-21 0,-15 17-4,-1 0-1,0-1 0,0 0 0,-2 0 1,0 0-1,-1-1 0,3-19 0,-2 9-2,-1-1-1,1-47 0,-5 72 7,-1 1 0,1 0 0,0-1 0,-1 1 0,1 0 0,-1-1 0,0 1 0,1 0 0,-1 0 0,0 0 0,0 0 0,0 0 0,0 0 0,0 0 0,0 0 0,0 0 0,0 0 0,0 0-1,-2 0 1,-6-2-3,-2 0 4,7 3-1,1 0-1,-1 0 1,0 0-1,1 0 1,-1 1-1,1-1 1,-1 1-1,1 0 1,-1 0-1,1 0 1,0 1-1,-1-1 1,1 1-1,0-1 1,0 1-1,-4 4 1,-3 0 3,-120 78 106,84-52-15,-52 26-1,75-50-8,23-8-85,0 0 1,0 0-1,-1 0 1,1 0 0,0 0-1,0 0 1,0-1-1,0 1 1,-1 0-1,1 0 1,0 0-1,0 0 1,0 0-1,0-1 1,0 1-1,0 0 1,0 0-1,0 0 1,0-1-1,-1 1 1,1 0-1,0 0 1,0 0 0,0 0-1,0-1 1,0 1-1,0 0 1,0 0-1,0 0 1,0-1-1,0 1 1,0 0-1,0 0 1,1 0-1,-1-1 1,0 1-1,0 0 1,0 0-1,0 0 1,0 0-1,0-1 1,0 1 0,0 0-1,1 0 1,-1 0-1,0 0 1,0 0-1,0-1 1,1 1-1,30-33 36,-12 18-33,1 0 0,0 2 1,1 0-1,0 1 1,40-15-1,-47 22-4,0 1 0,0 0 1,0 2-1,0-1 0,0 2 0,0 0 0,1 0 0,-1 2 0,0-1 0,1 2 0,14 3 0,13 7 37,0 2-1,47 22 1,-41-15-574,50 14 0,-74-28-452,19 6-4854,-29-13 2605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57:27.581"/>
    </inkml:context>
    <inkml:brush xml:id="br0">
      <inkml:brushProperty name="width" value="0.05" units="cm"/>
      <inkml:brushProperty name="height" value="0.05" units="cm"/>
    </inkml:brush>
  </inkml:definitions>
  <inkml:trace contextRef="#ctx0" brushRef="#br0">674 67 2540,'-18'-21'868,"14"15"-548,0 0 0,0 1 0,0 0 0,-1 0 0,0 0-1,-11-7 1,15 11-150,-38 6 424,8 3-261,1 2-1,1 1 1,0 2-1,-54 30 1,67-32-251,1 0-1,-1 1 1,2 0 0,0 1 0,0 1 0,1 0 0,1 1-1,1 0 1,-15 25 0,5-1 35,-21 34 289,3 2 0,-46 127 0,76-175-290,2 1 0,1 0 0,1 1 0,-1 46 0,5-56-72,2 0-1,1 0 0,0 0 1,1-1-1,1 1 0,1-1 0,1 0 1,8 18-1,-4-16-15,1-1 0,1 0 0,1-1 0,1 0 0,0-1 0,1-1 0,1 0 0,0-1 0,1-1 0,1-1 0,0 0 1,1-1-1,37 17 0,-4-6 17,2-1 1,0-4 0,1-1 0,66 10-1,-96-22-35,27 6 35,1-3 0,88 4 0,-127-12-38,1-1 0,-1 0 0,1 0 0,-1-2 0,0 0 0,0 0 0,0-1 0,-1-1 0,1 0 0,-1-1 0,0-1 0,-1 0 0,0 0 0,22-18 0,-19 10-10,1 0 0,-2-2 0,0 0 0,-1 0 0,-1-2 0,0 1 0,-2-1 0,0-1 0,-1 0 0,-1 0 0,-1-1 0,-1 0-1,-1 0 1,5-34 0,-7 16 23,-1 1 0,-2-1 0,-2 0 0,-2 1 0,-1-1-1,-1 1 1,-17-51 0,15 62 25,-1 0 0,-2 1 1,0 1-1,-2 0 0,0 0 0,-24-30 0,26 40-12,-1 1 0,-1 0 0,0 1 0,-1 0 0,-1 1 0,0 1 0,0 0 0,-1 1-1,0 1 1,-26-11 0,-8 0-154,-1 3 0,-84-18 0,101 30-914,-56-3-1,64 8-781,0 1-1,-45 8 0,34-1-1298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53:28.349"/>
    </inkml:context>
    <inkml:brush xml:id="br0">
      <inkml:brushProperty name="width" value="0.05" units="cm"/>
      <inkml:brushProperty name="height" value="0.05" units="cm"/>
    </inkml:brush>
  </inkml:definitions>
  <inkml:trace contextRef="#ctx0" brushRef="#br0">5 189 200,'0'0'4961,"-5"14"-4613,17 8-2,-1 1 0,-1 0 0,-1 1-1,-1 0 1,6 35 0,-1-8-24,-12-49-295,0 1-1,0-1 1,0 0 0,0 0 0,0 1-1,1-1 1,-1 0 0,1 0 0,-1 0-1,1-1 1,0 1 0,-1 0 0,1-1-1,0 1 1,0-1 0,0 1 0,0-1-1,4 1 1,0-2 19,1 0 0,-1 0 0,1-1 0,-1 0-1,0 0 1,1-1 0,6-2 0,-5 2-9,99-22 211,118-11 0,-49 10-190,-62 7 0,209-4-1,-279 21-30,0 3 1,0 1-1,0 3 1,78 19-1,-112-22-21,27 4-8,-31-7 12,-5 0 43,15-1 564,-13 0-580,-1-1 0,0 0 0,1 0 0,-1 0 0,0 0-1,0-1 1,-1 1 0,1 0 0,0-1 0,-1 1 0,1-1-1,-1 0 1,0 0 0,1-4 0,18-54 124,-14 39-76,7-22 75,15-83 0,-27 123-362,-1-1-1,0 1 1,0 0 0,-1 0 0,1 0-1,-1 0 1,0 0 0,-3-7 0,-9-16-5308,8 17 3269</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57:29.627"/>
    </inkml:context>
    <inkml:brush xml:id="br0">
      <inkml:brushProperty name="width" value="0.05" units="cm"/>
      <inkml:brushProperty name="height" value="0.05" units="cm"/>
    </inkml:brush>
  </inkml:definitions>
  <inkml:trace contextRef="#ctx0" brushRef="#br0">51 278 6641,'-1'0'31,"0"1"1,-1-1 0,1 0-1,0 0 1,-1 0 0,1 0-1,-1 0 1,1 0 0,0 0-1,-1 0 1,1 0 0,0-1-1,-1 1 1,1 0 0,0-1-1,0 1 1,-1-1 0,1 0-1,0 1 1,0-1 0,0 0 0,0 0-1,0 0 1,0 0 0,-1-1-1,-6-4 790,6 5-291,1 1-475,1 0 0,-1-1 0,1 1-1,-1-1 1,1 1 0,0 0 0,-1-1-1,1 1 1,-1-1 0,1 0 0,0 1-1,-1-1 1,1 1 0,0-1-1,0 1 1,-1-1 0,1 0 0,0 1-1,0-1 1,0 0 0,0 0 0,67-39 398,2 4 1,147-56 0,-146 65-131,-23 5-143,-34 14-856,1 2 0,1 0 0,15-5 0,-28 11-935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57:31.833"/>
    </inkml:context>
    <inkml:brush xml:id="br0">
      <inkml:brushProperty name="width" value="0.05" units="cm"/>
      <inkml:brushProperty name="height" value="0.05" units="cm"/>
    </inkml:brush>
  </inkml:definitions>
  <inkml:trace contextRef="#ctx0" brushRef="#br0">36 122 6621,'0'0'-394,"-21"-3"-876,20 3 1345,1 0-1,-1 0 1,1 0-1,-1 0 1,1 0-1,-1 0 1,1 0-1,-1 0 1,1 0-1,-1 0 1,1 0 0,-1 0-1,1 0 1,-1 0-1,1 0 1,-1-1-1,1 1 1,-1 0-1,1 0 1,0-1-1,-1 1 1,1 0-1,-1-1 1,1 1 0,0 0-1,-1-1 1,1 1-1,0-1 1,-1 1-1,1 0 1,0-1-1,-1 1 1,1-1-1,13-6 99,0 2 0,1 0 0,0 0 0,0 2 0,0-1-1,16 0 1,97-7 328,-105 9-439,267 1 425,62-5-62,-150-20 573,-196 26-1282,0 0 0,-1-1-1,1 1 1,0-1-1,0 0 1,0-1 0,-1 1-1,6-3 1,-27-11-3825,1 7 1459</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57:32.730"/>
    </inkml:context>
    <inkml:brush xml:id="br0">
      <inkml:brushProperty name="width" value="0.05" units="cm"/>
      <inkml:brushProperty name="height" value="0.05" units="cm"/>
    </inkml:brush>
  </inkml:definitions>
  <inkml:trace contextRef="#ctx0" brushRef="#br0">143 375 5717,'-12'-5'-265,"1"0"1,0-1-1,0 0 1,1-1 0,0 0-1,0-1 1,-9-8 0,-12-4 996,30 19-643,-15-19 1049,16 19-1116,0 0 1,0 0 0,1 0 0,-1 0 0,1 0 0,-1 0 0,1 0 0,-1 0 0,1 0 0,-1 1 0,1-1 0,-1 0 0,1 0 0,0 1 0,0-1-1,-1 0 1,1 1 0,0-1 0,0 1 0,0-1 0,0 1 0,0 0 0,1-1 0,35-17 237,-19 10-112,17-8 108,1 1-1,0 3 0,1 1 0,1 1 0,42-5 1,53-13 367,125-28 372,-75 7-256,-161 44-641,14-7-1076,-34 12 435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57:34.089"/>
    </inkml:context>
    <inkml:brush xml:id="br0">
      <inkml:brushProperty name="width" value="0.05" units="cm"/>
      <inkml:brushProperty name="height" value="0.05" units="cm"/>
    </inkml:brush>
  </inkml:definitions>
  <inkml:trace contextRef="#ctx0" brushRef="#br0">205 213 6061,'0'0'-371,"-14"-1"-1340,-10-6 1176,22 6 444,-56-2 481,-14 1 1044,70 2-1349,-30 9 598,74-38 2740,35-25-3187,66-37 554,-116 69-1154,-22 11-3109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57:34.715"/>
    </inkml:context>
    <inkml:brush xml:id="br0">
      <inkml:brushProperty name="width" value="0.05" units="cm"/>
      <inkml:brushProperty name="height" value="0.05" units="cm"/>
    </inkml:brush>
  </inkml:definitions>
  <inkml:trace contextRef="#ctx0" brushRef="#br0">1 478 5657,'5'35'1063,"9"-44"-986,137-158 2533,75-113-2110,-216 268-850,12-15-580,-16 9-3379</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57:54.760"/>
    </inkml:context>
    <inkml:brush xml:id="br0">
      <inkml:brushProperty name="width" value="0.05" units="cm"/>
      <inkml:brushProperty name="height" value="0.05" units="cm"/>
    </inkml:brush>
  </inkml:definitions>
  <inkml:trace contextRef="#ctx0" brushRef="#br0">96 114 4432,'-15'-27'-496,"-10"7"-1284,1-13 1044,-7 0 252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53:34.016"/>
    </inkml:context>
    <inkml:brush xml:id="br0">
      <inkml:brushProperty name="width" value="0.05" units="cm"/>
      <inkml:brushProperty name="height" value="0.05" units="cm"/>
    </inkml:brush>
  </inkml:definitions>
  <inkml:trace contextRef="#ctx0" brushRef="#br0">16 1 5557,'0'0'-423,"-1"17"-334,2-8 977,0 0-1,-1 0 1,0 0-1,-1 0 1,0 0-1,0 0 1,-5 13-1,4-14-414,0 0 0,1 0 0,0 0-1,0 0 1,1 0 0,-1 0 0,2 0 0,0 9-1,1-12-1168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53:37.793"/>
    </inkml:context>
    <inkml:brush xml:id="br0">
      <inkml:brushProperty name="width" value="0.05" units="cm"/>
      <inkml:brushProperty name="height" value="0.05" units="cm"/>
    </inkml:brush>
  </inkml:definitions>
  <inkml:trace contextRef="#ctx0" brushRef="#br0">22 0 3720,'0'0'-269,"-12"22"839,9-6-447,0-1-1,1 1 1,1-1-1,1 1 1,0 0-1,0-1 1,2 1-1,6 28 1,-5-32-58,1-1 0,0 0 0,1 0 0,0 0 0,0-1 0,2 0 0,-1 0 0,1 0 0,0-1 0,1 0 0,0 0 0,16 12 0,14 9 72,3-1 1,0-1-1,2-3 0,0-2 0,2-1 0,67 22 0,-76-33-64,0-1 0,1-2 0,0-1 0,0-3 0,1 0 0,-1-3 0,1-1 0,0-1 0,39-8 0,-36 1 44,1-2 0,-1-2 0,-1-2 1,0-2-1,-1-1 0,72-44 0,-82 41-50,-2-1 0,-1-1 0,0-1 0,-2-1-1,-1-1 1,29-41 0,-41 50-49,-1-1 1,-1 0 0,-1 0-1,-1-1 1,8-23 0,-13 32 52,1 0-1,-1-1 1,0 1 0,0-13 0,-2 20-28,0-4 82,1 6-97,-1-1 0,0 1 0,0 0 0,1 0 0,-1-1-1,0 1 1,0 0 0,0-1 0,0 1 0,1 0-1,-1-1 1,0 1 0,0 0 0,0-1 0,0 1-1,0-1 1,0 1 0,0 0 0,0-1 0,0 1 0,0 0-1,0-1 1,0 1 0,0-1 0,0 1 0,0 0-1,-1-1 1,1 1 0,0 0 0,0-1 0,0 1 0,0 0-1,-1-1 1,1 1 0,0 0 0,0-1 0,-1 1-1,1 0 1,0 0 0,-1 0 0,1-1 0,0 1 0,-1 0-1,1 0 1,-1-1 0,-26 13 49,0 2-1,1 0 1,0 1-1,1 2 1,-31 27-1,0-3 10,12-9 82,43-31-84,3-4-70,21-21-1,2 2 0,0 0 0,1 1 0,1 2 0,37-20 0,-60 36-3,1 1 0,0 0 0,0 0 0,-1 0 0,1 1 1,0 0-1,0 0 0,0 0 0,1 0 0,-1 1 0,0 0 0,0 0 0,0 0 1,0 1-1,0-1 0,0 1 0,0 1 0,0-1 0,8 4 0,5 3 64,-1 1-1,0 0 0,28 22 1,-5-5 142,-3-5 77,31 18 302,-63-36-581,0 1 0,0 0 0,0 0 0,-1 0 0,0 1 0,0-1 0,0 1 0,0 0 0,4 8 0,-6-9-255,-1 0 1,0-1-1,0 1 0,-1 0 1,1 0-1,-1-1 0,1 1 1,-1 0-1,-1 0 0,0 5 1,-11 36-6208,6-34 3909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53:45.557"/>
    </inkml:context>
    <inkml:brush xml:id="br0">
      <inkml:brushProperty name="width" value="0.05" units="cm"/>
      <inkml:brushProperty name="height" value="0.05" units="cm"/>
    </inkml:brush>
  </inkml:definitions>
  <inkml:trace contextRef="#ctx0" brushRef="#br0">332 209 5589,'-25'-38'-2018,"-3"-11"1063,25 43 1031,1-1-1,-1 1 1,-1 0 0,0 0-1,1 1 1,-2-1 0,-6-7 0,10 12-20,0 0-39,1 0-1,0 0 0,-1 0 0,1 0 0,-1 0 1,1 0-1,-1 0 0,0 1 0,1-1 1,-1 0-1,0 0 0,1 0 0,-1 1 1,0-1-1,0 1 0,0-1 0,0 0 1,0 1-1,1 0 0,-1-1 0,0 1 1,0-1-1,0 1 0,0 0 0,-1 0 1,-30-7 299,27 6-201,3 1-30,-37 8 220,29-3-275,0 1-1,0 0 0,1 1 0,0 0 1,1 1-1,-1 0 0,1 0 0,1 0 0,-1 1 1,2 1-1,-1-1 0,1 1 0,1 0 1,0 0-1,0 1 0,1-1 0,0 1 0,-4 20 1,6-24-9,1 0 0,0 1 0,0-1 0,0 0-1,1 1 1,0-1 0,0 1 0,1-1 0,0 0 0,0 0 0,1 1 0,0-1 0,0 0 0,1 0 0,0 0 0,0-1 0,1 1 0,-1-1 0,1 0 0,1 0 0,-1 0 0,1 0 0,0-1 0,0 0 0,1 0 0,0 0 0,-1 0 0,2-1 0,10 6 0,-4-4 56,0-1 0,1 0 0,0-1 0,0-1 1,0 0-1,0 0 0,0-2 0,0 0 0,1 0 1,23-3-1,-36 1-53,0 0 0,0 0 0,1 0 0,-1 0 0,0 0 0,0-1 0,0 1-1,0-1 1,-1 0 0,1 1 0,0-1 0,-1 0 0,1 0 0,-1 0 0,1 0 0,-1 0 0,0 0 0,0 0 0,0-1 0,0 1 0,-1 0 0,1-1 0,0 1 0,-1 0-1,0-1 1,1-2 0,0-8 34,1 0 0,-2 0 0,-1-17-1,-1-22 9,1 16 188,-9-62-1,9 90-176,-1 0-1,0-1 0,0 1 0,-1 0 1,0 0-1,0 1 0,-1-1 1,0 1-1,-1-1 0,1 1 1,-1 0-1,-11-10 0,10 11-44,-1 1-1,0-1 1,0 2-1,-13-7 0,-4 1-4648,17 8 1935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53:46.709"/>
    </inkml:context>
    <inkml:brush xml:id="br0">
      <inkml:brushProperty name="width" value="0.05" units="cm"/>
      <inkml:brushProperty name="height" value="0.05" units="cm"/>
    </inkml:brush>
  </inkml:definitions>
  <inkml:trace contextRef="#ctx0" brushRef="#br0">126 141 5681,'3'-68'-2916,"0"4"3591,-3 63-102,0 1-549,0-1 0,0 1 0,0 0 0,0 0 1,0 0-1,0-1 0,0 1 0,0 0 0,0 0 0,0-1 0,0 1 0,0 0 1,0 0-1,0 0 0,0-1 0,0 1 0,0 0 0,0 0 0,0 0 0,0-1 0,0 1 1,0 0-1,-1 0 0,1 0 0,0-1 0,0 1 0,0 0 0,0 0 0,0 0 1,0 0-1,-1 0 0,1-1 0,0 1 0,0 0 0,0 0 0,-1 0 0,1 0 0,0 0 1,0 0-1,0 0 0,-1 0 0,1 0 0,0 0 0,0 0 0,0 0 0,-1 0 0,-7 18 254,0 0-1,1 1 0,1 0 0,-7 35 1,-2 6 152,-36 83-568,42-132-3343,-1-9 1993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53:47.419"/>
    </inkml:context>
    <inkml:brush xml:id="br0">
      <inkml:brushProperty name="width" value="0.05" units="cm"/>
      <inkml:brushProperty name="height" value="0.05" units="cm"/>
    </inkml:brush>
  </inkml:definitions>
  <inkml:trace contextRef="#ctx0" brushRef="#br0">3 340 4264,'0'0'-178,"-2"6"-214,2-6 387,0 0-1,0 0 1,0 0 0,0 0 0,0 0-1,0 0 1,0 0 0,1 0 0,-1 0-1,0 0 1,0 0 0,0 0 0,0 0-1,0 0 1,0 0 0,0 0 0,0 0-1,0 0 1,0 0 0,0 0 0,0 0-1,0 0 1,0 0 0,1 0 0,-1 0-1,0 0 1,0 1 0,0-1 0,0 0 0,0 0-1,0 0 1,0 0 0,0 0 0,0 0-1,0 0 1,0 0 0,0 0 0,0 0-1,0 0 1,0 0 0,0 0 0,9-11 39,0 0 0,-1-1 1,-1 0-1,0-1 0,0 0 1,-1 0-1,-1 0 0,0-1 1,3-15-1,22-134 1529,-30 158-1483,0 2-23,1 0 0,-1-1 0,1 1 0,0 0 0,0-1 0,0 1 0,0 0 0,0 0 0,2-3 0,-2 5-48,-1 1 0,0 0 0,1 0 0,-1 0 0,0-1 0,0 1 0,1 0 0,-1 0 0,0 0 0,1 0-1,-1 0 1,0 0 0,1 0 0,-1 0 0,0 0 0,1 0 0,-1 0 0,0 0 0,1 0 0,-1 0 0,0 0 0,1 0 0,-1 0 0,0 0 0,0 1 0,1-1 0,-1 0 0,0 0 0,1 0 0,-1 0 0,0 1 0,0-1 0,1 0 0,-1 0 0,0 1 0,0-1 0,0 0 0,1 0 0,-1 1-1,0-1 1,0 0 0,0 0 0,0 1 0,0-1 0,0 0 0,1 1 0,3 9 94,0 0-1,0 1 0,-1-1 0,3 13 1,20 114 817,29 104 415,-54-236-1672,0 0 1,0 0 0,-1 0 0,0 0 0,1 0 0,-2 0 0,1 0 0,0 0 0,-1 0 0,0 0 0,0-1 0,-1 1 0,1 0-1,-1 0 1,-4 6 0,1 2-1648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53:47.842"/>
    </inkml:context>
    <inkml:brush xml:id="br0">
      <inkml:brushProperty name="width" value="0.05" units="cm"/>
      <inkml:brushProperty name="height" value="0.05" units="cm"/>
    </inkml:brush>
  </inkml:definitions>
  <inkml:trace contextRef="#ctx0" brushRef="#br0">25 12 5120,'-16'9'-500,"8"-3"2219,34-13-1381,0 0 0,1 2 0,0 1 0,0 2 0,49 0 0,149 20-810,-165-12-920,-36-3-719,-6-1-425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03:53:30.437"/>
    </inkml:context>
    <inkml:brush xml:id="br0">
      <inkml:brushProperty name="width" value="0.05" units="cm"/>
      <inkml:brushProperty name="height" value="0.05" units="cm"/>
    </inkml:brush>
  </inkml:definitions>
  <inkml:trace contextRef="#ctx0" brushRef="#br0">273 83 5128,'-7'-36'-2306,"3"21"2098,4 13 278,0 1-1,0-1 0,-1 1 0,1-1 0,0 1 0,-1-1 0,0 1 0,1-1 0,-1 1 0,0-1 0,0 1 0,1 0 1,-1 0-1,0-1 0,0 1 0,-1 0 0,1 0 0,0 0 0,0 0 0,0 0 0,-1 0 0,1 0 0,-2 0 0,1 0 19,-40 2 392,24 3-306,0 1 1,1 1 0,-1 1 0,1 0-1,-17 10 1,33-16-110,-41 27 940,45-26-1003,1 0 0,-1 1 0,0 0 0,0 0-1,0 0 1,-1 0 0,1 0 0,-1 1 0,1-1 0,-1 1 0,2 5 0,1-1 2,28 39 34,-18-28 17,-1 1 1,0 1-1,-2 0 1,0 1-1,13 37 1,-24-56-20,-1 0 0,1 0-1,-1 0 1,1 0 0,-1 0 0,0 0-1,0 0 1,-1 0 0,1 0 0,-1 0 0,1 0-1,-1 0 1,0 0 0,0 0 0,0 0-1,-1 0 1,1-1 0,-1 1 0,1-1 0,-1 1-1,0-1 1,0 1 0,0-1 0,0 0-1,-1 0 1,1 0 0,0 0 0,-1 0 0,0-1-1,1 1 1,-1-1 0,-3 2 0,-9 4 185,-1-1 1,-1 0 0,1-1 0,-24 4-1,27-6-82,-7 0 19,4 3 62,21 17-182,9 20 15,-2 0-1,12 75 1,-9-40 77,-10-55-7,1 0 0,15 34 0,-21-56-122,1-1 1,0 1-1,-1 0 0,1-1 0,0 1 1,0-1-1,-1 1 0,1-1 0,0 1 1,0-1-1,0 1 0,0-1 0,0 0 1,0 0-1,-1 1 0,1-1 0,0 0 1,0 0-1,0 0 0,0 0 1,0 0-1,0 0 0,0 0 0,0 0 1,0-1-1,0 1 0,0 0 0,-1 0 1,1-1-1,0 1 0,0-1 0,0 1 1,0-1-1,-1 1 0,2-1 0,35-21-1012,-33 19 681,52-35-4703,-40 25 2361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71C9F1-EE65-451A-A06A-2CEA1644D708}"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18517-54B7-4AF7-A99B-8D754C274395}" type="slidenum">
              <a:rPr lang="en-US" smtClean="0"/>
              <a:t>‹#›</a:t>
            </a:fld>
            <a:endParaRPr lang="en-US"/>
          </a:p>
        </p:txBody>
      </p:sp>
    </p:spTree>
    <p:extLst>
      <p:ext uri="{BB962C8B-B14F-4D97-AF65-F5344CB8AC3E}">
        <p14:creationId xmlns:p14="http://schemas.microsoft.com/office/powerpoint/2010/main" val="2619228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71C9F1-EE65-451A-A06A-2CEA1644D708}"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18517-54B7-4AF7-A99B-8D754C274395}" type="slidenum">
              <a:rPr lang="en-US" smtClean="0"/>
              <a:t>‹#›</a:t>
            </a:fld>
            <a:endParaRPr lang="en-US"/>
          </a:p>
        </p:txBody>
      </p:sp>
    </p:spTree>
    <p:extLst>
      <p:ext uri="{BB962C8B-B14F-4D97-AF65-F5344CB8AC3E}">
        <p14:creationId xmlns:p14="http://schemas.microsoft.com/office/powerpoint/2010/main" val="2710919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71C9F1-EE65-451A-A06A-2CEA1644D708}"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18517-54B7-4AF7-A99B-8D754C27439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19846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71C9F1-EE65-451A-A06A-2CEA1644D708}"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18517-54B7-4AF7-A99B-8D754C274395}" type="slidenum">
              <a:rPr lang="en-US" smtClean="0"/>
              <a:t>‹#›</a:t>
            </a:fld>
            <a:endParaRPr lang="en-US"/>
          </a:p>
        </p:txBody>
      </p:sp>
    </p:spTree>
    <p:extLst>
      <p:ext uri="{BB962C8B-B14F-4D97-AF65-F5344CB8AC3E}">
        <p14:creationId xmlns:p14="http://schemas.microsoft.com/office/powerpoint/2010/main" val="627335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71C9F1-EE65-451A-A06A-2CEA1644D708}"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18517-54B7-4AF7-A99B-8D754C27439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95587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71C9F1-EE65-451A-A06A-2CEA1644D708}"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18517-54B7-4AF7-A99B-8D754C274395}" type="slidenum">
              <a:rPr lang="en-US" smtClean="0"/>
              <a:t>‹#›</a:t>
            </a:fld>
            <a:endParaRPr lang="en-US"/>
          </a:p>
        </p:txBody>
      </p:sp>
    </p:spTree>
    <p:extLst>
      <p:ext uri="{BB962C8B-B14F-4D97-AF65-F5344CB8AC3E}">
        <p14:creationId xmlns:p14="http://schemas.microsoft.com/office/powerpoint/2010/main" val="4184820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71C9F1-EE65-451A-A06A-2CEA1644D708}"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18517-54B7-4AF7-A99B-8D754C274395}" type="slidenum">
              <a:rPr lang="en-US" smtClean="0"/>
              <a:t>‹#›</a:t>
            </a:fld>
            <a:endParaRPr lang="en-US"/>
          </a:p>
        </p:txBody>
      </p:sp>
    </p:spTree>
    <p:extLst>
      <p:ext uri="{BB962C8B-B14F-4D97-AF65-F5344CB8AC3E}">
        <p14:creationId xmlns:p14="http://schemas.microsoft.com/office/powerpoint/2010/main" val="1346300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71C9F1-EE65-451A-A06A-2CEA1644D708}"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18517-54B7-4AF7-A99B-8D754C274395}" type="slidenum">
              <a:rPr lang="en-US" smtClean="0"/>
              <a:t>‹#›</a:t>
            </a:fld>
            <a:endParaRPr lang="en-US"/>
          </a:p>
        </p:txBody>
      </p:sp>
    </p:spTree>
    <p:extLst>
      <p:ext uri="{BB962C8B-B14F-4D97-AF65-F5344CB8AC3E}">
        <p14:creationId xmlns:p14="http://schemas.microsoft.com/office/powerpoint/2010/main" val="3387443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601DB271-9D18-44FF-A442-CF9A3D7BCDF5}" type="datetime1">
              <a:rPr lang="vi-VN" smtClean="0"/>
              <a:pPr>
                <a:defRPr/>
              </a:pPr>
              <a:t>07/09/2021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32BF2DDD-785A-41DF-9776-82A09042A2C8}" type="slidenum">
              <a:rPr lang="vi-VN" altLang="en-US" smtClean="0"/>
              <a:pPr>
                <a:defRPr/>
              </a:pPr>
              <a:t>‹#›</a:t>
            </a:fld>
            <a:endParaRPr lang="vi-VN" altLang="en-US"/>
          </a:p>
        </p:txBody>
      </p:sp>
    </p:spTree>
    <p:extLst>
      <p:ext uri="{BB962C8B-B14F-4D97-AF65-F5344CB8AC3E}">
        <p14:creationId xmlns:p14="http://schemas.microsoft.com/office/powerpoint/2010/main" val="42231356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pPr>
              <a:defRPr/>
            </a:pPr>
            <a:fld id="{7EC01ABF-3612-48E3-ACFA-3B397DD555EC}" type="datetime1">
              <a:rPr lang="vi-VN" smtClean="0"/>
              <a:pPr>
                <a:defRPr/>
              </a:pPr>
              <a:t>07/09/2021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2357F7F1-18B8-4FAD-A9EA-951389C41C29}" type="slidenum">
              <a:rPr lang="vi-VN" altLang="en-US" smtClean="0"/>
              <a:pPr>
                <a:defRPr/>
              </a:pPr>
              <a:t>‹#›</a:t>
            </a:fld>
            <a:endParaRPr lang="vi-VN" altLang="en-US"/>
          </a:p>
        </p:txBody>
      </p:sp>
    </p:spTree>
    <p:extLst>
      <p:ext uri="{BB962C8B-B14F-4D97-AF65-F5344CB8AC3E}">
        <p14:creationId xmlns:p14="http://schemas.microsoft.com/office/powerpoint/2010/main" val="27305953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97CECB8F-2781-437F-A05D-B0FD9124958F}" type="datetime1">
              <a:rPr lang="vi-VN" smtClean="0"/>
              <a:pPr>
                <a:defRPr/>
              </a:pPr>
              <a:t>07/09/2021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4B47513B-BAB5-43B8-BC37-45DBB6BAFBBE}" type="slidenum">
              <a:rPr lang="vi-VN" altLang="en-US" smtClean="0"/>
              <a:pPr>
                <a:defRPr/>
              </a:pPr>
              <a:t>‹#›</a:t>
            </a:fld>
            <a:endParaRPr lang="vi-VN" altLang="en-US"/>
          </a:p>
        </p:txBody>
      </p:sp>
    </p:spTree>
    <p:extLst>
      <p:ext uri="{BB962C8B-B14F-4D97-AF65-F5344CB8AC3E}">
        <p14:creationId xmlns:p14="http://schemas.microsoft.com/office/powerpoint/2010/main" val="319528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71C9F1-EE65-451A-A06A-2CEA1644D708}"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18517-54B7-4AF7-A99B-8D754C274395}" type="slidenum">
              <a:rPr lang="en-US" smtClean="0"/>
              <a:t>‹#›</a:t>
            </a:fld>
            <a:endParaRPr lang="en-US"/>
          </a:p>
        </p:txBody>
      </p:sp>
    </p:spTree>
    <p:extLst>
      <p:ext uri="{BB962C8B-B14F-4D97-AF65-F5344CB8AC3E}">
        <p14:creationId xmlns:p14="http://schemas.microsoft.com/office/powerpoint/2010/main" val="28553597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2F6BC517-FA5F-4140-86D9-23BD6B4A4B94}" type="datetime1">
              <a:rPr lang="vi-VN" smtClean="0"/>
              <a:pPr>
                <a:defRPr/>
              </a:pPr>
              <a:t>07/09/2021</a:t>
            </a:fld>
            <a:endParaRPr lang="vi-VN"/>
          </a:p>
        </p:txBody>
      </p:sp>
      <p:sp>
        <p:nvSpPr>
          <p:cNvPr id="6" name="Footer Placeholder 5"/>
          <p:cNvSpPr>
            <a:spLocks noGrp="1"/>
          </p:cNvSpPr>
          <p:nvPr>
            <p:ph type="ftr" sz="quarter" idx="11"/>
          </p:nvPr>
        </p:nvSpPr>
        <p:spPr/>
        <p:txBody>
          <a:bodyPr/>
          <a:lstStyle/>
          <a:p>
            <a:pPr>
              <a:defRPr/>
            </a:pPr>
            <a:endParaRPr lang="vi-VN"/>
          </a:p>
        </p:txBody>
      </p:sp>
      <p:sp>
        <p:nvSpPr>
          <p:cNvPr id="7" name="Slide Number Placeholder 6"/>
          <p:cNvSpPr>
            <a:spLocks noGrp="1"/>
          </p:cNvSpPr>
          <p:nvPr>
            <p:ph type="sldNum" sz="quarter" idx="12"/>
          </p:nvPr>
        </p:nvSpPr>
        <p:spPr/>
        <p:txBody>
          <a:bodyPr/>
          <a:lstStyle/>
          <a:p>
            <a:pPr>
              <a:defRPr/>
            </a:pPr>
            <a:fld id="{4F067C99-1CA3-4FC7-ABAE-E641C0E1F378}" type="slidenum">
              <a:rPr lang="vi-VN" altLang="en-US" smtClean="0"/>
              <a:pPr>
                <a:defRPr/>
              </a:pPr>
              <a:t>‹#›</a:t>
            </a:fld>
            <a:endParaRPr lang="vi-VN" altLang="en-US"/>
          </a:p>
        </p:txBody>
      </p:sp>
    </p:spTree>
    <p:extLst>
      <p:ext uri="{BB962C8B-B14F-4D97-AF65-F5344CB8AC3E}">
        <p14:creationId xmlns:p14="http://schemas.microsoft.com/office/powerpoint/2010/main" val="31906047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0A289C56-DEF1-4177-834F-59ADC3B315C6}" type="datetime1">
              <a:rPr lang="vi-VN" smtClean="0"/>
              <a:pPr>
                <a:defRPr/>
              </a:pPr>
              <a:t>07/09/2021</a:t>
            </a:fld>
            <a:endParaRPr lang="vi-VN"/>
          </a:p>
        </p:txBody>
      </p:sp>
      <p:sp>
        <p:nvSpPr>
          <p:cNvPr id="8" name="Footer Placeholder 7"/>
          <p:cNvSpPr>
            <a:spLocks noGrp="1"/>
          </p:cNvSpPr>
          <p:nvPr>
            <p:ph type="ftr" sz="quarter" idx="11"/>
          </p:nvPr>
        </p:nvSpPr>
        <p:spPr/>
        <p:txBody>
          <a:bodyPr/>
          <a:lstStyle/>
          <a:p>
            <a:pPr>
              <a:defRPr/>
            </a:pPr>
            <a:endParaRPr lang="vi-VN"/>
          </a:p>
        </p:txBody>
      </p:sp>
      <p:sp>
        <p:nvSpPr>
          <p:cNvPr id="9" name="Slide Number Placeholder 8"/>
          <p:cNvSpPr>
            <a:spLocks noGrp="1"/>
          </p:cNvSpPr>
          <p:nvPr>
            <p:ph type="sldNum" sz="quarter" idx="12"/>
          </p:nvPr>
        </p:nvSpPr>
        <p:spPr/>
        <p:txBody>
          <a:bodyPr/>
          <a:lstStyle/>
          <a:p>
            <a:pPr>
              <a:defRPr/>
            </a:pPr>
            <a:fld id="{DE66AB7D-92A6-4680-8EE0-FAEEF43CAE75}" type="slidenum">
              <a:rPr lang="vi-VN" altLang="en-US" smtClean="0"/>
              <a:pPr>
                <a:defRPr/>
              </a:pPr>
              <a:t>‹#›</a:t>
            </a:fld>
            <a:endParaRPr lang="vi-VN" altLang="en-US"/>
          </a:p>
        </p:txBody>
      </p:sp>
    </p:spTree>
    <p:extLst>
      <p:ext uri="{BB962C8B-B14F-4D97-AF65-F5344CB8AC3E}">
        <p14:creationId xmlns:p14="http://schemas.microsoft.com/office/powerpoint/2010/main" val="4405819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pPr>
              <a:defRPr/>
            </a:pPr>
            <a:fld id="{EC327C89-5D16-4AFD-A720-74ADFF9BB96E}" type="datetime1">
              <a:rPr lang="vi-VN" smtClean="0"/>
              <a:pPr>
                <a:defRPr/>
              </a:pPr>
              <a:t>07/09/2021</a:t>
            </a:fld>
            <a:endParaRPr lang="vi-VN"/>
          </a:p>
        </p:txBody>
      </p:sp>
      <p:sp>
        <p:nvSpPr>
          <p:cNvPr id="5" name="Footer Placeholder 3"/>
          <p:cNvSpPr>
            <a:spLocks noGrp="1"/>
          </p:cNvSpPr>
          <p:nvPr>
            <p:ph type="ftr" sz="quarter" idx="11"/>
          </p:nvPr>
        </p:nvSpPr>
        <p:spPr/>
        <p:txBody>
          <a:bodyPr/>
          <a:lstStyle/>
          <a:p>
            <a:pPr>
              <a:defRPr/>
            </a:pPr>
            <a:endParaRPr lang="vi-VN"/>
          </a:p>
        </p:txBody>
      </p:sp>
      <p:sp>
        <p:nvSpPr>
          <p:cNvPr id="6" name="Slide Number Placeholder 4"/>
          <p:cNvSpPr>
            <a:spLocks noGrp="1"/>
          </p:cNvSpPr>
          <p:nvPr>
            <p:ph type="sldNum" sz="quarter" idx="12"/>
          </p:nvPr>
        </p:nvSpPr>
        <p:spPr/>
        <p:txBody>
          <a:bodyPr/>
          <a:lstStyle/>
          <a:p>
            <a:pPr>
              <a:defRPr/>
            </a:pPr>
            <a:fld id="{521AD20A-4618-4269-A16A-69C7A0F340E1}" type="slidenum">
              <a:rPr lang="vi-VN" altLang="en-US" smtClean="0"/>
              <a:pPr>
                <a:defRPr/>
              </a:pPr>
              <a:t>‹#›</a:t>
            </a:fld>
            <a:endParaRPr lang="vi-VN" altLang="en-US"/>
          </a:p>
        </p:txBody>
      </p:sp>
    </p:spTree>
    <p:extLst>
      <p:ext uri="{BB962C8B-B14F-4D97-AF65-F5344CB8AC3E}">
        <p14:creationId xmlns:p14="http://schemas.microsoft.com/office/powerpoint/2010/main" val="3180628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defRPr/>
            </a:pPr>
            <a:fld id="{3DEEA5C5-681E-480D-8229-099202E97D6C}" type="datetime1">
              <a:rPr lang="vi-VN" smtClean="0"/>
              <a:pPr>
                <a:defRPr/>
              </a:pPr>
              <a:t>07/09/2021</a:t>
            </a:fld>
            <a:endParaRPr lang="vi-VN"/>
          </a:p>
        </p:txBody>
      </p:sp>
      <p:sp>
        <p:nvSpPr>
          <p:cNvPr id="5" name="Footer Placeholder 2"/>
          <p:cNvSpPr>
            <a:spLocks noGrp="1"/>
          </p:cNvSpPr>
          <p:nvPr>
            <p:ph type="ftr" sz="quarter" idx="11"/>
          </p:nvPr>
        </p:nvSpPr>
        <p:spPr/>
        <p:txBody>
          <a:bodyPr/>
          <a:lstStyle/>
          <a:p>
            <a:pPr>
              <a:defRPr/>
            </a:pPr>
            <a:endParaRPr lang="vi-VN"/>
          </a:p>
        </p:txBody>
      </p:sp>
      <p:sp>
        <p:nvSpPr>
          <p:cNvPr id="6" name="Slide Number Placeholder 3"/>
          <p:cNvSpPr>
            <a:spLocks noGrp="1"/>
          </p:cNvSpPr>
          <p:nvPr>
            <p:ph type="sldNum" sz="quarter" idx="12"/>
          </p:nvPr>
        </p:nvSpPr>
        <p:spPr/>
        <p:txBody>
          <a:bodyPr/>
          <a:lstStyle/>
          <a:p>
            <a:pPr>
              <a:defRPr/>
            </a:pPr>
            <a:fld id="{60EC878A-9590-44DB-AD4B-DE56EED4C623}" type="slidenum">
              <a:rPr lang="vi-VN" altLang="en-US" smtClean="0"/>
              <a:pPr>
                <a:defRPr/>
              </a:pPr>
              <a:t>‹#›</a:t>
            </a:fld>
            <a:endParaRPr lang="vi-VN" altLang="en-US"/>
          </a:p>
        </p:txBody>
      </p:sp>
    </p:spTree>
    <p:extLst>
      <p:ext uri="{BB962C8B-B14F-4D97-AF65-F5344CB8AC3E}">
        <p14:creationId xmlns:p14="http://schemas.microsoft.com/office/powerpoint/2010/main" val="361289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pPr>
              <a:defRPr/>
            </a:pPr>
            <a:fld id="{3D5940A7-4C23-4E69-8411-462AF40C9C20}" type="datetime1">
              <a:rPr lang="vi-VN" smtClean="0"/>
              <a:pPr>
                <a:defRPr/>
              </a:pPr>
              <a:t>07/09/2021</a:t>
            </a:fld>
            <a:endParaRPr lang="vi-VN"/>
          </a:p>
        </p:txBody>
      </p:sp>
      <p:sp>
        <p:nvSpPr>
          <p:cNvPr id="5" name="Footer Placeholder 5"/>
          <p:cNvSpPr>
            <a:spLocks noGrp="1"/>
          </p:cNvSpPr>
          <p:nvPr>
            <p:ph type="ftr" sz="quarter" idx="11"/>
          </p:nvPr>
        </p:nvSpPr>
        <p:spPr/>
        <p:txBody>
          <a:bodyPr/>
          <a:lstStyle/>
          <a:p>
            <a:pPr>
              <a:defRPr/>
            </a:pPr>
            <a:endParaRPr lang="vi-VN"/>
          </a:p>
        </p:txBody>
      </p:sp>
      <p:sp>
        <p:nvSpPr>
          <p:cNvPr id="6" name="Slide Number Placeholder 6"/>
          <p:cNvSpPr>
            <a:spLocks noGrp="1"/>
          </p:cNvSpPr>
          <p:nvPr>
            <p:ph type="sldNum" sz="quarter" idx="12"/>
          </p:nvPr>
        </p:nvSpPr>
        <p:spPr/>
        <p:txBody>
          <a:bodyPr/>
          <a:lstStyle/>
          <a:p>
            <a:pPr>
              <a:defRPr/>
            </a:pPr>
            <a:fld id="{F926F41D-5471-4D05-9242-5B513E884EEC}" type="slidenum">
              <a:rPr lang="vi-VN" altLang="en-US" smtClean="0"/>
              <a:pPr>
                <a:defRPr/>
              </a:pPr>
              <a:t>‹#›</a:t>
            </a:fld>
            <a:endParaRPr lang="vi-VN" altLang="en-US"/>
          </a:p>
        </p:txBody>
      </p:sp>
    </p:spTree>
    <p:extLst>
      <p:ext uri="{BB962C8B-B14F-4D97-AF65-F5344CB8AC3E}">
        <p14:creationId xmlns:p14="http://schemas.microsoft.com/office/powerpoint/2010/main" val="1805748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1A6220AB-F9D4-4BB2-B8B3-31800BC3C747}" type="datetime1">
              <a:rPr lang="vi-VN" smtClean="0"/>
              <a:pPr>
                <a:defRPr/>
              </a:pPr>
              <a:t>07/09/2021</a:t>
            </a:fld>
            <a:endParaRPr lang="vi-VN"/>
          </a:p>
        </p:txBody>
      </p:sp>
      <p:sp>
        <p:nvSpPr>
          <p:cNvPr id="6" name="Footer Placeholder 5"/>
          <p:cNvSpPr>
            <a:spLocks noGrp="1"/>
          </p:cNvSpPr>
          <p:nvPr>
            <p:ph type="ftr" sz="quarter" idx="11"/>
          </p:nvPr>
        </p:nvSpPr>
        <p:spPr/>
        <p:txBody>
          <a:bodyPr/>
          <a:lstStyle/>
          <a:p>
            <a:pPr>
              <a:defRPr/>
            </a:pPr>
            <a:endParaRPr lang="vi-VN"/>
          </a:p>
        </p:txBody>
      </p:sp>
      <p:sp>
        <p:nvSpPr>
          <p:cNvPr id="7" name="Slide Number Placeholder 6"/>
          <p:cNvSpPr>
            <a:spLocks noGrp="1"/>
          </p:cNvSpPr>
          <p:nvPr>
            <p:ph type="sldNum" sz="quarter" idx="12"/>
          </p:nvPr>
        </p:nvSpPr>
        <p:spPr/>
        <p:txBody>
          <a:bodyPr/>
          <a:lstStyle/>
          <a:p>
            <a:pPr>
              <a:defRPr/>
            </a:pPr>
            <a:fld id="{31DCB294-C553-43B1-86B4-212B536E297B}" type="slidenum">
              <a:rPr lang="vi-VN" altLang="en-US" smtClean="0"/>
              <a:pPr>
                <a:defRPr/>
              </a:pPr>
              <a:t>‹#›</a:t>
            </a:fld>
            <a:endParaRPr lang="vi-VN" altLang="en-US"/>
          </a:p>
        </p:txBody>
      </p:sp>
    </p:spTree>
    <p:extLst>
      <p:ext uri="{BB962C8B-B14F-4D97-AF65-F5344CB8AC3E}">
        <p14:creationId xmlns:p14="http://schemas.microsoft.com/office/powerpoint/2010/main" val="15410399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6D097C12-2486-48AA-A99A-3546EE5007BF}" type="datetime1">
              <a:rPr lang="vi-VN" smtClean="0"/>
              <a:pPr>
                <a:defRPr/>
              </a:pPr>
              <a:t>07/09/2021</a:t>
            </a:fld>
            <a:endParaRPr lang="vi-VN"/>
          </a:p>
        </p:txBody>
      </p:sp>
      <p:sp>
        <p:nvSpPr>
          <p:cNvPr id="6" name="Footer Placeholder 5"/>
          <p:cNvSpPr>
            <a:spLocks noGrp="1"/>
          </p:cNvSpPr>
          <p:nvPr>
            <p:ph type="ftr" sz="quarter" idx="11"/>
          </p:nvPr>
        </p:nvSpPr>
        <p:spPr/>
        <p:txBody>
          <a:bodyPr/>
          <a:lstStyle/>
          <a:p>
            <a:pPr>
              <a:defRPr/>
            </a:pPr>
            <a:endParaRPr lang="vi-VN"/>
          </a:p>
        </p:txBody>
      </p:sp>
      <p:sp>
        <p:nvSpPr>
          <p:cNvPr id="7" name="Slide Number Placeholder 6"/>
          <p:cNvSpPr>
            <a:spLocks noGrp="1"/>
          </p:cNvSpPr>
          <p:nvPr>
            <p:ph type="sldNum" sz="quarter" idx="12"/>
          </p:nvPr>
        </p:nvSpPr>
        <p:spPr/>
        <p:txBody>
          <a:bodyPr/>
          <a:lstStyle/>
          <a:p>
            <a:pPr>
              <a:defRPr/>
            </a:pPr>
            <a:fld id="{4424F90A-689B-4FE5-B403-677AD9B5DD05}" type="slidenum">
              <a:rPr lang="vi-VN" altLang="en-US" smtClean="0"/>
              <a:pPr>
                <a:defRPr/>
              </a:pPr>
              <a:t>‹#›</a:t>
            </a:fld>
            <a:endParaRPr lang="vi-VN" altLang="en-US"/>
          </a:p>
        </p:txBody>
      </p:sp>
    </p:spTree>
    <p:extLst>
      <p:ext uri="{BB962C8B-B14F-4D97-AF65-F5344CB8AC3E}">
        <p14:creationId xmlns:p14="http://schemas.microsoft.com/office/powerpoint/2010/main" val="4746321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DB417DA6-8E6F-41C1-B438-EC9C3CE621EC}" type="datetime1">
              <a:rPr lang="vi-VN" smtClean="0"/>
              <a:pPr>
                <a:defRPr/>
              </a:pPr>
              <a:t>07/09/2021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0FE1D54F-0384-41EA-9309-D5C00658D872}" type="slidenum">
              <a:rPr lang="vi-VN" altLang="en-US" smtClean="0"/>
              <a:pPr>
                <a:defRPr/>
              </a:pPr>
              <a:t>‹#›</a:t>
            </a:fld>
            <a:endParaRPr lang="vi-VN" altLang="en-US"/>
          </a:p>
        </p:txBody>
      </p:sp>
    </p:spTree>
    <p:extLst>
      <p:ext uri="{BB962C8B-B14F-4D97-AF65-F5344CB8AC3E}">
        <p14:creationId xmlns:p14="http://schemas.microsoft.com/office/powerpoint/2010/main" val="9085703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129CD007-BB45-466A-9EB9-2DBABA1438FE}" type="datetime1">
              <a:rPr lang="vi-VN" smtClean="0"/>
              <a:pPr>
                <a:defRPr/>
              </a:pPr>
              <a:t>07/09/2021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749C8F0F-683D-4AF5-AA4B-D0B8C6EC5BE6}" type="slidenum">
              <a:rPr lang="vi-VN" altLang="en-US" smtClean="0"/>
              <a:pPr>
                <a:defRPr/>
              </a:pPr>
              <a:t>‹#›</a:t>
            </a:fld>
            <a:endParaRPr lang="vi-V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006898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02FE50C6-A9A2-4C37-9B6A-85E5B3962E51}" type="datetime1">
              <a:rPr lang="vi-VN" smtClean="0"/>
              <a:pPr>
                <a:defRPr/>
              </a:pPr>
              <a:t>07/09/2021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F976321E-0D14-46C3-ADA0-0A48042B3C92}" type="slidenum">
              <a:rPr lang="vi-VN" altLang="en-US" smtClean="0"/>
              <a:pPr>
                <a:defRPr/>
              </a:pPr>
              <a:t>‹#›</a:t>
            </a:fld>
            <a:endParaRPr lang="vi-VN" altLang="en-US"/>
          </a:p>
        </p:txBody>
      </p:sp>
    </p:spTree>
    <p:extLst>
      <p:ext uri="{BB962C8B-B14F-4D97-AF65-F5344CB8AC3E}">
        <p14:creationId xmlns:p14="http://schemas.microsoft.com/office/powerpoint/2010/main" val="984712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71C9F1-EE65-451A-A06A-2CEA1644D708}"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18517-54B7-4AF7-A99B-8D754C274395}" type="slidenum">
              <a:rPr lang="en-US" smtClean="0"/>
              <a:t>‹#›</a:t>
            </a:fld>
            <a:endParaRPr lang="en-US"/>
          </a:p>
        </p:txBody>
      </p:sp>
    </p:spTree>
    <p:extLst>
      <p:ext uri="{BB962C8B-B14F-4D97-AF65-F5344CB8AC3E}">
        <p14:creationId xmlns:p14="http://schemas.microsoft.com/office/powerpoint/2010/main" val="10408301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71BCD2FE-E192-4940-AECD-A36E02C80FAA}" type="datetime1">
              <a:rPr lang="vi-VN" smtClean="0"/>
              <a:pPr>
                <a:defRPr/>
              </a:pPr>
              <a:t>07/09/2021</a:t>
            </a:fld>
            <a:endParaRPr lang="vi-VN"/>
          </a:p>
        </p:txBody>
      </p:sp>
      <p:sp>
        <p:nvSpPr>
          <p:cNvPr id="4"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9F3147CD-9AB8-439D-BA8C-4225B0052B4C}" type="slidenum">
              <a:rPr lang="vi-VN" altLang="en-US" smtClean="0"/>
              <a:pPr>
                <a:defRPr/>
              </a:pPr>
              <a:t>‹#›</a:t>
            </a:fld>
            <a:endParaRPr lang="vi-VN" altLang="en-US"/>
          </a:p>
        </p:txBody>
      </p:sp>
    </p:spTree>
    <p:extLst>
      <p:ext uri="{BB962C8B-B14F-4D97-AF65-F5344CB8AC3E}">
        <p14:creationId xmlns:p14="http://schemas.microsoft.com/office/powerpoint/2010/main" val="9719906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D1CCECEF-64C9-4773-9417-A8E07693B4B1}" type="datetime1">
              <a:rPr lang="vi-VN" smtClean="0"/>
              <a:pPr>
                <a:defRPr/>
              </a:pPr>
              <a:t>07/09/2021</a:t>
            </a:fld>
            <a:endParaRPr lang="vi-VN"/>
          </a:p>
        </p:txBody>
      </p:sp>
      <p:sp>
        <p:nvSpPr>
          <p:cNvPr id="4"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DAF728FF-7F8C-4372-940D-C02B1178C39A}" type="slidenum">
              <a:rPr lang="vi-VN" altLang="en-US" smtClean="0"/>
              <a:pPr>
                <a:defRPr/>
              </a:pPr>
              <a:t>‹#›</a:t>
            </a:fld>
            <a:endParaRPr lang="vi-VN" altLang="en-US"/>
          </a:p>
        </p:txBody>
      </p:sp>
    </p:spTree>
    <p:extLst>
      <p:ext uri="{BB962C8B-B14F-4D97-AF65-F5344CB8AC3E}">
        <p14:creationId xmlns:p14="http://schemas.microsoft.com/office/powerpoint/2010/main" val="18115717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96380F8E-85D1-4CD4-AC46-82B99FB40A10}" type="datetime1">
              <a:rPr lang="vi-VN" smtClean="0"/>
              <a:pPr>
                <a:defRPr/>
              </a:pPr>
              <a:t>07/09/2021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2A866B59-4BE5-46C4-925A-5945478F4113}" type="slidenum">
              <a:rPr lang="vi-VN" altLang="en-US" smtClean="0"/>
              <a:pPr>
                <a:defRPr/>
              </a:pPr>
              <a:t>‹#›</a:t>
            </a:fld>
            <a:endParaRPr lang="vi-VN" altLang="en-US"/>
          </a:p>
        </p:txBody>
      </p:sp>
    </p:spTree>
    <p:extLst>
      <p:ext uri="{BB962C8B-B14F-4D97-AF65-F5344CB8AC3E}">
        <p14:creationId xmlns:p14="http://schemas.microsoft.com/office/powerpoint/2010/main" val="9996338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FEB4A839-EFB1-481B-9DB3-DB5702EEDF84}" type="datetime1">
              <a:rPr lang="vi-VN" smtClean="0"/>
              <a:pPr>
                <a:defRPr/>
              </a:pPr>
              <a:t>07/09/2021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87DCC6E4-D98F-42EA-8193-1D91AE8CFF00}" type="slidenum">
              <a:rPr lang="vi-VN" altLang="en-US" smtClean="0"/>
              <a:pPr>
                <a:defRPr/>
              </a:pPr>
              <a:t>‹#›</a:t>
            </a:fld>
            <a:endParaRPr lang="vi-VN" altLang="en-US"/>
          </a:p>
        </p:txBody>
      </p:sp>
    </p:spTree>
    <p:extLst>
      <p:ext uri="{BB962C8B-B14F-4D97-AF65-F5344CB8AC3E}">
        <p14:creationId xmlns:p14="http://schemas.microsoft.com/office/powerpoint/2010/main" val="3302625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71C9F1-EE65-451A-A06A-2CEA1644D708}"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18517-54B7-4AF7-A99B-8D754C274395}" type="slidenum">
              <a:rPr lang="en-US" smtClean="0"/>
              <a:t>‹#›</a:t>
            </a:fld>
            <a:endParaRPr lang="en-US"/>
          </a:p>
        </p:txBody>
      </p:sp>
    </p:spTree>
    <p:extLst>
      <p:ext uri="{BB962C8B-B14F-4D97-AF65-F5344CB8AC3E}">
        <p14:creationId xmlns:p14="http://schemas.microsoft.com/office/powerpoint/2010/main" val="406157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71C9F1-EE65-451A-A06A-2CEA1644D708}" type="datetimeFigureOut">
              <a:rPr lang="en-US" smtClean="0"/>
              <a:t>9/7/2021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818517-54B7-4AF7-A99B-8D754C274395}" type="slidenum">
              <a:rPr lang="en-US" smtClean="0"/>
              <a:t>‹#›</a:t>
            </a:fld>
            <a:endParaRPr lang="en-US"/>
          </a:p>
        </p:txBody>
      </p:sp>
    </p:spTree>
    <p:extLst>
      <p:ext uri="{BB962C8B-B14F-4D97-AF65-F5344CB8AC3E}">
        <p14:creationId xmlns:p14="http://schemas.microsoft.com/office/powerpoint/2010/main" val="2486186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71C9F1-EE65-451A-A06A-2CEA1644D708}" type="datetimeFigureOut">
              <a:rPr lang="en-US" smtClean="0"/>
              <a:t>9/7/2021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818517-54B7-4AF7-A99B-8D754C274395}" type="slidenum">
              <a:rPr lang="en-US" smtClean="0"/>
              <a:t>‹#›</a:t>
            </a:fld>
            <a:endParaRPr lang="en-US"/>
          </a:p>
        </p:txBody>
      </p:sp>
    </p:spTree>
    <p:extLst>
      <p:ext uri="{BB962C8B-B14F-4D97-AF65-F5344CB8AC3E}">
        <p14:creationId xmlns:p14="http://schemas.microsoft.com/office/powerpoint/2010/main" val="3746048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71C9F1-EE65-451A-A06A-2CEA1644D708}" type="datetimeFigureOut">
              <a:rPr lang="en-US" smtClean="0"/>
              <a:t>9/7/2021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818517-54B7-4AF7-A99B-8D754C274395}" type="slidenum">
              <a:rPr lang="en-US" smtClean="0"/>
              <a:t>‹#›</a:t>
            </a:fld>
            <a:endParaRPr lang="en-US"/>
          </a:p>
        </p:txBody>
      </p:sp>
    </p:spTree>
    <p:extLst>
      <p:ext uri="{BB962C8B-B14F-4D97-AF65-F5344CB8AC3E}">
        <p14:creationId xmlns:p14="http://schemas.microsoft.com/office/powerpoint/2010/main" val="2458392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71C9F1-EE65-451A-A06A-2CEA1644D708}"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18517-54B7-4AF7-A99B-8D754C274395}" type="slidenum">
              <a:rPr lang="en-US" smtClean="0"/>
              <a:t>‹#›</a:t>
            </a:fld>
            <a:endParaRPr lang="en-US"/>
          </a:p>
        </p:txBody>
      </p:sp>
    </p:spTree>
    <p:extLst>
      <p:ext uri="{BB962C8B-B14F-4D97-AF65-F5344CB8AC3E}">
        <p14:creationId xmlns:p14="http://schemas.microsoft.com/office/powerpoint/2010/main" val="268199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71C9F1-EE65-451A-A06A-2CEA1644D708}"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18517-54B7-4AF7-A99B-8D754C274395}" type="slidenum">
              <a:rPr lang="en-US" smtClean="0"/>
              <a:t>‹#›</a:t>
            </a:fld>
            <a:endParaRPr lang="en-US"/>
          </a:p>
        </p:txBody>
      </p:sp>
    </p:spTree>
    <p:extLst>
      <p:ext uri="{BB962C8B-B14F-4D97-AF65-F5344CB8AC3E}">
        <p14:creationId xmlns:p14="http://schemas.microsoft.com/office/powerpoint/2010/main" val="647252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21" Type="http://schemas.openxmlformats.org/officeDocument/2006/relationships/image" Target="../media/image4.png"/><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image" Target="../media/image3.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image" Target="../media/image2.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571C9F1-EE65-451A-A06A-2CEA1644D708}" type="datetimeFigureOut">
              <a:rPr lang="en-US" smtClean="0"/>
              <a:t>9/7/2021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818517-54B7-4AF7-A99B-8D754C274395}" type="slidenum">
              <a:rPr lang="en-US" smtClean="0"/>
              <a:t>‹#›</a:t>
            </a:fld>
            <a:endParaRPr lang="en-US"/>
          </a:p>
        </p:txBody>
      </p:sp>
    </p:spTree>
    <p:extLst>
      <p:ext uri="{BB962C8B-B14F-4D97-AF65-F5344CB8AC3E}">
        <p14:creationId xmlns:p14="http://schemas.microsoft.com/office/powerpoint/2010/main" val="403215549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defRPr/>
            </a:pPr>
            <a:fld id="{045DFC8D-6BA7-49F6-BFF7-F3788D631C5E}" type="datetime1">
              <a:rPr lang="vi-VN" smtClean="0"/>
              <a:pPr>
                <a:defRPr/>
              </a:pPr>
              <a:t>07/09/2021</a:t>
            </a:fld>
            <a:endParaRPr lang="vi-V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a:defRPr/>
            </a:pPr>
            <a:endParaRPr lang="vi-V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a:defRPr/>
            </a:pPr>
            <a:fld id="{A68B3A93-B017-4580-A26C-F5AFF26CF314}" type="slidenum">
              <a:rPr lang="vi-VN" altLang="en-US" smtClean="0"/>
              <a:pPr>
                <a:defRPr/>
              </a:pPr>
              <a:t>‹#›</a:t>
            </a:fld>
            <a:endParaRPr lang="vi-VN" altLang="en-US"/>
          </a:p>
        </p:txBody>
      </p:sp>
    </p:spTree>
    <p:extLst>
      <p:ext uri="{BB962C8B-B14F-4D97-AF65-F5344CB8AC3E}">
        <p14:creationId xmlns:p14="http://schemas.microsoft.com/office/powerpoint/2010/main" val="369841564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8.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8" Type="http://schemas.openxmlformats.org/officeDocument/2006/relationships/customXml" Target="../ink/ink21.xml"/><Relationship Id="rId13"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7.png"/><Relationship Id="rId12" Type="http://schemas.openxmlformats.org/officeDocument/2006/relationships/customXml" Target="../ink/ink23.xml"/><Relationship Id="rId17" Type="http://schemas.openxmlformats.org/officeDocument/2006/relationships/image" Target="../media/image42.png"/><Relationship Id="rId2" Type="http://schemas.openxmlformats.org/officeDocument/2006/relationships/image" Target="../media/image34.png"/><Relationship Id="rId16" Type="http://schemas.openxmlformats.org/officeDocument/2006/relationships/customXml" Target="../ink/ink25.xml"/><Relationship Id="rId1" Type="http://schemas.openxmlformats.org/officeDocument/2006/relationships/slideLayout" Target="../slideLayouts/slideLayout18.xml"/><Relationship Id="rId6" Type="http://schemas.openxmlformats.org/officeDocument/2006/relationships/customXml" Target="../ink/ink20.xml"/><Relationship Id="rId11" Type="http://schemas.openxmlformats.org/officeDocument/2006/relationships/image" Target="../media/image39.png"/><Relationship Id="rId5" Type="http://schemas.openxmlformats.org/officeDocument/2006/relationships/image" Target="../media/image36.png"/><Relationship Id="rId15" Type="http://schemas.openxmlformats.org/officeDocument/2006/relationships/image" Target="../media/image41.png"/><Relationship Id="rId10" Type="http://schemas.openxmlformats.org/officeDocument/2006/relationships/customXml" Target="../ink/ink22.xml"/><Relationship Id="rId4" Type="http://schemas.openxmlformats.org/officeDocument/2006/relationships/customXml" Target="../ink/ink19.xml"/><Relationship Id="rId9" Type="http://schemas.openxmlformats.org/officeDocument/2006/relationships/image" Target="../media/image38.png"/><Relationship Id="rId14" Type="http://schemas.openxmlformats.org/officeDocument/2006/relationships/customXml" Target="../ink/ink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8.xml"/><Relationship Id="rId5" Type="http://schemas.openxmlformats.org/officeDocument/2006/relationships/image" Target="../media/image46.png"/><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8.xml"/><Relationship Id="rId5" Type="http://schemas.openxmlformats.org/officeDocument/2006/relationships/image" Target="../media/image50.png"/><Relationship Id="rId4" Type="http://schemas.openxmlformats.org/officeDocument/2006/relationships/image" Target="../media/image49.png"/></Relationships>
</file>

<file path=ppt/slides/_rels/slide1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8.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18.png"/><Relationship Id="rId26" Type="http://schemas.openxmlformats.org/officeDocument/2006/relationships/image" Target="../media/image22.png"/><Relationship Id="rId21" Type="http://schemas.openxmlformats.org/officeDocument/2006/relationships/customXml" Target="../ink/ink10.xml"/><Relationship Id="rId34" Type="http://schemas.openxmlformats.org/officeDocument/2006/relationships/image" Target="../media/image26.png"/><Relationship Id="rId7" Type="http://schemas.openxmlformats.org/officeDocument/2006/relationships/customXml" Target="../ink/ink3.xml"/><Relationship Id="rId12" Type="http://schemas.openxmlformats.org/officeDocument/2006/relationships/image" Target="../media/image15.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28.png"/><Relationship Id="rId2" Type="http://schemas.openxmlformats.org/officeDocument/2006/relationships/image" Target="../media/image10.png"/><Relationship Id="rId16" Type="http://schemas.openxmlformats.org/officeDocument/2006/relationships/image" Target="../media/image17.png"/><Relationship Id="rId20" Type="http://schemas.openxmlformats.org/officeDocument/2006/relationships/image" Target="../media/image19.png"/><Relationship Id="rId29" Type="http://schemas.openxmlformats.org/officeDocument/2006/relationships/customXml" Target="../ink/ink14.xml"/><Relationship Id="rId1" Type="http://schemas.openxmlformats.org/officeDocument/2006/relationships/slideLayout" Target="../slideLayouts/slideLayout18.xml"/><Relationship Id="rId6" Type="http://schemas.openxmlformats.org/officeDocument/2006/relationships/image" Target="../media/image12.png"/><Relationship Id="rId11" Type="http://schemas.openxmlformats.org/officeDocument/2006/relationships/customXml" Target="../ink/ink5.xml"/><Relationship Id="rId24" Type="http://schemas.openxmlformats.org/officeDocument/2006/relationships/image" Target="../media/image21.png"/><Relationship Id="rId32" Type="http://schemas.openxmlformats.org/officeDocument/2006/relationships/image" Target="../media/image25.png"/><Relationship Id="rId37" Type="http://schemas.openxmlformats.org/officeDocument/2006/relationships/customXml" Target="../ink/ink18.xml"/><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23.png"/><Relationship Id="rId36" Type="http://schemas.openxmlformats.org/officeDocument/2006/relationships/image" Target="../media/image27.png"/><Relationship Id="rId10" Type="http://schemas.openxmlformats.org/officeDocument/2006/relationships/image" Target="../media/image14.png"/><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11.png"/><Relationship Id="rId9" Type="http://schemas.openxmlformats.org/officeDocument/2006/relationships/customXml" Target="../ink/ink4.xml"/><Relationship Id="rId14" Type="http://schemas.openxmlformats.org/officeDocument/2006/relationships/image" Target="../media/image16.png"/><Relationship Id="rId22" Type="http://schemas.openxmlformats.org/officeDocument/2006/relationships/image" Target="../media/image20.png"/><Relationship Id="rId27" Type="http://schemas.openxmlformats.org/officeDocument/2006/relationships/customXml" Target="../ink/ink13.xml"/><Relationship Id="rId30" Type="http://schemas.openxmlformats.org/officeDocument/2006/relationships/image" Target="../media/image24.png"/><Relationship Id="rId35" Type="http://schemas.openxmlformats.org/officeDocument/2006/relationships/customXml" Target="../ink/ink17.xml"/><Relationship Id="rId8" Type="http://schemas.openxmlformats.org/officeDocument/2006/relationships/image" Target="../media/image13.png"/><Relationship Id="rId3"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D29AEE-8F35-493B-B6D5-A0253910531D}"/>
              </a:ext>
            </a:extLst>
          </p:cNvPr>
          <p:cNvSpPr>
            <a:spLocks noGrp="1"/>
          </p:cNvSpPr>
          <p:nvPr>
            <p:ph type="ctrTitle"/>
          </p:nvPr>
        </p:nvSpPr>
        <p:spPr>
          <a:xfrm>
            <a:off x="1507066" y="999460"/>
            <a:ext cx="5698067" cy="4479852"/>
          </a:xfrm>
        </p:spPr>
        <p:txBody>
          <a:bodyPr anchor="ctr">
            <a:normAutofit/>
          </a:bodyPr>
          <a:lstStyle/>
          <a:p>
            <a:r>
              <a:rPr lang="en-US" dirty="0"/>
              <a:t>OOP Week 02</a:t>
            </a:r>
          </a:p>
        </p:txBody>
      </p:sp>
      <p:sp>
        <p:nvSpPr>
          <p:cNvPr id="3" name="Subtitle 2">
            <a:extLst>
              <a:ext uri="{FF2B5EF4-FFF2-40B4-BE49-F238E27FC236}">
                <a16:creationId xmlns:a16="http://schemas.microsoft.com/office/drawing/2014/main" id="{4CE9647B-627F-4CDA-B56F-C410D5359128}"/>
              </a:ext>
            </a:extLst>
          </p:cNvPr>
          <p:cNvSpPr>
            <a:spLocks noGrp="1"/>
          </p:cNvSpPr>
          <p:nvPr>
            <p:ph type="subTitle" idx="1"/>
          </p:nvPr>
        </p:nvSpPr>
        <p:spPr>
          <a:xfrm>
            <a:off x="7871971" y="999460"/>
            <a:ext cx="3123620" cy="4479852"/>
          </a:xfrm>
        </p:spPr>
        <p:txBody>
          <a:bodyPr anchor="ctr">
            <a:normAutofit/>
          </a:bodyPr>
          <a:lstStyle/>
          <a:p>
            <a:pPr algn="l"/>
            <a:r>
              <a:rPr lang="en-US" dirty="0"/>
              <a:t> </a:t>
            </a:r>
          </a:p>
        </p:txBody>
      </p:sp>
      <p:sp>
        <p:nvSpPr>
          <p:cNvPr id="10" name="Isosceles Triangle 9">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Isosceles Triangle 13">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4582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8F7CB0-4902-443C-ABBE-FED239F9F60D}"/>
              </a:ext>
            </a:extLst>
          </p:cNvPr>
          <p:cNvSpPr>
            <a:spLocks noGrp="1"/>
          </p:cNvSpPr>
          <p:nvPr>
            <p:ph idx="1"/>
          </p:nvPr>
        </p:nvSpPr>
        <p:spPr>
          <a:xfrm>
            <a:off x="1981200" y="476250"/>
            <a:ext cx="8229600" cy="5848350"/>
          </a:xfrm>
        </p:spPr>
        <p:txBody>
          <a:bodyPr rtlCol="0">
            <a:normAutofit/>
          </a:bodyPr>
          <a:lstStyle/>
          <a:p>
            <a:pPr marL="274320" indent="-274320" defTabSz="457207" eaLnBrk="1" fontAlgn="auto" hangingPunct="1">
              <a:spcAft>
                <a:spcPts val="0"/>
              </a:spcAft>
              <a:buClr>
                <a:schemeClr val="bg2">
                  <a:lumMod val="40000"/>
                  <a:lumOff val="60000"/>
                </a:schemeClr>
              </a:buClr>
              <a:buFont typeface="Wingdings 3" charset="2"/>
              <a:buChar char=""/>
              <a:defRPr/>
            </a:pPr>
            <a:endParaRPr lang="en-US" dirty="0"/>
          </a:p>
          <a:p>
            <a:pPr marL="274320" indent="-274320" defTabSz="457207" eaLnBrk="1" fontAlgn="auto" hangingPunct="1">
              <a:spcAft>
                <a:spcPts val="0"/>
              </a:spcAft>
              <a:buClr>
                <a:schemeClr val="bg2">
                  <a:lumMod val="40000"/>
                  <a:lumOff val="60000"/>
                </a:schemeClr>
              </a:buClr>
              <a:buFont typeface="Wingdings 3" charset="2"/>
              <a:buChar char=""/>
              <a:defRPr/>
            </a:pPr>
            <a:endParaRPr lang="en-US" dirty="0"/>
          </a:p>
          <a:p>
            <a:pPr marL="274320" indent="-274320" defTabSz="457207" eaLnBrk="1" fontAlgn="auto" hangingPunct="1">
              <a:spcAft>
                <a:spcPts val="0"/>
              </a:spcAft>
              <a:buClr>
                <a:schemeClr val="bg2">
                  <a:lumMod val="40000"/>
                  <a:lumOff val="60000"/>
                </a:schemeClr>
              </a:buClr>
              <a:buFont typeface="Wingdings 3" charset="2"/>
              <a:buChar char=""/>
              <a:defRPr/>
            </a:pPr>
            <a:r>
              <a:rPr lang="vi-VN" dirty="0"/>
              <a:t>Hằng cũng là một biến nhưng giá trị của hằng không thay đổi. </a:t>
            </a:r>
            <a:endParaRPr lang="en-US" dirty="0"/>
          </a:p>
          <a:p>
            <a:pPr marL="274320" indent="-274320" defTabSz="457207" eaLnBrk="1" fontAlgn="auto" hangingPunct="1">
              <a:spcAft>
                <a:spcPts val="0"/>
              </a:spcAft>
              <a:buClr>
                <a:schemeClr val="bg2">
                  <a:lumMod val="40000"/>
                  <a:lumOff val="60000"/>
                </a:schemeClr>
              </a:buClr>
              <a:buFont typeface="Wingdings 3" charset="2"/>
              <a:buChar char=""/>
              <a:defRPr/>
            </a:pPr>
            <a:r>
              <a:rPr lang="vi-VN" dirty="0"/>
              <a:t>Biến là công cụ rất mạnh,</a:t>
            </a:r>
            <a:r>
              <a:rPr lang="en-US" dirty="0"/>
              <a:t> </a:t>
            </a:r>
            <a:r>
              <a:rPr lang="vi-VN" dirty="0"/>
              <a:t>tuy nhiên khi làm việc với một giá trị được định nghĩa là không thay đổi, ta phải đảm bảo giá</a:t>
            </a:r>
            <a:r>
              <a:rPr lang="en-US" dirty="0"/>
              <a:t> </a:t>
            </a:r>
            <a:r>
              <a:rPr lang="vi-VN" dirty="0"/>
              <a:t>trị của nó không được thay đổi trong suốt chương trình. Ví dụ, khi lập một chương trình thí</a:t>
            </a:r>
            <a:r>
              <a:rPr lang="en-US" dirty="0"/>
              <a:t> </a:t>
            </a:r>
            <a:r>
              <a:rPr lang="vi-VN" dirty="0"/>
              <a:t>nghiệm hóa học liên quan đến nhiệt độ sôi, hay nhiệt độ đông của nước</a:t>
            </a:r>
            <a:r>
              <a:rPr lang="en-US" dirty="0"/>
              <a:t>, </a:t>
            </a:r>
            <a:r>
              <a:rPr lang="en-US" dirty="0" err="1"/>
              <a:t>số</a:t>
            </a:r>
            <a:r>
              <a:rPr lang="en-US" dirty="0"/>
              <a:t> Pi …</a:t>
            </a:r>
          </a:p>
          <a:p>
            <a:pPr marL="274320" indent="-274320" defTabSz="457207" eaLnBrk="1" fontAlgn="auto" hangingPunct="1">
              <a:spcAft>
                <a:spcPts val="0"/>
              </a:spcAft>
              <a:buClr>
                <a:schemeClr val="bg2">
                  <a:lumMod val="40000"/>
                  <a:lumOff val="60000"/>
                </a:schemeClr>
              </a:buClr>
              <a:buFont typeface="Wingdings 3" charset="2"/>
              <a:buChar char=""/>
              <a:defRPr/>
            </a:pPr>
            <a:r>
              <a:rPr lang="vi-VN" dirty="0"/>
              <a:t>Hằng được phân thành ba loại: giá trị hằng (literal), biểu tượng hằng (symbolic constants),</a:t>
            </a:r>
            <a:r>
              <a:rPr lang="en-US" dirty="0"/>
              <a:t> </a:t>
            </a:r>
            <a:r>
              <a:rPr lang="en-US" dirty="0" err="1"/>
              <a:t>kiểu</a:t>
            </a:r>
            <a:r>
              <a:rPr lang="en-US" dirty="0"/>
              <a:t> </a:t>
            </a:r>
            <a:r>
              <a:rPr lang="en-US" dirty="0" err="1"/>
              <a:t>liệu</a:t>
            </a:r>
            <a:r>
              <a:rPr lang="en-US" dirty="0"/>
              <a:t> </a:t>
            </a:r>
            <a:r>
              <a:rPr lang="en-US" dirty="0" err="1"/>
              <a:t>kê</a:t>
            </a:r>
            <a:r>
              <a:rPr lang="en-US" dirty="0"/>
              <a:t> (enumerations).</a:t>
            </a:r>
          </a:p>
          <a:p>
            <a:pPr marL="274320" indent="-274320" defTabSz="457207" eaLnBrk="1" fontAlgn="auto" hangingPunct="1">
              <a:spcAft>
                <a:spcPts val="0"/>
              </a:spcAft>
              <a:buClr>
                <a:schemeClr val="bg2">
                  <a:lumMod val="40000"/>
                  <a:lumOff val="60000"/>
                </a:schemeClr>
              </a:buClr>
              <a:buFont typeface="Wingdings 3" charset="2"/>
              <a:buChar char=""/>
              <a:defRPr/>
            </a:pPr>
            <a:r>
              <a:rPr lang="en-US" b="1" dirty="0" err="1">
                <a:solidFill>
                  <a:srgbClr val="C00000"/>
                </a:solidFill>
              </a:rPr>
              <a:t>const</a:t>
            </a:r>
            <a:r>
              <a:rPr lang="en-US" b="1" dirty="0"/>
              <a:t> </a:t>
            </a:r>
            <a:r>
              <a:rPr lang="en-US" dirty="0" err="1"/>
              <a:t>và</a:t>
            </a:r>
            <a:r>
              <a:rPr lang="en-US" dirty="0"/>
              <a:t> </a:t>
            </a:r>
            <a:r>
              <a:rPr lang="en-US" dirty="0" err="1"/>
              <a:t>cú</a:t>
            </a:r>
            <a:r>
              <a:rPr lang="en-US" dirty="0"/>
              <a:t> </a:t>
            </a:r>
            <a:r>
              <a:rPr lang="en-US" dirty="0" err="1"/>
              <a:t>pháp</a:t>
            </a:r>
            <a:r>
              <a:rPr lang="en-US" dirty="0"/>
              <a:t> </a:t>
            </a:r>
            <a:r>
              <a:rPr lang="en-US" dirty="0" err="1"/>
              <a:t>sau</a:t>
            </a:r>
            <a:r>
              <a:rPr lang="en-US" dirty="0"/>
              <a:t>:</a:t>
            </a:r>
          </a:p>
          <a:p>
            <a:pPr marL="0" indent="0" defTabSz="457207" eaLnBrk="1" fontAlgn="auto" hangingPunct="1">
              <a:spcAft>
                <a:spcPts val="0"/>
              </a:spcAft>
              <a:buClr>
                <a:schemeClr val="bg2">
                  <a:lumMod val="40000"/>
                  <a:lumOff val="60000"/>
                </a:schemeClr>
              </a:buClr>
              <a:buNone/>
              <a:defRPr/>
            </a:pPr>
            <a:r>
              <a:rPr lang="en-US" dirty="0"/>
              <a:t>&lt;</a:t>
            </a:r>
            <a:r>
              <a:rPr lang="en-US" dirty="0" err="1"/>
              <a:t>const</a:t>
            </a:r>
            <a:r>
              <a:rPr lang="en-US" dirty="0"/>
              <a:t>&gt; &lt;type&gt; &lt;</a:t>
            </a:r>
            <a:r>
              <a:rPr lang="en-US" dirty="0" err="1"/>
              <a:t>tên</a:t>
            </a:r>
            <a:r>
              <a:rPr lang="en-US" dirty="0"/>
              <a:t> </a:t>
            </a:r>
            <a:r>
              <a:rPr lang="en-US" dirty="0" err="1"/>
              <a:t>hằng</a:t>
            </a:r>
            <a:r>
              <a:rPr lang="en-US" dirty="0"/>
              <a:t>&gt; = &lt;</a:t>
            </a:r>
            <a:r>
              <a:rPr lang="en-US" dirty="0" err="1"/>
              <a:t>giá</a:t>
            </a:r>
            <a:r>
              <a:rPr lang="en-US" dirty="0"/>
              <a:t> </a:t>
            </a:r>
            <a:r>
              <a:rPr lang="en-US" dirty="0" err="1"/>
              <a:t>trị</a:t>
            </a:r>
            <a:r>
              <a:rPr lang="en-US" dirty="0"/>
              <a:t>&gt;;</a:t>
            </a:r>
          </a:p>
          <a:p>
            <a:pPr marL="0" indent="0" defTabSz="457207" eaLnBrk="1" fontAlgn="auto" hangingPunct="1">
              <a:spcAft>
                <a:spcPts val="0"/>
              </a:spcAft>
              <a:buClr>
                <a:schemeClr val="bg2">
                  <a:lumMod val="40000"/>
                  <a:lumOff val="60000"/>
                </a:schemeClr>
              </a:buClr>
              <a:buNone/>
              <a:defRPr/>
            </a:pPr>
            <a:r>
              <a:rPr lang="en-US" dirty="0" err="1"/>
              <a:t>const</a:t>
            </a:r>
            <a:r>
              <a:rPr lang="en-US" dirty="0"/>
              <a:t> </a:t>
            </a:r>
            <a:r>
              <a:rPr lang="en-US" dirty="0" err="1"/>
              <a:t>int</a:t>
            </a:r>
            <a:r>
              <a:rPr lang="en-US" dirty="0"/>
              <a:t> pi = 3.14;</a:t>
            </a:r>
          </a:p>
        </p:txBody>
      </p:sp>
      <p:sp>
        <p:nvSpPr>
          <p:cNvPr id="59395" name="Slide Number Placeholder 1">
            <a:extLst>
              <a:ext uri="{FF2B5EF4-FFF2-40B4-BE49-F238E27FC236}">
                <a16:creationId xmlns:a16="http://schemas.microsoft.com/office/drawing/2014/main" id="{4D9C7797-D9C2-400F-AA4F-958A00A10A7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9EC9848D-34C3-48E7-9351-8265D5A1E1E7}"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10</a:t>
            </a:fld>
            <a:endParaRPr lang="vi-VN" altLang="en-US" sz="2800">
              <a:solidFill>
                <a:srgbClr val="FFFFFF"/>
              </a:solidFill>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472010A2-A433-40F6-B879-9BF5C4B0813F}"/>
              </a:ext>
            </a:extLst>
          </p:cNvPr>
          <p:cNvSpPr>
            <a:spLocks noGrp="1" noChangeArrowheads="1"/>
          </p:cNvSpPr>
          <p:nvPr>
            <p:ph type="title"/>
          </p:nvPr>
        </p:nvSpPr>
        <p:spPr>
          <a:xfrm>
            <a:off x="643855" y="1447800"/>
            <a:ext cx="3108626" cy="4572000"/>
          </a:xfrm>
        </p:spPr>
        <p:txBody>
          <a:bodyPr anchor="ctr">
            <a:normAutofit/>
          </a:bodyPr>
          <a:lstStyle/>
          <a:p>
            <a:pPr eaLnBrk="1" hangingPunct="1"/>
            <a:r>
              <a:rPr lang="en-US" altLang="en-US" sz="3200" b="1" i="1">
                <a:solidFill>
                  <a:srgbClr val="F2F2F2"/>
                </a:solidFill>
              </a:rPr>
              <a:t>Kiểu liệt kê- Enumerations </a:t>
            </a:r>
            <a:endParaRPr lang="en-US" altLang="en-US" sz="3200">
              <a:solidFill>
                <a:srgbClr val="F2F2F2"/>
              </a:solidFill>
            </a:endParaRPr>
          </a:p>
        </p:txBody>
      </p:sp>
      <p:graphicFrame>
        <p:nvGraphicFramePr>
          <p:cNvPr id="60434" name="Content Placeholder 2">
            <a:extLst>
              <a:ext uri="{FF2B5EF4-FFF2-40B4-BE49-F238E27FC236}">
                <a16:creationId xmlns:a16="http://schemas.microsoft.com/office/drawing/2014/main" id="{C606A09E-F89F-4ABF-89C9-F9571EBE0081}"/>
              </a:ext>
            </a:extLst>
          </p:cNvPr>
          <p:cNvGraphicFramePr>
            <a:graphicFrameLocks noGrp="1"/>
          </p:cNvGraphicFramePr>
          <p:nvPr>
            <p:ph idx="1"/>
            <p:extLst>
              <p:ext uri="{D42A27DB-BD31-4B8C-83A1-F6EECF244321}">
                <p14:modId xmlns:p14="http://schemas.microsoft.com/office/powerpoint/2010/main" val="654949380"/>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0420" name="Slide Number Placeholder 1">
            <a:extLst>
              <a:ext uri="{FF2B5EF4-FFF2-40B4-BE49-F238E27FC236}">
                <a16:creationId xmlns:a16="http://schemas.microsoft.com/office/drawing/2014/main" id="{E51FCCA0-8394-4203-B5DE-9D168D04013C}"/>
              </a:ext>
            </a:extLst>
          </p:cNvPr>
          <p:cNvSpPr>
            <a:spLocks noGrp="1" noChangeArrowheads="1"/>
          </p:cNvSpPr>
          <p:nvPr>
            <p:ph type="sldNum" sz="quarter" idx="12"/>
          </p:nvPr>
        </p:nvSpPr>
        <p:spPr>
          <a:xfrm>
            <a:off x="10352540" y="295729"/>
            <a:ext cx="838199" cy="7676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ts val="600"/>
              </a:spcAft>
              <a:buClrTx/>
              <a:buSzTx/>
              <a:buNone/>
            </a:pPr>
            <a:fld id="{72A30E36-0FCD-4EFD-BDDB-A23247F28A5B}" type="slidenum">
              <a:rPr lang="vi-VN" altLang="en-US">
                <a:solidFill>
                  <a:srgbClr val="FFFFFF"/>
                </a:solidFill>
                <a:latin typeface="Arial" panose="020B0604020202020204" pitchFamily="34" charset="0"/>
              </a:rPr>
              <a:pPr defTabSz="457200" fontAlgn="base">
                <a:spcBef>
                  <a:spcPct val="0"/>
                </a:spcBef>
                <a:spcAft>
                  <a:spcPts val="600"/>
                </a:spcAft>
                <a:buClrTx/>
                <a:buSzTx/>
                <a:buNone/>
              </a:pPr>
              <a:t>11</a:t>
            </a:fld>
            <a:endParaRPr lang="vi-VN" altLang="en-US">
              <a:solidFill>
                <a:srgbClr val="FFFFFF"/>
              </a:solidFill>
              <a:latin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E599B1E3-84E4-42FF-B205-F9E4547608BC}"/>
              </a:ext>
            </a:extLst>
          </p:cNvPr>
          <p:cNvSpPr>
            <a:spLocks noGrp="1" noChangeArrowheads="1"/>
          </p:cNvSpPr>
          <p:nvPr>
            <p:ph type="title"/>
          </p:nvPr>
        </p:nvSpPr>
        <p:spPr/>
        <p:txBody>
          <a:bodyPr/>
          <a:lstStyle/>
          <a:p>
            <a:pPr eaLnBrk="1" hangingPunct="1"/>
            <a:endParaRPr lang="en-US" altLang="en-US"/>
          </a:p>
        </p:txBody>
      </p:sp>
      <p:pic>
        <p:nvPicPr>
          <p:cNvPr id="61443" name="Picture 4">
            <a:extLst>
              <a:ext uri="{FF2B5EF4-FFF2-40B4-BE49-F238E27FC236}">
                <a16:creationId xmlns:a16="http://schemas.microsoft.com/office/drawing/2014/main" id="{9D471E81-6B43-4A0E-877A-5FE9B8280A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50989" y="260350"/>
            <a:ext cx="4543425" cy="28194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46" name="Slide Number Placeholder 1">
            <a:extLst>
              <a:ext uri="{FF2B5EF4-FFF2-40B4-BE49-F238E27FC236}">
                <a16:creationId xmlns:a16="http://schemas.microsoft.com/office/drawing/2014/main" id="{7D219856-6F28-43B1-AE41-B80BF6509410}"/>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8DDB30CC-CD72-4C48-AFF8-5FEF03135EDD}"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12</a:t>
            </a:fld>
            <a:endParaRPr lang="vi-VN" altLang="en-US" sz="2800">
              <a:solidFill>
                <a:srgbClr val="FFFFFF"/>
              </a:solidFill>
              <a:latin typeface="Arial" panose="020B0604020202020204" pitchFamily="34" charset="0"/>
            </a:endParaRPr>
          </a:p>
        </p:txBody>
      </p:sp>
      <p:pic>
        <p:nvPicPr>
          <p:cNvPr id="300037" name="Picture 5">
            <a:extLst>
              <a:ext uri="{FF2B5EF4-FFF2-40B4-BE49-F238E27FC236}">
                <a16:creationId xmlns:a16="http://schemas.microsoft.com/office/drawing/2014/main" id="{65345EB5-EA79-419D-BFE1-83D809A970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5600" y="3284539"/>
            <a:ext cx="1879600"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0038" name="Picture 6">
            <a:extLst>
              <a:ext uri="{FF2B5EF4-FFF2-40B4-BE49-F238E27FC236}">
                <a16:creationId xmlns:a16="http://schemas.microsoft.com/office/drawing/2014/main" id="{1DC06FE1-E7F5-4315-84C2-61E14367BE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2287" y="2376486"/>
            <a:ext cx="5162550"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00037"/>
                                        </p:tgtEl>
                                        <p:attrNameLst>
                                          <p:attrName>style.visibility</p:attrName>
                                        </p:attrNameLst>
                                      </p:cBhvr>
                                      <p:to>
                                        <p:strVal val="visible"/>
                                      </p:to>
                                    </p:set>
                                    <p:animEffect transition="in" filter="fade">
                                      <p:cBhvr>
                                        <p:cTn id="7" dur="500"/>
                                        <p:tgtEl>
                                          <p:spTgt spid="3000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00038"/>
                                        </p:tgtEl>
                                        <p:attrNameLst>
                                          <p:attrName>style.visibility</p:attrName>
                                        </p:attrNameLst>
                                      </p:cBhvr>
                                      <p:to>
                                        <p:strVal val="visible"/>
                                      </p:to>
                                    </p:set>
                                    <p:anim calcmode="lin" valueType="num">
                                      <p:cBhvr additive="base">
                                        <p:cTn id="12" dur="500" fill="hold"/>
                                        <p:tgtEl>
                                          <p:spTgt spid="300038"/>
                                        </p:tgtEl>
                                        <p:attrNameLst>
                                          <p:attrName>ppt_x</p:attrName>
                                        </p:attrNameLst>
                                      </p:cBhvr>
                                      <p:tavLst>
                                        <p:tav tm="0">
                                          <p:val>
                                            <p:strVal val="#ppt_x"/>
                                          </p:val>
                                        </p:tav>
                                        <p:tav tm="100000">
                                          <p:val>
                                            <p:strVal val="#ppt_x"/>
                                          </p:val>
                                        </p:tav>
                                      </p:tavLst>
                                    </p:anim>
                                    <p:anim calcmode="lin" valueType="num">
                                      <p:cBhvr additive="base">
                                        <p:cTn id="13" dur="500" fill="hold"/>
                                        <p:tgtEl>
                                          <p:spTgt spid="3000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0FF4C3E8-6490-462A-B39A-9DBC6A52CA86}"/>
              </a:ext>
            </a:extLst>
          </p:cNvPr>
          <p:cNvSpPr>
            <a:spLocks noGrp="1" noChangeArrowheads="1"/>
          </p:cNvSpPr>
          <p:nvPr>
            <p:ph type="title"/>
          </p:nvPr>
        </p:nvSpPr>
        <p:spPr/>
        <p:txBody>
          <a:bodyPr/>
          <a:lstStyle/>
          <a:p>
            <a:pPr eaLnBrk="1" hangingPunct="1"/>
            <a:endParaRPr lang="en-US" altLang="en-US"/>
          </a:p>
        </p:txBody>
      </p:sp>
      <p:pic>
        <p:nvPicPr>
          <p:cNvPr id="302083" name="Picture 3">
            <a:extLst>
              <a:ext uri="{FF2B5EF4-FFF2-40B4-BE49-F238E27FC236}">
                <a16:creationId xmlns:a16="http://schemas.microsoft.com/office/drawing/2014/main" id="{8DDB1A66-F3DC-49BD-83C5-10F869CAE7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4719638" y="3569494"/>
            <a:ext cx="1714500" cy="11620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469" name="Slide Number Placeholder 1">
            <a:extLst>
              <a:ext uri="{FF2B5EF4-FFF2-40B4-BE49-F238E27FC236}">
                <a16:creationId xmlns:a16="http://schemas.microsoft.com/office/drawing/2014/main" id="{01EEB5A7-E44C-4AFE-B0EB-F4EEE42C15C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74157D16-9566-4992-9DEF-15F57055D6C4}"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13</a:t>
            </a:fld>
            <a:endParaRPr lang="vi-VN" altLang="en-US" sz="2800">
              <a:solidFill>
                <a:srgbClr val="FFFFFF"/>
              </a:solidFill>
              <a:latin typeface="Arial" panose="020B0604020202020204" pitchFamily="34" charset="0"/>
            </a:endParaRPr>
          </a:p>
        </p:txBody>
      </p:sp>
      <p:pic>
        <p:nvPicPr>
          <p:cNvPr id="62468" name="Picture 2">
            <a:extLst>
              <a:ext uri="{FF2B5EF4-FFF2-40B4-BE49-F238E27FC236}">
                <a16:creationId xmlns:a16="http://schemas.microsoft.com/office/drawing/2014/main" id="{AA47EB7C-390C-4D45-9049-A3625DEB15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388" y="404814"/>
            <a:ext cx="5257800"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20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A10BEBCE-ADA8-4E97-835D-B5F796BEDB28}"/>
              </a:ext>
            </a:extLst>
          </p:cNvPr>
          <p:cNvSpPr>
            <a:spLocks noGrp="1" noChangeArrowheads="1"/>
          </p:cNvSpPr>
          <p:nvPr>
            <p:ph type="title"/>
          </p:nvPr>
        </p:nvSpPr>
        <p:spPr/>
        <p:txBody>
          <a:bodyPr/>
          <a:lstStyle/>
          <a:p>
            <a:pPr eaLnBrk="1" hangingPunct="1"/>
            <a:endParaRPr lang="en-US" altLang="en-US"/>
          </a:p>
        </p:txBody>
      </p:sp>
      <p:pic>
        <p:nvPicPr>
          <p:cNvPr id="301059" name="Picture 3">
            <a:extLst>
              <a:ext uri="{FF2B5EF4-FFF2-40B4-BE49-F238E27FC236}">
                <a16:creationId xmlns:a16="http://schemas.microsoft.com/office/drawing/2014/main" id="{F57CFE5D-35EF-495E-9838-3137BACCDA3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80326" y="2997200"/>
            <a:ext cx="2143125" cy="15621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493" name="Slide Number Placeholder 1">
            <a:extLst>
              <a:ext uri="{FF2B5EF4-FFF2-40B4-BE49-F238E27FC236}">
                <a16:creationId xmlns:a16="http://schemas.microsoft.com/office/drawing/2014/main" id="{37AE8B06-0C3A-40AA-803D-4A967F67176F}"/>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9FC5BD4A-3AFE-44F2-BE36-279CB4B12182}"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14</a:t>
            </a:fld>
            <a:endParaRPr lang="vi-VN" altLang="en-US" sz="2800">
              <a:solidFill>
                <a:srgbClr val="FFFFFF"/>
              </a:solidFill>
              <a:latin typeface="Arial" panose="020B0604020202020204" pitchFamily="34" charset="0"/>
            </a:endParaRPr>
          </a:p>
        </p:txBody>
      </p:sp>
      <p:pic>
        <p:nvPicPr>
          <p:cNvPr id="63492" name="Picture 2">
            <a:extLst>
              <a:ext uri="{FF2B5EF4-FFF2-40B4-BE49-F238E27FC236}">
                <a16:creationId xmlns:a16="http://schemas.microsoft.com/office/drawing/2014/main" id="{AD0BA326-8171-4286-ABA9-0F4A0659E3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6089" y="584201"/>
            <a:ext cx="5591175" cy="568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0925761E-247D-44B3-89EB-36DCBFBF9FD7}"/>
                  </a:ext>
                </a:extLst>
              </p14:cNvPr>
              <p14:cNvContentPartPr/>
              <p14:nvPr/>
            </p14:nvContentPartPr>
            <p14:xfrm>
              <a:off x="4918193" y="5335665"/>
              <a:ext cx="462240" cy="500760"/>
            </p14:xfrm>
          </p:contentPart>
        </mc:Choice>
        <mc:Fallback>
          <p:pic>
            <p:nvPicPr>
              <p:cNvPr id="2" name="Ink 1">
                <a:extLst>
                  <a:ext uri="{FF2B5EF4-FFF2-40B4-BE49-F238E27FC236}">
                    <a16:creationId xmlns:a16="http://schemas.microsoft.com/office/drawing/2014/main" id="{0925761E-247D-44B3-89EB-36DCBFBF9FD7}"/>
                  </a:ext>
                </a:extLst>
              </p:cNvPr>
              <p:cNvPicPr/>
              <p:nvPr/>
            </p:nvPicPr>
            <p:blipFill>
              <a:blip r:embed="rId5"/>
              <a:stretch>
                <a:fillRect/>
              </a:stretch>
            </p:blipFill>
            <p:spPr>
              <a:xfrm>
                <a:off x="4909193" y="5327025"/>
                <a:ext cx="479880" cy="518400"/>
              </a:xfrm>
              <a:prstGeom prst="rect">
                <a:avLst/>
              </a:prstGeom>
            </p:spPr>
          </p:pic>
        </mc:Fallback>
      </mc:AlternateContent>
      <p:grpSp>
        <p:nvGrpSpPr>
          <p:cNvPr id="6" name="Group 5">
            <a:extLst>
              <a:ext uri="{FF2B5EF4-FFF2-40B4-BE49-F238E27FC236}">
                <a16:creationId xmlns:a16="http://schemas.microsoft.com/office/drawing/2014/main" id="{FE297612-D953-4926-B13F-C6A4639633A6}"/>
              </a:ext>
            </a:extLst>
          </p:cNvPr>
          <p:cNvGrpSpPr/>
          <p:nvPr/>
        </p:nvGrpSpPr>
        <p:grpSpPr>
          <a:xfrm>
            <a:off x="6286553" y="5647065"/>
            <a:ext cx="696600" cy="181800"/>
            <a:chOff x="6286553" y="5647065"/>
            <a:chExt cx="696600" cy="181800"/>
          </a:xfrm>
        </p:grpSpPr>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73292E86-BEFD-43A6-B001-F7B7F0DD9C5F}"/>
                    </a:ext>
                  </a:extLst>
                </p14:cNvPr>
                <p14:cNvContentPartPr/>
                <p14:nvPr/>
              </p14:nvContentPartPr>
              <p14:xfrm>
                <a:off x="6787313" y="5665785"/>
                <a:ext cx="195840" cy="100440"/>
              </p14:xfrm>
            </p:contentPart>
          </mc:Choice>
          <mc:Fallback>
            <p:pic>
              <p:nvPicPr>
                <p:cNvPr id="3" name="Ink 2">
                  <a:extLst>
                    <a:ext uri="{FF2B5EF4-FFF2-40B4-BE49-F238E27FC236}">
                      <a16:creationId xmlns:a16="http://schemas.microsoft.com/office/drawing/2014/main" id="{73292E86-BEFD-43A6-B001-F7B7F0DD9C5F}"/>
                    </a:ext>
                  </a:extLst>
                </p:cNvPr>
                <p:cNvPicPr/>
                <p:nvPr/>
              </p:nvPicPr>
              <p:blipFill>
                <a:blip r:embed="rId7"/>
                <a:stretch>
                  <a:fillRect/>
                </a:stretch>
              </p:blipFill>
              <p:spPr>
                <a:xfrm>
                  <a:off x="6778673" y="5657145"/>
                  <a:ext cx="21348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0BB7BAD3-D731-4D08-ACAC-75EE1E59572A}"/>
                    </a:ext>
                  </a:extLst>
                </p14:cNvPr>
                <p14:cNvContentPartPr/>
                <p14:nvPr/>
              </p14:nvContentPartPr>
              <p14:xfrm>
                <a:off x="6311753" y="5647065"/>
                <a:ext cx="414360" cy="44280"/>
              </p14:xfrm>
            </p:contentPart>
          </mc:Choice>
          <mc:Fallback>
            <p:pic>
              <p:nvPicPr>
                <p:cNvPr id="4" name="Ink 3">
                  <a:extLst>
                    <a:ext uri="{FF2B5EF4-FFF2-40B4-BE49-F238E27FC236}">
                      <a16:creationId xmlns:a16="http://schemas.microsoft.com/office/drawing/2014/main" id="{0BB7BAD3-D731-4D08-ACAC-75EE1E59572A}"/>
                    </a:ext>
                  </a:extLst>
                </p:cNvPr>
                <p:cNvPicPr/>
                <p:nvPr/>
              </p:nvPicPr>
              <p:blipFill>
                <a:blip r:embed="rId9"/>
                <a:stretch>
                  <a:fillRect/>
                </a:stretch>
              </p:blipFill>
              <p:spPr>
                <a:xfrm>
                  <a:off x="6302753" y="5638065"/>
                  <a:ext cx="43200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Ink 4">
                  <a:extLst>
                    <a:ext uri="{FF2B5EF4-FFF2-40B4-BE49-F238E27FC236}">
                      <a16:creationId xmlns:a16="http://schemas.microsoft.com/office/drawing/2014/main" id="{88F0F43D-847A-4D7D-8EC7-E8F4DB292523}"/>
                    </a:ext>
                  </a:extLst>
                </p14:cNvPr>
                <p14:cNvContentPartPr/>
                <p14:nvPr/>
              </p14:nvContentPartPr>
              <p14:xfrm>
                <a:off x="6286553" y="5693865"/>
                <a:ext cx="348480" cy="135000"/>
              </p14:xfrm>
            </p:contentPart>
          </mc:Choice>
          <mc:Fallback>
            <p:pic>
              <p:nvPicPr>
                <p:cNvPr id="5" name="Ink 4">
                  <a:extLst>
                    <a:ext uri="{FF2B5EF4-FFF2-40B4-BE49-F238E27FC236}">
                      <a16:creationId xmlns:a16="http://schemas.microsoft.com/office/drawing/2014/main" id="{88F0F43D-847A-4D7D-8EC7-E8F4DB292523}"/>
                    </a:ext>
                  </a:extLst>
                </p:cNvPr>
                <p:cNvPicPr/>
                <p:nvPr/>
              </p:nvPicPr>
              <p:blipFill>
                <a:blip r:embed="rId11"/>
                <a:stretch>
                  <a:fillRect/>
                </a:stretch>
              </p:blipFill>
              <p:spPr>
                <a:xfrm>
                  <a:off x="6277913" y="5685225"/>
                  <a:ext cx="366120" cy="152640"/>
                </a:xfrm>
                <a:prstGeom prst="rect">
                  <a:avLst/>
                </a:prstGeom>
              </p:spPr>
            </p:pic>
          </mc:Fallback>
        </mc:AlternateContent>
      </p:grpSp>
      <p:grpSp>
        <p:nvGrpSpPr>
          <p:cNvPr id="9" name="Group 8">
            <a:extLst>
              <a:ext uri="{FF2B5EF4-FFF2-40B4-BE49-F238E27FC236}">
                <a16:creationId xmlns:a16="http://schemas.microsoft.com/office/drawing/2014/main" id="{4D3E8470-943E-4277-9A42-E2F5577998A8}"/>
              </a:ext>
            </a:extLst>
          </p:cNvPr>
          <p:cNvGrpSpPr/>
          <p:nvPr/>
        </p:nvGrpSpPr>
        <p:grpSpPr>
          <a:xfrm>
            <a:off x="7058753" y="5651385"/>
            <a:ext cx="163800" cy="192240"/>
            <a:chOff x="7058753" y="5651385"/>
            <a:chExt cx="163800" cy="192240"/>
          </a:xfrm>
        </p:grpSpPr>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D1E2C5F8-C4C0-4BC6-9D2A-1C96E320273D}"/>
                    </a:ext>
                  </a:extLst>
                </p14:cNvPr>
                <p14:cNvContentPartPr/>
                <p14:nvPr/>
              </p14:nvContentPartPr>
              <p14:xfrm>
                <a:off x="7058753" y="5651385"/>
                <a:ext cx="106200" cy="76680"/>
              </p14:xfrm>
            </p:contentPart>
          </mc:Choice>
          <mc:Fallback>
            <p:pic>
              <p:nvPicPr>
                <p:cNvPr id="7" name="Ink 6">
                  <a:extLst>
                    <a:ext uri="{FF2B5EF4-FFF2-40B4-BE49-F238E27FC236}">
                      <a16:creationId xmlns:a16="http://schemas.microsoft.com/office/drawing/2014/main" id="{D1E2C5F8-C4C0-4BC6-9D2A-1C96E320273D}"/>
                    </a:ext>
                  </a:extLst>
                </p:cNvPr>
                <p:cNvPicPr/>
                <p:nvPr/>
              </p:nvPicPr>
              <p:blipFill>
                <a:blip r:embed="rId13"/>
                <a:stretch>
                  <a:fillRect/>
                </a:stretch>
              </p:blipFill>
              <p:spPr>
                <a:xfrm>
                  <a:off x="7050113" y="5642745"/>
                  <a:ext cx="12384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67C08830-7E41-4C32-A66D-C54295B4DF4F}"/>
                    </a:ext>
                  </a:extLst>
                </p14:cNvPr>
                <p14:cNvContentPartPr/>
                <p14:nvPr/>
              </p14:nvContentPartPr>
              <p14:xfrm>
                <a:off x="7065953" y="5658585"/>
                <a:ext cx="156600" cy="185040"/>
              </p14:xfrm>
            </p:contentPart>
          </mc:Choice>
          <mc:Fallback>
            <p:pic>
              <p:nvPicPr>
                <p:cNvPr id="8" name="Ink 7">
                  <a:extLst>
                    <a:ext uri="{FF2B5EF4-FFF2-40B4-BE49-F238E27FC236}">
                      <a16:creationId xmlns:a16="http://schemas.microsoft.com/office/drawing/2014/main" id="{67C08830-7E41-4C32-A66D-C54295B4DF4F}"/>
                    </a:ext>
                  </a:extLst>
                </p:cNvPr>
                <p:cNvPicPr/>
                <p:nvPr/>
              </p:nvPicPr>
              <p:blipFill>
                <a:blip r:embed="rId15"/>
                <a:stretch>
                  <a:fillRect/>
                </a:stretch>
              </p:blipFill>
              <p:spPr>
                <a:xfrm>
                  <a:off x="7057313" y="5649585"/>
                  <a:ext cx="174240" cy="202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CF91A82D-8678-42E4-99E6-0E74413BD661}"/>
                  </a:ext>
                </a:extLst>
              </p14:cNvPr>
              <p14:cNvContentPartPr/>
              <p14:nvPr/>
            </p14:nvContentPartPr>
            <p14:xfrm>
              <a:off x="5309153" y="5458425"/>
              <a:ext cx="34560" cy="41400"/>
            </p14:xfrm>
          </p:contentPart>
        </mc:Choice>
        <mc:Fallback>
          <p:pic>
            <p:nvPicPr>
              <p:cNvPr id="10" name="Ink 9">
                <a:extLst>
                  <a:ext uri="{FF2B5EF4-FFF2-40B4-BE49-F238E27FC236}">
                    <a16:creationId xmlns:a16="http://schemas.microsoft.com/office/drawing/2014/main" id="{CF91A82D-8678-42E4-99E6-0E74413BD661}"/>
                  </a:ext>
                </a:extLst>
              </p:cNvPr>
              <p:cNvPicPr/>
              <p:nvPr/>
            </p:nvPicPr>
            <p:blipFill>
              <a:blip r:embed="rId17"/>
              <a:stretch>
                <a:fillRect/>
              </a:stretch>
            </p:blipFill>
            <p:spPr>
              <a:xfrm>
                <a:off x="5300513" y="5449785"/>
                <a:ext cx="52200" cy="590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01059"/>
                                        </p:tgtEl>
                                        <p:attrNameLst>
                                          <p:attrName>style.visibility</p:attrName>
                                        </p:attrNameLst>
                                      </p:cBhvr>
                                      <p:to>
                                        <p:strVal val="visible"/>
                                      </p:to>
                                    </p:set>
                                    <p:anim calcmode="lin" valueType="num">
                                      <p:cBhvr additive="base">
                                        <p:cTn id="7" dur="500" fill="hold"/>
                                        <p:tgtEl>
                                          <p:spTgt spid="301059"/>
                                        </p:tgtEl>
                                        <p:attrNameLst>
                                          <p:attrName>ppt_x</p:attrName>
                                        </p:attrNameLst>
                                      </p:cBhvr>
                                      <p:tavLst>
                                        <p:tav tm="0">
                                          <p:val>
                                            <p:strVal val="#ppt_x"/>
                                          </p:val>
                                        </p:tav>
                                        <p:tav tm="100000">
                                          <p:val>
                                            <p:strVal val="#ppt_x"/>
                                          </p:val>
                                        </p:tav>
                                      </p:tavLst>
                                    </p:anim>
                                    <p:anim calcmode="lin" valueType="num">
                                      <p:cBhvr additive="base">
                                        <p:cTn id="8" dur="500" fill="hold"/>
                                        <p:tgtEl>
                                          <p:spTgt spid="3010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159AC5A1-B4B8-43C9-939A-B513DD299DE4}"/>
              </a:ext>
            </a:extLst>
          </p:cNvPr>
          <p:cNvSpPr>
            <a:spLocks noGrp="1" noChangeArrowheads="1"/>
          </p:cNvSpPr>
          <p:nvPr>
            <p:ph type="title"/>
          </p:nvPr>
        </p:nvSpPr>
        <p:spPr/>
        <p:txBody>
          <a:bodyPr/>
          <a:lstStyle/>
          <a:p>
            <a:pPr eaLnBrk="1" hangingPunct="1"/>
            <a:r>
              <a:rPr lang="en-US" altLang="en-US" sz="4000"/>
              <a:t>Tham số hàm và từ khóa </a:t>
            </a:r>
            <a:r>
              <a:rPr lang="en-US" altLang="en-US" sz="4000" b="1">
                <a:solidFill>
                  <a:srgbClr val="C00000"/>
                </a:solidFill>
              </a:rPr>
              <a:t>ref</a:t>
            </a:r>
            <a:r>
              <a:rPr lang="en-US" altLang="en-US" sz="4000"/>
              <a:t> và </a:t>
            </a:r>
            <a:r>
              <a:rPr lang="en-US" altLang="en-US" sz="4000" b="1">
                <a:solidFill>
                  <a:srgbClr val="C00000"/>
                </a:solidFill>
              </a:rPr>
              <a:t>out</a:t>
            </a:r>
            <a:endParaRPr lang="vi-VN" altLang="en-US" sz="4000" b="1">
              <a:solidFill>
                <a:srgbClr val="C00000"/>
              </a:solidFill>
            </a:endParaRPr>
          </a:p>
        </p:txBody>
      </p:sp>
      <p:sp>
        <p:nvSpPr>
          <p:cNvPr id="64515" name="Content Placeholder 2">
            <a:extLst>
              <a:ext uri="{FF2B5EF4-FFF2-40B4-BE49-F238E27FC236}">
                <a16:creationId xmlns:a16="http://schemas.microsoft.com/office/drawing/2014/main" id="{FABAE717-D239-4D05-ADA7-41467FE29ACF}"/>
              </a:ext>
            </a:extLst>
          </p:cNvPr>
          <p:cNvSpPr>
            <a:spLocks noGrp="1" noChangeArrowheads="1"/>
          </p:cNvSpPr>
          <p:nvPr>
            <p:ph idx="1"/>
          </p:nvPr>
        </p:nvSpPr>
        <p:spPr/>
        <p:txBody>
          <a:bodyPr/>
          <a:lstStyle/>
          <a:p>
            <a:pPr eaLnBrk="1" hangingPunct="1"/>
            <a:r>
              <a:rPr lang="en-US" altLang="en-US" dirty="0"/>
              <a:t>Khi </a:t>
            </a:r>
            <a:r>
              <a:rPr lang="en-US" altLang="en-US" dirty="0" err="1"/>
              <a:t>các</a:t>
            </a:r>
            <a:r>
              <a:rPr lang="en-US" altLang="en-US" dirty="0"/>
              <a:t> </a:t>
            </a:r>
            <a:r>
              <a:rPr lang="en-US" altLang="en-US" dirty="0" err="1"/>
              <a:t>tham</a:t>
            </a:r>
            <a:r>
              <a:rPr lang="en-US" altLang="en-US" dirty="0"/>
              <a:t> </a:t>
            </a:r>
            <a:r>
              <a:rPr lang="en-US" altLang="en-US" dirty="0" err="1"/>
              <a:t>số</a:t>
            </a:r>
            <a:r>
              <a:rPr lang="en-US" altLang="en-US" dirty="0"/>
              <a:t> </a:t>
            </a:r>
            <a:r>
              <a:rPr lang="en-US" altLang="en-US" dirty="0" err="1"/>
              <a:t>hàm</a:t>
            </a:r>
            <a:r>
              <a:rPr lang="en-US" altLang="en-US" dirty="0"/>
              <a:t> </a:t>
            </a:r>
            <a:r>
              <a:rPr lang="en-US" altLang="en-US" dirty="0" err="1"/>
              <a:t>không</a:t>
            </a:r>
            <a:r>
              <a:rPr lang="en-US" altLang="en-US" dirty="0"/>
              <a:t> </a:t>
            </a:r>
            <a:r>
              <a:rPr lang="en-US" altLang="en-US" dirty="0" err="1"/>
              <a:t>đi</a:t>
            </a:r>
            <a:r>
              <a:rPr lang="en-US" altLang="en-US" dirty="0"/>
              <a:t> </a:t>
            </a:r>
            <a:r>
              <a:rPr lang="en-US" altLang="en-US" dirty="0" err="1"/>
              <a:t>kèm</a:t>
            </a:r>
            <a:r>
              <a:rPr lang="en-US" altLang="en-US" dirty="0"/>
              <a:t> </a:t>
            </a:r>
            <a:r>
              <a:rPr lang="en-US" altLang="en-US" dirty="0" err="1"/>
              <a:t>các</a:t>
            </a:r>
            <a:r>
              <a:rPr lang="en-US" altLang="en-US" dirty="0"/>
              <a:t> </a:t>
            </a:r>
            <a:r>
              <a:rPr lang="en-US" altLang="en-US" dirty="0" err="1"/>
              <a:t>từ</a:t>
            </a:r>
            <a:r>
              <a:rPr lang="en-US" altLang="en-US" dirty="0"/>
              <a:t> </a:t>
            </a:r>
            <a:r>
              <a:rPr lang="en-US" altLang="en-US" dirty="0" err="1"/>
              <a:t>khóa</a:t>
            </a:r>
            <a:r>
              <a:rPr lang="en-US" altLang="en-US" dirty="0"/>
              <a:t> </a:t>
            </a:r>
            <a:r>
              <a:rPr lang="en-US" altLang="en-US" dirty="0" err="1"/>
              <a:t>trên</a:t>
            </a:r>
            <a:r>
              <a:rPr lang="en-US" altLang="en-US" dirty="0"/>
              <a:t> </a:t>
            </a:r>
            <a:r>
              <a:rPr lang="en-US" altLang="en-US" dirty="0" err="1"/>
              <a:t>có</a:t>
            </a:r>
            <a:r>
              <a:rPr lang="en-US" altLang="en-US" dirty="0"/>
              <a:t> </a:t>
            </a:r>
            <a:r>
              <a:rPr lang="en-US" altLang="en-US" dirty="0" err="1"/>
              <a:t>nghĩa</a:t>
            </a:r>
            <a:r>
              <a:rPr lang="en-US" altLang="en-US" dirty="0"/>
              <a:t> </a:t>
            </a:r>
            <a:r>
              <a:rPr lang="en-US" altLang="en-US" dirty="0" err="1"/>
              <a:t>là</a:t>
            </a:r>
            <a:r>
              <a:rPr lang="en-US" altLang="en-US" dirty="0"/>
              <a:t> </a:t>
            </a:r>
            <a:r>
              <a:rPr lang="en-US" altLang="en-US" dirty="0" err="1"/>
              <a:t>sẽ</a:t>
            </a:r>
            <a:r>
              <a:rPr lang="en-US" altLang="en-US" dirty="0"/>
              <a:t> </a:t>
            </a:r>
            <a:r>
              <a:rPr lang="en-US" altLang="en-US" dirty="0" err="1"/>
              <a:t>có</a:t>
            </a:r>
            <a:r>
              <a:rPr lang="en-US" altLang="en-US" dirty="0"/>
              <a:t> </a:t>
            </a:r>
            <a:r>
              <a:rPr lang="en-US" altLang="en-US" dirty="0" err="1"/>
              <a:t>một</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gắn</a:t>
            </a:r>
            <a:r>
              <a:rPr lang="en-US" altLang="en-US" dirty="0"/>
              <a:t> </a:t>
            </a:r>
            <a:r>
              <a:rPr lang="en-US" altLang="en-US" dirty="0" err="1"/>
              <a:t>liền</a:t>
            </a:r>
            <a:r>
              <a:rPr lang="en-US" altLang="en-US" dirty="0"/>
              <a:t> </a:t>
            </a:r>
            <a:r>
              <a:rPr lang="en-US" altLang="en-US" dirty="0" err="1"/>
              <a:t>với</a:t>
            </a:r>
            <a:r>
              <a:rPr lang="en-US" altLang="en-US" dirty="0"/>
              <a:t> </a:t>
            </a:r>
            <a:r>
              <a:rPr lang="en-US" altLang="en-US" dirty="0" err="1"/>
              <a:t>nó</a:t>
            </a:r>
            <a:r>
              <a:rPr lang="en-US" altLang="en-US" dirty="0"/>
              <a:t> </a:t>
            </a:r>
          </a:p>
          <a:p>
            <a:pPr eaLnBrk="1" hangingPunct="1"/>
            <a:r>
              <a:rPr lang="en-US" altLang="en-US" dirty="0" err="1"/>
              <a:t>Và</a:t>
            </a:r>
            <a:r>
              <a:rPr lang="en-US" altLang="en-US" dirty="0"/>
              <a:t> </a:t>
            </a:r>
            <a:r>
              <a:rPr lang="en-US" altLang="en-US" dirty="0" err="1"/>
              <a:t>trị</a:t>
            </a:r>
            <a:r>
              <a:rPr lang="en-US" altLang="en-US" dirty="0"/>
              <a:t> </a:t>
            </a:r>
            <a:r>
              <a:rPr lang="en-US" altLang="en-US" dirty="0" err="1"/>
              <a:t>này</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bị</a:t>
            </a:r>
            <a:r>
              <a:rPr lang="en-US" altLang="en-US" dirty="0"/>
              <a:t> </a:t>
            </a:r>
            <a:r>
              <a:rPr lang="en-US" altLang="en-US" dirty="0" err="1"/>
              <a:t>thay</a:t>
            </a:r>
            <a:r>
              <a:rPr lang="en-US" altLang="en-US" dirty="0"/>
              <a:t> </a:t>
            </a:r>
            <a:r>
              <a:rPr lang="en-US" altLang="en-US" dirty="0" err="1"/>
              <a:t>đổi</a:t>
            </a:r>
            <a:r>
              <a:rPr lang="en-US" altLang="en-US" dirty="0"/>
              <a:t> </a:t>
            </a:r>
            <a:r>
              <a:rPr lang="en-US" altLang="en-US" dirty="0" err="1"/>
              <a:t>trong</a:t>
            </a:r>
            <a:r>
              <a:rPr lang="en-US" altLang="en-US" dirty="0"/>
              <a:t> </a:t>
            </a:r>
            <a:r>
              <a:rPr lang="en-US" altLang="en-US" dirty="0" err="1"/>
              <a:t>hàm</a:t>
            </a:r>
            <a:endParaRPr lang="en-US" altLang="en-US" dirty="0"/>
          </a:p>
          <a:p>
            <a:pPr eaLnBrk="1" hangingPunct="1"/>
            <a:r>
              <a:rPr lang="en-US" altLang="en-US" dirty="0" err="1"/>
              <a:t>Đây</a:t>
            </a:r>
            <a:r>
              <a:rPr lang="en-US" altLang="en-US" dirty="0"/>
              <a:t> </a:t>
            </a:r>
            <a:r>
              <a:rPr lang="en-US" altLang="en-US" dirty="0" err="1"/>
              <a:t>là</a:t>
            </a:r>
            <a:r>
              <a:rPr lang="en-US" altLang="en-US" dirty="0"/>
              <a:t> </a:t>
            </a:r>
            <a:r>
              <a:rPr lang="en-US" altLang="en-US" dirty="0" err="1"/>
              <a:t>cách</a:t>
            </a:r>
            <a:r>
              <a:rPr lang="en-US" altLang="en-US" dirty="0"/>
              <a:t> </a:t>
            </a:r>
            <a:r>
              <a:rPr lang="en-US" altLang="en-US" dirty="0" err="1"/>
              <a:t>truyền</a:t>
            </a:r>
            <a:r>
              <a:rPr lang="en-US" altLang="en-US" dirty="0"/>
              <a:t> </a:t>
            </a:r>
            <a:r>
              <a:rPr lang="en-US" altLang="en-US" dirty="0" err="1"/>
              <a:t>thông</a:t>
            </a:r>
            <a:r>
              <a:rPr lang="en-US" altLang="en-US" dirty="0"/>
              <a:t> </a:t>
            </a:r>
            <a:r>
              <a:rPr lang="en-US" altLang="en-US" dirty="0" err="1"/>
              <a:t>số</a:t>
            </a:r>
            <a:r>
              <a:rPr lang="en-US" altLang="en-US" dirty="0"/>
              <a:t> </a:t>
            </a:r>
            <a:r>
              <a:rPr lang="en-US" altLang="en-US" i="1" dirty="0"/>
              <a:t>By Value</a:t>
            </a:r>
          </a:p>
          <a:p>
            <a:pPr eaLnBrk="1" hangingPunct="1"/>
            <a:r>
              <a:rPr lang="en-US" altLang="en-US" i="1" dirty="0"/>
              <a:t>Ref  </a:t>
            </a:r>
            <a:r>
              <a:rPr lang="en-US" altLang="en-US" dirty="0"/>
              <a:t>hay </a:t>
            </a:r>
            <a:r>
              <a:rPr lang="en-US" altLang="en-US" i="1" dirty="0"/>
              <a:t>out </a:t>
            </a:r>
            <a:r>
              <a:rPr lang="en-US" altLang="en-US" dirty="0"/>
              <a:t> </a:t>
            </a:r>
            <a:r>
              <a:rPr lang="en-US" altLang="en-US" dirty="0" err="1"/>
              <a:t>cho</a:t>
            </a:r>
            <a:r>
              <a:rPr lang="en-US" altLang="en-US" dirty="0"/>
              <a:t> </a:t>
            </a:r>
            <a:r>
              <a:rPr lang="en-US" altLang="en-US" dirty="0" err="1"/>
              <a:t>phép</a:t>
            </a:r>
            <a:r>
              <a:rPr lang="en-US" altLang="en-US" dirty="0"/>
              <a:t> </a:t>
            </a:r>
            <a:r>
              <a:rPr lang="en-US" altLang="en-US" dirty="0" err="1"/>
              <a:t>hàm</a:t>
            </a:r>
            <a:r>
              <a:rPr lang="en-US" altLang="en-US" dirty="0"/>
              <a:t> qui </a:t>
            </a:r>
            <a:r>
              <a:rPr lang="en-US" altLang="en-US" dirty="0" err="1"/>
              <a:t>chiếu</a:t>
            </a:r>
            <a:r>
              <a:rPr lang="en-US" altLang="en-US" dirty="0"/>
              <a:t> </a:t>
            </a:r>
            <a:r>
              <a:rPr lang="en-US" altLang="en-US" dirty="0" err="1"/>
              <a:t>về</a:t>
            </a:r>
            <a:r>
              <a:rPr lang="en-US" altLang="en-US" dirty="0"/>
              <a:t> </a:t>
            </a:r>
            <a:r>
              <a:rPr lang="en-US" altLang="en-US" dirty="0" err="1"/>
              <a:t>cùng</a:t>
            </a:r>
            <a:r>
              <a:rPr lang="en-US" altLang="en-US" dirty="0"/>
              <a:t> </a:t>
            </a:r>
            <a:r>
              <a:rPr lang="en-US" altLang="en-US" dirty="0" err="1"/>
              <a:t>một</a:t>
            </a:r>
            <a:r>
              <a:rPr lang="en-US" altLang="en-US" dirty="0"/>
              <a:t> </a:t>
            </a:r>
            <a:r>
              <a:rPr lang="en-US" altLang="en-US" dirty="0" err="1"/>
              <a:t>biến</a:t>
            </a:r>
            <a:r>
              <a:rPr lang="en-US" altLang="en-US" dirty="0"/>
              <a:t>.</a:t>
            </a:r>
          </a:p>
          <a:p>
            <a:pPr lvl="1" eaLnBrk="1" hangingPunct="1"/>
            <a:r>
              <a:rPr lang="en-US" altLang="en-US" i="1" dirty="0"/>
              <a:t>Ref  </a:t>
            </a:r>
            <a:r>
              <a:rPr lang="en-US" altLang="en-US" dirty="0" err="1"/>
              <a:t>chỉ</a:t>
            </a:r>
            <a:r>
              <a:rPr lang="en-US" altLang="en-US" dirty="0"/>
              <a:t> </a:t>
            </a:r>
            <a:r>
              <a:rPr lang="en-US" altLang="en-US" dirty="0" err="1"/>
              <a:t>mục</a:t>
            </a:r>
            <a:r>
              <a:rPr lang="en-US" altLang="en-US" dirty="0"/>
              <a:t> </a:t>
            </a:r>
            <a:r>
              <a:rPr lang="en-US" altLang="en-US" dirty="0" err="1"/>
              <a:t>phải</a:t>
            </a:r>
            <a:r>
              <a:rPr lang="en-US" altLang="en-US" dirty="0"/>
              <a:t> </a:t>
            </a:r>
            <a:r>
              <a:rPr lang="en-US" altLang="en-US" dirty="0" err="1"/>
              <a:t>được</a:t>
            </a:r>
            <a:r>
              <a:rPr lang="en-US" altLang="en-US" dirty="0"/>
              <a:t> </a:t>
            </a:r>
            <a:r>
              <a:rPr lang="en-US" altLang="en-US" dirty="0" err="1"/>
              <a:t>khởi</a:t>
            </a:r>
            <a:r>
              <a:rPr lang="en-US" altLang="en-US" dirty="0"/>
              <a:t> </a:t>
            </a:r>
            <a:r>
              <a:rPr lang="en-US" altLang="en-US" dirty="0" err="1"/>
              <a:t>gán</a:t>
            </a:r>
            <a:r>
              <a:rPr lang="en-US" altLang="en-US" dirty="0"/>
              <a:t>.</a:t>
            </a:r>
          </a:p>
          <a:p>
            <a:pPr lvl="1" eaLnBrk="1" hangingPunct="1"/>
            <a:r>
              <a:rPr lang="en-US" altLang="en-US" i="1" dirty="0"/>
              <a:t>Out </a:t>
            </a:r>
            <a:r>
              <a:rPr lang="en-US" altLang="en-US" dirty="0" err="1"/>
              <a:t>không</a:t>
            </a:r>
            <a:r>
              <a:rPr lang="en-US" altLang="en-US" dirty="0"/>
              <a:t> </a:t>
            </a:r>
            <a:r>
              <a:rPr lang="en-US" altLang="en-US" dirty="0" err="1"/>
              <a:t>cần</a:t>
            </a:r>
            <a:r>
              <a:rPr lang="en-US" altLang="en-US" dirty="0"/>
              <a:t> </a:t>
            </a:r>
            <a:r>
              <a:rPr lang="en-US" altLang="en-US" dirty="0" err="1"/>
              <a:t>khởi</a:t>
            </a:r>
            <a:r>
              <a:rPr lang="en-US" altLang="en-US" dirty="0"/>
              <a:t> </a:t>
            </a:r>
            <a:r>
              <a:rPr lang="en-US" altLang="en-US" dirty="0" err="1"/>
              <a:t>gán</a:t>
            </a:r>
            <a:r>
              <a:rPr lang="en-US" altLang="en-US" dirty="0"/>
              <a:t> </a:t>
            </a:r>
            <a:r>
              <a:rPr lang="en-US" altLang="en-US" dirty="0" err="1"/>
              <a:t>chỉ</a:t>
            </a:r>
            <a:r>
              <a:rPr lang="en-US" altLang="en-US" dirty="0"/>
              <a:t> </a:t>
            </a:r>
            <a:r>
              <a:rPr lang="en-US" altLang="en-US" dirty="0" err="1"/>
              <a:t>mục</a:t>
            </a:r>
            <a:endParaRPr lang="en-US" altLang="en-US" dirty="0"/>
          </a:p>
          <a:p>
            <a:pPr eaLnBrk="1" hangingPunct="1"/>
            <a:r>
              <a:rPr lang="en-US" altLang="en-US" i="1" dirty="0"/>
              <a:t>By reference</a:t>
            </a:r>
            <a:endParaRPr lang="vi-VN" altLang="en-US" i="1" dirty="0"/>
          </a:p>
        </p:txBody>
      </p:sp>
      <p:sp>
        <p:nvSpPr>
          <p:cNvPr id="64516" name="Slide Number Placeholder 1">
            <a:extLst>
              <a:ext uri="{FF2B5EF4-FFF2-40B4-BE49-F238E27FC236}">
                <a16:creationId xmlns:a16="http://schemas.microsoft.com/office/drawing/2014/main" id="{823E4794-0F61-4C05-A61D-1B3200A6467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C16F5A6F-DA40-44BF-9685-B7024B057474}"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15</a:t>
            </a:fld>
            <a:endParaRPr lang="vi-VN" altLang="en-US" sz="2800">
              <a:solidFill>
                <a:srgbClr val="FFFFFF"/>
              </a:solidFill>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7885573C-EA38-4F77-BF39-F701641104AB}"/>
              </a:ext>
            </a:extLst>
          </p:cNvPr>
          <p:cNvSpPr>
            <a:spLocks noGrp="1" noChangeArrowheads="1"/>
          </p:cNvSpPr>
          <p:nvPr>
            <p:ph type="title"/>
          </p:nvPr>
        </p:nvSpPr>
        <p:spPr/>
        <p:txBody>
          <a:bodyPr/>
          <a:lstStyle/>
          <a:p>
            <a:pPr eaLnBrk="1" hangingPunct="1"/>
            <a:endParaRPr lang="en-US" altLang="en-US"/>
          </a:p>
        </p:txBody>
      </p:sp>
      <p:sp>
        <p:nvSpPr>
          <p:cNvPr id="65539" name="Content Placeholder 2">
            <a:extLst>
              <a:ext uri="{FF2B5EF4-FFF2-40B4-BE49-F238E27FC236}">
                <a16:creationId xmlns:a16="http://schemas.microsoft.com/office/drawing/2014/main" id="{8B09EBE3-C8AC-4318-9F52-8A14ECFABED0}"/>
              </a:ext>
            </a:extLst>
          </p:cNvPr>
          <p:cNvSpPr>
            <a:spLocks noGrp="1" noChangeArrowheads="1"/>
          </p:cNvSpPr>
          <p:nvPr>
            <p:ph idx="1"/>
          </p:nvPr>
        </p:nvSpPr>
        <p:spPr/>
        <p:txBody>
          <a:bodyPr/>
          <a:lstStyle/>
          <a:p>
            <a:pPr eaLnBrk="1" hangingPunct="1"/>
            <a:r>
              <a:rPr lang="en-US" altLang="en-US"/>
              <a:t>Ref : sử dụng để chuyển các biến đến phương thức và tại đó nếu có thay đổi nó sẽ phản ánh các thay đổi trên biến gốc. Hàm sử dụng sẽ thao tác trực tiếp với vùng nhớ của các parameter trên RAM. Cho nên kết thúc lời gọi hàm giá trị các parameter sẽ bị thay đổi</a:t>
            </a:r>
          </a:p>
          <a:p>
            <a:pPr lvl="1" eaLnBrk="1" hangingPunct="1"/>
            <a:r>
              <a:rPr lang="en-US" altLang="en-US"/>
              <a:t>Biến gốc phải được khởi gán.</a:t>
            </a:r>
          </a:p>
          <a:p>
            <a:pPr eaLnBrk="1" hangingPunct="1"/>
            <a:r>
              <a:rPr lang="en-US" altLang="en-US"/>
              <a:t>Out : hoạt động tương tự ref, nhưng biến gốc không cần khởi gán và khi hàm trả về nhiều trị. </a:t>
            </a:r>
            <a:r>
              <a:rPr lang="vi-VN" altLang="en-US"/>
              <a:t>Parameter đó chỉ như một thùng chứa kết quả trả về khi kết thúc gọi hàm.</a:t>
            </a:r>
            <a:endParaRPr lang="en-US" altLang="en-US"/>
          </a:p>
          <a:p>
            <a:pPr lvl="1" eaLnBrk="1" hangingPunct="1"/>
            <a:r>
              <a:rPr lang="en-US" altLang="en-US"/>
              <a:t>Các biến ở đây cũng có thể là mảng.</a:t>
            </a:r>
          </a:p>
        </p:txBody>
      </p:sp>
      <p:sp>
        <p:nvSpPr>
          <p:cNvPr id="65540" name="Slide Number Placeholder 1">
            <a:extLst>
              <a:ext uri="{FF2B5EF4-FFF2-40B4-BE49-F238E27FC236}">
                <a16:creationId xmlns:a16="http://schemas.microsoft.com/office/drawing/2014/main" id="{A8F41EB2-784C-44B1-BBDA-5DEAC88C668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5395740A-B6AF-48C0-B31D-ED35A100D495}"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16</a:t>
            </a:fld>
            <a:endParaRPr lang="vi-VN" altLang="en-US" sz="2800">
              <a:solidFill>
                <a:srgbClr val="FFFFFF"/>
              </a:solidFill>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50035E-417F-4EC6-B329-C34F887186B4}"/>
              </a:ext>
            </a:extLst>
          </p:cNvPr>
          <p:cNvSpPr>
            <a:spLocks noGrp="1"/>
          </p:cNvSpPr>
          <p:nvPr>
            <p:ph idx="1"/>
          </p:nvPr>
        </p:nvSpPr>
        <p:spPr/>
        <p:txBody>
          <a:bodyPr rtlCol="0">
            <a:normAutofit/>
          </a:bodyPr>
          <a:lstStyle/>
          <a:p>
            <a:pPr marL="274320" indent="-274320" defTabSz="457207" eaLnBrk="1" fontAlgn="auto" hangingPunct="1">
              <a:spcAft>
                <a:spcPts val="0"/>
              </a:spcAft>
              <a:buClr>
                <a:schemeClr val="bg2">
                  <a:lumMod val="40000"/>
                  <a:lumOff val="60000"/>
                </a:schemeClr>
              </a:buClr>
              <a:buFont typeface="Wingdings 3" charset="2"/>
              <a:buChar char=""/>
              <a:defRPr/>
            </a:pPr>
            <a:endParaRPr lang="en-US" dirty="0"/>
          </a:p>
          <a:p>
            <a:pPr marL="274320" indent="-274320" defTabSz="457207" eaLnBrk="1" fontAlgn="auto" hangingPunct="1">
              <a:spcAft>
                <a:spcPts val="0"/>
              </a:spcAft>
              <a:buClr>
                <a:schemeClr val="bg2">
                  <a:lumMod val="40000"/>
                  <a:lumOff val="60000"/>
                </a:schemeClr>
              </a:buClr>
              <a:buFont typeface="Wingdings 3" charset="2"/>
              <a:buChar char=""/>
              <a:defRPr/>
            </a:pPr>
            <a:endParaRPr lang="en-US" dirty="0"/>
          </a:p>
          <a:p>
            <a:pPr marL="274320" indent="-274320" defTabSz="457207" eaLnBrk="1" fontAlgn="auto" hangingPunct="1">
              <a:spcAft>
                <a:spcPts val="0"/>
              </a:spcAft>
              <a:buClr>
                <a:schemeClr val="bg2">
                  <a:lumMod val="40000"/>
                  <a:lumOff val="60000"/>
                </a:schemeClr>
              </a:buClr>
              <a:buFont typeface="Wingdings 3" charset="2"/>
              <a:buChar char=""/>
              <a:defRPr/>
            </a:pPr>
            <a:endParaRPr lang="en-US" dirty="0"/>
          </a:p>
          <a:p>
            <a:pPr marL="274320" indent="-274320" defTabSz="457207" eaLnBrk="1" fontAlgn="auto" hangingPunct="1">
              <a:spcAft>
                <a:spcPts val="0"/>
              </a:spcAft>
              <a:buClr>
                <a:schemeClr val="bg2">
                  <a:lumMod val="40000"/>
                  <a:lumOff val="60000"/>
                </a:schemeClr>
              </a:buClr>
              <a:buFont typeface="Wingdings 3" charset="2"/>
              <a:buChar char=""/>
              <a:defRPr/>
            </a:pPr>
            <a:endParaRPr lang="en-US" dirty="0"/>
          </a:p>
          <a:p>
            <a:pPr marL="274320" indent="-274320" defTabSz="457207" eaLnBrk="1" fontAlgn="auto" hangingPunct="1">
              <a:spcAft>
                <a:spcPts val="0"/>
              </a:spcAft>
              <a:buClr>
                <a:schemeClr val="bg2">
                  <a:lumMod val="40000"/>
                  <a:lumOff val="60000"/>
                </a:schemeClr>
              </a:buClr>
              <a:buFont typeface="Wingdings 3" charset="2"/>
              <a:buChar char=""/>
              <a:defRPr/>
            </a:pPr>
            <a:endParaRPr lang="en-US" dirty="0"/>
          </a:p>
          <a:p>
            <a:pPr marL="274320" indent="-274320" defTabSz="457207" eaLnBrk="1" fontAlgn="auto" hangingPunct="1">
              <a:spcAft>
                <a:spcPts val="0"/>
              </a:spcAft>
              <a:buClr>
                <a:schemeClr val="bg2">
                  <a:lumMod val="40000"/>
                  <a:lumOff val="60000"/>
                </a:schemeClr>
              </a:buClr>
              <a:buFont typeface="Wingdings 3" charset="2"/>
              <a:buChar char=""/>
              <a:defRPr/>
            </a:pPr>
            <a:endParaRPr lang="en-US" dirty="0"/>
          </a:p>
          <a:p>
            <a:pPr marL="274320" indent="-274320" defTabSz="457207" eaLnBrk="1" fontAlgn="auto" hangingPunct="1">
              <a:spcAft>
                <a:spcPts val="0"/>
              </a:spcAft>
              <a:buClr>
                <a:schemeClr val="bg2">
                  <a:lumMod val="40000"/>
                  <a:lumOff val="60000"/>
                </a:schemeClr>
              </a:buClr>
              <a:buFont typeface="Wingdings 3" charset="2"/>
              <a:buChar char=""/>
              <a:defRPr/>
            </a:pPr>
            <a:endParaRPr lang="en-US" dirty="0"/>
          </a:p>
          <a:p>
            <a:pPr marL="274320" indent="-274320" defTabSz="457207" eaLnBrk="1" fontAlgn="auto" hangingPunct="1">
              <a:spcAft>
                <a:spcPts val="0"/>
              </a:spcAft>
              <a:buClr>
                <a:schemeClr val="bg2">
                  <a:lumMod val="40000"/>
                  <a:lumOff val="60000"/>
                </a:schemeClr>
              </a:buClr>
              <a:buFont typeface="Wingdings 3" charset="2"/>
              <a:buChar char=""/>
              <a:defRPr/>
            </a:pPr>
            <a:endParaRPr lang="en-US" dirty="0"/>
          </a:p>
          <a:p>
            <a:pPr marL="274320" indent="-274320" defTabSz="457207" eaLnBrk="1" fontAlgn="auto" hangingPunct="1">
              <a:spcAft>
                <a:spcPts val="0"/>
              </a:spcAft>
              <a:buClr>
                <a:schemeClr val="bg2">
                  <a:lumMod val="40000"/>
                  <a:lumOff val="60000"/>
                </a:schemeClr>
              </a:buClr>
              <a:buFont typeface="Wingdings 3" charset="2"/>
              <a:buChar char=""/>
              <a:defRPr/>
            </a:pPr>
            <a:endParaRPr lang="en-US" dirty="0"/>
          </a:p>
          <a:p>
            <a:pPr marL="0" indent="0" defTabSz="457207" eaLnBrk="1" fontAlgn="auto" hangingPunct="1">
              <a:spcAft>
                <a:spcPts val="0"/>
              </a:spcAft>
              <a:buClr>
                <a:schemeClr val="bg2">
                  <a:lumMod val="40000"/>
                  <a:lumOff val="60000"/>
                </a:schemeClr>
              </a:buClr>
              <a:buNone/>
              <a:defRPr/>
            </a:pPr>
            <a:r>
              <a:rPr lang="en-US" sz="1000" dirty="0"/>
              <a:t>Ref: D:\HK1_2018\OOP\the-complete-c-sharp-developer-course [</a:t>
            </a:r>
            <a:r>
              <a:rPr lang="en-US" sz="1000" dirty="0" err="1"/>
              <a:t>FreeTutorials.Us</a:t>
            </a:r>
            <a:r>
              <a:rPr lang="en-US" sz="1000" dirty="0"/>
              <a:t>]\Day2_Demo_New</a:t>
            </a:r>
          </a:p>
        </p:txBody>
      </p:sp>
      <p:sp>
        <p:nvSpPr>
          <p:cNvPr id="66567" name="Slide Number Placeholder 1">
            <a:extLst>
              <a:ext uri="{FF2B5EF4-FFF2-40B4-BE49-F238E27FC236}">
                <a16:creationId xmlns:a16="http://schemas.microsoft.com/office/drawing/2014/main" id="{4E490BE7-C41E-4A5C-A658-6FA33C08B8D0}"/>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58ECF297-6C79-45F8-85D4-ECE8E50E6E77}"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17</a:t>
            </a:fld>
            <a:endParaRPr lang="vi-VN" altLang="en-US" sz="2800">
              <a:solidFill>
                <a:srgbClr val="FFFFFF"/>
              </a:solidFill>
              <a:latin typeface="Arial" panose="020B0604020202020204" pitchFamily="34" charset="0"/>
            </a:endParaRPr>
          </a:p>
        </p:txBody>
      </p:sp>
      <p:pic>
        <p:nvPicPr>
          <p:cNvPr id="66563" name="Picture 2">
            <a:extLst>
              <a:ext uri="{FF2B5EF4-FFF2-40B4-BE49-F238E27FC236}">
                <a16:creationId xmlns:a16="http://schemas.microsoft.com/office/drawing/2014/main" id="{21E20B07-2DC5-4013-A176-FE8FACAAB8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0350" y="333375"/>
            <a:ext cx="577215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227" name="Picture 3">
            <a:extLst>
              <a:ext uri="{FF2B5EF4-FFF2-40B4-BE49-F238E27FC236}">
                <a16:creationId xmlns:a16="http://schemas.microsoft.com/office/drawing/2014/main" id="{0ADDD62F-BAC9-43AE-A5DF-50FF3AB293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4413" y="457994"/>
            <a:ext cx="1368425" cy="257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228" name="Picture 4">
            <a:extLst>
              <a:ext uri="{FF2B5EF4-FFF2-40B4-BE49-F238E27FC236}">
                <a16:creationId xmlns:a16="http://schemas.microsoft.com/office/drawing/2014/main" id="{818346E1-A23B-45A6-9489-867F40D40D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7651" y="3284538"/>
            <a:ext cx="5514975"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229" name="Picture 5">
            <a:extLst>
              <a:ext uri="{FF2B5EF4-FFF2-40B4-BE49-F238E27FC236}">
                <a16:creationId xmlns:a16="http://schemas.microsoft.com/office/drawing/2014/main" id="{D7819FDB-2131-46AC-B6B3-51C063C3D5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411" y="3212876"/>
            <a:ext cx="1344612" cy="25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82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82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82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BD4A88A0-74B2-41BD-9FAB-E828E336986B}"/>
              </a:ext>
            </a:extLst>
          </p:cNvPr>
          <p:cNvSpPr>
            <a:spLocks noGrp="1" noChangeArrowheads="1"/>
          </p:cNvSpPr>
          <p:nvPr>
            <p:ph type="title"/>
          </p:nvPr>
        </p:nvSpPr>
        <p:spPr/>
        <p:txBody>
          <a:bodyPr/>
          <a:lstStyle/>
          <a:p>
            <a:pPr eaLnBrk="1" hangingPunct="1"/>
            <a:endParaRPr lang="en-US" altLang="en-US"/>
          </a:p>
        </p:txBody>
      </p:sp>
      <p:sp>
        <p:nvSpPr>
          <p:cNvPr id="67587" name="Content Placeholder 2">
            <a:extLst>
              <a:ext uri="{FF2B5EF4-FFF2-40B4-BE49-F238E27FC236}">
                <a16:creationId xmlns:a16="http://schemas.microsoft.com/office/drawing/2014/main" id="{46FDE152-DEF0-448A-A29D-099E43CF8361}"/>
              </a:ext>
            </a:extLst>
          </p:cNvPr>
          <p:cNvSpPr>
            <a:spLocks noGrp="1" noChangeArrowheads="1"/>
          </p:cNvSpPr>
          <p:nvPr>
            <p:ph idx="1"/>
          </p:nvPr>
        </p:nvSpPr>
        <p:spPr/>
        <p:txBody>
          <a:bodyPr/>
          <a:lstStyle/>
          <a:p>
            <a:pPr eaLnBrk="1" hangingPunct="1"/>
            <a:endParaRPr lang="en-US" altLang="en-US"/>
          </a:p>
        </p:txBody>
      </p:sp>
      <p:sp>
        <p:nvSpPr>
          <p:cNvPr id="67592" name="Slide Number Placeholder 1">
            <a:extLst>
              <a:ext uri="{FF2B5EF4-FFF2-40B4-BE49-F238E27FC236}">
                <a16:creationId xmlns:a16="http://schemas.microsoft.com/office/drawing/2014/main" id="{6055E973-FE3F-4958-B860-2D2F937FCACF}"/>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CE2979E1-BB44-4603-8375-E41CA1D23DD8}"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18</a:t>
            </a:fld>
            <a:endParaRPr lang="vi-VN" altLang="en-US" sz="2800">
              <a:solidFill>
                <a:srgbClr val="FFFFFF"/>
              </a:solidFill>
              <a:latin typeface="Arial" panose="020B0604020202020204" pitchFamily="34" charset="0"/>
            </a:endParaRPr>
          </a:p>
        </p:txBody>
      </p:sp>
      <p:pic>
        <p:nvPicPr>
          <p:cNvPr id="67588" name="Picture 2">
            <a:extLst>
              <a:ext uri="{FF2B5EF4-FFF2-40B4-BE49-F238E27FC236}">
                <a16:creationId xmlns:a16="http://schemas.microsoft.com/office/drawing/2014/main" id="{7B437CBA-FC65-4708-87E6-81C820A852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4" y="404813"/>
            <a:ext cx="5343525"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589" name="Picture 3">
            <a:extLst>
              <a:ext uri="{FF2B5EF4-FFF2-40B4-BE49-F238E27FC236}">
                <a16:creationId xmlns:a16="http://schemas.microsoft.com/office/drawing/2014/main" id="{F444F094-312D-4E5C-9B68-33AB5953E3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9825" y="333375"/>
            <a:ext cx="1512888" cy="271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9252" name="Picture 4">
            <a:extLst>
              <a:ext uri="{FF2B5EF4-FFF2-40B4-BE49-F238E27FC236}">
                <a16:creationId xmlns:a16="http://schemas.microsoft.com/office/drawing/2014/main" id="{30CF7EAC-B3B3-4E2C-8524-A71085EC5A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3429000"/>
            <a:ext cx="5286375"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9253" name="Picture 5">
            <a:extLst>
              <a:ext uri="{FF2B5EF4-FFF2-40B4-BE49-F238E27FC236}">
                <a16:creationId xmlns:a16="http://schemas.microsoft.com/office/drawing/2014/main" id="{4F69BA09-6E33-44E6-99A6-5B66566868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6951" y="3573464"/>
            <a:ext cx="1693863" cy="237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92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309253"/>
                                        </p:tgtEl>
                                        <p:attrNameLst>
                                          <p:attrName>style.visibility</p:attrName>
                                        </p:attrNameLst>
                                      </p:cBhvr>
                                      <p:to>
                                        <p:strVal val="visible"/>
                                      </p:to>
                                    </p:set>
                                    <p:animEffect transition="in" filter="fade">
                                      <p:cBhvr>
                                        <p:cTn id="11" dur="500"/>
                                        <p:tgtEl>
                                          <p:spTgt spid="309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E54BDE65-0288-40D8-8B7F-5F069E2BD490}"/>
              </a:ext>
            </a:extLst>
          </p:cNvPr>
          <p:cNvSpPr>
            <a:spLocks noGrp="1" noChangeArrowheads="1"/>
          </p:cNvSpPr>
          <p:nvPr>
            <p:ph type="title"/>
          </p:nvPr>
        </p:nvSpPr>
        <p:spPr>
          <a:xfrm>
            <a:off x="1952625" y="785813"/>
            <a:ext cx="8229600" cy="785812"/>
          </a:xfrm>
        </p:spPr>
        <p:txBody>
          <a:bodyPr/>
          <a:lstStyle/>
          <a:p>
            <a:pPr eaLnBrk="1" hangingPunct="1"/>
            <a:r>
              <a:rPr lang="vi-VN" altLang="en-US"/>
              <a:t>Overloading</a:t>
            </a:r>
          </a:p>
        </p:txBody>
      </p:sp>
      <p:sp>
        <p:nvSpPr>
          <p:cNvPr id="47107" name="Content Placeholder 2">
            <a:extLst>
              <a:ext uri="{FF2B5EF4-FFF2-40B4-BE49-F238E27FC236}">
                <a16:creationId xmlns:a16="http://schemas.microsoft.com/office/drawing/2014/main" id="{39F0EC98-7B4E-43C0-829E-63AFF71D3159}"/>
              </a:ext>
            </a:extLst>
          </p:cNvPr>
          <p:cNvSpPr>
            <a:spLocks noGrp="1"/>
          </p:cNvSpPr>
          <p:nvPr>
            <p:ph idx="1"/>
          </p:nvPr>
        </p:nvSpPr>
        <p:spPr>
          <a:xfrm>
            <a:off x="1981200" y="1935164"/>
            <a:ext cx="4686300" cy="4389437"/>
          </a:xfrm>
        </p:spPr>
        <p:txBody>
          <a:bodyPr rtlCol="0">
            <a:normAutofit/>
          </a:bodyPr>
          <a:lstStyle/>
          <a:p>
            <a:pPr marL="274320" indent="-274320" defTabSz="457207" eaLnBrk="1" fontAlgn="auto" hangingPunct="1">
              <a:spcAft>
                <a:spcPts val="0"/>
              </a:spcAft>
              <a:buClr>
                <a:schemeClr val="accent3"/>
              </a:buClr>
              <a:buFont typeface="Wingdings 2"/>
              <a:buChar char=""/>
              <a:defRPr/>
            </a:pPr>
            <a:r>
              <a:rPr lang="en-US" dirty="0" err="1"/>
              <a:t>Thông</a:t>
            </a:r>
            <a:r>
              <a:rPr lang="en-US" dirty="0"/>
              <a:t> </a:t>
            </a:r>
            <a:r>
              <a:rPr lang="en-US" dirty="0" err="1"/>
              <a:t>thường</a:t>
            </a:r>
            <a:r>
              <a:rPr lang="en-US" dirty="0"/>
              <a:t> </a:t>
            </a:r>
            <a:r>
              <a:rPr lang="en-US" dirty="0" err="1"/>
              <a:t>khi</a:t>
            </a:r>
            <a:r>
              <a:rPr lang="en-US" dirty="0"/>
              <a:t> </a:t>
            </a:r>
            <a:r>
              <a:rPr lang="en-US" dirty="0" err="1"/>
              <a:t>xây</a:t>
            </a:r>
            <a:r>
              <a:rPr lang="en-US" dirty="0"/>
              <a:t> </a:t>
            </a:r>
            <a:r>
              <a:rPr lang="en-US" dirty="0" err="1"/>
              <a:t>dựng</a:t>
            </a:r>
            <a:r>
              <a:rPr lang="en-US" dirty="0"/>
              <a:t> </a:t>
            </a:r>
            <a:r>
              <a:rPr lang="en-US" dirty="0" err="1"/>
              <a:t>các</a:t>
            </a:r>
            <a:r>
              <a:rPr lang="en-US" dirty="0"/>
              <a:t> </a:t>
            </a:r>
            <a:r>
              <a:rPr lang="en-US" dirty="0" err="1"/>
              <a:t>lớp</a:t>
            </a:r>
            <a:r>
              <a:rPr lang="en-US" dirty="0"/>
              <a:t>, ta </a:t>
            </a:r>
            <a:r>
              <a:rPr lang="en-US" dirty="0" err="1"/>
              <a:t>có</a:t>
            </a:r>
            <a:r>
              <a:rPr lang="en-US" dirty="0"/>
              <a:t> </a:t>
            </a:r>
            <a:r>
              <a:rPr lang="en-US" dirty="0" err="1"/>
              <a:t>thể</a:t>
            </a:r>
            <a:r>
              <a:rPr lang="en-US" dirty="0"/>
              <a:t> </a:t>
            </a:r>
            <a:r>
              <a:rPr lang="en-US" dirty="0" err="1"/>
              <a:t>tạo</a:t>
            </a:r>
            <a:r>
              <a:rPr lang="en-US" dirty="0"/>
              <a:t> </a:t>
            </a:r>
            <a:r>
              <a:rPr lang="en-US" dirty="0" err="1"/>
              <a:t>ra</a:t>
            </a:r>
            <a:r>
              <a:rPr lang="en-US" dirty="0"/>
              <a:t> </a:t>
            </a:r>
            <a:r>
              <a:rPr lang="en-US" dirty="0" err="1"/>
              <a:t>nhiều</a:t>
            </a:r>
            <a:r>
              <a:rPr lang="en-US" dirty="0"/>
              <a:t> </a:t>
            </a:r>
            <a:r>
              <a:rPr lang="en-US" dirty="0" err="1"/>
              <a:t>hàm</a:t>
            </a:r>
            <a:r>
              <a:rPr lang="en-US" dirty="0"/>
              <a:t> </a:t>
            </a:r>
            <a:r>
              <a:rPr lang="en-US" dirty="0" err="1"/>
              <a:t>có</a:t>
            </a:r>
            <a:r>
              <a:rPr lang="en-US" dirty="0"/>
              <a:t> </a:t>
            </a:r>
            <a:r>
              <a:rPr lang="en-US" dirty="0" err="1"/>
              <a:t>cùng</a:t>
            </a:r>
            <a:r>
              <a:rPr lang="en-US" dirty="0"/>
              <a:t> </a:t>
            </a:r>
            <a:r>
              <a:rPr lang="en-US" dirty="0" err="1"/>
              <a:t>tên</a:t>
            </a:r>
            <a:r>
              <a:rPr lang="en-US" dirty="0"/>
              <a:t>.</a:t>
            </a:r>
          </a:p>
          <a:p>
            <a:pPr marL="274320" indent="-274320" defTabSz="457207" eaLnBrk="1" fontAlgn="auto" hangingPunct="1">
              <a:spcAft>
                <a:spcPts val="0"/>
              </a:spcAft>
              <a:buClr>
                <a:schemeClr val="accent3"/>
              </a:buClr>
              <a:buFont typeface="Wingdings 2"/>
              <a:buChar char=""/>
              <a:defRPr/>
            </a:pPr>
            <a:r>
              <a:rPr lang="en-US" dirty="0" err="1"/>
              <a:t>Các</a:t>
            </a:r>
            <a:r>
              <a:rPr lang="en-US" dirty="0"/>
              <a:t> </a:t>
            </a:r>
            <a:r>
              <a:rPr lang="en-US" dirty="0" err="1"/>
              <a:t>lớp</a:t>
            </a:r>
            <a:r>
              <a:rPr lang="en-US" dirty="0"/>
              <a:t> </a:t>
            </a:r>
            <a:r>
              <a:rPr lang="en-US" dirty="0" err="1"/>
              <a:t>có</a:t>
            </a:r>
            <a:r>
              <a:rPr lang="en-US" dirty="0"/>
              <a:t> </a:t>
            </a:r>
            <a:r>
              <a:rPr lang="en-US" dirty="0" err="1"/>
              <a:t>thể</a:t>
            </a:r>
            <a:r>
              <a:rPr lang="en-US" dirty="0"/>
              <a:t> </a:t>
            </a:r>
            <a:r>
              <a:rPr lang="en-US" dirty="0" err="1"/>
              <a:t>có</a:t>
            </a:r>
            <a:r>
              <a:rPr lang="en-US" dirty="0"/>
              <a:t> </a:t>
            </a:r>
            <a:r>
              <a:rPr lang="en-US" dirty="0" err="1"/>
              <a:t>nhiều</a:t>
            </a:r>
            <a:r>
              <a:rPr lang="en-US" dirty="0"/>
              <a:t> </a:t>
            </a:r>
            <a:r>
              <a:rPr lang="en-US" dirty="0" err="1"/>
              <a:t>hơn</a:t>
            </a:r>
            <a:r>
              <a:rPr lang="en-US" dirty="0"/>
              <a:t> </a:t>
            </a:r>
            <a:r>
              <a:rPr lang="en-US" dirty="0" err="1"/>
              <a:t>một</a:t>
            </a:r>
            <a:r>
              <a:rPr lang="en-US" dirty="0"/>
              <a:t> </a:t>
            </a:r>
            <a:r>
              <a:rPr lang="en-US" dirty="0" err="1"/>
              <a:t>phương</a:t>
            </a:r>
            <a:r>
              <a:rPr lang="en-US" dirty="0"/>
              <a:t> </a:t>
            </a:r>
            <a:r>
              <a:rPr lang="en-US" dirty="0" err="1"/>
              <a:t>thức</a:t>
            </a:r>
            <a:r>
              <a:rPr lang="en-US" dirty="0"/>
              <a:t> </a:t>
            </a:r>
            <a:r>
              <a:rPr lang="en-US" dirty="0" err="1"/>
              <a:t>khởi</a:t>
            </a:r>
            <a:r>
              <a:rPr lang="en-US" dirty="0"/>
              <a:t> </a:t>
            </a:r>
            <a:r>
              <a:rPr lang="en-US" dirty="0" err="1"/>
              <a:t>dựng</a:t>
            </a:r>
            <a:r>
              <a:rPr lang="en-US" dirty="0"/>
              <a:t> (</a:t>
            </a:r>
            <a:r>
              <a:rPr lang="en-US" dirty="0" err="1">
                <a:solidFill>
                  <a:srgbClr val="FF0000"/>
                </a:solidFill>
              </a:rPr>
              <a:t>Hàm</a:t>
            </a:r>
            <a:r>
              <a:rPr lang="en-US" dirty="0">
                <a:solidFill>
                  <a:srgbClr val="FF0000"/>
                </a:solidFill>
              </a:rPr>
              <a:t> Constructo</a:t>
            </a:r>
            <a:r>
              <a:rPr lang="en-US" dirty="0"/>
              <a:t>r).</a:t>
            </a:r>
          </a:p>
          <a:p>
            <a:pPr marL="274320" indent="-274320" defTabSz="457207" eaLnBrk="1" fontAlgn="auto" hangingPunct="1">
              <a:spcAft>
                <a:spcPts val="0"/>
              </a:spcAft>
              <a:buClr>
                <a:schemeClr val="accent3"/>
              </a:buClr>
              <a:buFont typeface="Wingdings 2"/>
              <a:buChar char=""/>
              <a:defRPr/>
            </a:pPr>
            <a:r>
              <a:rPr lang="en-US" dirty="0" err="1"/>
              <a:t>Có</a:t>
            </a:r>
            <a:r>
              <a:rPr lang="en-US" dirty="0"/>
              <a:t> </a:t>
            </a:r>
            <a:r>
              <a:rPr lang="en-US" dirty="0" err="1"/>
              <a:t>thể</a:t>
            </a:r>
            <a:r>
              <a:rPr lang="en-US" dirty="0"/>
              <a:t> </a:t>
            </a:r>
            <a:r>
              <a:rPr lang="en-US" dirty="0" err="1"/>
              <a:t>xây</a:t>
            </a:r>
            <a:r>
              <a:rPr lang="en-US" dirty="0"/>
              <a:t> </a:t>
            </a:r>
            <a:r>
              <a:rPr lang="en-US" dirty="0" err="1"/>
              <a:t>dựng</a:t>
            </a:r>
            <a:r>
              <a:rPr lang="en-US" dirty="0"/>
              <a:t> </a:t>
            </a:r>
            <a:r>
              <a:rPr lang="en-US" dirty="0" err="1"/>
              <a:t>nhiều</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cùng</a:t>
            </a:r>
            <a:r>
              <a:rPr lang="en-US" dirty="0"/>
              <a:t> </a:t>
            </a:r>
            <a:r>
              <a:rPr lang="en-US" dirty="0" err="1"/>
              <a:t>tên</a:t>
            </a:r>
            <a:r>
              <a:rPr lang="en-US" dirty="0"/>
              <a:t> </a:t>
            </a:r>
            <a:r>
              <a:rPr lang="en-US" dirty="0" err="1"/>
              <a:t>nhưng</a:t>
            </a:r>
            <a:r>
              <a:rPr lang="en-US" dirty="0"/>
              <a:t> </a:t>
            </a:r>
            <a:r>
              <a:rPr lang="en-US" dirty="0" err="1"/>
              <a:t>nhận</a:t>
            </a:r>
            <a:r>
              <a:rPr lang="en-US" dirty="0"/>
              <a:t> </a:t>
            </a:r>
            <a:r>
              <a:rPr lang="en-US" dirty="0" err="1"/>
              <a:t>các</a:t>
            </a:r>
            <a:r>
              <a:rPr lang="en-US" dirty="0"/>
              <a:t> </a:t>
            </a:r>
            <a:r>
              <a:rPr lang="en-US" dirty="0" err="1"/>
              <a:t>tham</a:t>
            </a:r>
            <a:r>
              <a:rPr lang="en-US" dirty="0"/>
              <a:t> </a:t>
            </a:r>
            <a:r>
              <a:rPr lang="en-US" dirty="0" err="1"/>
              <a:t>số</a:t>
            </a:r>
            <a:r>
              <a:rPr lang="en-US" dirty="0"/>
              <a:t> </a:t>
            </a:r>
            <a:r>
              <a:rPr lang="en-US" dirty="0" err="1"/>
              <a:t>khác</a:t>
            </a:r>
            <a:r>
              <a:rPr lang="en-US" dirty="0"/>
              <a:t> </a:t>
            </a:r>
            <a:r>
              <a:rPr lang="en-US" dirty="0" err="1"/>
              <a:t>nhau</a:t>
            </a:r>
            <a:r>
              <a:rPr lang="en-US" dirty="0"/>
              <a:t>. </a:t>
            </a:r>
            <a:r>
              <a:rPr lang="en-US" dirty="0" err="1"/>
              <a:t>Chức</a:t>
            </a:r>
            <a:r>
              <a:rPr lang="en-US" dirty="0"/>
              <a:t> </a:t>
            </a:r>
            <a:r>
              <a:rPr lang="en-US" dirty="0" err="1"/>
              <a:t>năng</a:t>
            </a:r>
            <a:r>
              <a:rPr lang="en-US" dirty="0"/>
              <a:t> </a:t>
            </a:r>
            <a:r>
              <a:rPr lang="en-US" dirty="0" err="1"/>
              <a:t>này</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dirty="0" err="1"/>
              <a:t>nạp</a:t>
            </a:r>
            <a:r>
              <a:rPr lang="en-US" dirty="0"/>
              <a:t> </a:t>
            </a:r>
            <a:r>
              <a:rPr lang="en-US" dirty="0" err="1"/>
              <a:t>chồng</a:t>
            </a:r>
            <a:r>
              <a:rPr lang="en-US" dirty="0"/>
              <a:t> </a:t>
            </a:r>
            <a:r>
              <a:rPr lang="en-US" dirty="0" err="1"/>
              <a:t>phương</a:t>
            </a:r>
            <a:r>
              <a:rPr lang="en-US" dirty="0"/>
              <a:t> </a:t>
            </a:r>
            <a:r>
              <a:rPr lang="en-US" dirty="0" err="1"/>
              <a:t>thức</a:t>
            </a:r>
            <a:r>
              <a:rPr lang="en-US" dirty="0"/>
              <a:t>.</a:t>
            </a:r>
          </a:p>
          <a:p>
            <a:pPr marL="274320" indent="-274320" defTabSz="457207" eaLnBrk="1" fontAlgn="auto" hangingPunct="1">
              <a:spcAft>
                <a:spcPts val="0"/>
              </a:spcAft>
              <a:buClr>
                <a:schemeClr val="accent3"/>
              </a:buClr>
              <a:buFont typeface="Wingdings 2"/>
              <a:buChar char=""/>
              <a:defRPr/>
            </a:pPr>
            <a:r>
              <a:rPr lang="en-US" dirty="0" err="1"/>
              <a:t>Ví</a:t>
            </a:r>
            <a:r>
              <a:rPr lang="en-US" dirty="0"/>
              <a:t> </a:t>
            </a:r>
            <a:r>
              <a:rPr lang="en-US" dirty="0" err="1"/>
              <a:t>dụ</a:t>
            </a:r>
            <a:r>
              <a:rPr lang="en-US" dirty="0"/>
              <a:t> :</a:t>
            </a:r>
            <a:r>
              <a:rPr lang="en-US" dirty="0" err="1"/>
              <a:t>OverloadingCrrtime</a:t>
            </a:r>
            <a:endParaRPr lang="vi-VN" dirty="0"/>
          </a:p>
        </p:txBody>
      </p:sp>
      <p:sp>
        <p:nvSpPr>
          <p:cNvPr id="68614" name="Slide Number Placeholder 1">
            <a:extLst>
              <a:ext uri="{FF2B5EF4-FFF2-40B4-BE49-F238E27FC236}">
                <a16:creationId xmlns:a16="http://schemas.microsoft.com/office/drawing/2014/main" id="{F81904BD-3EDB-4399-B126-7E6E4B0E5751}"/>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0ACF04DD-1B68-4C72-BAA3-FBE5AC0CD556}"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19</a:t>
            </a:fld>
            <a:endParaRPr lang="vi-VN" altLang="en-US" sz="2800">
              <a:solidFill>
                <a:srgbClr val="FFFFFF"/>
              </a:solidFill>
              <a:latin typeface="Arial" panose="020B0604020202020204" pitchFamily="34" charset="0"/>
            </a:endParaRPr>
          </a:p>
        </p:txBody>
      </p:sp>
      <p:pic>
        <p:nvPicPr>
          <p:cNvPr id="68612" name="Picture 2">
            <a:extLst>
              <a:ext uri="{FF2B5EF4-FFF2-40B4-BE49-F238E27FC236}">
                <a16:creationId xmlns:a16="http://schemas.microsoft.com/office/drawing/2014/main" id="{132BA9AF-EFF1-4FA2-980D-004C643BC3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6126" y="1785938"/>
            <a:ext cx="2500313"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3" name="Rectangle 3">
            <a:extLst>
              <a:ext uri="{FF2B5EF4-FFF2-40B4-BE49-F238E27FC236}">
                <a16:creationId xmlns:a16="http://schemas.microsoft.com/office/drawing/2014/main" id="{1C86730B-0B7E-40E9-BBC4-93313AD3E7EE}"/>
              </a:ext>
            </a:extLst>
          </p:cNvPr>
          <p:cNvSpPr txBox="1">
            <a:spLocks noChangeArrowheads="1"/>
          </p:cNvSpPr>
          <p:nvPr/>
        </p:nvSpPr>
        <p:spPr bwMode="auto">
          <a:xfrm>
            <a:off x="6810376" y="2714625"/>
            <a:ext cx="3071813" cy="3671888"/>
          </a:xfrm>
          <a:prstGeom prst="rect">
            <a:avLst/>
          </a:prstGeom>
          <a:solidFill>
            <a:srgbClr val="FFFF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lnSpc>
                <a:spcPct val="80000"/>
              </a:lnSpc>
              <a:spcBef>
                <a:spcPct val="20000"/>
              </a:spcBef>
              <a:spcAft>
                <a:spcPct val="0"/>
              </a:spcAft>
              <a:buClr>
                <a:srgbClr val="0BD0D9"/>
              </a:buClr>
              <a:buSzPct val="95000"/>
              <a:buNone/>
            </a:pPr>
            <a:r>
              <a:rPr lang="en-US" altLang="en-US" sz="1000" noProof="1">
                <a:solidFill>
                  <a:srgbClr val="0000FF"/>
                </a:solidFill>
                <a:latin typeface="Arial" panose="020B0604020202020204" pitchFamily="34" charset="0"/>
              </a:rPr>
              <a:t>class </a:t>
            </a:r>
            <a:r>
              <a:rPr lang="en-US" altLang="en-US" sz="1000" noProof="1">
                <a:solidFill>
                  <a:srgbClr val="008080"/>
                </a:solidFill>
                <a:latin typeface="Arial" panose="020B0604020202020204" pitchFamily="34" charset="0"/>
              </a:rPr>
              <a:t>Car</a:t>
            </a:r>
          </a:p>
          <a:p>
            <a:pPr defTabSz="457200" fontAlgn="base">
              <a:lnSpc>
                <a:spcPct val="80000"/>
              </a:lnSpc>
              <a:spcBef>
                <a:spcPct val="20000"/>
              </a:spcBef>
              <a:spcAft>
                <a:spcPct val="0"/>
              </a:spcAft>
              <a:buClr>
                <a:srgbClr val="0BD0D9"/>
              </a:buClr>
              <a:buSzPct val="95000"/>
              <a:buNone/>
            </a:pPr>
            <a:r>
              <a:rPr lang="en-US" altLang="en-US" sz="1000" noProof="1">
                <a:solidFill>
                  <a:srgbClr val="008080"/>
                </a:solidFill>
                <a:latin typeface="Arial" panose="020B0604020202020204" pitchFamily="34" charset="0"/>
              </a:rPr>
              <a:t>{</a:t>
            </a:r>
          </a:p>
          <a:p>
            <a:pPr defTabSz="457200" fontAlgn="base">
              <a:lnSpc>
                <a:spcPct val="80000"/>
              </a:lnSpc>
              <a:spcBef>
                <a:spcPct val="20000"/>
              </a:spcBef>
              <a:spcAft>
                <a:spcPct val="0"/>
              </a:spcAft>
              <a:buClr>
                <a:srgbClr val="0BD0D9"/>
              </a:buClr>
              <a:buSzPct val="95000"/>
              <a:buNone/>
            </a:pPr>
            <a:r>
              <a:rPr lang="en-US" altLang="en-US" sz="1000" noProof="1">
                <a:solidFill>
                  <a:srgbClr val="008080"/>
                </a:solidFill>
                <a:latin typeface="Arial" panose="020B0604020202020204" pitchFamily="34" charset="0"/>
              </a:rPr>
              <a:t>    </a:t>
            </a:r>
            <a:r>
              <a:rPr lang="en-US" altLang="en-US" sz="1000" noProof="1">
                <a:solidFill>
                  <a:srgbClr val="008000"/>
                </a:solidFill>
                <a:latin typeface="Arial" panose="020B0604020202020204" pitchFamily="34" charset="0"/>
              </a:rPr>
              <a:t>// The 'state' of the Car.</a:t>
            </a:r>
          </a:p>
          <a:p>
            <a:pPr defTabSz="457200" fontAlgn="base">
              <a:lnSpc>
                <a:spcPct val="80000"/>
              </a:lnSpc>
              <a:spcBef>
                <a:spcPct val="20000"/>
              </a:spcBef>
              <a:spcAft>
                <a:spcPct val="0"/>
              </a:spcAft>
              <a:buClr>
                <a:srgbClr val="0BD0D9"/>
              </a:buClr>
              <a:buSzPct val="95000"/>
              <a:buNone/>
            </a:pPr>
            <a:r>
              <a:rPr lang="en-US" altLang="en-US" sz="1000" noProof="1">
                <a:solidFill>
                  <a:srgbClr val="008000"/>
                </a:solidFill>
                <a:latin typeface="Arial" panose="020B0604020202020204" pitchFamily="34" charset="0"/>
              </a:rPr>
              <a:t>    </a:t>
            </a:r>
            <a:r>
              <a:rPr lang="en-US" altLang="en-US" sz="1000" noProof="1">
                <a:solidFill>
                  <a:srgbClr val="0000FF"/>
                </a:solidFill>
                <a:latin typeface="Arial" panose="020B0604020202020204" pitchFamily="34" charset="0"/>
              </a:rPr>
              <a:t>public string petName;</a:t>
            </a:r>
          </a:p>
          <a:p>
            <a:pPr defTabSz="457200" fontAlgn="base">
              <a:lnSpc>
                <a:spcPct val="80000"/>
              </a:lnSpc>
              <a:spcBef>
                <a:spcPct val="20000"/>
              </a:spcBef>
              <a:spcAft>
                <a:spcPct val="0"/>
              </a:spcAft>
              <a:buClr>
                <a:srgbClr val="0BD0D9"/>
              </a:buClr>
              <a:buSzPct val="95000"/>
              <a:buNone/>
            </a:pPr>
            <a:r>
              <a:rPr lang="en-US" altLang="en-US" sz="1000" noProof="1">
                <a:solidFill>
                  <a:srgbClr val="0000FF"/>
                </a:solidFill>
                <a:latin typeface="Arial" panose="020B0604020202020204" pitchFamily="34" charset="0"/>
              </a:rPr>
              <a:t>    public int currSpeed;</a:t>
            </a:r>
          </a:p>
          <a:p>
            <a:pPr defTabSz="457200" fontAlgn="base">
              <a:lnSpc>
                <a:spcPct val="80000"/>
              </a:lnSpc>
              <a:spcBef>
                <a:spcPct val="20000"/>
              </a:spcBef>
              <a:spcAft>
                <a:spcPct val="0"/>
              </a:spcAft>
              <a:buClr>
                <a:srgbClr val="0BD0D9"/>
              </a:buClr>
              <a:buSzPct val="95000"/>
              <a:buNone/>
            </a:pPr>
            <a:r>
              <a:rPr lang="en-US" altLang="en-US" sz="1000" noProof="1">
                <a:solidFill>
                  <a:srgbClr val="0000FF"/>
                </a:solidFill>
                <a:latin typeface="Arial" panose="020B0604020202020204" pitchFamily="34" charset="0"/>
              </a:rPr>
              <a:t>    </a:t>
            </a:r>
            <a:r>
              <a:rPr lang="en-US" altLang="en-US" sz="1000" noProof="1">
                <a:solidFill>
                  <a:srgbClr val="008000"/>
                </a:solidFill>
                <a:latin typeface="Arial" panose="020B0604020202020204" pitchFamily="34" charset="0"/>
              </a:rPr>
              <a:t>// A custom default constructor.</a:t>
            </a:r>
          </a:p>
          <a:p>
            <a:pPr defTabSz="457200" fontAlgn="base">
              <a:lnSpc>
                <a:spcPct val="80000"/>
              </a:lnSpc>
              <a:spcBef>
                <a:spcPct val="20000"/>
              </a:spcBef>
              <a:spcAft>
                <a:spcPct val="0"/>
              </a:spcAft>
              <a:buClr>
                <a:srgbClr val="0BD0D9"/>
              </a:buClr>
              <a:buSzPct val="95000"/>
              <a:buNone/>
            </a:pPr>
            <a:r>
              <a:rPr lang="en-US" altLang="en-US" sz="1000" noProof="1">
                <a:solidFill>
                  <a:srgbClr val="008000"/>
                </a:solidFill>
                <a:latin typeface="Arial" panose="020B0604020202020204" pitchFamily="34" charset="0"/>
              </a:rPr>
              <a:t>    </a:t>
            </a:r>
            <a:r>
              <a:rPr lang="en-US" altLang="en-US" sz="1000" noProof="1">
                <a:solidFill>
                  <a:srgbClr val="0000FF"/>
                </a:solidFill>
                <a:latin typeface="Arial" panose="020B0604020202020204" pitchFamily="34" charset="0"/>
              </a:rPr>
              <a:t>public Car()</a:t>
            </a:r>
          </a:p>
          <a:p>
            <a:pPr defTabSz="457200" fontAlgn="base">
              <a:lnSpc>
                <a:spcPct val="80000"/>
              </a:lnSpc>
              <a:spcBef>
                <a:spcPct val="20000"/>
              </a:spcBef>
              <a:spcAft>
                <a:spcPct val="0"/>
              </a:spcAft>
              <a:buClr>
                <a:srgbClr val="0BD0D9"/>
              </a:buClr>
              <a:buSzPct val="95000"/>
              <a:buNone/>
            </a:pPr>
            <a:r>
              <a:rPr lang="en-US" altLang="en-US" sz="1000" noProof="1">
                <a:solidFill>
                  <a:srgbClr val="0000FF"/>
                </a:solidFill>
                <a:latin typeface="Arial" panose="020B0604020202020204" pitchFamily="34" charset="0"/>
              </a:rPr>
              <a:t>    {</a:t>
            </a:r>
          </a:p>
          <a:p>
            <a:pPr defTabSz="457200" fontAlgn="base">
              <a:lnSpc>
                <a:spcPct val="80000"/>
              </a:lnSpc>
              <a:spcBef>
                <a:spcPct val="20000"/>
              </a:spcBef>
              <a:spcAft>
                <a:spcPct val="0"/>
              </a:spcAft>
              <a:buClr>
                <a:srgbClr val="0BD0D9"/>
              </a:buClr>
              <a:buSzPct val="95000"/>
              <a:buNone/>
            </a:pPr>
            <a:r>
              <a:rPr lang="en-US" altLang="en-US" sz="1000" noProof="1">
                <a:solidFill>
                  <a:srgbClr val="0000FF"/>
                </a:solidFill>
                <a:latin typeface="Arial" panose="020B0604020202020204" pitchFamily="34" charset="0"/>
              </a:rPr>
              <a:t>        petName = </a:t>
            </a:r>
            <a:r>
              <a:rPr lang="en-US" altLang="en-US" sz="1000" noProof="1">
                <a:solidFill>
                  <a:srgbClr val="800000"/>
                </a:solidFill>
                <a:latin typeface="Arial" panose="020B0604020202020204" pitchFamily="34" charset="0"/>
              </a:rPr>
              <a:t>"Chuck";</a:t>
            </a:r>
          </a:p>
          <a:p>
            <a:pPr defTabSz="457200" fontAlgn="base">
              <a:lnSpc>
                <a:spcPct val="80000"/>
              </a:lnSpc>
              <a:spcBef>
                <a:spcPct val="20000"/>
              </a:spcBef>
              <a:spcAft>
                <a:spcPct val="0"/>
              </a:spcAft>
              <a:buClr>
                <a:srgbClr val="0BD0D9"/>
              </a:buClr>
              <a:buSzPct val="95000"/>
              <a:buNone/>
            </a:pPr>
            <a:r>
              <a:rPr lang="en-US" altLang="en-US" sz="1000" noProof="1">
                <a:solidFill>
                  <a:srgbClr val="800000"/>
                </a:solidFill>
                <a:latin typeface="Arial" panose="020B0604020202020204" pitchFamily="34" charset="0"/>
              </a:rPr>
              <a:t>        currSpeed = 10;</a:t>
            </a:r>
          </a:p>
          <a:p>
            <a:pPr defTabSz="457200" fontAlgn="base">
              <a:lnSpc>
                <a:spcPct val="80000"/>
              </a:lnSpc>
              <a:spcBef>
                <a:spcPct val="20000"/>
              </a:spcBef>
              <a:spcAft>
                <a:spcPct val="0"/>
              </a:spcAft>
              <a:buClr>
                <a:srgbClr val="0BD0D9"/>
              </a:buClr>
              <a:buSzPct val="95000"/>
              <a:buNone/>
            </a:pPr>
            <a:r>
              <a:rPr lang="en-US" altLang="en-US" sz="1000" noProof="1">
                <a:solidFill>
                  <a:srgbClr val="800000"/>
                </a:solidFill>
                <a:latin typeface="Arial" panose="020B0604020202020204" pitchFamily="34" charset="0"/>
              </a:rPr>
              <a:t>    }</a:t>
            </a:r>
          </a:p>
          <a:p>
            <a:pPr defTabSz="457200" fontAlgn="base">
              <a:lnSpc>
                <a:spcPct val="80000"/>
              </a:lnSpc>
              <a:spcBef>
                <a:spcPct val="20000"/>
              </a:spcBef>
              <a:spcAft>
                <a:spcPct val="0"/>
              </a:spcAft>
              <a:buClr>
                <a:srgbClr val="0BD0D9"/>
              </a:buClr>
              <a:buSzPct val="95000"/>
              <a:buNone/>
            </a:pPr>
            <a:r>
              <a:rPr lang="en-US" altLang="en-US" sz="1000" noProof="1">
                <a:solidFill>
                  <a:srgbClr val="800000"/>
                </a:solidFill>
                <a:latin typeface="Arial" panose="020B0604020202020204" pitchFamily="34" charset="0"/>
              </a:rPr>
              <a:t>    </a:t>
            </a:r>
            <a:r>
              <a:rPr lang="en-US" altLang="en-US" sz="1000" noProof="1">
                <a:solidFill>
                  <a:srgbClr val="008000"/>
                </a:solidFill>
                <a:latin typeface="Arial" panose="020B0604020202020204" pitchFamily="34" charset="0"/>
              </a:rPr>
              <a:t>// Here, currSpeed will receive the</a:t>
            </a:r>
          </a:p>
          <a:p>
            <a:pPr defTabSz="457200" fontAlgn="base">
              <a:lnSpc>
                <a:spcPct val="80000"/>
              </a:lnSpc>
              <a:spcBef>
                <a:spcPct val="20000"/>
              </a:spcBef>
              <a:spcAft>
                <a:spcPct val="0"/>
              </a:spcAft>
              <a:buClr>
                <a:srgbClr val="0BD0D9"/>
              </a:buClr>
              <a:buSzPct val="95000"/>
              <a:buNone/>
            </a:pPr>
            <a:r>
              <a:rPr lang="en-US" altLang="en-US" sz="1000" noProof="1">
                <a:solidFill>
                  <a:srgbClr val="008000"/>
                </a:solidFill>
                <a:latin typeface="Arial" panose="020B0604020202020204" pitchFamily="34" charset="0"/>
              </a:rPr>
              <a:t>    // default value of an int (zero).</a:t>
            </a:r>
          </a:p>
          <a:p>
            <a:pPr defTabSz="457200" fontAlgn="base">
              <a:lnSpc>
                <a:spcPct val="80000"/>
              </a:lnSpc>
              <a:spcBef>
                <a:spcPct val="20000"/>
              </a:spcBef>
              <a:spcAft>
                <a:spcPct val="0"/>
              </a:spcAft>
              <a:buClr>
                <a:srgbClr val="0BD0D9"/>
              </a:buClr>
              <a:buSzPct val="95000"/>
              <a:buNone/>
            </a:pPr>
            <a:r>
              <a:rPr lang="en-US" altLang="en-US" sz="1000" noProof="1">
                <a:solidFill>
                  <a:srgbClr val="008000"/>
                </a:solidFill>
                <a:latin typeface="Arial" panose="020B0604020202020204" pitchFamily="34" charset="0"/>
              </a:rPr>
              <a:t>    </a:t>
            </a:r>
            <a:r>
              <a:rPr lang="en-US" altLang="en-US" sz="1000" noProof="1">
                <a:solidFill>
                  <a:srgbClr val="0000FF"/>
                </a:solidFill>
                <a:latin typeface="Arial" panose="020B0604020202020204" pitchFamily="34" charset="0"/>
              </a:rPr>
              <a:t>public Car(string pn)</a:t>
            </a:r>
          </a:p>
          <a:p>
            <a:pPr defTabSz="457200" fontAlgn="base">
              <a:lnSpc>
                <a:spcPct val="80000"/>
              </a:lnSpc>
              <a:spcBef>
                <a:spcPct val="20000"/>
              </a:spcBef>
              <a:spcAft>
                <a:spcPct val="0"/>
              </a:spcAft>
              <a:buClr>
                <a:srgbClr val="0BD0D9"/>
              </a:buClr>
              <a:buSzPct val="95000"/>
              <a:buNone/>
            </a:pPr>
            <a:r>
              <a:rPr lang="en-US" altLang="en-US" sz="1000" noProof="1">
                <a:solidFill>
                  <a:srgbClr val="0000FF"/>
                </a:solidFill>
                <a:latin typeface="Arial" panose="020B0604020202020204" pitchFamily="34" charset="0"/>
              </a:rPr>
              <a:t>    {</a:t>
            </a:r>
          </a:p>
          <a:p>
            <a:pPr defTabSz="457200" fontAlgn="base">
              <a:lnSpc>
                <a:spcPct val="80000"/>
              </a:lnSpc>
              <a:spcBef>
                <a:spcPct val="20000"/>
              </a:spcBef>
              <a:spcAft>
                <a:spcPct val="0"/>
              </a:spcAft>
              <a:buClr>
                <a:srgbClr val="0BD0D9"/>
              </a:buClr>
              <a:buSzPct val="95000"/>
              <a:buNone/>
            </a:pPr>
            <a:r>
              <a:rPr lang="en-US" altLang="en-US" sz="1000" noProof="1">
                <a:solidFill>
                  <a:srgbClr val="0000FF"/>
                </a:solidFill>
                <a:latin typeface="Arial" panose="020B0604020202020204" pitchFamily="34" charset="0"/>
              </a:rPr>
              <a:t>        petName = pn;</a:t>
            </a:r>
          </a:p>
          <a:p>
            <a:pPr defTabSz="457200" fontAlgn="base">
              <a:lnSpc>
                <a:spcPct val="80000"/>
              </a:lnSpc>
              <a:spcBef>
                <a:spcPct val="20000"/>
              </a:spcBef>
              <a:spcAft>
                <a:spcPct val="0"/>
              </a:spcAft>
              <a:buClr>
                <a:srgbClr val="0BD0D9"/>
              </a:buClr>
              <a:buSzPct val="95000"/>
              <a:buNone/>
            </a:pPr>
            <a:r>
              <a:rPr lang="en-US" altLang="en-US" sz="1000" noProof="1">
                <a:solidFill>
                  <a:srgbClr val="0000FF"/>
                </a:solidFill>
                <a:latin typeface="Arial" panose="020B0604020202020204" pitchFamily="34" charset="0"/>
              </a:rPr>
              <a:t>    }</a:t>
            </a:r>
          </a:p>
          <a:p>
            <a:pPr defTabSz="457200" fontAlgn="base">
              <a:lnSpc>
                <a:spcPct val="80000"/>
              </a:lnSpc>
              <a:spcBef>
                <a:spcPct val="20000"/>
              </a:spcBef>
              <a:spcAft>
                <a:spcPct val="0"/>
              </a:spcAft>
              <a:buClr>
                <a:srgbClr val="0BD0D9"/>
              </a:buClr>
              <a:buSzPct val="95000"/>
              <a:buNone/>
            </a:pPr>
            <a:r>
              <a:rPr lang="en-US" altLang="en-US" sz="1000" noProof="1">
                <a:solidFill>
                  <a:srgbClr val="0000FF"/>
                </a:solidFill>
                <a:latin typeface="Arial" panose="020B0604020202020204" pitchFamily="34" charset="0"/>
              </a:rPr>
              <a:t>    </a:t>
            </a:r>
            <a:r>
              <a:rPr lang="en-US" altLang="en-US" sz="1000" noProof="1">
                <a:solidFill>
                  <a:srgbClr val="008000"/>
                </a:solidFill>
                <a:latin typeface="Arial" panose="020B0604020202020204" pitchFamily="34" charset="0"/>
              </a:rPr>
              <a:t>// Let caller set the full 'state' of the Car.</a:t>
            </a:r>
          </a:p>
          <a:p>
            <a:pPr defTabSz="457200" fontAlgn="base">
              <a:lnSpc>
                <a:spcPct val="80000"/>
              </a:lnSpc>
              <a:spcBef>
                <a:spcPct val="20000"/>
              </a:spcBef>
              <a:spcAft>
                <a:spcPct val="0"/>
              </a:spcAft>
              <a:buClr>
                <a:srgbClr val="0BD0D9"/>
              </a:buClr>
              <a:buSzPct val="95000"/>
              <a:buNone/>
            </a:pPr>
            <a:r>
              <a:rPr lang="en-US" altLang="en-US" sz="1000" noProof="1">
                <a:solidFill>
                  <a:srgbClr val="008000"/>
                </a:solidFill>
                <a:latin typeface="Arial" panose="020B0604020202020204" pitchFamily="34" charset="0"/>
              </a:rPr>
              <a:t>    </a:t>
            </a:r>
            <a:r>
              <a:rPr lang="en-US" altLang="en-US" sz="1000" noProof="1">
                <a:solidFill>
                  <a:srgbClr val="0000FF"/>
                </a:solidFill>
                <a:latin typeface="Arial" panose="020B0604020202020204" pitchFamily="34" charset="0"/>
              </a:rPr>
              <a:t>public Car(string pn, int cs)</a:t>
            </a:r>
          </a:p>
          <a:p>
            <a:pPr defTabSz="457200" fontAlgn="base">
              <a:lnSpc>
                <a:spcPct val="80000"/>
              </a:lnSpc>
              <a:spcBef>
                <a:spcPct val="20000"/>
              </a:spcBef>
              <a:spcAft>
                <a:spcPct val="0"/>
              </a:spcAft>
              <a:buClr>
                <a:srgbClr val="0BD0D9"/>
              </a:buClr>
              <a:buSzPct val="95000"/>
              <a:buNone/>
            </a:pPr>
            <a:r>
              <a:rPr lang="en-US" altLang="en-US" sz="1000" noProof="1">
                <a:solidFill>
                  <a:srgbClr val="0000FF"/>
                </a:solidFill>
                <a:latin typeface="Arial" panose="020B0604020202020204" pitchFamily="34" charset="0"/>
              </a:rPr>
              <a:t>    {</a:t>
            </a:r>
          </a:p>
          <a:p>
            <a:pPr defTabSz="457200" fontAlgn="base">
              <a:lnSpc>
                <a:spcPct val="80000"/>
              </a:lnSpc>
              <a:spcBef>
                <a:spcPct val="20000"/>
              </a:spcBef>
              <a:spcAft>
                <a:spcPct val="0"/>
              </a:spcAft>
              <a:buClr>
                <a:srgbClr val="0BD0D9"/>
              </a:buClr>
              <a:buSzPct val="95000"/>
              <a:buNone/>
            </a:pPr>
            <a:r>
              <a:rPr lang="en-US" altLang="en-US" sz="1000" noProof="1">
                <a:solidFill>
                  <a:srgbClr val="0000FF"/>
                </a:solidFill>
                <a:latin typeface="Arial" panose="020B0604020202020204" pitchFamily="34" charset="0"/>
              </a:rPr>
              <a:t>        petName = pn;</a:t>
            </a:r>
          </a:p>
          <a:p>
            <a:pPr defTabSz="457200" fontAlgn="base">
              <a:lnSpc>
                <a:spcPct val="80000"/>
              </a:lnSpc>
              <a:spcBef>
                <a:spcPct val="20000"/>
              </a:spcBef>
              <a:spcAft>
                <a:spcPct val="0"/>
              </a:spcAft>
              <a:buClr>
                <a:srgbClr val="0BD0D9"/>
              </a:buClr>
              <a:buSzPct val="95000"/>
              <a:buNone/>
            </a:pPr>
            <a:r>
              <a:rPr lang="en-US" altLang="en-US" sz="1000" noProof="1">
                <a:solidFill>
                  <a:srgbClr val="0000FF"/>
                </a:solidFill>
                <a:latin typeface="Arial" panose="020B0604020202020204" pitchFamily="34" charset="0"/>
              </a:rPr>
              <a:t>        currSpeed = cs;</a:t>
            </a:r>
          </a:p>
          <a:p>
            <a:pPr defTabSz="457200" fontAlgn="base">
              <a:lnSpc>
                <a:spcPct val="80000"/>
              </a:lnSpc>
              <a:spcBef>
                <a:spcPct val="20000"/>
              </a:spcBef>
              <a:spcAft>
                <a:spcPct val="0"/>
              </a:spcAft>
              <a:buClr>
                <a:srgbClr val="0BD0D9"/>
              </a:buClr>
              <a:buSzPct val="95000"/>
              <a:buNone/>
            </a:pPr>
            <a:r>
              <a:rPr lang="en-US" altLang="en-US" sz="1000" noProof="1">
                <a:solidFill>
                  <a:srgbClr val="0000FF"/>
                </a:solidFill>
                <a:latin typeface="Arial" panose="020B0604020202020204" pitchFamily="34" charset="0"/>
              </a:rPr>
              <a:t>    }</a:t>
            </a:r>
          </a:p>
          <a:p>
            <a:pPr defTabSz="457200" fontAlgn="base">
              <a:lnSpc>
                <a:spcPct val="80000"/>
              </a:lnSpc>
              <a:spcBef>
                <a:spcPct val="20000"/>
              </a:spcBef>
              <a:spcAft>
                <a:spcPct val="0"/>
              </a:spcAft>
              <a:buClr>
                <a:srgbClr val="0BD0D9"/>
              </a:buClr>
              <a:buSzPct val="95000"/>
              <a:buNone/>
            </a:pPr>
            <a:r>
              <a:rPr lang="en-US" altLang="en-US" sz="1000" noProof="1">
                <a:solidFill>
                  <a:srgbClr val="0000FF"/>
                </a:solidFill>
                <a:latin typeface="Arial" panose="020B0604020202020204" pitchFamily="34" charset="0"/>
              </a:rPr>
              <a:t>..</a:t>
            </a:r>
          </a:p>
          <a:p>
            <a:pPr defTabSz="457200" fontAlgn="base">
              <a:lnSpc>
                <a:spcPct val="80000"/>
              </a:lnSpc>
              <a:spcBef>
                <a:spcPct val="20000"/>
              </a:spcBef>
              <a:spcAft>
                <a:spcPct val="0"/>
              </a:spcAft>
              <a:buClr>
                <a:srgbClr val="0BD0D9"/>
              </a:buClr>
              <a:buSzPct val="95000"/>
              <a:buNone/>
            </a:pPr>
            <a:r>
              <a:rPr lang="en-US" altLang="en-US" sz="1000" noProof="1">
                <a:solidFill>
                  <a:srgbClr val="0000FF"/>
                </a:solidFill>
                <a:latin typeface="Arial" panose="020B0604020202020204" pitchFamily="34" charset="0"/>
              </a:rPr>
              <a:t>}</a:t>
            </a:r>
            <a:endParaRPr lang="en-US" altLang="en-US" sz="1000">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51202" name="Title 2">
            <a:extLst>
              <a:ext uri="{FF2B5EF4-FFF2-40B4-BE49-F238E27FC236}">
                <a16:creationId xmlns:a16="http://schemas.microsoft.com/office/drawing/2014/main" id="{19C13F02-CD48-4FBA-8756-8C19C56F9FC5}"/>
              </a:ext>
            </a:extLst>
          </p:cNvPr>
          <p:cNvSpPr>
            <a:spLocks noGrp="1" noChangeArrowheads="1"/>
          </p:cNvSpPr>
          <p:nvPr>
            <p:ph type="title"/>
          </p:nvPr>
        </p:nvSpPr>
        <p:spPr>
          <a:xfrm>
            <a:off x="1154955" y="1447800"/>
            <a:ext cx="6974915" cy="3329581"/>
          </a:xfrm>
        </p:spPr>
        <p:txBody>
          <a:bodyPr vert="horz" lIns="91440" tIns="45720" rIns="91440" bIns="45720" rtlCol="0" anchor="b">
            <a:normAutofit/>
          </a:bodyPr>
          <a:lstStyle/>
          <a:p>
            <a:pPr eaLnBrk="1" hangingPunct="1"/>
            <a:r>
              <a:rPr lang="en-US" altLang="en-US" sz="7200" b="0" i="0" kern="1200" dirty="0">
                <a:solidFill>
                  <a:schemeClr val="tx2"/>
                </a:solidFill>
                <a:latin typeface="+mj-lt"/>
                <a:ea typeface="+mj-ea"/>
                <a:cs typeface="+mj-cs"/>
              </a:rPr>
              <a:t>Day 02</a:t>
            </a:r>
          </a:p>
        </p:txBody>
      </p:sp>
      <p:sp>
        <p:nvSpPr>
          <p:cNvPr id="51203" name="Content Placeholder 1">
            <a:extLst>
              <a:ext uri="{FF2B5EF4-FFF2-40B4-BE49-F238E27FC236}">
                <a16:creationId xmlns:a16="http://schemas.microsoft.com/office/drawing/2014/main" id="{804BF871-3FB2-4363-96EE-71F21D41629B}"/>
              </a:ext>
            </a:extLst>
          </p:cNvPr>
          <p:cNvSpPr>
            <a:spLocks noGrp="1" noChangeArrowheads="1"/>
          </p:cNvSpPr>
          <p:nvPr>
            <p:ph idx="1"/>
          </p:nvPr>
        </p:nvSpPr>
        <p:spPr>
          <a:xfrm>
            <a:off x="1154955" y="4777380"/>
            <a:ext cx="6974911" cy="861420"/>
          </a:xfrm>
        </p:spPr>
        <p:txBody>
          <a:bodyPr vert="horz" lIns="91440" tIns="45720" rIns="91440" bIns="45720" rtlCol="0" anchor="t">
            <a:normAutofit/>
          </a:bodyPr>
          <a:lstStyle/>
          <a:p>
            <a:pPr marL="0" indent="0" eaLnBrk="1" hangingPunct="1">
              <a:spcAft>
                <a:spcPts val="0"/>
              </a:spcAft>
              <a:buClr>
                <a:schemeClr val="bg2">
                  <a:lumMod val="40000"/>
                  <a:lumOff val="60000"/>
                </a:schemeClr>
              </a:buClr>
              <a:buNone/>
            </a:pPr>
            <a:r>
              <a:rPr lang="en-US" altLang="en-US" b="0" i="0" kern="1200" cap="all">
                <a:solidFill>
                  <a:schemeClr val="tx1">
                    <a:lumMod val="85000"/>
                    <a:lumOff val="15000"/>
                  </a:schemeClr>
                </a:solidFill>
                <a:latin typeface="+mj-lt"/>
                <a:ea typeface="+mj-ea"/>
                <a:cs typeface="+mj-cs"/>
              </a:rPr>
              <a:t>OOP?</a:t>
            </a:r>
          </a:p>
        </p:txBody>
      </p:sp>
      <p:sp>
        <p:nvSpPr>
          <p:cNvPr id="51204" name="Slide Number Placeholder 1">
            <a:extLst>
              <a:ext uri="{FF2B5EF4-FFF2-40B4-BE49-F238E27FC236}">
                <a16:creationId xmlns:a16="http://schemas.microsoft.com/office/drawing/2014/main" id="{EF0B9EE8-79A1-48DC-BA9F-1D5CEE6540E7}"/>
              </a:ext>
            </a:extLst>
          </p:cNvPr>
          <p:cNvSpPr>
            <a:spLocks noGrp="1" noChangeArrowheads="1"/>
          </p:cNvSpPr>
          <p:nvPr>
            <p:ph type="sldNum" sz="quarter" idx="12"/>
          </p:nvPr>
        </p:nvSpPr>
        <p:spPr>
          <a:xfrm>
            <a:off x="10352540" y="295729"/>
            <a:ext cx="838199" cy="7676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norm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ts val="600"/>
              </a:spcAft>
              <a:buClrTx/>
              <a:buSzTx/>
              <a:buNone/>
            </a:pPr>
            <a:fld id="{3570F71A-F247-4522-B50F-C97E9DBDF4AC}" type="slidenum">
              <a:rPr lang="en-US" altLang="en-US" sz="2800" b="0" i="0" kern="1200">
                <a:solidFill>
                  <a:srgbClr val="FFFFFF"/>
                </a:solidFill>
                <a:latin typeface="+mn-lt"/>
                <a:ea typeface="+mn-ea"/>
                <a:cs typeface="+mn-cs"/>
              </a:rPr>
              <a:pPr defTabSz="457200" fontAlgn="base">
                <a:spcBef>
                  <a:spcPct val="0"/>
                </a:spcBef>
                <a:spcAft>
                  <a:spcPts val="600"/>
                </a:spcAft>
                <a:buClrTx/>
                <a:buSzTx/>
                <a:buNone/>
              </a:pPr>
              <a:t>2</a:t>
            </a:fld>
            <a:endParaRPr lang="en-US" altLang="en-US" sz="2800" b="0" i="0" kern="1200">
              <a:solidFill>
                <a:srgbClr val="FFFFFF"/>
              </a:solidFill>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51202"/>
                                        </p:tgtEl>
                                        <p:attrNameLst>
                                          <p:attrName>style.visibility</p:attrName>
                                        </p:attrNameLst>
                                      </p:cBhvr>
                                      <p:to>
                                        <p:strVal val="visible"/>
                                      </p:to>
                                    </p:set>
                                    <p:animEffect transition="in" filter="fade">
                                      <p:cBhvr>
                                        <p:cTn id="7" dur="700"/>
                                        <p:tgtEl>
                                          <p:spTgt spid="51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52CA5E3B-AF08-418F-99A4-2F22A76EEC43}"/>
              </a:ext>
            </a:extLst>
          </p:cNvPr>
          <p:cNvSpPr>
            <a:spLocks noGrp="1" noChangeArrowheads="1"/>
          </p:cNvSpPr>
          <p:nvPr>
            <p:ph type="title"/>
          </p:nvPr>
        </p:nvSpPr>
        <p:spPr>
          <a:xfrm>
            <a:off x="1559497" y="404665"/>
            <a:ext cx="7056437" cy="1400175"/>
          </a:xfrm>
        </p:spPr>
        <p:txBody>
          <a:bodyPr/>
          <a:lstStyle/>
          <a:p>
            <a:pPr eaLnBrk="1" hangingPunct="1"/>
            <a:r>
              <a:rPr lang="en-US" altLang="en-US" dirty="0" err="1"/>
              <a:t>Các</a:t>
            </a:r>
            <a:r>
              <a:rPr lang="en-US" altLang="en-US" dirty="0"/>
              <a:t> </a:t>
            </a:r>
            <a:r>
              <a:rPr lang="en-US" altLang="en-US" dirty="0" err="1"/>
              <a:t>biểu</a:t>
            </a:r>
            <a:r>
              <a:rPr lang="en-US" altLang="en-US" dirty="0"/>
              <a:t> </a:t>
            </a:r>
            <a:r>
              <a:rPr lang="en-US" altLang="en-US" dirty="0" err="1"/>
              <a:t>thức</a:t>
            </a:r>
            <a:endParaRPr lang="en-US" altLang="en-US" dirty="0"/>
          </a:p>
        </p:txBody>
      </p:sp>
      <p:sp>
        <p:nvSpPr>
          <p:cNvPr id="69635" name="Content Placeholder 2">
            <a:extLst>
              <a:ext uri="{FF2B5EF4-FFF2-40B4-BE49-F238E27FC236}">
                <a16:creationId xmlns:a16="http://schemas.microsoft.com/office/drawing/2014/main" id="{43877FB6-0067-4EAB-954A-4BDC9F8C49A8}"/>
              </a:ext>
            </a:extLst>
          </p:cNvPr>
          <p:cNvSpPr>
            <a:spLocks noGrp="1" noChangeArrowheads="1"/>
          </p:cNvSpPr>
          <p:nvPr>
            <p:ph idx="1"/>
          </p:nvPr>
        </p:nvSpPr>
        <p:spPr>
          <a:xfrm>
            <a:off x="1981200" y="1935164"/>
            <a:ext cx="3251200" cy="4389437"/>
          </a:xfrm>
        </p:spPr>
        <p:txBody>
          <a:bodyPr/>
          <a:lstStyle/>
          <a:p>
            <a:pPr eaLnBrk="1" hangingPunct="1"/>
            <a:r>
              <a:rPr lang="en-US" altLang="en-US" sz="1800" dirty="0" err="1"/>
              <a:t>Các</a:t>
            </a:r>
            <a:r>
              <a:rPr lang="en-US" altLang="en-US" sz="1800" dirty="0"/>
              <a:t> </a:t>
            </a:r>
            <a:r>
              <a:rPr lang="en-US" altLang="en-US" sz="1800" dirty="0" err="1"/>
              <a:t>toán</a:t>
            </a:r>
            <a:r>
              <a:rPr lang="en-US" altLang="en-US" sz="1800" dirty="0"/>
              <a:t> </a:t>
            </a:r>
            <a:r>
              <a:rPr lang="en-US" altLang="en-US" sz="1800" dirty="0" err="1"/>
              <a:t>hạng</a:t>
            </a:r>
            <a:r>
              <a:rPr lang="en-US" altLang="en-US" sz="1800" dirty="0"/>
              <a:t> </a:t>
            </a:r>
            <a:r>
              <a:rPr lang="en-US" altLang="en-US" sz="1800" dirty="0" err="1"/>
              <a:t>có</a:t>
            </a:r>
            <a:r>
              <a:rPr lang="en-US" altLang="en-US" sz="1800" dirty="0"/>
              <a:t> </a:t>
            </a:r>
            <a:r>
              <a:rPr lang="en-US" altLang="en-US" sz="1800" dirty="0" err="1"/>
              <a:t>thể</a:t>
            </a:r>
            <a:r>
              <a:rPr lang="en-US" altLang="en-US" sz="1800" dirty="0"/>
              <a:t> </a:t>
            </a:r>
            <a:r>
              <a:rPr lang="en-US" altLang="en-US" sz="1800" dirty="0" err="1"/>
              <a:t>được</a:t>
            </a:r>
            <a:r>
              <a:rPr lang="en-US" altLang="en-US" sz="1800" dirty="0"/>
              <a:t> overload</a:t>
            </a:r>
          </a:p>
          <a:p>
            <a:pPr eaLnBrk="1" hangingPunct="1"/>
            <a:r>
              <a:rPr lang="en-US" altLang="en-US" sz="1800" dirty="0" err="1"/>
              <a:t>Các</a:t>
            </a:r>
            <a:r>
              <a:rPr lang="en-US" altLang="en-US" sz="1800" dirty="0"/>
              <a:t> </a:t>
            </a:r>
            <a:r>
              <a:rPr lang="en-US" altLang="en-US" sz="1800" dirty="0" err="1"/>
              <a:t>toán</a:t>
            </a:r>
            <a:r>
              <a:rPr lang="en-US" altLang="en-US" sz="1800" dirty="0"/>
              <a:t> </a:t>
            </a:r>
            <a:r>
              <a:rPr lang="en-US" altLang="en-US" sz="1800" dirty="0" err="1"/>
              <a:t>hạng</a:t>
            </a:r>
            <a:r>
              <a:rPr lang="en-US" altLang="en-US" sz="1800" dirty="0"/>
              <a:t> </a:t>
            </a:r>
            <a:r>
              <a:rPr lang="en-US" altLang="en-US" sz="1800" dirty="0" err="1"/>
              <a:t>có</a:t>
            </a:r>
            <a:r>
              <a:rPr lang="en-US" altLang="en-US" sz="1800" dirty="0"/>
              <a:t> </a:t>
            </a:r>
            <a:r>
              <a:rPr lang="en-US" altLang="en-US" sz="1800" dirty="0" err="1"/>
              <a:t>thể</a:t>
            </a:r>
            <a:r>
              <a:rPr lang="en-US" altLang="en-US" sz="1800" dirty="0"/>
              <a:t> </a:t>
            </a:r>
            <a:r>
              <a:rPr lang="en-US" altLang="en-US" sz="1800" dirty="0" err="1"/>
              <a:t>mang</a:t>
            </a:r>
            <a:r>
              <a:rPr lang="en-US" altLang="en-US" sz="1800" dirty="0"/>
              <a:t> ý </a:t>
            </a:r>
            <a:r>
              <a:rPr lang="en-US" altLang="en-US" sz="1800" dirty="0" err="1"/>
              <a:t>nghĩa</a:t>
            </a:r>
            <a:r>
              <a:rPr lang="en-US" altLang="en-US" sz="1800" dirty="0"/>
              <a:t> </a:t>
            </a:r>
            <a:r>
              <a:rPr lang="en-US" altLang="en-US" sz="1800" dirty="0" err="1"/>
              <a:t>khác</a:t>
            </a:r>
            <a:r>
              <a:rPr lang="en-US" altLang="en-US" sz="1800" dirty="0"/>
              <a:t> </a:t>
            </a:r>
            <a:r>
              <a:rPr lang="en-US" altLang="en-US" sz="1800" dirty="0" err="1"/>
              <a:t>nhau</a:t>
            </a:r>
            <a:r>
              <a:rPr lang="en-US" altLang="en-US" sz="1800" dirty="0"/>
              <a:t> </a:t>
            </a:r>
            <a:r>
              <a:rPr lang="en-US" altLang="en-US" sz="1800" dirty="0" err="1"/>
              <a:t>trong</a:t>
            </a:r>
            <a:r>
              <a:rPr lang="en-US" altLang="en-US" sz="1800" dirty="0"/>
              <a:t> </a:t>
            </a:r>
            <a:r>
              <a:rPr lang="en-US" altLang="en-US" sz="1800" dirty="0" err="1"/>
              <a:t>ngữ</a:t>
            </a:r>
            <a:r>
              <a:rPr lang="en-US" altLang="en-US" sz="1800" dirty="0"/>
              <a:t> </a:t>
            </a:r>
            <a:r>
              <a:rPr lang="en-US" altLang="en-US" sz="1800" dirty="0" err="1"/>
              <a:t>cảnh</a:t>
            </a:r>
            <a:r>
              <a:rPr lang="en-US" altLang="en-US" sz="1800" dirty="0"/>
              <a:t> </a:t>
            </a:r>
            <a:r>
              <a:rPr lang="en-US" altLang="en-US" sz="1800" dirty="0" err="1"/>
              <a:t>khác</a:t>
            </a:r>
            <a:r>
              <a:rPr lang="en-US" altLang="en-US" sz="1800" dirty="0"/>
              <a:t> </a:t>
            </a:r>
            <a:r>
              <a:rPr lang="en-US" altLang="en-US" sz="1800" dirty="0" err="1"/>
              <a:t>nhau</a:t>
            </a:r>
            <a:endParaRPr lang="en-US" altLang="en-US" sz="1800" dirty="0"/>
          </a:p>
          <a:p>
            <a:pPr eaLnBrk="1" hangingPunct="1"/>
            <a:r>
              <a:rPr lang="en-US" altLang="en-US" sz="1800" dirty="0" err="1"/>
              <a:t>Ví</a:t>
            </a:r>
            <a:r>
              <a:rPr lang="en-US" altLang="en-US" sz="1800" dirty="0"/>
              <a:t> </a:t>
            </a:r>
            <a:r>
              <a:rPr lang="en-US" altLang="en-US" sz="1800" dirty="0" err="1"/>
              <a:t>dụ</a:t>
            </a:r>
            <a:r>
              <a:rPr lang="en-US" altLang="en-US" sz="1800" dirty="0"/>
              <a:t> </a:t>
            </a:r>
            <a:r>
              <a:rPr lang="en-US" altLang="en-US" sz="1800" dirty="0" err="1"/>
              <a:t>phép</a:t>
            </a:r>
            <a:r>
              <a:rPr lang="en-US" altLang="en-US" sz="1800" dirty="0"/>
              <a:t> </a:t>
            </a:r>
            <a:r>
              <a:rPr lang="en-US" altLang="en-US" sz="1800" dirty="0" err="1"/>
              <a:t>cộng</a:t>
            </a:r>
            <a:r>
              <a:rPr lang="en-US" altLang="en-US" sz="1800" dirty="0"/>
              <a:t> </a:t>
            </a:r>
            <a:r>
              <a:rPr lang="en-US" altLang="en-US" sz="1800" dirty="0" err="1"/>
              <a:t>OperandOver.Sln</a:t>
            </a:r>
            <a:endParaRPr lang="en-US" altLang="en-US" sz="1800" dirty="0"/>
          </a:p>
        </p:txBody>
      </p:sp>
      <p:sp>
        <p:nvSpPr>
          <p:cNvPr id="69637" name="Slide Number Placeholder 1">
            <a:extLst>
              <a:ext uri="{FF2B5EF4-FFF2-40B4-BE49-F238E27FC236}">
                <a16:creationId xmlns:a16="http://schemas.microsoft.com/office/drawing/2014/main" id="{A2D06B69-10DF-4B9E-AB8D-CB79EC603D25}"/>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87821038-0878-4562-A59D-BF037ACF7872}"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20</a:t>
            </a:fld>
            <a:endParaRPr lang="vi-VN" altLang="en-US" sz="2800">
              <a:solidFill>
                <a:srgbClr val="FFFFFF"/>
              </a:solidFill>
              <a:latin typeface="Arial" panose="020B0604020202020204" pitchFamily="34" charset="0"/>
            </a:endParaRPr>
          </a:p>
        </p:txBody>
      </p:sp>
      <p:pic>
        <p:nvPicPr>
          <p:cNvPr id="69636" name="Picture 2">
            <a:extLst>
              <a:ext uri="{FF2B5EF4-FFF2-40B4-BE49-F238E27FC236}">
                <a16:creationId xmlns:a16="http://schemas.microsoft.com/office/drawing/2014/main" id="{27197C31-C5FE-4E26-A1DB-559391BA2D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5040" y="477043"/>
            <a:ext cx="4622800" cy="590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61455132-7B69-4AE1-9EDE-69DBFB3E5EA9}"/>
              </a:ext>
            </a:extLst>
          </p:cNvPr>
          <p:cNvSpPr>
            <a:spLocks noGrp="1" noChangeArrowheads="1"/>
          </p:cNvSpPr>
          <p:nvPr>
            <p:ph type="title"/>
          </p:nvPr>
        </p:nvSpPr>
        <p:spPr/>
        <p:txBody>
          <a:bodyPr/>
          <a:lstStyle/>
          <a:p>
            <a:pPr eaLnBrk="1" hangingPunct="1"/>
            <a:endParaRPr lang="en-US" altLang="en-US"/>
          </a:p>
        </p:txBody>
      </p:sp>
      <p:sp>
        <p:nvSpPr>
          <p:cNvPr id="70659" name="Content Placeholder 2">
            <a:extLst>
              <a:ext uri="{FF2B5EF4-FFF2-40B4-BE49-F238E27FC236}">
                <a16:creationId xmlns:a16="http://schemas.microsoft.com/office/drawing/2014/main" id="{6980CFB1-8821-43FC-A975-F937AC49AAB6}"/>
              </a:ext>
            </a:extLst>
          </p:cNvPr>
          <p:cNvSpPr>
            <a:spLocks noGrp="1" noChangeArrowheads="1"/>
          </p:cNvSpPr>
          <p:nvPr>
            <p:ph idx="1"/>
          </p:nvPr>
        </p:nvSpPr>
        <p:spPr/>
        <p:txBody>
          <a:bodyPr/>
          <a:lstStyle/>
          <a:p>
            <a:pPr eaLnBrk="1" hangingPunct="1"/>
            <a:endParaRPr lang="en-US" altLang="en-US"/>
          </a:p>
        </p:txBody>
      </p:sp>
      <p:sp>
        <p:nvSpPr>
          <p:cNvPr id="70665" name="Slide Number Placeholder 1">
            <a:extLst>
              <a:ext uri="{FF2B5EF4-FFF2-40B4-BE49-F238E27FC236}">
                <a16:creationId xmlns:a16="http://schemas.microsoft.com/office/drawing/2014/main" id="{DE767BF7-5559-4EEF-A8FA-7109AEE5CBBD}"/>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99C56D4E-27D2-4A62-B536-FE07F024C530}"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21</a:t>
            </a:fld>
            <a:endParaRPr lang="vi-VN" altLang="en-US" sz="2800">
              <a:solidFill>
                <a:srgbClr val="FFFFFF"/>
              </a:solidFill>
              <a:latin typeface="Arial" panose="020B0604020202020204" pitchFamily="34" charset="0"/>
            </a:endParaRPr>
          </a:p>
        </p:txBody>
      </p:sp>
      <p:pic>
        <p:nvPicPr>
          <p:cNvPr id="70660" name="Picture 2">
            <a:extLst>
              <a:ext uri="{FF2B5EF4-FFF2-40B4-BE49-F238E27FC236}">
                <a16:creationId xmlns:a16="http://schemas.microsoft.com/office/drawing/2014/main" id="{0B89C12F-0197-4986-B1F7-8C10662EA5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388" y="307975"/>
            <a:ext cx="5175250" cy="271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0275" name="Picture 3">
            <a:extLst>
              <a:ext uri="{FF2B5EF4-FFF2-40B4-BE49-F238E27FC236}">
                <a16:creationId xmlns:a16="http://schemas.microsoft.com/office/drawing/2014/main" id="{E1A95DEE-12F5-45C8-B38A-27EFA61CF1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2470" y="557213"/>
            <a:ext cx="183832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0276" name="Picture 4">
            <a:extLst>
              <a:ext uri="{FF2B5EF4-FFF2-40B4-BE49-F238E27FC236}">
                <a16:creationId xmlns:a16="http://schemas.microsoft.com/office/drawing/2014/main" id="{B9543B1B-AB4D-47FA-80B4-FEC1BE1039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9678" y="1930401"/>
            <a:ext cx="196215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0277" name="Picture 5">
            <a:extLst>
              <a:ext uri="{FF2B5EF4-FFF2-40B4-BE49-F238E27FC236}">
                <a16:creationId xmlns:a16="http://schemas.microsoft.com/office/drawing/2014/main" id="{D280571E-6837-47F1-9076-C96528DDBD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0784" y="3212977"/>
            <a:ext cx="4467225"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0278" name="Picture 6">
            <a:extLst>
              <a:ext uri="{FF2B5EF4-FFF2-40B4-BE49-F238E27FC236}">
                <a16:creationId xmlns:a16="http://schemas.microsoft.com/office/drawing/2014/main" id="{458F5320-D528-4B8C-9499-C7D2C377F1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2738" y="4471988"/>
            <a:ext cx="2400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10275"/>
                                        </p:tgtEl>
                                        <p:attrNameLst>
                                          <p:attrName>style.visibility</p:attrName>
                                        </p:attrNameLst>
                                      </p:cBhvr>
                                      <p:to>
                                        <p:strVal val="visible"/>
                                      </p:to>
                                    </p:set>
                                    <p:anim calcmode="lin" valueType="num">
                                      <p:cBhvr additive="base">
                                        <p:cTn id="7" dur="500" fill="hold"/>
                                        <p:tgtEl>
                                          <p:spTgt spid="310275"/>
                                        </p:tgtEl>
                                        <p:attrNameLst>
                                          <p:attrName>ppt_x</p:attrName>
                                        </p:attrNameLst>
                                      </p:cBhvr>
                                      <p:tavLst>
                                        <p:tav tm="0">
                                          <p:val>
                                            <p:strVal val="#ppt_x"/>
                                          </p:val>
                                        </p:tav>
                                        <p:tav tm="100000">
                                          <p:val>
                                            <p:strVal val="#ppt_x"/>
                                          </p:val>
                                        </p:tav>
                                      </p:tavLst>
                                    </p:anim>
                                    <p:anim calcmode="lin" valueType="num">
                                      <p:cBhvr additive="base">
                                        <p:cTn id="8" dur="500" fill="hold"/>
                                        <p:tgtEl>
                                          <p:spTgt spid="31027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10276"/>
                                        </p:tgtEl>
                                        <p:attrNameLst>
                                          <p:attrName>style.visibility</p:attrName>
                                        </p:attrNameLst>
                                      </p:cBhvr>
                                      <p:to>
                                        <p:strVal val="visible"/>
                                      </p:to>
                                    </p:set>
                                    <p:anim calcmode="lin" valueType="num">
                                      <p:cBhvr additive="base">
                                        <p:cTn id="11" dur="500" fill="hold"/>
                                        <p:tgtEl>
                                          <p:spTgt spid="310276"/>
                                        </p:tgtEl>
                                        <p:attrNameLst>
                                          <p:attrName>ppt_x</p:attrName>
                                        </p:attrNameLst>
                                      </p:cBhvr>
                                      <p:tavLst>
                                        <p:tav tm="0">
                                          <p:val>
                                            <p:strVal val="#ppt_x"/>
                                          </p:val>
                                        </p:tav>
                                        <p:tav tm="100000">
                                          <p:val>
                                            <p:strVal val="#ppt_x"/>
                                          </p:val>
                                        </p:tav>
                                      </p:tavLst>
                                    </p:anim>
                                    <p:anim calcmode="lin" valueType="num">
                                      <p:cBhvr additive="base">
                                        <p:cTn id="12" dur="500" fill="hold"/>
                                        <p:tgtEl>
                                          <p:spTgt spid="310276"/>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10277"/>
                                        </p:tgtEl>
                                        <p:attrNameLst>
                                          <p:attrName>style.visibility</p:attrName>
                                        </p:attrNameLst>
                                      </p:cBhvr>
                                      <p:to>
                                        <p:strVal val="visible"/>
                                      </p:to>
                                    </p:set>
                                    <p:anim calcmode="lin" valueType="num">
                                      <p:cBhvr additive="base">
                                        <p:cTn id="17" dur="500" fill="hold"/>
                                        <p:tgtEl>
                                          <p:spTgt spid="310277"/>
                                        </p:tgtEl>
                                        <p:attrNameLst>
                                          <p:attrName>ppt_x</p:attrName>
                                        </p:attrNameLst>
                                      </p:cBhvr>
                                      <p:tavLst>
                                        <p:tav tm="0">
                                          <p:val>
                                            <p:strVal val="#ppt_x"/>
                                          </p:val>
                                        </p:tav>
                                        <p:tav tm="100000">
                                          <p:val>
                                            <p:strVal val="#ppt_x"/>
                                          </p:val>
                                        </p:tav>
                                      </p:tavLst>
                                    </p:anim>
                                    <p:anim calcmode="lin" valueType="num">
                                      <p:cBhvr additive="base">
                                        <p:cTn id="18" dur="500" fill="hold"/>
                                        <p:tgtEl>
                                          <p:spTgt spid="310277"/>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entr" presetSubtype="0" fill="hold" nodeType="clickEffect">
                                  <p:stCondLst>
                                    <p:cond delay="0"/>
                                  </p:stCondLst>
                                  <p:childTnLst>
                                    <p:set>
                                      <p:cBhvr>
                                        <p:cTn id="22" dur="1" fill="hold">
                                          <p:stCondLst>
                                            <p:cond delay="0"/>
                                          </p:stCondLst>
                                        </p:cTn>
                                        <p:tgtEl>
                                          <p:spTgt spid="310278"/>
                                        </p:tgtEl>
                                        <p:attrNameLst>
                                          <p:attrName>style.visibility</p:attrName>
                                        </p:attrNameLst>
                                      </p:cBhvr>
                                      <p:to>
                                        <p:strVal val="visible"/>
                                      </p:to>
                                    </p:set>
                                    <p:animEffect transition="in" filter="fade">
                                      <p:cBhvr>
                                        <p:cTn id="23" dur="1000"/>
                                        <p:tgtEl>
                                          <p:spTgt spid="310278"/>
                                        </p:tgtEl>
                                      </p:cBhvr>
                                    </p:animEffect>
                                    <p:anim calcmode="lin" valueType="num">
                                      <p:cBhvr>
                                        <p:cTn id="24" dur="1000" fill="hold"/>
                                        <p:tgtEl>
                                          <p:spTgt spid="310278"/>
                                        </p:tgtEl>
                                        <p:attrNameLst>
                                          <p:attrName>ppt_x</p:attrName>
                                        </p:attrNameLst>
                                      </p:cBhvr>
                                      <p:tavLst>
                                        <p:tav tm="0">
                                          <p:val>
                                            <p:strVal val="#ppt_x"/>
                                          </p:val>
                                        </p:tav>
                                        <p:tav tm="100000">
                                          <p:val>
                                            <p:strVal val="#ppt_x"/>
                                          </p:val>
                                        </p:tav>
                                      </p:tavLst>
                                    </p:anim>
                                    <p:anim calcmode="lin" valueType="num">
                                      <p:cBhvr>
                                        <p:cTn id="25" dur="1000" fill="hold"/>
                                        <p:tgtEl>
                                          <p:spTgt spid="3102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B3234249-4F5E-4600-B0B6-DDFA8E2DAB9F}"/>
              </a:ext>
            </a:extLst>
          </p:cNvPr>
          <p:cNvSpPr>
            <a:spLocks noGrp="1" noChangeArrowheads="1"/>
          </p:cNvSpPr>
          <p:nvPr>
            <p:ph type="title"/>
          </p:nvPr>
        </p:nvSpPr>
        <p:spPr/>
        <p:txBody>
          <a:bodyPr/>
          <a:lstStyle/>
          <a:p>
            <a:pPr eaLnBrk="1" hangingPunct="1"/>
            <a:r>
              <a:rPr lang="en-US" altLang="en-US"/>
              <a:t>Các biểu thức</a:t>
            </a:r>
          </a:p>
        </p:txBody>
      </p:sp>
      <p:sp>
        <p:nvSpPr>
          <p:cNvPr id="71683" name="Content Placeholder 2">
            <a:extLst>
              <a:ext uri="{FF2B5EF4-FFF2-40B4-BE49-F238E27FC236}">
                <a16:creationId xmlns:a16="http://schemas.microsoft.com/office/drawing/2014/main" id="{45024B5B-FE48-40BA-BAAC-2C9ABA43AC0A}"/>
              </a:ext>
            </a:extLst>
          </p:cNvPr>
          <p:cNvSpPr>
            <a:spLocks noGrp="1" noChangeArrowheads="1"/>
          </p:cNvSpPr>
          <p:nvPr>
            <p:ph idx="1"/>
          </p:nvPr>
        </p:nvSpPr>
        <p:spPr>
          <a:xfrm>
            <a:off x="2366963" y="1700213"/>
            <a:ext cx="6711950" cy="4195762"/>
          </a:xfrm>
        </p:spPr>
        <p:txBody>
          <a:bodyPr/>
          <a:lstStyle/>
          <a:p>
            <a:pPr eaLnBrk="1" hangingPunct="1"/>
            <a:r>
              <a:rPr lang="en-US" altLang="en-US"/>
              <a:t>Thứ tự ưu tiên (</a:t>
            </a:r>
            <a:r>
              <a:rPr lang="en-US" altLang="en-US" sz="2800"/>
              <a:t>operator precedence)</a:t>
            </a:r>
            <a:endParaRPr lang="en-US" altLang="en-US"/>
          </a:p>
          <a:p>
            <a:pPr eaLnBrk="1" hangingPunct="1"/>
            <a:endParaRPr lang="en-US" altLang="en-US"/>
          </a:p>
        </p:txBody>
      </p:sp>
      <p:sp>
        <p:nvSpPr>
          <p:cNvPr id="71737" name="Slide Number Placeholder 1">
            <a:extLst>
              <a:ext uri="{FF2B5EF4-FFF2-40B4-BE49-F238E27FC236}">
                <a16:creationId xmlns:a16="http://schemas.microsoft.com/office/drawing/2014/main" id="{3BC60671-9F2C-47FA-91F2-798E55AED1A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7EC4FB83-B31C-40D5-BD54-B89253506E1C}"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22</a:t>
            </a:fld>
            <a:endParaRPr lang="vi-VN" altLang="en-US" sz="2800">
              <a:solidFill>
                <a:srgbClr val="FFFFFF"/>
              </a:solidFill>
              <a:latin typeface="Arial" panose="020B0604020202020204" pitchFamily="34" charset="0"/>
            </a:endParaRPr>
          </a:p>
        </p:txBody>
      </p:sp>
      <p:graphicFrame>
        <p:nvGraphicFramePr>
          <p:cNvPr id="4" name="Group 59">
            <a:extLst>
              <a:ext uri="{FF2B5EF4-FFF2-40B4-BE49-F238E27FC236}">
                <a16:creationId xmlns:a16="http://schemas.microsoft.com/office/drawing/2014/main" id="{FBAF839C-AADC-46B4-B28C-9D230661064B}"/>
              </a:ext>
            </a:extLst>
          </p:cNvPr>
          <p:cNvGraphicFramePr>
            <a:graphicFrameLocks/>
          </p:cNvGraphicFramePr>
          <p:nvPr/>
        </p:nvGraphicFramePr>
        <p:xfrm>
          <a:off x="1970088" y="2482850"/>
          <a:ext cx="8229600" cy="4114800"/>
        </p:xfrm>
        <a:graphic>
          <a:graphicData uri="http://schemas.openxmlformats.org/drawingml/2006/table">
            <a:tbl>
              <a:tblPr/>
              <a:tblGrid>
                <a:gridCol w="1157288">
                  <a:extLst>
                    <a:ext uri="{9D8B030D-6E8A-4147-A177-3AD203B41FA5}">
                      <a16:colId xmlns:a16="http://schemas.microsoft.com/office/drawing/2014/main" val="20000"/>
                    </a:ext>
                  </a:extLst>
                </a:gridCol>
                <a:gridCol w="2482850">
                  <a:extLst>
                    <a:ext uri="{9D8B030D-6E8A-4147-A177-3AD203B41FA5}">
                      <a16:colId xmlns:a16="http://schemas.microsoft.com/office/drawing/2014/main" val="20001"/>
                    </a:ext>
                  </a:extLst>
                </a:gridCol>
                <a:gridCol w="4589462">
                  <a:extLst>
                    <a:ext uri="{9D8B030D-6E8A-4147-A177-3AD203B41FA5}">
                      <a16:colId xmlns:a16="http://schemas.microsoft.com/office/drawing/2014/main" val="20002"/>
                    </a:ext>
                  </a:extLst>
                </a:gridCol>
              </a:tblGrid>
              <a:tr h="260350">
                <a:tc>
                  <a:txBody>
                    <a:body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sz="1800" b="1" i="0" u="none" strike="noStrike" cap="none" normalizeH="0" baseline="0" dirty="0">
                          <a:ln>
                            <a:noFill/>
                          </a:ln>
                          <a:solidFill>
                            <a:srgbClr val="FFFFFF"/>
                          </a:solidFill>
                          <a:effectLst/>
                          <a:latin typeface="Times New Roman" pitchFamily="18" charset="0"/>
                          <a:cs typeface="Times New Roman" pitchFamily="18" charset="0"/>
                        </a:rPr>
                        <a:t>Category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sz="1800" b="1" i="0" u="none" strike="noStrike" cap="none" normalizeH="0" baseline="0">
                          <a:ln>
                            <a:noFill/>
                          </a:ln>
                          <a:solidFill>
                            <a:srgbClr val="FFFFFF"/>
                          </a:solidFill>
                          <a:effectLst/>
                          <a:latin typeface="Times New Roman" pitchFamily="18" charset="0"/>
                          <a:cs typeface="Times New Roman" pitchFamily="18" charset="0"/>
                        </a:rPr>
                        <a:t>Expression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sz="1800" b="1" i="0" u="none" strike="noStrike" cap="none" normalizeH="0" baseline="0">
                          <a:ln>
                            <a:noFill/>
                          </a:ln>
                          <a:solidFill>
                            <a:srgbClr val="FFFFFF"/>
                          </a:solidFill>
                          <a:effectLst/>
                          <a:latin typeface="Times New Roman" pitchFamily="18" charset="0"/>
                          <a:cs typeface="Times New Roman" pitchFamily="18"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58763">
                <a:tc rowSpan="14">
                  <a:txBody>
                    <a:body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sz="1800" b="0" i="0" u="none" strike="noStrike" cap="none" normalizeH="0" baseline="0">
                          <a:ln>
                            <a:noFill/>
                          </a:ln>
                          <a:solidFill>
                            <a:srgbClr val="000000"/>
                          </a:solidFill>
                          <a:effectLst/>
                          <a:latin typeface="Times New Roman" pitchFamily="18" charset="0"/>
                          <a:cs typeface="Times New Roman" pitchFamily="18" charset="0"/>
                        </a:rPr>
                        <a:t>Primary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sz="1800" b="0" i="0" u="none" strike="noStrike" cap="none" normalizeH="0" baseline="0">
                          <a:ln>
                            <a:noFill/>
                          </a:ln>
                          <a:solidFill>
                            <a:srgbClr val="000000"/>
                          </a:solidFill>
                          <a:effectLst/>
                          <a:latin typeface="Lucida Console" pitchFamily="49" charset="0"/>
                          <a:cs typeface="Times New Roman" pitchFamily="18" charset="0"/>
                        </a:rPr>
                        <a:t>x.m</a:t>
                      </a:r>
                      <a:endParaRPr kumimoji="0" lang="en-US" sz="1800" b="0" i="0" u="none" strike="noStrike" cap="none" normalizeH="0" baseline="0">
                        <a:ln>
                          <a:noFill/>
                        </a:ln>
                        <a:solidFill>
                          <a:srgbClr val="000000"/>
                        </a:solidFill>
                        <a:effectLst/>
                        <a:latin typeface="Times New Roman"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rgbClr val="000000"/>
                          </a:solidFill>
                          <a:effectLst/>
                          <a:latin typeface="Times New Roman" pitchFamily="18" charset="0"/>
                          <a:cs typeface="Times New Roman" pitchFamily="18" charset="0"/>
                        </a:rPr>
                        <a:t>Member access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extLst>
                  <a:ext uri="{0D108BD9-81ED-4DB2-BD59-A6C34878D82A}">
                    <a16:rowId xmlns:a16="http://schemas.microsoft.com/office/drawing/2014/main" val="10001"/>
                  </a:ext>
                </a:extLst>
              </a:tr>
              <a:tr h="258763">
                <a:tc vMerge="1">
                  <a:txBody>
                    <a:bodyPr/>
                    <a:lstStyle/>
                    <a:p>
                      <a:endParaRPr lang="vi-VN"/>
                    </a:p>
                  </a:txBody>
                  <a:tcPr/>
                </a:tc>
                <a:tc>
                  <a:txBody>
                    <a:body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sz="1800" b="0" i="0" u="none" strike="noStrike" cap="none" normalizeH="0" baseline="0">
                          <a:ln>
                            <a:noFill/>
                          </a:ln>
                          <a:solidFill>
                            <a:srgbClr val="000000"/>
                          </a:solidFill>
                          <a:effectLst/>
                          <a:latin typeface="Lucida Console" pitchFamily="49" charset="0"/>
                          <a:cs typeface="Times New Roman" pitchFamily="18" charset="0"/>
                        </a:rPr>
                        <a:t>x(...)</a:t>
                      </a:r>
                      <a:endParaRPr kumimoji="0" lang="en-US" sz="1800" b="0" i="0" u="none" strike="noStrike" cap="none" normalizeH="0" baseline="0">
                        <a:ln>
                          <a:noFill/>
                        </a:ln>
                        <a:solidFill>
                          <a:srgbClr val="000000"/>
                        </a:solidFill>
                        <a:effectLst/>
                        <a:latin typeface="Times New Roman"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rgbClr val="000000"/>
                          </a:solidFill>
                          <a:effectLst/>
                          <a:latin typeface="Times New Roman" pitchFamily="18" charset="0"/>
                          <a:cs typeface="Times New Roman" pitchFamily="18" charset="0"/>
                        </a:rPr>
                        <a:t>Method and delegate invocation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extLst>
                  <a:ext uri="{0D108BD9-81ED-4DB2-BD59-A6C34878D82A}">
                    <a16:rowId xmlns:a16="http://schemas.microsoft.com/office/drawing/2014/main" val="10002"/>
                  </a:ext>
                </a:extLst>
              </a:tr>
              <a:tr h="258763">
                <a:tc vMerge="1">
                  <a:txBody>
                    <a:bodyPr/>
                    <a:lstStyle/>
                    <a:p>
                      <a:endParaRPr lang="vi-VN"/>
                    </a:p>
                  </a:txBody>
                  <a:tcPr/>
                </a:tc>
                <a:tc>
                  <a:txBody>
                    <a:body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sz="1800" b="0" i="0" u="none" strike="noStrike" cap="none" normalizeH="0" baseline="0">
                          <a:ln>
                            <a:noFill/>
                          </a:ln>
                          <a:solidFill>
                            <a:srgbClr val="000000"/>
                          </a:solidFill>
                          <a:effectLst/>
                          <a:latin typeface="Lucida Console" pitchFamily="49" charset="0"/>
                          <a:cs typeface="Times New Roman" pitchFamily="18" charset="0"/>
                        </a:rPr>
                        <a:t>x[...]</a:t>
                      </a:r>
                      <a:endParaRPr kumimoji="0" lang="en-US" sz="1800" b="0" i="0" u="none" strike="noStrike" cap="none" normalizeH="0" baseline="0">
                        <a:ln>
                          <a:noFill/>
                        </a:ln>
                        <a:solidFill>
                          <a:srgbClr val="000000"/>
                        </a:solidFill>
                        <a:effectLst/>
                        <a:latin typeface="Times New Roman"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rgbClr val="000000"/>
                          </a:solidFill>
                          <a:effectLst/>
                          <a:latin typeface="Times New Roman" pitchFamily="18" charset="0"/>
                          <a:cs typeface="Times New Roman" pitchFamily="18" charset="0"/>
                        </a:rPr>
                        <a:t>Array and indexer access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extLst>
                  <a:ext uri="{0D108BD9-81ED-4DB2-BD59-A6C34878D82A}">
                    <a16:rowId xmlns:a16="http://schemas.microsoft.com/office/drawing/2014/main" val="10003"/>
                  </a:ext>
                </a:extLst>
              </a:tr>
              <a:tr h="258763">
                <a:tc vMerge="1">
                  <a:txBody>
                    <a:bodyPr/>
                    <a:lstStyle/>
                    <a:p>
                      <a:endParaRPr lang="vi-VN"/>
                    </a:p>
                  </a:txBody>
                  <a:tcPr/>
                </a:tc>
                <a:tc>
                  <a:txBody>
                    <a:body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sz="1800" b="0" i="0" u="none" strike="noStrike" cap="none" normalizeH="0" baseline="0" dirty="0">
                          <a:ln>
                            <a:noFill/>
                          </a:ln>
                          <a:solidFill>
                            <a:srgbClr val="000000"/>
                          </a:solidFill>
                          <a:effectLst/>
                          <a:latin typeface="Lucida Console" pitchFamily="49" charset="0"/>
                          <a:cs typeface="Times New Roman" pitchFamily="18" charset="0"/>
                        </a:rPr>
                        <a:t>x++</a:t>
                      </a:r>
                      <a:endParaRPr kumimoji="0" lang="en-US" sz="1800" b="0" i="0" u="none" strike="noStrike" cap="none" normalizeH="0" baseline="0" dirty="0">
                        <a:ln>
                          <a:noFill/>
                        </a:ln>
                        <a:solidFill>
                          <a:srgbClr val="000000"/>
                        </a:solidFill>
                        <a:effectLst/>
                        <a:latin typeface="Times New Roman"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rgbClr val="000000"/>
                          </a:solidFill>
                          <a:effectLst/>
                          <a:latin typeface="Times New Roman" pitchFamily="18" charset="0"/>
                          <a:cs typeface="Times New Roman" pitchFamily="18" charset="0"/>
                        </a:rPr>
                        <a:t>Post-increment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extLst>
                  <a:ext uri="{0D108BD9-81ED-4DB2-BD59-A6C34878D82A}">
                    <a16:rowId xmlns:a16="http://schemas.microsoft.com/office/drawing/2014/main" val="10004"/>
                  </a:ext>
                </a:extLst>
              </a:tr>
              <a:tr h="258763">
                <a:tc vMerge="1">
                  <a:txBody>
                    <a:bodyPr/>
                    <a:lstStyle/>
                    <a:p>
                      <a:endParaRPr lang="vi-VN"/>
                    </a:p>
                  </a:txBody>
                  <a:tcPr/>
                </a:tc>
                <a:tc>
                  <a:txBody>
                    <a:body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sz="1800" b="0" i="0" u="none" strike="noStrike" cap="none" normalizeH="0" baseline="0">
                          <a:ln>
                            <a:noFill/>
                          </a:ln>
                          <a:solidFill>
                            <a:srgbClr val="000000"/>
                          </a:solidFill>
                          <a:effectLst/>
                          <a:latin typeface="Lucida Console" pitchFamily="49" charset="0"/>
                          <a:cs typeface="Times New Roman" pitchFamily="18" charset="0"/>
                        </a:rPr>
                        <a:t>x--</a:t>
                      </a:r>
                      <a:endParaRPr kumimoji="0" lang="en-US" sz="1800" b="0" i="0" u="none" strike="noStrike" cap="none" normalizeH="0" baseline="0">
                        <a:ln>
                          <a:noFill/>
                        </a:ln>
                        <a:solidFill>
                          <a:srgbClr val="000000"/>
                        </a:solidFill>
                        <a:effectLst/>
                        <a:latin typeface="Times New Roman"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rgbClr val="000000"/>
                          </a:solidFill>
                          <a:effectLst/>
                          <a:latin typeface="Times New Roman" pitchFamily="18" charset="0"/>
                          <a:cs typeface="Times New Roman" pitchFamily="18" charset="0"/>
                        </a:rPr>
                        <a:t>Post-decrement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extLst>
                  <a:ext uri="{0D108BD9-81ED-4DB2-BD59-A6C34878D82A}">
                    <a16:rowId xmlns:a16="http://schemas.microsoft.com/office/drawing/2014/main" val="10005"/>
                  </a:ext>
                </a:extLst>
              </a:tr>
              <a:tr h="260350">
                <a:tc vMerge="1">
                  <a:txBody>
                    <a:bodyPr/>
                    <a:lstStyle/>
                    <a:p>
                      <a:endParaRPr lang="vi-VN"/>
                    </a:p>
                  </a:txBody>
                  <a:tcPr/>
                </a:tc>
                <a:tc>
                  <a:txBody>
                    <a:body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sz="1800" b="0" i="0" u="none" strike="noStrike" cap="none" normalizeH="0" baseline="0">
                          <a:ln>
                            <a:noFill/>
                          </a:ln>
                          <a:solidFill>
                            <a:srgbClr val="000000"/>
                          </a:solidFill>
                          <a:effectLst/>
                          <a:latin typeface="Lucida Console" pitchFamily="49" charset="0"/>
                          <a:cs typeface="Times New Roman" pitchFamily="18" charset="0"/>
                        </a:rPr>
                        <a:t>new T(...)</a:t>
                      </a:r>
                      <a:endParaRPr kumimoji="0" lang="en-US" sz="1800" b="0" i="0" u="none" strike="noStrike" cap="none" normalizeH="0" baseline="0">
                        <a:ln>
                          <a:noFill/>
                        </a:ln>
                        <a:solidFill>
                          <a:srgbClr val="000000"/>
                        </a:solidFill>
                        <a:effectLst/>
                        <a:latin typeface="Times New Roman"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rgbClr val="000000"/>
                          </a:solidFill>
                          <a:effectLst/>
                          <a:latin typeface="Times New Roman" pitchFamily="18" charset="0"/>
                          <a:cs typeface="Times New Roman" pitchFamily="18" charset="0"/>
                        </a:rPr>
                        <a:t>Object and delegate creation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extLst>
                  <a:ext uri="{0D108BD9-81ED-4DB2-BD59-A6C34878D82A}">
                    <a16:rowId xmlns:a16="http://schemas.microsoft.com/office/drawing/2014/main" val="10006"/>
                  </a:ext>
                </a:extLst>
              </a:tr>
              <a:tr h="258763">
                <a:tc vMerge="1">
                  <a:txBody>
                    <a:bodyPr/>
                    <a:lstStyle/>
                    <a:p>
                      <a:endParaRPr lang="vi-VN"/>
                    </a:p>
                  </a:txBody>
                  <a:tcPr/>
                </a:tc>
                <a:tc>
                  <a:txBody>
                    <a:body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sz="1800" b="0" i="0" u="none" strike="noStrike" cap="none" normalizeH="0" baseline="0">
                          <a:ln>
                            <a:noFill/>
                          </a:ln>
                          <a:solidFill>
                            <a:srgbClr val="000000"/>
                          </a:solidFill>
                          <a:effectLst/>
                          <a:latin typeface="Lucida Console" pitchFamily="49" charset="0"/>
                          <a:cs typeface="Times New Roman" pitchFamily="18" charset="0"/>
                        </a:rPr>
                        <a:t>new T(...){...}</a:t>
                      </a:r>
                      <a:endParaRPr kumimoji="0" lang="en-US" sz="1800" b="0" i="0" u="none" strike="noStrike" cap="none" normalizeH="0" baseline="0">
                        <a:ln>
                          <a:noFill/>
                        </a:ln>
                        <a:solidFill>
                          <a:srgbClr val="000000"/>
                        </a:solidFill>
                        <a:effectLst/>
                        <a:latin typeface="Times New Roman"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rgbClr val="000000"/>
                          </a:solidFill>
                          <a:effectLst/>
                          <a:latin typeface="Times New Roman" pitchFamily="18" charset="0"/>
                          <a:cs typeface="Times New Roman" pitchFamily="18" charset="0"/>
                        </a:rPr>
                        <a:t>Object creation with initializer</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extLst>
                  <a:ext uri="{0D108BD9-81ED-4DB2-BD59-A6C34878D82A}">
                    <a16:rowId xmlns:a16="http://schemas.microsoft.com/office/drawing/2014/main" val="10007"/>
                  </a:ext>
                </a:extLst>
              </a:tr>
              <a:tr h="258763">
                <a:tc vMerge="1">
                  <a:txBody>
                    <a:bodyPr/>
                    <a:lstStyle/>
                    <a:p>
                      <a:endParaRPr lang="vi-VN"/>
                    </a:p>
                  </a:txBody>
                  <a:tcPr/>
                </a:tc>
                <a:tc>
                  <a:txBody>
                    <a:body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sz="1800" b="0" i="0" u="none" strike="noStrike" cap="none" normalizeH="0" baseline="0">
                          <a:ln>
                            <a:noFill/>
                          </a:ln>
                          <a:solidFill>
                            <a:srgbClr val="000000"/>
                          </a:solidFill>
                          <a:effectLst/>
                          <a:latin typeface="Lucida Console" pitchFamily="49" charset="0"/>
                          <a:cs typeface="Times New Roman" pitchFamily="18" charset="0"/>
                        </a:rPr>
                        <a:t>new {...}</a:t>
                      </a:r>
                      <a:endParaRPr kumimoji="0" lang="en-US" sz="1800" b="0" i="0" u="none" strike="noStrike" cap="none" normalizeH="0" baseline="0">
                        <a:ln>
                          <a:noFill/>
                        </a:ln>
                        <a:solidFill>
                          <a:srgbClr val="000000"/>
                        </a:solidFill>
                        <a:effectLst/>
                        <a:latin typeface="Times New Roman"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rgbClr val="000000"/>
                          </a:solidFill>
                          <a:effectLst/>
                          <a:latin typeface="Times New Roman" pitchFamily="18" charset="0"/>
                          <a:cs typeface="Times New Roman" pitchFamily="18" charset="0"/>
                        </a:rPr>
                        <a:t>Anonymous object initializer</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extLst>
                  <a:ext uri="{0D108BD9-81ED-4DB2-BD59-A6C34878D82A}">
                    <a16:rowId xmlns:a16="http://schemas.microsoft.com/office/drawing/2014/main" val="10008"/>
                  </a:ext>
                </a:extLst>
              </a:tr>
              <a:tr h="260350">
                <a:tc vMerge="1">
                  <a:txBody>
                    <a:bodyPr/>
                    <a:lstStyle/>
                    <a:p>
                      <a:endParaRPr lang="vi-VN"/>
                    </a:p>
                  </a:txBody>
                  <a:tcPr/>
                </a:tc>
                <a:tc>
                  <a:txBody>
                    <a:body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sz="1800" b="0" i="0" u="none" strike="noStrike" cap="none" normalizeH="0" baseline="0">
                          <a:ln>
                            <a:noFill/>
                          </a:ln>
                          <a:solidFill>
                            <a:srgbClr val="000000"/>
                          </a:solidFill>
                          <a:effectLst/>
                          <a:latin typeface="Lucida Console" pitchFamily="49" charset="0"/>
                          <a:cs typeface="Times New Roman" pitchFamily="18" charset="0"/>
                        </a:rPr>
                        <a:t>new T[...]</a:t>
                      </a:r>
                      <a:endParaRPr kumimoji="0" lang="en-US" sz="1800" b="0" i="0" u="none" strike="noStrike" cap="none" normalizeH="0" baseline="0">
                        <a:ln>
                          <a:noFill/>
                        </a:ln>
                        <a:solidFill>
                          <a:srgbClr val="000000"/>
                        </a:solidFill>
                        <a:effectLst/>
                        <a:latin typeface="Times New Roman"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rgbClr val="000000"/>
                          </a:solidFill>
                          <a:effectLst/>
                          <a:latin typeface="Times New Roman" pitchFamily="18" charset="0"/>
                          <a:cs typeface="Times New Roman" pitchFamily="18" charset="0"/>
                        </a:rPr>
                        <a:t>Array creation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extLst>
                  <a:ext uri="{0D108BD9-81ED-4DB2-BD59-A6C34878D82A}">
                    <a16:rowId xmlns:a16="http://schemas.microsoft.com/office/drawing/2014/main" val="10009"/>
                  </a:ext>
                </a:extLst>
              </a:tr>
              <a:tr h="257175">
                <a:tc vMerge="1">
                  <a:txBody>
                    <a:bodyPr/>
                    <a:lstStyle/>
                    <a:p>
                      <a:endParaRPr lang="vi-VN"/>
                    </a:p>
                  </a:txBody>
                  <a:tcPr/>
                </a:tc>
                <a:tc>
                  <a:txBody>
                    <a:body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sz="1800" b="0" i="0" u="none" strike="noStrike" cap="none" normalizeH="0" baseline="0">
                          <a:ln>
                            <a:noFill/>
                          </a:ln>
                          <a:solidFill>
                            <a:srgbClr val="000000"/>
                          </a:solidFill>
                          <a:effectLst/>
                          <a:latin typeface="Lucida Console" pitchFamily="49" charset="0"/>
                          <a:cs typeface="Times New Roman" pitchFamily="18" charset="0"/>
                        </a:rPr>
                        <a:t>typeof(T)</a:t>
                      </a:r>
                      <a:endParaRPr kumimoji="0" lang="en-US" sz="1800" b="0" i="0" u="none" strike="noStrike" cap="none" normalizeH="0" baseline="0">
                        <a:ln>
                          <a:noFill/>
                        </a:ln>
                        <a:solidFill>
                          <a:srgbClr val="000000"/>
                        </a:solidFill>
                        <a:effectLst/>
                        <a:latin typeface="Times New Roman"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rgbClr val="000000"/>
                          </a:solidFill>
                          <a:effectLst/>
                          <a:latin typeface="Times New Roman" pitchFamily="18" charset="0"/>
                          <a:cs typeface="Times New Roman" pitchFamily="18" charset="0"/>
                        </a:rPr>
                        <a:t>Obtain </a:t>
                      </a:r>
                      <a:r>
                        <a:rPr kumimoji="0" lang="en-US" sz="1600" b="0" i="0" u="none" strike="noStrike" cap="none" normalizeH="0" baseline="0">
                          <a:ln>
                            <a:noFill/>
                          </a:ln>
                          <a:solidFill>
                            <a:srgbClr val="000000"/>
                          </a:solidFill>
                          <a:effectLst/>
                          <a:latin typeface="Lucida Console" pitchFamily="49" charset="0"/>
                          <a:cs typeface="Times New Roman" pitchFamily="18" charset="0"/>
                        </a:rPr>
                        <a:t>System.Type</a:t>
                      </a:r>
                      <a:r>
                        <a:rPr kumimoji="0" lang="en-US" sz="1600" b="0" i="0" u="none" strike="noStrike" cap="none" normalizeH="0" baseline="0">
                          <a:ln>
                            <a:noFill/>
                          </a:ln>
                          <a:solidFill>
                            <a:srgbClr val="000000"/>
                          </a:solidFill>
                          <a:effectLst/>
                          <a:latin typeface="Times New Roman" pitchFamily="18" charset="0"/>
                          <a:cs typeface="Times New Roman" pitchFamily="18" charset="0"/>
                        </a:rPr>
                        <a:t> object for </a:t>
                      </a:r>
                      <a:r>
                        <a:rPr kumimoji="0" lang="en-US" sz="1600" b="0" i="0" u="none" strike="noStrike" cap="none" normalizeH="0" baseline="0">
                          <a:ln>
                            <a:noFill/>
                          </a:ln>
                          <a:solidFill>
                            <a:srgbClr val="000000"/>
                          </a:solidFill>
                          <a:effectLst/>
                          <a:latin typeface="Lucida Console" pitchFamily="49" charset="0"/>
                          <a:cs typeface="Times New Roman" pitchFamily="18" charset="0"/>
                        </a:rPr>
                        <a:t>T</a:t>
                      </a:r>
                      <a:endParaRPr kumimoji="0" lang="en-US" sz="1600" b="0" i="0" u="none" strike="noStrike" cap="none" normalizeH="0" baseline="0">
                        <a:ln>
                          <a:noFill/>
                        </a:ln>
                        <a:solidFill>
                          <a:srgbClr val="000000"/>
                        </a:solidFill>
                        <a:effectLst/>
                        <a:latin typeface="Times New Roman"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extLst>
                  <a:ext uri="{0D108BD9-81ED-4DB2-BD59-A6C34878D82A}">
                    <a16:rowId xmlns:a16="http://schemas.microsoft.com/office/drawing/2014/main" val="10010"/>
                  </a:ext>
                </a:extLst>
              </a:tr>
              <a:tr h="258763">
                <a:tc vMerge="1">
                  <a:txBody>
                    <a:bodyPr/>
                    <a:lstStyle/>
                    <a:p>
                      <a:endParaRPr lang="vi-VN"/>
                    </a:p>
                  </a:txBody>
                  <a:tcPr/>
                </a:tc>
                <a:tc>
                  <a:txBody>
                    <a:body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sz="1800" b="0" i="0" u="none" strike="noStrike" cap="none" normalizeH="0" baseline="0">
                          <a:ln>
                            <a:noFill/>
                          </a:ln>
                          <a:solidFill>
                            <a:srgbClr val="000000"/>
                          </a:solidFill>
                          <a:effectLst/>
                          <a:latin typeface="Lucida Console" pitchFamily="49" charset="0"/>
                          <a:cs typeface="Times New Roman" pitchFamily="18" charset="0"/>
                        </a:rPr>
                        <a:t>checked(x)</a:t>
                      </a:r>
                      <a:endParaRPr kumimoji="0" lang="en-US" sz="1800" b="0" i="0" u="none" strike="noStrike" cap="none" normalizeH="0" baseline="0">
                        <a:ln>
                          <a:noFill/>
                        </a:ln>
                        <a:solidFill>
                          <a:srgbClr val="000000"/>
                        </a:solidFill>
                        <a:effectLst/>
                        <a:latin typeface="Times New Roman"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rgbClr val="000000"/>
                          </a:solidFill>
                          <a:effectLst/>
                          <a:latin typeface="Times New Roman" pitchFamily="18" charset="0"/>
                          <a:cs typeface="Times New Roman" pitchFamily="18" charset="0"/>
                        </a:rPr>
                        <a:t>Evaluate expression in checked context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extLst>
                  <a:ext uri="{0D108BD9-81ED-4DB2-BD59-A6C34878D82A}">
                    <a16:rowId xmlns:a16="http://schemas.microsoft.com/office/drawing/2014/main" val="10011"/>
                  </a:ext>
                </a:extLst>
              </a:tr>
              <a:tr h="258763">
                <a:tc vMerge="1">
                  <a:txBody>
                    <a:bodyPr/>
                    <a:lstStyle/>
                    <a:p>
                      <a:endParaRPr lang="vi-VN"/>
                    </a:p>
                  </a:txBody>
                  <a:tcPr/>
                </a:tc>
                <a:tc>
                  <a:txBody>
                    <a:body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sz="1800" b="0" i="0" u="none" strike="noStrike" cap="none" normalizeH="0" baseline="0">
                          <a:ln>
                            <a:noFill/>
                          </a:ln>
                          <a:solidFill>
                            <a:srgbClr val="000000"/>
                          </a:solidFill>
                          <a:effectLst/>
                          <a:latin typeface="Lucida Console" pitchFamily="49" charset="0"/>
                          <a:cs typeface="Times New Roman" pitchFamily="18" charset="0"/>
                        </a:rPr>
                        <a:t>unchecked(x)</a:t>
                      </a:r>
                      <a:endParaRPr kumimoji="0" lang="en-US" sz="1800" b="0" i="0" u="none" strike="noStrike" cap="none" normalizeH="0" baseline="0">
                        <a:ln>
                          <a:noFill/>
                        </a:ln>
                        <a:solidFill>
                          <a:srgbClr val="000000"/>
                        </a:solidFill>
                        <a:effectLst/>
                        <a:latin typeface="Times New Roman"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rgbClr val="000000"/>
                          </a:solidFill>
                          <a:effectLst/>
                          <a:latin typeface="Times New Roman" pitchFamily="18" charset="0"/>
                          <a:cs typeface="Times New Roman" pitchFamily="18" charset="0"/>
                        </a:rPr>
                        <a:t>Evaluate expression in unchecked context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extLst>
                  <a:ext uri="{0D108BD9-81ED-4DB2-BD59-A6C34878D82A}">
                    <a16:rowId xmlns:a16="http://schemas.microsoft.com/office/drawing/2014/main" val="10012"/>
                  </a:ext>
                </a:extLst>
              </a:tr>
              <a:tr h="260350">
                <a:tc vMerge="1">
                  <a:txBody>
                    <a:bodyPr/>
                    <a:lstStyle/>
                    <a:p>
                      <a:endParaRPr lang="vi-VN"/>
                    </a:p>
                  </a:txBody>
                  <a:tcPr/>
                </a:tc>
                <a:tc>
                  <a:txBody>
                    <a:body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sz="1800" b="0" i="0" u="none" strike="noStrike" cap="none" normalizeH="0" baseline="0">
                          <a:ln>
                            <a:noFill/>
                          </a:ln>
                          <a:solidFill>
                            <a:srgbClr val="000000"/>
                          </a:solidFill>
                          <a:effectLst/>
                          <a:latin typeface="Lucida Console" pitchFamily="49" charset="0"/>
                          <a:cs typeface="Times New Roman" pitchFamily="18" charset="0"/>
                        </a:rPr>
                        <a:t>default(T)</a:t>
                      </a:r>
                      <a:endParaRPr kumimoji="0" lang="en-US" sz="1800" b="0" i="0" u="none" strike="noStrike" cap="none" normalizeH="0" baseline="0">
                        <a:ln>
                          <a:noFill/>
                        </a:ln>
                        <a:solidFill>
                          <a:srgbClr val="000000"/>
                        </a:solidFill>
                        <a:effectLst/>
                        <a:latin typeface="Times New Roman"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rgbClr val="000000"/>
                          </a:solidFill>
                          <a:effectLst/>
                          <a:latin typeface="Times New Roman" pitchFamily="18" charset="0"/>
                          <a:cs typeface="Times New Roman" pitchFamily="18" charset="0"/>
                        </a:rPr>
                        <a:t>Obtain default value of type </a:t>
                      </a:r>
                      <a:r>
                        <a:rPr kumimoji="0" lang="en-US" sz="1600" b="0" i="0" u="none" strike="noStrike" cap="none" normalizeH="0" baseline="0">
                          <a:ln>
                            <a:noFill/>
                          </a:ln>
                          <a:solidFill>
                            <a:srgbClr val="000000"/>
                          </a:solidFill>
                          <a:effectLst/>
                          <a:latin typeface="Lucida Console" pitchFamily="49" charset="0"/>
                          <a:cs typeface="Times New Roman" pitchFamily="18" charset="0"/>
                        </a:rPr>
                        <a:t>T</a:t>
                      </a:r>
                      <a:endParaRPr kumimoji="0" lang="en-US" sz="1600" b="0" i="0" u="none" strike="noStrike" cap="none" normalizeH="0" baseline="0">
                        <a:ln>
                          <a:noFill/>
                        </a:ln>
                        <a:solidFill>
                          <a:srgbClr val="000000"/>
                        </a:solidFill>
                        <a:effectLst/>
                        <a:latin typeface="Times New Roman"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extLst>
                  <a:ext uri="{0D108BD9-81ED-4DB2-BD59-A6C34878D82A}">
                    <a16:rowId xmlns:a16="http://schemas.microsoft.com/office/drawing/2014/main" val="10013"/>
                  </a:ext>
                </a:extLst>
              </a:tr>
              <a:tr h="258763">
                <a:tc vMerge="1">
                  <a:txBody>
                    <a:bodyPr/>
                    <a:lstStyle/>
                    <a:p>
                      <a:endParaRPr lang="vi-VN"/>
                    </a:p>
                  </a:txBody>
                  <a:tcPr/>
                </a:tc>
                <a:tc>
                  <a:txBody>
                    <a:body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sz="1800" b="0" i="0" u="none" strike="noStrike" cap="none" normalizeH="0" baseline="0">
                          <a:ln>
                            <a:noFill/>
                          </a:ln>
                          <a:solidFill>
                            <a:srgbClr val="000000"/>
                          </a:solidFill>
                          <a:effectLst/>
                          <a:latin typeface="Lucida Console" pitchFamily="49" charset="0"/>
                          <a:cs typeface="Times New Roman" pitchFamily="18" charset="0"/>
                        </a:rPr>
                        <a:t>delegate {...}</a:t>
                      </a:r>
                      <a:endParaRPr kumimoji="0" lang="en-US" sz="1800" b="0" i="0" u="none" strike="noStrike" cap="none" normalizeH="0" baseline="0">
                        <a:ln>
                          <a:noFill/>
                        </a:ln>
                        <a:solidFill>
                          <a:srgbClr val="000000"/>
                        </a:solidFill>
                        <a:effectLst/>
                        <a:latin typeface="Times New Roman"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l"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dirty="0">
                          <a:ln>
                            <a:noFill/>
                          </a:ln>
                          <a:solidFill>
                            <a:srgbClr val="000000"/>
                          </a:solidFill>
                          <a:effectLst/>
                          <a:latin typeface="Times New Roman" pitchFamily="18" charset="0"/>
                          <a:cs typeface="Times New Roman" pitchFamily="18" charset="0"/>
                        </a:rPr>
                        <a:t>Anonymous function (anonymous method)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extLst>
                  <a:ext uri="{0D108BD9-81ED-4DB2-BD59-A6C34878D82A}">
                    <a16:rowId xmlns:a16="http://schemas.microsoft.com/office/drawing/2014/main" val="10014"/>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B01B740E-0AAB-43BF-A3CE-EF5CA4E4ECCA}"/>
              </a:ext>
            </a:extLst>
          </p:cNvPr>
          <p:cNvSpPr>
            <a:spLocks noGrp="1" noChangeArrowheads="1"/>
          </p:cNvSpPr>
          <p:nvPr>
            <p:ph type="title"/>
          </p:nvPr>
        </p:nvSpPr>
        <p:spPr/>
        <p:txBody>
          <a:bodyPr/>
          <a:lstStyle/>
          <a:p>
            <a:pPr eaLnBrk="1" hangingPunct="1"/>
            <a:r>
              <a:rPr lang="en-US" altLang="en-US"/>
              <a:t>Toán tử tăng giảm</a:t>
            </a:r>
          </a:p>
        </p:txBody>
      </p:sp>
      <p:pic>
        <p:nvPicPr>
          <p:cNvPr id="72707" name="Picture 2">
            <a:extLst>
              <a:ext uri="{FF2B5EF4-FFF2-40B4-BE49-F238E27FC236}">
                <a16:creationId xmlns:a16="http://schemas.microsoft.com/office/drawing/2014/main" id="{68EBBD15-E0DF-47C7-A898-83B6BC43CA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495551" y="1412876"/>
            <a:ext cx="6970713" cy="33004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708" name="Slide Number Placeholder 1">
            <a:extLst>
              <a:ext uri="{FF2B5EF4-FFF2-40B4-BE49-F238E27FC236}">
                <a16:creationId xmlns:a16="http://schemas.microsoft.com/office/drawing/2014/main" id="{AADA9037-A2BD-41AC-A8A3-09D8BC0C57A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1CAF7B87-6AFA-4B6A-8EF3-BE176725F3E4}"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23</a:t>
            </a:fld>
            <a:endParaRPr lang="vi-VN" altLang="en-US" sz="2800">
              <a:solidFill>
                <a:srgbClr val="FFFFFF"/>
              </a:solidFill>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19154039-09FB-4E3D-A288-7A84B6D4CE10}"/>
              </a:ext>
            </a:extLst>
          </p:cNvPr>
          <p:cNvSpPr>
            <a:spLocks noGrp="1" noChangeArrowheads="1"/>
          </p:cNvSpPr>
          <p:nvPr>
            <p:ph type="title"/>
          </p:nvPr>
        </p:nvSpPr>
        <p:spPr/>
        <p:txBody>
          <a:bodyPr/>
          <a:lstStyle/>
          <a:p>
            <a:pPr eaLnBrk="1" hangingPunct="1"/>
            <a:r>
              <a:rPr lang="en-US" altLang="en-US"/>
              <a:t>Các câu lệnh (statements)</a:t>
            </a:r>
          </a:p>
        </p:txBody>
      </p:sp>
      <p:sp>
        <p:nvSpPr>
          <p:cNvPr id="3" name="Content Placeholder 2">
            <a:extLst>
              <a:ext uri="{FF2B5EF4-FFF2-40B4-BE49-F238E27FC236}">
                <a16:creationId xmlns:a16="http://schemas.microsoft.com/office/drawing/2014/main" id="{B1BA1222-D2F8-405A-9AD0-21E53599455A}"/>
              </a:ext>
            </a:extLst>
          </p:cNvPr>
          <p:cNvSpPr>
            <a:spLocks noGrp="1"/>
          </p:cNvSpPr>
          <p:nvPr>
            <p:ph idx="1"/>
          </p:nvPr>
        </p:nvSpPr>
        <p:spPr/>
        <p:txBody>
          <a:bodyPr rtlCol="0">
            <a:normAutofit/>
          </a:bodyPr>
          <a:lstStyle/>
          <a:p>
            <a:pPr marL="274320" indent="-274320" defTabSz="457207" eaLnBrk="1" fontAlgn="auto" hangingPunct="1">
              <a:spcAft>
                <a:spcPts val="0"/>
              </a:spcAft>
              <a:buClr>
                <a:schemeClr val="bg2">
                  <a:lumMod val="40000"/>
                  <a:lumOff val="60000"/>
                </a:schemeClr>
              </a:buClr>
              <a:buFont typeface="Wingdings 3" charset="2"/>
              <a:buChar char=""/>
              <a:defRPr/>
            </a:pPr>
            <a:r>
              <a:rPr lang="en-US" b="1" i="1" dirty="0" err="1"/>
              <a:t>Epression</a:t>
            </a:r>
            <a:r>
              <a:rPr lang="en-US" b="1" i="1" dirty="0"/>
              <a:t> statements</a:t>
            </a:r>
          </a:p>
          <a:p>
            <a:pPr marL="393700" lvl="1" indent="0" defTabSz="457207" eaLnBrk="1" fontAlgn="auto" hangingPunct="1">
              <a:spcAft>
                <a:spcPts val="0"/>
              </a:spcAft>
              <a:buClr>
                <a:schemeClr val="bg2">
                  <a:lumMod val="40000"/>
                  <a:lumOff val="60000"/>
                </a:schemeClr>
              </a:buClr>
              <a:buNone/>
              <a:defRPr/>
            </a:pPr>
            <a:endParaRPr lang="en-US" dirty="0"/>
          </a:p>
          <a:p>
            <a:pPr marL="393700" lvl="1" indent="0" defTabSz="457207" eaLnBrk="1" fontAlgn="auto" hangingPunct="1">
              <a:spcAft>
                <a:spcPts val="0"/>
              </a:spcAft>
              <a:buClr>
                <a:schemeClr val="bg2">
                  <a:lumMod val="40000"/>
                  <a:lumOff val="60000"/>
                </a:schemeClr>
              </a:buClr>
              <a:buNone/>
              <a:defRPr/>
            </a:pPr>
            <a:endParaRPr lang="en-US" dirty="0"/>
          </a:p>
          <a:p>
            <a:pPr marL="274320" indent="-274320" defTabSz="457207" eaLnBrk="1" fontAlgn="auto" hangingPunct="1">
              <a:spcAft>
                <a:spcPts val="0"/>
              </a:spcAft>
              <a:buClr>
                <a:schemeClr val="bg2">
                  <a:lumMod val="40000"/>
                  <a:lumOff val="60000"/>
                </a:schemeClr>
              </a:buClr>
              <a:buFont typeface="Wingdings 3" charset="2"/>
              <a:buChar char=""/>
              <a:defRPr/>
            </a:pPr>
            <a:r>
              <a:rPr lang="en-US" b="1" i="1" dirty="0"/>
              <a:t>Selection statements ( if/ switch)</a:t>
            </a:r>
            <a:br>
              <a:rPr lang="en-US" b="1" i="1" dirty="0"/>
            </a:br>
            <a:endParaRPr lang="en-US" b="1" i="1" dirty="0"/>
          </a:p>
          <a:p>
            <a:pPr marL="274320" indent="-274320" defTabSz="457207" eaLnBrk="1" fontAlgn="auto" hangingPunct="1">
              <a:spcAft>
                <a:spcPts val="0"/>
              </a:spcAft>
              <a:buClr>
                <a:schemeClr val="bg2">
                  <a:lumMod val="40000"/>
                  <a:lumOff val="60000"/>
                </a:schemeClr>
              </a:buClr>
              <a:buFont typeface="Wingdings 3" charset="2"/>
              <a:buChar char=""/>
              <a:defRPr/>
            </a:pPr>
            <a:endParaRPr lang="en-US" b="1" i="1" dirty="0"/>
          </a:p>
          <a:p>
            <a:pPr marL="274320" indent="-274320" defTabSz="457207" eaLnBrk="1" fontAlgn="auto" hangingPunct="1">
              <a:spcAft>
                <a:spcPts val="0"/>
              </a:spcAft>
              <a:buClr>
                <a:schemeClr val="bg2">
                  <a:lumMod val="40000"/>
                  <a:lumOff val="60000"/>
                </a:schemeClr>
              </a:buClr>
              <a:buFont typeface="Wingdings 3" charset="2"/>
              <a:buChar char=""/>
              <a:defRPr/>
            </a:pPr>
            <a:r>
              <a:rPr lang="en-US" b="1" i="1" dirty="0"/>
              <a:t>Iteration statements (</a:t>
            </a:r>
            <a:r>
              <a:rPr lang="en-US" b="1" dirty="0">
                <a:solidFill>
                  <a:schemeClr val="accent5">
                    <a:lumMod val="50000"/>
                  </a:schemeClr>
                </a:solidFill>
                <a:latin typeface="Courier New" pitchFamily="49" charset="0"/>
                <a:cs typeface="Courier New" pitchFamily="49" charset="0"/>
              </a:rPr>
              <a:t>while</a:t>
            </a:r>
            <a:r>
              <a:rPr lang="en-US" dirty="0">
                <a:latin typeface="Courier New" pitchFamily="49" charset="0"/>
                <a:cs typeface="Courier New" pitchFamily="49" charset="0"/>
              </a:rPr>
              <a:t>,</a:t>
            </a:r>
            <a:r>
              <a:rPr lang="en-US" b="1" dirty="0">
                <a:latin typeface="Courier New" pitchFamily="49" charset="0"/>
                <a:cs typeface="Courier New" pitchFamily="49" charset="0"/>
              </a:rPr>
              <a:t> </a:t>
            </a:r>
            <a:r>
              <a:rPr lang="en-US" b="1" dirty="0">
                <a:solidFill>
                  <a:schemeClr val="accent5">
                    <a:lumMod val="50000"/>
                  </a:schemeClr>
                </a:solidFill>
                <a:latin typeface="Courier New" pitchFamily="49" charset="0"/>
                <a:cs typeface="Courier New" pitchFamily="49" charset="0"/>
              </a:rPr>
              <a:t>do</a:t>
            </a:r>
            <a:r>
              <a:rPr lang="en-US" dirty="0">
                <a:latin typeface="Courier New" pitchFamily="49" charset="0"/>
                <a:cs typeface="Courier New" pitchFamily="49" charset="0"/>
              </a:rPr>
              <a:t>,</a:t>
            </a:r>
            <a:r>
              <a:rPr lang="en-US" b="1" dirty="0">
                <a:latin typeface="Courier New" pitchFamily="49" charset="0"/>
                <a:cs typeface="Courier New" pitchFamily="49" charset="0"/>
              </a:rPr>
              <a:t> </a:t>
            </a:r>
            <a:r>
              <a:rPr lang="en-US" b="1" dirty="0" err="1">
                <a:solidFill>
                  <a:schemeClr val="accent5">
                    <a:lumMod val="50000"/>
                  </a:schemeClr>
                </a:solidFill>
                <a:latin typeface="Courier New" pitchFamily="49" charset="0"/>
                <a:cs typeface="Courier New" pitchFamily="49" charset="0"/>
              </a:rPr>
              <a:t>for</a:t>
            </a:r>
            <a:r>
              <a:rPr lang="en-US" dirty="0" err="1">
                <a:latin typeface="Courier New" pitchFamily="49" charset="0"/>
                <a:cs typeface="Courier New" pitchFamily="49" charset="0"/>
              </a:rPr>
              <a:t>,</a:t>
            </a:r>
            <a:r>
              <a:rPr lang="en-US" b="1" dirty="0" err="1">
                <a:solidFill>
                  <a:schemeClr val="accent5">
                    <a:lumMod val="50000"/>
                  </a:schemeClr>
                </a:solidFill>
                <a:latin typeface="Courier New" pitchFamily="49" charset="0"/>
                <a:cs typeface="Courier New" pitchFamily="49" charset="0"/>
              </a:rPr>
              <a:t>foreach</a:t>
            </a:r>
            <a:r>
              <a:rPr lang="en-US" b="1" i="1" dirty="0"/>
              <a:t>)</a:t>
            </a:r>
          </a:p>
          <a:p>
            <a:pPr marL="0" indent="0" defTabSz="457207" eaLnBrk="1" fontAlgn="auto" hangingPunct="1">
              <a:spcAft>
                <a:spcPts val="0"/>
              </a:spcAft>
              <a:buClr>
                <a:schemeClr val="bg2">
                  <a:lumMod val="40000"/>
                  <a:lumOff val="60000"/>
                </a:schemeClr>
              </a:buClr>
              <a:buNone/>
              <a:defRPr/>
            </a:pPr>
            <a:endParaRPr lang="en-US" dirty="0"/>
          </a:p>
        </p:txBody>
      </p:sp>
      <p:sp>
        <p:nvSpPr>
          <p:cNvPr id="73735" name="Slide Number Placeholder 1">
            <a:extLst>
              <a:ext uri="{FF2B5EF4-FFF2-40B4-BE49-F238E27FC236}">
                <a16:creationId xmlns:a16="http://schemas.microsoft.com/office/drawing/2014/main" id="{850AA2CA-B1C4-40E8-B864-A8024B2DD7DE}"/>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277EE3FD-F501-4230-B4FD-5E097D2AA1B3}"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24</a:t>
            </a:fld>
            <a:endParaRPr lang="vi-VN" altLang="en-US" sz="2800">
              <a:solidFill>
                <a:srgbClr val="FFFFFF"/>
              </a:solidFill>
              <a:latin typeface="Arial" panose="020B0604020202020204" pitchFamily="34" charset="0"/>
            </a:endParaRPr>
          </a:p>
        </p:txBody>
      </p:sp>
      <p:sp>
        <p:nvSpPr>
          <p:cNvPr id="4" name="TextBox 3">
            <a:extLst>
              <a:ext uri="{FF2B5EF4-FFF2-40B4-BE49-F238E27FC236}">
                <a16:creationId xmlns:a16="http://schemas.microsoft.com/office/drawing/2014/main" id="{00D8CF45-40D6-48F7-B468-064B0F58CDD2}"/>
              </a:ext>
            </a:extLst>
          </p:cNvPr>
          <p:cNvSpPr txBox="1"/>
          <p:nvPr/>
        </p:nvSpPr>
        <p:spPr>
          <a:xfrm>
            <a:off x="3843338" y="2662238"/>
            <a:ext cx="4183062" cy="368300"/>
          </a:xfrm>
          <a:prstGeom prst="rect">
            <a:avLst/>
          </a:prstGeom>
          <a:solidFill>
            <a:srgbClr val="FFFFDC"/>
          </a:solidFill>
          <a:ln>
            <a:solidFill>
              <a:schemeClr val="accent5">
                <a:lumMod val="75000"/>
              </a:schemeClr>
            </a:solidFill>
          </a:ln>
        </p:spPr>
        <p:txBody>
          <a:bodyPr wrap="none">
            <a:spAutoFit/>
          </a:bodyPr>
          <a:lstStyle/>
          <a:p>
            <a:pPr marL="0" lvl="2" defTabSz="457200">
              <a:defRPr/>
            </a:pPr>
            <a:r>
              <a:rPr lang="en-US" dirty="0" err="1">
                <a:solidFill>
                  <a:srgbClr val="C00000"/>
                </a:solidFill>
                <a:latin typeface="Courier New" pitchFamily="49" charset="0"/>
                <a:cs typeface="Courier New" pitchFamily="49" charset="0"/>
              </a:rPr>
              <a:t>Console.WriteLine</a:t>
            </a:r>
            <a:r>
              <a:rPr lang="en-US" dirty="0">
                <a:solidFill>
                  <a:srgbClr val="C00000"/>
                </a:solidFill>
                <a:latin typeface="Courier New" pitchFamily="49" charset="0"/>
                <a:cs typeface="Courier New" pitchFamily="49" charset="0"/>
              </a:rPr>
              <a:t>(“Goodbye”);</a:t>
            </a:r>
            <a:endParaRPr lang="en-US" i="1" dirty="0">
              <a:solidFill>
                <a:srgbClr val="C00000"/>
              </a:solidFill>
              <a:latin typeface="Arial" charset="0"/>
            </a:endParaRPr>
          </a:p>
        </p:txBody>
      </p:sp>
      <p:sp>
        <p:nvSpPr>
          <p:cNvPr id="5" name="TextBox 4">
            <a:extLst>
              <a:ext uri="{FF2B5EF4-FFF2-40B4-BE49-F238E27FC236}">
                <a16:creationId xmlns:a16="http://schemas.microsoft.com/office/drawing/2014/main" id="{6991949B-0C32-46FA-AE8E-3E1874994CD4}"/>
              </a:ext>
            </a:extLst>
          </p:cNvPr>
          <p:cNvSpPr txBox="1"/>
          <p:nvPr/>
        </p:nvSpPr>
        <p:spPr>
          <a:xfrm>
            <a:off x="3830638" y="3792538"/>
            <a:ext cx="4043362" cy="646112"/>
          </a:xfrm>
          <a:prstGeom prst="rect">
            <a:avLst/>
          </a:prstGeom>
          <a:solidFill>
            <a:srgbClr val="FFFFDC"/>
          </a:solidFill>
          <a:ln>
            <a:solidFill>
              <a:schemeClr val="accent5">
                <a:lumMod val="75000"/>
              </a:schemeClr>
            </a:solidFill>
          </a:ln>
        </p:spPr>
        <p:txBody>
          <a:bodyPr wrap="none">
            <a:spAutoFit/>
          </a:bodyPr>
          <a:lstStyle/>
          <a:p>
            <a:pPr marL="0" lvl="2" defTabSz="457200">
              <a:defRPr/>
            </a:pPr>
            <a:r>
              <a:rPr lang="en-US" dirty="0">
                <a:solidFill>
                  <a:srgbClr val="C00000"/>
                </a:solidFill>
                <a:latin typeface="Courier New" pitchFamily="49" charset="0"/>
                <a:cs typeface="Courier New" pitchFamily="49" charset="0"/>
              </a:rPr>
              <a:t>if(continue == true) {x=69;}</a:t>
            </a:r>
            <a:br>
              <a:rPr lang="en-US" dirty="0">
                <a:solidFill>
                  <a:srgbClr val="C00000"/>
                </a:solidFill>
                <a:latin typeface="Courier New" pitchFamily="49" charset="0"/>
                <a:cs typeface="Courier New" pitchFamily="49" charset="0"/>
              </a:rPr>
            </a:br>
            <a:r>
              <a:rPr lang="en-US" dirty="0">
                <a:solidFill>
                  <a:srgbClr val="C00000"/>
                </a:solidFill>
                <a:latin typeface="Courier New" pitchFamily="49" charset="0"/>
                <a:cs typeface="Courier New" pitchFamily="49" charset="0"/>
              </a:rPr>
              <a:t>	else {x=96;}</a:t>
            </a:r>
          </a:p>
        </p:txBody>
      </p:sp>
      <p:sp>
        <p:nvSpPr>
          <p:cNvPr id="6" name="TextBox 5">
            <a:extLst>
              <a:ext uri="{FF2B5EF4-FFF2-40B4-BE49-F238E27FC236}">
                <a16:creationId xmlns:a16="http://schemas.microsoft.com/office/drawing/2014/main" id="{E8A0AB9B-1DC4-4998-B119-88A8E318DF53}"/>
              </a:ext>
            </a:extLst>
          </p:cNvPr>
          <p:cNvSpPr txBox="1"/>
          <p:nvPr/>
        </p:nvSpPr>
        <p:spPr>
          <a:xfrm>
            <a:off x="3330575" y="5084764"/>
            <a:ext cx="5530850" cy="923925"/>
          </a:xfrm>
          <a:prstGeom prst="rect">
            <a:avLst/>
          </a:prstGeom>
          <a:solidFill>
            <a:srgbClr val="FFFFDC"/>
          </a:solidFill>
          <a:ln>
            <a:solidFill>
              <a:schemeClr val="accent5">
                <a:lumMod val="75000"/>
              </a:schemeClr>
            </a:solidFill>
          </a:ln>
        </p:spPr>
        <p:txBody>
          <a:bodyPr>
            <a:spAutoFit/>
          </a:bodyPr>
          <a:lstStyle/>
          <a:p>
            <a:pPr defTabSz="457200">
              <a:defRPr/>
            </a:pPr>
            <a:r>
              <a:rPr lang="en-US" dirty="0">
                <a:solidFill>
                  <a:srgbClr val="C00000"/>
                </a:solidFill>
                <a:latin typeface="Courier New" pitchFamily="49" charset="0"/>
                <a:cs typeface="Courier New" pitchFamily="49" charset="0"/>
              </a:rPr>
              <a:t>while (</a:t>
            </a:r>
            <a:r>
              <a:rPr lang="en-US" dirty="0" err="1">
                <a:solidFill>
                  <a:srgbClr val="C00000"/>
                </a:solidFill>
                <a:latin typeface="Courier New" pitchFamily="49" charset="0"/>
                <a:cs typeface="Courier New" pitchFamily="49" charset="0"/>
              </a:rPr>
              <a:t>i</a:t>
            </a:r>
            <a:r>
              <a:rPr lang="en-US" dirty="0">
                <a:solidFill>
                  <a:srgbClr val="C00000"/>
                </a:solidFill>
                <a:latin typeface="Courier New" pitchFamily="49" charset="0"/>
                <a:cs typeface="Courier New" pitchFamily="49" charset="0"/>
              </a:rPr>
              <a:t> ++&lt; Length) {	</a:t>
            </a:r>
          </a:p>
          <a:p>
            <a:pPr defTabSz="457200">
              <a:defRPr/>
            </a:pPr>
            <a:r>
              <a:rPr lang="en-US" dirty="0">
                <a:solidFill>
                  <a:srgbClr val="C00000"/>
                </a:solidFill>
                <a:latin typeface="Courier New" pitchFamily="49" charset="0"/>
                <a:cs typeface="Courier New" pitchFamily="49" charset="0"/>
              </a:rPr>
              <a:t>        </a:t>
            </a:r>
            <a:r>
              <a:rPr lang="en-US" dirty="0" err="1">
                <a:solidFill>
                  <a:srgbClr val="C00000"/>
                </a:solidFill>
                <a:latin typeface="Courier New" pitchFamily="49" charset="0"/>
                <a:cs typeface="Courier New" pitchFamily="49" charset="0"/>
              </a:rPr>
              <a:t>Console.WriteLine</a:t>
            </a:r>
            <a:r>
              <a:rPr lang="en-US" dirty="0">
                <a:solidFill>
                  <a:srgbClr val="C00000"/>
                </a:solidFill>
                <a:latin typeface="Courier New" pitchFamily="49" charset="0"/>
                <a:cs typeface="Courier New" pitchFamily="49" charset="0"/>
              </a:rPr>
              <a:t>(</a:t>
            </a:r>
            <a:r>
              <a:rPr lang="en-US" dirty="0" err="1">
                <a:solidFill>
                  <a:srgbClr val="C00000"/>
                </a:solidFill>
                <a:latin typeface="Courier New" pitchFamily="49" charset="0"/>
                <a:cs typeface="Courier New" pitchFamily="49" charset="0"/>
              </a:rPr>
              <a:t>args</a:t>
            </a:r>
            <a:r>
              <a:rPr lang="en-US" dirty="0">
                <a:solidFill>
                  <a:srgbClr val="C00000"/>
                </a:solidFill>
                <a:latin typeface="Courier New" pitchFamily="49" charset="0"/>
                <a:cs typeface="Courier New" pitchFamily="49" charset="0"/>
              </a:rPr>
              <a:t>[</a:t>
            </a:r>
            <a:r>
              <a:rPr lang="en-US" dirty="0" err="1">
                <a:solidFill>
                  <a:srgbClr val="C00000"/>
                </a:solidFill>
                <a:latin typeface="Courier New" pitchFamily="49" charset="0"/>
                <a:cs typeface="Courier New" pitchFamily="49" charset="0"/>
              </a:rPr>
              <a:t>i</a:t>
            </a:r>
            <a:r>
              <a:rPr lang="en-US" dirty="0">
                <a:solidFill>
                  <a:srgbClr val="C00000"/>
                </a:solidFill>
                <a:latin typeface="Courier New" pitchFamily="49" charset="0"/>
                <a:cs typeface="Courier New" pitchFamily="49" charset="0"/>
              </a:rPr>
              <a:t>]);</a:t>
            </a:r>
          </a:p>
          <a:p>
            <a:pPr defTabSz="457200">
              <a:defRPr/>
            </a:pPr>
            <a:r>
              <a:rPr lang="en-US" dirty="0">
                <a:solidFill>
                  <a:srgbClr val="C00000"/>
                </a:solidFill>
                <a:latin typeface="Courier New" pitchFamily="49" charset="0"/>
                <a:cs typeface="Courier New" pitchFamily="49" charset="0"/>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CB284EE1-0ACA-497A-98F8-A4F15FB2D3D7}"/>
              </a:ext>
            </a:extLst>
          </p:cNvPr>
          <p:cNvSpPr>
            <a:spLocks noGrp="1" noChangeArrowheads="1"/>
          </p:cNvSpPr>
          <p:nvPr>
            <p:ph type="title"/>
          </p:nvPr>
        </p:nvSpPr>
        <p:spPr/>
        <p:txBody>
          <a:bodyPr/>
          <a:lstStyle/>
          <a:p>
            <a:pPr eaLnBrk="1" hangingPunct="1"/>
            <a:endParaRPr lang="en-US" altLang="en-US"/>
          </a:p>
        </p:txBody>
      </p:sp>
      <p:sp>
        <p:nvSpPr>
          <p:cNvPr id="3" name="Content Placeholder 2">
            <a:extLst>
              <a:ext uri="{FF2B5EF4-FFF2-40B4-BE49-F238E27FC236}">
                <a16:creationId xmlns:a16="http://schemas.microsoft.com/office/drawing/2014/main" id="{8617CA64-FB7E-418D-A00D-DBD45D1CAACE}"/>
              </a:ext>
            </a:extLst>
          </p:cNvPr>
          <p:cNvSpPr>
            <a:spLocks noGrp="1"/>
          </p:cNvSpPr>
          <p:nvPr>
            <p:ph idx="1"/>
          </p:nvPr>
        </p:nvSpPr>
        <p:spPr/>
        <p:txBody>
          <a:bodyPr rtlCol="0">
            <a:normAutofit/>
          </a:bodyPr>
          <a:lstStyle/>
          <a:p>
            <a:pPr marL="273050" lvl="1" indent="-285755" defTabSz="457207" eaLnBrk="1" fontAlgn="auto" hangingPunct="1">
              <a:spcAft>
                <a:spcPts val="0"/>
              </a:spcAft>
              <a:buClr>
                <a:srgbClr val="0BD0D9"/>
              </a:buClr>
              <a:buSzPct val="95000"/>
              <a:buFont typeface="Wingdings 3" charset="2"/>
              <a:buChar char=""/>
              <a:defRPr/>
            </a:pPr>
            <a:r>
              <a:rPr lang="en-US" b="1" i="1" dirty="0"/>
              <a:t>Jump statements</a:t>
            </a:r>
            <a:r>
              <a:rPr lang="en-US" dirty="0"/>
              <a:t> (</a:t>
            </a:r>
            <a:r>
              <a:rPr lang="en-US" dirty="0" err="1"/>
              <a:t>chuyển</a:t>
            </a:r>
            <a:r>
              <a:rPr lang="en-US" dirty="0"/>
              <a:t> </a:t>
            </a:r>
            <a:r>
              <a:rPr lang="en-US" dirty="0" err="1"/>
              <a:t>các</a:t>
            </a:r>
            <a:r>
              <a:rPr lang="en-US" dirty="0"/>
              <a:t> </a:t>
            </a:r>
            <a:r>
              <a:rPr lang="en-US" dirty="0" err="1"/>
              <a:t>quyền</a:t>
            </a:r>
            <a:r>
              <a:rPr lang="en-US" dirty="0"/>
              <a:t> </a:t>
            </a:r>
            <a:r>
              <a:rPr lang="en-US" dirty="0" err="1"/>
              <a:t>điều</a:t>
            </a:r>
            <a:r>
              <a:rPr lang="en-US" dirty="0"/>
              <a:t> </a:t>
            </a:r>
            <a:r>
              <a:rPr lang="en-US" dirty="0" err="1"/>
              <a:t>khiển</a:t>
            </a:r>
            <a:r>
              <a:rPr lang="en-US" dirty="0"/>
              <a:t>) - </a:t>
            </a:r>
            <a:r>
              <a:rPr lang="en-US" b="1" dirty="0">
                <a:solidFill>
                  <a:srgbClr val="00B0F0"/>
                </a:solidFill>
                <a:latin typeface="Courier New" pitchFamily="49" charset="0"/>
                <a:cs typeface="Courier New" pitchFamily="49" charset="0"/>
              </a:rPr>
              <a:t>break, continue, </a:t>
            </a:r>
            <a:r>
              <a:rPr lang="en-US" b="1" dirty="0" err="1">
                <a:solidFill>
                  <a:srgbClr val="00B0F0"/>
                </a:solidFill>
                <a:latin typeface="Courier New" pitchFamily="49" charset="0"/>
                <a:cs typeface="Courier New" pitchFamily="49" charset="0"/>
              </a:rPr>
              <a:t>goto</a:t>
            </a:r>
            <a:r>
              <a:rPr lang="en-US" b="1" dirty="0">
                <a:solidFill>
                  <a:srgbClr val="00B0F0"/>
                </a:solidFill>
                <a:latin typeface="Courier New" pitchFamily="49" charset="0"/>
                <a:cs typeface="Courier New" pitchFamily="49" charset="0"/>
              </a:rPr>
              <a:t>, throw, </a:t>
            </a:r>
            <a:r>
              <a:rPr lang="en-US" b="1" dirty="0" err="1">
                <a:solidFill>
                  <a:srgbClr val="00B0F0"/>
                </a:solidFill>
                <a:latin typeface="Courier New" pitchFamily="49" charset="0"/>
                <a:cs typeface="Courier New" pitchFamily="49" charset="0"/>
              </a:rPr>
              <a:t>return,yield</a:t>
            </a:r>
            <a:endParaRPr lang="en-US" b="1" dirty="0">
              <a:solidFill>
                <a:srgbClr val="00B0F0"/>
              </a:solidFill>
              <a:latin typeface="Courier New" pitchFamily="49" charset="0"/>
              <a:cs typeface="Courier New" pitchFamily="49" charset="0"/>
            </a:endParaRPr>
          </a:p>
          <a:p>
            <a:pPr marL="0" indent="0" defTabSz="457207" eaLnBrk="1" fontAlgn="auto" hangingPunct="1">
              <a:spcAft>
                <a:spcPts val="0"/>
              </a:spcAft>
              <a:buClr>
                <a:schemeClr val="bg2">
                  <a:lumMod val="40000"/>
                  <a:lumOff val="60000"/>
                </a:schemeClr>
              </a:buClr>
              <a:buNone/>
              <a:defRPr/>
            </a:pPr>
            <a:endParaRPr lang="en-US" dirty="0"/>
          </a:p>
          <a:p>
            <a:pPr marL="0" indent="0" defTabSz="457207" eaLnBrk="1" fontAlgn="auto" hangingPunct="1">
              <a:spcAft>
                <a:spcPts val="0"/>
              </a:spcAft>
              <a:buClr>
                <a:schemeClr val="bg2">
                  <a:lumMod val="40000"/>
                  <a:lumOff val="60000"/>
                </a:schemeClr>
              </a:buClr>
              <a:buNone/>
              <a:defRPr/>
            </a:pPr>
            <a:endParaRPr lang="en-US" dirty="0"/>
          </a:p>
          <a:p>
            <a:pPr marL="0" indent="0" defTabSz="457207" eaLnBrk="1" fontAlgn="auto" hangingPunct="1">
              <a:spcAft>
                <a:spcPts val="0"/>
              </a:spcAft>
              <a:buClr>
                <a:schemeClr val="bg2">
                  <a:lumMod val="40000"/>
                  <a:lumOff val="60000"/>
                </a:schemeClr>
              </a:buClr>
              <a:buNone/>
              <a:defRPr/>
            </a:pPr>
            <a:endParaRPr lang="en-US" dirty="0"/>
          </a:p>
          <a:p>
            <a:pPr marL="0" indent="0" defTabSz="457207" eaLnBrk="1" fontAlgn="auto" hangingPunct="1">
              <a:spcAft>
                <a:spcPts val="0"/>
              </a:spcAft>
              <a:buClr>
                <a:schemeClr val="bg2">
                  <a:lumMod val="40000"/>
                  <a:lumOff val="60000"/>
                </a:schemeClr>
              </a:buClr>
              <a:buNone/>
              <a:defRPr/>
            </a:pPr>
            <a:endParaRPr lang="en-US" dirty="0"/>
          </a:p>
          <a:p>
            <a:pPr marL="274320" indent="-274320" defTabSz="457207" eaLnBrk="1" fontAlgn="auto" hangingPunct="1">
              <a:spcAft>
                <a:spcPts val="0"/>
              </a:spcAft>
              <a:buClr>
                <a:schemeClr val="bg2">
                  <a:lumMod val="40000"/>
                  <a:lumOff val="60000"/>
                </a:schemeClr>
              </a:buClr>
              <a:buFont typeface="Wingdings 3" charset="2"/>
              <a:buChar char=""/>
              <a:defRPr/>
            </a:pPr>
            <a:r>
              <a:rPr lang="en-US" b="1" dirty="0">
                <a:solidFill>
                  <a:schemeClr val="accent5">
                    <a:lumMod val="50000"/>
                  </a:schemeClr>
                </a:solidFill>
                <a:latin typeface="Courier New" pitchFamily="49" charset="0"/>
                <a:cs typeface="Courier New" pitchFamily="49" charset="0"/>
              </a:rPr>
              <a:t>try</a:t>
            </a:r>
            <a:r>
              <a:rPr lang="en-US" b="1" dirty="0">
                <a:latin typeface="Courier New" pitchFamily="49" charset="0"/>
                <a:cs typeface="Courier New" pitchFamily="49" charset="0"/>
              </a:rPr>
              <a:t>...</a:t>
            </a:r>
            <a:r>
              <a:rPr lang="en-US" b="1" dirty="0">
                <a:solidFill>
                  <a:schemeClr val="accent5">
                    <a:lumMod val="50000"/>
                  </a:schemeClr>
                </a:solidFill>
                <a:latin typeface="Courier New" pitchFamily="49" charset="0"/>
                <a:cs typeface="Courier New" pitchFamily="49" charset="0"/>
              </a:rPr>
              <a:t>catch</a:t>
            </a:r>
            <a:r>
              <a:rPr lang="en-US" dirty="0"/>
              <a:t> statement ( </a:t>
            </a:r>
            <a:r>
              <a:rPr lang="en-US" dirty="0" err="1"/>
              <a:t>xử</a:t>
            </a:r>
            <a:r>
              <a:rPr lang="en-US" dirty="0"/>
              <a:t> </a:t>
            </a:r>
            <a:r>
              <a:rPr lang="en-US" dirty="0" err="1"/>
              <a:t>lý</a:t>
            </a:r>
            <a:r>
              <a:rPr lang="en-US" dirty="0"/>
              <a:t> </a:t>
            </a:r>
            <a:r>
              <a:rPr lang="en-US" dirty="0" err="1"/>
              <a:t>các</a:t>
            </a:r>
            <a:r>
              <a:rPr lang="en-US" dirty="0"/>
              <a:t> </a:t>
            </a:r>
            <a:r>
              <a:rPr lang="en-US" dirty="0" err="1"/>
              <a:t>biệt</a:t>
            </a:r>
            <a:r>
              <a:rPr lang="en-US" dirty="0"/>
              <a:t> </a:t>
            </a:r>
            <a:r>
              <a:rPr lang="en-US" dirty="0" err="1"/>
              <a:t>lệ</a:t>
            </a:r>
            <a:r>
              <a:rPr lang="en-US" dirty="0"/>
              <a:t>)</a:t>
            </a:r>
          </a:p>
        </p:txBody>
      </p:sp>
      <p:sp>
        <p:nvSpPr>
          <p:cNvPr id="74757" name="Slide Number Placeholder 1">
            <a:extLst>
              <a:ext uri="{FF2B5EF4-FFF2-40B4-BE49-F238E27FC236}">
                <a16:creationId xmlns:a16="http://schemas.microsoft.com/office/drawing/2014/main" id="{E2C9581D-C622-4A5E-B57A-61112CF89DDF}"/>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11EE8C55-2325-4984-85B2-3D15B99058E8}"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25</a:t>
            </a:fld>
            <a:endParaRPr lang="vi-VN" altLang="en-US" sz="2800">
              <a:solidFill>
                <a:srgbClr val="FFFFFF"/>
              </a:solidFill>
              <a:latin typeface="Arial" panose="020B0604020202020204" pitchFamily="34" charset="0"/>
            </a:endParaRPr>
          </a:p>
        </p:txBody>
      </p:sp>
      <p:sp>
        <p:nvSpPr>
          <p:cNvPr id="4" name="Rectangle 3">
            <a:extLst>
              <a:ext uri="{FF2B5EF4-FFF2-40B4-BE49-F238E27FC236}">
                <a16:creationId xmlns:a16="http://schemas.microsoft.com/office/drawing/2014/main" id="{4E62B158-072E-4191-9510-788E82DE5220}"/>
              </a:ext>
            </a:extLst>
          </p:cNvPr>
          <p:cNvSpPr/>
          <p:nvPr/>
        </p:nvSpPr>
        <p:spPr>
          <a:xfrm>
            <a:off x="3432176" y="2781301"/>
            <a:ext cx="4919663" cy="1477963"/>
          </a:xfrm>
          <a:prstGeom prst="rect">
            <a:avLst/>
          </a:prstGeom>
          <a:solidFill>
            <a:srgbClr val="FFFFDC"/>
          </a:solidFill>
          <a:ln>
            <a:solidFill>
              <a:schemeClr val="accent5">
                <a:lumMod val="75000"/>
              </a:schemeClr>
            </a:solidFill>
          </a:ln>
        </p:spPr>
        <p:txBody>
          <a:bodyPr>
            <a:spAutoFit/>
          </a:bodyPr>
          <a:lstStyle/>
          <a:p>
            <a:pPr marL="342900" indent="-342900" defTabSz="457200">
              <a:buFont typeface="+mj-lt"/>
              <a:buAutoNum type="arabicPeriod"/>
              <a:defRPr/>
            </a:pPr>
            <a:r>
              <a:rPr lang="en-US" dirty="0">
                <a:solidFill>
                  <a:srgbClr val="C00000"/>
                </a:solidFill>
                <a:latin typeface="Courier New" pitchFamily="49" charset="0"/>
                <a:cs typeface="Courier New" pitchFamily="49" charset="0"/>
              </a:rPr>
              <a:t> while (true) {</a:t>
            </a:r>
          </a:p>
          <a:p>
            <a:pPr marL="342900" indent="-342900" defTabSz="457200">
              <a:buFont typeface="+mj-lt"/>
              <a:buAutoNum type="arabicPeriod"/>
              <a:defRPr/>
            </a:pPr>
            <a:r>
              <a:rPr lang="en-US" dirty="0">
                <a:solidFill>
                  <a:srgbClr val="C00000"/>
                </a:solidFill>
                <a:latin typeface="Courier New" pitchFamily="49" charset="0"/>
                <a:cs typeface="Courier New" pitchFamily="49" charset="0"/>
              </a:rPr>
              <a:t>        int n = Console.Read();</a:t>
            </a:r>
          </a:p>
          <a:p>
            <a:pPr marL="342900" indent="-342900" defTabSz="457200">
              <a:buFont typeface="+mj-lt"/>
              <a:buAutoNum type="arabicPeriod"/>
              <a:defRPr/>
            </a:pPr>
            <a:r>
              <a:rPr lang="en-US" dirty="0">
                <a:solidFill>
                  <a:srgbClr val="C00000"/>
                </a:solidFill>
                <a:latin typeface="Courier New" pitchFamily="49" charset="0"/>
                <a:cs typeface="Courier New" pitchFamily="49" charset="0"/>
              </a:rPr>
              <a:t>        if (n == 69) break;</a:t>
            </a:r>
          </a:p>
          <a:p>
            <a:pPr marL="342900" indent="-342900" defTabSz="457200">
              <a:buFont typeface="+mj-lt"/>
              <a:buAutoNum type="arabicPeriod"/>
              <a:defRPr/>
            </a:pPr>
            <a:r>
              <a:rPr lang="en-US" dirty="0">
                <a:solidFill>
                  <a:srgbClr val="C00000"/>
                </a:solidFill>
                <a:latin typeface="Courier New" pitchFamily="49" charset="0"/>
                <a:cs typeface="Courier New" pitchFamily="49" charset="0"/>
              </a:rPr>
              <a:t>        Console.WriteLine(n);</a:t>
            </a:r>
          </a:p>
          <a:p>
            <a:pPr marL="342900" indent="-342900" defTabSz="457200">
              <a:buFont typeface="+mj-lt"/>
              <a:buAutoNum type="arabicPeriod"/>
              <a:defRPr/>
            </a:pPr>
            <a:r>
              <a:rPr lang="en-US" dirty="0">
                <a:solidFill>
                  <a:srgbClr val="C00000"/>
                </a:solidFill>
                <a:latin typeface="Courier New" pitchFamily="49" charset="0"/>
                <a:cs typeface="Courier New" pitchFamily="49" charset="0"/>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17AA57BC-191B-4648-BD4A-3D455CC1071E}"/>
              </a:ext>
            </a:extLst>
          </p:cNvPr>
          <p:cNvSpPr>
            <a:spLocks noGrp="1" noChangeArrowheads="1"/>
          </p:cNvSpPr>
          <p:nvPr>
            <p:ph type="title"/>
          </p:nvPr>
        </p:nvSpPr>
        <p:spPr/>
        <p:txBody>
          <a:bodyPr/>
          <a:lstStyle/>
          <a:p>
            <a:pPr eaLnBrk="1" hangingPunct="1"/>
            <a:endParaRPr lang="en-US" altLang="en-US"/>
          </a:p>
        </p:txBody>
      </p:sp>
      <p:sp>
        <p:nvSpPr>
          <p:cNvPr id="75779" name="Content Placeholder 2">
            <a:extLst>
              <a:ext uri="{FF2B5EF4-FFF2-40B4-BE49-F238E27FC236}">
                <a16:creationId xmlns:a16="http://schemas.microsoft.com/office/drawing/2014/main" id="{B3CEBE6B-E068-4A3B-BB64-6462FEF66C9C}"/>
              </a:ext>
            </a:extLst>
          </p:cNvPr>
          <p:cNvSpPr>
            <a:spLocks noGrp="1" noChangeArrowheads="1"/>
          </p:cNvSpPr>
          <p:nvPr>
            <p:ph idx="1"/>
          </p:nvPr>
        </p:nvSpPr>
        <p:spPr/>
        <p:txBody>
          <a:bodyPr/>
          <a:lstStyle/>
          <a:p>
            <a:pPr eaLnBrk="1" hangingPunct="1"/>
            <a:r>
              <a:rPr lang="en-US" altLang="en-US" b="1">
                <a:solidFill>
                  <a:srgbClr val="00B0F0"/>
                </a:solidFill>
              </a:rPr>
              <a:t>Checked/unchecked </a:t>
            </a:r>
            <a:r>
              <a:rPr lang="en-US" altLang="en-US"/>
              <a:t>: kiểm tra tính an toàn cho các phép toán, hạn chế tràn bộ nhớ (overflow)</a:t>
            </a:r>
          </a:p>
          <a:p>
            <a:pPr eaLnBrk="1" hangingPunct="1"/>
            <a:endParaRPr lang="en-US" altLang="en-US"/>
          </a:p>
          <a:p>
            <a:pPr eaLnBrk="1" hangingPunct="1"/>
            <a:endParaRPr lang="en-US" altLang="en-US"/>
          </a:p>
        </p:txBody>
      </p:sp>
      <p:sp>
        <p:nvSpPr>
          <p:cNvPr id="75781" name="Slide Number Placeholder 1">
            <a:extLst>
              <a:ext uri="{FF2B5EF4-FFF2-40B4-BE49-F238E27FC236}">
                <a16:creationId xmlns:a16="http://schemas.microsoft.com/office/drawing/2014/main" id="{475AEB4F-1437-4B08-BCA8-39754223453D}"/>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C87AAE31-39A7-4C46-9C95-5BE9F774BD07}"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26</a:t>
            </a:fld>
            <a:endParaRPr lang="vi-VN" altLang="en-US" sz="2800">
              <a:solidFill>
                <a:srgbClr val="FFFFFF"/>
              </a:solidFill>
              <a:latin typeface="Arial" panose="020B0604020202020204" pitchFamily="34" charset="0"/>
            </a:endParaRPr>
          </a:p>
        </p:txBody>
      </p:sp>
      <p:pic>
        <p:nvPicPr>
          <p:cNvPr id="312322" name="Picture 2">
            <a:extLst>
              <a:ext uri="{FF2B5EF4-FFF2-40B4-BE49-F238E27FC236}">
                <a16:creationId xmlns:a16="http://schemas.microsoft.com/office/drawing/2014/main" id="{569051E7-D701-4558-BE3E-7B88693D6B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8963" y="2781301"/>
            <a:ext cx="6305550"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2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53684C1D-3BC9-40B8-B3FB-6A4FA74B3689}"/>
              </a:ext>
            </a:extLst>
          </p:cNvPr>
          <p:cNvSpPr>
            <a:spLocks noGrp="1" noChangeArrowheads="1"/>
          </p:cNvSpPr>
          <p:nvPr>
            <p:ph type="title"/>
          </p:nvPr>
        </p:nvSpPr>
        <p:spPr/>
        <p:txBody>
          <a:bodyPr/>
          <a:lstStyle/>
          <a:p>
            <a:pPr eaLnBrk="1" hangingPunct="1"/>
            <a:r>
              <a:rPr lang="en-US" altLang="en-US"/>
              <a:t>Boxing/UnBoxing</a:t>
            </a:r>
          </a:p>
        </p:txBody>
      </p:sp>
      <p:sp>
        <p:nvSpPr>
          <p:cNvPr id="3" name="Content Placeholder 2">
            <a:extLst>
              <a:ext uri="{FF2B5EF4-FFF2-40B4-BE49-F238E27FC236}">
                <a16:creationId xmlns:a16="http://schemas.microsoft.com/office/drawing/2014/main" id="{57F96A16-EC62-4E01-B1AC-AEEDDF7BE0AA}"/>
              </a:ext>
            </a:extLst>
          </p:cNvPr>
          <p:cNvSpPr>
            <a:spLocks noGrp="1"/>
          </p:cNvSpPr>
          <p:nvPr>
            <p:ph idx="1"/>
          </p:nvPr>
        </p:nvSpPr>
        <p:spPr>
          <a:xfrm>
            <a:off x="2395538" y="1700213"/>
            <a:ext cx="7408862" cy="3744912"/>
          </a:xfrm>
        </p:spPr>
        <p:txBody>
          <a:bodyPr rtlCol="0">
            <a:normAutofit/>
          </a:bodyPr>
          <a:lstStyle/>
          <a:p>
            <a:pPr marL="274320" indent="-274320" defTabSz="457207" eaLnBrk="1" fontAlgn="auto" hangingPunct="1">
              <a:spcAft>
                <a:spcPts val="0"/>
              </a:spcAft>
              <a:buClr>
                <a:schemeClr val="bg2">
                  <a:lumMod val="40000"/>
                  <a:lumOff val="60000"/>
                </a:schemeClr>
              </a:buClr>
              <a:buFont typeface="Wingdings 3" charset="2"/>
              <a:buChar char=""/>
              <a:defRPr/>
            </a:pPr>
            <a:r>
              <a:rPr lang="en-US" dirty="0"/>
              <a:t>C</a:t>
            </a:r>
            <a:r>
              <a:rPr lang="vi-VN" dirty="0"/>
              <a:t>huyển dữ liệu từ dạng cơ bản (</a:t>
            </a:r>
            <a:r>
              <a:rPr lang="vi-VN" i="1" dirty="0"/>
              <a:t>Primitive datatype</a:t>
            </a:r>
            <a:r>
              <a:rPr lang="vi-VN" dirty="0"/>
              <a:t>) thành object, c# sẽ tạo ra một “box object” để chứa giá trị. </a:t>
            </a:r>
            <a:r>
              <a:rPr lang="en-US" dirty="0">
                <a:sym typeface="Wingdings" pitchFamily="2" charset="2"/>
              </a:rPr>
              <a:t></a:t>
            </a:r>
            <a:r>
              <a:rPr lang="vi-VN" dirty="0"/>
              <a:t>Boxing</a:t>
            </a:r>
            <a:endParaRPr lang="en-US" dirty="0"/>
          </a:p>
          <a:p>
            <a:pPr marL="274320" indent="-274320" defTabSz="457207" eaLnBrk="1" fontAlgn="auto" hangingPunct="1">
              <a:spcAft>
                <a:spcPts val="0"/>
              </a:spcAft>
              <a:buClr>
                <a:schemeClr val="bg2">
                  <a:lumMod val="40000"/>
                  <a:lumOff val="60000"/>
                </a:schemeClr>
              </a:buClr>
              <a:buFont typeface="Wingdings 3" charset="2"/>
              <a:buChar char=""/>
              <a:defRPr/>
            </a:pPr>
            <a:endParaRPr lang="en-US" dirty="0"/>
          </a:p>
          <a:p>
            <a:pPr marL="274320" indent="-274320" defTabSz="457207" eaLnBrk="1" fontAlgn="auto" hangingPunct="1">
              <a:spcAft>
                <a:spcPts val="0"/>
              </a:spcAft>
              <a:buClr>
                <a:schemeClr val="bg2">
                  <a:lumMod val="40000"/>
                  <a:lumOff val="60000"/>
                </a:schemeClr>
              </a:buClr>
              <a:buFont typeface="Wingdings 3" charset="2"/>
              <a:buChar char=""/>
              <a:defRPr/>
            </a:pPr>
            <a:endParaRPr lang="en-US" dirty="0"/>
          </a:p>
          <a:p>
            <a:pPr marL="274320" indent="-274320" defTabSz="457207" eaLnBrk="1" fontAlgn="auto" hangingPunct="1">
              <a:spcAft>
                <a:spcPts val="0"/>
              </a:spcAft>
              <a:buClr>
                <a:schemeClr val="bg2">
                  <a:lumMod val="40000"/>
                  <a:lumOff val="60000"/>
                </a:schemeClr>
              </a:buClr>
              <a:buFont typeface="Wingdings 3" charset="2"/>
              <a:buChar char=""/>
              <a:defRPr/>
            </a:pPr>
            <a:endParaRPr lang="en-US" dirty="0"/>
          </a:p>
          <a:p>
            <a:pPr marL="274320" indent="-274320" defTabSz="457207" eaLnBrk="1" fontAlgn="auto" hangingPunct="1">
              <a:spcAft>
                <a:spcPts val="0"/>
              </a:spcAft>
              <a:buClr>
                <a:schemeClr val="bg2">
                  <a:lumMod val="40000"/>
                  <a:lumOff val="60000"/>
                </a:schemeClr>
              </a:buClr>
              <a:buFont typeface="Wingdings 3" charset="2"/>
              <a:buChar char=""/>
              <a:defRPr/>
            </a:pPr>
            <a:endParaRPr lang="en-US" dirty="0"/>
          </a:p>
          <a:p>
            <a:pPr marL="274320" indent="-274320" defTabSz="457207" eaLnBrk="1" fontAlgn="auto" hangingPunct="1">
              <a:spcAft>
                <a:spcPts val="0"/>
              </a:spcAft>
              <a:buClr>
                <a:schemeClr val="bg2">
                  <a:lumMod val="40000"/>
                  <a:lumOff val="60000"/>
                </a:schemeClr>
              </a:buClr>
              <a:buFont typeface="Wingdings 3" charset="2"/>
              <a:buChar char=""/>
              <a:defRPr/>
            </a:pPr>
            <a:endParaRPr lang="en-US" dirty="0"/>
          </a:p>
          <a:p>
            <a:pPr marL="274320" indent="-274320" defTabSz="457207" eaLnBrk="1" fontAlgn="auto" hangingPunct="1">
              <a:spcAft>
                <a:spcPts val="0"/>
              </a:spcAft>
              <a:buClr>
                <a:schemeClr val="bg2">
                  <a:lumMod val="40000"/>
                  <a:lumOff val="60000"/>
                </a:schemeClr>
              </a:buClr>
              <a:buFont typeface="Wingdings 3" charset="2"/>
              <a:buChar char=""/>
              <a:defRPr/>
            </a:pPr>
            <a:r>
              <a:rPr lang="vi-VN" dirty="0"/>
              <a:t>“box object” được chuyển ngược về dữ liệu cơ bản</a:t>
            </a:r>
            <a:endParaRPr lang="en-US" dirty="0"/>
          </a:p>
          <a:p>
            <a:pPr marL="0" indent="0" defTabSz="457207" eaLnBrk="1" fontAlgn="auto" hangingPunct="1">
              <a:spcAft>
                <a:spcPts val="0"/>
              </a:spcAft>
              <a:buClr>
                <a:schemeClr val="bg2">
                  <a:lumMod val="40000"/>
                  <a:lumOff val="60000"/>
                </a:schemeClr>
              </a:buClr>
              <a:buNone/>
              <a:defRPr/>
            </a:pPr>
            <a:endParaRPr lang="en-US" dirty="0"/>
          </a:p>
          <a:p>
            <a:pPr marL="0" indent="0" defTabSz="457207" eaLnBrk="1" fontAlgn="auto" hangingPunct="1">
              <a:spcAft>
                <a:spcPts val="0"/>
              </a:spcAft>
              <a:buClr>
                <a:schemeClr val="bg2">
                  <a:lumMod val="40000"/>
                  <a:lumOff val="60000"/>
                </a:schemeClr>
              </a:buClr>
              <a:buNone/>
              <a:defRPr/>
            </a:pPr>
            <a:endParaRPr lang="en-US" dirty="0"/>
          </a:p>
        </p:txBody>
      </p:sp>
      <p:sp>
        <p:nvSpPr>
          <p:cNvPr id="76808" name="Slide Number Placeholder 1">
            <a:extLst>
              <a:ext uri="{FF2B5EF4-FFF2-40B4-BE49-F238E27FC236}">
                <a16:creationId xmlns:a16="http://schemas.microsoft.com/office/drawing/2014/main" id="{28330F23-F26A-4E97-9FB8-60F3F0BE8E4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018A2DE9-4FFD-4B5B-9826-4F9638706BC4}"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27</a:t>
            </a:fld>
            <a:endParaRPr lang="vi-VN" altLang="en-US" sz="2800">
              <a:solidFill>
                <a:srgbClr val="FFFFFF"/>
              </a:solidFill>
              <a:latin typeface="Arial" panose="020B0604020202020204" pitchFamily="34" charset="0"/>
            </a:endParaRPr>
          </a:p>
        </p:txBody>
      </p:sp>
      <p:sp>
        <p:nvSpPr>
          <p:cNvPr id="4" name="TextBox 3">
            <a:extLst>
              <a:ext uri="{FF2B5EF4-FFF2-40B4-BE49-F238E27FC236}">
                <a16:creationId xmlns:a16="http://schemas.microsoft.com/office/drawing/2014/main" id="{5C6FDD65-0147-4F6C-B079-5A216BBD0C3D}"/>
              </a:ext>
            </a:extLst>
          </p:cNvPr>
          <p:cNvSpPr txBox="1"/>
          <p:nvPr/>
        </p:nvSpPr>
        <p:spPr>
          <a:xfrm>
            <a:off x="2141538" y="2776538"/>
            <a:ext cx="3954462" cy="646112"/>
          </a:xfrm>
          <a:prstGeom prst="rect">
            <a:avLst/>
          </a:prstGeom>
          <a:solidFill>
            <a:srgbClr val="FFFFDC"/>
          </a:solidFill>
          <a:ln>
            <a:solidFill>
              <a:schemeClr val="accent5">
                <a:lumMod val="90000"/>
              </a:schemeClr>
            </a:solidFill>
          </a:ln>
        </p:spPr>
        <p:txBody>
          <a:bodyPr wrap="none">
            <a:spAutoFit/>
          </a:bodyPr>
          <a:lstStyle/>
          <a:p>
            <a:pPr lvl="1" indent="-457200" defTabSz="457200">
              <a:buClr>
                <a:srgbClr val="6AAC90"/>
              </a:buClr>
              <a:buFont typeface="+mj-lt"/>
              <a:buAutoNum type="arabicPeriod"/>
              <a:defRPr/>
            </a:pPr>
            <a:r>
              <a:rPr lang="en-US" dirty="0" err="1">
                <a:solidFill>
                  <a:srgbClr val="00B0F0"/>
                </a:solidFill>
                <a:latin typeface="Courier New" pitchFamily="49" charset="0"/>
                <a:cs typeface="Courier New" pitchFamily="49" charset="0"/>
              </a:rPr>
              <a:t>int</a:t>
            </a:r>
            <a:r>
              <a:rPr lang="en-US" dirty="0">
                <a:solidFill>
                  <a:srgbClr val="00B0F0"/>
                </a:solidFill>
                <a:latin typeface="Courier New" pitchFamily="49" charset="0"/>
                <a:cs typeface="Courier New" pitchFamily="49" charset="0"/>
              </a:rPr>
              <a:t> </a:t>
            </a:r>
            <a:r>
              <a:rPr lang="en-US" dirty="0" err="1">
                <a:solidFill>
                  <a:srgbClr val="00B0F0"/>
                </a:solidFill>
                <a:latin typeface="Courier New" pitchFamily="49" charset="0"/>
                <a:cs typeface="Courier New" pitchFamily="49" charset="0"/>
              </a:rPr>
              <a:t>num</a:t>
            </a:r>
            <a:r>
              <a:rPr lang="en-US" dirty="0">
                <a:solidFill>
                  <a:srgbClr val="00B0F0"/>
                </a:solidFill>
                <a:latin typeface="Courier New" pitchFamily="49" charset="0"/>
                <a:cs typeface="Courier New" pitchFamily="49" charset="0"/>
              </a:rPr>
              <a:t> = 10;</a:t>
            </a:r>
          </a:p>
          <a:p>
            <a:pPr lvl="1" indent="-457200" defTabSz="457200">
              <a:buClr>
                <a:srgbClr val="6AAC90"/>
              </a:buClr>
              <a:buFont typeface="+mj-lt"/>
              <a:buAutoNum type="arabicPeriod"/>
              <a:defRPr/>
            </a:pPr>
            <a:r>
              <a:rPr lang="en-US" dirty="0">
                <a:solidFill>
                  <a:srgbClr val="00B0F0"/>
                </a:solidFill>
                <a:latin typeface="Courier New" pitchFamily="49" charset="0"/>
                <a:cs typeface="Courier New" pitchFamily="49" charset="0"/>
              </a:rPr>
              <a:t>object o = </a:t>
            </a:r>
            <a:r>
              <a:rPr lang="en-US" dirty="0" err="1">
                <a:solidFill>
                  <a:srgbClr val="00B0F0"/>
                </a:solidFill>
                <a:latin typeface="Courier New" pitchFamily="49" charset="0"/>
                <a:cs typeface="Courier New" pitchFamily="49" charset="0"/>
              </a:rPr>
              <a:t>num</a:t>
            </a:r>
            <a:r>
              <a:rPr lang="en-US" dirty="0">
                <a:solidFill>
                  <a:srgbClr val="00B0F0"/>
                </a:solidFill>
                <a:latin typeface="Courier New" pitchFamily="49" charset="0"/>
                <a:cs typeface="Courier New" pitchFamily="49" charset="0"/>
              </a:rPr>
              <a:t>; //Boxing</a:t>
            </a:r>
          </a:p>
        </p:txBody>
      </p:sp>
      <p:pic>
        <p:nvPicPr>
          <p:cNvPr id="76805" name="Picture 2">
            <a:extLst>
              <a:ext uri="{FF2B5EF4-FFF2-40B4-BE49-F238E27FC236}">
                <a16:creationId xmlns:a16="http://schemas.microsoft.com/office/drawing/2014/main" id="{7059FFC0-FC36-4A9A-975E-FE3A5DE3A7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8414" y="2503489"/>
            <a:ext cx="3851275" cy="185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BB48B600-D76D-46F3-B0AE-D09F7447F39E}"/>
              </a:ext>
            </a:extLst>
          </p:cNvPr>
          <p:cNvSpPr txBox="1"/>
          <p:nvPr/>
        </p:nvSpPr>
        <p:spPr>
          <a:xfrm>
            <a:off x="1631951" y="5661026"/>
            <a:ext cx="4919663" cy="923925"/>
          </a:xfrm>
          <a:prstGeom prst="rect">
            <a:avLst/>
          </a:prstGeom>
          <a:solidFill>
            <a:srgbClr val="FFFFDC"/>
          </a:solidFill>
          <a:ln>
            <a:solidFill>
              <a:schemeClr val="accent5">
                <a:lumMod val="90000"/>
              </a:schemeClr>
            </a:solidFill>
          </a:ln>
        </p:spPr>
        <p:txBody>
          <a:bodyPr wrap="none">
            <a:spAutoFit/>
          </a:bodyPr>
          <a:lstStyle/>
          <a:p>
            <a:pPr lvl="1" indent="-457200" defTabSz="457200">
              <a:buClr>
                <a:srgbClr val="6AAC90"/>
              </a:buClr>
              <a:buFont typeface="+mj-lt"/>
              <a:buAutoNum type="arabicPeriod"/>
              <a:defRPr/>
            </a:pPr>
            <a:r>
              <a:rPr lang="en-US" dirty="0" err="1">
                <a:solidFill>
                  <a:srgbClr val="00B0F0"/>
                </a:solidFill>
                <a:latin typeface="Courier New" pitchFamily="49" charset="0"/>
                <a:cs typeface="Courier New" pitchFamily="49" charset="0"/>
              </a:rPr>
              <a:t>int</a:t>
            </a:r>
            <a:r>
              <a:rPr lang="en-US" dirty="0">
                <a:solidFill>
                  <a:srgbClr val="00B0F0"/>
                </a:solidFill>
                <a:latin typeface="Courier New" pitchFamily="49" charset="0"/>
                <a:cs typeface="Courier New" pitchFamily="49" charset="0"/>
              </a:rPr>
              <a:t> </a:t>
            </a:r>
            <a:r>
              <a:rPr lang="en-US" dirty="0" err="1">
                <a:solidFill>
                  <a:srgbClr val="00B0F0"/>
                </a:solidFill>
                <a:latin typeface="Courier New" pitchFamily="49" charset="0"/>
                <a:cs typeface="Courier New" pitchFamily="49" charset="0"/>
              </a:rPr>
              <a:t>num</a:t>
            </a:r>
            <a:r>
              <a:rPr lang="en-US" dirty="0">
                <a:solidFill>
                  <a:srgbClr val="00B0F0"/>
                </a:solidFill>
                <a:latin typeface="Courier New" pitchFamily="49" charset="0"/>
                <a:cs typeface="Courier New" pitchFamily="49" charset="0"/>
              </a:rPr>
              <a:t> = 10;</a:t>
            </a:r>
          </a:p>
          <a:p>
            <a:pPr lvl="1" indent="-457200" defTabSz="457200">
              <a:buClr>
                <a:srgbClr val="6AAC90"/>
              </a:buClr>
              <a:buFont typeface="+mj-lt"/>
              <a:buAutoNum type="arabicPeriod"/>
              <a:defRPr/>
            </a:pPr>
            <a:r>
              <a:rPr lang="en-US" dirty="0">
                <a:solidFill>
                  <a:srgbClr val="00B0F0"/>
                </a:solidFill>
                <a:latin typeface="Courier New" pitchFamily="49" charset="0"/>
                <a:cs typeface="Courier New" pitchFamily="49" charset="0"/>
              </a:rPr>
              <a:t>object o = </a:t>
            </a:r>
            <a:r>
              <a:rPr lang="en-US" dirty="0" err="1">
                <a:solidFill>
                  <a:srgbClr val="00B0F0"/>
                </a:solidFill>
                <a:latin typeface="Courier New" pitchFamily="49" charset="0"/>
                <a:cs typeface="Courier New" pitchFamily="49" charset="0"/>
              </a:rPr>
              <a:t>num</a:t>
            </a:r>
            <a:r>
              <a:rPr lang="en-US" dirty="0">
                <a:solidFill>
                  <a:srgbClr val="00B0F0"/>
                </a:solidFill>
                <a:latin typeface="Courier New" pitchFamily="49" charset="0"/>
                <a:cs typeface="Courier New" pitchFamily="49" charset="0"/>
              </a:rPr>
              <a:t>; //Boxing</a:t>
            </a:r>
          </a:p>
          <a:p>
            <a:pPr lvl="1" indent="-457200" defTabSz="457200">
              <a:buClr>
                <a:srgbClr val="6AAC90"/>
              </a:buClr>
              <a:buFont typeface="+mj-lt"/>
              <a:buAutoNum type="arabicPeriod"/>
              <a:defRPr/>
            </a:pPr>
            <a:r>
              <a:rPr lang="en-US" dirty="0" err="1">
                <a:solidFill>
                  <a:srgbClr val="00B0F0"/>
                </a:solidFill>
                <a:latin typeface="Courier New" pitchFamily="49" charset="0"/>
                <a:cs typeface="Courier New" pitchFamily="49" charset="0"/>
              </a:rPr>
              <a:t>int</a:t>
            </a:r>
            <a:r>
              <a:rPr lang="en-US" dirty="0">
                <a:solidFill>
                  <a:srgbClr val="00B0F0"/>
                </a:solidFill>
                <a:latin typeface="Courier New" pitchFamily="49" charset="0"/>
                <a:cs typeface="Courier New" pitchFamily="49" charset="0"/>
              </a:rPr>
              <a:t> unbox=(</a:t>
            </a:r>
            <a:r>
              <a:rPr lang="en-US" dirty="0" err="1">
                <a:solidFill>
                  <a:srgbClr val="00B0F0"/>
                </a:solidFill>
                <a:latin typeface="Courier New" pitchFamily="49" charset="0"/>
                <a:cs typeface="Courier New" pitchFamily="49" charset="0"/>
              </a:rPr>
              <a:t>int</a:t>
            </a:r>
            <a:r>
              <a:rPr lang="en-US" dirty="0">
                <a:solidFill>
                  <a:srgbClr val="00B0F0"/>
                </a:solidFill>
                <a:latin typeface="Courier New" pitchFamily="49" charset="0"/>
                <a:cs typeface="Courier New" pitchFamily="49" charset="0"/>
              </a:rPr>
              <a:t>)boxed;//Unboxing</a:t>
            </a:r>
          </a:p>
        </p:txBody>
      </p:sp>
      <p:pic>
        <p:nvPicPr>
          <p:cNvPr id="76807" name="Picture 4">
            <a:extLst>
              <a:ext uri="{FF2B5EF4-FFF2-40B4-BE49-F238E27FC236}">
                <a16:creationId xmlns:a16="http://schemas.microsoft.com/office/drawing/2014/main" id="{6613B2BD-6B2B-418E-9FAB-D1F3BFA84B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6726" y="5241926"/>
            <a:ext cx="3706813"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2">
            <a:extLst>
              <a:ext uri="{FF2B5EF4-FFF2-40B4-BE49-F238E27FC236}">
                <a16:creationId xmlns:a16="http://schemas.microsoft.com/office/drawing/2014/main" id="{1182DF02-2828-46E6-8D5B-E359FF06857D}"/>
              </a:ext>
            </a:extLst>
          </p:cNvPr>
          <p:cNvSpPr>
            <a:spLocks noGrp="1" noChangeArrowheads="1"/>
          </p:cNvSpPr>
          <p:nvPr>
            <p:ph type="title"/>
          </p:nvPr>
        </p:nvSpPr>
        <p:spPr/>
        <p:txBody>
          <a:bodyPr/>
          <a:lstStyle/>
          <a:p>
            <a:pPr eaLnBrk="1" hangingPunct="1"/>
            <a:r>
              <a:rPr lang="en-US" altLang="en-US"/>
              <a:t>Day 02</a:t>
            </a:r>
          </a:p>
        </p:txBody>
      </p:sp>
      <p:sp>
        <p:nvSpPr>
          <p:cNvPr id="77827" name="Content Placeholder 1">
            <a:extLst>
              <a:ext uri="{FF2B5EF4-FFF2-40B4-BE49-F238E27FC236}">
                <a16:creationId xmlns:a16="http://schemas.microsoft.com/office/drawing/2014/main" id="{61F6254B-4E7B-496E-9B00-6C99076B20B6}"/>
              </a:ext>
            </a:extLst>
          </p:cNvPr>
          <p:cNvSpPr>
            <a:spLocks noGrp="1" noChangeArrowheads="1"/>
          </p:cNvSpPr>
          <p:nvPr>
            <p:ph idx="1"/>
          </p:nvPr>
        </p:nvSpPr>
        <p:spPr/>
        <p:txBody>
          <a:bodyPr/>
          <a:lstStyle/>
          <a:p>
            <a:pPr eaLnBrk="1" hangingPunct="1"/>
            <a:r>
              <a:rPr lang="en-US" altLang="en-US"/>
              <a:t>Clip</a:t>
            </a:r>
          </a:p>
          <a:p>
            <a:pPr eaLnBrk="1" hangingPunct="1"/>
            <a:r>
              <a:rPr lang="en-US" altLang="en-US"/>
              <a:t>Prac day02</a:t>
            </a:r>
          </a:p>
        </p:txBody>
      </p:sp>
      <p:sp>
        <p:nvSpPr>
          <p:cNvPr id="77828" name="Slide Number Placeholder 1">
            <a:extLst>
              <a:ext uri="{FF2B5EF4-FFF2-40B4-BE49-F238E27FC236}">
                <a16:creationId xmlns:a16="http://schemas.microsoft.com/office/drawing/2014/main" id="{41A35D6C-241F-4E35-93D9-9F41C980E03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E0B13F76-6D93-4A4B-801A-0594955B890D}"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28</a:t>
            </a:fld>
            <a:endParaRPr lang="vi-VN" altLang="en-US" sz="2800">
              <a:solidFill>
                <a:srgbClr val="FFFFFF"/>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9EA38158-072D-4B02-92B8-39A83CA727C1}"/>
              </a:ext>
            </a:extLst>
          </p:cNvPr>
          <p:cNvSpPr>
            <a:spLocks noGrp="1" noChangeArrowheads="1"/>
          </p:cNvSpPr>
          <p:nvPr>
            <p:ph type="title"/>
          </p:nvPr>
        </p:nvSpPr>
        <p:spPr/>
        <p:txBody>
          <a:bodyPr/>
          <a:lstStyle/>
          <a:p>
            <a:pPr eaLnBrk="1" hangingPunct="1"/>
            <a:r>
              <a:rPr lang="vi-VN" altLang="en-US"/>
              <a:t>Ví dụ</a:t>
            </a:r>
          </a:p>
        </p:txBody>
      </p:sp>
      <p:sp>
        <p:nvSpPr>
          <p:cNvPr id="52227" name="Content Placeholder 2">
            <a:extLst>
              <a:ext uri="{FF2B5EF4-FFF2-40B4-BE49-F238E27FC236}">
                <a16:creationId xmlns:a16="http://schemas.microsoft.com/office/drawing/2014/main" id="{935845FA-9365-4B95-926E-4636E8CFAEC5}"/>
              </a:ext>
            </a:extLst>
          </p:cNvPr>
          <p:cNvSpPr>
            <a:spLocks noGrp="1" noChangeArrowheads="1"/>
          </p:cNvSpPr>
          <p:nvPr>
            <p:ph idx="1"/>
          </p:nvPr>
        </p:nvSpPr>
        <p:spPr>
          <a:xfrm>
            <a:off x="1981201" y="1935164"/>
            <a:ext cx="2543175" cy="4389437"/>
          </a:xfrm>
        </p:spPr>
        <p:txBody>
          <a:bodyPr/>
          <a:lstStyle/>
          <a:p>
            <a:pPr eaLnBrk="1" hangingPunct="1"/>
            <a:r>
              <a:rPr lang="en-US" altLang="en-US" dirty="0"/>
              <a:t> </a:t>
            </a:r>
          </a:p>
          <a:p>
            <a:pPr eaLnBrk="1" hangingPunct="1">
              <a:buFont typeface="Wingdings 2" panose="05020102010507070707" pitchFamily="18" charset="2"/>
              <a:buNone/>
            </a:pPr>
            <a:r>
              <a:rPr lang="en-US" altLang="en-US" dirty="0"/>
              <a:t>   </a:t>
            </a:r>
            <a:endParaRPr lang="vi-VN" altLang="en-US" dirty="0"/>
          </a:p>
        </p:txBody>
      </p:sp>
      <p:sp>
        <p:nvSpPr>
          <p:cNvPr id="52229" name="Slide Number Placeholder 1">
            <a:extLst>
              <a:ext uri="{FF2B5EF4-FFF2-40B4-BE49-F238E27FC236}">
                <a16:creationId xmlns:a16="http://schemas.microsoft.com/office/drawing/2014/main" id="{3387E65C-D180-41F8-AE6B-FAF79BE0A1D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83D4FAEB-D61E-4BF6-BE8D-29F4B392F365}"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3</a:t>
            </a:fld>
            <a:endParaRPr lang="vi-VN" altLang="en-US" sz="2800">
              <a:solidFill>
                <a:srgbClr val="FFFFFF"/>
              </a:solidFill>
              <a:latin typeface="Arial" panose="020B0604020202020204" pitchFamily="34" charset="0"/>
            </a:endParaRPr>
          </a:p>
        </p:txBody>
      </p:sp>
      <p:pic>
        <p:nvPicPr>
          <p:cNvPr id="52228" name="Picture 2">
            <a:extLst>
              <a:ext uri="{FF2B5EF4-FFF2-40B4-BE49-F238E27FC236}">
                <a16:creationId xmlns:a16="http://schemas.microsoft.com/office/drawing/2014/main" id="{00059119-C3E4-4C79-8D8F-FC33673116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4575" y="1009650"/>
            <a:ext cx="5857875"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32C76B98-B7EA-4109-A1E0-D99E9CDF447B}"/>
              </a:ext>
            </a:extLst>
          </p:cNvPr>
          <p:cNvSpPr>
            <a:spLocks noGrp="1" noChangeArrowheads="1"/>
          </p:cNvSpPr>
          <p:nvPr>
            <p:ph type="title"/>
          </p:nvPr>
        </p:nvSpPr>
        <p:spPr>
          <a:xfrm>
            <a:off x="1952625" y="627063"/>
            <a:ext cx="8229600" cy="785812"/>
          </a:xfrm>
        </p:spPr>
        <p:txBody>
          <a:bodyPr/>
          <a:lstStyle/>
          <a:p>
            <a:pPr eaLnBrk="1" hangingPunct="1"/>
            <a:r>
              <a:rPr lang="en-US" altLang="en-US"/>
              <a:t>Access Modifier-Từ Khóa Truy Xuất</a:t>
            </a:r>
            <a:endParaRPr lang="vi-VN" altLang="en-US"/>
          </a:p>
        </p:txBody>
      </p:sp>
      <p:sp>
        <p:nvSpPr>
          <p:cNvPr id="53251" name="Content Placeholder 1">
            <a:extLst>
              <a:ext uri="{FF2B5EF4-FFF2-40B4-BE49-F238E27FC236}">
                <a16:creationId xmlns:a16="http://schemas.microsoft.com/office/drawing/2014/main" id="{ACE08084-B9DA-4642-8895-45B7D79A015C}"/>
              </a:ext>
            </a:extLst>
          </p:cNvPr>
          <p:cNvSpPr>
            <a:spLocks noGrp="1" noChangeArrowheads="1"/>
          </p:cNvSpPr>
          <p:nvPr>
            <p:ph idx="1"/>
          </p:nvPr>
        </p:nvSpPr>
        <p:spPr/>
        <p:txBody>
          <a:bodyPr/>
          <a:lstStyle/>
          <a:p>
            <a:pPr eaLnBrk="1" hangingPunct="1"/>
            <a:endParaRPr lang="en-US" altLang="en-US"/>
          </a:p>
        </p:txBody>
      </p:sp>
      <p:sp>
        <p:nvSpPr>
          <p:cNvPr id="53254" name="Slide Number Placeholder 1">
            <a:extLst>
              <a:ext uri="{FF2B5EF4-FFF2-40B4-BE49-F238E27FC236}">
                <a16:creationId xmlns:a16="http://schemas.microsoft.com/office/drawing/2014/main" id="{10C283F1-E152-4F58-83F2-6809A2433B21}"/>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E328A06C-8A30-4CCA-8F9C-FA31C71CB85C}"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4</a:t>
            </a:fld>
            <a:endParaRPr lang="vi-VN" altLang="en-US" sz="2800">
              <a:solidFill>
                <a:srgbClr val="FFFFFF"/>
              </a:solidFill>
              <a:latin typeface="Arial" panose="020B0604020202020204" pitchFamily="34" charset="0"/>
            </a:endParaRPr>
          </a:p>
        </p:txBody>
      </p:sp>
      <p:pic>
        <p:nvPicPr>
          <p:cNvPr id="53252" name="Picture 7" descr="Image result for thuá»c tÃ­nh truy cáº­p public private protected trong C#">
            <a:extLst>
              <a:ext uri="{FF2B5EF4-FFF2-40B4-BE49-F238E27FC236}">
                <a16:creationId xmlns:a16="http://schemas.microsoft.com/office/drawing/2014/main" id="{51281540-C464-4959-A4C6-FC6783E14C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6647" y="2419927"/>
            <a:ext cx="6414204" cy="287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Picture 2">
            <a:extLst>
              <a:ext uri="{FF2B5EF4-FFF2-40B4-BE49-F238E27FC236}">
                <a16:creationId xmlns:a16="http://schemas.microsoft.com/office/drawing/2014/main" id="{8A23BA9B-FA0F-4D73-8D09-0375EED76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748" y="2419927"/>
            <a:ext cx="5027084" cy="287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EFB3641B-8045-4DCC-B5C1-8FB861A49939}"/>
              </a:ext>
            </a:extLst>
          </p:cNvPr>
          <p:cNvSpPr>
            <a:spLocks noGrp="1" noChangeArrowheads="1"/>
          </p:cNvSpPr>
          <p:nvPr>
            <p:ph type="title"/>
          </p:nvPr>
        </p:nvSpPr>
        <p:spPr>
          <a:xfrm>
            <a:off x="648929" y="1063417"/>
            <a:ext cx="3505495" cy="4675396"/>
          </a:xfrm>
        </p:spPr>
        <p:txBody>
          <a:bodyPr anchor="ctr">
            <a:normAutofit/>
          </a:bodyPr>
          <a:lstStyle/>
          <a:p>
            <a:pPr eaLnBrk="1" hangingPunct="1"/>
            <a:r>
              <a:rPr lang="en-US" altLang="en-US" b="1" i="1">
                <a:solidFill>
                  <a:srgbClr val="F2F2F2"/>
                </a:solidFill>
              </a:rPr>
              <a:t>Kiểu dữ liệu</a:t>
            </a:r>
            <a:endParaRPr lang="en-US" altLang="en-US">
              <a:solidFill>
                <a:srgbClr val="F2F2F2"/>
              </a:solidFill>
            </a:endParaRPr>
          </a:p>
        </p:txBody>
      </p:sp>
      <p:graphicFrame>
        <p:nvGraphicFramePr>
          <p:cNvPr id="54278" name="Content Placeholder 2">
            <a:extLst>
              <a:ext uri="{FF2B5EF4-FFF2-40B4-BE49-F238E27FC236}">
                <a16:creationId xmlns:a16="http://schemas.microsoft.com/office/drawing/2014/main" id="{85CE817F-579C-45B9-A711-2E22D06D318A}"/>
              </a:ext>
            </a:extLst>
          </p:cNvPr>
          <p:cNvGraphicFramePr>
            <a:graphicFrameLocks noGrp="1"/>
          </p:cNvGraphicFramePr>
          <p:nvPr>
            <p:ph idx="1"/>
            <p:extLst>
              <p:ext uri="{D42A27DB-BD31-4B8C-83A1-F6EECF244321}">
                <p14:modId xmlns:p14="http://schemas.microsoft.com/office/powerpoint/2010/main" val="2486245570"/>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4276" name="Slide Number Placeholder 1">
            <a:extLst>
              <a:ext uri="{FF2B5EF4-FFF2-40B4-BE49-F238E27FC236}">
                <a16:creationId xmlns:a16="http://schemas.microsoft.com/office/drawing/2014/main" id="{9F7512C9-326F-4251-9CCD-608895B230FF}"/>
              </a:ext>
            </a:extLst>
          </p:cNvPr>
          <p:cNvSpPr>
            <a:spLocks noGrp="1" noChangeArrowheads="1"/>
          </p:cNvSpPr>
          <p:nvPr>
            <p:ph type="sldNum" sz="quarter" idx="12"/>
          </p:nvPr>
        </p:nvSpPr>
        <p:spPr>
          <a:xfrm>
            <a:off x="10352540" y="295729"/>
            <a:ext cx="838199" cy="7676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ts val="600"/>
              </a:spcAft>
              <a:buClrTx/>
              <a:buSzTx/>
              <a:buNone/>
            </a:pPr>
            <a:fld id="{25A5FE58-90F3-4577-B33C-04E193E08A19}" type="slidenum">
              <a:rPr lang="vi-VN" altLang="en-US">
                <a:solidFill>
                  <a:srgbClr val="FFFFFF"/>
                </a:solidFill>
                <a:latin typeface="Arial" panose="020B0604020202020204" pitchFamily="34" charset="0"/>
              </a:rPr>
              <a:pPr defTabSz="457200" fontAlgn="base">
                <a:spcBef>
                  <a:spcPct val="0"/>
                </a:spcBef>
                <a:spcAft>
                  <a:spcPts val="600"/>
                </a:spcAft>
                <a:buClrTx/>
                <a:buSzTx/>
                <a:buNone/>
              </a:pPr>
              <a:t>5</a:t>
            </a:fld>
            <a:endParaRPr lang="vi-VN" altLang="en-US">
              <a:solidFill>
                <a:srgbClr val="FFFFFF"/>
              </a:solidFill>
              <a:latin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FEA7D4F6-A9FE-4E38-AC66-49330DE8D0B0}"/>
              </a:ext>
            </a:extLst>
          </p:cNvPr>
          <p:cNvSpPr>
            <a:spLocks noGrp="1" noChangeArrowheads="1"/>
          </p:cNvSpPr>
          <p:nvPr>
            <p:ph type="title"/>
          </p:nvPr>
        </p:nvSpPr>
        <p:spPr>
          <a:xfrm>
            <a:off x="806195" y="804672"/>
            <a:ext cx="3521359" cy="5248656"/>
          </a:xfrm>
        </p:spPr>
        <p:txBody>
          <a:bodyPr anchor="ctr">
            <a:normAutofit/>
          </a:bodyPr>
          <a:lstStyle/>
          <a:p>
            <a:pPr algn="ctr" eaLnBrk="1" hangingPunct="1"/>
            <a:r>
              <a:rPr lang="en-US" altLang="en-US" b="1" i="1"/>
              <a:t>Kiểu dữ liệu</a:t>
            </a:r>
            <a:endParaRPr lang="en-US" altLang="en-US"/>
          </a:p>
        </p:txBody>
      </p:sp>
      <p:sp>
        <p:nvSpPr>
          <p:cNvPr id="55326" name="Content Placeholder 2">
            <a:extLst>
              <a:ext uri="{FF2B5EF4-FFF2-40B4-BE49-F238E27FC236}">
                <a16:creationId xmlns:a16="http://schemas.microsoft.com/office/drawing/2014/main" id="{53343032-4227-45C7-8B8B-478792AB7147}"/>
              </a:ext>
            </a:extLst>
          </p:cNvPr>
          <p:cNvSpPr>
            <a:spLocks noGrp="1"/>
          </p:cNvSpPr>
          <p:nvPr>
            <p:ph idx="1"/>
          </p:nvPr>
        </p:nvSpPr>
        <p:spPr>
          <a:xfrm>
            <a:off x="4975861" y="804671"/>
            <a:ext cx="6399930" cy="5248657"/>
          </a:xfrm>
        </p:spPr>
        <p:txBody>
          <a:bodyPr rtlCol="0" anchor="ctr">
            <a:normAutofit/>
          </a:bodyPr>
          <a:lstStyle/>
          <a:p>
            <a:pPr marL="274320" indent="-274320" defTabSz="457207" eaLnBrk="1" fontAlgn="auto" hangingPunct="1">
              <a:spcAft>
                <a:spcPts val="0"/>
              </a:spcAft>
              <a:buClr>
                <a:schemeClr val="bg2">
                  <a:lumMod val="40000"/>
                  <a:lumOff val="60000"/>
                </a:schemeClr>
              </a:buClr>
              <a:buFont typeface="Wingdings 3" charset="2"/>
              <a:buChar char=""/>
              <a:defRPr/>
            </a:pPr>
            <a:r>
              <a:rPr lang="en-US" err="1"/>
              <a:t>Tương</a:t>
            </a:r>
            <a:r>
              <a:rPr lang="en-US"/>
              <a:t> </a:t>
            </a:r>
            <a:r>
              <a:rPr lang="en-US" err="1"/>
              <a:t>tự</a:t>
            </a:r>
            <a:r>
              <a:rPr lang="en-US"/>
              <a:t> </a:t>
            </a:r>
            <a:r>
              <a:rPr lang="en-US" err="1"/>
              <a:t>các</a:t>
            </a:r>
            <a:r>
              <a:rPr lang="en-US"/>
              <a:t> </a:t>
            </a:r>
            <a:r>
              <a:rPr lang="en-US" err="1"/>
              <a:t>ngôn</a:t>
            </a:r>
            <a:r>
              <a:rPr lang="en-US"/>
              <a:t> </a:t>
            </a:r>
            <a:r>
              <a:rPr lang="en-US" err="1"/>
              <a:t>ngữ</a:t>
            </a:r>
            <a:r>
              <a:rPr lang="en-US"/>
              <a:t> OOP </a:t>
            </a:r>
            <a:r>
              <a:rPr lang="en-US" err="1"/>
              <a:t>khác</a:t>
            </a:r>
            <a:r>
              <a:rPr lang="en-US"/>
              <a:t>, C# chia </a:t>
            </a:r>
            <a:r>
              <a:rPr lang="en-US" err="1"/>
              <a:t>thành</a:t>
            </a:r>
            <a:r>
              <a:rPr lang="en-US"/>
              <a:t> </a:t>
            </a:r>
            <a:r>
              <a:rPr lang="en-US" err="1"/>
              <a:t>hai</a:t>
            </a:r>
            <a:r>
              <a:rPr lang="en-US"/>
              <a:t> </a:t>
            </a:r>
            <a:r>
              <a:rPr lang="en-US" err="1"/>
              <a:t>tập</a:t>
            </a:r>
            <a:r>
              <a:rPr lang="en-US"/>
              <a:t> </a:t>
            </a:r>
            <a:r>
              <a:rPr lang="en-US" err="1"/>
              <a:t>hợp</a:t>
            </a:r>
            <a:r>
              <a:rPr lang="en-US"/>
              <a:t> </a:t>
            </a:r>
            <a:r>
              <a:rPr lang="en-US" err="1"/>
              <a:t>kiểu</a:t>
            </a:r>
            <a:r>
              <a:rPr lang="en-US"/>
              <a:t> </a:t>
            </a:r>
            <a:r>
              <a:rPr lang="en-US" err="1"/>
              <a:t>dữ</a:t>
            </a:r>
            <a:r>
              <a:rPr lang="en-US"/>
              <a:t> </a:t>
            </a:r>
            <a:r>
              <a:rPr lang="en-US" err="1"/>
              <a:t>liệu</a:t>
            </a:r>
            <a:r>
              <a:rPr lang="en-US"/>
              <a:t> </a:t>
            </a:r>
            <a:r>
              <a:rPr lang="en-US" err="1"/>
              <a:t>chính</a:t>
            </a:r>
            <a:r>
              <a:rPr lang="en-US"/>
              <a:t>: </a:t>
            </a:r>
            <a:r>
              <a:rPr lang="en-US" err="1"/>
              <a:t>Kiểu</a:t>
            </a:r>
            <a:r>
              <a:rPr lang="en-US"/>
              <a:t> </a:t>
            </a:r>
            <a:r>
              <a:rPr lang="en-US" err="1"/>
              <a:t>xây</a:t>
            </a:r>
            <a:r>
              <a:rPr lang="en-US"/>
              <a:t> </a:t>
            </a:r>
            <a:r>
              <a:rPr lang="en-US" err="1"/>
              <a:t>dựng</a:t>
            </a:r>
            <a:r>
              <a:rPr lang="en-US"/>
              <a:t> </a:t>
            </a:r>
            <a:r>
              <a:rPr lang="vi-VN"/>
              <a:t>sẵn (built- in) mà ngôn ngữ cung cấp cho người lập trình và kiểu được người dùng định nghĩa</a:t>
            </a:r>
            <a:r>
              <a:rPr lang="en-US"/>
              <a:t> (user-defined) do </a:t>
            </a:r>
            <a:r>
              <a:rPr lang="en-US" err="1"/>
              <a:t>người</a:t>
            </a:r>
            <a:r>
              <a:rPr lang="en-US"/>
              <a:t> </a:t>
            </a:r>
            <a:r>
              <a:rPr lang="en-US" err="1"/>
              <a:t>lập</a:t>
            </a:r>
            <a:r>
              <a:rPr lang="en-US"/>
              <a:t> </a:t>
            </a:r>
            <a:r>
              <a:rPr lang="en-US" err="1"/>
              <a:t>trình</a:t>
            </a:r>
            <a:r>
              <a:rPr lang="en-US"/>
              <a:t> </a:t>
            </a:r>
            <a:r>
              <a:rPr lang="en-US" err="1"/>
              <a:t>tạo</a:t>
            </a:r>
            <a:r>
              <a:rPr lang="en-US"/>
              <a:t> ra.</a:t>
            </a:r>
          </a:p>
          <a:p>
            <a:pPr marL="274320" indent="-274320" defTabSz="457207" eaLnBrk="1" fontAlgn="auto" hangingPunct="1">
              <a:spcAft>
                <a:spcPts val="0"/>
              </a:spcAft>
              <a:buClr>
                <a:schemeClr val="bg2">
                  <a:lumMod val="40000"/>
                  <a:lumOff val="60000"/>
                </a:schemeClr>
              </a:buClr>
              <a:buFont typeface="Wingdings 3" charset="2"/>
              <a:buChar char=""/>
              <a:defRPr/>
            </a:pPr>
            <a:r>
              <a:rPr lang="en-US" err="1"/>
              <a:t>Kiểu</a:t>
            </a:r>
            <a:r>
              <a:rPr lang="en-US"/>
              <a:t> </a:t>
            </a:r>
            <a:r>
              <a:rPr lang="en-US" err="1"/>
              <a:t>dữ</a:t>
            </a:r>
            <a:r>
              <a:rPr lang="en-US"/>
              <a:t> </a:t>
            </a:r>
            <a:r>
              <a:rPr lang="en-US" err="1"/>
              <a:t>liệu</a:t>
            </a:r>
            <a:r>
              <a:rPr lang="en-US"/>
              <a:t> </a:t>
            </a:r>
            <a:r>
              <a:rPr lang="en-US" err="1"/>
              <a:t>giá</a:t>
            </a:r>
            <a:r>
              <a:rPr lang="en-US"/>
              <a:t> </a:t>
            </a:r>
            <a:r>
              <a:rPr lang="en-US" err="1"/>
              <a:t>trị</a:t>
            </a:r>
            <a:r>
              <a:rPr lang="en-US"/>
              <a:t> (value) </a:t>
            </a:r>
            <a:r>
              <a:rPr lang="en-US" err="1"/>
              <a:t>và</a:t>
            </a:r>
            <a:r>
              <a:rPr lang="en-US"/>
              <a:t> </a:t>
            </a:r>
            <a:r>
              <a:rPr lang="en-US" err="1"/>
              <a:t>kiểu</a:t>
            </a:r>
            <a:r>
              <a:rPr lang="en-US"/>
              <a:t> </a:t>
            </a:r>
            <a:r>
              <a:rPr lang="en-US" err="1"/>
              <a:t>dữ</a:t>
            </a:r>
            <a:r>
              <a:rPr lang="en-US"/>
              <a:t> </a:t>
            </a:r>
            <a:r>
              <a:rPr lang="vi-VN"/>
              <a:t>liệu tham chiếu (reference). Việc phân chi</a:t>
            </a:r>
            <a:r>
              <a:rPr lang="en-US"/>
              <a:t>a</a:t>
            </a:r>
            <a:r>
              <a:rPr lang="vi-VN"/>
              <a:t> này do sự khác nhau khi lưu kiểu dữ liệu giá trị và</a:t>
            </a:r>
            <a:r>
              <a:rPr lang="en-US"/>
              <a:t> </a:t>
            </a:r>
            <a:r>
              <a:rPr lang="vi-VN"/>
              <a:t>kiểu dữ liệu tham chiếu trong bộ nhớ. </a:t>
            </a:r>
            <a:endParaRPr lang="en-US"/>
          </a:p>
          <a:p>
            <a:pPr marL="742962" lvl="1" indent="-274320" defTabSz="457207" eaLnBrk="1" fontAlgn="auto" hangingPunct="1">
              <a:spcAft>
                <a:spcPts val="0"/>
              </a:spcAft>
              <a:buClr>
                <a:schemeClr val="bg2">
                  <a:lumMod val="40000"/>
                  <a:lumOff val="60000"/>
                </a:schemeClr>
              </a:buClr>
              <a:buFont typeface="Wingdings 3" charset="2"/>
              <a:buChar char=""/>
              <a:defRPr/>
            </a:pPr>
            <a:r>
              <a:rPr lang="vi-VN"/>
              <a:t>Đối với một kiểu </a:t>
            </a:r>
            <a:r>
              <a:rPr lang="vi-VN" i="1"/>
              <a:t>dữ liệu giá trị </a:t>
            </a:r>
            <a:r>
              <a:rPr lang="vi-VN"/>
              <a:t>thì sẽ được lưu giữ kích</a:t>
            </a:r>
            <a:r>
              <a:rPr lang="en-US"/>
              <a:t> </a:t>
            </a:r>
            <a:r>
              <a:rPr lang="vi-VN"/>
              <a:t>thước thật trong bộ nhớ đa cấp phát là stack. </a:t>
            </a:r>
            <a:endParaRPr lang="en-US"/>
          </a:p>
          <a:p>
            <a:pPr marL="274320" indent="-274320" defTabSz="457207" eaLnBrk="1" fontAlgn="auto" hangingPunct="1">
              <a:spcAft>
                <a:spcPts val="0"/>
              </a:spcAft>
              <a:buClr>
                <a:schemeClr val="bg2">
                  <a:lumMod val="40000"/>
                  <a:lumOff val="60000"/>
                </a:schemeClr>
              </a:buClr>
              <a:buFont typeface="Wingdings 3" charset="2"/>
              <a:buChar char=""/>
              <a:defRPr/>
            </a:pPr>
            <a:r>
              <a:rPr lang="vi-VN"/>
              <a:t>Trong khi đó thì địa chỉ của </a:t>
            </a:r>
            <a:r>
              <a:rPr lang="vi-VN" i="1"/>
              <a:t>kiểu dữ liệu tham</a:t>
            </a:r>
            <a:r>
              <a:rPr lang="en-US" i="1"/>
              <a:t> </a:t>
            </a:r>
            <a:r>
              <a:rPr lang="vi-VN" i="1"/>
              <a:t>chiếu </a:t>
            </a:r>
            <a:r>
              <a:rPr lang="vi-VN"/>
              <a:t>thì được lưu trong stack nhưng đối tượng thật sự thì lưu trong bộ nhớ heap</a:t>
            </a:r>
            <a:r>
              <a:rPr lang="en-US"/>
              <a:t> </a:t>
            </a:r>
            <a:r>
              <a:rPr lang="en-US" i="1"/>
              <a:t>(</a:t>
            </a:r>
            <a:r>
              <a:rPr lang="vi-VN" i="1"/>
              <a:t>đối tượng có kích thước rất lớn thì việc lưu giữ chúng trên bộ nhớ</a:t>
            </a:r>
            <a:r>
              <a:rPr lang="en-US" i="1"/>
              <a:t> heap </a:t>
            </a:r>
            <a:r>
              <a:rPr lang="en-US" i="1" err="1"/>
              <a:t>rất</a:t>
            </a:r>
            <a:r>
              <a:rPr lang="en-US" i="1"/>
              <a:t> </a:t>
            </a:r>
            <a:r>
              <a:rPr lang="en-US" i="1" err="1"/>
              <a:t>có</a:t>
            </a:r>
            <a:r>
              <a:rPr lang="en-US" i="1"/>
              <a:t> </a:t>
            </a:r>
            <a:r>
              <a:rPr lang="en-US" i="1" err="1"/>
              <a:t>ích</a:t>
            </a:r>
            <a:r>
              <a:rPr lang="en-US" i="1"/>
              <a:t>)</a:t>
            </a:r>
          </a:p>
        </p:txBody>
      </p:sp>
      <p:sp>
        <p:nvSpPr>
          <p:cNvPr id="55300" name="Slide Number Placeholder 1">
            <a:extLst>
              <a:ext uri="{FF2B5EF4-FFF2-40B4-BE49-F238E27FC236}">
                <a16:creationId xmlns:a16="http://schemas.microsoft.com/office/drawing/2014/main" id="{85EEC8E2-2ADA-40B4-925E-A287E89547D9}"/>
              </a:ext>
            </a:extLst>
          </p:cNvPr>
          <p:cNvSpPr>
            <a:spLocks noGrp="1" noChangeArrowheads="1"/>
          </p:cNvSpPr>
          <p:nvPr>
            <p:ph type="sldNum" sz="quarter" idx="12"/>
          </p:nvPr>
        </p:nvSpPr>
        <p:spPr>
          <a:xfrm>
            <a:off x="11082612" y="6400005"/>
            <a:ext cx="633127" cy="30175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r" defTabSz="457200" fontAlgn="base">
              <a:spcBef>
                <a:spcPct val="0"/>
              </a:spcBef>
              <a:spcAft>
                <a:spcPts val="600"/>
              </a:spcAft>
              <a:buClrTx/>
              <a:buSzTx/>
              <a:buNone/>
            </a:pPr>
            <a:fld id="{B1AD5AE4-17B8-43C2-AE0C-F84DE900A3A4}" type="slidenum">
              <a:rPr lang="vi-VN" altLang="en-US" sz="1100">
                <a:solidFill>
                  <a:schemeClr val="accent1"/>
                </a:solidFill>
                <a:latin typeface="Arial" panose="020B0604020202020204" pitchFamily="34" charset="0"/>
              </a:rPr>
              <a:pPr algn="r" defTabSz="457200" fontAlgn="base">
                <a:spcBef>
                  <a:spcPct val="0"/>
                </a:spcBef>
                <a:spcAft>
                  <a:spcPts val="600"/>
                </a:spcAft>
                <a:buClrTx/>
                <a:buSzTx/>
                <a:buNone/>
              </a:pPr>
              <a:t>6</a:t>
            </a:fld>
            <a:endParaRPr lang="vi-VN" altLang="en-US" sz="1100">
              <a:solidFill>
                <a:schemeClr val="accent1"/>
              </a:solidFill>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95341BF6-FC11-4A0B-849A-115A6DE7E754}"/>
              </a:ext>
            </a:extLst>
          </p:cNvPr>
          <p:cNvSpPr>
            <a:spLocks noGrp="1" noChangeArrowheads="1"/>
          </p:cNvSpPr>
          <p:nvPr>
            <p:ph type="title"/>
          </p:nvPr>
        </p:nvSpPr>
        <p:spPr/>
        <p:txBody>
          <a:bodyPr/>
          <a:lstStyle/>
          <a:p>
            <a:pPr eaLnBrk="1" hangingPunct="1"/>
            <a:r>
              <a:rPr lang="en-US" altLang="en-US" b="1" i="1"/>
              <a:t>Kiểu dữ liệu xây dựng sẵn</a:t>
            </a:r>
            <a:endParaRPr lang="en-US" altLang="en-US"/>
          </a:p>
        </p:txBody>
      </p:sp>
      <p:pic>
        <p:nvPicPr>
          <p:cNvPr id="56323" name="Picture 2">
            <a:extLst>
              <a:ext uri="{FF2B5EF4-FFF2-40B4-BE49-F238E27FC236}">
                <a16:creationId xmlns:a16="http://schemas.microsoft.com/office/drawing/2014/main" id="{0B6DCBF9-1B30-4457-8C6E-3D2C6A7508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361026" y="1689823"/>
            <a:ext cx="5122862" cy="46005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324" name="Slide Number Placeholder 1">
            <a:extLst>
              <a:ext uri="{FF2B5EF4-FFF2-40B4-BE49-F238E27FC236}">
                <a16:creationId xmlns:a16="http://schemas.microsoft.com/office/drawing/2014/main" id="{354DFBEF-1A96-47E2-AAF3-2430156B415C}"/>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8646067F-0EC5-49E2-B2FF-1EED6D3CD381}"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7</a:t>
            </a:fld>
            <a:endParaRPr lang="vi-VN" altLang="en-US" sz="2800">
              <a:solidFill>
                <a:srgbClr val="FFFFFF"/>
              </a:solidFill>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9FF39D60-43CE-4FB3-A005-10B860271A06}"/>
              </a:ext>
            </a:extLst>
          </p:cNvPr>
          <p:cNvSpPr>
            <a:spLocks noGrp="1" noChangeArrowheads="1"/>
          </p:cNvSpPr>
          <p:nvPr>
            <p:ph type="title"/>
          </p:nvPr>
        </p:nvSpPr>
        <p:spPr>
          <a:xfrm>
            <a:off x="806195" y="804672"/>
            <a:ext cx="3521359" cy="5248656"/>
          </a:xfrm>
        </p:spPr>
        <p:txBody>
          <a:bodyPr anchor="ctr">
            <a:normAutofit/>
          </a:bodyPr>
          <a:lstStyle/>
          <a:p>
            <a:pPr algn="ctr" eaLnBrk="1" hangingPunct="1"/>
            <a:r>
              <a:rPr lang="vi-VN" altLang="en-US" b="1" i="1"/>
              <a:t>Chuyển đổi các kiểu dữ liệu</a:t>
            </a:r>
            <a:endParaRPr lang="en-US" altLang="en-US"/>
          </a:p>
        </p:txBody>
      </p:sp>
      <p:sp>
        <p:nvSpPr>
          <p:cNvPr id="3" name="Content Placeholder 2">
            <a:extLst>
              <a:ext uri="{FF2B5EF4-FFF2-40B4-BE49-F238E27FC236}">
                <a16:creationId xmlns:a16="http://schemas.microsoft.com/office/drawing/2014/main" id="{A43402F4-4B6E-4F6D-B84B-BE8D3468219A}"/>
              </a:ext>
            </a:extLst>
          </p:cNvPr>
          <p:cNvSpPr>
            <a:spLocks noGrp="1"/>
          </p:cNvSpPr>
          <p:nvPr>
            <p:ph idx="1"/>
          </p:nvPr>
        </p:nvSpPr>
        <p:spPr>
          <a:xfrm>
            <a:off x="4975861" y="804671"/>
            <a:ext cx="6399930" cy="5248657"/>
          </a:xfrm>
        </p:spPr>
        <p:txBody>
          <a:bodyPr rtlCol="0" anchor="ctr">
            <a:normAutofit/>
          </a:bodyPr>
          <a:lstStyle/>
          <a:p>
            <a:pPr marL="274320" indent="-274320" defTabSz="457207" eaLnBrk="1" fontAlgn="auto" hangingPunct="1">
              <a:spcAft>
                <a:spcPts val="0"/>
              </a:spcAft>
              <a:buClr>
                <a:schemeClr val="bg2">
                  <a:lumMod val="40000"/>
                  <a:lumOff val="60000"/>
                </a:schemeClr>
              </a:buClr>
              <a:buFont typeface="Wingdings 3" charset="2"/>
              <a:buChar char=""/>
              <a:defRPr/>
            </a:pPr>
            <a:r>
              <a:rPr lang="vi-VN" sz="1700"/>
              <a:t>Những đối tượng của một kiểu dữ liệu này có thể được chuyển sang những đối tượng của</a:t>
            </a:r>
            <a:r>
              <a:rPr lang="en-US" sz="1700"/>
              <a:t> </a:t>
            </a:r>
            <a:r>
              <a:rPr lang="vi-VN" sz="1700"/>
              <a:t>một kiểu dữ liệu khác thông qua cơ chế chuyển đổi tường minh hay ngầm định.</a:t>
            </a:r>
            <a:endParaRPr lang="en-US" sz="1700"/>
          </a:p>
          <a:p>
            <a:pPr marL="274320" indent="-274320" defTabSz="457207" eaLnBrk="1" fontAlgn="auto" hangingPunct="1">
              <a:spcAft>
                <a:spcPts val="0"/>
              </a:spcAft>
              <a:buClr>
                <a:schemeClr val="bg2">
                  <a:lumMod val="40000"/>
                  <a:lumOff val="60000"/>
                </a:schemeClr>
              </a:buClr>
              <a:buFont typeface="Wingdings 3" charset="2"/>
              <a:buChar char=""/>
              <a:defRPr/>
            </a:pPr>
            <a:r>
              <a:rPr lang="vi-VN" sz="1700"/>
              <a:t>Chuyển đổi</a:t>
            </a:r>
            <a:r>
              <a:rPr lang="en-US" sz="1700"/>
              <a:t> </a:t>
            </a:r>
            <a:r>
              <a:rPr lang="vi-VN" sz="1700"/>
              <a:t>n</a:t>
            </a:r>
            <a:r>
              <a:rPr lang="en-US" sz="1700"/>
              <a:t>g</a:t>
            </a:r>
            <a:r>
              <a:rPr lang="vi-VN" sz="1700"/>
              <a:t>ầm định được thực hiện một cách tự động, trình biên dịch sẽ thực hiện công việc này. </a:t>
            </a:r>
            <a:endParaRPr lang="en-US" sz="1700"/>
          </a:p>
          <a:p>
            <a:pPr marL="742962" lvl="1" indent="-274320" defTabSz="457207" eaLnBrk="1" fontAlgn="auto" hangingPunct="1">
              <a:spcAft>
                <a:spcPts val="0"/>
              </a:spcAft>
              <a:buClr>
                <a:schemeClr val="bg2">
                  <a:lumMod val="40000"/>
                  <a:lumOff val="60000"/>
                </a:schemeClr>
              </a:buClr>
              <a:buFont typeface="Wingdings 3" charset="2"/>
              <a:buChar char=""/>
              <a:defRPr/>
            </a:pPr>
            <a:r>
              <a:rPr lang="en-US" sz="1700"/>
              <a:t>T</a:t>
            </a:r>
            <a:r>
              <a:rPr lang="vi-VN" sz="1700"/>
              <a:t>ự động và</a:t>
            </a:r>
            <a:r>
              <a:rPr lang="en-US" sz="1700"/>
              <a:t> </a:t>
            </a:r>
            <a:r>
              <a:rPr lang="vi-VN" sz="1700"/>
              <a:t>không</a:t>
            </a:r>
            <a:r>
              <a:rPr lang="en-US" sz="1700"/>
              <a:t> </a:t>
            </a:r>
            <a:r>
              <a:rPr lang="en-US" sz="1700" err="1"/>
              <a:t>mất</a:t>
            </a:r>
            <a:r>
              <a:rPr lang="en-US" sz="1700"/>
              <a:t> </a:t>
            </a:r>
            <a:r>
              <a:rPr lang="en-US" sz="1700" err="1"/>
              <a:t>dữ</a:t>
            </a:r>
            <a:r>
              <a:rPr lang="en-US" sz="1700"/>
              <a:t> </a:t>
            </a:r>
            <a:r>
              <a:rPr lang="en-US" sz="1700" err="1"/>
              <a:t>liệu</a:t>
            </a:r>
            <a:r>
              <a:rPr lang="en-US" sz="1700"/>
              <a:t>: </a:t>
            </a:r>
            <a:r>
              <a:rPr lang="vi-VN" sz="1700"/>
              <a:t>gán ngầm định một số kiểu short (2 byte) vào một số</a:t>
            </a:r>
            <a:r>
              <a:rPr lang="en-US" sz="1700"/>
              <a:t> </a:t>
            </a:r>
            <a:r>
              <a:rPr lang="vi-VN" sz="1700"/>
              <a:t>kiểu int (4 byte) một cách ngầm định</a:t>
            </a:r>
            <a:endParaRPr lang="en-US" sz="1700"/>
          </a:p>
          <a:p>
            <a:pPr marL="742962" lvl="1" indent="-274320" defTabSz="457207" eaLnBrk="1" fontAlgn="auto" hangingPunct="1">
              <a:spcAft>
                <a:spcPts val="0"/>
              </a:spcAft>
              <a:buClr>
                <a:schemeClr val="bg2">
                  <a:lumMod val="40000"/>
                  <a:lumOff val="60000"/>
                </a:schemeClr>
              </a:buClr>
              <a:buFont typeface="Wingdings 3" charset="2"/>
              <a:buChar char=""/>
              <a:defRPr/>
            </a:pPr>
            <a:r>
              <a:rPr lang="en-US" sz="1700"/>
              <a:t>short x = 10; </a:t>
            </a:r>
            <a:r>
              <a:rPr lang="vi-VN" sz="1700"/>
              <a:t>int y = x; // chuyển đổi ngầm định</a:t>
            </a:r>
            <a:endParaRPr lang="en-US" sz="1700"/>
          </a:p>
          <a:p>
            <a:pPr marL="274320" indent="-274320" defTabSz="457207" eaLnBrk="1" fontAlgn="auto" hangingPunct="1">
              <a:spcAft>
                <a:spcPts val="0"/>
              </a:spcAft>
              <a:buClr>
                <a:schemeClr val="bg2">
                  <a:lumMod val="40000"/>
                  <a:lumOff val="60000"/>
                </a:schemeClr>
              </a:buClr>
              <a:buFont typeface="Wingdings 3" charset="2"/>
              <a:buChar char=""/>
              <a:defRPr/>
            </a:pPr>
            <a:r>
              <a:rPr lang="vi-VN" sz="1700"/>
              <a:t>Còn</a:t>
            </a:r>
            <a:r>
              <a:rPr lang="en-US" sz="1700"/>
              <a:t> </a:t>
            </a:r>
            <a:r>
              <a:rPr lang="vi-VN" sz="1700"/>
              <a:t>chuyển đổi tường minh diễn ra khi chúng ta gán ép một giá trị cho kiểu dữ liệu khác</a:t>
            </a:r>
            <a:r>
              <a:rPr lang="en-US" sz="1700"/>
              <a:t>. </a:t>
            </a:r>
            <a:r>
              <a:rPr lang="en-US" sz="1700" err="1"/>
              <a:t>Ví</a:t>
            </a:r>
            <a:r>
              <a:rPr lang="en-US" sz="1700"/>
              <a:t> </a:t>
            </a:r>
            <a:r>
              <a:rPr lang="en-US" sz="1700" err="1"/>
              <a:t>dụ</a:t>
            </a:r>
            <a:r>
              <a:rPr lang="en-US" sz="1700"/>
              <a:t> </a:t>
            </a:r>
            <a:r>
              <a:rPr lang="vi-VN" sz="1700"/>
              <a:t>chuyển đổi ngược lại</a:t>
            </a:r>
            <a:r>
              <a:rPr lang="en-US" sz="1700"/>
              <a:t> </a:t>
            </a:r>
            <a:r>
              <a:rPr lang="en-US" sz="1700" err="1"/>
              <a:t>trường</a:t>
            </a:r>
            <a:r>
              <a:rPr lang="en-US" sz="1700"/>
              <a:t> </a:t>
            </a:r>
            <a:r>
              <a:rPr lang="en-US" sz="1700" err="1"/>
              <a:t>hợp</a:t>
            </a:r>
            <a:r>
              <a:rPr lang="en-US" sz="1700"/>
              <a:t> </a:t>
            </a:r>
            <a:r>
              <a:rPr lang="en-US" sz="1700" err="1"/>
              <a:t>trên</a:t>
            </a:r>
            <a:r>
              <a:rPr lang="en-US" sz="1700"/>
              <a:t>:</a:t>
            </a:r>
          </a:p>
          <a:p>
            <a:pPr marL="0" indent="0" defTabSz="457207" eaLnBrk="1" fontAlgn="auto" hangingPunct="1">
              <a:spcAft>
                <a:spcPts val="0"/>
              </a:spcAft>
              <a:buClr>
                <a:schemeClr val="bg2">
                  <a:lumMod val="40000"/>
                  <a:lumOff val="60000"/>
                </a:schemeClr>
              </a:buClr>
              <a:buNone/>
              <a:defRPr/>
            </a:pPr>
            <a:r>
              <a:rPr lang="en-US" sz="1700"/>
              <a:t>short x;</a:t>
            </a:r>
          </a:p>
          <a:p>
            <a:pPr marL="0" indent="0" defTabSz="457207" eaLnBrk="1" fontAlgn="auto" hangingPunct="1">
              <a:spcAft>
                <a:spcPts val="0"/>
              </a:spcAft>
              <a:buClr>
                <a:schemeClr val="bg2">
                  <a:lumMod val="40000"/>
                  <a:lumOff val="60000"/>
                </a:schemeClr>
              </a:buClr>
              <a:buNone/>
              <a:defRPr/>
            </a:pPr>
            <a:r>
              <a:rPr lang="en-US" sz="1700" err="1"/>
              <a:t>int</a:t>
            </a:r>
            <a:r>
              <a:rPr lang="en-US" sz="1700"/>
              <a:t> y = 100;</a:t>
            </a:r>
          </a:p>
          <a:p>
            <a:pPr marL="0" indent="0" defTabSz="457207" eaLnBrk="1" fontAlgn="auto" hangingPunct="1">
              <a:spcAft>
                <a:spcPts val="0"/>
              </a:spcAft>
              <a:buClr>
                <a:schemeClr val="bg2">
                  <a:lumMod val="40000"/>
                  <a:lumOff val="60000"/>
                </a:schemeClr>
              </a:buClr>
              <a:buNone/>
              <a:defRPr/>
            </a:pPr>
            <a:r>
              <a:rPr lang="en-US" sz="1700"/>
              <a:t>x = y; //  </a:t>
            </a:r>
            <a:r>
              <a:rPr lang="en-US" sz="1700" err="1"/>
              <a:t>lỗi</a:t>
            </a:r>
            <a:r>
              <a:rPr lang="en-US" sz="1700"/>
              <a:t> ====&gt;  x = (short) y; // </a:t>
            </a:r>
            <a:r>
              <a:rPr lang="en-US" sz="1700" err="1"/>
              <a:t>ép</a:t>
            </a:r>
            <a:r>
              <a:rPr lang="en-US" sz="1700"/>
              <a:t> </a:t>
            </a:r>
            <a:r>
              <a:rPr lang="en-US" sz="1700" err="1"/>
              <a:t>kiểu</a:t>
            </a:r>
            <a:r>
              <a:rPr lang="en-US" sz="1700"/>
              <a:t> </a:t>
            </a:r>
            <a:r>
              <a:rPr lang="en-US" sz="1700" err="1"/>
              <a:t>tường</a:t>
            </a:r>
            <a:r>
              <a:rPr lang="en-US" sz="1700"/>
              <a:t> minh</a:t>
            </a:r>
          </a:p>
        </p:txBody>
      </p:sp>
      <p:sp>
        <p:nvSpPr>
          <p:cNvPr id="57348" name="Slide Number Placeholder 1">
            <a:extLst>
              <a:ext uri="{FF2B5EF4-FFF2-40B4-BE49-F238E27FC236}">
                <a16:creationId xmlns:a16="http://schemas.microsoft.com/office/drawing/2014/main" id="{1DDFDF8B-150F-4D26-8500-90728AE3D303}"/>
              </a:ext>
            </a:extLst>
          </p:cNvPr>
          <p:cNvSpPr>
            <a:spLocks noGrp="1" noChangeArrowheads="1"/>
          </p:cNvSpPr>
          <p:nvPr>
            <p:ph type="sldNum" sz="quarter" idx="12"/>
          </p:nvPr>
        </p:nvSpPr>
        <p:spPr>
          <a:xfrm>
            <a:off x="11082612" y="6400005"/>
            <a:ext cx="633127" cy="30175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r" defTabSz="457200" fontAlgn="base">
              <a:spcBef>
                <a:spcPct val="0"/>
              </a:spcBef>
              <a:spcAft>
                <a:spcPts val="600"/>
              </a:spcAft>
              <a:buClrTx/>
              <a:buSzTx/>
              <a:buNone/>
            </a:pPr>
            <a:fld id="{7C81CD2C-9920-4FB5-A7F2-EC8E8D4BF242}" type="slidenum">
              <a:rPr lang="vi-VN" altLang="en-US" sz="1100">
                <a:solidFill>
                  <a:schemeClr val="accent1"/>
                </a:solidFill>
                <a:latin typeface="Arial" panose="020B0604020202020204" pitchFamily="34" charset="0"/>
              </a:rPr>
              <a:pPr algn="r" defTabSz="457200" fontAlgn="base">
                <a:spcBef>
                  <a:spcPct val="0"/>
                </a:spcBef>
                <a:spcAft>
                  <a:spcPts val="600"/>
                </a:spcAft>
                <a:buClrTx/>
                <a:buSzTx/>
                <a:buNone/>
              </a:pPr>
              <a:t>8</a:t>
            </a:fld>
            <a:endParaRPr lang="vi-VN" altLang="en-US" sz="1100">
              <a:solidFill>
                <a:schemeClr val="accent1"/>
              </a:solidFill>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7A732681-F2E9-4C49-9BC7-0B227FF9BBD3}"/>
              </a:ext>
            </a:extLst>
          </p:cNvPr>
          <p:cNvSpPr>
            <a:spLocks noGrp="1" noChangeArrowheads="1"/>
          </p:cNvSpPr>
          <p:nvPr>
            <p:ph type="title"/>
          </p:nvPr>
        </p:nvSpPr>
        <p:spPr/>
        <p:txBody>
          <a:bodyPr/>
          <a:lstStyle/>
          <a:p>
            <a:pPr eaLnBrk="1" hangingPunct="1"/>
            <a:r>
              <a:rPr lang="en-US" altLang="en-US" sz="4000" b="1" i="1"/>
              <a:t>Biến và hằng</a:t>
            </a:r>
            <a:endParaRPr lang="en-US" altLang="en-US" sz="4000"/>
          </a:p>
        </p:txBody>
      </p:sp>
      <p:sp>
        <p:nvSpPr>
          <p:cNvPr id="60418" name="Content Placeholder 2">
            <a:extLst>
              <a:ext uri="{FF2B5EF4-FFF2-40B4-BE49-F238E27FC236}">
                <a16:creationId xmlns:a16="http://schemas.microsoft.com/office/drawing/2014/main" id="{47C0F1BF-3DB6-495A-9E75-27BE1BACDA8C}"/>
              </a:ext>
            </a:extLst>
          </p:cNvPr>
          <p:cNvSpPr>
            <a:spLocks noGrp="1"/>
          </p:cNvSpPr>
          <p:nvPr>
            <p:ph idx="1"/>
          </p:nvPr>
        </p:nvSpPr>
        <p:spPr>
          <a:xfrm>
            <a:off x="143402" y="1762105"/>
            <a:ext cx="5267325" cy="4389437"/>
          </a:xfrm>
        </p:spPr>
        <p:txBody>
          <a:bodyPr rtlCol="0">
            <a:normAutofit lnSpcReduction="10000"/>
          </a:bodyPr>
          <a:lstStyle/>
          <a:p>
            <a:pPr marL="342906" indent="-342906" defTabSz="457207" eaLnBrk="1" fontAlgn="auto" hangingPunct="1">
              <a:spcAft>
                <a:spcPts val="0"/>
              </a:spcAft>
              <a:buClr>
                <a:schemeClr val="bg2">
                  <a:lumMod val="40000"/>
                  <a:lumOff val="60000"/>
                </a:schemeClr>
              </a:buClr>
              <a:buFont typeface="Wingdings 3" charset="2"/>
              <a:buChar char=""/>
              <a:defRPr/>
            </a:pPr>
            <a:r>
              <a:rPr lang="vi-VN" altLang="en-US"/>
              <a:t>Một biến là một vùng lưu trữ với một kiểu dữ liệu. Trong ví dụ trước cả x, và y điều là</a:t>
            </a:r>
            <a:r>
              <a:rPr lang="en-US" altLang="en-US"/>
              <a:t> </a:t>
            </a:r>
            <a:r>
              <a:rPr lang="vi-VN" altLang="en-US"/>
              <a:t>biến. Biến có thể được gán giá trị và cũng có thể thay đổi giá trị khi thực hiện các lệnh trong</a:t>
            </a:r>
            <a:r>
              <a:rPr lang="en-US" altLang="en-US"/>
              <a:t> </a:t>
            </a:r>
            <a:r>
              <a:rPr lang="vi-VN" altLang="en-US"/>
              <a:t>chương trình.</a:t>
            </a:r>
            <a:endParaRPr lang="en-US" altLang="en-US"/>
          </a:p>
          <a:p>
            <a:pPr marL="342906" indent="-342906" defTabSz="457207" eaLnBrk="1" fontAlgn="auto" hangingPunct="1">
              <a:spcAft>
                <a:spcPts val="0"/>
              </a:spcAft>
              <a:buClr>
                <a:schemeClr val="bg2">
                  <a:lumMod val="40000"/>
                  <a:lumOff val="60000"/>
                </a:schemeClr>
              </a:buClr>
              <a:buFont typeface="Wingdings 3" charset="2"/>
              <a:buChar char=""/>
              <a:defRPr/>
            </a:pPr>
            <a:r>
              <a:rPr lang="en-US" altLang="en-US"/>
              <a:t>Để tạo một biến chúng ta phải khai báo kiểu của biến và gán cho biến một tên duy nhất. </a:t>
            </a:r>
          </a:p>
          <a:p>
            <a:pPr marL="342906" indent="-342906" defTabSz="457207" eaLnBrk="1" fontAlgn="auto" hangingPunct="1">
              <a:spcAft>
                <a:spcPts val="0"/>
              </a:spcAft>
              <a:buClr>
                <a:schemeClr val="bg2">
                  <a:lumMod val="40000"/>
                  <a:lumOff val="60000"/>
                </a:schemeClr>
              </a:buClr>
              <a:buFont typeface="Wingdings 3" charset="2"/>
              <a:buChar char=""/>
              <a:defRPr/>
            </a:pPr>
            <a:r>
              <a:rPr lang="en-US" altLang="en-US"/>
              <a:t>Biến </a:t>
            </a:r>
            <a:r>
              <a:rPr lang="vi-VN" altLang="en-US"/>
              <a:t>có thể được khởi tạo giá trị ngay khi được khai báo, hay nó cũng có thể được gán một giá trị</a:t>
            </a:r>
            <a:r>
              <a:rPr lang="en-US" altLang="en-US"/>
              <a:t> </a:t>
            </a:r>
            <a:r>
              <a:rPr lang="vi-VN" altLang="en-US"/>
              <a:t>mới vào bất cứ lúc nào trong chương trình.</a:t>
            </a:r>
            <a:endParaRPr lang="en-US" altLang="en-US"/>
          </a:p>
          <a:p>
            <a:pPr marL="342906" indent="-342906" defTabSz="457207" eaLnBrk="1" fontAlgn="auto" hangingPunct="1">
              <a:spcAft>
                <a:spcPts val="0"/>
              </a:spcAft>
              <a:buClr>
                <a:schemeClr val="bg2">
                  <a:lumMod val="40000"/>
                  <a:lumOff val="60000"/>
                </a:schemeClr>
              </a:buClr>
              <a:buFont typeface="Wingdings 3" charset="2"/>
              <a:buChar char=""/>
              <a:defRPr/>
            </a:pPr>
            <a:r>
              <a:rPr lang="en-US" altLang="en-US"/>
              <a:t>C</a:t>
            </a:r>
            <a:r>
              <a:rPr lang="vi-VN" altLang="en-US"/>
              <a:t>ác biến phải được khởi tạo trước khi được sử dụng</a:t>
            </a:r>
            <a:endParaRPr lang="en-US" altLang="en-US"/>
          </a:p>
        </p:txBody>
      </p:sp>
      <p:sp>
        <p:nvSpPr>
          <p:cNvPr id="58373" name="Slide Number Placeholder 1">
            <a:extLst>
              <a:ext uri="{FF2B5EF4-FFF2-40B4-BE49-F238E27FC236}">
                <a16:creationId xmlns:a16="http://schemas.microsoft.com/office/drawing/2014/main" id="{C1B4F417-9955-4D44-8041-4D939B475674}"/>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58425949-FA52-4FF6-85E1-EE5E931E046D}"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9</a:t>
            </a:fld>
            <a:endParaRPr lang="vi-VN" altLang="en-US" sz="2800">
              <a:solidFill>
                <a:srgbClr val="FFFFFF"/>
              </a:solidFill>
              <a:latin typeface="Arial" panose="020B0604020202020204" pitchFamily="34" charset="0"/>
            </a:endParaRPr>
          </a:p>
        </p:txBody>
      </p:sp>
      <p:pic>
        <p:nvPicPr>
          <p:cNvPr id="299010" name="Picture 2">
            <a:extLst>
              <a:ext uri="{FF2B5EF4-FFF2-40B4-BE49-F238E27FC236}">
                <a16:creationId xmlns:a16="http://schemas.microsoft.com/office/drawing/2014/main" id="{58A5D58A-EE4A-4AC3-AB66-D4D1B4D50F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4617" y="2378994"/>
            <a:ext cx="6135688" cy="237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5BBE25A1-557D-499B-A1AD-1B65F9DD751A}"/>
                  </a:ext>
                </a:extLst>
              </p14:cNvPr>
              <p14:cNvContentPartPr/>
              <p14:nvPr/>
            </p14:nvContentPartPr>
            <p14:xfrm>
              <a:off x="10210214" y="2978574"/>
              <a:ext cx="543240" cy="450720"/>
            </p14:xfrm>
          </p:contentPart>
        </mc:Choice>
        <mc:Fallback>
          <p:pic>
            <p:nvPicPr>
              <p:cNvPr id="2" name="Ink 1">
                <a:extLst>
                  <a:ext uri="{FF2B5EF4-FFF2-40B4-BE49-F238E27FC236}">
                    <a16:creationId xmlns:a16="http://schemas.microsoft.com/office/drawing/2014/main" id="{5BBE25A1-557D-499B-A1AD-1B65F9DD751A}"/>
                  </a:ext>
                </a:extLst>
              </p:cNvPr>
              <p:cNvPicPr/>
              <p:nvPr/>
            </p:nvPicPr>
            <p:blipFill>
              <a:blip r:embed="rId4"/>
              <a:stretch>
                <a:fillRect/>
              </a:stretch>
            </p:blipFill>
            <p:spPr>
              <a:xfrm>
                <a:off x="10201214" y="2969574"/>
                <a:ext cx="560880" cy="4683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E90A893E-DBE1-4FD2-847F-AD7397E0F405}"/>
                  </a:ext>
                </a:extLst>
              </p14:cNvPr>
              <p14:cNvContentPartPr/>
              <p14:nvPr/>
            </p14:nvContentPartPr>
            <p14:xfrm>
              <a:off x="10809614" y="3228774"/>
              <a:ext cx="570960" cy="167760"/>
            </p14:xfrm>
          </p:contentPart>
        </mc:Choice>
        <mc:Fallback>
          <p:pic>
            <p:nvPicPr>
              <p:cNvPr id="3" name="Ink 2">
                <a:extLst>
                  <a:ext uri="{FF2B5EF4-FFF2-40B4-BE49-F238E27FC236}">
                    <a16:creationId xmlns:a16="http://schemas.microsoft.com/office/drawing/2014/main" id="{E90A893E-DBE1-4FD2-847F-AD7397E0F405}"/>
                  </a:ext>
                </a:extLst>
              </p:cNvPr>
              <p:cNvPicPr/>
              <p:nvPr/>
            </p:nvPicPr>
            <p:blipFill>
              <a:blip r:embed="rId6"/>
              <a:stretch>
                <a:fillRect/>
              </a:stretch>
            </p:blipFill>
            <p:spPr>
              <a:xfrm>
                <a:off x="10800614" y="3219774"/>
                <a:ext cx="58860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F3CE83F8-BD0F-4B32-BD22-78F882E326F3}"/>
                  </a:ext>
                </a:extLst>
              </p14:cNvPr>
              <p14:cNvContentPartPr/>
              <p14:nvPr/>
            </p14:nvContentPartPr>
            <p14:xfrm>
              <a:off x="11339174" y="2850774"/>
              <a:ext cx="6120" cy="68040"/>
            </p14:xfrm>
          </p:contentPart>
        </mc:Choice>
        <mc:Fallback>
          <p:pic>
            <p:nvPicPr>
              <p:cNvPr id="8" name="Ink 7">
                <a:extLst>
                  <a:ext uri="{FF2B5EF4-FFF2-40B4-BE49-F238E27FC236}">
                    <a16:creationId xmlns:a16="http://schemas.microsoft.com/office/drawing/2014/main" id="{F3CE83F8-BD0F-4B32-BD22-78F882E326F3}"/>
                  </a:ext>
                </a:extLst>
              </p:cNvPr>
              <p:cNvPicPr/>
              <p:nvPr/>
            </p:nvPicPr>
            <p:blipFill>
              <a:blip r:embed="rId8"/>
              <a:stretch>
                <a:fillRect/>
              </a:stretch>
            </p:blipFill>
            <p:spPr>
              <a:xfrm>
                <a:off x="11330174" y="2842134"/>
                <a:ext cx="2376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74995BBC-C4F2-49BF-A54C-D1A396C7E1C6}"/>
                  </a:ext>
                </a:extLst>
              </p14:cNvPr>
              <p14:cNvContentPartPr/>
              <p14:nvPr/>
            </p14:nvContentPartPr>
            <p14:xfrm>
              <a:off x="10447094" y="3332094"/>
              <a:ext cx="653400" cy="209520"/>
            </p14:xfrm>
          </p:contentPart>
        </mc:Choice>
        <mc:Fallback>
          <p:pic>
            <p:nvPicPr>
              <p:cNvPr id="9" name="Ink 8">
                <a:extLst>
                  <a:ext uri="{FF2B5EF4-FFF2-40B4-BE49-F238E27FC236}">
                    <a16:creationId xmlns:a16="http://schemas.microsoft.com/office/drawing/2014/main" id="{74995BBC-C4F2-49BF-A54C-D1A396C7E1C6}"/>
                  </a:ext>
                </a:extLst>
              </p:cNvPr>
              <p:cNvPicPr/>
              <p:nvPr/>
            </p:nvPicPr>
            <p:blipFill>
              <a:blip r:embed="rId10"/>
              <a:stretch>
                <a:fillRect/>
              </a:stretch>
            </p:blipFill>
            <p:spPr>
              <a:xfrm>
                <a:off x="10438454" y="3323094"/>
                <a:ext cx="671040" cy="227160"/>
              </a:xfrm>
              <a:prstGeom prst="rect">
                <a:avLst/>
              </a:prstGeom>
            </p:spPr>
          </p:pic>
        </mc:Fallback>
      </mc:AlternateContent>
      <p:grpSp>
        <p:nvGrpSpPr>
          <p:cNvPr id="23" name="Group 22">
            <a:extLst>
              <a:ext uri="{FF2B5EF4-FFF2-40B4-BE49-F238E27FC236}">
                <a16:creationId xmlns:a16="http://schemas.microsoft.com/office/drawing/2014/main" id="{846D3002-4D5C-4A2D-A578-98DF8619A169}"/>
              </a:ext>
            </a:extLst>
          </p:cNvPr>
          <p:cNvGrpSpPr/>
          <p:nvPr/>
        </p:nvGrpSpPr>
        <p:grpSpPr>
          <a:xfrm>
            <a:off x="9257294" y="2428494"/>
            <a:ext cx="1645920" cy="575280"/>
            <a:chOff x="9257294" y="2428494"/>
            <a:chExt cx="1645920" cy="575280"/>
          </a:xfrm>
        </p:grpSpPr>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BD7895ED-3937-4DE3-894E-58A95DFCE53E}"/>
                    </a:ext>
                  </a:extLst>
                </p14:cNvPr>
                <p14:cNvContentPartPr/>
                <p14:nvPr/>
              </p14:nvContentPartPr>
              <p14:xfrm>
                <a:off x="9257294" y="2583654"/>
                <a:ext cx="119520" cy="166680"/>
              </p14:xfrm>
            </p:contentPart>
          </mc:Choice>
          <mc:Fallback>
            <p:pic>
              <p:nvPicPr>
                <p:cNvPr id="10" name="Ink 9">
                  <a:extLst>
                    <a:ext uri="{FF2B5EF4-FFF2-40B4-BE49-F238E27FC236}">
                      <a16:creationId xmlns:a16="http://schemas.microsoft.com/office/drawing/2014/main" id="{BD7895ED-3937-4DE3-894E-58A95DFCE53E}"/>
                    </a:ext>
                  </a:extLst>
                </p:cNvPr>
                <p:cNvPicPr/>
                <p:nvPr/>
              </p:nvPicPr>
              <p:blipFill>
                <a:blip r:embed="rId12"/>
                <a:stretch>
                  <a:fillRect/>
                </a:stretch>
              </p:blipFill>
              <p:spPr>
                <a:xfrm>
                  <a:off x="9248654" y="2574654"/>
                  <a:ext cx="13716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6D4CF176-E992-4EF6-B8F1-571DE8415E1D}"/>
                    </a:ext>
                  </a:extLst>
                </p14:cNvPr>
                <p14:cNvContentPartPr/>
                <p14:nvPr/>
              </p14:nvContentPartPr>
              <p14:xfrm>
                <a:off x="9460334" y="2683374"/>
                <a:ext cx="47880" cy="124200"/>
              </p14:xfrm>
            </p:contentPart>
          </mc:Choice>
          <mc:Fallback>
            <p:pic>
              <p:nvPicPr>
                <p:cNvPr id="11" name="Ink 10">
                  <a:extLst>
                    <a:ext uri="{FF2B5EF4-FFF2-40B4-BE49-F238E27FC236}">
                      <a16:creationId xmlns:a16="http://schemas.microsoft.com/office/drawing/2014/main" id="{6D4CF176-E992-4EF6-B8F1-571DE8415E1D}"/>
                    </a:ext>
                  </a:extLst>
                </p:cNvPr>
                <p:cNvPicPr/>
                <p:nvPr/>
              </p:nvPicPr>
              <p:blipFill>
                <a:blip r:embed="rId14"/>
                <a:stretch>
                  <a:fillRect/>
                </a:stretch>
              </p:blipFill>
              <p:spPr>
                <a:xfrm>
                  <a:off x="9451334" y="2674734"/>
                  <a:ext cx="6552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2" name="Ink 11">
                  <a:extLst>
                    <a:ext uri="{FF2B5EF4-FFF2-40B4-BE49-F238E27FC236}">
                      <a16:creationId xmlns:a16="http://schemas.microsoft.com/office/drawing/2014/main" id="{CF1E364A-A879-4208-8C4E-4269A7B950C1}"/>
                    </a:ext>
                  </a:extLst>
                </p14:cNvPr>
                <p14:cNvContentPartPr/>
                <p14:nvPr/>
              </p14:nvContentPartPr>
              <p14:xfrm>
                <a:off x="9633494" y="2543694"/>
                <a:ext cx="83880" cy="196920"/>
              </p14:xfrm>
            </p:contentPart>
          </mc:Choice>
          <mc:Fallback>
            <p:pic>
              <p:nvPicPr>
                <p:cNvPr id="12" name="Ink 11">
                  <a:extLst>
                    <a:ext uri="{FF2B5EF4-FFF2-40B4-BE49-F238E27FC236}">
                      <a16:creationId xmlns:a16="http://schemas.microsoft.com/office/drawing/2014/main" id="{CF1E364A-A879-4208-8C4E-4269A7B950C1}"/>
                    </a:ext>
                  </a:extLst>
                </p:cNvPr>
                <p:cNvPicPr/>
                <p:nvPr/>
              </p:nvPicPr>
              <p:blipFill>
                <a:blip r:embed="rId16"/>
                <a:stretch>
                  <a:fillRect/>
                </a:stretch>
              </p:blipFill>
              <p:spPr>
                <a:xfrm>
                  <a:off x="9624854" y="2535054"/>
                  <a:ext cx="10152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3" name="Ink 12">
                  <a:extLst>
                    <a:ext uri="{FF2B5EF4-FFF2-40B4-BE49-F238E27FC236}">
                      <a16:creationId xmlns:a16="http://schemas.microsoft.com/office/drawing/2014/main" id="{95AD7A73-9E58-4ABF-B844-DBB8712542DA}"/>
                    </a:ext>
                  </a:extLst>
                </p14:cNvPr>
                <p14:cNvContentPartPr/>
                <p14:nvPr/>
              </p14:nvContentPartPr>
              <p14:xfrm>
                <a:off x="9672734" y="2781654"/>
                <a:ext cx="193320" cy="10800"/>
              </p14:xfrm>
            </p:contentPart>
          </mc:Choice>
          <mc:Fallback>
            <p:pic>
              <p:nvPicPr>
                <p:cNvPr id="13" name="Ink 12">
                  <a:extLst>
                    <a:ext uri="{FF2B5EF4-FFF2-40B4-BE49-F238E27FC236}">
                      <a16:creationId xmlns:a16="http://schemas.microsoft.com/office/drawing/2014/main" id="{95AD7A73-9E58-4ABF-B844-DBB8712542DA}"/>
                    </a:ext>
                  </a:extLst>
                </p:cNvPr>
                <p:cNvPicPr/>
                <p:nvPr/>
              </p:nvPicPr>
              <p:blipFill>
                <a:blip r:embed="rId18"/>
                <a:stretch>
                  <a:fillRect/>
                </a:stretch>
              </p:blipFill>
              <p:spPr>
                <a:xfrm>
                  <a:off x="9664094" y="2772654"/>
                  <a:ext cx="21096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4" name="Ink 3">
                  <a:extLst>
                    <a:ext uri="{FF2B5EF4-FFF2-40B4-BE49-F238E27FC236}">
                      <a16:creationId xmlns:a16="http://schemas.microsoft.com/office/drawing/2014/main" id="{7E258930-5622-4AA1-93CF-88806BCD5275}"/>
                    </a:ext>
                  </a:extLst>
                </p14:cNvPr>
                <p14:cNvContentPartPr/>
                <p14:nvPr/>
              </p14:nvContentPartPr>
              <p14:xfrm>
                <a:off x="10443494" y="2653494"/>
                <a:ext cx="98280" cy="317520"/>
              </p14:xfrm>
            </p:contentPart>
          </mc:Choice>
          <mc:Fallback>
            <p:pic>
              <p:nvPicPr>
                <p:cNvPr id="4" name="Ink 3">
                  <a:extLst>
                    <a:ext uri="{FF2B5EF4-FFF2-40B4-BE49-F238E27FC236}">
                      <a16:creationId xmlns:a16="http://schemas.microsoft.com/office/drawing/2014/main" id="{7E258930-5622-4AA1-93CF-88806BCD5275}"/>
                    </a:ext>
                  </a:extLst>
                </p:cNvPr>
                <p:cNvPicPr/>
                <p:nvPr/>
              </p:nvPicPr>
              <p:blipFill>
                <a:blip r:embed="rId20"/>
                <a:stretch>
                  <a:fillRect/>
                </a:stretch>
              </p:blipFill>
              <p:spPr>
                <a:xfrm>
                  <a:off x="10434854" y="2644494"/>
                  <a:ext cx="115920" cy="3351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5" name="Ink 4">
                  <a:extLst>
                    <a:ext uri="{FF2B5EF4-FFF2-40B4-BE49-F238E27FC236}">
                      <a16:creationId xmlns:a16="http://schemas.microsoft.com/office/drawing/2014/main" id="{26B409C0-73AA-415A-8A3A-887FFC6797E3}"/>
                    </a:ext>
                  </a:extLst>
                </p14:cNvPr>
                <p14:cNvContentPartPr/>
                <p14:nvPr/>
              </p14:nvContentPartPr>
              <p14:xfrm>
                <a:off x="10611254" y="2731974"/>
                <a:ext cx="67680" cy="197280"/>
              </p14:xfrm>
            </p:contentPart>
          </mc:Choice>
          <mc:Fallback>
            <p:pic>
              <p:nvPicPr>
                <p:cNvPr id="5" name="Ink 4">
                  <a:extLst>
                    <a:ext uri="{FF2B5EF4-FFF2-40B4-BE49-F238E27FC236}">
                      <a16:creationId xmlns:a16="http://schemas.microsoft.com/office/drawing/2014/main" id="{26B409C0-73AA-415A-8A3A-887FFC6797E3}"/>
                    </a:ext>
                  </a:extLst>
                </p:cNvPr>
                <p:cNvPicPr/>
                <p:nvPr/>
              </p:nvPicPr>
              <p:blipFill>
                <a:blip r:embed="rId22"/>
                <a:stretch>
                  <a:fillRect/>
                </a:stretch>
              </p:blipFill>
              <p:spPr>
                <a:xfrm>
                  <a:off x="10602254" y="2722974"/>
                  <a:ext cx="8532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6" name="Ink 5">
                  <a:extLst>
                    <a:ext uri="{FF2B5EF4-FFF2-40B4-BE49-F238E27FC236}">
                      <a16:creationId xmlns:a16="http://schemas.microsoft.com/office/drawing/2014/main" id="{E0DCE699-3BD7-4641-B370-85C1091D380D}"/>
                    </a:ext>
                  </a:extLst>
                </p14:cNvPr>
                <p14:cNvContentPartPr/>
                <p14:nvPr/>
              </p14:nvContentPartPr>
              <p14:xfrm>
                <a:off x="10697654" y="2586174"/>
                <a:ext cx="205560" cy="405360"/>
              </p14:xfrm>
            </p:contentPart>
          </mc:Choice>
          <mc:Fallback>
            <p:pic>
              <p:nvPicPr>
                <p:cNvPr id="6" name="Ink 5">
                  <a:extLst>
                    <a:ext uri="{FF2B5EF4-FFF2-40B4-BE49-F238E27FC236}">
                      <a16:creationId xmlns:a16="http://schemas.microsoft.com/office/drawing/2014/main" id="{E0DCE699-3BD7-4641-B370-85C1091D380D}"/>
                    </a:ext>
                  </a:extLst>
                </p:cNvPr>
                <p:cNvPicPr/>
                <p:nvPr/>
              </p:nvPicPr>
              <p:blipFill>
                <a:blip r:embed="rId24"/>
                <a:stretch>
                  <a:fillRect/>
                </a:stretch>
              </p:blipFill>
              <p:spPr>
                <a:xfrm>
                  <a:off x="10689014" y="2577534"/>
                  <a:ext cx="223200" cy="423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5" name="Ink 14">
                  <a:extLst>
                    <a:ext uri="{FF2B5EF4-FFF2-40B4-BE49-F238E27FC236}">
                      <a16:creationId xmlns:a16="http://schemas.microsoft.com/office/drawing/2014/main" id="{C8ECC342-6923-4889-A413-971CB1523CFB}"/>
                    </a:ext>
                  </a:extLst>
                </p14:cNvPr>
                <p14:cNvContentPartPr/>
                <p14:nvPr/>
              </p14:nvContentPartPr>
              <p14:xfrm>
                <a:off x="10008974" y="2465214"/>
                <a:ext cx="150480" cy="286200"/>
              </p14:xfrm>
            </p:contentPart>
          </mc:Choice>
          <mc:Fallback>
            <p:pic>
              <p:nvPicPr>
                <p:cNvPr id="15" name="Ink 14">
                  <a:extLst>
                    <a:ext uri="{FF2B5EF4-FFF2-40B4-BE49-F238E27FC236}">
                      <a16:creationId xmlns:a16="http://schemas.microsoft.com/office/drawing/2014/main" id="{C8ECC342-6923-4889-A413-971CB1523CFB}"/>
                    </a:ext>
                  </a:extLst>
                </p:cNvPr>
                <p:cNvPicPr/>
                <p:nvPr/>
              </p:nvPicPr>
              <p:blipFill>
                <a:blip r:embed="rId26"/>
                <a:stretch>
                  <a:fillRect/>
                </a:stretch>
              </p:blipFill>
              <p:spPr>
                <a:xfrm>
                  <a:off x="9999974" y="2456574"/>
                  <a:ext cx="16812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6" name="Ink 15">
                  <a:extLst>
                    <a:ext uri="{FF2B5EF4-FFF2-40B4-BE49-F238E27FC236}">
                      <a16:creationId xmlns:a16="http://schemas.microsoft.com/office/drawing/2014/main" id="{05A6EAC9-100E-4C39-8217-FD41AA51A3E7}"/>
                    </a:ext>
                  </a:extLst>
                </p14:cNvPr>
                <p14:cNvContentPartPr/>
                <p14:nvPr/>
              </p14:nvContentPartPr>
              <p14:xfrm>
                <a:off x="10210214" y="2679774"/>
                <a:ext cx="72720" cy="79920"/>
              </p14:xfrm>
            </p:contentPart>
          </mc:Choice>
          <mc:Fallback>
            <p:pic>
              <p:nvPicPr>
                <p:cNvPr id="16" name="Ink 15">
                  <a:extLst>
                    <a:ext uri="{FF2B5EF4-FFF2-40B4-BE49-F238E27FC236}">
                      <a16:creationId xmlns:a16="http://schemas.microsoft.com/office/drawing/2014/main" id="{05A6EAC9-100E-4C39-8217-FD41AA51A3E7}"/>
                    </a:ext>
                  </a:extLst>
                </p:cNvPr>
                <p:cNvPicPr/>
                <p:nvPr/>
              </p:nvPicPr>
              <p:blipFill>
                <a:blip r:embed="rId28"/>
                <a:stretch>
                  <a:fillRect/>
                </a:stretch>
              </p:blipFill>
              <p:spPr>
                <a:xfrm>
                  <a:off x="10201574" y="2671134"/>
                  <a:ext cx="9036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7" name="Ink 16">
                  <a:extLst>
                    <a:ext uri="{FF2B5EF4-FFF2-40B4-BE49-F238E27FC236}">
                      <a16:creationId xmlns:a16="http://schemas.microsoft.com/office/drawing/2014/main" id="{073B1D19-3498-4D46-ABC6-B93DA4057E3B}"/>
                    </a:ext>
                  </a:extLst>
                </p14:cNvPr>
                <p14:cNvContentPartPr/>
                <p14:nvPr/>
              </p14:nvContentPartPr>
              <p14:xfrm>
                <a:off x="10375454" y="2667534"/>
                <a:ext cx="24480" cy="66960"/>
              </p14:xfrm>
            </p:contentPart>
          </mc:Choice>
          <mc:Fallback>
            <p:pic>
              <p:nvPicPr>
                <p:cNvPr id="17" name="Ink 16">
                  <a:extLst>
                    <a:ext uri="{FF2B5EF4-FFF2-40B4-BE49-F238E27FC236}">
                      <a16:creationId xmlns:a16="http://schemas.microsoft.com/office/drawing/2014/main" id="{073B1D19-3498-4D46-ABC6-B93DA4057E3B}"/>
                    </a:ext>
                  </a:extLst>
                </p:cNvPr>
                <p:cNvPicPr/>
                <p:nvPr/>
              </p:nvPicPr>
              <p:blipFill>
                <a:blip r:embed="rId30"/>
                <a:stretch>
                  <a:fillRect/>
                </a:stretch>
              </p:blipFill>
              <p:spPr>
                <a:xfrm>
                  <a:off x="10366454" y="2658534"/>
                  <a:ext cx="4212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8" name="Ink 17">
                  <a:extLst>
                    <a:ext uri="{FF2B5EF4-FFF2-40B4-BE49-F238E27FC236}">
                      <a16:creationId xmlns:a16="http://schemas.microsoft.com/office/drawing/2014/main" id="{CAD7FE01-F855-40AD-90AB-D82F5A1A4371}"/>
                    </a:ext>
                  </a:extLst>
                </p14:cNvPr>
                <p14:cNvContentPartPr/>
                <p14:nvPr/>
              </p14:nvContentPartPr>
              <p14:xfrm>
                <a:off x="10422614" y="2428494"/>
                <a:ext cx="156240" cy="297000"/>
              </p14:xfrm>
            </p:contentPart>
          </mc:Choice>
          <mc:Fallback>
            <p:pic>
              <p:nvPicPr>
                <p:cNvPr id="18" name="Ink 17">
                  <a:extLst>
                    <a:ext uri="{FF2B5EF4-FFF2-40B4-BE49-F238E27FC236}">
                      <a16:creationId xmlns:a16="http://schemas.microsoft.com/office/drawing/2014/main" id="{CAD7FE01-F855-40AD-90AB-D82F5A1A4371}"/>
                    </a:ext>
                  </a:extLst>
                </p:cNvPr>
                <p:cNvPicPr/>
                <p:nvPr/>
              </p:nvPicPr>
              <p:blipFill>
                <a:blip r:embed="rId32"/>
                <a:stretch>
                  <a:fillRect/>
                </a:stretch>
              </p:blipFill>
              <p:spPr>
                <a:xfrm>
                  <a:off x="10413614" y="2419854"/>
                  <a:ext cx="173880" cy="3146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9" name="Ink 18">
                  <a:extLst>
                    <a:ext uri="{FF2B5EF4-FFF2-40B4-BE49-F238E27FC236}">
                      <a16:creationId xmlns:a16="http://schemas.microsoft.com/office/drawing/2014/main" id="{E595775E-DA2C-480F-891C-F558FAE8D981}"/>
                    </a:ext>
                  </a:extLst>
                </p14:cNvPr>
                <p14:cNvContentPartPr/>
                <p14:nvPr/>
              </p14:nvContentPartPr>
              <p14:xfrm>
                <a:off x="10632134" y="2588694"/>
                <a:ext cx="161280" cy="197640"/>
              </p14:xfrm>
            </p:contentPart>
          </mc:Choice>
          <mc:Fallback>
            <p:pic>
              <p:nvPicPr>
                <p:cNvPr id="19" name="Ink 18">
                  <a:extLst>
                    <a:ext uri="{FF2B5EF4-FFF2-40B4-BE49-F238E27FC236}">
                      <a16:creationId xmlns:a16="http://schemas.microsoft.com/office/drawing/2014/main" id="{E595775E-DA2C-480F-891C-F558FAE8D981}"/>
                    </a:ext>
                  </a:extLst>
                </p:cNvPr>
                <p:cNvPicPr/>
                <p:nvPr/>
              </p:nvPicPr>
              <p:blipFill>
                <a:blip r:embed="rId34"/>
                <a:stretch>
                  <a:fillRect/>
                </a:stretch>
              </p:blipFill>
              <p:spPr>
                <a:xfrm>
                  <a:off x="10623134" y="2579694"/>
                  <a:ext cx="17892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1" name="Ink 20">
                  <a:extLst>
                    <a:ext uri="{FF2B5EF4-FFF2-40B4-BE49-F238E27FC236}">
                      <a16:creationId xmlns:a16="http://schemas.microsoft.com/office/drawing/2014/main" id="{655A2149-2E05-4C87-9969-02AD35E6937F}"/>
                    </a:ext>
                  </a:extLst>
                </p14:cNvPr>
                <p14:cNvContentPartPr/>
                <p14:nvPr/>
              </p14:nvContentPartPr>
              <p14:xfrm>
                <a:off x="9298334" y="2760414"/>
                <a:ext cx="933840" cy="243360"/>
              </p14:xfrm>
            </p:contentPart>
          </mc:Choice>
          <mc:Fallback>
            <p:pic>
              <p:nvPicPr>
                <p:cNvPr id="21" name="Ink 20">
                  <a:extLst>
                    <a:ext uri="{FF2B5EF4-FFF2-40B4-BE49-F238E27FC236}">
                      <a16:creationId xmlns:a16="http://schemas.microsoft.com/office/drawing/2014/main" id="{655A2149-2E05-4C87-9969-02AD35E6937F}"/>
                    </a:ext>
                  </a:extLst>
                </p:cNvPr>
                <p:cNvPicPr/>
                <p:nvPr/>
              </p:nvPicPr>
              <p:blipFill>
                <a:blip r:embed="rId36"/>
                <a:stretch>
                  <a:fillRect/>
                </a:stretch>
              </p:blipFill>
              <p:spPr>
                <a:xfrm>
                  <a:off x="9289334" y="2751774"/>
                  <a:ext cx="95148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2" name="Ink 21">
                  <a:extLst>
                    <a:ext uri="{FF2B5EF4-FFF2-40B4-BE49-F238E27FC236}">
                      <a16:creationId xmlns:a16="http://schemas.microsoft.com/office/drawing/2014/main" id="{0D33C0EF-D42D-4397-B573-9AABD8ABFEAD}"/>
                    </a:ext>
                  </a:extLst>
                </p14:cNvPr>
                <p14:cNvContentPartPr/>
                <p14:nvPr/>
              </p14:nvContentPartPr>
              <p14:xfrm>
                <a:off x="9719894" y="2786334"/>
                <a:ext cx="889200" cy="210960"/>
              </p14:xfrm>
            </p:contentPart>
          </mc:Choice>
          <mc:Fallback>
            <p:pic>
              <p:nvPicPr>
                <p:cNvPr id="22" name="Ink 21">
                  <a:extLst>
                    <a:ext uri="{FF2B5EF4-FFF2-40B4-BE49-F238E27FC236}">
                      <a16:creationId xmlns:a16="http://schemas.microsoft.com/office/drawing/2014/main" id="{0D33C0EF-D42D-4397-B573-9AABD8ABFEAD}"/>
                    </a:ext>
                  </a:extLst>
                </p:cNvPr>
                <p:cNvPicPr/>
                <p:nvPr/>
              </p:nvPicPr>
              <p:blipFill>
                <a:blip r:embed="rId38"/>
                <a:stretch>
                  <a:fillRect/>
                </a:stretch>
              </p:blipFill>
              <p:spPr>
                <a:xfrm>
                  <a:off x="9711254" y="2777694"/>
                  <a:ext cx="906840" cy="22860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90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315</TotalTime>
  <Words>1698</Words>
  <Application>Microsoft Office PowerPoint</Application>
  <PresentationFormat>Widescreen</PresentationFormat>
  <Paragraphs>202</Paragraphs>
  <Slides>28</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28</vt:i4>
      </vt:variant>
    </vt:vector>
  </HeadingPairs>
  <TitlesOfParts>
    <vt:vector size="39" baseType="lpstr">
      <vt:lpstr>Arial</vt:lpstr>
      <vt:lpstr>Century Gothic</vt:lpstr>
      <vt:lpstr>Courier New</vt:lpstr>
      <vt:lpstr>Lucida Console</vt:lpstr>
      <vt:lpstr>Times New Roman</vt:lpstr>
      <vt:lpstr>Trebuchet MS</vt:lpstr>
      <vt:lpstr>Wingdings</vt:lpstr>
      <vt:lpstr>Wingdings 2</vt:lpstr>
      <vt:lpstr>Wingdings 3</vt:lpstr>
      <vt:lpstr>Facet</vt:lpstr>
      <vt:lpstr>Ion</vt:lpstr>
      <vt:lpstr>OOP Week 02</vt:lpstr>
      <vt:lpstr>Day 02</vt:lpstr>
      <vt:lpstr>Ví dụ</vt:lpstr>
      <vt:lpstr>Access Modifier-Từ Khóa Truy Xuất</vt:lpstr>
      <vt:lpstr>Kiểu dữ liệu</vt:lpstr>
      <vt:lpstr>Kiểu dữ liệu</vt:lpstr>
      <vt:lpstr>Kiểu dữ liệu xây dựng sẵn</vt:lpstr>
      <vt:lpstr>Chuyển đổi các kiểu dữ liệu</vt:lpstr>
      <vt:lpstr>Biến và hằng</vt:lpstr>
      <vt:lpstr>PowerPoint Presentation</vt:lpstr>
      <vt:lpstr>Kiểu liệt kê- Enumerations </vt:lpstr>
      <vt:lpstr>PowerPoint Presentation</vt:lpstr>
      <vt:lpstr>PowerPoint Presentation</vt:lpstr>
      <vt:lpstr>PowerPoint Presentation</vt:lpstr>
      <vt:lpstr>Tham số hàm và từ khóa ref và out</vt:lpstr>
      <vt:lpstr>PowerPoint Presentation</vt:lpstr>
      <vt:lpstr>PowerPoint Presentation</vt:lpstr>
      <vt:lpstr>PowerPoint Presentation</vt:lpstr>
      <vt:lpstr>Overloading</vt:lpstr>
      <vt:lpstr>Các biểu thức</vt:lpstr>
      <vt:lpstr>PowerPoint Presentation</vt:lpstr>
      <vt:lpstr>Các biểu thức</vt:lpstr>
      <vt:lpstr>Toán tử tăng giảm</vt:lpstr>
      <vt:lpstr>Các câu lệnh (statements)</vt:lpstr>
      <vt:lpstr>PowerPoint Presentation</vt:lpstr>
      <vt:lpstr>PowerPoint Presentation</vt:lpstr>
      <vt:lpstr>Boxing/UnBoxing</vt:lpstr>
      <vt:lpstr>Day 02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Week02</dc:title>
  <dc:creator>84938252222</dc:creator>
  <cp:lastModifiedBy>84938252222</cp:lastModifiedBy>
  <cp:revision>3</cp:revision>
  <dcterms:created xsi:type="dcterms:W3CDTF">2020-10-06T12:14:34Z</dcterms:created>
  <dcterms:modified xsi:type="dcterms:W3CDTF">2021-09-07T04:07:13Z</dcterms:modified>
</cp:coreProperties>
</file>