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646" r:id="rId3"/>
    <p:sldId id="278" r:id="rId4"/>
    <p:sldId id="566" r:id="rId5"/>
    <p:sldId id="567" r:id="rId6"/>
    <p:sldId id="279" r:id="rId7"/>
    <p:sldId id="568" r:id="rId8"/>
    <p:sldId id="569" r:id="rId9"/>
    <p:sldId id="570" r:id="rId10"/>
    <p:sldId id="571" r:id="rId11"/>
    <p:sldId id="280" r:id="rId12"/>
    <p:sldId id="461" r:id="rId13"/>
    <p:sldId id="572" r:id="rId14"/>
    <p:sldId id="573" r:id="rId16"/>
    <p:sldId id="574" r:id="rId17"/>
    <p:sldId id="575" r:id="rId18"/>
    <p:sldId id="576" r:id="rId19"/>
    <p:sldId id="577" r:id="rId20"/>
    <p:sldId id="578" r:id="rId21"/>
    <p:sldId id="579" r:id="rId22"/>
    <p:sldId id="281" r:id="rId23"/>
    <p:sldId id="282" r:id="rId24"/>
    <p:sldId id="285" r:id="rId25"/>
    <p:sldId id="286" r:id="rId26"/>
    <p:sldId id="581" r:id="rId27"/>
    <p:sldId id="288" r:id="rId28"/>
    <p:sldId id="582" r:id="rId29"/>
    <p:sldId id="583" r:id="rId30"/>
    <p:sldId id="584" r:id="rId31"/>
    <p:sldId id="585" r:id="rId32"/>
    <p:sldId id="586" r:id="rId33"/>
    <p:sldId id="587" r:id="rId34"/>
    <p:sldId id="588" r:id="rId35"/>
    <p:sldId id="589" r:id="rId36"/>
    <p:sldId id="590" r:id="rId37"/>
    <p:sldId id="591" r:id="rId38"/>
    <p:sldId id="647"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32"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0F7B9A0-8EBA-4539-9AC2-28AF23044EAD}"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79EC9C7D-7288-4FCF-8519-2CAC3547AA05}">
      <dgm:prSet/>
      <dgm:spPr/>
      <dgm:t>
        <a:bodyPr/>
        <a:lstStyle/>
        <a:p>
          <a:r>
            <a:rPr lang="en-US"/>
            <a:t>Property</a:t>
          </a:r>
        </a:p>
      </dgm:t>
    </dgm:pt>
    <dgm:pt modelId="{CE36E960-88E5-43CD-AC85-8C0F24796AD9}" cxnId="{54A290EF-8EA6-49ED-869A-81E376451BA1}" type="parTrans">
      <dgm:prSet/>
      <dgm:spPr/>
      <dgm:t>
        <a:bodyPr/>
        <a:lstStyle/>
        <a:p>
          <a:endParaRPr lang="en-US"/>
        </a:p>
      </dgm:t>
    </dgm:pt>
    <dgm:pt modelId="{C511855C-547B-4783-9B64-4E4998651BFE}" cxnId="{54A290EF-8EA6-49ED-869A-81E376451BA1}" type="sibTrans">
      <dgm:prSet/>
      <dgm:spPr/>
      <dgm:t>
        <a:bodyPr/>
        <a:lstStyle/>
        <a:p>
          <a:endParaRPr lang="en-US"/>
        </a:p>
      </dgm:t>
    </dgm:pt>
    <dgm:pt modelId="{57DB0703-2ABD-4CD3-B3BD-3A02B7A29AC4}">
      <dgm:prSet/>
      <dgm:spPr/>
      <dgm:t>
        <a:bodyPr/>
        <a:lstStyle/>
        <a:p>
          <a:r>
            <a:rPr lang="en-US"/>
            <a:t>Đối tượng tham chiếu đến các biến thành viên của lớp khác</a:t>
          </a:r>
        </a:p>
      </dgm:t>
    </dgm:pt>
    <dgm:pt modelId="{63A3C523-87DC-48F6-9691-01D5DCDAF04A}" cxnId="{9D962242-0922-407C-9BE8-B884FDB97770}" type="parTrans">
      <dgm:prSet/>
      <dgm:spPr/>
      <dgm:t>
        <a:bodyPr/>
        <a:lstStyle/>
        <a:p>
          <a:endParaRPr lang="en-US"/>
        </a:p>
      </dgm:t>
    </dgm:pt>
    <dgm:pt modelId="{3B68E8ED-D0F7-40FF-B161-9A98CC670250}" cxnId="{9D962242-0922-407C-9BE8-B884FDB97770}" type="sibTrans">
      <dgm:prSet/>
      <dgm:spPr/>
      <dgm:t>
        <a:bodyPr/>
        <a:lstStyle/>
        <a:p>
          <a:endParaRPr lang="en-US"/>
        </a:p>
      </dgm:t>
    </dgm:pt>
    <dgm:pt modelId="{EC9C1063-7D0C-482A-836D-70A764D87EF9}">
      <dgm:prSet/>
      <dgm:spPr/>
      <dgm:t>
        <a:bodyPr/>
        <a:lstStyle/>
        <a:p>
          <a:r>
            <a:rPr lang="en-US"/>
            <a:t>Làm việc với đối t</a:t>
          </a:r>
          <a:r>
            <a:rPr lang="vi-VN"/>
            <a:t>ư</a:t>
          </a:r>
          <a:r>
            <a:rPr lang="en-US"/>
            <a:t>ợng Window forms</a:t>
          </a:r>
        </a:p>
      </dgm:t>
    </dgm:pt>
    <dgm:pt modelId="{6B146C21-A783-4F96-8D8A-C58826886699}" cxnId="{9433E15B-855A-4879-956C-D190B4FF55C5}" type="parTrans">
      <dgm:prSet/>
      <dgm:spPr/>
      <dgm:t>
        <a:bodyPr/>
        <a:lstStyle/>
        <a:p>
          <a:endParaRPr lang="en-US"/>
        </a:p>
      </dgm:t>
    </dgm:pt>
    <dgm:pt modelId="{0D44DBCA-F119-46E5-8F80-8B9DD09AACF2}" cxnId="{9433E15B-855A-4879-956C-D190B4FF55C5}" type="sibTrans">
      <dgm:prSet/>
      <dgm:spPr/>
      <dgm:t>
        <a:bodyPr/>
        <a:lstStyle/>
        <a:p>
          <a:endParaRPr lang="en-US"/>
        </a:p>
      </dgm:t>
    </dgm:pt>
    <dgm:pt modelId="{3B5268C9-53AA-4F9D-BABB-680AA85E28E6}" type="pres">
      <dgm:prSet presAssocID="{80F7B9A0-8EBA-4539-9AC2-28AF23044EAD}" presName="hierChild1" presStyleCnt="0">
        <dgm:presLayoutVars>
          <dgm:chPref val="1"/>
          <dgm:dir/>
          <dgm:animOne val="branch"/>
          <dgm:animLvl val="lvl"/>
          <dgm:resizeHandles/>
        </dgm:presLayoutVars>
      </dgm:prSet>
      <dgm:spPr/>
    </dgm:pt>
    <dgm:pt modelId="{A9D91E3F-BAE7-469F-9165-EFDD13BE3AAE}" type="pres">
      <dgm:prSet presAssocID="{79EC9C7D-7288-4FCF-8519-2CAC3547AA05}" presName="hierRoot1" presStyleCnt="0"/>
      <dgm:spPr/>
    </dgm:pt>
    <dgm:pt modelId="{92EC2FA6-175F-4A3E-ACB4-FCA41BE3FC71}" type="pres">
      <dgm:prSet presAssocID="{79EC9C7D-7288-4FCF-8519-2CAC3547AA05}" presName="composite" presStyleCnt="0"/>
      <dgm:spPr/>
    </dgm:pt>
    <dgm:pt modelId="{8E9C82E2-2932-40C7-A667-F2D1A3394D68}" type="pres">
      <dgm:prSet presAssocID="{79EC9C7D-7288-4FCF-8519-2CAC3547AA05}" presName="background" presStyleLbl="node0" presStyleIdx="0" presStyleCnt="3"/>
      <dgm:spPr/>
    </dgm:pt>
    <dgm:pt modelId="{6E341D4C-63AA-4F4E-9360-273B6BD2048F}" type="pres">
      <dgm:prSet presAssocID="{79EC9C7D-7288-4FCF-8519-2CAC3547AA05}" presName="text" presStyleLbl="fgAcc0" presStyleIdx="0" presStyleCnt="3">
        <dgm:presLayoutVars>
          <dgm:chPref val="3"/>
        </dgm:presLayoutVars>
      </dgm:prSet>
      <dgm:spPr/>
    </dgm:pt>
    <dgm:pt modelId="{38B81527-D3BE-46DF-B463-61F05C09C7E7}" type="pres">
      <dgm:prSet presAssocID="{79EC9C7D-7288-4FCF-8519-2CAC3547AA05}" presName="hierChild2" presStyleCnt="0"/>
      <dgm:spPr/>
    </dgm:pt>
    <dgm:pt modelId="{BCE717BD-B448-4F5A-AEE8-00B622B5E409}" type="pres">
      <dgm:prSet presAssocID="{57DB0703-2ABD-4CD3-B3BD-3A02B7A29AC4}" presName="hierRoot1" presStyleCnt="0"/>
      <dgm:spPr/>
    </dgm:pt>
    <dgm:pt modelId="{275B2994-C12F-4C84-8A3A-2D1579AD3085}" type="pres">
      <dgm:prSet presAssocID="{57DB0703-2ABD-4CD3-B3BD-3A02B7A29AC4}" presName="composite" presStyleCnt="0"/>
      <dgm:spPr/>
    </dgm:pt>
    <dgm:pt modelId="{C59EE4B1-99BD-4E4B-B69C-F05F1C6970D7}" type="pres">
      <dgm:prSet presAssocID="{57DB0703-2ABD-4CD3-B3BD-3A02B7A29AC4}" presName="background" presStyleLbl="node0" presStyleIdx="1" presStyleCnt="3"/>
      <dgm:spPr/>
    </dgm:pt>
    <dgm:pt modelId="{336476AB-E9CE-4CA0-820B-A3B49E6A45B1}" type="pres">
      <dgm:prSet presAssocID="{57DB0703-2ABD-4CD3-B3BD-3A02B7A29AC4}" presName="text" presStyleLbl="fgAcc0" presStyleIdx="1" presStyleCnt="3">
        <dgm:presLayoutVars>
          <dgm:chPref val="3"/>
        </dgm:presLayoutVars>
      </dgm:prSet>
      <dgm:spPr/>
    </dgm:pt>
    <dgm:pt modelId="{D87AE618-144D-417B-95EB-6D2FF7C730A2}" type="pres">
      <dgm:prSet presAssocID="{57DB0703-2ABD-4CD3-B3BD-3A02B7A29AC4}" presName="hierChild2" presStyleCnt="0"/>
      <dgm:spPr/>
    </dgm:pt>
    <dgm:pt modelId="{176DFED3-ACB8-484B-AAB9-32595BC1FB82}" type="pres">
      <dgm:prSet presAssocID="{EC9C1063-7D0C-482A-836D-70A764D87EF9}" presName="hierRoot1" presStyleCnt="0"/>
      <dgm:spPr/>
    </dgm:pt>
    <dgm:pt modelId="{CF5093A2-0698-41EA-B167-4A974B5400C5}" type="pres">
      <dgm:prSet presAssocID="{EC9C1063-7D0C-482A-836D-70A764D87EF9}" presName="composite" presStyleCnt="0"/>
      <dgm:spPr/>
    </dgm:pt>
    <dgm:pt modelId="{64C93B97-54F0-4114-982D-178218BF60DA}" type="pres">
      <dgm:prSet presAssocID="{EC9C1063-7D0C-482A-836D-70A764D87EF9}" presName="background" presStyleLbl="node0" presStyleIdx="2" presStyleCnt="3"/>
      <dgm:spPr/>
    </dgm:pt>
    <dgm:pt modelId="{3CF9C448-16E3-4A95-855B-1A5B437CEECF}" type="pres">
      <dgm:prSet presAssocID="{EC9C1063-7D0C-482A-836D-70A764D87EF9}" presName="text" presStyleLbl="fgAcc0" presStyleIdx="2" presStyleCnt="3">
        <dgm:presLayoutVars>
          <dgm:chPref val="3"/>
        </dgm:presLayoutVars>
      </dgm:prSet>
      <dgm:spPr/>
    </dgm:pt>
    <dgm:pt modelId="{B201C141-B96D-4853-9C62-402CCA8D9F9F}" type="pres">
      <dgm:prSet presAssocID="{EC9C1063-7D0C-482A-836D-70A764D87EF9}" presName="hierChild2" presStyleCnt="0"/>
      <dgm:spPr/>
    </dgm:pt>
  </dgm:ptLst>
  <dgm:cxnLst>
    <dgm:cxn modelId="{9433E15B-855A-4879-956C-D190B4FF55C5}" srcId="{80F7B9A0-8EBA-4539-9AC2-28AF23044EAD}" destId="{EC9C1063-7D0C-482A-836D-70A764D87EF9}" srcOrd="2" destOrd="0" parTransId="{6B146C21-A783-4F96-8D8A-C58826886699}" sibTransId="{0D44DBCA-F119-46E5-8F80-8B9DD09AACF2}"/>
    <dgm:cxn modelId="{9D962242-0922-407C-9BE8-B884FDB97770}" srcId="{80F7B9A0-8EBA-4539-9AC2-28AF23044EAD}" destId="{57DB0703-2ABD-4CD3-B3BD-3A02B7A29AC4}" srcOrd="1" destOrd="0" parTransId="{63A3C523-87DC-48F6-9691-01D5DCDAF04A}" sibTransId="{3B68E8ED-D0F7-40FF-B161-9A98CC670250}"/>
    <dgm:cxn modelId="{B8752845-D42C-437E-9222-626AF38CBD9C}" type="presOf" srcId="{57DB0703-2ABD-4CD3-B3BD-3A02B7A29AC4}" destId="{336476AB-E9CE-4CA0-820B-A3B49E6A45B1}" srcOrd="0" destOrd="0" presId="urn:microsoft.com/office/officeart/2005/8/layout/hierarchy1"/>
    <dgm:cxn modelId="{D3DE28D4-F74A-42DA-B0D6-65213977E521}" type="presOf" srcId="{80F7B9A0-8EBA-4539-9AC2-28AF23044EAD}" destId="{3B5268C9-53AA-4F9D-BABB-680AA85E28E6}" srcOrd="0" destOrd="0" presId="urn:microsoft.com/office/officeart/2005/8/layout/hierarchy1"/>
    <dgm:cxn modelId="{6C0AFCE1-1128-4152-B9AC-FE077887E8ED}" type="presOf" srcId="{EC9C1063-7D0C-482A-836D-70A764D87EF9}" destId="{3CF9C448-16E3-4A95-855B-1A5B437CEECF}" srcOrd="0" destOrd="0" presId="urn:microsoft.com/office/officeart/2005/8/layout/hierarchy1"/>
    <dgm:cxn modelId="{1EF00BEE-228C-4702-A663-0A608491C7A3}" type="presOf" srcId="{79EC9C7D-7288-4FCF-8519-2CAC3547AA05}" destId="{6E341D4C-63AA-4F4E-9360-273B6BD2048F}" srcOrd="0" destOrd="0" presId="urn:microsoft.com/office/officeart/2005/8/layout/hierarchy1"/>
    <dgm:cxn modelId="{54A290EF-8EA6-49ED-869A-81E376451BA1}" srcId="{80F7B9A0-8EBA-4539-9AC2-28AF23044EAD}" destId="{79EC9C7D-7288-4FCF-8519-2CAC3547AA05}" srcOrd="0" destOrd="0" parTransId="{CE36E960-88E5-43CD-AC85-8C0F24796AD9}" sibTransId="{C511855C-547B-4783-9B64-4E4998651BFE}"/>
    <dgm:cxn modelId="{F2C52ACA-A4F6-4654-B1D1-2C6A3432E92F}" type="presParOf" srcId="{3B5268C9-53AA-4F9D-BABB-680AA85E28E6}" destId="{A9D91E3F-BAE7-469F-9165-EFDD13BE3AAE}" srcOrd="0" destOrd="0" presId="urn:microsoft.com/office/officeart/2005/8/layout/hierarchy1"/>
    <dgm:cxn modelId="{EEF706A4-6E6D-4FF0-984F-C2F5BC34BC84}" type="presParOf" srcId="{A9D91E3F-BAE7-469F-9165-EFDD13BE3AAE}" destId="{92EC2FA6-175F-4A3E-ACB4-FCA41BE3FC71}" srcOrd="0" destOrd="0" presId="urn:microsoft.com/office/officeart/2005/8/layout/hierarchy1"/>
    <dgm:cxn modelId="{32DE6E22-9975-4FAA-B261-3A984C522C2F}" type="presParOf" srcId="{92EC2FA6-175F-4A3E-ACB4-FCA41BE3FC71}" destId="{8E9C82E2-2932-40C7-A667-F2D1A3394D68}" srcOrd="0" destOrd="0" presId="urn:microsoft.com/office/officeart/2005/8/layout/hierarchy1"/>
    <dgm:cxn modelId="{E1D7939A-6743-4E86-8C86-8B80EBDF5ABB}" type="presParOf" srcId="{92EC2FA6-175F-4A3E-ACB4-FCA41BE3FC71}" destId="{6E341D4C-63AA-4F4E-9360-273B6BD2048F}" srcOrd="1" destOrd="0" presId="urn:microsoft.com/office/officeart/2005/8/layout/hierarchy1"/>
    <dgm:cxn modelId="{6DA7FC73-60A6-410F-B90B-11D00218DD02}" type="presParOf" srcId="{A9D91E3F-BAE7-469F-9165-EFDD13BE3AAE}" destId="{38B81527-D3BE-46DF-B463-61F05C09C7E7}" srcOrd="1" destOrd="0" presId="urn:microsoft.com/office/officeart/2005/8/layout/hierarchy1"/>
    <dgm:cxn modelId="{2E9ABB46-371B-4811-958A-B3F81F962CF6}" type="presParOf" srcId="{3B5268C9-53AA-4F9D-BABB-680AA85E28E6}" destId="{BCE717BD-B448-4F5A-AEE8-00B622B5E409}" srcOrd="1" destOrd="0" presId="urn:microsoft.com/office/officeart/2005/8/layout/hierarchy1"/>
    <dgm:cxn modelId="{9A6D10FF-BCEE-4313-96A3-CF241C03B57C}" type="presParOf" srcId="{BCE717BD-B448-4F5A-AEE8-00B622B5E409}" destId="{275B2994-C12F-4C84-8A3A-2D1579AD3085}" srcOrd="0" destOrd="0" presId="urn:microsoft.com/office/officeart/2005/8/layout/hierarchy1"/>
    <dgm:cxn modelId="{EFD2ED65-4B2E-4D44-AD75-E2487FB4BB71}" type="presParOf" srcId="{275B2994-C12F-4C84-8A3A-2D1579AD3085}" destId="{C59EE4B1-99BD-4E4B-B69C-F05F1C6970D7}" srcOrd="0" destOrd="0" presId="urn:microsoft.com/office/officeart/2005/8/layout/hierarchy1"/>
    <dgm:cxn modelId="{56DA83D4-0CFB-4CFB-9D41-8FC70DDD29A0}" type="presParOf" srcId="{275B2994-C12F-4C84-8A3A-2D1579AD3085}" destId="{336476AB-E9CE-4CA0-820B-A3B49E6A45B1}" srcOrd="1" destOrd="0" presId="urn:microsoft.com/office/officeart/2005/8/layout/hierarchy1"/>
    <dgm:cxn modelId="{B0B85BFF-132A-4D3C-8DF6-5DA7A152C532}" type="presParOf" srcId="{BCE717BD-B448-4F5A-AEE8-00B622B5E409}" destId="{D87AE618-144D-417B-95EB-6D2FF7C730A2}" srcOrd="1" destOrd="0" presId="urn:microsoft.com/office/officeart/2005/8/layout/hierarchy1"/>
    <dgm:cxn modelId="{40402740-9606-4B05-B26D-F83503BD52FA}" type="presParOf" srcId="{3B5268C9-53AA-4F9D-BABB-680AA85E28E6}" destId="{176DFED3-ACB8-484B-AAB9-32595BC1FB82}" srcOrd="2" destOrd="0" presId="urn:microsoft.com/office/officeart/2005/8/layout/hierarchy1"/>
    <dgm:cxn modelId="{96F81B73-BA35-41E5-96DB-B30CE26A84D0}" type="presParOf" srcId="{176DFED3-ACB8-484B-AAB9-32595BC1FB82}" destId="{CF5093A2-0698-41EA-B167-4A974B5400C5}" srcOrd="0" destOrd="0" presId="urn:microsoft.com/office/officeart/2005/8/layout/hierarchy1"/>
    <dgm:cxn modelId="{6B27EFFF-749F-40C1-A086-65F1F16DB42B}" type="presParOf" srcId="{CF5093A2-0698-41EA-B167-4A974B5400C5}" destId="{64C93B97-54F0-4114-982D-178218BF60DA}" srcOrd="0" destOrd="0" presId="urn:microsoft.com/office/officeart/2005/8/layout/hierarchy1"/>
    <dgm:cxn modelId="{5D6CCC71-DB75-4265-B9B4-88772C73CF3A}" type="presParOf" srcId="{CF5093A2-0698-41EA-B167-4A974B5400C5}" destId="{3CF9C448-16E3-4A95-855B-1A5B437CEECF}" srcOrd="1" destOrd="0" presId="urn:microsoft.com/office/officeart/2005/8/layout/hierarchy1"/>
    <dgm:cxn modelId="{65993A76-3FCC-4479-91A6-F1561AFA5CB1}" type="presParOf" srcId="{176DFED3-ACB8-484B-AAB9-32595BC1FB82}" destId="{B201C141-B96D-4853-9C62-402CCA8D9F9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C82E2-2932-40C7-A667-F2D1A3394D68}">
      <dsp:nvSpPr>
        <dsp:cNvPr id="0" name=""/>
        <dsp:cNvSpPr/>
      </dsp:nvSpPr>
      <dsp:spPr>
        <a:xfrm>
          <a:off x="0" y="437566"/>
          <a:ext cx="2700336" cy="171471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341D4C-63AA-4F4E-9360-273B6BD2048F}">
      <dsp:nvSpPr>
        <dsp:cNvPr id="0" name=""/>
        <dsp:cNvSpPr/>
      </dsp:nvSpPr>
      <dsp:spPr>
        <a:xfrm>
          <a:off x="300037" y="722602"/>
          <a:ext cx="2700336" cy="171471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Property</a:t>
          </a:r>
        </a:p>
      </dsp:txBody>
      <dsp:txXfrm>
        <a:off x="350259" y="772824"/>
        <a:ext cx="2599892" cy="1614269"/>
      </dsp:txXfrm>
    </dsp:sp>
    <dsp:sp modelId="{C59EE4B1-99BD-4E4B-B69C-F05F1C6970D7}">
      <dsp:nvSpPr>
        <dsp:cNvPr id="0" name=""/>
        <dsp:cNvSpPr/>
      </dsp:nvSpPr>
      <dsp:spPr>
        <a:xfrm>
          <a:off x="3300411" y="437566"/>
          <a:ext cx="2700336" cy="171471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6476AB-E9CE-4CA0-820B-A3B49E6A45B1}">
      <dsp:nvSpPr>
        <dsp:cNvPr id="0" name=""/>
        <dsp:cNvSpPr/>
      </dsp:nvSpPr>
      <dsp:spPr>
        <a:xfrm>
          <a:off x="3600448" y="722602"/>
          <a:ext cx="2700336" cy="171471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Đối tượng tham chiếu đến các biến thành viên của lớp khác</a:t>
          </a:r>
        </a:p>
      </dsp:txBody>
      <dsp:txXfrm>
        <a:off x="3650670" y="772824"/>
        <a:ext cx="2599892" cy="1614269"/>
      </dsp:txXfrm>
    </dsp:sp>
    <dsp:sp modelId="{64C93B97-54F0-4114-982D-178218BF60DA}">
      <dsp:nvSpPr>
        <dsp:cNvPr id="0" name=""/>
        <dsp:cNvSpPr/>
      </dsp:nvSpPr>
      <dsp:spPr>
        <a:xfrm>
          <a:off x="6600822" y="437566"/>
          <a:ext cx="2700336" cy="171471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F9C448-16E3-4A95-855B-1A5B437CEECF}">
      <dsp:nvSpPr>
        <dsp:cNvPr id="0" name=""/>
        <dsp:cNvSpPr/>
      </dsp:nvSpPr>
      <dsp:spPr>
        <a:xfrm>
          <a:off x="6900860" y="722602"/>
          <a:ext cx="2700336" cy="171471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Làm việc với đối t</a:t>
          </a:r>
          <a:r>
            <a:rPr lang="vi-VN" sz="2500" kern="1200"/>
            <a:t>ư</a:t>
          </a:r>
          <a:r>
            <a:rPr lang="en-US" sz="2500" kern="1200"/>
            <a:t>ợng Window forms</a:t>
          </a:r>
        </a:p>
      </dsp:txBody>
      <dsp:txXfrm>
        <a:off x="6951082" y="772824"/>
        <a:ext cx="2599892" cy="161426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159EE-7F2D-488C-A486-2431EC7360BE}"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EB1B0-D44A-46E4-9A34-DEC5D9ED019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5715"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Ve ngày tháng thì chúng ta quan tâm đến số tháng, số ngày, năm nhuận?</a:t>
            </a:r>
            <a:endParaRPr lang="en-US" altLang="en-US"/>
          </a:p>
        </p:txBody>
      </p:sp>
      <p:sp>
        <p:nvSpPr>
          <p:cNvPr id="11571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marL="0" marR="0" lvl="0" indent="0" algn="r" defTabSz="457200" rtl="0" eaLnBrk="1" fontAlgn="base" latinLnBrk="0" hangingPunct="1">
              <a:lnSpc>
                <a:spcPct val="100000"/>
              </a:lnSpc>
              <a:spcBef>
                <a:spcPct val="0"/>
              </a:spcBef>
              <a:spcAft>
                <a:spcPct val="0"/>
              </a:spcAft>
              <a:buClrTx/>
              <a:buSzTx/>
              <a:buFontTx/>
              <a:buNone/>
              <a:defRPr/>
            </a:pPr>
            <a:fld id="{644505D9-354F-43F3-9319-D1B441D0CD39}"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charset="0"/>
                <a:ea typeface="+mn-ea"/>
                <a:cs typeface="+mn-cs"/>
              </a:rPr>
            </a:fld>
            <a:endParaRPr kumimoji="0" lang="en-US" altLang="en-US" sz="1200" b="0" i="0" u="none" strike="noStrike" kern="1200" cap="none" spc="0" normalizeH="0" baseline="0" noProof="0">
              <a:ln>
                <a:noFill/>
              </a:ln>
              <a:solidFill>
                <a:prstClr val="black"/>
              </a:solidFill>
              <a:effectLst/>
              <a:uLnTx/>
              <a:uFillTx/>
              <a:latin typeface="Calibri" panose="020F0502020204030204"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9027"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vi-VN" altLang="en-US"/>
              <a:t>Nếu từ khóa static được áp dụng cho 1 class tất cả các thành phần trong class cũng phải static</a:t>
            </a:r>
            <a:endParaRPr lang="en-US" altLang="en-US"/>
          </a:p>
        </p:txBody>
      </p:sp>
      <p:sp>
        <p:nvSpPr>
          <p:cNvPr id="12902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marL="0" marR="0" lvl="0" indent="0" algn="r" defTabSz="457200" rtl="0" eaLnBrk="1" fontAlgn="base" latinLnBrk="0" hangingPunct="1">
              <a:lnSpc>
                <a:spcPct val="100000"/>
              </a:lnSpc>
              <a:spcBef>
                <a:spcPct val="0"/>
              </a:spcBef>
              <a:spcAft>
                <a:spcPct val="0"/>
              </a:spcAft>
              <a:buClrTx/>
              <a:buSzTx/>
              <a:buFontTx/>
              <a:buNone/>
              <a:defRPr/>
            </a:pPr>
            <a:fld id="{C5C09E51-F533-410E-98DE-807FA1C3C36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charset="0"/>
                <a:ea typeface="+mn-ea"/>
                <a:cs typeface="+mn-cs"/>
              </a:rPr>
            </a:fld>
            <a:endParaRPr kumimoji="0" lang="en-US" altLang="en-US" sz="1200" b="0" i="0" u="none" strike="noStrike" kern="1200" cap="none" spc="0" normalizeH="0" baseline="0" noProof="0">
              <a:ln>
                <a:noFill/>
              </a:ln>
              <a:solidFill>
                <a:prstClr val="black"/>
              </a:solidFill>
              <a:effectLst/>
              <a:uLnTx/>
              <a:uFillTx/>
              <a:latin typeface="Calibri" panose="020F0502020204030204" charset="0"/>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1075"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Mặc định constant là static nên không thể khai báo thêm từ khóa static cho biến constant.</a:t>
            </a:r>
            <a:endParaRPr lang="en-US" altLang="en-US"/>
          </a:p>
          <a:p>
            <a:r>
              <a:rPr lang="vi-VN" altLang="en-US"/>
              <a:t>Readonly có thể được áp dụng cho cả tham giá trị và kiểu tham chiếu trừ delegate và event. Sử dụng readonly khi bạn muốn tạo ra biến constant ở lúc runtime.</a:t>
            </a:r>
            <a:endParaRPr lang="en-US" altLang="en-US"/>
          </a:p>
        </p:txBody>
      </p:sp>
      <p:sp>
        <p:nvSpPr>
          <p:cNvPr id="13107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marL="0" marR="0" lvl="0" indent="0" algn="r" defTabSz="457200" rtl="0" eaLnBrk="1" fontAlgn="base" latinLnBrk="0" hangingPunct="1">
              <a:lnSpc>
                <a:spcPct val="100000"/>
              </a:lnSpc>
              <a:spcBef>
                <a:spcPct val="0"/>
              </a:spcBef>
              <a:spcAft>
                <a:spcPct val="0"/>
              </a:spcAft>
              <a:buClrTx/>
              <a:buSzTx/>
              <a:buFontTx/>
              <a:buNone/>
              <a:defRPr/>
            </a:pPr>
            <a:fld id="{AA6C26BB-0F67-4E97-881A-F912D999FEF6}"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charset="0"/>
                <a:ea typeface="+mn-ea"/>
                <a:cs typeface="+mn-cs"/>
              </a:rPr>
            </a:fld>
            <a:endParaRPr kumimoji="0" lang="en-US" altLang="en-US" sz="1200" b="0" i="0" u="none" strike="noStrike" kern="1200" cap="none" spc="0" normalizeH="0" baseline="0" noProof="0">
              <a:ln>
                <a:noFill/>
              </a:ln>
              <a:solidFill>
                <a:prstClr val="black"/>
              </a:solidFill>
              <a:effectLst/>
              <a:uLnTx/>
              <a:uFillTx/>
              <a:latin typeface="Calibri" panose="020F0502020204030204"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75C498A1-1350-4626-80E2-782F2917CC44}" type="datetime1">
              <a:rPr lang="vi-VN" smtClean="0"/>
            </a:fld>
            <a:endParaRPr lang="vi-VN"/>
          </a:p>
        </p:txBody>
      </p:sp>
      <p:sp>
        <p:nvSpPr>
          <p:cNvPr id="5" name="Footer Placeholder 4"/>
          <p:cNvSpPr>
            <a:spLocks noGrp="1"/>
          </p:cNvSpPr>
          <p:nvPr>
            <p:ph type="ftr" sz="quarter" idx="11"/>
          </p:nvPr>
        </p:nvSpPr>
        <p:spPr>
          <a:xfrm>
            <a:off x="2416500" y="329307"/>
            <a:ext cx="4973915" cy="309201"/>
          </a:xfrm>
        </p:spPr>
        <p:txBody>
          <a:bodyPr/>
          <a:lstStyle/>
          <a:p>
            <a:pPr>
              <a:defRPr/>
            </a:pPr>
            <a:endParaRPr lang="vi-VN"/>
          </a:p>
        </p:txBody>
      </p:sp>
      <p:sp>
        <p:nvSpPr>
          <p:cNvPr id="6" name="Slide Number Placeholder 5"/>
          <p:cNvSpPr>
            <a:spLocks noGrp="1"/>
          </p:cNvSpPr>
          <p:nvPr>
            <p:ph type="sldNum" sz="quarter" idx="12"/>
          </p:nvPr>
        </p:nvSpPr>
        <p:spPr>
          <a:xfrm>
            <a:off x="1437664" y="798973"/>
            <a:ext cx="811019" cy="503578"/>
          </a:xfrm>
        </p:spPr>
        <p:txBody>
          <a:bodyPr/>
          <a:lstStyle/>
          <a:p>
            <a:pPr>
              <a:defRPr/>
            </a:pPr>
            <a:fld id="{00ADA339-5DFF-45C9-9BB2-D3989FF18C42}" type="slidenum">
              <a:rPr lang="vi-VN" altLang="en-US" smtClean="0"/>
            </a:fld>
            <a:endParaRPr lang="vi-V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58646ED8-D142-46AA-A16C-FF902845605F}" type="datetime1">
              <a:rPr lang="vi-VN" smtClean="0"/>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7C1CA371-8F75-4D70-B78E-CF2000B91305}" type="slidenum">
              <a:rPr lang="vi-VN" altLang="en-US" smtClean="0"/>
            </a:fld>
            <a:endParaRPr lang="vi-V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15D3444B-DC37-4D57-94CC-FA8FF3433192}" type="datetime1">
              <a:rPr lang="vi-VN" smtClean="0"/>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AB90A0FC-373E-4C64-81D5-5A74D3E6BCE8}" type="slidenum">
              <a:rPr lang="vi-VN" altLang="en-US" smtClean="0"/>
            </a:fld>
            <a:endParaRPr lang="vi-V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D2A69665-0EDF-413F-A701-A84294C892DF}" type="datetime1">
              <a:rPr lang="vi-VN" smtClean="0"/>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E916987F-6B4C-4D63-B69E-07149ECC1E27}" type="slidenum">
              <a:rPr lang="vi-VN" altLang="en-US" smtClean="0"/>
            </a:fld>
            <a:endParaRPr lang="vi-V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a:defRPr/>
            </a:pPr>
            <a:fld id="{AAB30AAB-C7EF-4348-9F9A-F91EB9D83F9D}" type="datetime1">
              <a:rPr lang="vi-VN" smtClean="0"/>
            </a:fld>
            <a:endParaRPr lang="vi-VN"/>
          </a:p>
        </p:txBody>
      </p:sp>
      <p:sp>
        <p:nvSpPr>
          <p:cNvPr id="5" name="Footer Placeholder 4"/>
          <p:cNvSpPr>
            <a:spLocks noGrp="1"/>
          </p:cNvSpPr>
          <p:nvPr>
            <p:ph type="ftr" sz="quarter" idx="11"/>
          </p:nvPr>
        </p:nvSpPr>
        <p:spPr/>
        <p:txBody>
          <a:bodyPr/>
          <a:lstStyle/>
          <a:p>
            <a:pPr>
              <a:defRPr/>
            </a:pPr>
            <a:endParaRPr lang="vi-VN"/>
          </a:p>
        </p:txBody>
      </p:sp>
      <p:sp>
        <p:nvSpPr>
          <p:cNvPr id="6" name="Slide Number Placeholder 5"/>
          <p:cNvSpPr>
            <a:spLocks noGrp="1"/>
          </p:cNvSpPr>
          <p:nvPr>
            <p:ph type="sldNum" sz="quarter" idx="12"/>
          </p:nvPr>
        </p:nvSpPr>
        <p:spPr/>
        <p:txBody>
          <a:bodyPr/>
          <a:lstStyle/>
          <a:p>
            <a:pPr>
              <a:defRPr/>
            </a:pPr>
            <a:fld id="{2DCEC400-E5A1-4252-90F2-F51CCBC61B64}" type="slidenum">
              <a:rPr lang="vi-VN" altLang="en-US" smtClean="0"/>
            </a:fld>
            <a:endParaRPr lang="vi-V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DDA4CCFA-C474-4448-A175-D942AFBB8C6C}" type="datetime1">
              <a:rPr lang="vi-VN" smtClean="0"/>
            </a:fld>
            <a:endParaRPr lang="vi-VN"/>
          </a:p>
        </p:txBody>
      </p:sp>
      <p:sp>
        <p:nvSpPr>
          <p:cNvPr id="6" name="Footer Placeholder 5"/>
          <p:cNvSpPr>
            <a:spLocks noGrp="1"/>
          </p:cNvSpPr>
          <p:nvPr>
            <p:ph type="ftr" sz="quarter" idx="11"/>
          </p:nvPr>
        </p:nvSpPr>
        <p:spPr/>
        <p:txBody>
          <a:bodyPr/>
          <a:lstStyle/>
          <a:p>
            <a:pPr>
              <a:defRPr/>
            </a:pPr>
            <a:endParaRPr lang="vi-VN"/>
          </a:p>
        </p:txBody>
      </p:sp>
      <p:sp>
        <p:nvSpPr>
          <p:cNvPr id="7" name="Slide Number Placeholder 6"/>
          <p:cNvSpPr>
            <a:spLocks noGrp="1"/>
          </p:cNvSpPr>
          <p:nvPr>
            <p:ph type="sldNum" sz="quarter" idx="12"/>
          </p:nvPr>
        </p:nvSpPr>
        <p:spPr/>
        <p:txBody>
          <a:bodyPr/>
          <a:lstStyle/>
          <a:p>
            <a:pPr>
              <a:defRPr/>
            </a:pPr>
            <a:fld id="{AB12B2DF-AFEC-4D7B-A181-384B45D5D023}" type="slidenum">
              <a:rPr lang="vi-VN" altLang="en-US" smtClean="0"/>
            </a:fld>
            <a:endParaRPr lang="vi-V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2D26BEEC-BBBC-4B62-AD17-F006B02A336D}" type="datetime1">
              <a:rPr lang="vi-VN" smtClean="0"/>
            </a:fld>
            <a:endParaRPr lang="vi-VN"/>
          </a:p>
        </p:txBody>
      </p:sp>
      <p:sp>
        <p:nvSpPr>
          <p:cNvPr id="8" name="Footer Placeholder 7"/>
          <p:cNvSpPr>
            <a:spLocks noGrp="1"/>
          </p:cNvSpPr>
          <p:nvPr>
            <p:ph type="ftr" sz="quarter" idx="11"/>
          </p:nvPr>
        </p:nvSpPr>
        <p:spPr/>
        <p:txBody>
          <a:bodyPr/>
          <a:lstStyle/>
          <a:p>
            <a:pPr>
              <a:defRPr/>
            </a:pPr>
            <a:endParaRPr lang="vi-VN"/>
          </a:p>
        </p:txBody>
      </p:sp>
      <p:sp>
        <p:nvSpPr>
          <p:cNvPr id="9" name="Slide Number Placeholder 8"/>
          <p:cNvSpPr>
            <a:spLocks noGrp="1"/>
          </p:cNvSpPr>
          <p:nvPr>
            <p:ph type="sldNum" sz="quarter" idx="12"/>
          </p:nvPr>
        </p:nvSpPr>
        <p:spPr/>
        <p:txBody>
          <a:bodyPr/>
          <a:lstStyle/>
          <a:p>
            <a:pPr>
              <a:defRPr/>
            </a:pPr>
            <a:fld id="{E996FFBD-C564-4198-9B0D-2027C5D8C924}" type="slidenum">
              <a:rPr lang="vi-VN" altLang="en-US" smtClean="0"/>
            </a:fld>
            <a:endParaRPr lang="vi-V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76D78238-E954-4F86-ADAB-B9EDCF1969A5}" type="datetime1">
              <a:rPr lang="vi-VN" smtClean="0"/>
            </a:fld>
            <a:endParaRPr lang="vi-VN"/>
          </a:p>
        </p:txBody>
      </p:sp>
      <p:sp>
        <p:nvSpPr>
          <p:cNvPr id="4" name="Footer Placeholder 3"/>
          <p:cNvSpPr>
            <a:spLocks noGrp="1"/>
          </p:cNvSpPr>
          <p:nvPr>
            <p:ph type="ftr" sz="quarter" idx="11"/>
          </p:nvPr>
        </p:nvSpPr>
        <p:spPr/>
        <p:txBody>
          <a:bodyPr/>
          <a:lstStyle/>
          <a:p>
            <a:pPr>
              <a:defRPr/>
            </a:pPr>
            <a:endParaRPr lang="vi-VN"/>
          </a:p>
        </p:txBody>
      </p:sp>
      <p:sp>
        <p:nvSpPr>
          <p:cNvPr id="5" name="Slide Number Placeholder 4"/>
          <p:cNvSpPr>
            <a:spLocks noGrp="1"/>
          </p:cNvSpPr>
          <p:nvPr>
            <p:ph type="sldNum" sz="quarter" idx="12"/>
          </p:nvPr>
        </p:nvSpPr>
        <p:spPr/>
        <p:txBody>
          <a:bodyPr/>
          <a:lstStyle/>
          <a:p>
            <a:pPr>
              <a:defRPr/>
            </a:pPr>
            <a:fld id="{B216C336-4AA0-4141-875A-9B68485E7925}" type="slidenum">
              <a:rPr lang="vi-VN" altLang="en-US" smtClean="0"/>
            </a:fld>
            <a:endParaRPr lang="vi-V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CA156BEB-6460-4D84-8083-C823AD3259B0}" type="datetime1">
              <a:rPr lang="vi-VN" smtClean="0"/>
            </a:fld>
            <a:endParaRPr lang="vi-VN"/>
          </a:p>
        </p:txBody>
      </p:sp>
      <p:sp>
        <p:nvSpPr>
          <p:cNvPr id="3" name="Footer Placeholder 2"/>
          <p:cNvSpPr>
            <a:spLocks noGrp="1"/>
          </p:cNvSpPr>
          <p:nvPr>
            <p:ph type="ftr" sz="quarter" idx="11"/>
          </p:nvPr>
        </p:nvSpPr>
        <p:spPr/>
        <p:txBody>
          <a:bodyPr/>
          <a:lstStyle/>
          <a:p>
            <a:pPr>
              <a:defRPr/>
            </a:pPr>
            <a:endParaRPr lang="vi-VN"/>
          </a:p>
        </p:txBody>
      </p:sp>
      <p:sp>
        <p:nvSpPr>
          <p:cNvPr id="4" name="Slide Number Placeholder 3"/>
          <p:cNvSpPr>
            <a:spLocks noGrp="1"/>
          </p:cNvSpPr>
          <p:nvPr>
            <p:ph type="sldNum" sz="quarter" idx="12"/>
          </p:nvPr>
        </p:nvSpPr>
        <p:spPr/>
        <p:txBody>
          <a:bodyPr/>
          <a:lstStyle/>
          <a:p>
            <a:pPr>
              <a:defRPr/>
            </a:pPr>
            <a:fld id="{9084F65C-4095-4815-AEE7-579ADDB9518E}" type="slidenum">
              <a:rPr lang="vi-VN" altLang="en-US" smtClean="0"/>
            </a:fld>
            <a:endParaRPr lang="vi-V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a:defRPr/>
            </a:pPr>
            <a:fld id="{4D9E4953-DB76-4B6D-A8A4-170A76D3C329}" type="datetime1">
              <a:rPr lang="vi-VN" smtClean="0"/>
            </a:fld>
            <a:endParaRPr lang="vi-VN"/>
          </a:p>
        </p:txBody>
      </p:sp>
      <p:sp>
        <p:nvSpPr>
          <p:cNvPr id="6" name="Footer Placeholder 5"/>
          <p:cNvSpPr>
            <a:spLocks noGrp="1"/>
          </p:cNvSpPr>
          <p:nvPr>
            <p:ph type="ftr" sz="quarter" idx="11"/>
          </p:nvPr>
        </p:nvSpPr>
        <p:spPr/>
        <p:txBody>
          <a:bodyPr/>
          <a:lstStyle/>
          <a:p>
            <a:pPr>
              <a:defRPr/>
            </a:pPr>
            <a:endParaRPr lang="vi-VN"/>
          </a:p>
        </p:txBody>
      </p:sp>
      <p:sp>
        <p:nvSpPr>
          <p:cNvPr id="7" name="Slide Number Placeholder 6"/>
          <p:cNvSpPr>
            <a:spLocks noGrp="1"/>
          </p:cNvSpPr>
          <p:nvPr>
            <p:ph type="sldNum" sz="quarter" idx="12"/>
          </p:nvPr>
        </p:nvSpPr>
        <p:spPr/>
        <p:txBody>
          <a:bodyPr/>
          <a:lstStyle/>
          <a:p>
            <a:pPr>
              <a:defRPr/>
            </a:pPr>
            <a:fld id="{B3FE5279-2A7A-4992-AA18-1509E0261572}" type="slidenum">
              <a:rPr lang="vi-VN" altLang="en-US" smtClean="0"/>
            </a:fld>
            <a:endParaRPr lang="vi-V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pPr>
              <a:defRPr/>
            </a:pPr>
            <a:fld id="{208AD00E-DA3E-41B6-928B-F10318BAE469}" type="datetime1">
              <a:rPr lang="vi-VN" smtClean="0"/>
            </a:fld>
            <a:endParaRPr lang="vi-VN"/>
          </a:p>
        </p:txBody>
      </p:sp>
      <p:sp>
        <p:nvSpPr>
          <p:cNvPr id="6" name="Footer Placeholder 5"/>
          <p:cNvSpPr>
            <a:spLocks noGrp="1"/>
          </p:cNvSpPr>
          <p:nvPr>
            <p:ph type="ftr" sz="quarter" idx="11"/>
          </p:nvPr>
        </p:nvSpPr>
        <p:spPr>
          <a:xfrm>
            <a:off x="1447382" y="318640"/>
            <a:ext cx="5541004" cy="320931"/>
          </a:xfrm>
        </p:spPr>
        <p:txBody>
          <a:bodyPr/>
          <a:lstStyle/>
          <a:p>
            <a:pPr>
              <a:defRPr/>
            </a:pPr>
            <a:endParaRPr lang="vi-VN"/>
          </a:p>
        </p:txBody>
      </p:sp>
      <p:sp>
        <p:nvSpPr>
          <p:cNvPr id="7" name="Slide Number Placeholder 6"/>
          <p:cNvSpPr>
            <a:spLocks noGrp="1"/>
          </p:cNvSpPr>
          <p:nvPr>
            <p:ph type="sldNum" sz="quarter" idx="12"/>
          </p:nvPr>
        </p:nvSpPr>
        <p:spPr/>
        <p:txBody>
          <a:bodyPr/>
          <a:lstStyle/>
          <a:p>
            <a:pPr>
              <a:defRPr/>
            </a:pPr>
            <a:fld id="{A03EE4CE-33B9-46FA-B936-B08B03094900}" type="slidenum">
              <a:rPr lang="vi-VN" altLang="en-US" smtClean="0"/>
            </a:fld>
            <a:endParaRPr lang="vi-V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fld id="{5A78C95E-FCB3-490A-A455-9927DE174DD6}" type="datetime1">
              <a:rPr lang="vi-VN" smtClean="0"/>
            </a:fld>
            <a:endParaRPr lang="vi-V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a:defRPr/>
            </a:pPr>
            <a:endParaRPr lang="vi-V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a:defRPr/>
            </a:pPr>
            <a:fld id="{D5B67E78-C638-49BF-A3E0-CEBC6DBEDF06}" type="slidenum">
              <a:rPr lang="vi-VN" altLang="en-US" smtClean="0"/>
            </a:fld>
            <a:endParaRPr lang="vi-V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8.png"/><Relationship Id="rId1" Type="http://schemas.openxmlformats.org/officeDocument/2006/relationships/image" Target="../media/image47.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image" Target="../media/image49.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3.png"/><Relationship Id="rId1" Type="http://schemas.openxmlformats.org/officeDocument/2006/relationships/image" Target="../media/image5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262626"/>
                </a:solidFill>
              </a:rPr>
              <a:t>Day 04</a:t>
            </a:r>
            <a:endParaRPr lang="en-US">
              <a:solidFill>
                <a:srgbClr val="262626"/>
              </a:solidFill>
            </a:endParaRPr>
          </a:p>
        </p:txBody>
      </p:sp>
      <p:graphicFrame>
        <p:nvGraphicFramePr>
          <p:cNvPr id="6" name="Content Placeholder 2"/>
          <p:cNvGraphicFramePr>
            <a:graphicFrameLocks noGrp="1"/>
          </p:cNvGraphicFramePr>
          <p:nvPr>
            <p:ph idx="1"/>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normAutofit lnSpcReduction="10000"/>
          </a:bodyPr>
          <a:lstStyle/>
          <a:p>
            <a:pPr defTabSz="457200" fontAlgn="base">
              <a:spcBef>
                <a:spcPct val="0"/>
              </a:spcBef>
              <a:spcAft>
                <a:spcPts val="600"/>
              </a:spcAft>
              <a:defRPr/>
            </a:pPr>
            <a:fld id="{E916987F-6B4C-4D63-B69E-07149ECC1E27}" type="slidenum">
              <a:rPr lang="vi-VN" altLang="en-US">
                <a:solidFill>
                  <a:srgbClr val="000000"/>
                </a:solidFill>
              </a:rPr>
            </a:fld>
            <a:endParaRPr lang="vi-VN" altLang="en-US">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2008189" y="452438"/>
            <a:ext cx="7056437" cy="889000"/>
          </a:xfrm>
        </p:spPr>
        <p:txBody>
          <a:bodyPr>
            <a:normAutofit/>
          </a:bodyPr>
          <a:lstStyle/>
          <a:p>
            <a:pPr algn="ctr" eaLnBrk="1" hangingPunct="1">
              <a:defRPr/>
            </a:pPr>
            <a:r>
              <a:rPr lang="en-US" altLang="en-US" sz="2700" dirty="0">
                <a:latin typeface="Tahoma" panose="020B0604030504040204" pitchFamily="34" charset="0"/>
                <a:cs typeface="Tahoma" panose="020B0604030504040204" pitchFamily="34" charset="0"/>
              </a:rPr>
              <a:t>Đối </a:t>
            </a:r>
            <a:r>
              <a:rPr lang="en-US" altLang="en-US" sz="2700" dirty="0" err="1">
                <a:latin typeface="Tahoma" panose="020B0604030504040204" pitchFamily="34" charset="0"/>
                <a:cs typeface="Tahoma" panose="020B0604030504040204" pitchFamily="34" charset="0"/>
              </a:rPr>
              <a:t>tượng</a:t>
            </a:r>
            <a:r>
              <a:rPr lang="en-US" altLang="en-US" sz="2700" dirty="0">
                <a:latin typeface="Tahoma" panose="020B0604030504040204" pitchFamily="34" charset="0"/>
                <a:cs typeface="Tahoma" panose="020B0604030504040204" pitchFamily="34" charset="0"/>
              </a:rPr>
              <a:t> </a:t>
            </a:r>
            <a:r>
              <a:rPr lang="en-US" altLang="en-US" sz="2700" dirty="0" err="1">
                <a:latin typeface="Tahoma" panose="020B0604030504040204" pitchFamily="34" charset="0"/>
                <a:cs typeface="Tahoma" panose="020B0604030504040204" pitchFamily="34" charset="0"/>
              </a:rPr>
              <a:t>tham</a:t>
            </a:r>
            <a:r>
              <a:rPr lang="en-US" altLang="en-US" sz="2700" dirty="0">
                <a:latin typeface="Tahoma" panose="020B0604030504040204" pitchFamily="34" charset="0"/>
                <a:cs typeface="Tahoma" panose="020B0604030504040204" pitchFamily="34" charset="0"/>
              </a:rPr>
              <a:t> </a:t>
            </a:r>
            <a:r>
              <a:rPr lang="en-US" altLang="en-US" sz="2700" dirty="0" err="1">
                <a:latin typeface="Tahoma" panose="020B0604030504040204" pitchFamily="34" charset="0"/>
                <a:cs typeface="Tahoma" panose="020B0604030504040204" pitchFamily="34" charset="0"/>
              </a:rPr>
              <a:t>chiếu</a:t>
            </a:r>
            <a:r>
              <a:rPr lang="en-US" altLang="en-US" sz="2700" dirty="0">
                <a:latin typeface="Tahoma" panose="020B0604030504040204" pitchFamily="34" charset="0"/>
                <a:cs typeface="Tahoma" panose="020B0604030504040204" pitchFamily="34" charset="0"/>
              </a:rPr>
              <a:t> </a:t>
            </a:r>
            <a:r>
              <a:rPr lang="en-US" altLang="en-US" sz="2700" dirty="0" err="1">
                <a:latin typeface="Tahoma" panose="020B0604030504040204" pitchFamily="34" charset="0"/>
                <a:cs typeface="Tahoma" panose="020B0604030504040204" pitchFamily="34" charset="0"/>
              </a:rPr>
              <a:t>đến</a:t>
            </a:r>
            <a:r>
              <a:rPr lang="en-US" altLang="en-US" sz="2700" dirty="0">
                <a:latin typeface="Tahoma" panose="020B0604030504040204" pitchFamily="34" charset="0"/>
                <a:cs typeface="Tahoma" panose="020B0604030504040204" pitchFamily="34" charset="0"/>
              </a:rPr>
              <a:t> </a:t>
            </a:r>
            <a:r>
              <a:rPr lang="en-US" altLang="en-US" sz="2700" dirty="0" err="1">
                <a:latin typeface="Tahoma" panose="020B0604030504040204" pitchFamily="34" charset="0"/>
                <a:cs typeface="Tahoma" panose="020B0604030504040204" pitchFamily="34" charset="0"/>
              </a:rPr>
              <a:t>các</a:t>
            </a:r>
            <a:r>
              <a:rPr lang="en-US" altLang="en-US" sz="2700" dirty="0">
                <a:latin typeface="Tahoma" panose="020B0604030504040204" pitchFamily="34" charset="0"/>
                <a:cs typeface="Tahoma" panose="020B0604030504040204" pitchFamily="34" charset="0"/>
              </a:rPr>
              <a:t> </a:t>
            </a:r>
            <a:r>
              <a:rPr lang="en-US" altLang="en-US" sz="2700" dirty="0" err="1">
                <a:latin typeface="Tahoma" panose="020B0604030504040204" pitchFamily="34" charset="0"/>
                <a:cs typeface="Tahoma" panose="020B0604030504040204" pitchFamily="34" charset="0"/>
              </a:rPr>
              <a:t>biến</a:t>
            </a:r>
            <a:r>
              <a:rPr lang="en-US" altLang="en-US" sz="2700" dirty="0">
                <a:latin typeface="Tahoma" panose="020B0604030504040204" pitchFamily="34" charset="0"/>
                <a:cs typeface="Tahoma" panose="020B0604030504040204" pitchFamily="34" charset="0"/>
              </a:rPr>
              <a:t> </a:t>
            </a:r>
            <a:r>
              <a:rPr lang="en-US" altLang="en-US" sz="2700" dirty="0" err="1">
                <a:latin typeface="Tahoma" panose="020B0604030504040204" pitchFamily="34" charset="0"/>
                <a:cs typeface="Tahoma" panose="020B0604030504040204" pitchFamily="34" charset="0"/>
              </a:rPr>
              <a:t>thành</a:t>
            </a:r>
            <a:r>
              <a:rPr lang="en-US" altLang="en-US" sz="2700" dirty="0">
                <a:latin typeface="Tahoma" panose="020B0604030504040204" pitchFamily="34" charset="0"/>
                <a:cs typeface="Tahoma" panose="020B0604030504040204" pitchFamily="34" charset="0"/>
              </a:rPr>
              <a:t> </a:t>
            </a:r>
            <a:r>
              <a:rPr lang="en-US" altLang="en-US" sz="2700" dirty="0" err="1">
                <a:latin typeface="Tahoma" panose="020B0604030504040204" pitchFamily="34" charset="0"/>
                <a:cs typeface="Tahoma" panose="020B0604030504040204" pitchFamily="34" charset="0"/>
              </a:rPr>
              <a:t>viên</a:t>
            </a:r>
            <a:r>
              <a:rPr lang="en-US" altLang="en-US" sz="2700" dirty="0">
                <a:latin typeface="Tahoma" panose="020B0604030504040204" pitchFamily="34" charset="0"/>
                <a:cs typeface="Tahoma" panose="020B0604030504040204" pitchFamily="34" charset="0"/>
              </a:rPr>
              <a:t> </a:t>
            </a:r>
            <a:r>
              <a:rPr lang="en-US" altLang="en-US" sz="2700" dirty="0" err="1">
                <a:latin typeface="Tahoma" panose="020B0604030504040204" pitchFamily="34" charset="0"/>
                <a:cs typeface="Tahoma" panose="020B0604030504040204" pitchFamily="34" charset="0"/>
              </a:rPr>
              <a:t>của</a:t>
            </a:r>
            <a:r>
              <a:rPr lang="en-US" altLang="en-US" sz="2700" dirty="0">
                <a:latin typeface="Tahoma" panose="020B0604030504040204" pitchFamily="34" charset="0"/>
                <a:cs typeface="Tahoma" panose="020B0604030504040204" pitchFamily="34" charset="0"/>
              </a:rPr>
              <a:t> </a:t>
            </a:r>
            <a:r>
              <a:rPr lang="en-US" altLang="en-US" sz="2700" dirty="0" err="1">
                <a:latin typeface="Tahoma" panose="020B0604030504040204" pitchFamily="34" charset="0"/>
                <a:cs typeface="Tahoma" panose="020B0604030504040204" pitchFamily="34" charset="0"/>
              </a:rPr>
              <a:t>lớp</a:t>
            </a:r>
            <a:r>
              <a:rPr lang="en-US" altLang="en-US" sz="2700" dirty="0">
                <a:latin typeface="Tahoma" panose="020B0604030504040204" pitchFamily="34" charset="0"/>
                <a:cs typeface="Tahoma" panose="020B0604030504040204" pitchFamily="34" charset="0"/>
              </a:rPr>
              <a:t> </a:t>
            </a:r>
            <a:r>
              <a:rPr lang="en-US" altLang="en-US" sz="2700" dirty="0" err="1">
                <a:latin typeface="Tahoma" panose="020B0604030504040204" pitchFamily="34" charset="0"/>
                <a:cs typeface="Tahoma" panose="020B0604030504040204" pitchFamily="34" charset="0"/>
              </a:rPr>
              <a:t>khác</a:t>
            </a:r>
            <a:endParaRPr lang="vi-VN" altLang="en-US" sz="2700" dirty="0">
              <a:latin typeface="Tahoma" panose="020B0604030504040204" pitchFamily="34" charset="0"/>
              <a:cs typeface="Tahoma" panose="020B0604030504040204" pitchFamily="34" charset="0"/>
            </a:endParaRPr>
          </a:p>
        </p:txBody>
      </p:sp>
      <p:sp>
        <p:nvSpPr>
          <p:cNvPr id="50179" name="Content Placeholder 2"/>
          <p:cNvSpPr>
            <a:spLocks noGrp="1"/>
          </p:cNvSpPr>
          <p:nvPr>
            <p:ph idx="1"/>
          </p:nvPr>
        </p:nvSpPr>
        <p:spPr>
          <a:xfrm>
            <a:off x="1524000" y="1341438"/>
            <a:ext cx="9144000" cy="5472112"/>
          </a:xfrm>
        </p:spPr>
        <p:txBody>
          <a:bodyPr rtlCol="0">
            <a:normAutofit/>
          </a:bodyPr>
          <a:lstStyle/>
          <a:p>
            <a:pPr marL="274320" indent="-274320" defTabSz="457200" eaLnBrk="1" fontAlgn="auto" hangingPunct="1">
              <a:lnSpc>
                <a:spcPct val="80000"/>
              </a:lnSpc>
              <a:spcAft>
                <a:spcPts val="0"/>
              </a:spcAft>
              <a:buClr>
                <a:schemeClr val="accent3"/>
              </a:buClr>
              <a:buFont typeface="Wingdings 2" panose="05020102010507070707"/>
              <a:buChar char=""/>
              <a:defRPr/>
            </a:pPr>
            <a:r>
              <a:rPr lang="en-US" sz="1400" b="1" dirty="0"/>
              <a:t>Class </a:t>
            </a:r>
            <a:r>
              <a:rPr lang="en-US" sz="1400" b="1" i="1" dirty="0">
                <a:solidFill>
                  <a:schemeClr val="hlink"/>
                </a:solidFill>
              </a:rPr>
              <a:t>Date</a:t>
            </a:r>
            <a:endParaRPr lang="en-US" sz="1400" b="1" i="1" dirty="0">
              <a:solidFill>
                <a:schemeClr val="hlink"/>
              </a:solidFill>
            </a:endParaRPr>
          </a:p>
          <a:p>
            <a:pPr marL="640080" lvl="1" indent="-247015" defTabSz="457200" eaLnBrk="1" fontAlgn="auto" hangingPunct="1">
              <a:lnSpc>
                <a:spcPct val="80000"/>
              </a:lnSpc>
              <a:spcAft>
                <a:spcPts val="0"/>
              </a:spcAft>
              <a:buClr>
                <a:schemeClr val="bg2">
                  <a:lumMod val="40000"/>
                  <a:lumOff val="60000"/>
                </a:schemeClr>
              </a:buClr>
              <a:buFont typeface="Wingdings 2" panose="05020102010507070707"/>
              <a:buChar char=""/>
              <a:defRPr/>
            </a:pPr>
            <a:r>
              <a:rPr lang="en-US" sz="1200" b="1" i="1" dirty="0">
                <a:solidFill>
                  <a:srgbClr val="FF66FF"/>
                </a:solidFill>
              </a:rPr>
              <a:t>int</a:t>
            </a:r>
            <a:r>
              <a:rPr lang="en-US" sz="1200" b="1" dirty="0"/>
              <a:t> instance  variables</a:t>
            </a:r>
            <a:endParaRPr lang="en-US" sz="1200" b="1" dirty="0"/>
          </a:p>
          <a:p>
            <a:pPr marL="1143000" lvl="2" indent="-247015" defTabSz="457200" eaLnBrk="1" fontAlgn="auto" hangingPunct="1">
              <a:lnSpc>
                <a:spcPct val="80000"/>
              </a:lnSpc>
              <a:spcAft>
                <a:spcPts val="0"/>
              </a:spcAft>
              <a:buClr>
                <a:schemeClr val="bg2">
                  <a:lumMod val="40000"/>
                  <a:lumOff val="60000"/>
                </a:schemeClr>
              </a:buClr>
              <a:buFont typeface="Wingdings 2" panose="05020102010507070707"/>
              <a:buChar char=""/>
              <a:defRPr/>
            </a:pPr>
            <a:r>
              <a:rPr lang="en-US" sz="1400" b="1" i="1" dirty="0">
                <a:solidFill>
                  <a:schemeClr val="accent2"/>
                </a:solidFill>
              </a:rPr>
              <a:t>month</a:t>
            </a:r>
            <a:endParaRPr lang="en-US" sz="1400" b="1" i="1" dirty="0">
              <a:solidFill>
                <a:schemeClr val="accent2"/>
              </a:solidFill>
            </a:endParaRPr>
          </a:p>
          <a:p>
            <a:pPr marL="1143000" lvl="2" indent="-247015" defTabSz="457200" eaLnBrk="1" fontAlgn="auto" hangingPunct="1">
              <a:lnSpc>
                <a:spcPct val="80000"/>
              </a:lnSpc>
              <a:spcAft>
                <a:spcPts val="0"/>
              </a:spcAft>
              <a:buClr>
                <a:schemeClr val="bg2">
                  <a:lumMod val="40000"/>
                  <a:lumOff val="60000"/>
                </a:schemeClr>
              </a:buClr>
              <a:buFont typeface="Wingdings 2" panose="05020102010507070707"/>
              <a:buChar char=""/>
              <a:defRPr/>
            </a:pPr>
            <a:r>
              <a:rPr lang="en-US" sz="1400" b="1" i="1" dirty="0">
                <a:solidFill>
                  <a:schemeClr val="accent2"/>
                </a:solidFill>
              </a:rPr>
              <a:t>day</a:t>
            </a:r>
            <a:endParaRPr lang="en-US" sz="1400" b="1" i="1" dirty="0">
              <a:solidFill>
                <a:schemeClr val="accent2"/>
              </a:solidFill>
            </a:endParaRPr>
          </a:p>
          <a:p>
            <a:pPr marL="1143000" lvl="2" indent="-247015" defTabSz="457200" eaLnBrk="1" fontAlgn="auto" hangingPunct="1">
              <a:lnSpc>
                <a:spcPct val="80000"/>
              </a:lnSpc>
              <a:spcAft>
                <a:spcPts val="0"/>
              </a:spcAft>
              <a:buClr>
                <a:schemeClr val="bg2">
                  <a:lumMod val="40000"/>
                  <a:lumOff val="60000"/>
                </a:schemeClr>
              </a:buClr>
              <a:buFont typeface="Wingdings 2" panose="05020102010507070707"/>
              <a:buChar char=""/>
              <a:defRPr/>
            </a:pPr>
            <a:r>
              <a:rPr lang="en-US" sz="1400" b="1" i="1" dirty="0">
                <a:solidFill>
                  <a:schemeClr val="accent2"/>
                </a:solidFill>
              </a:rPr>
              <a:t>year</a:t>
            </a:r>
            <a:endParaRPr lang="en-US" sz="1400" b="1" i="1" dirty="0">
              <a:solidFill>
                <a:schemeClr val="accent2"/>
              </a:solidFill>
            </a:endParaRPr>
          </a:p>
          <a:p>
            <a:pPr marL="640080" lvl="1" indent="-247015" defTabSz="457200" eaLnBrk="1" fontAlgn="auto" hangingPunct="1">
              <a:lnSpc>
                <a:spcPct val="80000"/>
              </a:lnSpc>
              <a:spcAft>
                <a:spcPts val="0"/>
              </a:spcAft>
              <a:buClr>
                <a:schemeClr val="bg2">
                  <a:lumMod val="40000"/>
                  <a:lumOff val="60000"/>
                </a:schemeClr>
              </a:buClr>
              <a:buFont typeface="Wingdings 2" panose="05020102010507070707"/>
              <a:buChar char=""/>
              <a:defRPr/>
            </a:pPr>
            <a:r>
              <a:rPr lang="en-US" sz="1200" b="1" dirty="0"/>
              <a:t>Constructor</a:t>
            </a:r>
            <a:endParaRPr lang="en-US" sz="1200" b="1" dirty="0"/>
          </a:p>
          <a:p>
            <a:pPr marL="1143000" lvl="2" indent="-247015" defTabSz="457200" eaLnBrk="1" fontAlgn="auto" hangingPunct="1">
              <a:lnSpc>
                <a:spcPct val="80000"/>
              </a:lnSpc>
              <a:spcAft>
                <a:spcPts val="0"/>
              </a:spcAft>
              <a:buClr>
                <a:schemeClr val="bg2">
                  <a:lumMod val="40000"/>
                  <a:lumOff val="60000"/>
                </a:schemeClr>
              </a:buClr>
              <a:buFont typeface="Wingdings 2" panose="05020102010507070707"/>
              <a:buChar char=""/>
              <a:defRPr/>
            </a:pPr>
            <a:r>
              <a:rPr lang="en-US" sz="1400" b="1" noProof="1">
                <a:solidFill>
                  <a:srgbClr val="0000FF"/>
                </a:solidFill>
              </a:rPr>
              <a:t>public Date( int theMonth, int theDay, int theYear )</a:t>
            </a:r>
            <a:endParaRPr lang="en-US" sz="1400" b="1" dirty="0"/>
          </a:p>
          <a:p>
            <a:pPr marL="640080" lvl="1" indent="-247015" defTabSz="457200" eaLnBrk="1" fontAlgn="auto" hangingPunct="1">
              <a:lnSpc>
                <a:spcPct val="80000"/>
              </a:lnSpc>
              <a:spcAft>
                <a:spcPts val="0"/>
              </a:spcAft>
              <a:buClr>
                <a:schemeClr val="bg2">
                  <a:lumMod val="40000"/>
                  <a:lumOff val="60000"/>
                </a:schemeClr>
              </a:buClr>
              <a:buFont typeface="Wingdings 2" panose="05020102010507070707"/>
              <a:buChar char=""/>
              <a:defRPr/>
            </a:pPr>
            <a:r>
              <a:rPr lang="en-US" sz="1200" b="1" dirty="0"/>
              <a:t>Method</a:t>
            </a:r>
            <a:endParaRPr lang="en-US" sz="1200" b="1" dirty="0"/>
          </a:p>
          <a:p>
            <a:pPr marL="1143000" lvl="2" indent="-247015" defTabSz="457200" eaLnBrk="1" fontAlgn="auto" hangingPunct="1">
              <a:lnSpc>
                <a:spcPct val="80000"/>
              </a:lnSpc>
              <a:spcAft>
                <a:spcPts val="0"/>
              </a:spcAft>
              <a:buClr>
                <a:schemeClr val="bg2">
                  <a:lumMod val="40000"/>
                  <a:lumOff val="60000"/>
                </a:schemeClr>
              </a:buClr>
              <a:buFont typeface="Wingdings 2" panose="05020102010507070707"/>
              <a:buChar char=""/>
              <a:defRPr/>
            </a:pPr>
            <a:r>
              <a:rPr lang="en-US" sz="1400" b="1" i="1" dirty="0" err="1">
                <a:solidFill>
                  <a:schemeClr val="accent2"/>
                </a:solidFill>
              </a:rPr>
              <a:t>ToDateString</a:t>
            </a:r>
            <a:r>
              <a:rPr lang="en-US" sz="1400" b="1" i="1" dirty="0">
                <a:solidFill>
                  <a:schemeClr val="accent2"/>
                </a:solidFill>
              </a:rPr>
              <a:t>():</a:t>
            </a:r>
            <a:r>
              <a:rPr lang="en-US" sz="1400" b="1" dirty="0"/>
              <a:t> returns the string representation of a </a:t>
            </a:r>
            <a:r>
              <a:rPr lang="en-US" sz="1400" b="1" i="1" dirty="0">
                <a:solidFill>
                  <a:schemeClr val="hlink"/>
                </a:solidFill>
              </a:rPr>
              <a:t>Date.</a:t>
            </a:r>
            <a:endParaRPr lang="en-US" sz="1400" b="1" i="1" dirty="0">
              <a:solidFill>
                <a:schemeClr val="hlink"/>
              </a:solidFill>
            </a:endParaRPr>
          </a:p>
          <a:p>
            <a:pPr marL="1143000" lvl="2" indent="-247015" defTabSz="457200" eaLnBrk="1" fontAlgn="auto" hangingPunct="1">
              <a:lnSpc>
                <a:spcPct val="80000"/>
              </a:lnSpc>
              <a:spcAft>
                <a:spcPts val="0"/>
              </a:spcAft>
              <a:buClr>
                <a:schemeClr val="bg2">
                  <a:lumMod val="40000"/>
                  <a:lumOff val="60000"/>
                </a:schemeClr>
              </a:buClr>
              <a:buFont typeface="Wingdings 2" panose="05020102010507070707"/>
              <a:buChar char=""/>
              <a:defRPr/>
            </a:pPr>
            <a:r>
              <a:rPr lang="en-US" sz="1400" b="1" dirty="0" err="1">
                <a:solidFill>
                  <a:schemeClr val="hlink"/>
                </a:solidFill>
              </a:rPr>
              <a:t>CheckDay</a:t>
            </a:r>
            <a:r>
              <a:rPr lang="en-US" sz="1400" b="1" dirty="0">
                <a:solidFill>
                  <a:schemeClr val="hlink"/>
                </a:solidFill>
              </a:rPr>
              <a:t>()</a:t>
            </a:r>
            <a:endParaRPr lang="en-US" sz="1400" b="1" dirty="0">
              <a:solidFill>
                <a:schemeClr val="hlink"/>
              </a:solidFill>
            </a:endParaRPr>
          </a:p>
          <a:p>
            <a:pPr marL="274320" indent="-274320" defTabSz="457200" eaLnBrk="1" fontAlgn="auto" hangingPunct="1">
              <a:lnSpc>
                <a:spcPct val="80000"/>
              </a:lnSpc>
              <a:spcAft>
                <a:spcPts val="0"/>
              </a:spcAft>
              <a:buClr>
                <a:schemeClr val="accent3"/>
              </a:buClr>
              <a:buFont typeface="Wingdings 2" panose="05020102010507070707"/>
              <a:buChar char=""/>
              <a:defRPr/>
            </a:pPr>
            <a:r>
              <a:rPr lang="en-US" sz="1400" b="1" dirty="0"/>
              <a:t>Class</a:t>
            </a:r>
            <a:r>
              <a:rPr lang="en-US" sz="1400" b="1" i="1" dirty="0">
                <a:solidFill>
                  <a:schemeClr val="hlink"/>
                </a:solidFill>
              </a:rPr>
              <a:t> Employee</a:t>
            </a:r>
            <a:r>
              <a:rPr lang="en-US" sz="1400" b="1" dirty="0"/>
              <a:t>: is composed of two references of type string and two references of class </a:t>
            </a:r>
            <a:r>
              <a:rPr lang="en-US" sz="1400" b="1" i="1" dirty="0">
                <a:solidFill>
                  <a:schemeClr val="hlink"/>
                </a:solidFill>
              </a:rPr>
              <a:t>Date</a:t>
            </a:r>
            <a:endParaRPr lang="en-US" sz="1400" b="1" i="1" dirty="0">
              <a:solidFill>
                <a:schemeClr val="hlink"/>
              </a:solidFill>
            </a:endParaRPr>
          </a:p>
          <a:p>
            <a:pPr marL="640080" lvl="1" indent="-247015" defTabSz="457200" eaLnBrk="1" fontAlgn="auto" hangingPunct="1">
              <a:lnSpc>
                <a:spcPct val="80000"/>
              </a:lnSpc>
              <a:spcAft>
                <a:spcPts val="0"/>
              </a:spcAft>
              <a:buClr>
                <a:schemeClr val="bg2">
                  <a:lumMod val="40000"/>
                  <a:lumOff val="60000"/>
                </a:schemeClr>
              </a:buClr>
              <a:buFont typeface="Wingdings 2" panose="05020102010507070707"/>
              <a:buChar char=""/>
              <a:defRPr/>
            </a:pPr>
            <a:r>
              <a:rPr lang="en-US" sz="1200" b="1" dirty="0"/>
              <a:t>Instance variables</a:t>
            </a:r>
            <a:endParaRPr lang="en-US" sz="1200" b="1" dirty="0"/>
          </a:p>
          <a:p>
            <a:pPr marL="1143000" lvl="2" indent="-247015" defTabSz="457200" eaLnBrk="1" fontAlgn="auto" hangingPunct="1">
              <a:lnSpc>
                <a:spcPct val="80000"/>
              </a:lnSpc>
              <a:spcAft>
                <a:spcPts val="0"/>
              </a:spcAft>
              <a:buClr>
                <a:schemeClr val="bg2">
                  <a:lumMod val="40000"/>
                  <a:lumOff val="60000"/>
                </a:schemeClr>
              </a:buClr>
              <a:buFont typeface="Wingdings 2" panose="05020102010507070707"/>
              <a:buChar char=""/>
              <a:defRPr/>
            </a:pPr>
            <a:r>
              <a:rPr lang="en-US" sz="1400" b="1" i="1" dirty="0" err="1">
                <a:solidFill>
                  <a:schemeClr val="hlink"/>
                </a:solidFill>
              </a:rPr>
              <a:t>firstName</a:t>
            </a:r>
            <a:endParaRPr lang="en-US" sz="1400" b="1" i="1" dirty="0">
              <a:solidFill>
                <a:schemeClr val="hlink"/>
              </a:solidFill>
            </a:endParaRPr>
          </a:p>
          <a:p>
            <a:pPr marL="1143000" lvl="2" indent="-247015" defTabSz="457200" eaLnBrk="1" fontAlgn="auto" hangingPunct="1">
              <a:lnSpc>
                <a:spcPct val="80000"/>
              </a:lnSpc>
              <a:spcAft>
                <a:spcPts val="0"/>
              </a:spcAft>
              <a:buClr>
                <a:schemeClr val="bg2">
                  <a:lumMod val="40000"/>
                  <a:lumOff val="60000"/>
                </a:schemeClr>
              </a:buClr>
              <a:buFont typeface="Wingdings 2" panose="05020102010507070707"/>
              <a:buChar char=""/>
              <a:defRPr/>
            </a:pPr>
            <a:r>
              <a:rPr lang="en-US" sz="1400" b="1" i="1" dirty="0" err="1">
                <a:solidFill>
                  <a:schemeClr val="hlink"/>
                </a:solidFill>
              </a:rPr>
              <a:t>lastName</a:t>
            </a:r>
            <a:endParaRPr lang="en-US" sz="1400" b="1" i="1" dirty="0">
              <a:solidFill>
                <a:schemeClr val="hlink"/>
              </a:solidFill>
            </a:endParaRPr>
          </a:p>
          <a:p>
            <a:pPr marL="1143000" lvl="2" indent="-247015" defTabSz="457200" eaLnBrk="1" fontAlgn="auto" hangingPunct="1">
              <a:lnSpc>
                <a:spcPct val="80000"/>
              </a:lnSpc>
              <a:spcAft>
                <a:spcPts val="0"/>
              </a:spcAft>
              <a:buClr>
                <a:schemeClr val="bg2">
                  <a:lumMod val="40000"/>
                  <a:lumOff val="60000"/>
                </a:schemeClr>
              </a:buClr>
              <a:buFont typeface="Wingdings 2" panose="05020102010507070707"/>
              <a:buChar char=""/>
              <a:defRPr/>
            </a:pPr>
            <a:r>
              <a:rPr lang="en-US" sz="1400" b="1" i="1" dirty="0" err="1">
                <a:solidFill>
                  <a:schemeClr val="hlink"/>
                </a:solidFill>
              </a:rPr>
              <a:t>birthDate</a:t>
            </a:r>
            <a:endParaRPr lang="en-US" sz="1400" b="1" i="1" dirty="0">
              <a:solidFill>
                <a:schemeClr val="hlink"/>
              </a:solidFill>
            </a:endParaRPr>
          </a:p>
          <a:p>
            <a:pPr marL="1143000" lvl="2" indent="-247015" defTabSz="457200" eaLnBrk="1" fontAlgn="auto" hangingPunct="1">
              <a:lnSpc>
                <a:spcPct val="80000"/>
              </a:lnSpc>
              <a:spcAft>
                <a:spcPts val="0"/>
              </a:spcAft>
              <a:buClr>
                <a:schemeClr val="bg2">
                  <a:lumMod val="40000"/>
                  <a:lumOff val="60000"/>
                </a:schemeClr>
              </a:buClr>
              <a:buFont typeface="Wingdings 2" panose="05020102010507070707"/>
              <a:buChar char=""/>
              <a:defRPr/>
            </a:pPr>
            <a:r>
              <a:rPr lang="en-US" sz="1400" b="1" i="1" dirty="0" err="1">
                <a:solidFill>
                  <a:schemeClr val="hlink"/>
                </a:solidFill>
              </a:rPr>
              <a:t>hireDate</a:t>
            </a:r>
            <a:endParaRPr lang="en-US" sz="1400" b="1" i="1" dirty="0">
              <a:solidFill>
                <a:schemeClr val="hlink"/>
              </a:solidFill>
            </a:endParaRPr>
          </a:p>
          <a:p>
            <a:pPr marL="640080" lvl="1" indent="-247015" defTabSz="457200" eaLnBrk="1" fontAlgn="auto" hangingPunct="1">
              <a:lnSpc>
                <a:spcPct val="80000"/>
              </a:lnSpc>
              <a:spcAft>
                <a:spcPts val="0"/>
              </a:spcAft>
              <a:buClr>
                <a:schemeClr val="bg2">
                  <a:lumMod val="40000"/>
                  <a:lumOff val="60000"/>
                </a:schemeClr>
              </a:buClr>
              <a:buFont typeface="Wingdings 2" panose="05020102010507070707"/>
              <a:buChar char=""/>
              <a:defRPr/>
            </a:pPr>
            <a:r>
              <a:rPr lang="en-US" sz="1200" b="1" dirty="0"/>
              <a:t>Methods:</a:t>
            </a:r>
            <a:endParaRPr lang="en-US" sz="1200" b="1" dirty="0"/>
          </a:p>
          <a:p>
            <a:pPr marL="1143000" lvl="2" indent="-247015" defTabSz="457200" eaLnBrk="1" fontAlgn="auto" hangingPunct="1">
              <a:lnSpc>
                <a:spcPct val="80000"/>
              </a:lnSpc>
              <a:spcAft>
                <a:spcPts val="0"/>
              </a:spcAft>
              <a:buClr>
                <a:schemeClr val="bg2">
                  <a:lumMod val="40000"/>
                  <a:lumOff val="60000"/>
                </a:schemeClr>
              </a:buClr>
              <a:buFont typeface="Wingdings 2" panose="05020102010507070707"/>
              <a:buChar char=""/>
              <a:defRPr/>
            </a:pPr>
            <a:r>
              <a:rPr lang="en-US" sz="1400" b="1" i="1" dirty="0" err="1">
                <a:solidFill>
                  <a:schemeClr val="hlink"/>
                </a:solidFill>
              </a:rPr>
              <a:t>ToEmployeeString</a:t>
            </a:r>
            <a:r>
              <a:rPr lang="en-US" sz="1400" b="1" i="1" dirty="0">
                <a:solidFill>
                  <a:schemeClr val="hlink"/>
                </a:solidFill>
              </a:rPr>
              <a:t>():</a:t>
            </a:r>
            <a:r>
              <a:rPr lang="en-US" sz="1400" b="1" dirty="0"/>
              <a:t> returns a string containing the name of the </a:t>
            </a:r>
            <a:r>
              <a:rPr lang="en-US" sz="1400" b="1" i="1" dirty="0">
                <a:solidFill>
                  <a:schemeClr val="hlink"/>
                </a:solidFill>
              </a:rPr>
              <a:t>Employee</a:t>
            </a:r>
            <a:r>
              <a:rPr lang="en-US" sz="1400" b="1" dirty="0"/>
              <a:t> and the string representations of the </a:t>
            </a:r>
            <a:r>
              <a:rPr lang="en-US" sz="1400" b="1" i="1" dirty="0">
                <a:solidFill>
                  <a:schemeClr val="hlink"/>
                </a:solidFill>
              </a:rPr>
              <a:t>Employee</a:t>
            </a:r>
            <a:r>
              <a:rPr lang="en-US" sz="1400" b="1" dirty="0"/>
              <a:t>’s </a:t>
            </a:r>
            <a:r>
              <a:rPr lang="en-US" sz="1400" b="1" i="1" dirty="0" err="1">
                <a:solidFill>
                  <a:schemeClr val="hlink"/>
                </a:solidFill>
              </a:rPr>
              <a:t>birthDate</a:t>
            </a:r>
            <a:r>
              <a:rPr lang="en-US" sz="1400" b="1" dirty="0"/>
              <a:t> and </a:t>
            </a:r>
            <a:r>
              <a:rPr lang="en-US" sz="1400" b="1" i="1" dirty="0" err="1">
                <a:solidFill>
                  <a:schemeClr val="hlink"/>
                </a:solidFill>
              </a:rPr>
              <a:t>hireDate</a:t>
            </a:r>
            <a:endParaRPr lang="en-US" sz="1400" b="1" i="1" dirty="0">
              <a:solidFill>
                <a:schemeClr val="hlink"/>
              </a:solidFill>
            </a:endParaRPr>
          </a:p>
          <a:p>
            <a:pPr marL="274320" indent="-274320" defTabSz="457200" eaLnBrk="1" fontAlgn="auto" hangingPunct="1">
              <a:lnSpc>
                <a:spcPct val="80000"/>
              </a:lnSpc>
              <a:spcAft>
                <a:spcPts val="0"/>
              </a:spcAft>
              <a:buClr>
                <a:schemeClr val="accent3"/>
              </a:buClr>
              <a:buFont typeface="Wingdings 2" panose="05020102010507070707"/>
              <a:buChar char=""/>
              <a:defRPr/>
            </a:pPr>
            <a:r>
              <a:rPr lang="en-US" sz="1400" b="1" dirty="0"/>
              <a:t>Class </a:t>
            </a:r>
            <a:r>
              <a:rPr lang="en-US" sz="1400" b="1" i="1" dirty="0" err="1">
                <a:solidFill>
                  <a:schemeClr val="hlink"/>
                </a:solidFill>
              </a:rPr>
              <a:t>CompositionTest</a:t>
            </a:r>
            <a:r>
              <a:rPr lang="en-US" sz="1400" b="1" dirty="0"/>
              <a:t>: runs the application with method </a:t>
            </a:r>
            <a:r>
              <a:rPr lang="en-US" sz="1400" b="1" i="1" dirty="0">
                <a:solidFill>
                  <a:schemeClr val="hlink"/>
                </a:solidFill>
              </a:rPr>
              <a:t>Main</a:t>
            </a:r>
            <a:endParaRPr lang="en-US" sz="1400" b="1" i="1" dirty="0">
              <a:solidFill>
                <a:schemeClr val="hlink"/>
              </a:solidFill>
            </a:endParaRPr>
          </a:p>
          <a:p>
            <a:pPr marL="274320" indent="-274320" defTabSz="457200" eaLnBrk="1" fontAlgn="auto" hangingPunct="1">
              <a:spcAft>
                <a:spcPts val="0"/>
              </a:spcAft>
              <a:buClr>
                <a:schemeClr val="accent3"/>
              </a:buClr>
              <a:buNone/>
              <a:defRPr/>
            </a:pPr>
            <a:endParaRPr lang="vi-VN" dirty="0"/>
          </a:p>
        </p:txBody>
      </p:sp>
      <p:sp>
        <p:nvSpPr>
          <p:cNvPr id="112644" name="Slide Number Placeholder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43003618-790F-4779-A30F-547415878982}" type="slidenum">
              <a:rPr lang="vi-VN" altLang="en-US" sz="2800">
                <a:solidFill>
                  <a:srgbClr val="FFFFFF"/>
                </a:solidFill>
                <a:latin typeface="Arial" panose="020B0604020202020204" pitchFamily="34" charset="0"/>
              </a:rPr>
            </a:fld>
            <a:endParaRPr lang="vi-VN" altLang="en-US" sz="2800">
              <a:solidFill>
                <a:srgbClr val="FFFFFF"/>
              </a:solidFill>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2424114" y="2024064"/>
            <a:ext cx="7183437" cy="2809875"/>
          </a:xfrm>
        </p:spPr>
      </p:pic>
      <p:sp>
        <p:nvSpPr>
          <p:cNvPr id="113667" name="Slide Number Placeholder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BEC8A400-5B62-4085-ACB0-9784042A0101}" type="slidenum">
              <a:rPr lang="vi-VN" altLang="en-US" sz="2800">
                <a:solidFill>
                  <a:srgbClr val="FFFFFF"/>
                </a:solidFill>
                <a:latin typeface="Arial" panose="020B0604020202020204" pitchFamily="34" charset="0"/>
              </a:rPr>
            </a:fld>
            <a:endParaRPr lang="vi-VN" altLang="en-US" sz="2800">
              <a:solidFill>
                <a:srgbClr val="FFFFFF"/>
              </a:solidFill>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a:spLocks noGrp="1" noChangeArrowheads="1"/>
          </p:cNvSpPr>
          <p:nvPr>
            <p:ph type="title"/>
          </p:nvPr>
        </p:nvSpPr>
        <p:spPr/>
        <p:txBody>
          <a:bodyPr/>
          <a:lstStyle/>
          <a:p>
            <a:pPr eaLnBrk="1" hangingPunct="1"/>
            <a:endParaRPr lang="en-US" altLang="en-US"/>
          </a:p>
        </p:txBody>
      </p:sp>
      <p:sp>
        <p:nvSpPr>
          <p:cNvPr id="114691" name="Content Placeholder 2"/>
          <p:cNvSpPr>
            <a:spLocks noGrp="1" noChangeArrowheads="1"/>
          </p:cNvSpPr>
          <p:nvPr>
            <p:ph idx="1"/>
          </p:nvPr>
        </p:nvSpPr>
        <p:spPr/>
        <p:txBody>
          <a:bodyPr/>
          <a:lstStyle/>
          <a:p>
            <a:pPr eaLnBrk="1" hangingPunct="1"/>
            <a:endParaRPr lang="en-US" altLang="en-US"/>
          </a:p>
        </p:txBody>
      </p:sp>
      <p:sp>
        <p:nvSpPr>
          <p:cNvPr id="114693" name="Slide Number Placeholder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3EC59A2D-5A98-4C23-AB61-CC2869029725}" type="slidenum">
              <a:rPr lang="vi-VN" altLang="en-US" sz="2800">
                <a:solidFill>
                  <a:srgbClr val="FFFFFF"/>
                </a:solidFill>
                <a:latin typeface="Arial" panose="020B0604020202020204" pitchFamily="34" charset="0"/>
              </a:rPr>
            </a:fld>
            <a:endParaRPr lang="vi-VN" altLang="en-US" sz="2800">
              <a:solidFill>
                <a:srgbClr val="FFFFFF"/>
              </a:solidFill>
              <a:latin typeface="Arial" panose="020B0604020202020204" pitchFamily="34" charset="0"/>
            </a:endParaRPr>
          </a:p>
        </p:txBody>
      </p:sp>
      <p:pic>
        <p:nvPicPr>
          <p:cNvPr id="11469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600" y="1081089"/>
            <a:ext cx="7162800"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noChangeArrowheads="1"/>
          </p:cNvSpPr>
          <p:nvPr>
            <p:ph type="title"/>
          </p:nvPr>
        </p:nvSpPr>
        <p:spPr/>
        <p:txBody>
          <a:bodyPr/>
          <a:lstStyle/>
          <a:p>
            <a:pPr eaLnBrk="1" hangingPunct="1"/>
            <a:endParaRPr lang="en-US" altLang="en-US"/>
          </a:p>
        </p:txBody>
      </p:sp>
      <p:sp>
        <p:nvSpPr>
          <p:cNvPr id="116739" name="Content Placeholder 2"/>
          <p:cNvSpPr>
            <a:spLocks noGrp="1" noChangeArrowheads="1"/>
          </p:cNvSpPr>
          <p:nvPr>
            <p:ph idx="1"/>
          </p:nvPr>
        </p:nvSpPr>
        <p:spPr/>
        <p:txBody>
          <a:bodyPr/>
          <a:lstStyle/>
          <a:p>
            <a:pPr eaLnBrk="1" hangingPunct="1"/>
            <a:endParaRPr lang="en-US" altLang="en-US"/>
          </a:p>
        </p:txBody>
      </p:sp>
      <p:sp>
        <p:nvSpPr>
          <p:cNvPr id="116741" name="Slide Number Placeholder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E321B951-86FB-45BD-A1CA-4BDDFEDAEF6D}" type="slidenum">
              <a:rPr lang="vi-VN" altLang="en-US" sz="2800">
                <a:solidFill>
                  <a:srgbClr val="FFFFFF"/>
                </a:solidFill>
                <a:latin typeface="Arial" panose="020B0604020202020204" pitchFamily="34" charset="0"/>
              </a:rPr>
            </a:fld>
            <a:endParaRPr lang="vi-VN" altLang="en-US" sz="2800">
              <a:solidFill>
                <a:srgbClr val="FFFFFF"/>
              </a:solidFill>
              <a:latin typeface="Arial" panose="020B0604020202020204" pitchFamily="34" charset="0"/>
            </a:endParaRPr>
          </a:p>
        </p:txBody>
      </p:sp>
      <p:pic>
        <p:nvPicPr>
          <p:cNvPr id="11674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16139" y="1476376"/>
            <a:ext cx="8067675"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noChangeArrowheads="1"/>
          </p:cNvSpPr>
          <p:nvPr>
            <p:ph type="title"/>
          </p:nvPr>
        </p:nvSpPr>
        <p:spPr/>
        <p:txBody>
          <a:bodyPr/>
          <a:lstStyle/>
          <a:p>
            <a:pPr eaLnBrk="1" hangingPunct="1"/>
            <a:endParaRPr lang="en-US" altLang="en-US"/>
          </a:p>
        </p:txBody>
      </p:sp>
      <p:sp>
        <p:nvSpPr>
          <p:cNvPr id="117763" name="Content Placeholder 2"/>
          <p:cNvSpPr>
            <a:spLocks noGrp="1" noChangeArrowheads="1"/>
          </p:cNvSpPr>
          <p:nvPr>
            <p:ph idx="1"/>
          </p:nvPr>
        </p:nvSpPr>
        <p:spPr/>
        <p:txBody>
          <a:bodyPr/>
          <a:lstStyle/>
          <a:p>
            <a:pPr eaLnBrk="1" hangingPunct="1"/>
            <a:endParaRPr lang="en-US" altLang="en-US"/>
          </a:p>
        </p:txBody>
      </p:sp>
      <p:sp>
        <p:nvSpPr>
          <p:cNvPr id="117765" name="Slide Number Placeholder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08C61637-B0DD-45E0-9D3B-85E4183D9E9D}" type="slidenum">
              <a:rPr lang="vi-VN" altLang="en-US" sz="2800">
                <a:solidFill>
                  <a:srgbClr val="FFFFFF"/>
                </a:solidFill>
                <a:latin typeface="Arial" panose="020B0604020202020204" pitchFamily="34" charset="0"/>
              </a:rPr>
            </a:fld>
            <a:endParaRPr lang="vi-VN" altLang="en-US" sz="2800">
              <a:solidFill>
                <a:srgbClr val="FFFFFF"/>
              </a:solidFill>
              <a:latin typeface="Arial" panose="020B0604020202020204" pitchFamily="34" charset="0"/>
            </a:endParaRPr>
          </a:p>
        </p:txBody>
      </p:sp>
      <p:pic>
        <p:nvPicPr>
          <p:cNvPr id="11776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45762" y="781050"/>
            <a:ext cx="7127875" cy="529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noChangeArrowheads="1"/>
          </p:cNvSpPr>
          <p:nvPr>
            <p:ph type="title"/>
          </p:nvPr>
        </p:nvSpPr>
        <p:spPr/>
        <p:txBody>
          <a:bodyPr/>
          <a:lstStyle/>
          <a:p>
            <a:pPr eaLnBrk="1" hangingPunct="1"/>
            <a:endParaRPr lang="en-US" altLang="en-US"/>
          </a:p>
        </p:txBody>
      </p:sp>
      <p:sp>
        <p:nvSpPr>
          <p:cNvPr id="118787" name="Content Placeholder 2"/>
          <p:cNvSpPr>
            <a:spLocks noGrp="1" noChangeArrowheads="1"/>
          </p:cNvSpPr>
          <p:nvPr>
            <p:ph idx="1"/>
          </p:nvPr>
        </p:nvSpPr>
        <p:spPr/>
        <p:txBody>
          <a:bodyPr/>
          <a:lstStyle/>
          <a:p>
            <a:pPr eaLnBrk="1" hangingPunct="1"/>
            <a:endParaRPr lang="en-US" altLang="en-US"/>
          </a:p>
        </p:txBody>
      </p:sp>
      <p:sp>
        <p:nvSpPr>
          <p:cNvPr id="118789" name="Slide Number Placeholder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6D53DCBA-3BB8-4F38-BAFF-2D26FF0BFE02}" type="slidenum">
              <a:rPr lang="vi-VN" altLang="en-US" sz="2800">
                <a:solidFill>
                  <a:srgbClr val="FFFFFF"/>
                </a:solidFill>
                <a:latin typeface="Arial" panose="020B0604020202020204" pitchFamily="34" charset="0"/>
              </a:rPr>
            </a:fld>
            <a:endParaRPr lang="vi-VN" altLang="en-US" sz="2800">
              <a:solidFill>
                <a:srgbClr val="FFFFFF"/>
              </a:solidFill>
              <a:latin typeface="Arial" panose="020B0604020202020204" pitchFamily="34" charset="0"/>
            </a:endParaRPr>
          </a:p>
        </p:txBody>
      </p:sp>
      <p:pic>
        <p:nvPicPr>
          <p:cNvPr id="11878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67000" y="981076"/>
            <a:ext cx="6396038" cy="568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noChangeArrowheads="1"/>
          </p:cNvSpPr>
          <p:nvPr>
            <p:ph type="title"/>
          </p:nvPr>
        </p:nvSpPr>
        <p:spPr/>
        <p:txBody>
          <a:bodyPr/>
          <a:lstStyle/>
          <a:p>
            <a:pPr eaLnBrk="1" hangingPunct="1"/>
            <a:endParaRPr lang="en-US" altLang="en-US"/>
          </a:p>
        </p:txBody>
      </p:sp>
      <p:sp>
        <p:nvSpPr>
          <p:cNvPr id="119811" name="Content Placeholder 2"/>
          <p:cNvSpPr>
            <a:spLocks noGrp="1" noChangeArrowheads="1"/>
          </p:cNvSpPr>
          <p:nvPr>
            <p:ph idx="1"/>
          </p:nvPr>
        </p:nvSpPr>
        <p:spPr/>
        <p:txBody>
          <a:bodyPr/>
          <a:lstStyle/>
          <a:p>
            <a:pPr eaLnBrk="1" hangingPunct="1"/>
            <a:endParaRPr lang="en-US" altLang="en-US"/>
          </a:p>
        </p:txBody>
      </p:sp>
      <p:sp>
        <p:nvSpPr>
          <p:cNvPr id="119814" name="Slide Number Placeholder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23A04981-07AF-4811-AD6B-C8E522AAE306}" type="slidenum">
              <a:rPr lang="vi-VN" altLang="en-US" sz="2800">
                <a:solidFill>
                  <a:srgbClr val="FFFFFF"/>
                </a:solidFill>
                <a:latin typeface="Arial" panose="020B0604020202020204" pitchFamily="34" charset="0"/>
              </a:rPr>
            </a:fld>
            <a:endParaRPr lang="vi-VN" altLang="en-US" sz="2800">
              <a:solidFill>
                <a:srgbClr val="FFFFFF"/>
              </a:solidFill>
              <a:latin typeface="Arial" panose="020B0604020202020204" pitchFamily="34" charset="0"/>
            </a:endParaRPr>
          </a:p>
        </p:txBody>
      </p:sp>
      <p:pic>
        <p:nvPicPr>
          <p:cNvPr id="11981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67213" y="3933826"/>
            <a:ext cx="295275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8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14" y="908051"/>
            <a:ext cx="7261225"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noChangeArrowheads="1"/>
          </p:cNvSpPr>
          <p:nvPr>
            <p:ph type="title"/>
          </p:nvPr>
        </p:nvSpPr>
        <p:spPr/>
        <p:txBody>
          <a:bodyPr/>
          <a:lstStyle/>
          <a:p>
            <a:pPr eaLnBrk="1" hangingPunct="1"/>
            <a:r>
              <a:rPr lang="en-US" altLang="en-US"/>
              <a:t>ForEach</a:t>
            </a:r>
            <a:endParaRPr lang="en-US" altLang="en-US"/>
          </a:p>
        </p:txBody>
      </p:sp>
      <p:sp>
        <p:nvSpPr>
          <p:cNvPr id="3" name="Content Placeholder 2"/>
          <p:cNvSpPr>
            <a:spLocks noGrp="1"/>
          </p:cNvSpPr>
          <p:nvPr>
            <p:ph idx="1"/>
          </p:nvPr>
        </p:nvSpPr>
        <p:spPr/>
        <p:txBody>
          <a:bodyPr rtlCol="0">
            <a:normAutofit/>
          </a:bodyPr>
          <a:lstStyle/>
          <a:p>
            <a:pPr marL="274320" indent="-274320" defTabSz="457200" eaLnBrk="1" fontAlgn="auto" hangingPunct="1">
              <a:spcAft>
                <a:spcPts val="0"/>
              </a:spcAft>
              <a:buClr>
                <a:schemeClr val="bg2">
                  <a:lumMod val="40000"/>
                  <a:lumOff val="60000"/>
                </a:schemeClr>
              </a:buClr>
              <a:buFont typeface="Wingdings 3" panose="05040102010807070707" pitchFamily="18" charset="2"/>
              <a:buChar char=""/>
              <a:defRPr/>
            </a:pPr>
            <a:r>
              <a:rPr lang="vi-VN" dirty="0"/>
              <a:t>Khác với vòng lặp FOR, vòng lặp ForEach được sử dụng để duyệt lần lượt từng phần tử trong một tập hợp, mảng có sẵn</a:t>
            </a:r>
            <a:endParaRPr lang="en-US" dirty="0"/>
          </a:p>
          <a:p>
            <a:pPr marL="274320" indent="-274320" defTabSz="457200" eaLnBrk="1" fontAlgn="auto" hangingPunct="1">
              <a:spcAft>
                <a:spcPts val="0"/>
              </a:spcAft>
              <a:buClr>
                <a:schemeClr val="bg2">
                  <a:lumMod val="40000"/>
                  <a:lumOff val="60000"/>
                </a:schemeClr>
              </a:buClr>
              <a:buFont typeface="Wingdings 3" panose="05040102010807070707" pitchFamily="18" charset="2"/>
              <a:buChar char=""/>
              <a:defRPr/>
            </a:pPr>
            <a:endParaRPr lang="en-US" dirty="0"/>
          </a:p>
          <a:p>
            <a:pPr marL="274320" indent="-274320" defTabSz="457200" eaLnBrk="1" fontAlgn="auto" hangingPunct="1">
              <a:spcAft>
                <a:spcPts val="0"/>
              </a:spcAft>
              <a:buClr>
                <a:schemeClr val="bg2">
                  <a:lumMod val="40000"/>
                  <a:lumOff val="60000"/>
                </a:schemeClr>
              </a:buClr>
              <a:buFont typeface="Wingdings 3" panose="05040102010807070707" pitchFamily="18" charset="2"/>
              <a:buChar char=""/>
              <a:defRPr/>
            </a:pPr>
            <a:endParaRPr lang="en-US" dirty="0"/>
          </a:p>
          <a:p>
            <a:pPr marL="274320" indent="-274320" defTabSz="457200" eaLnBrk="1" fontAlgn="auto" hangingPunct="1">
              <a:spcAft>
                <a:spcPts val="0"/>
              </a:spcAft>
              <a:buClr>
                <a:schemeClr val="bg2">
                  <a:lumMod val="40000"/>
                  <a:lumOff val="60000"/>
                </a:schemeClr>
              </a:buClr>
              <a:buFont typeface="Wingdings 3" panose="05040102010807070707" pitchFamily="18" charset="2"/>
              <a:buChar char=""/>
              <a:defRPr/>
            </a:pPr>
            <a:endParaRPr lang="en-US" dirty="0"/>
          </a:p>
          <a:p>
            <a:pPr marL="274320" indent="-274320" defTabSz="457200" eaLnBrk="1" fontAlgn="auto" hangingPunct="1">
              <a:spcAft>
                <a:spcPts val="0"/>
              </a:spcAft>
              <a:buClr>
                <a:schemeClr val="bg2">
                  <a:lumMod val="40000"/>
                  <a:lumOff val="60000"/>
                </a:schemeClr>
              </a:buClr>
              <a:buFont typeface="Wingdings 3" panose="05040102010807070707" pitchFamily="18" charset="2"/>
              <a:buChar char=""/>
              <a:defRPr/>
            </a:pPr>
            <a:r>
              <a:rPr lang="vi-VN" i="1" dirty="0">
                <a:solidFill>
                  <a:srgbClr val="00B0F0"/>
                </a:solidFill>
              </a:rPr>
              <a:t>Đối_tượng</a:t>
            </a:r>
            <a:r>
              <a:rPr lang="vi-VN" dirty="0"/>
              <a:t> sẽ có kiểu dữ liệu của tập hợp/danh sách/mảng có tên </a:t>
            </a:r>
            <a:r>
              <a:rPr lang="vi-VN" b="1" dirty="0">
                <a:solidFill>
                  <a:srgbClr val="00B050"/>
                </a:solidFill>
              </a:rPr>
              <a:t>Tập_hợp</a:t>
            </a:r>
            <a:endParaRPr lang="vi-VN" b="1" dirty="0">
              <a:solidFill>
                <a:srgbClr val="00B050"/>
              </a:solidFill>
            </a:endParaRPr>
          </a:p>
          <a:p>
            <a:pPr marL="274320" indent="-274320" defTabSz="457200" eaLnBrk="1" fontAlgn="auto" hangingPunct="1">
              <a:spcAft>
                <a:spcPts val="0"/>
              </a:spcAft>
              <a:buClr>
                <a:schemeClr val="bg2">
                  <a:lumMod val="40000"/>
                  <a:lumOff val="60000"/>
                </a:schemeClr>
              </a:buClr>
              <a:buFont typeface="Wingdings 3" panose="05040102010807070707" pitchFamily="18" charset="2"/>
              <a:buChar char=""/>
              <a:defRPr/>
            </a:pPr>
            <a:r>
              <a:rPr lang="vi-VN" dirty="0"/>
              <a:t>Khối lệnh sau foreach sẽ xử lý lần lượt từng </a:t>
            </a:r>
            <a:r>
              <a:rPr lang="vi-VN" i="1" dirty="0">
                <a:solidFill>
                  <a:srgbClr val="00B0F0"/>
                </a:solidFill>
              </a:rPr>
              <a:t>Đối_tượn</a:t>
            </a:r>
            <a:r>
              <a:rPr lang="vi-VN" dirty="0">
                <a:solidFill>
                  <a:srgbClr val="00B0F0"/>
                </a:solidFill>
              </a:rPr>
              <a:t>g</a:t>
            </a:r>
            <a:endParaRPr lang="vi-VN" dirty="0">
              <a:solidFill>
                <a:srgbClr val="00B0F0"/>
              </a:solidFill>
            </a:endParaRPr>
          </a:p>
          <a:p>
            <a:pPr marL="274320" indent="-274320" defTabSz="457200" eaLnBrk="1" fontAlgn="auto" hangingPunct="1">
              <a:spcAft>
                <a:spcPts val="0"/>
              </a:spcAft>
              <a:buClr>
                <a:schemeClr val="bg2">
                  <a:lumMod val="40000"/>
                  <a:lumOff val="60000"/>
                </a:schemeClr>
              </a:buClr>
              <a:buFont typeface="Wingdings 3" panose="05040102010807070707" pitchFamily="18" charset="2"/>
              <a:buChar char=""/>
              <a:defRPr/>
            </a:pPr>
            <a:endParaRPr lang="en-US" dirty="0"/>
          </a:p>
          <a:p>
            <a:pPr marL="0" indent="0" defTabSz="457200" eaLnBrk="1" fontAlgn="auto" hangingPunct="1">
              <a:spcAft>
                <a:spcPts val="0"/>
              </a:spcAft>
              <a:buClr>
                <a:schemeClr val="bg2">
                  <a:lumMod val="40000"/>
                  <a:lumOff val="60000"/>
                </a:schemeClr>
              </a:buClr>
              <a:buNone/>
              <a:defRPr/>
            </a:pPr>
            <a:endParaRPr lang="en-US" dirty="0"/>
          </a:p>
        </p:txBody>
      </p:sp>
      <p:sp>
        <p:nvSpPr>
          <p:cNvPr id="120841" name="Slide Number Placeholder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203B4C71-7327-481A-8D69-5FA11E837D9F}" type="slidenum">
              <a:rPr lang="vi-VN" altLang="en-US" sz="2800">
                <a:solidFill>
                  <a:srgbClr val="FFFFFF"/>
                </a:solidFill>
                <a:latin typeface="Arial" panose="020B0604020202020204" pitchFamily="34" charset="0"/>
              </a:rPr>
            </a:fld>
            <a:endParaRPr lang="vi-VN" altLang="en-US" sz="2800">
              <a:solidFill>
                <a:srgbClr val="FFFFFF"/>
              </a:solidFill>
              <a:latin typeface="Arial" panose="020B0604020202020204" pitchFamily="34" charset="0"/>
            </a:endParaRPr>
          </a:p>
        </p:txBody>
      </p:sp>
      <p:graphicFrame>
        <p:nvGraphicFramePr>
          <p:cNvPr id="4" name="Table 3"/>
          <p:cNvGraphicFramePr>
            <a:graphicFrameLocks noGrp="1"/>
          </p:cNvGraphicFramePr>
          <p:nvPr/>
        </p:nvGraphicFramePr>
        <p:xfrm>
          <a:off x="2208213" y="3357564"/>
          <a:ext cx="7745412" cy="1189037"/>
        </p:xfrm>
        <a:graphic>
          <a:graphicData uri="http://schemas.openxmlformats.org/drawingml/2006/table">
            <a:tbl>
              <a:tblPr/>
              <a:tblGrid>
                <a:gridCol w="221627"/>
                <a:gridCol w="7523785"/>
              </a:tblGrid>
              <a:tr h="1189037">
                <a:tc>
                  <a:txBody>
                    <a:bodyPr/>
                    <a:lstStyle/>
                    <a:p>
                      <a:pPr algn="ctr" fontAlgn="t"/>
                      <a:endParaRPr lang="en-US" sz="1800" dirty="0">
                        <a:solidFill>
                          <a:srgbClr val="5499DE"/>
                        </a:solidFill>
                        <a:effectLst/>
                        <a:latin typeface="inherit"/>
                      </a:endParaRPr>
                    </a:p>
                    <a:p>
                      <a:pPr algn="ctr" fontAlgn="t"/>
                      <a:endParaRPr lang="en-US" sz="1800" dirty="0">
                        <a:solidFill>
                          <a:srgbClr val="317CC5"/>
                        </a:solidFill>
                        <a:effectLst/>
                        <a:latin typeface="inherit"/>
                      </a:endParaRPr>
                    </a:p>
                    <a:p>
                      <a:pPr algn="ctr" fontAlgn="t"/>
                      <a:endParaRPr lang="en-US" sz="1800" dirty="0">
                        <a:solidFill>
                          <a:srgbClr val="5499DE"/>
                        </a:solidFill>
                        <a:effectLst/>
                        <a:latin typeface="inherit"/>
                      </a:endParaRPr>
                    </a:p>
                    <a:p>
                      <a:pPr algn="ctr" fontAlgn="t"/>
                      <a:endParaRPr lang="en-US" sz="1800" dirty="0">
                        <a:solidFill>
                          <a:srgbClr val="317CC5"/>
                        </a:solidFill>
                        <a:effectLst/>
                        <a:latin typeface="inherit"/>
                      </a:endParaRPr>
                    </a:p>
                  </a:txBody>
                  <a:tcPr marL="91428" marR="91428" marT="45687" marB="45687">
                    <a:lnL>
                      <a:noFill/>
                    </a:lnL>
                    <a:lnR>
                      <a:noFill/>
                    </a:lnR>
                    <a:lnT>
                      <a:noFill/>
                    </a:lnT>
                    <a:lnB>
                      <a:noFill/>
                    </a:lnB>
                    <a:solidFill>
                      <a:srgbClr val="DFEFFF"/>
                    </a:solidFill>
                  </a:tcPr>
                </a:tc>
                <a:tc>
                  <a:txBody>
                    <a:bodyPr/>
                    <a:lstStyle/>
                    <a:p>
                      <a:pPr algn="l" fontAlgn="t"/>
                      <a:r>
                        <a:rPr lang="vi-VN" sz="1800" dirty="0">
                          <a:solidFill>
                            <a:srgbClr val="800080"/>
                          </a:solidFill>
                          <a:effectLst/>
                          <a:latin typeface="inherit"/>
                        </a:rPr>
                        <a:t>foreach</a:t>
                      </a:r>
                      <a:r>
                        <a:rPr lang="vi-VN" sz="1800" dirty="0">
                          <a:solidFill>
                            <a:srgbClr val="006FE0"/>
                          </a:solidFill>
                          <a:effectLst/>
                          <a:latin typeface="inherit"/>
                        </a:rPr>
                        <a:t> </a:t>
                      </a:r>
                      <a:r>
                        <a:rPr lang="vi-VN" sz="1800" dirty="0">
                          <a:solidFill>
                            <a:srgbClr val="333333"/>
                          </a:solidFill>
                          <a:effectLst/>
                          <a:latin typeface="inherit"/>
                        </a:rPr>
                        <a:t>(</a:t>
                      </a:r>
                      <a:r>
                        <a:rPr lang="vi-VN" sz="1800" dirty="0">
                          <a:solidFill>
                            <a:srgbClr val="800080"/>
                          </a:solidFill>
                          <a:effectLst/>
                          <a:latin typeface="inherit"/>
                        </a:rPr>
                        <a:t>var</a:t>
                      </a:r>
                      <a:r>
                        <a:rPr lang="vi-VN" sz="1800" dirty="0">
                          <a:solidFill>
                            <a:srgbClr val="006FE0"/>
                          </a:solidFill>
                          <a:effectLst/>
                          <a:latin typeface="inherit"/>
                        </a:rPr>
                        <a:t> </a:t>
                      </a:r>
                      <a:r>
                        <a:rPr lang="vi-VN" sz="1800" i="1" dirty="0">
                          <a:solidFill>
                            <a:srgbClr val="00B0F0"/>
                          </a:solidFill>
                          <a:effectLst/>
                          <a:latin typeface="inherit"/>
                        </a:rPr>
                        <a:t>Đối_tượng</a:t>
                      </a:r>
                      <a:r>
                        <a:rPr lang="vi-VN" sz="1800" dirty="0">
                          <a:solidFill>
                            <a:srgbClr val="004ED0"/>
                          </a:solidFill>
                          <a:effectLst/>
                          <a:latin typeface="inherit"/>
                        </a:rPr>
                        <a:t> </a:t>
                      </a:r>
                      <a:r>
                        <a:rPr lang="vi-VN" sz="1800" dirty="0">
                          <a:solidFill>
                            <a:srgbClr val="800080"/>
                          </a:solidFill>
                          <a:effectLst/>
                          <a:latin typeface="inherit"/>
                        </a:rPr>
                        <a:t>in</a:t>
                      </a:r>
                      <a:r>
                        <a:rPr lang="vi-VN" sz="1800" dirty="0">
                          <a:solidFill>
                            <a:srgbClr val="006FE0"/>
                          </a:solidFill>
                          <a:effectLst/>
                          <a:latin typeface="inherit"/>
                        </a:rPr>
                        <a:t> </a:t>
                      </a:r>
                      <a:r>
                        <a:rPr lang="vi-VN" sz="1800" b="1" dirty="0">
                          <a:solidFill>
                            <a:srgbClr val="00B050"/>
                          </a:solidFill>
                          <a:effectLst/>
                          <a:latin typeface="inherit"/>
                        </a:rPr>
                        <a:t>Tập_hợp</a:t>
                      </a:r>
                      <a:r>
                        <a:rPr lang="vi-VN" sz="1800" dirty="0">
                          <a:solidFill>
                            <a:srgbClr val="333333"/>
                          </a:solidFill>
                          <a:effectLst/>
                          <a:latin typeface="inherit"/>
                        </a:rPr>
                        <a:t>)</a:t>
                      </a:r>
                      <a:endParaRPr lang="vi-VN" sz="1800" dirty="0">
                        <a:solidFill>
                          <a:srgbClr val="000000"/>
                        </a:solidFill>
                        <a:effectLst/>
                        <a:latin typeface="inherit"/>
                      </a:endParaRPr>
                    </a:p>
                    <a:p>
                      <a:pPr algn="l" fontAlgn="t"/>
                      <a:r>
                        <a:rPr lang="vi-VN" sz="1800" dirty="0">
                          <a:solidFill>
                            <a:srgbClr val="333333"/>
                          </a:solidFill>
                          <a:effectLst/>
                          <a:latin typeface="inherit"/>
                        </a:rPr>
                        <a:t>{</a:t>
                      </a:r>
                      <a:endParaRPr lang="vi-VN" sz="1800" dirty="0">
                        <a:solidFill>
                          <a:srgbClr val="000000"/>
                        </a:solidFill>
                        <a:effectLst/>
                        <a:latin typeface="inherit"/>
                      </a:endParaRPr>
                    </a:p>
                    <a:p>
                      <a:pPr algn="l" fontAlgn="t"/>
                      <a:r>
                        <a:rPr lang="vi-VN" sz="1800" dirty="0">
                          <a:solidFill>
                            <a:srgbClr val="006FE0"/>
                          </a:solidFill>
                          <a:effectLst/>
                          <a:latin typeface="inherit"/>
                        </a:rPr>
                        <a:t>  </a:t>
                      </a:r>
                      <a:r>
                        <a:rPr lang="en-US" sz="1800" dirty="0" err="1">
                          <a:solidFill>
                            <a:srgbClr val="FF8000"/>
                          </a:solidFill>
                          <a:effectLst/>
                          <a:latin typeface="inherit"/>
                        </a:rPr>
                        <a:t>Khối</a:t>
                      </a:r>
                      <a:r>
                        <a:rPr lang="en-US" sz="1800" baseline="0" dirty="0">
                          <a:solidFill>
                            <a:srgbClr val="FF8000"/>
                          </a:solidFill>
                          <a:effectLst/>
                          <a:latin typeface="inherit"/>
                        </a:rPr>
                        <a:t> </a:t>
                      </a:r>
                      <a:r>
                        <a:rPr lang="en-US" sz="1800" baseline="0" dirty="0" err="1">
                          <a:solidFill>
                            <a:srgbClr val="FF8000"/>
                          </a:solidFill>
                          <a:effectLst/>
                          <a:latin typeface="inherit"/>
                        </a:rPr>
                        <a:t>Lệnh</a:t>
                      </a:r>
                      <a:endParaRPr lang="vi-VN" sz="1800" dirty="0">
                        <a:solidFill>
                          <a:srgbClr val="000000"/>
                        </a:solidFill>
                        <a:effectLst/>
                        <a:latin typeface="inherit"/>
                      </a:endParaRPr>
                    </a:p>
                    <a:p>
                      <a:pPr algn="l" fontAlgn="t"/>
                      <a:r>
                        <a:rPr lang="vi-VN" sz="1800" dirty="0">
                          <a:solidFill>
                            <a:srgbClr val="333333"/>
                          </a:solidFill>
                          <a:effectLst/>
                          <a:latin typeface="inherit"/>
                        </a:rPr>
                        <a:t>}</a:t>
                      </a:r>
                      <a:endParaRPr lang="vi-VN" sz="1800" dirty="0">
                        <a:solidFill>
                          <a:srgbClr val="000000"/>
                        </a:solidFill>
                        <a:effectLst/>
                        <a:latin typeface="inherit"/>
                      </a:endParaRPr>
                    </a:p>
                  </a:txBody>
                  <a:tcPr marL="91428" marR="91428" marT="45687" marB="45687">
                    <a:lnL>
                      <a:noFill/>
                    </a:lnL>
                    <a:lnR>
                      <a:noFill/>
                    </a:lnR>
                    <a:lnT>
                      <a:noFill/>
                    </a:lnT>
                    <a:lnB>
                      <a:noFill/>
                    </a:lnB>
                  </a:tcPr>
                </a:tc>
              </a:tr>
            </a:tbl>
          </a:graphicData>
        </a:graphic>
      </p:graphicFrame>
      <p:sp>
        <p:nvSpPr>
          <p:cNvPr id="120839" name="Rectangle 1"/>
          <p:cNvSpPr>
            <a:spLocks noChangeArrowheads="1"/>
          </p:cNvSpPr>
          <p:nvPr/>
        </p:nvSpPr>
        <p:spPr bwMode="auto">
          <a:xfrm>
            <a:off x="2222501" y="3258364"/>
            <a:ext cx="65" cy="553998"/>
          </a:xfrm>
          <a:prstGeom prst="rect">
            <a:avLst/>
          </a:prstGeom>
          <a:solidFill>
            <a:srgbClr val="BCBCB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br>
              <a:rPr lang="vi-VN" altLang="en-US" sz="900">
                <a:solidFill>
                  <a:srgbClr val="FFFFFF"/>
                </a:solidFill>
                <a:latin typeface="inherit"/>
              </a:rPr>
            </a:br>
            <a:endParaRPr lang="vi-VN" altLang="en-US" sz="900">
              <a:solidFill>
                <a:srgbClr val="FFFFFF"/>
              </a:solidFill>
              <a:latin typeface="inherit"/>
            </a:endParaRPr>
          </a:p>
          <a:p>
            <a:pPr defTabSz="457200" fontAlgn="base">
              <a:spcBef>
                <a:spcPct val="0"/>
              </a:spcBef>
              <a:spcAft>
                <a:spcPct val="0"/>
              </a:spcAft>
              <a:buClrTx/>
              <a:buSzTx/>
              <a:buNone/>
            </a:pPr>
            <a:endParaRPr lang="vi-VN" altLang="en-US" sz="1800">
              <a:solidFill>
                <a:prstClr val="white"/>
              </a:solidFill>
              <a:latin typeface="Arial" panose="020B0604020202020204" pitchFamily="34" charset="0"/>
            </a:endParaRPr>
          </a:p>
        </p:txBody>
      </p:sp>
      <p:sp>
        <p:nvSpPr>
          <p:cNvPr id="120840" name="Rectangle 2"/>
          <p:cNvSpPr>
            <a:spLocks noChangeArrowheads="1"/>
          </p:cNvSpPr>
          <p:nvPr/>
        </p:nvSpPr>
        <p:spPr bwMode="auto">
          <a:xfrm>
            <a:off x="2222500" y="3327614"/>
            <a:ext cx="118622" cy="415498"/>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r>
              <a:rPr lang="vi-VN" altLang="en-US" sz="900">
                <a:solidFill>
                  <a:srgbClr val="999999"/>
                </a:solidFill>
                <a:latin typeface="inherit"/>
              </a:rPr>
              <a:t>C#</a:t>
            </a:r>
            <a:endParaRPr lang="vi-VN" altLang="en-US" sz="600">
              <a:solidFill>
                <a:prstClr val="white"/>
              </a:solidFill>
              <a:latin typeface="Arial" panose="020B0604020202020204" pitchFamily="34" charset="0"/>
            </a:endParaRPr>
          </a:p>
          <a:p>
            <a:pPr defTabSz="457200" fontAlgn="base">
              <a:spcBef>
                <a:spcPct val="0"/>
              </a:spcBef>
              <a:spcAft>
                <a:spcPct val="0"/>
              </a:spcAft>
              <a:buClrTx/>
              <a:buSzTx/>
              <a:buNone/>
            </a:pPr>
            <a:endParaRPr lang="vi-VN" altLang="en-US" sz="1800">
              <a:solidFill>
                <a:prstClr val="white"/>
              </a:solidFill>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3" name="Slide Number Placeholder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5F32A1F5-5585-48AC-B75B-B252A3F443DE}" type="slidenum">
              <a:rPr lang="vi-VN" altLang="en-US" sz="2800">
                <a:solidFill>
                  <a:srgbClr val="FFFFFF"/>
                </a:solidFill>
                <a:latin typeface="Arial" panose="020B0604020202020204" pitchFamily="34" charset="0"/>
              </a:rPr>
            </a:fld>
            <a:endParaRPr lang="vi-VN" altLang="en-US" sz="2800">
              <a:solidFill>
                <a:srgbClr val="FFFFFF"/>
              </a:solidFill>
              <a:latin typeface="Arial" panose="020B0604020202020204" pitchFamily="34" charset="0"/>
            </a:endParaRPr>
          </a:p>
        </p:txBody>
      </p:sp>
      <p:pic>
        <p:nvPicPr>
          <p:cNvPr id="121860"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16088" y="1700214"/>
            <a:ext cx="6972300" cy="172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86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951" y="115889"/>
            <a:ext cx="7146925" cy="151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32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5051" y="3500438"/>
            <a:ext cx="4989513" cy="252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3285"/>
                                        </p:tgtEl>
                                        <p:attrNameLst>
                                          <p:attrName>style.visibility</p:attrName>
                                        </p:attrNameLst>
                                      </p:cBhvr>
                                      <p:to>
                                        <p:strVal val="visible"/>
                                      </p:to>
                                    </p:set>
                                    <p:anim calcmode="lin" valueType="num">
                                      <p:cBhvr additive="base">
                                        <p:cTn id="7" dur="500" fill="hold"/>
                                        <p:tgtEl>
                                          <p:spTgt spid="353285"/>
                                        </p:tgtEl>
                                        <p:attrNameLst>
                                          <p:attrName>ppt_x</p:attrName>
                                        </p:attrNameLst>
                                      </p:cBhvr>
                                      <p:tavLst>
                                        <p:tav tm="0">
                                          <p:val>
                                            <p:strVal val="#ppt_x"/>
                                          </p:val>
                                        </p:tav>
                                        <p:tav tm="100000">
                                          <p:val>
                                            <p:strVal val="#ppt_x"/>
                                          </p:val>
                                        </p:tav>
                                      </p:tavLst>
                                    </p:anim>
                                    <p:anim calcmode="lin" valueType="num">
                                      <p:cBhvr additive="base">
                                        <p:cTn id="8" dur="500" fill="hold"/>
                                        <p:tgtEl>
                                          <p:spTgt spid="3532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noChangeArrowheads="1"/>
          </p:cNvSpPr>
          <p:nvPr>
            <p:ph type="title"/>
          </p:nvPr>
        </p:nvSpPr>
        <p:spPr/>
        <p:txBody>
          <a:bodyPr/>
          <a:lstStyle/>
          <a:p>
            <a:pPr eaLnBrk="1" hangingPunct="1"/>
            <a:endParaRPr lang="en-US" altLang="en-US"/>
          </a:p>
        </p:txBody>
      </p:sp>
      <p:sp>
        <p:nvSpPr>
          <p:cNvPr id="122883" name="Content Placeholder 2"/>
          <p:cNvSpPr>
            <a:spLocks noGrp="1" noChangeArrowheads="1"/>
          </p:cNvSpPr>
          <p:nvPr>
            <p:ph idx="1"/>
          </p:nvPr>
        </p:nvSpPr>
        <p:spPr/>
        <p:txBody>
          <a:bodyPr/>
          <a:lstStyle/>
          <a:p>
            <a:pPr eaLnBrk="1" hangingPunct="1"/>
            <a:endParaRPr lang="en-US" altLang="en-US"/>
          </a:p>
        </p:txBody>
      </p:sp>
      <p:sp>
        <p:nvSpPr>
          <p:cNvPr id="122887" name="Slide Number Placeholder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78F62631-A095-400C-8988-57E839B8D59D}" type="slidenum">
              <a:rPr lang="vi-VN" altLang="en-US" sz="2800">
                <a:solidFill>
                  <a:srgbClr val="FFFFFF"/>
                </a:solidFill>
                <a:latin typeface="Arial" panose="020B0604020202020204" pitchFamily="34" charset="0"/>
              </a:rPr>
            </a:fld>
            <a:endParaRPr lang="vi-VN" altLang="en-US" sz="2800">
              <a:solidFill>
                <a:srgbClr val="FFFFFF"/>
              </a:solidFill>
              <a:latin typeface="Arial" panose="020B0604020202020204" pitchFamily="34" charset="0"/>
            </a:endParaRPr>
          </a:p>
        </p:txBody>
      </p:sp>
      <p:pic>
        <p:nvPicPr>
          <p:cNvPr id="12288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03388" y="333375"/>
            <a:ext cx="6272212"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88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51" y="4581526"/>
            <a:ext cx="3622675"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88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4564" y="4076700"/>
            <a:ext cx="4275137"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102402" name="Title 1"/>
          <p:cNvSpPr>
            <a:spLocks noGrp="1" noChangeArrowheads="1"/>
          </p:cNvSpPr>
          <p:nvPr>
            <p:ph type="title"/>
          </p:nvPr>
        </p:nvSpPr>
        <p:spPr>
          <a:xfrm>
            <a:off x="952108" y="954756"/>
            <a:ext cx="2730414" cy="4946003"/>
          </a:xfrm>
        </p:spPr>
        <p:txBody>
          <a:bodyPr>
            <a:normAutofit/>
          </a:bodyPr>
          <a:lstStyle/>
          <a:p>
            <a:pPr eaLnBrk="1" hangingPunct="1"/>
            <a:r>
              <a:rPr lang="en-US" altLang="en-US">
                <a:solidFill>
                  <a:srgbClr val="FFFFFF"/>
                </a:solidFill>
              </a:rPr>
              <a:t>Thuộc Tính-Properties</a:t>
            </a:r>
            <a:endParaRPr lang="vi-VN" altLang="en-US">
              <a:solidFill>
                <a:srgbClr val="FFFFFF"/>
              </a:solidFill>
            </a:endParaRPr>
          </a:p>
        </p:txBody>
      </p:sp>
      <p:sp>
        <p:nvSpPr>
          <p:cNvPr id="48131" name="Content Placeholder 2"/>
          <p:cNvSpPr>
            <a:spLocks noGrp="1"/>
          </p:cNvSpPr>
          <p:nvPr>
            <p:ph idx="1"/>
          </p:nvPr>
        </p:nvSpPr>
        <p:spPr>
          <a:xfrm>
            <a:off x="5140934" y="469900"/>
            <a:ext cx="5953630" cy="5405968"/>
          </a:xfrm>
        </p:spPr>
        <p:txBody>
          <a:bodyPr rtlCol="0" anchor="ctr">
            <a:normAutofit/>
          </a:bodyPr>
          <a:lstStyle/>
          <a:p>
            <a:pPr marL="274320" indent="-274320" defTabSz="457200" eaLnBrk="1" fontAlgn="auto" hangingPunct="1">
              <a:lnSpc>
                <a:spcPct val="90000"/>
              </a:lnSpc>
              <a:spcAft>
                <a:spcPts val="0"/>
              </a:spcAft>
              <a:buClr>
                <a:schemeClr val="accent3"/>
              </a:buClr>
              <a:buFont typeface="Wingdings 2" panose="05020102010507070707"/>
              <a:buChar char=""/>
              <a:defRPr/>
            </a:pPr>
            <a:r>
              <a:rPr lang="en-US" dirty="0"/>
              <a:t>OOP </a:t>
            </a:r>
            <a:r>
              <a:rPr lang="en-US" dirty="0" err="1"/>
              <a:t>tuân</a:t>
            </a:r>
            <a:r>
              <a:rPr lang="en-US" dirty="0"/>
              <a:t> </a:t>
            </a:r>
            <a:r>
              <a:rPr lang="en-US" dirty="0" err="1"/>
              <a:t>theo</a:t>
            </a:r>
            <a:r>
              <a:rPr lang="en-US" dirty="0"/>
              <a:t> </a:t>
            </a:r>
            <a:r>
              <a:rPr lang="en-US" dirty="0" err="1"/>
              <a:t>nguyên</a:t>
            </a:r>
            <a:r>
              <a:rPr lang="en-US" dirty="0"/>
              <a:t> </a:t>
            </a:r>
            <a:r>
              <a:rPr lang="en-US" dirty="0" err="1"/>
              <a:t>tắc</a:t>
            </a:r>
            <a:r>
              <a:rPr lang="en-US" dirty="0"/>
              <a:t> </a:t>
            </a:r>
            <a:r>
              <a:rPr lang="en-US" i="1" dirty="0"/>
              <a:t>information hiding </a:t>
            </a:r>
            <a:r>
              <a:rPr lang="en-US" dirty="0"/>
              <a:t>, </a:t>
            </a:r>
            <a:r>
              <a:rPr lang="en-US" dirty="0" err="1"/>
              <a:t>nên</a:t>
            </a:r>
            <a:r>
              <a:rPr lang="en-US" dirty="0"/>
              <a:t> </a:t>
            </a:r>
            <a:r>
              <a:rPr lang="en-US" dirty="0" err="1"/>
              <a:t>khi</a:t>
            </a:r>
            <a:r>
              <a:rPr lang="en-US" dirty="0"/>
              <a:t> </a:t>
            </a:r>
            <a:r>
              <a:rPr lang="en-US" dirty="0" err="1"/>
              <a:t>muốn</a:t>
            </a:r>
            <a:r>
              <a:rPr lang="en-US" dirty="0"/>
              <a:t> </a:t>
            </a:r>
            <a:r>
              <a:rPr lang="en-US" dirty="0" err="1"/>
              <a:t>truy</a:t>
            </a:r>
            <a:r>
              <a:rPr lang="en-US" dirty="0"/>
              <a:t> </a:t>
            </a:r>
            <a:r>
              <a:rPr lang="en-US" dirty="0" err="1"/>
              <a:t>cập</a:t>
            </a:r>
            <a:r>
              <a:rPr lang="en-US" dirty="0"/>
              <a:t> </a:t>
            </a:r>
            <a:r>
              <a:rPr lang="en-US" dirty="0" err="1"/>
              <a:t>các</a:t>
            </a:r>
            <a:r>
              <a:rPr lang="en-US" dirty="0"/>
              <a:t> </a:t>
            </a:r>
            <a:r>
              <a:rPr lang="en-US" dirty="0" err="1"/>
              <a:t>biến</a:t>
            </a:r>
            <a:r>
              <a:rPr lang="en-US" dirty="0"/>
              <a:t> </a:t>
            </a:r>
            <a:r>
              <a:rPr lang="en-US" dirty="0" err="1"/>
              <a:t>thành</a:t>
            </a:r>
            <a:r>
              <a:rPr lang="en-US" dirty="0"/>
              <a:t> </a:t>
            </a:r>
            <a:r>
              <a:rPr lang="en-US" dirty="0" err="1"/>
              <a:t>viên</a:t>
            </a:r>
            <a:r>
              <a:rPr lang="en-US" dirty="0"/>
              <a:t> </a:t>
            </a:r>
            <a:r>
              <a:rPr lang="en-US" dirty="0" err="1"/>
              <a:t>mang</a:t>
            </a:r>
            <a:r>
              <a:rPr lang="en-US" dirty="0"/>
              <a:t> </a:t>
            </a:r>
            <a:r>
              <a:rPr lang="en-US" dirty="0" err="1"/>
              <a:t>đặc</a:t>
            </a:r>
            <a:r>
              <a:rPr lang="en-US" dirty="0"/>
              <a:t> </a:t>
            </a:r>
            <a:r>
              <a:rPr lang="en-US" dirty="0" err="1"/>
              <a:t>tính</a:t>
            </a:r>
            <a:r>
              <a:rPr lang="en-US" dirty="0"/>
              <a:t> </a:t>
            </a:r>
            <a:r>
              <a:rPr lang="en-US" i="1" dirty="0"/>
              <a:t>private </a:t>
            </a:r>
            <a:r>
              <a:rPr lang="en-US" dirty="0"/>
              <a:t> </a:t>
            </a:r>
            <a:r>
              <a:rPr lang="en-US" dirty="0" err="1"/>
              <a:t>người</a:t>
            </a:r>
            <a:r>
              <a:rPr lang="en-US" dirty="0"/>
              <a:t> ta </a:t>
            </a:r>
            <a:r>
              <a:rPr lang="en-US" dirty="0" err="1"/>
              <a:t>đưa</a:t>
            </a:r>
            <a:r>
              <a:rPr lang="en-US" dirty="0"/>
              <a:t> ra </a:t>
            </a:r>
            <a:r>
              <a:rPr lang="en-US" dirty="0" err="1"/>
              <a:t>những</a:t>
            </a:r>
            <a:r>
              <a:rPr lang="en-US" dirty="0"/>
              <a:t> </a:t>
            </a:r>
            <a:r>
              <a:rPr lang="en-US" i="1" dirty="0" err="1"/>
              <a:t>thuộc</a:t>
            </a:r>
            <a:r>
              <a:rPr lang="en-US" i="1" dirty="0"/>
              <a:t> </a:t>
            </a:r>
            <a:r>
              <a:rPr lang="en-US" i="1" dirty="0" err="1"/>
              <a:t>tính</a:t>
            </a:r>
            <a:r>
              <a:rPr lang="en-US" i="1" dirty="0"/>
              <a:t>.</a:t>
            </a:r>
            <a:endParaRPr lang="en-US" i="1" dirty="0"/>
          </a:p>
          <a:p>
            <a:pPr marL="274320" indent="-274320" defTabSz="457200" eaLnBrk="1" fontAlgn="auto" hangingPunct="1">
              <a:lnSpc>
                <a:spcPct val="90000"/>
              </a:lnSpc>
              <a:spcAft>
                <a:spcPts val="0"/>
              </a:spcAft>
              <a:buClr>
                <a:schemeClr val="accent3"/>
              </a:buClr>
              <a:buFont typeface="Wingdings 2" panose="05020102010507070707"/>
              <a:buChar char=""/>
              <a:defRPr/>
            </a:pPr>
            <a:r>
              <a:rPr lang="en-US" i="1" dirty="0" err="1"/>
              <a:t>Thuộc</a:t>
            </a:r>
            <a:r>
              <a:rPr lang="en-US" i="1" dirty="0"/>
              <a:t> </a:t>
            </a:r>
            <a:r>
              <a:rPr lang="en-US" i="1" dirty="0" err="1"/>
              <a:t>tính</a:t>
            </a:r>
            <a:r>
              <a:rPr lang="en-US" i="1" dirty="0"/>
              <a:t> </a:t>
            </a:r>
            <a:r>
              <a:rPr lang="en-US" i="1" dirty="0" err="1"/>
              <a:t>là</a:t>
            </a:r>
            <a:r>
              <a:rPr lang="en-US" i="1" dirty="0"/>
              <a:t> </a:t>
            </a:r>
            <a:r>
              <a:rPr lang="en-US" i="1" dirty="0" err="1"/>
              <a:t>khái</a:t>
            </a:r>
            <a:r>
              <a:rPr lang="en-US" i="1" dirty="0"/>
              <a:t> </a:t>
            </a:r>
            <a:r>
              <a:rPr lang="en-US" i="1" dirty="0" err="1"/>
              <a:t>niệm</a:t>
            </a:r>
            <a:r>
              <a:rPr lang="en-US" i="1" dirty="0"/>
              <a:t> </a:t>
            </a:r>
            <a:r>
              <a:rPr lang="en-US" i="1" dirty="0" err="1"/>
              <a:t>cho</a:t>
            </a:r>
            <a:r>
              <a:rPr lang="en-US" i="1" dirty="0"/>
              <a:t> </a:t>
            </a:r>
            <a:r>
              <a:rPr lang="en-US" i="1" dirty="0" err="1"/>
              <a:t>phép</a:t>
            </a:r>
            <a:r>
              <a:rPr lang="en-US" i="1" dirty="0"/>
              <a:t> </a:t>
            </a:r>
            <a:r>
              <a:rPr lang="en-US" i="1" dirty="0" err="1"/>
              <a:t>truy</a:t>
            </a:r>
            <a:r>
              <a:rPr lang="en-US" i="1" dirty="0"/>
              <a:t> </a:t>
            </a:r>
            <a:r>
              <a:rPr lang="en-US" i="1" dirty="0" err="1"/>
              <a:t>cập</a:t>
            </a:r>
            <a:r>
              <a:rPr lang="en-US" i="1" dirty="0"/>
              <a:t> </a:t>
            </a:r>
            <a:r>
              <a:rPr lang="en-US" i="1" dirty="0" err="1"/>
              <a:t>trạng</a:t>
            </a:r>
            <a:r>
              <a:rPr lang="en-US" i="1" dirty="0"/>
              <a:t> </a:t>
            </a:r>
            <a:r>
              <a:rPr lang="en-US" i="1" dirty="0" err="1"/>
              <a:t>thái</a:t>
            </a:r>
            <a:r>
              <a:rPr lang="en-US" i="1" dirty="0"/>
              <a:t> </a:t>
            </a:r>
            <a:r>
              <a:rPr lang="en-US" i="1" dirty="0" err="1"/>
              <a:t>của</a:t>
            </a:r>
            <a:r>
              <a:rPr lang="en-US" i="1" dirty="0"/>
              <a:t> </a:t>
            </a:r>
            <a:r>
              <a:rPr lang="en-US" i="1" dirty="0" err="1"/>
              <a:t>lớp</a:t>
            </a:r>
            <a:r>
              <a:rPr lang="en-US" i="1" dirty="0"/>
              <a:t> </a:t>
            </a:r>
            <a:r>
              <a:rPr lang="en-US" i="1" dirty="0" err="1"/>
              <a:t>thay</a:t>
            </a:r>
            <a:r>
              <a:rPr lang="en-US" i="1" dirty="0"/>
              <a:t> </a:t>
            </a:r>
            <a:r>
              <a:rPr lang="en-US" i="1" dirty="0" err="1"/>
              <a:t>vì</a:t>
            </a:r>
            <a:r>
              <a:rPr lang="en-US" i="1" dirty="0"/>
              <a:t> </a:t>
            </a:r>
            <a:r>
              <a:rPr lang="en-US" i="1" dirty="0" err="1"/>
              <a:t>thông</a:t>
            </a:r>
            <a:r>
              <a:rPr lang="en-US" i="1" dirty="0"/>
              <a:t> qua </a:t>
            </a:r>
            <a:r>
              <a:rPr lang="en-US" i="1" dirty="0" err="1"/>
              <a:t>truy</a:t>
            </a:r>
            <a:r>
              <a:rPr lang="en-US" i="1" dirty="0"/>
              <a:t> </a:t>
            </a:r>
            <a:r>
              <a:rPr lang="en-US" i="1" dirty="0" err="1"/>
              <a:t>cập</a:t>
            </a:r>
            <a:r>
              <a:rPr lang="en-US" i="1" dirty="0"/>
              <a:t> </a:t>
            </a:r>
            <a:r>
              <a:rPr lang="en-US" i="1" dirty="0" err="1"/>
              <a:t>trực</a:t>
            </a:r>
            <a:r>
              <a:rPr lang="en-US" i="1" dirty="0"/>
              <a:t> </a:t>
            </a:r>
            <a:r>
              <a:rPr lang="en-US" i="1" dirty="0" err="1"/>
              <a:t>tiếp</a:t>
            </a:r>
            <a:r>
              <a:rPr lang="en-US" i="1" dirty="0"/>
              <a:t> </a:t>
            </a:r>
            <a:r>
              <a:rPr lang="en-US" i="1" dirty="0" err="1"/>
              <a:t>các</a:t>
            </a:r>
            <a:r>
              <a:rPr lang="en-US" i="1" dirty="0"/>
              <a:t> </a:t>
            </a:r>
            <a:r>
              <a:rPr lang="en-US" i="1" dirty="0" err="1"/>
              <a:t>biến</a:t>
            </a:r>
            <a:r>
              <a:rPr lang="en-US" i="1" dirty="0"/>
              <a:t> </a:t>
            </a:r>
            <a:r>
              <a:rPr lang="en-US" i="1" dirty="0" err="1"/>
              <a:t>thành</a:t>
            </a:r>
            <a:r>
              <a:rPr lang="en-US" i="1" dirty="0"/>
              <a:t>  </a:t>
            </a:r>
            <a:r>
              <a:rPr lang="en-US" i="1" dirty="0" err="1"/>
              <a:t>viên</a:t>
            </a:r>
            <a:r>
              <a:rPr lang="en-US" i="1" dirty="0"/>
              <a:t>.</a:t>
            </a:r>
            <a:endParaRPr lang="en-US" i="1" dirty="0"/>
          </a:p>
          <a:p>
            <a:pPr marL="274320" indent="-274320" defTabSz="457200" eaLnBrk="1" fontAlgn="auto" hangingPunct="1">
              <a:lnSpc>
                <a:spcPct val="90000"/>
              </a:lnSpc>
              <a:spcAft>
                <a:spcPts val="0"/>
              </a:spcAft>
              <a:buClr>
                <a:schemeClr val="accent3"/>
              </a:buClr>
              <a:buFont typeface="Wingdings 2" panose="05020102010507070707"/>
              <a:buChar char=""/>
              <a:defRPr/>
            </a:pPr>
            <a:r>
              <a:rPr lang="en-US" dirty="0" err="1"/>
              <a:t>Thiết</a:t>
            </a:r>
            <a:r>
              <a:rPr lang="en-US" dirty="0"/>
              <a:t> </a:t>
            </a:r>
            <a:r>
              <a:rPr lang="en-US" dirty="0" err="1"/>
              <a:t>đặt</a:t>
            </a:r>
            <a:r>
              <a:rPr lang="en-US" dirty="0"/>
              <a:t> </a:t>
            </a:r>
            <a:r>
              <a:rPr lang="en-US" dirty="0" err="1"/>
              <a:t>thuộc</a:t>
            </a:r>
            <a:r>
              <a:rPr lang="en-US" dirty="0"/>
              <a:t> </a:t>
            </a:r>
            <a:r>
              <a:rPr lang="en-US" dirty="0" err="1"/>
              <a:t>tính</a:t>
            </a:r>
            <a:r>
              <a:rPr lang="en-US" dirty="0"/>
              <a:t> </a:t>
            </a:r>
            <a:r>
              <a:rPr lang="en-US" dirty="0" err="1"/>
              <a:t>thông</a:t>
            </a:r>
            <a:r>
              <a:rPr lang="en-US" dirty="0"/>
              <a:t> qua </a:t>
            </a:r>
            <a:r>
              <a:rPr lang="en-US" dirty="0" err="1"/>
              <a:t>một</a:t>
            </a:r>
            <a:r>
              <a:rPr lang="en-US" dirty="0"/>
              <a:t> </a:t>
            </a:r>
            <a:r>
              <a:rPr lang="en-US" i="1" dirty="0" err="1"/>
              <a:t>hàm</a:t>
            </a:r>
            <a:r>
              <a:rPr lang="en-US" i="1" dirty="0"/>
              <a:t> </a:t>
            </a:r>
            <a:r>
              <a:rPr lang="en-US" i="1" dirty="0" err="1"/>
              <a:t>hành</a:t>
            </a:r>
            <a:r>
              <a:rPr lang="en-US" i="1" dirty="0"/>
              <a:t> </a:t>
            </a:r>
            <a:r>
              <a:rPr lang="en-US" i="1" dirty="0" err="1"/>
              <a:t>sự</a:t>
            </a:r>
            <a:r>
              <a:rPr lang="en-US" i="1" dirty="0"/>
              <a:t> </a:t>
            </a:r>
            <a:r>
              <a:rPr lang="en-US" i="1" dirty="0" err="1"/>
              <a:t>lớp</a:t>
            </a:r>
            <a:r>
              <a:rPr lang="en-US" i="1" dirty="0"/>
              <a:t>. </a:t>
            </a:r>
            <a:r>
              <a:rPr lang="en-US" dirty="0" err="1"/>
              <a:t>Và</a:t>
            </a:r>
            <a:r>
              <a:rPr lang="en-US" dirty="0"/>
              <a:t> </a:t>
            </a:r>
            <a:r>
              <a:rPr lang="en-US" dirty="0" err="1"/>
              <a:t>việc</a:t>
            </a:r>
            <a:r>
              <a:rPr lang="en-US" dirty="0"/>
              <a:t> </a:t>
            </a:r>
            <a:r>
              <a:rPr lang="en-US" dirty="0" err="1"/>
              <a:t>truy</a:t>
            </a:r>
            <a:r>
              <a:rPr lang="en-US" dirty="0"/>
              <a:t> </a:t>
            </a:r>
            <a:r>
              <a:rPr lang="en-US" dirty="0" err="1"/>
              <a:t>xuất</a:t>
            </a:r>
            <a:r>
              <a:rPr lang="en-US" dirty="0"/>
              <a:t> </a:t>
            </a:r>
            <a:r>
              <a:rPr lang="en-US" dirty="0" err="1"/>
              <a:t>thông</a:t>
            </a:r>
            <a:r>
              <a:rPr lang="en-US" dirty="0"/>
              <a:t> qua </a:t>
            </a:r>
            <a:r>
              <a:rPr lang="en-US" dirty="0" err="1"/>
              <a:t>hàm</a:t>
            </a:r>
            <a:r>
              <a:rPr lang="en-US" dirty="0"/>
              <a:t> </a:t>
            </a:r>
            <a:r>
              <a:rPr lang="en-US" dirty="0" err="1"/>
              <a:t>hành</a:t>
            </a:r>
            <a:r>
              <a:rPr lang="en-US" dirty="0"/>
              <a:t> </a:t>
            </a:r>
            <a:r>
              <a:rPr lang="en-US" dirty="0" err="1"/>
              <a:t>sự</a:t>
            </a:r>
            <a:r>
              <a:rPr lang="en-US" dirty="0"/>
              <a:t> </a:t>
            </a:r>
            <a:r>
              <a:rPr lang="en-US" dirty="0" err="1"/>
              <a:t>này</a:t>
            </a:r>
            <a:r>
              <a:rPr lang="en-US" dirty="0"/>
              <a:t>.</a:t>
            </a:r>
            <a:endParaRPr lang="en-US" dirty="0"/>
          </a:p>
          <a:p>
            <a:pPr marL="274320" indent="-274320" defTabSz="457200" eaLnBrk="1" fontAlgn="auto" hangingPunct="1">
              <a:lnSpc>
                <a:spcPct val="90000"/>
              </a:lnSpc>
              <a:spcAft>
                <a:spcPts val="0"/>
              </a:spcAft>
              <a:buClr>
                <a:schemeClr val="accent3"/>
              </a:buClr>
              <a:buFont typeface="Wingdings 2" panose="05020102010507070707"/>
              <a:buChar char=""/>
              <a:defRPr/>
            </a:pPr>
            <a:r>
              <a:rPr lang="en-US" dirty="0" err="1"/>
              <a:t>Thuộc</a:t>
            </a:r>
            <a:r>
              <a:rPr lang="en-US" dirty="0"/>
              <a:t> </a:t>
            </a:r>
            <a:r>
              <a:rPr lang="en-US" dirty="0" err="1"/>
              <a:t>tính</a:t>
            </a:r>
            <a:r>
              <a:rPr lang="en-US" dirty="0"/>
              <a:t> </a:t>
            </a:r>
            <a:r>
              <a:rPr lang="en-US" dirty="0" err="1"/>
              <a:t>được</a:t>
            </a:r>
            <a:r>
              <a:rPr lang="en-US" dirty="0"/>
              <a:t> </a:t>
            </a:r>
            <a:r>
              <a:rPr lang="en-US" dirty="0" err="1"/>
              <a:t>thiết</a:t>
            </a:r>
            <a:r>
              <a:rPr lang="en-US" dirty="0"/>
              <a:t> </a:t>
            </a:r>
            <a:r>
              <a:rPr lang="en-US" dirty="0" err="1"/>
              <a:t>kế</a:t>
            </a:r>
            <a:r>
              <a:rPr lang="en-US" dirty="0"/>
              <a:t> </a:t>
            </a:r>
            <a:r>
              <a:rPr lang="en-US" dirty="0" err="1"/>
              <a:t>cho</a:t>
            </a:r>
            <a:r>
              <a:rPr lang="en-US" dirty="0"/>
              <a:t> </a:t>
            </a:r>
            <a:r>
              <a:rPr lang="en-US" dirty="0" err="1"/>
              <a:t>hai</a:t>
            </a:r>
            <a:r>
              <a:rPr lang="en-US" dirty="0"/>
              <a:t> </a:t>
            </a:r>
            <a:r>
              <a:rPr lang="en-US" dirty="0" err="1"/>
              <a:t>mục</a:t>
            </a:r>
            <a:r>
              <a:rPr lang="en-US" dirty="0"/>
              <a:t> </a:t>
            </a:r>
            <a:r>
              <a:rPr lang="en-US" dirty="0" err="1"/>
              <a:t>đích</a:t>
            </a:r>
            <a:r>
              <a:rPr lang="en-US" dirty="0"/>
              <a:t>:</a:t>
            </a:r>
            <a:endParaRPr lang="en-US" dirty="0"/>
          </a:p>
          <a:p>
            <a:pPr marL="640080" lvl="1" indent="-247015" defTabSz="457200" eaLnBrk="1" fontAlgn="auto" hangingPunct="1">
              <a:lnSpc>
                <a:spcPct val="90000"/>
              </a:lnSpc>
              <a:spcAft>
                <a:spcPts val="0"/>
              </a:spcAft>
              <a:buClr>
                <a:schemeClr val="bg2">
                  <a:lumMod val="40000"/>
                  <a:lumOff val="60000"/>
                </a:schemeClr>
              </a:buClr>
              <a:buFont typeface="Wingdings 2" panose="05020102010507070707"/>
              <a:buChar char=""/>
              <a:defRPr/>
            </a:pPr>
            <a:r>
              <a:rPr lang="en-US" b="1" dirty="0" err="1"/>
              <a:t>Cung</a:t>
            </a:r>
            <a:r>
              <a:rPr lang="en-US" b="1" dirty="0"/>
              <a:t> </a:t>
            </a:r>
            <a:r>
              <a:rPr lang="en-US" b="1" dirty="0" err="1"/>
              <a:t>cấp</a:t>
            </a:r>
            <a:r>
              <a:rPr lang="en-US" b="1" dirty="0"/>
              <a:t> </a:t>
            </a:r>
            <a:r>
              <a:rPr lang="en-US" b="1" dirty="0" err="1"/>
              <a:t>giao</a:t>
            </a:r>
            <a:r>
              <a:rPr lang="en-US" b="1" dirty="0"/>
              <a:t> </a:t>
            </a:r>
            <a:r>
              <a:rPr lang="en-US" b="1" dirty="0" err="1"/>
              <a:t>diện</a:t>
            </a:r>
            <a:r>
              <a:rPr lang="en-US" b="1" dirty="0"/>
              <a:t> </a:t>
            </a:r>
            <a:r>
              <a:rPr lang="en-US" b="1" dirty="0" err="1"/>
              <a:t>đơn</a:t>
            </a:r>
            <a:r>
              <a:rPr lang="en-US" b="1" dirty="0"/>
              <a:t> </a:t>
            </a:r>
            <a:r>
              <a:rPr lang="en-US" b="1" dirty="0" err="1"/>
              <a:t>giản</a:t>
            </a:r>
            <a:r>
              <a:rPr lang="en-US" b="1" dirty="0"/>
              <a:t> </a:t>
            </a:r>
            <a:r>
              <a:rPr lang="en-US" b="1" dirty="0" err="1"/>
              <a:t>cho</a:t>
            </a:r>
            <a:r>
              <a:rPr lang="en-US" b="1" dirty="0"/>
              <a:t> users</a:t>
            </a:r>
            <a:endParaRPr lang="en-US" b="1" dirty="0"/>
          </a:p>
          <a:p>
            <a:pPr marL="640080" lvl="1" indent="-247015" defTabSz="457200" eaLnBrk="1" fontAlgn="auto" hangingPunct="1">
              <a:lnSpc>
                <a:spcPct val="90000"/>
              </a:lnSpc>
              <a:spcAft>
                <a:spcPts val="0"/>
              </a:spcAft>
              <a:buClr>
                <a:schemeClr val="bg2">
                  <a:lumMod val="40000"/>
                  <a:lumOff val="60000"/>
                </a:schemeClr>
              </a:buClr>
              <a:buFont typeface="Wingdings 2" panose="05020102010507070707"/>
              <a:buChar char=""/>
              <a:defRPr/>
            </a:pPr>
            <a:r>
              <a:rPr lang="en-US" b="1" dirty="0" err="1"/>
              <a:t>Xuất</a:t>
            </a:r>
            <a:r>
              <a:rPr lang="en-US" b="1" dirty="0"/>
              <a:t> </a:t>
            </a:r>
            <a:r>
              <a:rPr lang="en-US" b="1" dirty="0" err="1"/>
              <a:t>hiện</a:t>
            </a:r>
            <a:r>
              <a:rPr lang="en-US" b="1" dirty="0"/>
              <a:t> </a:t>
            </a:r>
            <a:r>
              <a:rPr lang="en-US" b="1" dirty="0" err="1"/>
              <a:t>như</a:t>
            </a:r>
            <a:r>
              <a:rPr lang="en-US" b="1" dirty="0"/>
              <a:t> </a:t>
            </a:r>
            <a:r>
              <a:rPr lang="en-US" b="1" dirty="0" err="1"/>
              <a:t>một</a:t>
            </a:r>
            <a:r>
              <a:rPr lang="en-US" b="1" dirty="0"/>
              <a:t> </a:t>
            </a:r>
            <a:r>
              <a:rPr lang="en-US" b="1" dirty="0" err="1"/>
              <a:t>biến</a:t>
            </a:r>
            <a:r>
              <a:rPr lang="en-US" b="1" dirty="0"/>
              <a:t> </a:t>
            </a:r>
            <a:r>
              <a:rPr lang="en-US" b="1" dirty="0" err="1"/>
              <a:t>thành</a:t>
            </a:r>
            <a:r>
              <a:rPr lang="en-US" b="1" dirty="0"/>
              <a:t> </a:t>
            </a:r>
            <a:r>
              <a:rPr lang="en-US" b="1" dirty="0" err="1"/>
              <a:t>viên</a:t>
            </a:r>
            <a:r>
              <a:rPr lang="en-US" b="1" dirty="0"/>
              <a:t> </a:t>
            </a:r>
            <a:r>
              <a:rPr lang="en-US" b="1" dirty="0" err="1"/>
              <a:t>lớp</a:t>
            </a:r>
            <a:r>
              <a:rPr lang="en-US" b="1" dirty="0"/>
              <a:t>.</a:t>
            </a:r>
            <a:endParaRPr lang="en-US" b="1" dirty="0"/>
          </a:p>
          <a:p>
            <a:pPr marL="640080" lvl="1" indent="-247015" defTabSz="457200" eaLnBrk="1" fontAlgn="auto" hangingPunct="1">
              <a:lnSpc>
                <a:spcPct val="90000"/>
              </a:lnSpc>
              <a:spcAft>
                <a:spcPts val="0"/>
              </a:spcAft>
              <a:buClr>
                <a:schemeClr val="bg2">
                  <a:lumMod val="40000"/>
                  <a:lumOff val="60000"/>
                </a:schemeClr>
              </a:buClr>
              <a:buFont typeface="Wingdings 2" panose="05020102010507070707"/>
              <a:buChar char=""/>
              <a:defRPr/>
            </a:pPr>
            <a:r>
              <a:rPr lang="en-US" dirty="0" err="1"/>
              <a:t>Ví</a:t>
            </a:r>
            <a:r>
              <a:rPr lang="en-US" dirty="0"/>
              <a:t> </a:t>
            </a:r>
            <a:r>
              <a:rPr lang="en-US" dirty="0" err="1"/>
              <a:t>dụ</a:t>
            </a:r>
            <a:r>
              <a:rPr lang="en-US" dirty="0"/>
              <a:t> : </a:t>
            </a:r>
            <a:r>
              <a:rPr lang="en-US" dirty="0" err="1"/>
              <a:t>properties.cs</a:t>
            </a:r>
            <a:endParaRPr lang="vi-VN" dirty="0"/>
          </a:p>
        </p:txBody>
      </p:sp>
      <p:sp>
        <p:nvSpPr>
          <p:cNvPr id="102404" name="Slide Number Placeholder 1"/>
          <p:cNvSpPr>
            <a:spLocks noGrp="1" noChangeArrowheads="1"/>
          </p:cNvSpPr>
          <p:nvPr>
            <p:ph type="sldNum" sz="quarter" idx="12"/>
          </p:nvPr>
        </p:nvSpPr>
        <p:spPr>
          <a:xfrm>
            <a:off x="10551868" y="5969000"/>
            <a:ext cx="542697" cy="2794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lnSpc>
                <a:spcPct val="90000"/>
              </a:lnSpc>
              <a:spcBef>
                <a:spcPct val="0"/>
              </a:spcBef>
              <a:spcAft>
                <a:spcPts val="600"/>
              </a:spcAft>
              <a:buClrTx/>
              <a:buSzTx/>
              <a:buNone/>
            </a:pPr>
            <a:fld id="{75080C02-8F6B-4FF4-88A3-85265C256E12}" type="slidenum">
              <a:rPr lang="vi-VN" altLang="en-US" sz="1300">
                <a:latin typeface="Arial" panose="020B0604020202020204" pitchFamily="34" charset="0"/>
              </a:rPr>
            </a:fld>
            <a:endParaRPr lang="vi-VN" altLang="en-US" sz="1300">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noChangeArrowheads="1"/>
          </p:cNvSpPr>
          <p:nvPr>
            <p:ph type="title"/>
          </p:nvPr>
        </p:nvSpPr>
        <p:spPr/>
        <p:txBody>
          <a:bodyPr/>
          <a:lstStyle/>
          <a:p>
            <a:pPr eaLnBrk="1" hangingPunct="1"/>
            <a:r>
              <a:rPr lang="en-US" altLang="en-US"/>
              <a:t>Từ khóa This</a:t>
            </a:r>
            <a:endParaRPr lang="vi-VN" altLang="en-US"/>
          </a:p>
        </p:txBody>
      </p:sp>
      <p:sp>
        <p:nvSpPr>
          <p:cNvPr id="123907" name="Content Placeholder 2"/>
          <p:cNvSpPr>
            <a:spLocks noGrp="1" noChangeArrowheads="1"/>
          </p:cNvSpPr>
          <p:nvPr>
            <p:ph idx="1"/>
          </p:nvPr>
        </p:nvSpPr>
        <p:spPr/>
        <p:txBody>
          <a:bodyPr/>
          <a:lstStyle/>
          <a:p>
            <a:pPr eaLnBrk="1" hangingPunct="1"/>
            <a:r>
              <a:rPr lang="en-US" altLang="en-US" dirty="0" err="1"/>
              <a:t>Từ</a:t>
            </a:r>
            <a:r>
              <a:rPr lang="en-US" altLang="en-US" dirty="0"/>
              <a:t> </a:t>
            </a:r>
            <a:r>
              <a:rPr lang="en-US" altLang="en-US" dirty="0" err="1"/>
              <a:t>khóa</a:t>
            </a:r>
            <a:r>
              <a:rPr lang="en-US" altLang="en-US" dirty="0"/>
              <a:t> </a:t>
            </a:r>
            <a:r>
              <a:rPr lang="en-US" altLang="en-US" b="1" dirty="0"/>
              <a:t>this </a:t>
            </a:r>
            <a:r>
              <a:rPr lang="en-US" altLang="en-US" dirty="0" err="1"/>
              <a:t>được</a:t>
            </a:r>
            <a:r>
              <a:rPr lang="en-US" altLang="en-US" dirty="0"/>
              <a:t> </a:t>
            </a:r>
            <a:r>
              <a:rPr lang="en-US" altLang="en-US" dirty="0" err="1"/>
              <a:t>dùng</a:t>
            </a:r>
            <a:r>
              <a:rPr lang="en-US" altLang="en-US" dirty="0"/>
              <a:t> </a:t>
            </a:r>
            <a:r>
              <a:rPr lang="en-US" altLang="en-US" dirty="0" err="1"/>
              <a:t>để</a:t>
            </a:r>
            <a:r>
              <a:rPr lang="en-US" altLang="en-US" dirty="0"/>
              <a:t> </a:t>
            </a:r>
            <a:r>
              <a:rPr lang="en-US" altLang="en-US" dirty="0" err="1"/>
              <a:t>tham</a:t>
            </a:r>
            <a:r>
              <a:rPr lang="en-US" altLang="en-US" dirty="0"/>
              <a:t> </a:t>
            </a:r>
            <a:r>
              <a:rPr lang="en-US" altLang="en-US" dirty="0" err="1"/>
              <a:t>chiếu</a:t>
            </a:r>
            <a:r>
              <a:rPr lang="en-US" altLang="en-US" dirty="0"/>
              <a:t> </a:t>
            </a:r>
            <a:r>
              <a:rPr lang="en-US" altLang="en-US" dirty="0" err="1"/>
              <a:t>đến</a:t>
            </a:r>
            <a:r>
              <a:rPr lang="en-US" altLang="en-US" dirty="0"/>
              <a:t> </a:t>
            </a:r>
            <a:r>
              <a:rPr lang="en-US" altLang="en-US" i="1" dirty="0" err="1">
                <a:solidFill>
                  <a:srgbClr val="0070C0"/>
                </a:solidFill>
              </a:rPr>
              <a:t>thể</a:t>
            </a:r>
            <a:r>
              <a:rPr lang="en-US" altLang="en-US" i="1" dirty="0">
                <a:solidFill>
                  <a:srgbClr val="0070C0"/>
                </a:solidFill>
              </a:rPr>
              <a:t> </a:t>
            </a:r>
            <a:r>
              <a:rPr lang="en-US" altLang="en-US" i="1" dirty="0" err="1">
                <a:solidFill>
                  <a:srgbClr val="0070C0"/>
                </a:solidFill>
              </a:rPr>
              <a:t>hiện</a:t>
            </a:r>
            <a:r>
              <a:rPr lang="en-US" altLang="en-US" i="1" dirty="0">
                <a:solidFill>
                  <a:srgbClr val="0070C0"/>
                </a:solidFill>
              </a:rPr>
              <a:t> </a:t>
            </a:r>
            <a:r>
              <a:rPr lang="en-US" altLang="en-US" i="1" dirty="0" err="1">
                <a:solidFill>
                  <a:srgbClr val="0070C0"/>
                </a:solidFill>
              </a:rPr>
              <a:t>hiện</a:t>
            </a:r>
            <a:r>
              <a:rPr lang="en-US" altLang="en-US" i="1" dirty="0">
                <a:solidFill>
                  <a:srgbClr val="0070C0"/>
                </a:solidFill>
              </a:rPr>
              <a:t> </a:t>
            </a:r>
            <a:r>
              <a:rPr lang="en-US" altLang="en-US" i="1" dirty="0" err="1">
                <a:solidFill>
                  <a:srgbClr val="0070C0"/>
                </a:solidFill>
              </a:rPr>
              <a:t>hành</a:t>
            </a:r>
            <a:r>
              <a:rPr lang="en-US" altLang="en-US" i="1" dirty="0">
                <a:solidFill>
                  <a:srgbClr val="0070C0"/>
                </a:solidFill>
              </a:rPr>
              <a:t> </a:t>
            </a:r>
            <a:r>
              <a:rPr lang="en-US" altLang="en-US" i="1" dirty="0" err="1">
                <a:solidFill>
                  <a:srgbClr val="0070C0"/>
                </a:solidFill>
              </a:rPr>
              <a:t>của</a:t>
            </a:r>
            <a:r>
              <a:rPr lang="en-US" altLang="en-US" i="1" dirty="0">
                <a:solidFill>
                  <a:srgbClr val="0070C0"/>
                </a:solidFill>
              </a:rPr>
              <a:t> </a:t>
            </a:r>
            <a:r>
              <a:rPr lang="en-US" altLang="en-US" i="1" dirty="0" err="1">
                <a:solidFill>
                  <a:srgbClr val="0070C0"/>
                </a:solidFill>
              </a:rPr>
              <a:t>một</a:t>
            </a:r>
            <a:r>
              <a:rPr lang="en-US" altLang="en-US" i="1" dirty="0">
                <a:solidFill>
                  <a:srgbClr val="0070C0"/>
                </a:solidFill>
              </a:rPr>
              <a:t> </a:t>
            </a:r>
            <a:r>
              <a:rPr lang="en-US" altLang="en-US" i="1" dirty="0" err="1">
                <a:solidFill>
                  <a:srgbClr val="0070C0"/>
                </a:solidFill>
              </a:rPr>
              <a:t>đối</a:t>
            </a:r>
            <a:r>
              <a:rPr lang="en-US" altLang="en-US" i="1" dirty="0">
                <a:solidFill>
                  <a:srgbClr val="0070C0"/>
                </a:solidFill>
              </a:rPr>
              <a:t> </a:t>
            </a:r>
            <a:r>
              <a:rPr lang="en-US" altLang="en-US" i="1" dirty="0" err="1">
                <a:solidFill>
                  <a:srgbClr val="0070C0"/>
                </a:solidFill>
              </a:rPr>
              <a:t>tượng</a:t>
            </a:r>
            <a:r>
              <a:rPr lang="en-US" altLang="en-US" i="1" dirty="0">
                <a:solidFill>
                  <a:srgbClr val="0070C0"/>
                </a:solidFill>
              </a:rPr>
              <a:t>.</a:t>
            </a:r>
            <a:endParaRPr lang="en-US" altLang="en-US" i="1" dirty="0">
              <a:solidFill>
                <a:srgbClr val="0070C0"/>
              </a:solidFill>
            </a:endParaRPr>
          </a:p>
          <a:p>
            <a:pPr eaLnBrk="1" hangingPunct="1"/>
            <a:r>
              <a:rPr lang="en-US" altLang="en-US" dirty="0" err="1"/>
              <a:t>Tham</a:t>
            </a:r>
            <a:r>
              <a:rPr lang="en-US" altLang="en-US" dirty="0"/>
              <a:t> </a:t>
            </a:r>
            <a:r>
              <a:rPr lang="en-US" altLang="en-US" dirty="0" err="1"/>
              <a:t>chiếu</a:t>
            </a:r>
            <a:r>
              <a:rPr lang="en-US" altLang="en-US" dirty="0"/>
              <a:t> </a:t>
            </a:r>
            <a:r>
              <a:rPr lang="en-US" altLang="en-US" b="1" dirty="0"/>
              <a:t>this </a:t>
            </a:r>
            <a:r>
              <a:rPr lang="en-US" altLang="en-US" dirty="0" err="1"/>
              <a:t>này</a:t>
            </a:r>
            <a:r>
              <a:rPr lang="en-US" altLang="en-US" dirty="0"/>
              <a:t> </a:t>
            </a:r>
            <a:r>
              <a:rPr lang="en-US" altLang="en-US" dirty="0" err="1"/>
              <a:t>được</a:t>
            </a:r>
            <a:r>
              <a:rPr lang="en-US" altLang="en-US" dirty="0"/>
              <a:t> </a:t>
            </a:r>
            <a:r>
              <a:rPr lang="en-US" altLang="en-US" dirty="0" err="1"/>
              <a:t>xem</a:t>
            </a:r>
            <a:r>
              <a:rPr lang="en-US" altLang="en-US" dirty="0"/>
              <a:t> </a:t>
            </a:r>
            <a:r>
              <a:rPr lang="en-US" altLang="en-US" dirty="0" err="1"/>
              <a:t>là</a:t>
            </a:r>
            <a:r>
              <a:rPr lang="en-US" altLang="en-US" dirty="0"/>
              <a:t> con </a:t>
            </a:r>
            <a:r>
              <a:rPr lang="en-US" altLang="en-US" dirty="0" err="1"/>
              <a:t>trỏ</a:t>
            </a:r>
            <a:r>
              <a:rPr lang="en-US" altLang="en-US" dirty="0"/>
              <a:t> </a:t>
            </a:r>
            <a:r>
              <a:rPr lang="en-US" altLang="en-US" dirty="0" err="1"/>
              <a:t>ẩn</a:t>
            </a:r>
            <a:r>
              <a:rPr lang="en-US" altLang="en-US" dirty="0"/>
              <a:t> </a:t>
            </a:r>
            <a:r>
              <a:rPr lang="en-US" altLang="en-US" dirty="0" err="1"/>
              <a:t>đến</a:t>
            </a:r>
            <a:r>
              <a:rPr lang="en-US" altLang="en-US" dirty="0"/>
              <a:t> </a:t>
            </a:r>
            <a:r>
              <a:rPr lang="en-US" altLang="en-US" dirty="0" err="1"/>
              <a:t>tất</a:t>
            </a:r>
            <a:r>
              <a:rPr lang="en-US" altLang="en-US" dirty="0"/>
              <a:t> </a:t>
            </a:r>
            <a:r>
              <a:rPr lang="en-US" altLang="en-US" dirty="0" err="1"/>
              <a:t>các</a:t>
            </a:r>
            <a:r>
              <a:rPr lang="en-US" altLang="en-US" dirty="0"/>
              <a:t> </a:t>
            </a:r>
            <a:r>
              <a:rPr lang="en-US" altLang="en-US" i="1" dirty="0" err="1">
                <a:solidFill>
                  <a:srgbClr val="00B0F0"/>
                </a:solidFill>
              </a:rPr>
              <a:t>phương</a:t>
            </a:r>
            <a:r>
              <a:rPr lang="en-US" altLang="en-US" i="1" dirty="0">
                <a:solidFill>
                  <a:srgbClr val="00B0F0"/>
                </a:solidFill>
              </a:rPr>
              <a:t> </a:t>
            </a:r>
            <a:r>
              <a:rPr lang="en-US" altLang="en-US" i="1" dirty="0" err="1">
                <a:solidFill>
                  <a:srgbClr val="00B0F0"/>
                </a:solidFill>
              </a:rPr>
              <a:t>thức</a:t>
            </a:r>
            <a:r>
              <a:rPr lang="en-US" altLang="en-US" i="1" dirty="0">
                <a:solidFill>
                  <a:srgbClr val="00B0F0"/>
                </a:solidFill>
              </a:rPr>
              <a:t> </a:t>
            </a:r>
            <a:r>
              <a:rPr lang="en-US" altLang="en-US" b="1" i="1" dirty="0" err="1">
                <a:solidFill>
                  <a:srgbClr val="00B0F0"/>
                </a:solidFill>
              </a:rPr>
              <a:t>không</a:t>
            </a:r>
            <a:r>
              <a:rPr lang="en-US" altLang="en-US" i="1" dirty="0">
                <a:solidFill>
                  <a:srgbClr val="00B0F0"/>
                </a:solidFill>
              </a:rPr>
              <a:t> </a:t>
            </a:r>
            <a:r>
              <a:rPr lang="en-US" altLang="en-US" i="1" dirty="0" err="1">
                <a:solidFill>
                  <a:srgbClr val="00B0F0"/>
                </a:solidFill>
              </a:rPr>
              <a:t>có</a:t>
            </a:r>
            <a:r>
              <a:rPr lang="en-US" altLang="en-US" i="1" dirty="0">
                <a:solidFill>
                  <a:srgbClr val="00B0F0"/>
                </a:solidFill>
              </a:rPr>
              <a:t> </a:t>
            </a:r>
            <a:r>
              <a:rPr lang="en-US" altLang="en-US" i="1" dirty="0" err="1">
                <a:solidFill>
                  <a:srgbClr val="00B0F0"/>
                </a:solidFill>
              </a:rPr>
              <a:t>thuộc</a:t>
            </a:r>
            <a:r>
              <a:rPr lang="en-US" altLang="en-US" i="1" dirty="0">
                <a:solidFill>
                  <a:srgbClr val="00B0F0"/>
                </a:solidFill>
              </a:rPr>
              <a:t> </a:t>
            </a:r>
            <a:r>
              <a:rPr lang="en-US" altLang="en-US" i="1" dirty="0" err="1">
                <a:solidFill>
                  <a:srgbClr val="00B0F0"/>
                </a:solidFill>
              </a:rPr>
              <a:t>tính</a:t>
            </a:r>
            <a:r>
              <a:rPr lang="en-US" altLang="en-US" i="1" dirty="0">
                <a:solidFill>
                  <a:srgbClr val="00B0F0"/>
                </a:solidFill>
              </a:rPr>
              <a:t> </a:t>
            </a:r>
            <a:r>
              <a:rPr lang="en-US" altLang="en-US" i="1" dirty="0" err="1">
                <a:solidFill>
                  <a:srgbClr val="00B0F0"/>
                </a:solidFill>
              </a:rPr>
              <a:t>tĩnh</a:t>
            </a:r>
            <a:r>
              <a:rPr lang="en-US" altLang="en-US" i="1" dirty="0">
                <a:solidFill>
                  <a:srgbClr val="00B0F0"/>
                </a:solidFill>
              </a:rPr>
              <a:t> </a:t>
            </a:r>
            <a:r>
              <a:rPr lang="en-US" altLang="en-US" dirty="0" err="1"/>
              <a:t>trong</a:t>
            </a:r>
            <a:r>
              <a:rPr lang="en-US" altLang="en-US" dirty="0"/>
              <a:t> </a:t>
            </a:r>
            <a:r>
              <a:rPr lang="en-US" altLang="en-US" dirty="0" err="1"/>
              <a:t>một</a:t>
            </a:r>
            <a:r>
              <a:rPr lang="en-US" altLang="en-US" dirty="0"/>
              <a:t> </a:t>
            </a:r>
            <a:r>
              <a:rPr lang="en-US" altLang="en-US" dirty="0" err="1"/>
              <a:t>lớp</a:t>
            </a:r>
            <a:r>
              <a:rPr lang="en-US" altLang="en-US" dirty="0"/>
              <a:t>.</a:t>
            </a:r>
            <a:endParaRPr lang="en-US" altLang="en-US" dirty="0"/>
          </a:p>
          <a:p>
            <a:pPr eaLnBrk="1" hangingPunct="1"/>
            <a:r>
              <a:rPr lang="en-US" altLang="en-US" dirty="0" err="1"/>
              <a:t>Mỗi</a:t>
            </a:r>
            <a:r>
              <a:rPr lang="en-US" altLang="en-US" dirty="0"/>
              <a:t> </a:t>
            </a:r>
            <a:r>
              <a:rPr lang="en-US" altLang="en-US" dirty="0" err="1"/>
              <a:t>phương</a:t>
            </a:r>
            <a:r>
              <a:rPr lang="en-US" altLang="en-US" dirty="0"/>
              <a:t> </a:t>
            </a:r>
            <a:r>
              <a:rPr lang="en-US" altLang="en-US" dirty="0" err="1"/>
              <a:t>thức</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tham</a:t>
            </a:r>
            <a:r>
              <a:rPr lang="en-US" altLang="en-US" dirty="0"/>
              <a:t> </a:t>
            </a:r>
            <a:r>
              <a:rPr lang="en-US" altLang="en-US" dirty="0" err="1"/>
              <a:t>chiếu</a:t>
            </a:r>
            <a:r>
              <a:rPr lang="en-US" altLang="en-US" dirty="0"/>
              <a:t> </a:t>
            </a:r>
            <a:r>
              <a:rPr lang="en-US" altLang="en-US" dirty="0" err="1"/>
              <a:t>đến</a:t>
            </a:r>
            <a:r>
              <a:rPr lang="en-US" altLang="en-US" dirty="0"/>
              <a:t> </a:t>
            </a:r>
            <a:r>
              <a:rPr lang="en-US" altLang="en-US" dirty="0" err="1"/>
              <a:t>những</a:t>
            </a:r>
            <a:r>
              <a:rPr lang="en-US" altLang="en-US" dirty="0"/>
              <a:t> </a:t>
            </a:r>
            <a:r>
              <a:rPr lang="en-US" altLang="en-US" dirty="0" err="1"/>
              <a:t>phương</a:t>
            </a:r>
            <a:r>
              <a:rPr lang="en-US" altLang="en-US" dirty="0"/>
              <a:t> </a:t>
            </a:r>
            <a:r>
              <a:rPr lang="en-US" altLang="en-US" dirty="0" err="1"/>
              <a:t>thức</a:t>
            </a:r>
            <a:r>
              <a:rPr lang="en-US" altLang="en-US" dirty="0"/>
              <a:t> </a:t>
            </a:r>
            <a:r>
              <a:rPr lang="en-US" altLang="en-US" dirty="0" err="1"/>
              <a:t>khác</a:t>
            </a:r>
            <a:r>
              <a:rPr lang="en-US" altLang="en-US" dirty="0"/>
              <a:t> </a:t>
            </a:r>
            <a:r>
              <a:rPr lang="en-US" altLang="en-US" dirty="0" err="1"/>
              <a:t>và</a:t>
            </a:r>
            <a:r>
              <a:rPr lang="en-US" altLang="en-US" dirty="0"/>
              <a:t> </a:t>
            </a:r>
            <a:r>
              <a:rPr lang="en-US" altLang="en-US" dirty="0" err="1"/>
              <a:t>các</a:t>
            </a:r>
            <a:r>
              <a:rPr lang="en-US" altLang="en-US" dirty="0"/>
              <a:t> </a:t>
            </a:r>
            <a:r>
              <a:rPr lang="en-US" altLang="en-US" dirty="0" err="1"/>
              <a:t>biến</a:t>
            </a:r>
            <a:r>
              <a:rPr lang="en-US" altLang="en-US" dirty="0"/>
              <a:t> </a:t>
            </a:r>
            <a:r>
              <a:rPr lang="en-US" altLang="en-US" dirty="0" err="1"/>
              <a:t>thành</a:t>
            </a:r>
            <a:r>
              <a:rPr lang="en-US" altLang="en-US" dirty="0"/>
              <a:t> </a:t>
            </a:r>
            <a:r>
              <a:rPr lang="en-US" altLang="en-US" dirty="0" err="1"/>
              <a:t>viên</a:t>
            </a:r>
            <a:r>
              <a:rPr lang="en-US" altLang="en-US" dirty="0"/>
              <a:t> </a:t>
            </a:r>
            <a:r>
              <a:rPr lang="en-US" altLang="en-US" dirty="0" err="1"/>
              <a:t>thông</a:t>
            </a:r>
            <a:r>
              <a:rPr lang="en-US" altLang="en-US" dirty="0"/>
              <a:t> qua </a:t>
            </a:r>
            <a:r>
              <a:rPr lang="en-US" altLang="en-US" dirty="0" err="1"/>
              <a:t>tham</a:t>
            </a:r>
            <a:r>
              <a:rPr lang="en-US" altLang="en-US" dirty="0"/>
              <a:t> </a:t>
            </a:r>
            <a:r>
              <a:rPr lang="en-US" altLang="en-US" dirty="0" err="1"/>
              <a:t>chiếu</a:t>
            </a:r>
            <a:r>
              <a:rPr lang="en-US" altLang="en-US" dirty="0"/>
              <a:t> </a:t>
            </a:r>
            <a:r>
              <a:rPr lang="en-US" altLang="en-US" b="1" dirty="0"/>
              <a:t>this </a:t>
            </a:r>
            <a:r>
              <a:rPr lang="en-US" altLang="en-US" dirty="0" err="1"/>
              <a:t>này</a:t>
            </a:r>
            <a:r>
              <a:rPr lang="en-US" altLang="en-US" dirty="0"/>
              <a:t>.</a:t>
            </a:r>
            <a:endParaRPr lang="vi-VN" altLang="en-US" dirty="0"/>
          </a:p>
        </p:txBody>
      </p:sp>
      <p:sp>
        <p:nvSpPr>
          <p:cNvPr id="123908" name="Slide Number Placeholder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EA183B62-3FCB-46F4-8A86-1135861C7F08}" type="slidenum">
              <a:rPr lang="vi-VN" altLang="en-US" sz="2800">
                <a:solidFill>
                  <a:srgbClr val="FFFFFF"/>
                </a:solidFill>
                <a:latin typeface="Arial" panose="020B0604020202020204" pitchFamily="34" charset="0"/>
              </a:rPr>
            </a:fld>
            <a:endParaRPr lang="vi-VN" altLang="en-US" sz="2800">
              <a:solidFill>
                <a:srgbClr val="FFFFFF"/>
              </a:solidFill>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noChangeArrowheads="1"/>
          </p:cNvSpPr>
          <p:nvPr>
            <p:ph type="title"/>
          </p:nvPr>
        </p:nvSpPr>
        <p:spPr/>
        <p:txBody>
          <a:bodyPr/>
          <a:lstStyle/>
          <a:p>
            <a:pPr eaLnBrk="1" hangingPunct="1"/>
            <a:endParaRPr lang="en-US" altLang="en-US">
              <a:latin typeface="Arial" panose="020B0604020202020204" pitchFamily="34" charset="0"/>
            </a:endParaRPr>
          </a:p>
        </p:txBody>
      </p:sp>
      <p:sp>
        <p:nvSpPr>
          <p:cNvPr id="123907" name="Content Placeholder 2"/>
          <p:cNvSpPr>
            <a:spLocks noGrp="1" noChangeArrowheads="1"/>
          </p:cNvSpPr>
          <p:nvPr>
            <p:ph idx="1"/>
          </p:nvPr>
        </p:nvSpPr>
        <p:spPr>
          <a:xfrm>
            <a:off x="1981200" y="1935164"/>
            <a:ext cx="4978400" cy="4389437"/>
          </a:xfrm>
        </p:spPr>
        <p:txBody>
          <a:bodyPr/>
          <a:lstStyle/>
          <a:p>
            <a:pPr eaLnBrk="1" hangingPunct="1">
              <a:defRPr/>
            </a:pPr>
            <a:r>
              <a:rPr lang="en-US" altLang="en-US" dirty="0" err="1"/>
              <a:t>Tham</a:t>
            </a:r>
            <a:r>
              <a:rPr lang="en-US" altLang="en-US" dirty="0"/>
              <a:t> </a:t>
            </a:r>
            <a:r>
              <a:rPr lang="en-US" altLang="en-US" dirty="0" err="1"/>
              <a:t>chiếu</a:t>
            </a:r>
            <a:r>
              <a:rPr lang="en-US" altLang="en-US" dirty="0"/>
              <a:t> </a:t>
            </a:r>
            <a:r>
              <a:rPr lang="en-US" altLang="en-US" b="1" dirty="0"/>
              <a:t>this </a:t>
            </a:r>
            <a:r>
              <a:rPr lang="en-US" altLang="en-US" dirty="0" err="1"/>
              <a:t>này</a:t>
            </a:r>
            <a:r>
              <a:rPr lang="en-US" altLang="en-US" dirty="0"/>
              <a:t> </a:t>
            </a:r>
            <a:r>
              <a:rPr lang="en-US" altLang="en-US" dirty="0" err="1"/>
              <a:t>được</a:t>
            </a:r>
            <a:r>
              <a:rPr lang="en-US" altLang="en-US" dirty="0"/>
              <a:t> </a:t>
            </a:r>
            <a:r>
              <a:rPr lang="en-US" altLang="en-US" dirty="0" err="1"/>
              <a:t>thường</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theo</a:t>
            </a:r>
            <a:r>
              <a:rPr lang="en-US" altLang="en-US" dirty="0"/>
              <a:t> </a:t>
            </a:r>
            <a:r>
              <a:rPr lang="en-US" altLang="en-US" dirty="0" err="1"/>
              <a:t>ba</a:t>
            </a:r>
            <a:r>
              <a:rPr lang="en-US" altLang="en-US" dirty="0"/>
              <a:t> </a:t>
            </a:r>
            <a:r>
              <a:rPr lang="en-US" altLang="en-US" dirty="0" err="1"/>
              <a:t>cách</a:t>
            </a:r>
            <a:r>
              <a:rPr lang="en-US" altLang="en-US" dirty="0"/>
              <a:t>:</a:t>
            </a:r>
            <a:endParaRPr lang="en-US" altLang="en-US" dirty="0"/>
          </a:p>
          <a:p>
            <a:pPr lvl="1" eaLnBrk="1" hangingPunct="1">
              <a:defRPr/>
            </a:pPr>
            <a:r>
              <a:rPr lang="en-US" altLang="en-US" dirty="0" err="1">
                <a:solidFill>
                  <a:srgbClr val="002060"/>
                </a:solidFill>
              </a:rPr>
              <a:t>Các</a:t>
            </a:r>
            <a:r>
              <a:rPr lang="en-US" altLang="en-US" dirty="0">
                <a:solidFill>
                  <a:srgbClr val="002060"/>
                </a:solidFill>
              </a:rPr>
              <a:t> </a:t>
            </a:r>
            <a:r>
              <a:rPr lang="en-US" altLang="en-US" dirty="0" err="1">
                <a:solidFill>
                  <a:srgbClr val="002060"/>
                </a:solidFill>
              </a:rPr>
              <a:t>biến</a:t>
            </a:r>
            <a:r>
              <a:rPr lang="en-US" altLang="en-US" dirty="0">
                <a:solidFill>
                  <a:srgbClr val="002060"/>
                </a:solidFill>
              </a:rPr>
              <a:t> </a:t>
            </a:r>
            <a:r>
              <a:rPr lang="en-US" altLang="en-US" dirty="0" err="1">
                <a:solidFill>
                  <a:srgbClr val="002060"/>
                </a:solidFill>
              </a:rPr>
              <a:t>thành</a:t>
            </a:r>
            <a:r>
              <a:rPr lang="en-US" altLang="en-US" dirty="0">
                <a:solidFill>
                  <a:srgbClr val="002060"/>
                </a:solidFill>
              </a:rPr>
              <a:t> </a:t>
            </a:r>
            <a:r>
              <a:rPr lang="en-US" altLang="en-US" dirty="0" err="1">
                <a:solidFill>
                  <a:srgbClr val="002060"/>
                </a:solidFill>
              </a:rPr>
              <a:t>viên</a:t>
            </a:r>
            <a:r>
              <a:rPr lang="en-US" altLang="en-US" dirty="0">
                <a:solidFill>
                  <a:srgbClr val="002060"/>
                </a:solidFill>
              </a:rPr>
              <a:t> </a:t>
            </a:r>
            <a:r>
              <a:rPr lang="en-US" altLang="en-US" dirty="0" err="1">
                <a:solidFill>
                  <a:srgbClr val="002060"/>
                </a:solidFill>
              </a:rPr>
              <a:t>bị</a:t>
            </a:r>
            <a:r>
              <a:rPr lang="en-US" altLang="en-US" dirty="0">
                <a:solidFill>
                  <a:srgbClr val="002060"/>
                </a:solidFill>
              </a:rPr>
              <a:t> </a:t>
            </a:r>
            <a:r>
              <a:rPr lang="en-US" altLang="en-US" dirty="0" err="1">
                <a:solidFill>
                  <a:srgbClr val="002060"/>
                </a:solidFill>
              </a:rPr>
              <a:t>che</a:t>
            </a:r>
            <a:r>
              <a:rPr lang="en-US" altLang="en-US" dirty="0">
                <a:solidFill>
                  <a:srgbClr val="002060"/>
                </a:solidFill>
              </a:rPr>
              <a:t> </a:t>
            </a:r>
            <a:r>
              <a:rPr lang="en-US" altLang="en-US" dirty="0" err="1">
                <a:solidFill>
                  <a:srgbClr val="002060"/>
                </a:solidFill>
              </a:rPr>
              <a:t>lấp</a:t>
            </a:r>
            <a:r>
              <a:rPr lang="en-US" altLang="en-US" dirty="0">
                <a:solidFill>
                  <a:srgbClr val="002060"/>
                </a:solidFill>
              </a:rPr>
              <a:t> </a:t>
            </a:r>
            <a:r>
              <a:rPr lang="en-US" altLang="en-US" dirty="0" err="1">
                <a:solidFill>
                  <a:srgbClr val="002060"/>
                </a:solidFill>
              </a:rPr>
              <a:t>bởi</a:t>
            </a:r>
            <a:r>
              <a:rPr lang="en-US" altLang="en-US" dirty="0">
                <a:solidFill>
                  <a:srgbClr val="002060"/>
                </a:solidFill>
              </a:rPr>
              <a:t> </a:t>
            </a:r>
            <a:r>
              <a:rPr lang="en-US" altLang="en-US" dirty="0" err="1">
                <a:solidFill>
                  <a:srgbClr val="002060"/>
                </a:solidFill>
              </a:rPr>
              <a:t>tham</a:t>
            </a:r>
            <a:r>
              <a:rPr lang="en-US" altLang="en-US" dirty="0">
                <a:solidFill>
                  <a:srgbClr val="002060"/>
                </a:solidFill>
              </a:rPr>
              <a:t> </a:t>
            </a:r>
            <a:r>
              <a:rPr lang="en-US" altLang="en-US" dirty="0" err="1">
                <a:solidFill>
                  <a:srgbClr val="002060"/>
                </a:solidFill>
              </a:rPr>
              <a:t>số</a:t>
            </a:r>
            <a:r>
              <a:rPr lang="en-US" altLang="en-US" dirty="0">
                <a:solidFill>
                  <a:srgbClr val="002060"/>
                </a:solidFill>
              </a:rPr>
              <a:t> </a:t>
            </a:r>
            <a:r>
              <a:rPr lang="en-US" altLang="en-US" dirty="0" err="1">
                <a:solidFill>
                  <a:srgbClr val="002060"/>
                </a:solidFill>
              </a:rPr>
              <a:t>đưa</a:t>
            </a:r>
            <a:r>
              <a:rPr lang="en-US" altLang="en-US" dirty="0">
                <a:solidFill>
                  <a:srgbClr val="002060"/>
                </a:solidFill>
              </a:rPr>
              <a:t> </a:t>
            </a:r>
            <a:r>
              <a:rPr lang="en-US" altLang="en-US" dirty="0" err="1">
                <a:solidFill>
                  <a:srgbClr val="002060"/>
                </a:solidFill>
              </a:rPr>
              <a:t>vào</a:t>
            </a:r>
            <a:r>
              <a:rPr lang="en-US" altLang="en-US" dirty="0">
                <a:solidFill>
                  <a:srgbClr val="002060"/>
                </a:solidFill>
              </a:rPr>
              <a:t>. </a:t>
            </a:r>
            <a:r>
              <a:rPr lang="en-US" altLang="en-US" dirty="0" err="1">
                <a:solidFill>
                  <a:srgbClr val="002060"/>
                </a:solidFill>
              </a:rPr>
              <a:t>Propertiestest.cs</a:t>
            </a:r>
            <a:endParaRPr lang="en-US" altLang="en-US" dirty="0">
              <a:solidFill>
                <a:srgbClr val="002060"/>
              </a:solidFill>
            </a:endParaRPr>
          </a:p>
          <a:p>
            <a:pPr lvl="1" eaLnBrk="1" hangingPunct="1">
              <a:defRPr/>
            </a:pPr>
            <a:r>
              <a:rPr lang="en-US" altLang="en-US" b="1" dirty="0" err="1">
                <a:solidFill>
                  <a:schemeClr val="accent2">
                    <a:lumMod val="40000"/>
                    <a:lumOff val="60000"/>
                  </a:schemeClr>
                </a:solidFill>
              </a:rPr>
              <a:t>Sử</a:t>
            </a:r>
            <a:r>
              <a:rPr lang="en-US" altLang="en-US" b="1" dirty="0">
                <a:solidFill>
                  <a:schemeClr val="accent2">
                    <a:lumMod val="40000"/>
                    <a:lumOff val="60000"/>
                  </a:schemeClr>
                </a:solidFill>
              </a:rPr>
              <a:t> </a:t>
            </a:r>
            <a:r>
              <a:rPr lang="en-US" altLang="en-US" b="1" dirty="0" err="1">
                <a:solidFill>
                  <a:schemeClr val="accent2">
                    <a:lumMod val="40000"/>
                    <a:lumOff val="60000"/>
                  </a:schemeClr>
                </a:solidFill>
              </a:rPr>
              <a:t>dụng</a:t>
            </a:r>
            <a:r>
              <a:rPr lang="en-US" altLang="en-US" b="1" dirty="0">
                <a:solidFill>
                  <a:schemeClr val="accent2">
                    <a:lumMod val="40000"/>
                    <a:lumOff val="60000"/>
                  </a:schemeClr>
                </a:solidFill>
              </a:rPr>
              <a:t> </a:t>
            </a:r>
            <a:r>
              <a:rPr lang="en-US" altLang="en-US" b="1" dirty="0" err="1">
                <a:solidFill>
                  <a:schemeClr val="accent2">
                    <a:lumMod val="40000"/>
                    <a:lumOff val="60000"/>
                  </a:schemeClr>
                </a:solidFill>
              </a:rPr>
              <a:t>tham</a:t>
            </a:r>
            <a:r>
              <a:rPr lang="en-US" altLang="en-US" b="1" dirty="0">
                <a:solidFill>
                  <a:schemeClr val="accent2">
                    <a:lumMod val="40000"/>
                    <a:lumOff val="60000"/>
                  </a:schemeClr>
                </a:solidFill>
              </a:rPr>
              <a:t> </a:t>
            </a:r>
            <a:r>
              <a:rPr lang="en-US" altLang="en-US" b="1" dirty="0" err="1">
                <a:solidFill>
                  <a:schemeClr val="accent2">
                    <a:lumMod val="40000"/>
                    <a:lumOff val="60000"/>
                  </a:schemeClr>
                </a:solidFill>
              </a:rPr>
              <a:t>chiếu</a:t>
            </a:r>
            <a:r>
              <a:rPr lang="en-US" altLang="en-US" b="1" dirty="0">
                <a:solidFill>
                  <a:schemeClr val="accent2">
                    <a:lumMod val="40000"/>
                    <a:lumOff val="60000"/>
                  </a:schemeClr>
                </a:solidFill>
              </a:rPr>
              <a:t> this </a:t>
            </a:r>
            <a:r>
              <a:rPr lang="en-US" altLang="en-US" b="1" dirty="0" err="1">
                <a:solidFill>
                  <a:schemeClr val="accent2">
                    <a:lumMod val="40000"/>
                    <a:lumOff val="60000"/>
                  </a:schemeClr>
                </a:solidFill>
              </a:rPr>
              <a:t>để</a:t>
            </a:r>
            <a:r>
              <a:rPr lang="en-US" altLang="en-US" b="1" dirty="0">
                <a:solidFill>
                  <a:schemeClr val="accent2">
                    <a:lumMod val="40000"/>
                    <a:lumOff val="60000"/>
                  </a:schemeClr>
                </a:solidFill>
              </a:rPr>
              <a:t> </a:t>
            </a:r>
            <a:r>
              <a:rPr lang="en-US" altLang="en-US" b="1" dirty="0" err="1">
                <a:solidFill>
                  <a:schemeClr val="accent2">
                    <a:lumMod val="40000"/>
                    <a:lumOff val="60000"/>
                  </a:schemeClr>
                </a:solidFill>
              </a:rPr>
              <a:t>truyền</a:t>
            </a:r>
            <a:r>
              <a:rPr lang="en-US" altLang="en-US" b="1" dirty="0">
                <a:solidFill>
                  <a:schemeClr val="accent2">
                    <a:lumMod val="40000"/>
                    <a:lumOff val="60000"/>
                  </a:schemeClr>
                </a:solidFill>
              </a:rPr>
              <a:t> </a:t>
            </a:r>
            <a:r>
              <a:rPr lang="en-US" altLang="en-US" b="1" i="1" dirty="0" err="1"/>
              <a:t>đối</a:t>
            </a:r>
            <a:r>
              <a:rPr lang="en-US" altLang="en-US" b="1" i="1" dirty="0"/>
              <a:t> </a:t>
            </a:r>
            <a:r>
              <a:rPr lang="en-US" altLang="en-US" b="1" i="1" dirty="0" err="1"/>
              <a:t>tượng</a:t>
            </a:r>
            <a:r>
              <a:rPr lang="en-US" altLang="en-US" b="1" i="1" dirty="0"/>
              <a:t> </a:t>
            </a:r>
            <a:r>
              <a:rPr lang="en-US" altLang="en-US" b="1" i="1" dirty="0" err="1"/>
              <a:t>hiện</a:t>
            </a:r>
            <a:r>
              <a:rPr lang="en-US" altLang="en-US" b="1" i="1" dirty="0"/>
              <a:t> </a:t>
            </a:r>
            <a:r>
              <a:rPr lang="en-US" altLang="en-US" b="1" i="1" dirty="0" err="1"/>
              <a:t>hành</a:t>
            </a:r>
            <a:r>
              <a:rPr lang="en-US" altLang="en-US" b="1" i="1" dirty="0"/>
              <a:t> </a:t>
            </a:r>
            <a:r>
              <a:rPr lang="en-US" altLang="en-US" dirty="0" err="1">
                <a:solidFill>
                  <a:srgbClr val="0070C0"/>
                </a:solidFill>
              </a:rPr>
              <a:t>vào</a:t>
            </a:r>
            <a:r>
              <a:rPr lang="en-US" altLang="en-US" dirty="0">
                <a:solidFill>
                  <a:srgbClr val="0070C0"/>
                </a:solidFill>
              </a:rPr>
              <a:t> </a:t>
            </a:r>
            <a:r>
              <a:rPr lang="en-US" altLang="en-US" dirty="0" err="1">
                <a:solidFill>
                  <a:srgbClr val="0070C0"/>
                </a:solidFill>
              </a:rPr>
              <a:t>một</a:t>
            </a:r>
            <a:r>
              <a:rPr lang="en-US" altLang="en-US" dirty="0">
                <a:solidFill>
                  <a:srgbClr val="0070C0"/>
                </a:solidFill>
              </a:rPr>
              <a:t> </a:t>
            </a:r>
            <a:r>
              <a:rPr lang="en-US" altLang="en-US" dirty="0" err="1">
                <a:solidFill>
                  <a:srgbClr val="0070C0"/>
                </a:solidFill>
              </a:rPr>
              <a:t>tham</a:t>
            </a:r>
            <a:r>
              <a:rPr lang="en-US" altLang="en-US" dirty="0">
                <a:solidFill>
                  <a:srgbClr val="0070C0"/>
                </a:solidFill>
              </a:rPr>
              <a:t> </a:t>
            </a:r>
            <a:r>
              <a:rPr lang="en-US" altLang="en-US" dirty="0" err="1">
                <a:solidFill>
                  <a:srgbClr val="0070C0"/>
                </a:solidFill>
              </a:rPr>
              <a:t>số</a:t>
            </a:r>
            <a:r>
              <a:rPr lang="en-US" altLang="en-US" dirty="0">
                <a:solidFill>
                  <a:srgbClr val="0070C0"/>
                </a:solidFill>
              </a:rPr>
              <a:t> </a:t>
            </a:r>
            <a:r>
              <a:rPr lang="en-US" altLang="en-US" dirty="0" err="1">
                <a:solidFill>
                  <a:srgbClr val="0070C0"/>
                </a:solidFill>
              </a:rPr>
              <a:t>của</a:t>
            </a:r>
            <a:r>
              <a:rPr lang="en-US" altLang="en-US" dirty="0">
                <a:solidFill>
                  <a:srgbClr val="0070C0"/>
                </a:solidFill>
              </a:rPr>
              <a:t> </a:t>
            </a:r>
            <a:r>
              <a:rPr lang="en-US" altLang="en-US" i="1" dirty="0" err="1"/>
              <a:t>một</a:t>
            </a:r>
            <a:r>
              <a:rPr lang="en-US" altLang="en-US" i="1" dirty="0"/>
              <a:t> </a:t>
            </a:r>
            <a:r>
              <a:rPr lang="en-US" altLang="en-US" i="1" dirty="0" err="1"/>
              <a:t>phương</a:t>
            </a:r>
            <a:r>
              <a:rPr lang="en-US" altLang="en-US" i="1" dirty="0"/>
              <a:t> </a:t>
            </a:r>
            <a:r>
              <a:rPr lang="en-US" altLang="en-US" i="1" dirty="0" err="1"/>
              <a:t>thức</a:t>
            </a:r>
            <a:r>
              <a:rPr lang="en-US" altLang="en-US" i="1" dirty="0"/>
              <a:t> </a:t>
            </a:r>
            <a:r>
              <a:rPr lang="en-US" altLang="en-US" dirty="0" err="1">
                <a:solidFill>
                  <a:srgbClr val="0070C0"/>
                </a:solidFill>
              </a:rPr>
              <a:t>của</a:t>
            </a:r>
            <a:r>
              <a:rPr lang="en-US" altLang="en-US" dirty="0">
                <a:solidFill>
                  <a:srgbClr val="0070C0"/>
                </a:solidFill>
              </a:rPr>
              <a:t> </a:t>
            </a:r>
            <a:r>
              <a:rPr lang="en-US" altLang="en-US" dirty="0" err="1">
                <a:solidFill>
                  <a:srgbClr val="0070C0"/>
                </a:solidFill>
              </a:rPr>
              <a:t>đối</a:t>
            </a:r>
            <a:r>
              <a:rPr lang="en-US" altLang="en-US" dirty="0">
                <a:solidFill>
                  <a:srgbClr val="0070C0"/>
                </a:solidFill>
              </a:rPr>
              <a:t> </a:t>
            </a:r>
            <a:r>
              <a:rPr lang="en-US" altLang="en-US" dirty="0" err="1">
                <a:solidFill>
                  <a:srgbClr val="0070C0"/>
                </a:solidFill>
              </a:rPr>
              <a:t>tượng</a:t>
            </a:r>
            <a:r>
              <a:rPr lang="en-US" altLang="en-US" dirty="0">
                <a:solidFill>
                  <a:srgbClr val="0070C0"/>
                </a:solidFill>
              </a:rPr>
              <a:t>/</a:t>
            </a:r>
            <a:r>
              <a:rPr lang="en-US" altLang="en-US" dirty="0" err="1">
                <a:solidFill>
                  <a:srgbClr val="0070C0"/>
                </a:solidFill>
              </a:rPr>
              <a:t>lớp</a:t>
            </a:r>
            <a:r>
              <a:rPr lang="en-US" altLang="en-US" dirty="0">
                <a:solidFill>
                  <a:srgbClr val="0070C0"/>
                </a:solidFill>
              </a:rPr>
              <a:t> </a:t>
            </a:r>
            <a:r>
              <a:rPr lang="en-US" altLang="en-US" dirty="0" err="1">
                <a:solidFill>
                  <a:srgbClr val="0070C0"/>
                </a:solidFill>
              </a:rPr>
              <a:t>khác</a:t>
            </a:r>
            <a:endParaRPr lang="en-US" altLang="en-US" dirty="0">
              <a:solidFill>
                <a:srgbClr val="0070C0"/>
              </a:solidFill>
            </a:endParaRPr>
          </a:p>
          <a:p>
            <a:pPr lvl="1" eaLnBrk="1" hangingPunct="1">
              <a:defRPr/>
            </a:pPr>
            <a:r>
              <a:rPr lang="en-US" altLang="en-US" dirty="0" err="1">
                <a:solidFill>
                  <a:srgbClr val="00B0F0"/>
                </a:solidFill>
              </a:rPr>
              <a:t>Sử</a:t>
            </a:r>
            <a:r>
              <a:rPr lang="en-US" altLang="en-US" dirty="0">
                <a:solidFill>
                  <a:srgbClr val="00B0F0"/>
                </a:solidFill>
              </a:rPr>
              <a:t> </a:t>
            </a:r>
            <a:r>
              <a:rPr lang="en-US" altLang="en-US" dirty="0" err="1">
                <a:solidFill>
                  <a:srgbClr val="00B0F0"/>
                </a:solidFill>
              </a:rPr>
              <a:t>dụng</a:t>
            </a:r>
            <a:r>
              <a:rPr lang="en-US" altLang="en-US" dirty="0">
                <a:solidFill>
                  <a:srgbClr val="00B0F0"/>
                </a:solidFill>
              </a:rPr>
              <a:t> </a:t>
            </a:r>
            <a:r>
              <a:rPr lang="en-US" altLang="en-US" dirty="0" err="1">
                <a:solidFill>
                  <a:srgbClr val="00B0F0"/>
                </a:solidFill>
              </a:rPr>
              <a:t>tham</a:t>
            </a:r>
            <a:r>
              <a:rPr lang="en-US" altLang="en-US" dirty="0">
                <a:solidFill>
                  <a:srgbClr val="00B0F0"/>
                </a:solidFill>
              </a:rPr>
              <a:t> </a:t>
            </a:r>
            <a:r>
              <a:rPr lang="en-US" altLang="en-US" dirty="0" err="1">
                <a:solidFill>
                  <a:srgbClr val="00B0F0"/>
                </a:solidFill>
              </a:rPr>
              <a:t>chiếu</a:t>
            </a:r>
            <a:r>
              <a:rPr lang="en-US" altLang="en-US" dirty="0">
                <a:solidFill>
                  <a:srgbClr val="00B0F0"/>
                </a:solidFill>
              </a:rPr>
              <a:t> </a:t>
            </a:r>
            <a:r>
              <a:rPr lang="en-US" altLang="en-US" b="1" dirty="0">
                <a:solidFill>
                  <a:srgbClr val="00B0F0"/>
                </a:solidFill>
              </a:rPr>
              <a:t>this </a:t>
            </a:r>
            <a:r>
              <a:rPr lang="en-US" altLang="en-US" dirty="0" err="1">
                <a:solidFill>
                  <a:srgbClr val="00B0F0"/>
                </a:solidFill>
              </a:rPr>
              <a:t>là</a:t>
            </a:r>
            <a:r>
              <a:rPr lang="en-US" altLang="en-US" dirty="0">
                <a:solidFill>
                  <a:srgbClr val="00B0F0"/>
                </a:solidFill>
              </a:rPr>
              <a:t> </a:t>
            </a:r>
            <a:r>
              <a:rPr lang="en-US" altLang="en-US" i="1" dirty="0" err="1">
                <a:solidFill>
                  <a:srgbClr val="00B0F0"/>
                </a:solidFill>
              </a:rPr>
              <a:t>mảng</a:t>
            </a:r>
            <a:r>
              <a:rPr lang="en-US" altLang="en-US" i="1" dirty="0">
                <a:solidFill>
                  <a:srgbClr val="00B0F0"/>
                </a:solidFill>
              </a:rPr>
              <a:t> </a:t>
            </a:r>
            <a:r>
              <a:rPr lang="en-US" altLang="en-US" i="1" dirty="0" err="1">
                <a:solidFill>
                  <a:srgbClr val="00B0F0"/>
                </a:solidFill>
              </a:rPr>
              <a:t>chỉ</a:t>
            </a:r>
            <a:r>
              <a:rPr lang="en-US" altLang="en-US" i="1" dirty="0">
                <a:solidFill>
                  <a:srgbClr val="00B0F0"/>
                </a:solidFill>
              </a:rPr>
              <a:t> </a:t>
            </a:r>
            <a:r>
              <a:rPr lang="en-US" altLang="en-US" i="1" dirty="0" err="1">
                <a:solidFill>
                  <a:srgbClr val="00B0F0"/>
                </a:solidFill>
              </a:rPr>
              <a:t>mục</a:t>
            </a:r>
            <a:r>
              <a:rPr lang="en-US" altLang="en-US" i="1" dirty="0">
                <a:solidFill>
                  <a:srgbClr val="00B0F0"/>
                </a:solidFill>
              </a:rPr>
              <a:t> </a:t>
            </a:r>
            <a:r>
              <a:rPr lang="en-US" altLang="en-US" dirty="0">
                <a:solidFill>
                  <a:srgbClr val="00B0F0"/>
                </a:solidFill>
              </a:rPr>
              <a:t>(indexer)</a:t>
            </a:r>
            <a:endParaRPr lang="en-US" altLang="en-US" dirty="0">
              <a:solidFill>
                <a:srgbClr val="00B0F0"/>
              </a:solidFill>
            </a:endParaRPr>
          </a:p>
          <a:p>
            <a:pPr lvl="1" eaLnBrk="1" hangingPunct="1">
              <a:defRPr/>
            </a:pPr>
            <a:endParaRPr lang="vi-VN" altLang="en-US" dirty="0"/>
          </a:p>
        </p:txBody>
      </p:sp>
      <p:sp>
        <p:nvSpPr>
          <p:cNvPr id="124935" name="Slide Number Placeholder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78DC3B3B-39EA-418D-A11C-BC142ED2581D}" type="slidenum">
              <a:rPr lang="vi-VN" altLang="en-US" sz="2800">
                <a:solidFill>
                  <a:srgbClr val="FFFFFF"/>
                </a:solidFill>
                <a:latin typeface="Arial" panose="020B0604020202020204" pitchFamily="34" charset="0"/>
              </a:rPr>
            </a:fld>
            <a:endParaRPr lang="vi-VN" altLang="en-US" sz="2800">
              <a:solidFill>
                <a:srgbClr val="FFFFFF"/>
              </a:solidFill>
              <a:latin typeface="Arial" panose="020B0604020202020204" pitchFamily="34" charset="0"/>
            </a:endParaRPr>
          </a:p>
        </p:txBody>
      </p:sp>
      <p:sp>
        <p:nvSpPr>
          <p:cNvPr id="124932" name="Picture 2"/>
          <p:cNvSpPr>
            <a:spLocks noChangeAspect="1" noChangeArrowheads="1"/>
          </p:cNvSpPr>
          <p:nvPr/>
        </p:nvSpPr>
        <p:spPr bwMode="auto">
          <a:xfrm>
            <a:off x="7667625" y="2143126"/>
            <a:ext cx="207645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endParaRPr lang="en-US" altLang="en-US" sz="1800">
              <a:solidFill>
                <a:prstClr val="white"/>
              </a:solidFill>
              <a:latin typeface="Arial" panose="020B0604020202020204" pitchFamily="34" charset="0"/>
            </a:endParaRPr>
          </a:p>
        </p:txBody>
      </p:sp>
      <p:sp>
        <p:nvSpPr>
          <p:cNvPr id="124933" name="Picture 4"/>
          <p:cNvSpPr>
            <a:spLocks noChangeAspect="1" noChangeArrowheads="1"/>
          </p:cNvSpPr>
          <p:nvPr/>
        </p:nvSpPr>
        <p:spPr bwMode="auto">
          <a:xfrm>
            <a:off x="3738563" y="1285875"/>
            <a:ext cx="3562350"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endParaRPr lang="en-US" altLang="en-US" sz="1800">
              <a:solidFill>
                <a:prstClr val="white"/>
              </a:solidFill>
              <a:latin typeface="Arial" panose="020B0604020202020204" pitchFamily="34" charset="0"/>
            </a:endParaRPr>
          </a:p>
        </p:txBody>
      </p:sp>
      <p:pic>
        <p:nvPicPr>
          <p:cNvPr id="124934"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83414" y="2203451"/>
            <a:ext cx="3684587"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noChangeArrowheads="1"/>
          </p:cNvSpPr>
          <p:nvPr>
            <p:ph type="title"/>
          </p:nvPr>
        </p:nvSpPr>
        <p:spPr/>
        <p:txBody>
          <a:bodyPr/>
          <a:lstStyle/>
          <a:p>
            <a:pPr eaLnBrk="1" hangingPunct="1"/>
            <a:r>
              <a:rPr lang="en-US" altLang="en-US"/>
              <a:t>Các thành phần Static</a:t>
            </a:r>
            <a:endParaRPr lang="vi-VN" altLang="en-US"/>
          </a:p>
        </p:txBody>
      </p:sp>
      <p:sp>
        <p:nvSpPr>
          <p:cNvPr id="125955" name="Content Placeholder 2"/>
          <p:cNvSpPr>
            <a:spLocks noGrp="1" noChangeArrowheads="1"/>
          </p:cNvSpPr>
          <p:nvPr>
            <p:ph idx="1"/>
          </p:nvPr>
        </p:nvSpPr>
        <p:spPr/>
        <p:txBody>
          <a:bodyPr/>
          <a:lstStyle/>
          <a:p>
            <a:pPr marL="273050" indent="-273050" eaLnBrk="1" hangingPunct="1"/>
            <a:r>
              <a:rPr lang="en-US" altLang="en-US"/>
              <a:t>Những  thuộc  tính  và  phương  thức  trong  một  lớp  có  thể  là  những  thành  phần  thể  hiện (instance members) hay những thành phần tĩnh (static members). </a:t>
            </a:r>
            <a:endParaRPr lang="en-US" altLang="en-US"/>
          </a:p>
          <a:p>
            <a:pPr lvl="1" indent="-273050" eaLnBrk="1" hangingPunct="1"/>
            <a:r>
              <a:rPr lang="en-US" altLang="en-US"/>
              <a:t>Những thành phần thể hiện (instance) </a:t>
            </a:r>
            <a:r>
              <a:rPr lang="en-US" altLang="en-US">
                <a:solidFill>
                  <a:srgbClr val="00B0F0"/>
                </a:solidFill>
              </a:rPr>
              <a:t>gắn liền thể hiện của một kiểu dữ liệu(object).</a:t>
            </a:r>
            <a:endParaRPr lang="en-US" altLang="en-US">
              <a:solidFill>
                <a:srgbClr val="00B0F0"/>
              </a:solidFill>
            </a:endParaRPr>
          </a:p>
          <a:p>
            <a:pPr lvl="1" indent="-273050" eaLnBrk="1" hangingPunct="1"/>
            <a:r>
              <a:rPr lang="en-US" altLang="en-US" i="1">
                <a:solidFill>
                  <a:srgbClr val="00B0F0"/>
                </a:solidFill>
              </a:rPr>
              <a:t>Thành phần tĩnh được xem như một phần của lớp</a:t>
            </a:r>
            <a:endParaRPr lang="en-US" altLang="en-US" i="1">
              <a:solidFill>
                <a:srgbClr val="00B0F0"/>
              </a:solidFill>
            </a:endParaRPr>
          </a:p>
          <a:p>
            <a:pPr marL="273050" indent="-273050" eaLnBrk="1" hangingPunct="1"/>
            <a:r>
              <a:rPr lang="en-US" altLang="en-US"/>
              <a:t>Truy cập đến thành viên tĩnh của một lớp thông qua tên lớp đã được khai báo</a:t>
            </a:r>
            <a:endParaRPr lang="en-US" altLang="en-US"/>
          </a:p>
          <a:p>
            <a:pPr marL="273050" indent="-273050" eaLnBrk="1" hangingPunct="1">
              <a:buNone/>
            </a:pPr>
            <a:endParaRPr lang="vi-VN" altLang="en-US"/>
          </a:p>
        </p:txBody>
      </p:sp>
      <p:sp>
        <p:nvSpPr>
          <p:cNvPr id="125956" name="Slide Number Placeholder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A3E500FF-8706-4C45-BBAD-6588269DF174}" type="slidenum">
              <a:rPr lang="vi-VN" altLang="en-US" sz="2800">
                <a:solidFill>
                  <a:srgbClr val="FFFFFF"/>
                </a:solidFill>
                <a:latin typeface="Arial" panose="020B0604020202020204" pitchFamily="34" charset="0"/>
              </a:rPr>
            </a:fld>
            <a:endParaRPr lang="vi-VN" altLang="en-US" sz="2800">
              <a:solidFill>
                <a:srgbClr val="FFFFFF"/>
              </a:solidFill>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a:spLocks noGrp="1" noChangeArrowheads="1"/>
          </p:cNvSpPr>
          <p:nvPr>
            <p:ph type="title"/>
          </p:nvPr>
        </p:nvSpPr>
        <p:spPr>
          <a:xfrm>
            <a:off x="1952625" y="214313"/>
            <a:ext cx="8229600" cy="1143000"/>
          </a:xfrm>
        </p:spPr>
        <p:txBody>
          <a:bodyPr/>
          <a:lstStyle/>
          <a:p>
            <a:pPr eaLnBrk="1" hangingPunct="1"/>
            <a:endParaRPr lang="en-US" altLang="en-US">
              <a:latin typeface="Arial" panose="020B0604020202020204" pitchFamily="34" charset="0"/>
            </a:endParaRPr>
          </a:p>
        </p:txBody>
      </p:sp>
      <p:sp>
        <p:nvSpPr>
          <p:cNvPr id="57347" name="Content Placeholder 2"/>
          <p:cNvSpPr>
            <a:spLocks noGrp="1"/>
          </p:cNvSpPr>
          <p:nvPr>
            <p:ph idx="1"/>
          </p:nvPr>
        </p:nvSpPr>
        <p:spPr>
          <a:xfrm>
            <a:off x="1981200" y="1428750"/>
            <a:ext cx="8229600" cy="4895850"/>
          </a:xfrm>
        </p:spPr>
        <p:txBody>
          <a:bodyPr rtlCol="0">
            <a:normAutofit/>
          </a:bodyPr>
          <a:lstStyle/>
          <a:p>
            <a:pPr marL="274320" indent="-274320" defTabSz="457200" eaLnBrk="1" fontAlgn="auto" hangingPunct="1">
              <a:spcAft>
                <a:spcPts val="0"/>
              </a:spcAft>
              <a:buClr>
                <a:schemeClr val="accent3"/>
              </a:buClr>
              <a:buFont typeface="Wingdings 2" panose="05020102010507070707"/>
              <a:buChar char=""/>
              <a:defRPr/>
            </a:pPr>
            <a:r>
              <a:rPr lang="en-US" dirty="0" err="1"/>
              <a:t>Một</a:t>
            </a:r>
            <a:r>
              <a:rPr lang="en-US" dirty="0"/>
              <a:t> </a:t>
            </a:r>
            <a:r>
              <a:rPr lang="en-US" dirty="0" err="1"/>
              <a:t>số</a:t>
            </a:r>
            <a:r>
              <a:rPr lang="en-US" dirty="0"/>
              <a:t> </a:t>
            </a:r>
            <a:r>
              <a:rPr lang="en-US" dirty="0" err="1"/>
              <a:t>lưu</a:t>
            </a:r>
            <a:r>
              <a:rPr lang="en-US" dirty="0"/>
              <a:t> ý :</a:t>
            </a:r>
            <a:endParaRPr lang="en-US" dirty="0"/>
          </a:p>
          <a:p>
            <a:pPr marL="640080" lvl="1" indent="-247015" defTabSz="457200" eaLnBrk="1" fontAlgn="auto" hangingPunct="1">
              <a:spcAft>
                <a:spcPts val="0"/>
              </a:spcAft>
              <a:buClr>
                <a:schemeClr val="bg2">
                  <a:lumMod val="40000"/>
                  <a:lumOff val="60000"/>
                </a:schemeClr>
              </a:buClr>
              <a:buFont typeface="Wingdings 2" panose="05020102010507070707"/>
              <a:buChar char=""/>
              <a:defRPr/>
            </a:pPr>
            <a:r>
              <a:rPr lang="en-US" dirty="0"/>
              <a:t>C# </a:t>
            </a:r>
            <a:r>
              <a:rPr lang="en-US" dirty="0" err="1"/>
              <a:t>không</a:t>
            </a:r>
            <a:r>
              <a:rPr lang="en-US" dirty="0"/>
              <a:t> </a:t>
            </a:r>
            <a:r>
              <a:rPr lang="en-US" dirty="0" err="1"/>
              <a:t>cho</a:t>
            </a:r>
            <a:r>
              <a:rPr lang="en-US" dirty="0"/>
              <a:t> </a:t>
            </a:r>
            <a:r>
              <a:rPr lang="en-US" dirty="0" err="1"/>
              <a:t>phép</a:t>
            </a:r>
            <a:r>
              <a:rPr lang="en-US" dirty="0"/>
              <a:t> </a:t>
            </a:r>
            <a:r>
              <a:rPr lang="en-US" dirty="0" err="1"/>
              <a:t>truy</a:t>
            </a:r>
            <a:r>
              <a:rPr lang="en-US" dirty="0"/>
              <a:t> </a:t>
            </a:r>
            <a:r>
              <a:rPr lang="en-US" dirty="0" err="1"/>
              <a:t>cập</a:t>
            </a:r>
            <a:r>
              <a:rPr lang="en-US" dirty="0"/>
              <a:t> </a:t>
            </a:r>
            <a:r>
              <a:rPr lang="en-US" dirty="0" err="1"/>
              <a:t>đến</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tĩnh</a:t>
            </a:r>
            <a:r>
              <a:rPr lang="en-US" dirty="0"/>
              <a:t> </a:t>
            </a:r>
            <a:r>
              <a:rPr lang="en-US" dirty="0" err="1"/>
              <a:t>và</a:t>
            </a:r>
            <a:r>
              <a:rPr lang="en-US" dirty="0"/>
              <a:t> </a:t>
            </a:r>
            <a:r>
              <a:rPr lang="en-US" dirty="0" err="1"/>
              <a:t>các</a:t>
            </a:r>
            <a:r>
              <a:rPr lang="en-US" dirty="0"/>
              <a:t> </a:t>
            </a:r>
            <a:r>
              <a:rPr lang="en-US" dirty="0" err="1"/>
              <a:t>biến</a:t>
            </a:r>
            <a:r>
              <a:rPr lang="en-US" dirty="0"/>
              <a:t> </a:t>
            </a:r>
            <a:r>
              <a:rPr lang="en-US" dirty="0" err="1"/>
              <a:t>thành</a:t>
            </a:r>
            <a:r>
              <a:rPr lang="en-US" dirty="0"/>
              <a:t> </a:t>
            </a:r>
            <a:r>
              <a:rPr lang="en-US" dirty="0" err="1"/>
              <a:t>viên</a:t>
            </a:r>
            <a:r>
              <a:rPr lang="en-US" dirty="0"/>
              <a:t> </a:t>
            </a:r>
            <a:r>
              <a:rPr lang="en-US" dirty="0" err="1"/>
              <a:t>tĩnh</a:t>
            </a:r>
            <a:r>
              <a:rPr lang="en-US" dirty="0"/>
              <a:t> </a:t>
            </a:r>
            <a:r>
              <a:rPr lang="en-US" dirty="0" err="1"/>
              <a:t>thông</a:t>
            </a:r>
            <a:r>
              <a:rPr lang="en-US" dirty="0"/>
              <a:t> qua </a:t>
            </a:r>
            <a:r>
              <a:rPr lang="en-US" b="1" dirty="0" err="1">
                <a:solidFill>
                  <a:srgbClr val="00B0F0"/>
                </a:solidFill>
              </a:rPr>
              <a:t>một</a:t>
            </a:r>
            <a:r>
              <a:rPr lang="en-US" b="1" dirty="0">
                <a:solidFill>
                  <a:srgbClr val="00B0F0"/>
                </a:solidFill>
              </a:rPr>
              <a:t> </a:t>
            </a:r>
            <a:r>
              <a:rPr lang="en-US" b="1" dirty="0" err="1">
                <a:solidFill>
                  <a:srgbClr val="00B0F0"/>
                </a:solidFill>
              </a:rPr>
              <a:t>thể</a:t>
            </a:r>
            <a:r>
              <a:rPr lang="en-US" b="1" dirty="0">
                <a:solidFill>
                  <a:srgbClr val="00B0F0"/>
                </a:solidFill>
              </a:rPr>
              <a:t> </a:t>
            </a:r>
            <a:r>
              <a:rPr lang="en-US" b="1" dirty="0" err="1">
                <a:solidFill>
                  <a:srgbClr val="00B0F0"/>
                </a:solidFill>
              </a:rPr>
              <a:t>hiện</a:t>
            </a:r>
            <a:endParaRPr lang="en-US" b="1" dirty="0">
              <a:solidFill>
                <a:srgbClr val="00B0F0"/>
              </a:solidFill>
            </a:endParaRPr>
          </a:p>
          <a:p>
            <a:pPr marL="640080" lvl="1" indent="-247015" defTabSz="457200" eaLnBrk="1" fontAlgn="auto" hangingPunct="1">
              <a:spcAft>
                <a:spcPts val="0"/>
              </a:spcAft>
              <a:buClr>
                <a:schemeClr val="bg2">
                  <a:lumMod val="40000"/>
                  <a:lumOff val="60000"/>
                </a:schemeClr>
              </a:buClr>
              <a:buFont typeface="Wingdings 2" panose="05020102010507070707"/>
              <a:buChar char=""/>
              <a:defRPr/>
            </a:pPr>
            <a:r>
              <a:rPr lang="en-US" dirty="0"/>
              <a:t>C# </a:t>
            </a:r>
            <a:r>
              <a:rPr lang="en-US" dirty="0" err="1"/>
              <a:t>không</a:t>
            </a:r>
            <a:r>
              <a:rPr lang="en-US" dirty="0"/>
              <a:t> </a:t>
            </a:r>
            <a:r>
              <a:rPr lang="en-US" dirty="0" err="1"/>
              <a:t>cho</a:t>
            </a:r>
            <a:r>
              <a:rPr lang="en-US" dirty="0"/>
              <a:t> </a:t>
            </a:r>
            <a:r>
              <a:rPr lang="en-US" dirty="0" err="1"/>
              <a:t>phép</a:t>
            </a:r>
            <a:r>
              <a:rPr lang="en-US" dirty="0"/>
              <a:t> </a:t>
            </a:r>
            <a:r>
              <a:rPr lang="en-US" dirty="0" err="1"/>
              <a:t>tạo</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b="1" i="1" dirty="0" err="1">
                <a:solidFill>
                  <a:srgbClr val="00B0F0"/>
                </a:solidFill>
              </a:rPr>
              <a:t>bên</a:t>
            </a:r>
            <a:r>
              <a:rPr lang="en-US" b="1" i="1" dirty="0">
                <a:solidFill>
                  <a:srgbClr val="00B0F0"/>
                </a:solidFill>
              </a:rPr>
              <a:t> </a:t>
            </a:r>
            <a:r>
              <a:rPr lang="en-US" b="1" i="1" dirty="0" err="1">
                <a:solidFill>
                  <a:srgbClr val="00B0F0"/>
                </a:solidFill>
              </a:rPr>
              <a:t>ngoài</a:t>
            </a:r>
            <a:r>
              <a:rPr lang="en-US" b="1" i="1" dirty="0">
                <a:solidFill>
                  <a:srgbClr val="00B0F0"/>
                </a:solidFill>
              </a:rPr>
              <a:t> </a:t>
            </a:r>
            <a:r>
              <a:rPr lang="en-US" dirty="0" err="1"/>
              <a:t>của</a:t>
            </a:r>
            <a:r>
              <a:rPr lang="en-US" dirty="0"/>
              <a:t> </a:t>
            </a:r>
            <a:r>
              <a:rPr lang="en-US" dirty="0" err="1"/>
              <a:t>lớp</a:t>
            </a:r>
            <a:r>
              <a:rPr lang="en-US" dirty="0"/>
              <a:t>, </a:t>
            </a:r>
            <a:r>
              <a:rPr lang="en-US" dirty="0" err="1"/>
              <a:t>nhưng</a:t>
            </a:r>
            <a:r>
              <a:rPr lang="en-US" dirty="0"/>
              <a:t> ta </a:t>
            </a:r>
            <a:r>
              <a:rPr lang="en-US" dirty="0" err="1"/>
              <a:t>có</a:t>
            </a:r>
            <a:r>
              <a:rPr lang="en-US" dirty="0"/>
              <a:t> </a:t>
            </a:r>
            <a:r>
              <a:rPr lang="en-US" dirty="0" err="1"/>
              <a:t>thể</a:t>
            </a:r>
            <a:r>
              <a:rPr lang="en-US" dirty="0"/>
              <a:t> </a:t>
            </a:r>
            <a:r>
              <a:rPr lang="en-US" dirty="0" err="1"/>
              <a:t>tạo</a:t>
            </a:r>
            <a:r>
              <a:rPr lang="en-US" dirty="0"/>
              <a:t> </a:t>
            </a:r>
            <a:r>
              <a:rPr lang="en-US" dirty="0" err="1"/>
              <a:t>được</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giống</a:t>
            </a:r>
            <a:r>
              <a:rPr lang="en-US" dirty="0"/>
              <a:t> </a:t>
            </a:r>
            <a:r>
              <a:rPr lang="en-US" dirty="0" err="1"/>
              <a:t>như</a:t>
            </a:r>
            <a:r>
              <a:rPr lang="en-US" dirty="0"/>
              <a:t>  </a:t>
            </a:r>
            <a:r>
              <a:rPr lang="en-US" dirty="0" err="1"/>
              <a:t>vậy</a:t>
            </a:r>
            <a:r>
              <a:rPr lang="en-US" dirty="0"/>
              <a:t> </a:t>
            </a:r>
            <a:r>
              <a:rPr lang="en-US" dirty="0" err="1"/>
              <a:t>bằng</a:t>
            </a:r>
            <a:r>
              <a:rPr lang="en-US" dirty="0"/>
              <a:t> </a:t>
            </a:r>
            <a:r>
              <a:rPr lang="en-US" dirty="0" err="1"/>
              <a:t>cách</a:t>
            </a:r>
            <a:r>
              <a:rPr lang="en-US" dirty="0"/>
              <a:t> </a:t>
            </a:r>
            <a:r>
              <a:rPr lang="en-US" dirty="0" err="1"/>
              <a:t>tạo</a:t>
            </a:r>
            <a:r>
              <a:rPr lang="en-US" dirty="0"/>
              <a:t> </a:t>
            </a:r>
            <a:r>
              <a:rPr lang="en-US" dirty="0" err="1"/>
              <a:t>các</a:t>
            </a:r>
            <a:r>
              <a:rPr lang="en-US" dirty="0"/>
              <a:t> </a:t>
            </a:r>
            <a:r>
              <a:rPr lang="en-US" i="1" dirty="0" err="1">
                <a:solidFill>
                  <a:srgbClr val="00B0F0"/>
                </a:solidFill>
              </a:rPr>
              <a:t>phương</a:t>
            </a:r>
            <a:r>
              <a:rPr lang="en-US" i="1" dirty="0">
                <a:solidFill>
                  <a:srgbClr val="00B0F0"/>
                </a:solidFill>
              </a:rPr>
              <a:t> </a:t>
            </a:r>
            <a:r>
              <a:rPr lang="en-US" i="1" dirty="0" err="1">
                <a:solidFill>
                  <a:srgbClr val="00B0F0"/>
                </a:solidFill>
              </a:rPr>
              <a:t>thức</a:t>
            </a:r>
            <a:r>
              <a:rPr lang="en-US" i="1" dirty="0">
                <a:solidFill>
                  <a:srgbClr val="00B0F0"/>
                </a:solidFill>
              </a:rPr>
              <a:t> </a:t>
            </a:r>
            <a:r>
              <a:rPr lang="en-US" i="1" dirty="0" err="1">
                <a:solidFill>
                  <a:srgbClr val="00B0F0"/>
                </a:solidFill>
              </a:rPr>
              <a:t>tĩnh</a:t>
            </a:r>
            <a:r>
              <a:rPr lang="en-US" i="1" dirty="0">
                <a:solidFill>
                  <a:srgbClr val="00B0F0"/>
                </a:solidFill>
              </a:rPr>
              <a:t> </a:t>
            </a:r>
            <a:r>
              <a:rPr lang="en-US" dirty="0" err="1"/>
              <a:t>bên</a:t>
            </a:r>
            <a:r>
              <a:rPr lang="en-US" dirty="0"/>
              <a:t> </a:t>
            </a:r>
            <a:r>
              <a:rPr lang="en-US" dirty="0" err="1"/>
              <a:t>trong</a:t>
            </a:r>
            <a:r>
              <a:rPr lang="en-US" dirty="0"/>
              <a:t> </a:t>
            </a:r>
            <a:r>
              <a:rPr lang="en-US" dirty="0" err="1"/>
              <a:t>một</a:t>
            </a:r>
            <a:r>
              <a:rPr lang="en-US" dirty="0"/>
              <a:t> </a:t>
            </a:r>
            <a:r>
              <a:rPr lang="en-US" dirty="0" err="1"/>
              <a:t>lớp</a:t>
            </a:r>
            <a:r>
              <a:rPr lang="en-US" dirty="0"/>
              <a:t>.</a:t>
            </a:r>
            <a:endParaRPr lang="en-US" dirty="0"/>
          </a:p>
          <a:p>
            <a:pPr marL="640080" lvl="1" indent="-247015" defTabSz="457200" eaLnBrk="1" fontAlgn="auto" hangingPunct="1">
              <a:spcAft>
                <a:spcPts val="0"/>
              </a:spcAft>
              <a:buClr>
                <a:schemeClr val="bg2">
                  <a:lumMod val="40000"/>
                  <a:lumOff val="60000"/>
                </a:schemeClr>
              </a:buClr>
              <a:buFont typeface="Wingdings 2" panose="05020102010507070707"/>
              <a:buChar char=""/>
              <a:defRPr/>
            </a:pPr>
            <a:r>
              <a:rPr lang="en-US" dirty="0" err="1"/>
              <a:t>Phương</a:t>
            </a:r>
            <a:r>
              <a:rPr lang="en-US" dirty="0"/>
              <a:t>  </a:t>
            </a:r>
            <a:r>
              <a:rPr lang="en-US" dirty="0" err="1"/>
              <a:t>thức</a:t>
            </a:r>
            <a:r>
              <a:rPr lang="en-US" dirty="0"/>
              <a:t> </a:t>
            </a:r>
            <a:r>
              <a:rPr lang="en-US" dirty="0" err="1"/>
              <a:t>tĩnh</a:t>
            </a:r>
            <a:r>
              <a:rPr lang="en-US" dirty="0"/>
              <a:t>  </a:t>
            </a:r>
            <a:r>
              <a:rPr lang="en-US" dirty="0" err="1"/>
              <a:t>hoạt</a:t>
            </a:r>
            <a:r>
              <a:rPr lang="en-US" dirty="0"/>
              <a:t>  </a:t>
            </a:r>
            <a:r>
              <a:rPr lang="en-US" dirty="0" err="1"/>
              <a:t>động</a:t>
            </a:r>
            <a:r>
              <a:rPr lang="en-US" dirty="0"/>
              <a:t> </a:t>
            </a:r>
            <a:r>
              <a:rPr lang="en-US" dirty="0" err="1"/>
              <a:t>ít</a:t>
            </a:r>
            <a:r>
              <a:rPr lang="en-US" dirty="0"/>
              <a:t>  </a:t>
            </a:r>
            <a:r>
              <a:rPr lang="en-US" dirty="0" err="1"/>
              <a:t>nhiều</a:t>
            </a:r>
            <a:r>
              <a:rPr lang="en-US" dirty="0"/>
              <a:t>  </a:t>
            </a:r>
            <a:r>
              <a:rPr lang="en-US" dirty="0" err="1"/>
              <a:t>giống</a:t>
            </a:r>
            <a:r>
              <a:rPr lang="en-US" dirty="0"/>
              <a:t> </a:t>
            </a:r>
            <a:r>
              <a:rPr lang="en-US" dirty="0" err="1"/>
              <a:t>như</a:t>
            </a:r>
            <a:r>
              <a:rPr lang="en-US" dirty="0"/>
              <a:t> </a:t>
            </a:r>
            <a:r>
              <a:rPr lang="en-US" dirty="0" err="1"/>
              <a:t>phương</a:t>
            </a:r>
            <a:r>
              <a:rPr lang="en-US" dirty="0"/>
              <a:t> </a:t>
            </a:r>
            <a:r>
              <a:rPr lang="en-US" dirty="0" err="1"/>
              <a:t>thức</a:t>
            </a:r>
            <a:r>
              <a:rPr lang="en-US" dirty="0"/>
              <a:t> </a:t>
            </a:r>
            <a:r>
              <a:rPr lang="en-US" dirty="0" err="1"/>
              <a:t>toàn</a:t>
            </a:r>
            <a:r>
              <a:rPr lang="en-US" dirty="0"/>
              <a:t> </a:t>
            </a:r>
            <a:r>
              <a:rPr lang="en-US" dirty="0" err="1"/>
              <a:t>cục</a:t>
            </a:r>
            <a:r>
              <a:rPr lang="en-US" dirty="0"/>
              <a:t>, </a:t>
            </a:r>
            <a:r>
              <a:rPr lang="en-US" dirty="0" err="1"/>
              <a:t>điểm</a:t>
            </a:r>
            <a:r>
              <a:rPr lang="en-US" dirty="0"/>
              <a:t> </a:t>
            </a:r>
            <a:r>
              <a:rPr lang="en-US" dirty="0" err="1"/>
              <a:t>khác</a:t>
            </a:r>
            <a:r>
              <a:rPr lang="en-US" dirty="0"/>
              <a:t> </a:t>
            </a:r>
            <a:r>
              <a:rPr lang="en-US" dirty="0" err="1"/>
              <a:t>biệt</a:t>
            </a:r>
            <a:r>
              <a:rPr lang="en-US" dirty="0"/>
              <a:t> </a:t>
            </a:r>
            <a:r>
              <a:rPr lang="en-US" dirty="0" err="1"/>
              <a:t>là</a:t>
            </a:r>
            <a:r>
              <a:rPr lang="en-US" dirty="0"/>
              <a:t> : </a:t>
            </a:r>
            <a:r>
              <a:rPr lang="en-US" dirty="0" err="1"/>
              <a:t>phương</a:t>
            </a:r>
            <a:r>
              <a:rPr lang="en-US" dirty="0"/>
              <a:t> </a:t>
            </a:r>
            <a:r>
              <a:rPr lang="en-US" dirty="0" err="1"/>
              <a:t>thức</a:t>
            </a:r>
            <a:r>
              <a:rPr lang="en-US" dirty="0"/>
              <a:t> </a:t>
            </a:r>
            <a:r>
              <a:rPr lang="en-US" dirty="0" err="1"/>
              <a:t>tĩnh</a:t>
            </a:r>
            <a:r>
              <a:rPr lang="en-US" dirty="0"/>
              <a:t> </a:t>
            </a:r>
            <a:r>
              <a:rPr lang="en-US" dirty="0" err="1"/>
              <a:t>được</a:t>
            </a:r>
            <a:r>
              <a:rPr lang="en-US" dirty="0"/>
              <a:t> </a:t>
            </a:r>
            <a:r>
              <a:rPr lang="en-US" b="1" dirty="0" err="1">
                <a:solidFill>
                  <a:srgbClr val="00B0F0"/>
                </a:solidFill>
              </a:rPr>
              <a:t>bao</a:t>
            </a:r>
            <a:r>
              <a:rPr lang="en-US" b="1" dirty="0">
                <a:solidFill>
                  <a:srgbClr val="00B0F0"/>
                </a:solidFill>
              </a:rPr>
              <a:t> </a:t>
            </a:r>
            <a:r>
              <a:rPr lang="en-US" b="1" dirty="0" err="1">
                <a:solidFill>
                  <a:srgbClr val="00B0F0"/>
                </a:solidFill>
              </a:rPr>
              <a:t>bọc</a:t>
            </a:r>
            <a:r>
              <a:rPr lang="en-US" b="1" dirty="0">
                <a:solidFill>
                  <a:srgbClr val="00B0F0"/>
                </a:solidFill>
              </a:rPr>
              <a:t> </a:t>
            </a:r>
            <a:r>
              <a:rPr lang="en-US" b="1" dirty="0" err="1">
                <a:solidFill>
                  <a:srgbClr val="00B0F0"/>
                </a:solidFill>
              </a:rPr>
              <a:t>trong</a:t>
            </a:r>
            <a:r>
              <a:rPr lang="en-US" b="1" dirty="0">
                <a:solidFill>
                  <a:srgbClr val="00B0F0"/>
                </a:solidFill>
              </a:rPr>
              <a:t> </a:t>
            </a:r>
            <a:r>
              <a:rPr lang="en-US" b="1" dirty="0" err="1">
                <a:solidFill>
                  <a:srgbClr val="00B0F0"/>
                </a:solidFill>
              </a:rPr>
              <a:t>phạm</a:t>
            </a:r>
            <a:r>
              <a:rPr lang="en-US" b="1" dirty="0">
                <a:solidFill>
                  <a:srgbClr val="00B0F0"/>
                </a:solidFill>
              </a:rPr>
              <a:t> vi </a:t>
            </a:r>
            <a:r>
              <a:rPr lang="en-US" b="1" dirty="0" err="1">
                <a:solidFill>
                  <a:srgbClr val="00B0F0"/>
                </a:solidFill>
              </a:rPr>
              <a:t>của</a:t>
            </a:r>
            <a:r>
              <a:rPr lang="en-US" b="1" dirty="0">
                <a:solidFill>
                  <a:srgbClr val="00B0F0"/>
                </a:solidFill>
              </a:rPr>
              <a:t> </a:t>
            </a:r>
            <a:r>
              <a:rPr lang="en-US" b="1" dirty="0" err="1">
                <a:solidFill>
                  <a:srgbClr val="00B0F0"/>
                </a:solidFill>
              </a:rPr>
              <a:t>một</a:t>
            </a:r>
            <a:r>
              <a:rPr lang="en-US" b="1" dirty="0">
                <a:solidFill>
                  <a:srgbClr val="00B0F0"/>
                </a:solidFill>
              </a:rPr>
              <a:t> </a:t>
            </a:r>
            <a:r>
              <a:rPr lang="en-US" b="1" dirty="0" err="1">
                <a:solidFill>
                  <a:srgbClr val="00B0F0"/>
                </a:solidFill>
              </a:rPr>
              <a:t>lớp</a:t>
            </a:r>
            <a:r>
              <a:rPr lang="en-US" b="1" dirty="0">
                <a:solidFill>
                  <a:srgbClr val="00B0F0"/>
                </a:solidFill>
              </a:rPr>
              <a:t> </a:t>
            </a:r>
            <a:r>
              <a:rPr lang="en-US" b="1" dirty="0" err="1">
                <a:solidFill>
                  <a:srgbClr val="00B0F0"/>
                </a:solidFill>
              </a:rPr>
              <a:t>nơi</a:t>
            </a:r>
            <a:r>
              <a:rPr lang="en-US" b="1" dirty="0">
                <a:solidFill>
                  <a:srgbClr val="00B0F0"/>
                </a:solidFill>
              </a:rPr>
              <a:t> </a:t>
            </a:r>
            <a:r>
              <a:rPr lang="en-US" b="1" dirty="0" err="1">
                <a:solidFill>
                  <a:srgbClr val="00B0F0"/>
                </a:solidFill>
              </a:rPr>
              <a:t>nó</a:t>
            </a:r>
            <a:r>
              <a:rPr lang="en-US" b="1" dirty="0">
                <a:solidFill>
                  <a:srgbClr val="00B0F0"/>
                </a:solidFill>
              </a:rPr>
              <a:t> </a:t>
            </a:r>
            <a:r>
              <a:rPr lang="en-US" b="1" dirty="0" err="1">
                <a:solidFill>
                  <a:srgbClr val="00B0F0"/>
                </a:solidFill>
              </a:rPr>
              <a:t>được</a:t>
            </a:r>
            <a:r>
              <a:rPr lang="en-US" b="1" dirty="0">
                <a:solidFill>
                  <a:srgbClr val="00B0F0"/>
                </a:solidFill>
              </a:rPr>
              <a:t> </a:t>
            </a:r>
            <a:r>
              <a:rPr lang="en-US" b="1" dirty="0" err="1">
                <a:solidFill>
                  <a:srgbClr val="00B0F0"/>
                </a:solidFill>
              </a:rPr>
              <a:t>định</a:t>
            </a:r>
            <a:r>
              <a:rPr lang="en-US" b="1" dirty="0">
                <a:solidFill>
                  <a:srgbClr val="00B0F0"/>
                </a:solidFill>
              </a:rPr>
              <a:t> </a:t>
            </a:r>
            <a:r>
              <a:rPr lang="en-US" b="1" dirty="0" err="1">
                <a:solidFill>
                  <a:srgbClr val="00B0F0"/>
                </a:solidFill>
              </a:rPr>
              <a:t>nghĩa</a:t>
            </a:r>
            <a:r>
              <a:rPr lang="en-US" dirty="0"/>
              <a:t>, do </a:t>
            </a:r>
            <a:r>
              <a:rPr lang="en-US" dirty="0" err="1"/>
              <a:t>vậy</a:t>
            </a:r>
            <a:r>
              <a:rPr lang="en-US" dirty="0"/>
              <a:t> </a:t>
            </a:r>
            <a:r>
              <a:rPr lang="en-US" dirty="0" err="1"/>
              <a:t>sẽ</a:t>
            </a:r>
            <a:r>
              <a:rPr lang="en-US" dirty="0"/>
              <a:t> </a:t>
            </a:r>
            <a:r>
              <a:rPr lang="en-US" dirty="0" err="1"/>
              <a:t>không</a:t>
            </a:r>
            <a:r>
              <a:rPr lang="en-US" dirty="0"/>
              <a:t> </a:t>
            </a:r>
            <a:r>
              <a:rPr lang="en-US" dirty="0" err="1"/>
              <a:t>gặp</a:t>
            </a:r>
            <a:r>
              <a:rPr lang="en-US" dirty="0"/>
              <a:t> </a:t>
            </a:r>
            <a:r>
              <a:rPr lang="en-US" dirty="0" err="1"/>
              <a:t>tình</a:t>
            </a:r>
            <a:r>
              <a:rPr lang="en-US" dirty="0"/>
              <a:t> </a:t>
            </a:r>
            <a:r>
              <a:rPr lang="en-US" dirty="0" err="1"/>
              <a:t>trạng</a:t>
            </a:r>
            <a:r>
              <a:rPr lang="en-US" dirty="0"/>
              <a:t> </a:t>
            </a:r>
            <a:r>
              <a:rPr lang="en-US" dirty="0" err="1"/>
              <a:t>lộn</a:t>
            </a:r>
            <a:r>
              <a:rPr lang="en-US" dirty="0"/>
              <a:t> </a:t>
            </a:r>
            <a:r>
              <a:rPr lang="en-US" dirty="0" err="1"/>
              <a:t>xộn</a:t>
            </a:r>
            <a:r>
              <a:rPr lang="en-US" dirty="0"/>
              <a:t> </a:t>
            </a:r>
            <a:r>
              <a:rPr lang="en-US" dirty="0" err="1"/>
              <a:t>giữa</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trùng</a:t>
            </a:r>
            <a:r>
              <a:rPr lang="en-US" dirty="0"/>
              <a:t> </a:t>
            </a:r>
            <a:r>
              <a:rPr lang="en-US" dirty="0" err="1"/>
              <a:t>tên</a:t>
            </a:r>
            <a:r>
              <a:rPr lang="en-US" dirty="0"/>
              <a:t> do </a:t>
            </a:r>
            <a:r>
              <a:rPr lang="en-US" dirty="0" err="1"/>
              <a:t>chúng</a:t>
            </a:r>
            <a:r>
              <a:rPr lang="en-US" dirty="0"/>
              <a:t> </a:t>
            </a:r>
            <a:r>
              <a:rPr lang="en-US" dirty="0" err="1"/>
              <a:t>được</a:t>
            </a:r>
            <a:r>
              <a:rPr lang="en-US" dirty="0"/>
              <a:t> </a:t>
            </a:r>
            <a:r>
              <a:rPr lang="en-US" dirty="0" err="1"/>
              <a:t>đặt</a:t>
            </a:r>
            <a:r>
              <a:rPr lang="en-US" dirty="0"/>
              <a:t> </a:t>
            </a:r>
            <a:r>
              <a:rPr lang="en-US" dirty="0" err="1"/>
              <a:t>trong</a:t>
            </a:r>
            <a:r>
              <a:rPr lang="en-US" dirty="0"/>
              <a:t> namespace</a:t>
            </a:r>
            <a:endParaRPr lang="vi-VN" dirty="0"/>
          </a:p>
        </p:txBody>
      </p:sp>
      <p:sp>
        <p:nvSpPr>
          <p:cNvPr id="126980" name="Slide Number Placeholder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6C9B8A30-5033-4399-A612-F598415E27F0}" type="slidenum">
              <a:rPr lang="vi-VN" altLang="en-US" sz="2800">
                <a:solidFill>
                  <a:srgbClr val="FFFFFF"/>
                </a:solidFill>
                <a:latin typeface="Arial" panose="020B0604020202020204" pitchFamily="34" charset="0"/>
              </a:rPr>
            </a:fld>
            <a:endParaRPr lang="vi-VN" altLang="en-US" sz="2800">
              <a:solidFill>
                <a:srgbClr val="FFFFFF"/>
              </a:solidFill>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p:cNvSpPr>
            <a:spLocks noGrp="1" noChangeArrowheads="1"/>
          </p:cNvSpPr>
          <p:nvPr>
            <p:ph type="title"/>
          </p:nvPr>
        </p:nvSpPr>
        <p:spPr/>
        <p:txBody>
          <a:bodyPr/>
          <a:lstStyle/>
          <a:p>
            <a:pPr eaLnBrk="1" hangingPunct="1"/>
            <a:endParaRPr lang="en-US" altLang="en-US"/>
          </a:p>
        </p:txBody>
      </p:sp>
      <p:sp>
        <p:nvSpPr>
          <p:cNvPr id="128003" name="Content Placeholder 2"/>
          <p:cNvSpPr>
            <a:spLocks noGrp="1" noChangeArrowheads="1"/>
          </p:cNvSpPr>
          <p:nvPr>
            <p:ph idx="1"/>
          </p:nvPr>
        </p:nvSpPr>
        <p:spPr/>
        <p:txBody>
          <a:bodyPr/>
          <a:lstStyle/>
          <a:p>
            <a:pPr eaLnBrk="1" hangingPunct="1"/>
            <a:endParaRPr lang="en-US" altLang="en-US"/>
          </a:p>
        </p:txBody>
      </p:sp>
      <p:sp>
        <p:nvSpPr>
          <p:cNvPr id="128005" name="Slide Number Placeholder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D35A0B58-D006-4315-BB2B-75F522E580E0}" type="slidenum">
              <a:rPr lang="vi-VN" altLang="en-US" sz="2800">
                <a:solidFill>
                  <a:srgbClr val="FFFFFF"/>
                </a:solidFill>
                <a:latin typeface="Arial" panose="020B0604020202020204" pitchFamily="34" charset="0"/>
              </a:rPr>
            </a:fld>
            <a:endParaRPr lang="vi-VN" altLang="en-US" sz="2800">
              <a:solidFill>
                <a:srgbClr val="FFFFFF"/>
              </a:solidFill>
              <a:latin typeface="Arial" panose="020B0604020202020204" pitchFamily="34" charset="0"/>
            </a:endParaRPr>
          </a:p>
        </p:txBody>
      </p:sp>
      <p:pic>
        <p:nvPicPr>
          <p:cNvPr id="12800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21050" y="295276"/>
            <a:ext cx="5759450" cy="633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p:cNvSpPr>
            <a:spLocks noGrp="1" noChangeArrowheads="1"/>
          </p:cNvSpPr>
          <p:nvPr>
            <p:ph type="title"/>
          </p:nvPr>
        </p:nvSpPr>
        <p:spPr/>
        <p:txBody>
          <a:bodyPr/>
          <a:lstStyle/>
          <a:p>
            <a:pPr eaLnBrk="1" hangingPunct="1"/>
            <a:r>
              <a:rPr lang="en-US" altLang="en-US"/>
              <a:t>Vùng readonly</a:t>
            </a:r>
            <a:endParaRPr lang="vi-VN" altLang="en-US"/>
          </a:p>
        </p:txBody>
      </p:sp>
      <p:sp>
        <p:nvSpPr>
          <p:cNvPr id="130051" name="Content Placeholder 2"/>
          <p:cNvSpPr>
            <a:spLocks noGrp="1" noChangeArrowheads="1"/>
          </p:cNvSpPr>
          <p:nvPr>
            <p:ph idx="1"/>
          </p:nvPr>
        </p:nvSpPr>
        <p:spPr/>
        <p:txBody>
          <a:bodyPr/>
          <a:lstStyle/>
          <a:p>
            <a:pPr eaLnBrk="1" hangingPunct="1"/>
            <a:r>
              <a:rPr lang="en-US" altLang="en-US" sz="2200" dirty="0" err="1">
                <a:latin typeface="+mj-lt"/>
                <a:ea typeface="Tahoma" panose="020B0604030504040204" pitchFamily="34" charset="0"/>
                <a:cs typeface="Tahoma" panose="020B0604030504040204" pitchFamily="34" charset="0"/>
              </a:rPr>
              <a:t>Vùng</a:t>
            </a:r>
            <a:r>
              <a:rPr lang="en-US" altLang="en-US" sz="2200" dirty="0">
                <a:latin typeface="+mj-lt"/>
                <a:ea typeface="Tahoma" panose="020B0604030504040204" pitchFamily="34" charset="0"/>
                <a:cs typeface="Tahoma" panose="020B0604030504040204" pitchFamily="34" charset="0"/>
              </a:rPr>
              <a:t> </a:t>
            </a:r>
            <a:r>
              <a:rPr lang="en-US" altLang="en-US" sz="2200" dirty="0" err="1">
                <a:latin typeface="+mj-lt"/>
                <a:ea typeface="Tahoma" panose="020B0604030504040204" pitchFamily="34" charset="0"/>
                <a:cs typeface="Tahoma" panose="020B0604030504040204" pitchFamily="34" charset="0"/>
              </a:rPr>
              <a:t>được</a:t>
            </a:r>
            <a:r>
              <a:rPr lang="en-US" altLang="en-US" sz="2200" dirty="0">
                <a:latin typeface="+mj-lt"/>
                <a:ea typeface="Tahoma" panose="020B0604030504040204" pitchFamily="34" charset="0"/>
                <a:cs typeface="Tahoma" panose="020B0604030504040204" pitchFamily="34" charset="0"/>
              </a:rPr>
              <a:t> </a:t>
            </a:r>
            <a:r>
              <a:rPr lang="en-US" altLang="en-US" sz="2200" dirty="0" err="1">
                <a:latin typeface="+mj-lt"/>
                <a:ea typeface="Tahoma" panose="020B0604030504040204" pitchFamily="34" charset="0"/>
                <a:cs typeface="Tahoma" panose="020B0604030504040204" pitchFamily="34" charset="0"/>
              </a:rPr>
              <a:t>xác</a:t>
            </a:r>
            <a:r>
              <a:rPr lang="en-US" altLang="en-US" sz="2200" dirty="0">
                <a:latin typeface="+mj-lt"/>
                <a:ea typeface="Tahoma" panose="020B0604030504040204" pitchFamily="34" charset="0"/>
                <a:cs typeface="Tahoma" panose="020B0604030504040204" pitchFamily="34" charset="0"/>
              </a:rPr>
              <a:t> </a:t>
            </a:r>
            <a:r>
              <a:rPr lang="en-US" altLang="en-US" sz="2200" dirty="0" err="1">
                <a:latin typeface="+mj-lt"/>
                <a:ea typeface="Tahoma" panose="020B0604030504040204" pitchFamily="34" charset="0"/>
                <a:cs typeface="Tahoma" panose="020B0604030504040204" pitchFamily="34" charset="0"/>
              </a:rPr>
              <a:t>định</a:t>
            </a:r>
            <a:r>
              <a:rPr lang="en-US" altLang="en-US" sz="2200" dirty="0">
                <a:latin typeface="+mj-lt"/>
                <a:ea typeface="Tahoma" panose="020B0604030504040204" pitchFamily="34" charset="0"/>
                <a:cs typeface="Tahoma" panose="020B0604030504040204" pitchFamily="34" charset="0"/>
              </a:rPr>
              <a:t> </a:t>
            </a:r>
            <a:r>
              <a:rPr lang="en-US" altLang="en-US" sz="2200" dirty="0" err="1">
                <a:latin typeface="+mj-lt"/>
                <a:ea typeface="Tahoma" panose="020B0604030504040204" pitchFamily="34" charset="0"/>
                <a:cs typeface="Tahoma" panose="020B0604030504040204" pitchFamily="34" charset="0"/>
              </a:rPr>
              <a:t>là</a:t>
            </a:r>
            <a:r>
              <a:rPr lang="en-US" altLang="en-US" sz="2200" dirty="0">
                <a:latin typeface="+mj-lt"/>
                <a:ea typeface="Tahoma" panose="020B0604030504040204" pitchFamily="34" charset="0"/>
                <a:cs typeface="Tahoma" panose="020B0604030504040204" pitchFamily="34" charset="0"/>
              </a:rPr>
              <a:t> </a:t>
            </a:r>
            <a:r>
              <a:rPr lang="en-US" altLang="en-US" sz="2200" i="1" dirty="0" err="1">
                <a:latin typeface="+mj-lt"/>
                <a:ea typeface="Tahoma" panose="020B0604030504040204" pitchFamily="34" charset="0"/>
                <a:cs typeface="Tahoma" panose="020B0604030504040204" pitchFamily="34" charset="0"/>
              </a:rPr>
              <a:t>readonly</a:t>
            </a:r>
            <a:r>
              <a:rPr lang="en-US" altLang="en-US" sz="2200" i="1" dirty="0">
                <a:latin typeface="+mj-lt"/>
                <a:ea typeface="Tahoma" panose="020B0604030504040204" pitchFamily="34" charset="0"/>
                <a:cs typeface="Tahoma" panose="020B0604030504040204" pitchFamily="34" charset="0"/>
              </a:rPr>
              <a:t> </a:t>
            </a:r>
            <a:r>
              <a:rPr lang="en-US" altLang="en-US" sz="2200" dirty="0">
                <a:latin typeface="+mj-lt"/>
                <a:ea typeface="Tahoma" panose="020B0604030504040204" pitchFamily="34" charset="0"/>
                <a:cs typeface="Tahoma" panose="020B0604030504040204" pitchFamily="34" charset="0"/>
              </a:rPr>
              <a:t> </a:t>
            </a:r>
            <a:r>
              <a:rPr lang="en-US" altLang="en-US" sz="2200" dirty="0" err="1">
                <a:latin typeface="+mj-lt"/>
                <a:ea typeface="Tahoma" panose="020B0604030504040204" pitchFamily="34" charset="0"/>
                <a:cs typeface="Tahoma" panose="020B0604030504040204" pitchFamily="34" charset="0"/>
              </a:rPr>
              <a:t>không</a:t>
            </a:r>
            <a:r>
              <a:rPr lang="en-US" altLang="en-US" sz="2200" dirty="0">
                <a:latin typeface="+mj-lt"/>
                <a:ea typeface="Tahoma" panose="020B0604030504040204" pitchFamily="34" charset="0"/>
                <a:cs typeface="Tahoma" panose="020B0604030504040204" pitchFamily="34" charset="0"/>
              </a:rPr>
              <a:t> </a:t>
            </a:r>
            <a:r>
              <a:rPr lang="en-US" altLang="en-US" sz="2200" dirty="0" err="1">
                <a:latin typeface="+mj-lt"/>
                <a:ea typeface="Tahoma" panose="020B0604030504040204" pitchFamily="34" charset="0"/>
                <a:cs typeface="Tahoma" panose="020B0604030504040204" pitchFamily="34" charset="0"/>
              </a:rPr>
              <a:t>thể</a:t>
            </a:r>
            <a:r>
              <a:rPr lang="en-US" altLang="en-US" sz="2200" dirty="0">
                <a:latin typeface="+mj-lt"/>
                <a:ea typeface="Tahoma" panose="020B0604030504040204" pitchFamily="34" charset="0"/>
                <a:cs typeface="Tahoma" panose="020B0604030504040204" pitchFamily="34" charset="0"/>
              </a:rPr>
              <a:t> </a:t>
            </a:r>
            <a:r>
              <a:rPr lang="en-US" altLang="en-US" sz="2200" dirty="0" err="1">
                <a:latin typeface="+mj-lt"/>
                <a:ea typeface="Tahoma" panose="020B0604030504040204" pitchFamily="34" charset="0"/>
                <a:cs typeface="Tahoma" panose="020B0604030504040204" pitchFamily="34" charset="0"/>
              </a:rPr>
              <a:t>thay</a:t>
            </a:r>
            <a:r>
              <a:rPr lang="en-US" altLang="en-US" sz="2200" dirty="0">
                <a:latin typeface="+mj-lt"/>
                <a:ea typeface="Tahoma" panose="020B0604030504040204" pitchFamily="34" charset="0"/>
                <a:cs typeface="Tahoma" panose="020B0604030504040204" pitchFamily="34" charset="0"/>
              </a:rPr>
              <a:t> </a:t>
            </a:r>
            <a:r>
              <a:rPr lang="en-US" altLang="en-US" sz="2200" dirty="0" err="1">
                <a:latin typeface="+mj-lt"/>
                <a:ea typeface="Tahoma" panose="020B0604030504040204" pitchFamily="34" charset="0"/>
                <a:cs typeface="Tahoma" panose="020B0604030504040204" pitchFamily="34" charset="0"/>
              </a:rPr>
              <a:t>đổi</a:t>
            </a:r>
            <a:r>
              <a:rPr lang="en-US" altLang="en-US" sz="2200" dirty="0">
                <a:latin typeface="+mj-lt"/>
                <a:ea typeface="Tahoma" panose="020B0604030504040204" pitchFamily="34" charset="0"/>
                <a:cs typeface="Tahoma" panose="020B0604030504040204" pitchFamily="34" charset="0"/>
              </a:rPr>
              <a:t> </a:t>
            </a:r>
            <a:r>
              <a:rPr lang="en-US" altLang="en-US" sz="2200" dirty="0" err="1">
                <a:latin typeface="+mj-lt"/>
                <a:ea typeface="Tahoma" panose="020B0604030504040204" pitchFamily="34" charset="0"/>
                <a:cs typeface="Tahoma" panose="020B0604030504040204" pitchFamily="34" charset="0"/>
              </a:rPr>
              <a:t>khi</a:t>
            </a:r>
            <a:r>
              <a:rPr lang="en-US" altLang="en-US" sz="2200" dirty="0">
                <a:latin typeface="+mj-lt"/>
                <a:ea typeface="Tahoma" panose="020B0604030504040204" pitchFamily="34" charset="0"/>
                <a:cs typeface="Tahoma" panose="020B0604030504040204" pitchFamily="34" charset="0"/>
              </a:rPr>
              <a:t> </a:t>
            </a:r>
            <a:r>
              <a:rPr lang="en-US" altLang="en-US" sz="2200" dirty="0" err="1">
                <a:latin typeface="+mj-lt"/>
                <a:ea typeface="Tahoma" panose="020B0604030504040204" pitchFamily="34" charset="0"/>
                <a:cs typeface="Tahoma" panose="020B0604030504040204" pitchFamily="34" charset="0"/>
              </a:rPr>
              <a:t>khởi</a:t>
            </a:r>
            <a:r>
              <a:rPr lang="en-US" altLang="en-US" sz="2200" dirty="0">
                <a:latin typeface="+mj-lt"/>
                <a:ea typeface="Tahoma" panose="020B0604030504040204" pitchFamily="34" charset="0"/>
                <a:cs typeface="Tahoma" panose="020B0604030504040204" pitchFamily="34" charset="0"/>
              </a:rPr>
              <a:t> </a:t>
            </a:r>
            <a:r>
              <a:rPr lang="en-US" altLang="en-US" sz="2200" dirty="0" err="1">
                <a:latin typeface="+mj-lt"/>
                <a:ea typeface="Tahoma" panose="020B0604030504040204" pitchFamily="34" charset="0"/>
                <a:cs typeface="Tahoma" panose="020B0604030504040204" pitchFamily="34" charset="0"/>
              </a:rPr>
              <a:t>tạo</a:t>
            </a:r>
            <a:r>
              <a:rPr lang="en-US" altLang="en-US" sz="2200" dirty="0">
                <a:latin typeface="+mj-lt"/>
                <a:ea typeface="Tahoma" panose="020B0604030504040204" pitchFamily="34" charset="0"/>
                <a:cs typeface="Tahoma" panose="020B0604030504040204" pitchFamily="34" charset="0"/>
              </a:rPr>
              <a:t>. </a:t>
            </a:r>
            <a:r>
              <a:rPr lang="vi-VN" sz="2200" i="0" dirty="0">
                <a:solidFill>
                  <a:srgbClr val="666666"/>
                </a:solidFill>
                <a:effectLst/>
                <a:latin typeface="+mj-lt"/>
                <a:ea typeface="Tahoma" panose="020B0604030504040204" pitchFamily="34" charset="0"/>
                <a:cs typeface="Tahoma" panose="020B0604030504040204" pitchFamily="34" charset="0"/>
              </a:rPr>
              <a:t>được khởi tạo vào thời điểm khai báo hoặc trong constructor của class đó</a:t>
            </a:r>
            <a:endParaRPr lang="en-US" altLang="en-US" sz="2200" dirty="0">
              <a:latin typeface="+mj-lt"/>
              <a:ea typeface="Tahoma" panose="020B0604030504040204" pitchFamily="34" charset="0"/>
              <a:cs typeface="Tahoma" panose="020B0604030504040204" pitchFamily="34" charset="0"/>
            </a:endParaRPr>
          </a:p>
          <a:p>
            <a:pPr eaLnBrk="1" hangingPunct="1"/>
            <a:r>
              <a:rPr lang="en-US" altLang="en-US" dirty="0" err="1"/>
              <a:t>Tại</a:t>
            </a:r>
            <a:r>
              <a:rPr lang="en-US" altLang="en-US" dirty="0"/>
              <a:t> </a:t>
            </a:r>
            <a:r>
              <a:rPr lang="en-US" altLang="en-US" dirty="0" err="1"/>
              <a:t>thời</a:t>
            </a:r>
            <a:r>
              <a:rPr lang="en-US" altLang="en-US" dirty="0"/>
              <a:t> </a:t>
            </a:r>
            <a:r>
              <a:rPr lang="en-US" altLang="en-US" dirty="0" err="1"/>
              <a:t>điển</a:t>
            </a:r>
            <a:r>
              <a:rPr lang="en-US" altLang="en-US" dirty="0"/>
              <a:t> runtime, </a:t>
            </a:r>
            <a:r>
              <a:rPr lang="en-US" altLang="en-US" dirty="0" err="1"/>
              <a:t>các</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được</a:t>
            </a:r>
            <a:r>
              <a:rPr lang="en-US" altLang="en-US" dirty="0"/>
              <a:t> </a:t>
            </a:r>
            <a:r>
              <a:rPr lang="en-US" altLang="en-US" dirty="0" err="1"/>
              <a:t>gán</a:t>
            </a:r>
            <a:r>
              <a:rPr lang="en-US" altLang="en-US" dirty="0"/>
              <a:t> </a:t>
            </a:r>
            <a:r>
              <a:rPr lang="en-US" altLang="en-US" dirty="0" err="1"/>
              <a:t>là</a:t>
            </a:r>
            <a:r>
              <a:rPr lang="en-US" altLang="en-US" dirty="0"/>
              <a:t> </a:t>
            </a:r>
            <a:r>
              <a:rPr lang="en-US" altLang="en-US" dirty="0" err="1"/>
              <a:t>readonly</a:t>
            </a:r>
            <a:r>
              <a:rPr lang="en-US" altLang="en-US" dirty="0"/>
              <a:t> </a:t>
            </a:r>
            <a:r>
              <a:rPr lang="en-US" altLang="en-US" dirty="0" err="1"/>
              <a:t>sẽ</a:t>
            </a:r>
            <a:r>
              <a:rPr lang="en-US" altLang="en-US" dirty="0"/>
              <a:t> </a:t>
            </a:r>
            <a:r>
              <a:rPr lang="en-US" altLang="en-US" dirty="0" err="1"/>
              <a:t>được</a:t>
            </a:r>
            <a:r>
              <a:rPr lang="en-US" altLang="en-US" dirty="0"/>
              <a:t> </a:t>
            </a:r>
            <a:r>
              <a:rPr lang="en-US" altLang="en-US" dirty="0" err="1"/>
              <a:t>xác</a:t>
            </a:r>
            <a:r>
              <a:rPr lang="en-US" altLang="en-US" dirty="0"/>
              <a:t> </a:t>
            </a:r>
            <a:r>
              <a:rPr lang="en-US" altLang="en-US" dirty="0" err="1"/>
              <a:t>định</a:t>
            </a:r>
            <a:r>
              <a:rPr lang="en-US" altLang="en-US" dirty="0"/>
              <a:t>. (run-time constants) </a:t>
            </a:r>
            <a:endParaRPr lang="en-US" altLang="en-US" dirty="0"/>
          </a:p>
          <a:p>
            <a:pPr eaLnBrk="1" hangingPunct="1"/>
            <a:r>
              <a:rPr lang="en-US" altLang="en-US" dirty="0" err="1"/>
              <a:t>Ví</a:t>
            </a:r>
            <a:r>
              <a:rPr lang="en-US" altLang="en-US" dirty="0"/>
              <a:t> </a:t>
            </a:r>
            <a:r>
              <a:rPr lang="en-US" altLang="en-US" dirty="0" err="1"/>
              <a:t>dụ</a:t>
            </a:r>
            <a:r>
              <a:rPr lang="en-US" altLang="en-US" dirty="0"/>
              <a:t>:</a:t>
            </a:r>
            <a:endParaRPr lang="en-US" altLang="en-US" dirty="0"/>
          </a:p>
          <a:p>
            <a:pPr lvl="1" eaLnBrk="1" hangingPunct="1"/>
            <a:endParaRPr lang="vi-VN" altLang="en-US" dirty="0"/>
          </a:p>
        </p:txBody>
      </p:sp>
      <p:sp>
        <p:nvSpPr>
          <p:cNvPr id="130054" name="Slide Number Placeholder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C313D929-8EE8-449B-ABC5-7BEB3389537C}" type="slidenum">
              <a:rPr lang="vi-VN" altLang="en-US" sz="2800">
                <a:solidFill>
                  <a:srgbClr val="FFFFFF"/>
                </a:solidFill>
                <a:latin typeface="Arial" panose="020B0604020202020204" pitchFamily="34" charset="0"/>
              </a:rPr>
            </a:fld>
            <a:endParaRPr lang="vi-VN" altLang="en-US" sz="2800">
              <a:solidFill>
                <a:srgbClr val="FFFFFF"/>
              </a:solidFill>
              <a:latin typeface="Arial" panose="020B0604020202020204" pitchFamily="34" charset="0"/>
            </a:endParaRPr>
          </a:p>
        </p:txBody>
      </p:sp>
      <p:sp>
        <p:nvSpPr>
          <p:cNvPr id="130052" name="Text Box 5"/>
          <p:cNvSpPr txBox="1">
            <a:spLocks noChangeArrowheads="1"/>
          </p:cNvSpPr>
          <p:nvPr/>
        </p:nvSpPr>
        <p:spPr bwMode="auto">
          <a:xfrm>
            <a:off x="3060234" y="4143376"/>
            <a:ext cx="4384534" cy="255454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r>
              <a:rPr lang="en-US" altLang="en-US" sz="1600" noProof="1">
                <a:solidFill>
                  <a:srgbClr val="0000FF"/>
                </a:solidFill>
                <a:latin typeface="Arial" panose="020B0604020202020204" pitchFamily="34" charset="0"/>
              </a:rPr>
              <a:t>class </a:t>
            </a:r>
            <a:r>
              <a:rPr lang="en-US" altLang="en-US" sz="1600" noProof="1">
                <a:solidFill>
                  <a:srgbClr val="008080"/>
                </a:solidFill>
                <a:latin typeface="Arial" panose="020B0604020202020204" pitchFamily="34" charset="0"/>
              </a:rPr>
              <a:t>MyMathClass</a:t>
            </a:r>
            <a:endParaRPr lang="en-US" altLang="en-US" sz="1600" noProof="1">
              <a:solidFill>
                <a:srgbClr val="008080"/>
              </a:solidFill>
              <a:latin typeface="Arial" panose="020B0604020202020204" pitchFamily="34" charset="0"/>
            </a:endParaRPr>
          </a:p>
          <a:p>
            <a:pPr defTabSz="457200" fontAlgn="base">
              <a:spcBef>
                <a:spcPct val="0"/>
              </a:spcBef>
              <a:spcAft>
                <a:spcPct val="0"/>
              </a:spcAft>
              <a:buClrTx/>
              <a:buSzTx/>
              <a:buNone/>
            </a:pPr>
            <a:r>
              <a:rPr lang="en-US" altLang="en-US" sz="1600" noProof="1">
                <a:solidFill>
                  <a:srgbClr val="008080"/>
                </a:solidFill>
                <a:latin typeface="Arial" panose="020B0604020202020204" pitchFamily="34" charset="0"/>
              </a:rPr>
              <a:t>{</a:t>
            </a:r>
            <a:endParaRPr lang="en-US" altLang="en-US" sz="1600" noProof="1">
              <a:solidFill>
                <a:srgbClr val="008080"/>
              </a:solidFill>
              <a:latin typeface="Arial" panose="020B0604020202020204" pitchFamily="34" charset="0"/>
            </a:endParaRPr>
          </a:p>
          <a:p>
            <a:pPr defTabSz="457200" fontAlgn="base">
              <a:spcBef>
                <a:spcPct val="0"/>
              </a:spcBef>
              <a:spcAft>
                <a:spcPct val="0"/>
              </a:spcAft>
              <a:buClrTx/>
              <a:buSzTx/>
              <a:buNone/>
            </a:pPr>
            <a:r>
              <a:rPr lang="en-US" altLang="en-US" sz="1600" noProof="1">
                <a:solidFill>
                  <a:srgbClr val="008080"/>
                </a:solidFill>
                <a:latin typeface="Arial" panose="020B0604020202020204" pitchFamily="34" charset="0"/>
              </a:rPr>
              <a:t>    </a:t>
            </a:r>
            <a:r>
              <a:rPr lang="en-US" altLang="en-US" sz="1600" noProof="1">
                <a:solidFill>
                  <a:srgbClr val="008000"/>
                </a:solidFill>
                <a:latin typeface="Arial" panose="020B0604020202020204" pitchFamily="34" charset="0"/>
              </a:rPr>
              <a:t>// Read-only fields can be assigned in ctors,</a:t>
            </a:r>
            <a:endParaRPr lang="en-US" altLang="en-US" sz="1600" noProof="1">
              <a:solidFill>
                <a:srgbClr val="008000"/>
              </a:solidFill>
              <a:latin typeface="Arial" panose="020B0604020202020204" pitchFamily="34" charset="0"/>
            </a:endParaRPr>
          </a:p>
          <a:p>
            <a:pPr defTabSz="457200" fontAlgn="base">
              <a:spcBef>
                <a:spcPct val="0"/>
              </a:spcBef>
              <a:spcAft>
                <a:spcPct val="0"/>
              </a:spcAft>
              <a:buClrTx/>
              <a:buSzTx/>
              <a:buNone/>
            </a:pPr>
            <a:r>
              <a:rPr lang="en-US" altLang="en-US" sz="1600" noProof="1">
                <a:solidFill>
                  <a:srgbClr val="008000"/>
                </a:solidFill>
                <a:latin typeface="Arial" panose="020B0604020202020204" pitchFamily="34" charset="0"/>
              </a:rPr>
              <a:t>    // but nowhere else.</a:t>
            </a:r>
            <a:endParaRPr lang="en-US" altLang="en-US" sz="1600" noProof="1">
              <a:solidFill>
                <a:srgbClr val="008000"/>
              </a:solidFill>
              <a:latin typeface="Arial" panose="020B0604020202020204" pitchFamily="34" charset="0"/>
            </a:endParaRPr>
          </a:p>
          <a:p>
            <a:pPr defTabSz="457200" fontAlgn="base">
              <a:spcBef>
                <a:spcPct val="0"/>
              </a:spcBef>
              <a:spcAft>
                <a:spcPct val="0"/>
              </a:spcAft>
              <a:buClrTx/>
              <a:buSzTx/>
              <a:buNone/>
            </a:pPr>
            <a:r>
              <a:rPr lang="en-US" altLang="en-US" sz="1600" noProof="1">
                <a:solidFill>
                  <a:srgbClr val="008000"/>
                </a:solidFill>
                <a:latin typeface="Arial" panose="020B0604020202020204" pitchFamily="34" charset="0"/>
              </a:rPr>
              <a:t>    </a:t>
            </a:r>
            <a:r>
              <a:rPr lang="en-US" altLang="en-US" sz="1600" noProof="1">
                <a:solidFill>
                  <a:srgbClr val="0000FF"/>
                </a:solidFill>
                <a:latin typeface="Arial" panose="020B0604020202020204" pitchFamily="34" charset="0"/>
              </a:rPr>
              <a:t>public readonly double PI;</a:t>
            </a:r>
            <a:endParaRPr lang="en-US" altLang="en-US" sz="1600" noProof="1">
              <a:solidFill>
                <a:srgbClr val="0000FF"/>
              </a:solidFill>
              <a:latin typeface="Arial" panose="020B0604020202020204" pitchFamily="34" charset="0"/>
            </a:endParaRPr>
          </a:p>
          <a:p>
            <a:pPr defTabSz="457200" fontAlgn="base">
              <a:spcBef>
                <a:spcPct val="0"/>
              </a:spcBef>
              <a:spcAft>
                <a:spcPct val="0"/>
              </a:spcAft>
              <a:buClrTx/>
              <a:buSzTx/>
              <a:buNone/>
            </a:pPr>
            <a:r>
              <a:rPr lang="en-US" altLang="en-US" sz="1600" noProof="1">
                <a:solidFill>
                  <a:srgbClr val="0000FF"/>
                </a:solidFill>
                <a:latin typeface="Arial" panose="020B0604020202020204" pitchFamily="34" charset="0"/>
              </a:rPr>
              <a:t>    public MyMathClass()</a:t>
            </a:r>
            <a:endParaRPr lang="en-US" altLang="en-US" sz="1600" noProof="1">
              <a:solidFill>
                <a:srgbClr val="0000FF"/>
              </a:solidFill>
              <a:latin typeface="Arial" panose="020B0604020202020204" pitchFamily="34" charset="0"/>
            </a:endParaRPr>
          </a:p>
          <a:p>
            <a:pPr defTabSz="457200" fontAlgn="base">
              <a:spcBef>
                <a:spcPct val="0"/>
              </a:spcBef>
              <a:spcAft>
                <a:spcPct val="0"/>
              </a:spcAft>
              <a:buClrTx/>
              <a:buSzTx/>
              <a:buNone/>
            </a:pPr>
            <a:r>
              <a:rPr lang="en-US" altLang="en-US" sz="1600" noProof="1">
                <a:solidFill>
                  <a:srgbClr val="0000FF"/>
                </a:solidFill>
                <a:latin typeface="Arial" panose="020B0604020202020204" pitchFamily="34" charset="0"/>
              </a:rPr>
              <a:t>    {</a:t>
            </a:r>
            <a:endParaRPr lang="en-US" altLang="en-US" sz="1600" noProof="1">
              <a:solidFill>
                <a:srgbClr val="0000FF"/>
              </a:solidFill>
              <a:latin typeface="Arial" panose="020B0604020202020204" pitchFamily="34" charset="0"/>
            </a:endParaRPr>
          </a:p>
          <a:p>
            <a:pPr defTabSz="457200" fontAlgn="base">
              <a:spcBef>
                <a:spcPct val="0"/>
              </a:spcBef>
              <a:spcAft>
                <a:spcPct val="0"/>
              </a:spcAft>
              <a:buClrTx/>
              <a:buSzTx/>
              <a:buNone/>
            </a:pPr>
            <a:r>
              <a:rPr lang="en-US" altLang="en-US" sz="1600" noProof="1">
                <a:solidFill>
                  <a:srgbClr val="0000FF"/>
                </a:solidFill>
                <a:latin typeface="Arial" panose="020B0604020202020204" pitchFamily="34" charset="0"/>
              </a:rPr>
              <a:t>        PI = 3.14;</a:t>
            </a:r>
            <a:endParaRPr lang="en-US" altLang="en-US" sz="1600" noProof="1">
              <a:solidFill>
                <a:srgbClr val="0000FF"/>
              </a:solidFill>
              <a:latin typeface="Arial" panose="020B0604020202020204" pitchFamily="34" charset="0"/>
            </a:endParaRPr>
          </a:p>
          <a:p>
            <a:pPr defTabSz="457200" fontAlgn="base">
              <a:spcBef>
                <a:spcPct val="0"/>
              </a:spcBef>
              <a:spcAft>
                <a:spcPct val="0"/>
              </a:spcAft>
              <a:buClrTx/>
              <a:buSzTx/>
              <a:buNone/>
            </a:pPr>
            <a:r>
              <a:rPr lang="en-US" altLang="en-US" sz="1600" noProof="1">
                <a:solidFill>
                  <a:srgbClr val="0000FF"/>
                </a:solidFill>
                <a:latin typeface="Arial" panose="020B0604020202020204" pitchFamily="34" charset="0"/>
              </a:rPr>
              <a:t>    }</a:t>
            </a:r>
            <a:endParaRPr lang="en-US" altLang="en-US" sz="1600" noProof="1">
              <a:solidFill>
                <a:srgbClr val="0000FF"/>
              </a:solidFill>
              <a:latin typeface="Arial" panose="020B0604020202020204" pitchFamily="34" charset="0"/>
            </a:endParaRPr>
          </a:p>
          <a:p>
            <a:pPr defTabSz="457200" fontAlgn="base">
              <a:spcBef>
                <a:spcPct val="0"/>
              </a:spcBef>
              <a:spcAft>
                <a:spcPct val="0"/>
              </a:spcAft>
              <a:buClrTx/>
              <a:buSzTx/>
              <a:buNone/>
            </a:pPr>
            <a:r>
              <a:rPr lang="en-US" altLang="en-US" sz="1600" noProof="1">
                <a:solidFill>
                  <a:srgbClr val="0000FF"/>
                </a:solidFill>
                <a:latin typeface="Arial" panose="020B0604020202020204" pitchFamily="34" charset="0"/>
              </a:rPr>
              <a:t>}</a:t>
            </a:r>
            <a:endParaRPr lang="en-US" altLang="en-US" sz="1600" dirty="0">
              <a:solidFill>
                <a:srgbClr val="0000FF"/>
              </a:solidFill>
              <a:latin typeface="Arial" panose="020B0604020202020204" pitchFamily="34" charset="0"/>
            </a:endParaRPr>
          </a:p>
        </p:txBody>
      </p:sp>
      <p:sp>
        <p:nvSpPr>
          <p:cNvPr id="130053" name="Text Box 4"/>
          <p:cNvSpPr txBox="1">
            <a:spLocks noChangeArrowheads="1"/>
          </p:cNvSpPr>
          <p:nvPr/>
        </p:nvSpPr>
        <p:spPr bwMode="auto">
          <a:xfrm>
            <a:off x="8190758" y="3897154"/>
            <a:ext cx="2773516" cy="2800767"/>
          </a:xfrm>
          <a:prstGeom prst="rect">
            <a:avLst/>
          </a:prstGeom>
          <a:solidFill>
            <a:srgbClr val="FFFFD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r>
              <a:rPr lang="en-US" altLang="en-US" sz="1600" noProof="1">
                <a:solidFill>
                  <a:srgbClr val="0000FF"/>
                </a:solidFill>
                <a:latin typeface="Arial" panose="020B0604020202020204" pitchFamily="34" charset="0"/>
              </a:rPr>
              <a:t>class </a:t>
            </a:r>
            <a:r>
              <a:rPr lang="en-US" altLang="en-US" sz="1600" noProof="1">
                <a:solidFill>
                  <a:srgbClr val="008080"/>
                </a:solidFill>
                <a:latin typeface="Arial" panose="020B0604020202020204" pitchFamily="34" charset="0"/>
              </a:rPr>
              <a:t>MyMathClass</a:t>
            </a:r>
            <a:endParaRPr lang="en-US" altLang="en-US" sz="1600" noProof="1">
              <a:solidFill>
                <a:srgbClr val="008080"/>
              </a:solidFill>
              <a:latin typeface="Arial" panose="020B0604020202020204" pitchFamily="34" charset="0"/>
            </a:endParaRPr>
          </a:p>
          <a:p>
            <a:pPr defTabSz="457200" fontAlgn="base">
              <a:spcBef>
                <a:spcPct val="0"/>
              </a:spcBef>
              <a:spcAft>
                <a:spcPct val="0"/>
              </a:spcAft>
              <a:buClrTx/>
              <a:buSzTx/>
              <a:buNone/>
            </a:pPr>
            <a:r>
              <a:rPr lang="en-US" altLang="en-US" sz="1600" noProof="1">
                <a:solidFill>
                  <a:srgbClr val="008080"/>
                </a:solidFill>
                <a:latin typeface="Arial" panose="020B0604020202020204" pitchFamily="34" charset="0"/>
              </a:rPr>
              <a:t>{</a:t>
            </a:r>
            <a:endParaRPr lang="en-US" altLang="en-US" sz="1600" noProof="1">
              <a:solidFill>
                <a:srgbClr val="008080"/>
              </a:solidFill>
              <a:latin typeface="Arial" panose="020B0604020202020204" pitchFamily="34" charset="0"/>
            </a:endParaRPr>
          </a:p>
          <a:p>
            <a:pPr defTabSz="457200" fontAlgn="base">
              <a:spcBef>
                <a:spcPct val="0"/>
              </a:spcBef>
              <a:spcAft>
                <a:spcPct val="0"/>
              </a:spcAft>
              <a:buClrTx/>
              <a:buSzTx/>
              <a:buNone/>
            </a:pPr>
            <a:r>
              <a:rPr lang="en-US" altLang="en-US" sz="1600" noProof="1">
                <a:solidFill>
                  <a:srgbClr val="008080"/>
                </a:solidFill>
                <a:latin typeface="Arial" panose="020B0604020202020204" pitchFamily="34" charset="0"/>
              </a:rPr>
              <a:t>    </a:t>
            </a:r>
            <a:r>
              <a:rPr lang="en-US" altLang="en-US" sz="1600" noProof="1">
                <a:solidFill>
                  <a:srgbClr val="0000FF"/>
                </a:solidFill>
                <a:latin typeface="Arial" panose="020B0604020202020204" pitchFamily="34" charset="0"/>
              </a:rPr>
              <a:t>public readonly double PI;</a:t>
            </a:r>
            <a:endParaRPr lang="en-US" altLang="en-US" sz="1600" noProof="1">
              <a:solidFill>
                <a:srgbClr val="0000FF"/>
              </a:solidFill>
              <a:latin typeface="Arial" panose="020B0604020202020204" pitchFamily="34" charset="0"/>
            </a:endParaRPr>
          </a:p>
          <a:p>
            <a:pPr defTabSz="457200" fontAlgn="base">
              <a:spcBef>
                <a:spcPct val="0"/>
              </a:spcBef>
              <a:spcAft>
                <a:spcPct val="0"/>
              </a:spcAft>
              <a:buClrTx/>
              <a:buSzTx/>
              <a:buNone/>
            </a:pPr>
            <a:r>
              <a:rPr lang="en-US" altLang="en-US" sz="1600" noProof="1">
                <a:solidFill>
                  <a:srgbClr val="0000FF"/>
                </a:solidFill>
                <a:latin typeface="Arial" panose="020B0604020202020204" pitchFamily="34" charset="0"/>
              </a:rPr>
              <a:t>    public MyMathClass()</a:t>
            </a:r>
            <a:endParaRPr lang="en-US" altLang="en-US" sz="1600" noProof="1">
              <a:solidFill>
                <a:srgbClr val="0000FF"/>
              </a:solidFill>
              <a:latin typeface="Arial" panose="020B0604020202020204" pitchFamily="34" charset="0"/>
            </a:endParaRPr>
          </a:p>
          <a:p>
            <a:pPr defTabSz="457200" fontAlgn="base">
              <a:spcBef>
                <a:spcPct val="0"/>
              </a:spcBef>
              <a:spcAft>
                <a:spcPct val="0"/>
              </a:spcAft>
              <a:buClrTx/>
              <a:buSzTx/>
              <a:buNone/>
            </a:pPr>
            <a:r>
              <a:rPr lang="en-US" altLang="en-US" sz="1600" noProof="1">
                <a:solidFill>
                  <a:srgbClr val="0000FF"/>
                </a:solidFill>
                <a:latin typeface="Arial" panose="020B0604020202020204" pitchFamily="34" charset="0"/>
              </a:rPr>
              <a:t>    {</a:t>
            </a:r>
            <a:endParaRPr lang="en-US" altLang="en-US" sz="1600" noProof="1">
              <a:solidFill>
                <a:srgbClr val="0000FF"/>
              </a:solidFill>
              <a:latin typeface="Arial" panose="020B0604020202020204" pitchFamily="34" charset="0"/>
            </a:endParaRPr>
          </a:p>
          <a:p>
            <a:pPr defTabSz="457200" fontAlgn="base">
              <a:spcBef>
                <a:spcPct val="0"/>
              </a:spcBef>
              <a:spcAft>
                <a:spcPct val="0"/>
              </a:spcAft>
              <a:buClrTx/>
              <a:buSzTx/>
              <a:buNone/>
            </a:pPr>
            <a:r>
              <a:rPr lang="en-US" altLang="en-US" sz="1600" noProof="1">
                <a:solidFill>
                  <a:srgbClr val="0000FF"/>
                </a:solidFill>
                <a:latin typeface="Arial" panose="020B0604020202020204" pitchFamily="34" charset="0"/>
              </a:rPr>
              <a:t>        PI = 3.14;</a:t>
            </a:r>
            <a:endParaRPr lang="en-US" altLang="en-US" sz="1600" noProof="1">
              <a:solidFill>
                <a:srgbClr val="0000FF"/>
              </a:solidFill>
              <a:latin typeface="Arial" panose="020B0604020202020204" pitchFamily="34" charset="0"/>
            </a:endParaRPr>
          </a:p>
          <a:p>
            <a:pPr defTabSz="457200" fontAlgn="base">
              <a:spcBef>
                <a:spcPct val="0"/>
              </a:spcBef>
              <a:spcAft>
                <a:spcPct val="0"/>
              </a:spcAft>
              <a:buClrTx/>
              <a:buSzTx/>
              <a:buNone/>
            </a:pPr>
            <a:r>
              <a:rPr lang="en-US" altLang="en-US" sz="1600" noProof="1">
                <a:solidFill>
                  <a:srgbClr val="0000FF"/>
                </a:solidFill>
                <a:latin typeface="Arial" panose="020B0604020202020204" pitchFamily="34" charset="0"/>
              </a:rPr>
              <a:t>    }</a:t>
            </a:r>
            <a:endParaRPr lang="en-US" altLang="en-US" sz="1600" noProof="1">
              <a:solidFill>
                <a:srgbClr val="0000FF"/>
              </a:solidFill>
              <a:latin typeface="Arial" panose="020B0604020202020204" pitchFamily="34" charset="0"/>
            </a:endParaRPr>
          </a:p>
          <a:p>
            <a:pPr defTabSz="457200" fontAlgn="base">
              <a:spcBef>
                <a:spcPct val="0"/>
              </a:spcBef>
              <a:spcAft>
                <a:spcPct val="0"/>
              </a:spcAft>
              <a:buClrTx/>
              <a:buSzTx/>
              <a:buNone/>
            </a:pPr>
            <a:r>
              <a:rPr lang="en-US" altLang="en-US" sz="1600" noProof="1">
                <a:solidFill>
                  <a:srgbClr val="0000FF"/>
                </a:solidFill>
                <a:latin typeface="Arial" panose="020B0604020202020204" pitchFamily="34" charset="0"/>
              </a:rPr>
              <a:t>    </a:t>
            </a:r>
            <a:r>
              <a:rPr lang="en-US" altLang="en-US" sz="1600" noProof="1">
                <a:solidFill>
                  <a:srgbClr val="008000"/>
                </a:solidFill>
                <a:latin typeface="Arial" panose="020B0604020202020204" pitchFamily="34" charset="0"/>
              </a:rPr>
              <a:t>// Error!</a:t>
            </a:r>
            <a:endParaRPr lang="en-US" altLang="en-US" sz="1600" noProof="1">
              <a:solidFill>
                <a:srgbClr val="008000"/>
              </a:solidFill>
              <a:latin typeface="Arial" panose="020B0604020202020204" pitchFamily="34" charset="0"/>
            </a:endParaRPr>
          </a:p>
          <a:p>
            <a:pPr defTabSz="457200" fontAlgn="base">
              <a:spcBef>
                <a:spcPct val="0"/>
              </a:spcBef>
              <a:spcAft>
                <a:spcPct val="0"/>
              </a:spcAft>
              <a:buClrTx/>
              <a:buSzTx/>
              <a:buNone/>
            </a:pPr>
            <a:r>
              <a:rPr lang="en-US" altLang="en-US" sz="1600" noProof="1">
                <a:solidFill>
                  <a:srgbClr val="008000"/>
                </a:solidFill>
                <a:latin typeface="Arial" panose="020B0604020202020204" pitchFamily="34" charset="0"/>
              </a:rPr>
              <a:t>    </a:t>
            </a:r>
            <a:r>
              <a:rPr lang="en-US" altLang="en-US" sz="1600" noProof="1">
                <a:solidFill>
                  <a:srgbClr val="0000FF"/>
                </a:solidFill>
                <a:latin typeface="Arial" panose="020B0604020202020204" pitchFamily="34" charset="0"/>
              </a:rPr>
              <a:t>public void ChangePI()</a:t>
            </a:r>
            <a:endParaRPr lang="en-US" altLang="en-US" sz="1600" noProof="1">
              <a:solidFill>
                <a:srgbClr val="0000FF"/>
              </a:solidFill>
              <a:latin typeface="Arial" panose="020B0604020202020204" pitchFamily="34" charset="0"/>
            </a:endParaRPr>
          </a:p>
          <a:p>
            <a:pPr defTabSz="457200" fontAlgn="base">
              <a:spcBef>
                <a:spcPct val="0"/>
              </a:spcBef>
              <a:spcAft>
                <a:spcPct val="0"/>
              </a:spcAft>
              <a:buClrTx/>
              <a:buSzTx/>
              <a:buNone/>
            </a:pPr>
            <a:r>
              <a:rPr lang="en-US" altLang="en-US" sz="1600" noProof="1">
                <a:solidFill>
                  <a:srgbClr val="0000FF"/>
                </a:solidFill>
                <a:latin typeface="Arial" panose="020B0604020202020204" pitchFamily="34" charset="0"/>
              </a:rPr>
              <a:t>    { PI = 3.14444; }</a:t>
            </a:r>
            <a:endParaRPr lang="en-US" altLang="en-US" sz="1600" noProof="1">
              <a:solidFill>
                <a:srgbClr val="0000FF"/>
              </a:solidFill>
              <a:latin typeface="Arial" panose="020B0604020202020204" pitchFamily="34" charset="0"/>
            </a:endParaRPr>
          </a:p>
          <a:p>
            <a:pPr defTabSz="457200" fontAlgn="base">
              <a:spcBef>
                <a:spcPct val="0"/>
              </a:spcBef>
              <a:spcAft>
                <a:spcPct val="0"/>
              </a:spcAft>
              <a:buClrTx/>
              <a:buSzTx/>
              <a:buNone/>
            </a:pPr>
            <a:r>
              <a:rPr lang="en-US" altLang="en-US" sz="1600" noProof="1">
                <a:solidFill>
                  <a:srgbClr val="0000FF"/>
                </a:solidFill>
                <a:latin typeface="Arial" panose="020B0604020202020204" pitchFamily="34" charset="0"/>
              </a:rPr>
              <a:t>}</a:t>
            </a:r>
            <a:endParaRPr lang="en-US" altLang="en-US" sz="1600" dirty="0">
              <a:solidFill>
                <a:srgbClr val="0000FF"/>
              </a:solidFill>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noChangeArrowheads="1"/>
          </p:cNvSpPr>
          <p:nvPr>
            <p:ph type="title"/>
          </p:nvPr>
        </p:nvSpPr>
        <p:spPr/>
        <p:txBody>
          <a:bodyPr/>
          <a:lstStyle/>
          <a:p>
            <a:pPr eaLnBrk="1" hangingPunct="1"/>
            <a:r>
              <a:rPr lang="en-US" altLang="en-US"/>
              <a:t>Làm việc với WinForm</a:t>
            </a:r>
            <a:endParaRPr lang="en-US" altLang="en-US"/>
          </a:p>
        </p:txBody>
      </p:sp>
      <p:sp>
        <p:nvSpPr>
          <p:cNvPr id="3" name="Content Placeholder 2"/>
          <p:cNvSpPr>
            <a:spLocks noGrp="1"/>
          </p:cNvSpPr>
          <p:nvPr>
            <p:ph idx="1"/>
          </p:nvPr>
        </p:nvSpPr>
        <p:spPr/>
        <p:txBody>
          <a:bodyPr rtlCol="0">
            <a:normAutofit/>
          </a:bodyPr>
          <a:lstStyle/>
          <a:p>
            <a:pPr marL="274320" indent="-274320" defTabSz="457200" eaLnBrk="1" fontAlgn="auto" hangingPunct="1">
              <a:spcAft>
                <a:spcPts val="0"/>
              </a:spcAft>
              <a:buClr>
                <a:schemeClr val="bg2">
                  <a:lumMod val="40000"/>
                  <a:lumOff val="60000"/>
                </a:schemeClr>
              </a:buClr>
              <a:buFont typeface="Wingdings 3" panose="05040102010807070707" pitchFamily="18" charset="2"/>
              <a:buChar char=""/>
              <a:defRPr/>
            </a:pPr>
            <a:endParaRPr lang="en-US" dirty="0"/>
          </a:p>
          <a:p>
            <a:pPr marL="0" indent="0" defTabSz="457200" eaLnBrk="1" fontAlgn="auto" hangingPunct="1">
              <a:spcAft>
                <a:spcPts val="0"/>
              </a:spcAft>
              <a:buClr>
                <a:schemeClr val="bg2">
                  <a:lumMod val="40000"/>
                  <a:lumOff val="60000"/>
                </a:schemeClr>
              </a:buClr>
              <a:buNone/>
              <a:defRPr/>
            </a:pPr>
            <a:endParaRPr lang="en-US" dirty="0"/>
          </a:p>
          <a:p>
            <a:pPr marL="0" indent="0" defTabSz="457200" eaLnBrk="1" fontAlgn="auto" hangingPunct="1">
              <a:spcAft>
                <a:spcPts val="0"/>
              </a:spcAft>
              <a:buClr>
                <a:schemeClr val="bg2">
                  <a:lumMod val="40000"/>
                  <a:lumOff val="60000"/>
                </a:schemeClr>
              </a:buClr>
              <a:buNone/>
              <a:defRPr/>
            </a:pPr>
            <a:endParaRPr lang="en-US" dirty="0"/>
          </a:p>
          <a:p>
            <a:pPr marL="274320" indent="-274320" defTabSz="457200" eaLnBrk="1" fontAlgn="auto" hangingPunct="1">
              <a:spcAft>
                <a:spcPts val="0"/>
              </a:spcAft>
              <a:buClr>
                <a:schemeClr val="bg2">
                  <a:lumMod val="40000"/>
                  <a:lumOff val="60000"/>
                </a:schemeClr>
              </a:buClr>
              <a:buFont typeface="Wingdings 3" panose="05040102010807070707" pitchFamily="18" charset="2"/>
              <a:buChar char=""/>
              <a:defRPr/>
            </a:pPr>
            <a:r>
              <a:rPr lang="en-US" dirty="0" err="1"/>
              <a:t>Yêu</a:t>
            </a:r>
            <a:r>
              <a:rPr lang="en-US" dirty="0"/>
              <a:t> </a:t>
            </a:r>
            <a:r>
              <a:rPr lang="en-US" dirty="0" err="1"/>
              <a:t>cầu</a:t>
            </a:r>
            <a:r>
              <a:rPr lang="en-US" dirty="0"/>
              <a:t>:</a:t>
            </a:r>
            <a:endParaRPr lang="en-US" dirty="0"/>
          </a:p>
          <a:p>
            <a:pPr marL="850900" lvl="1" indent="-457200" defTabSz="457200" eaLnBrk="1" fontAlgn="auto" hangingPunct="1">
              <a:spcAft>
                <a:spcPts val="0"/>
              </a:spcAft>
              <a:buClr>
                <a:schemeClr val="bg2">
                  <a:lumMod val="40000"/>
                  <a:lumOff val="60000"/>
                </a:schemeClr>
              </a:buClr>
              <a:buFont typeface="+mj-lt"/>
              <a:buAutoNum type="arabicPeriod"/>
              <a:defRPr/>
            </a:pPr>
            <a:r>
              <a:rPr lang="en-US" dirty="0" err="1"/>
              <a:t>Nhập</a:t>
            </a:r>
            <a:r>
              <a:rPr lang="en-US" dirty="0"/>
              <a:t> </a:t>
            </a:r>
            <a:r>
              <a:rPr lang="en-US" dirty="0" err="1"/>
              <a:t>số</a:t>
            </a:r>
            <a:r>
              <a:rPr lang="en-US" dirty="0"/>
              <a:t> </a:t>
            </a:r>
            <a:r>
              <a:rPr lang="en-US" dirty="0" err="1"/>
              <a:t>thực</a:t>
            </a:r>
            <a:r>
              <a:rPr lang="en-US" dirty="0"/>
              <a:t> </a:t>
            </a:r>
            <a:r>
              <a:rPr lang="en-US" dirty="0" err="1"/>
              <a:t>và</a:t>
            </a:r>
            <a:r>
              <a:rPr lang="en-US" dirty="0"/>
              <a:t> </a:t>
            </a:r>
            <a:r>
              <a:rPr lang="en-US" dirty="0" err="1"/>
              <a:t>ảo</a:t>
            </a:r>
            <a:endParaRPr lang="en-US" dirty="0"/>
          </a:p>
          <a:p>
            <a:pPr marL="850900" lvl="1" indent="-457200" defTabSz="457200" eaLnBrk="1" fontAlgn="auto" hangingPunct="1">
              <a:spcAft>
                <a:spcPts val="0"/>
              </a:spcAft>
              <a:buClr>
                <a:schemeClr val="bg2">
                  <a:lumMod val="40000"/>
                  <a:lumOff val="60000"/>
                </a:schemeClr>
              </a:buClr>
              <a:buFont typeface="+mj-lt"/>
              <a:buAutoNum type="arabicPeriod"/>
              <a:defRPr/>
            </a:pPr>
            <a:r>
              <a:rPr lang="en-US" dirty="0"/>
              <a:t>Add, Sub, </a:t>
            </a:r>
            <a:r>
              <a:rPr lang="en-US" dirty="0" err="1"/>
              <a:t>Mul</a:t>
            </a:r>
            <a:endParaRPr lang="en-US" dirty="0"/>
          </a:p>
          <a:p>
            <a:pPr marL="393700" lvl="1" indent="0" defTabSz="457200" eaLnBrk="1" fontAlgn="auto" hangingPunct="1">
              <a:spcAft>
                <a:spcPts val="0"/>
              </a:spcAft>
              <a:buClr>
                <a:schemeClr val="bg2">
                  <a:lumMod val="40000"/>
                  <a:lumOff val="60000"/>
                </a:schemeClr>
              </a:buClr>
              <a:buNone/>
              <a:defRPr/>
            </a:pPr>
            <a:r>
              <a:rPr lang="en-US" dirty="0">
                <a:sym typeface="Wingdings" panose="05000000000000000000" pitchFamily="2" charset="2"/>
              </a:rPr>
              <a:t> </a:t>
            </a:r>
            <a:r>
              <a:rPr lang="en-US" dirty="0" err="1">
                <a:sym typeface="Wingdings" panose="05000000000000000000" pitchFamily="2" charset="2"/>
              </a:rPr>
              <a:t>Thiết</a:t>
            </a:r>
            <a:r>
              <a:rPr lang="en-US" dirty="0">
                <a:sym typeface="Wingdings" panose="05000000000000000000" pitchFamily="2" charset="2"/>
              </a:rPr>
              <a:t> </a:t>
            </a:r>
            <a:r>
              <a:rPr lang="en-US" dirty="0" err="1">
                <a:sym typeface="Wingdings" panose="05000000000000000000" pitchFamily="2" charset="2"/>
              </a:rPr>
              <a:t>giao</a:t>
            </a:r>
            <a:r>
              <a:rPr lang="en-US" dirty="0">
                <a:sym typeface="Wingdings" panose="05000000000000000000" pitchFamily="2" charset="2"/>
              </a:rPr>
              <a:t> </a:t>
            </a:r>
            <a:r>
              <a:rPr lang="en-US" dirty="0" err="1">
                <a:sym typeface="Wingdings" panose="05000000000000000000" pitchFamily="2" charset="2"/>
              </a:rPr>
              <a:t>diện</a:t>
            </a:r>
            <a:endParaRPr lang="en-US" dirty="0"/>
          </a:p>
        </p:txBody>
      </p:sp>
      <p:sp>
        <p:nvSpPr>
          <p:cNvPr id="132102" name="Slide Number Placeholder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57C68F6D-8D4B-46F3-8CA0-A9C38389E9B4}" type="slidenum">
              <a:rPr lang="vi-VN" altLang="en-US" sz="2800">
                <a:solidFill>
                  <a:srgbClr val="FFFFFF"/>
                </a:solidFill>
                <a:latin typeface="Arial" panose="020B0604020202020204" pitchFamily="34" charset="0"/>
              </a:rPr>
            </a:fld>
            <a:endParaRPr lang="vi-VN" altLang="en-US" sz="2800">
              <a:solidFill>
                <a:srgbClr val="FFFFFF"/>
              </a:solidFill>
              <a:latin typeface="Arial" panose="020B0604020202020204" pitchFamily="34" charset="0"/>
            </a:endParaRPr>
          </a:p>
        </p:txBody>
      </p:sp>
      <p:pic>
        <p:nvPicPr>
          <p:cNvPr id="132100"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19513" y="2060575"/>
            <a:ext cx="43053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10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8663" y="3789363"/>
            <a:ext cx="436245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92150"/>
            <a:ext cx="8229600" cy="5632450"/>
          </a:xfrm>
        </p:spPr>
        <p:txBody>
          <a:bodyPr rtlCol="0">
            <a:normAutofit/>
          </a:bodyPr>
          <a:lstStyle/>
          <a:p>
            <a:pPr marL="514350" indent="-514350" defTabSz="457200" eaLnBrk="1" fontAlgn="auto" hangingPunct="1">
              <a:spcAft>
                <a:spcPts val="0"/>
              </a:spcAft>
              <a:buClr>
                <a:schemeClr val="bg2">
                  <a:lumMod val="40000"/>
                  <a:lumOff val="60000"/>
                </a:schemeClr>
              </a:buClr>
              <a:buFont typeface="+mj-lt"/>
              <a:buAutoNum type="arabicPeriod"/>
              <a:defRPr/>
            </a:pPr>
            <a:r>
              <a:rPr lang="en-US" dirty="0" err="1"/>
              <a:t>Đổi</a:t>
            </a:r>
            <a:r>
              <a:rPr lang="en-US" dirty="0"/>
              <a:t> </a:t>
            </a:r>
            <a:r>
              <a:rPr lang="en-US" dirty="0" err="1"/>
              <a:t>tên</a:t>
            </a:r>
            <a:r>
              <a:rPr lang="en-US" dirty="0"/>
              <a:t> Form </a:t>
            </a:r>
            <a:r>
              <a:rPr lang="en-US" dirty="0" err="1"/>
              <a:t>trong</a:t>
            </a:r>
            <a:r>
              <a:rPr lang="en-US" dirty="0"/>
              <a:t> Property panel</a:t>
            </a:r>
            <a:endParaRPr lang="en-US" dirty="0"/>
          </a:p>
          <a:p>
            <a:pPr marL="514350" indent="-514350" defTabSz="457200" eaLnBrk="1" fontAlgn="auto" hangingPunct="1">
              <a:spcAft>
                <a:spcPts val="0"/>
              </a:spcAft>
              <a:buClr>
                <a:schemeClr val="bg2">
                  <a:lumMod val="40000"/>
                  <a:lumOff val="60000"/>
                </a:schemeClr>
              </a:buClr>
              <a:buFont typeface="+mj-lt"/>
              <a:buAutoNum type="arabicPeriod"/>
              <a:defRPr/>
            </a:pPr>
            <a:endParaRPr lang="en-US" dirty="0"/>
          </a:p>
          <a:p>
            <a:pPr marL="514350" indent="-514350" defTabSz="457200" eaLnBrk="1" fontAlgn="auto" hangingPunct="1">
              <a:spcAft>
                <a:spcPts val="0"/>
              </a:spcAft>
              <a:buClr>
                <a:schemeClr val="bg2">
                  <a:lumMod val="40000"/>
                  <a:lumOff val="60000"/>
                </a:schemeClr>
              </a:buClr>
              <a:buFont typeface="+mj-lt"/>
              <a:buAutoNum type="arabicPeriod"/>
              <a:defRPr/>
            </a:pPr>
            <a:endParaRPr lang="en-US" dirty="0"/>
          </a:p>
          <a:p>
            <a:pPr marL="514350" indent="-514350" defTabSz="457200" eaLnBrk="1" fontAlgn="auto" hangingPunct="1">
              <a:spcAft>
                <a:spcPts val="0"/>
              </a:spcAft>
              <a:buClr>
                <a:schemeClr val="bg2">
                  <a:lumMod val="40000"/>
                  <a:lumOff val="60000"/>
                </a:schemeClr>
              </a:buClr>
              <a:buFont typeface="+mj-lt"/>
              <a:buAutoNum type="arabicPeriod"/>
              <a:defRPr/>
            </a:pPr>
            <a:endParaRPr lang="en-US" dirty="0"/>
          </a:p>
          <a:p>
            <a:pPr marL="514350" indent="-514350" defTabSz="457200" eaLnBrk="1" fontAlgn="auto" hangingPunct="1">
              <a:spcAft>
                <a:spcPts val="0"/>
              </a:spcAft>
              <a:buClr>
                <a:schemeClr val="bg2">
                  <a:lumMod val="40000"/>
                  <a:lumOff val="60000"/>
                </a:schemeClr>
              </a:buClr>
              <a:buFont typeface="+mj-lt"/>
              <a:buAutoNum type="arabicPeriod"/>
              <a:defRPr/>
            </a:pPr>
            <a:endParaRPr lang="en-US" dirty="0"/>
          </a:p>
          <a:p>
            <a:pPr marL="514350" indent="-514350" defTabSz="457200" eaLnBrk="1" fontAlgn="auto" hangingPunct="1">
              <a:spcAft>
                <a:spcPts val="0"/>
              </a:spcAft>
              <a:buClr>
                <a:schemeClr val="bg2">
                  <a:lumMod val="40000"/>
                  <a:lumOff val="60000"/>
                </a:schemeClr>
              </a:buClr>
              <a:buFont typeface="+mj-lt"/>
              <a:buAutoNum type="arabicPeriod"/>
              <a:defRPr/>
            </a:pPr>
            <a:r>
              <a:rPr lang="en-US" dirty="0" err="1"/>
              <a:t>Trong</a:t>
            </a:r>
            <a:r>
              <a:rPr lang="en-US" dirty="0"/>
              <a:t> </a:t>
            </a:r>
            <a:r>
              <a:rPr lang="en-US" dirty="0" err="1"/>
              <a:t>phần</a:t>
            </a:r>
            <a:r>
              <a:rPr lang="en-US" dirty="0"/>
              <a:t> Tools, </a:t>
            </a:r>
            <a:r>
              <a:rPr lang="en-US" dirty="0" err="1"/>
              <a:t>đưa</a:t>
            </a:r>
            <a:r>
              <a:rPr lang="en-US" dirty="0"/>
              <a:t> </a:t>
            </a:r>
            <a:r>
              <a:rPr lang="en-US" dirty="0" err="1"/>
              <a:t>các</a:t>
            </a:r>
            <a:r>
              <a:rPr lang="en-US" dirty="0"/>
              <a:t> </a:t>
            </a:r>
            <a:r>
              <a:rPr lang="en-US" dirty="0" err="1"/>
              <a:t>chứa</a:t>
            </a:r>
            <a:r>
              <a:rPr lang="en-US" dirty="0"/>
              <a:t> </a:t>
            </a:r>
            <a:r>
              <a:rPr lang="en-US" dirty="0" err="1"/>
              <a:t>năng</a:t>
            </a:r>
            <a:r>
              <a:rPr lang="en-US" dirty="0"/>
              <a:t> </a:t>
            </a:r>
            <a:r>
              <a:rPr lang="en-US" dirty="0" err="1"/>
              <a:t>cần</a:t>
            </a:r>
            <a:r>
              <a:rPr lang="en-US" dirty="0"/>
              <a:t>: </a:t>
            </a:r>
            <a:endParaRPr lang="en-US" dirty="0"/>
          </a:p>
          <a:p>
            <a:pPr marL="0" indent="0" defTabSz="457200" eaLnBrk="1" fontAlgn="auto" hangingPunct="1">
              <a:spcAft>
                <a:spcPts val="0"/>
              </a:spcAft>
              <a:buClr>
                <a:schemeClr val="bg2">
                  <a:lumMod val="40000"/>
                  <a:lumOff val="60000"/>
                </a:schemeClr>
              </a:buClr>
              <a:buNone/>
              <a:defRPr/>
            </a:pPr>
            <a:r>
              <a:rPr lang="en-US" dirty="0"/>
              <a:t>Button, </a:t>
            </a:r>
            <a:endParaRPr lang="en-US" dirty="0"/>
          </a:p>
          <a:p>
            <a:pPr marL="0" indent="0" defTabSz="457200" eaLnBrk="1" fontAlgn="auto" hangingPunct="1">
              <a:spcAft>
                <a:spcPts val="0"/>
              </a:spcAft>
              <a:buClr>
                <a:schemeClr val="bg2">
                  <a:lumMod val="40000"/>
                  <a:lumOff val="60000"/>
                </a:schemeClr>
              </a:buClr>
              <a:buNone/>
              <a:defRPr/>
            </a:pPr>
            <a:r>
              <a:rPr lang="en-US" dirty="0"/>
              <a:t>Text Box, </a:t>
            </a:r>
            <a:endParaRPr lang="en-US" dirty="0"/>
          </a:p>
          <a:p>
            <a:pPr marL="0" indent="0" defTabSz="457200" eaLnBrk="1" fontAlgn="auto" hangingPunct="1">
              <a:spcAft>
                <a:spcPts val="0"/>
              </a:spcAft>
              <a:buClr>
                <a:schemeClr val="bg2">
                  <a:lumMod val="40000"/>
                  <a:lumOff val="60000"/>
                </a:schemeClr>
              </a:buClr>
              <a:buNone/>
              <a:defRPr/>
            </a:pPr>
            <a:r>
              <a:rPr lang="en-US" dirty="0"/>
              <a:t>Label.</a:t>
            </a:r>
            <a:endParaRPr lang="en-US" dirty="0"/>
          </a:p>
        </p:txBody>
      </p:sp>
      <p:sp>
        <p:nvSpPr>
          <p:cNvPr id="133126" name="Slide Number Placeholder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1DCD5676-3D4F-4C8E-B75B-091E8EA76987}" type="slidenum">
              <a:rPr lang="vi-VN" altLang="en-US" sz="2800">
                <a:solidFill>
                  <a:srgbClr val="FFFFFF"/>
                </a:solidFill>
                <a:latin typeface="Arial" panose="020B0604020202020204" pitchFamily="34" charset="0"/>
              </a:rPr>
            </a:fld>
            <a:endParaRPr lang="vi-VN" altLang="en-US" sz="2800">
              <a:solidFill>
                <a:srgbClr val="FFFFFF"/>
              </a:solidFill>
              <a:latin typeface="Arial" panose="020B0604020202020204" pitchFamily="34" charset="0"/>
            </a:endParaRPr>
          </a:p>
        </p:txBody>
      </p:sp>
      <p:pic>
        <p:nvPicPr>
          <p:cNvPr id="13312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79651" y="1268414"/>
            <a:ext cx="3217863" cy="151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2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1268413"/>
            <a:ext cx="4113213" cy="143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2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2263" y="3644901"/>
            <a:ext cx="1979612"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Content Placeholder 2"/>
          <p:cNvSpPr>
            <a:spLocks noGrp="1" noChangeArrowheads="1"/>
          </p:cNvSpPr>
          <p:nvPr>
            <p:ph idx="1"/>
          </p:nvPr>
        </p:nvSpPr>
        <p:spPr>
          <a:xfrm>
            <a:off x="1981200" y="765176"/>
            <a:ext cx="8229600" cy="5559425"/>
          </a:xfrm>
        </p:spPr>
        <p:txBody>
          <a:bodyPr/>
          <a:lstStyle/>
          <a:p>
            <a:pPr marL="514350" indent="-514350" eaLnBrk="1" hangingPunct="1">
              <a:buFont typeface="Calibri" panose="020F0502020204030204" charset="0"/>
              <a:buAutoNum type="arabicPeriod" startAt="3"/>
            </a:pPr>
            <a:r>
              <a:rPr lang="en-US" altLang="en-US"/>
              <a:t>Vào Property đặt lại tên cho các Chức năng vừa đưa vào</a:t>
            </a:r>
            <a:endParaRPr lang="en-US" altLang="en-US"/>
          </a:p>
        </p:txBody>
      </p:sp>
      <p:sp>
        <p:nvSpPr>
          <p:cNvPr id="134151" name="Slide Number Placeholder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829304A2-E572-4D83-8D53-3D8F7727ABC1}" type="slidenum">
              <a:rPr lang="vi-VN" altLang="en-US" sz="2800">
                <a:solidFill>
                  <a:srgbClr val="FFFFFF"/>
                </a:solidFill>
                <a:latin typeface="Arial" panose="020B0604020202020204" pitchFamily="34" charset="0"/>
              </a:rPr>
            </a:fld>
            <a:endParaRPr lang="vi-VN" altLang="en-US" sz="2800">
              <a:solidFill>
                <a:srgbClr val="FFFFFF"/>
              </a:solidFill>
              <a:latin typeface="Arial" panose="020B0604020202020204" pitchFamily="34" charset="0"/>
            </a:endParaRPr>
          </a:p>
        </p:txBody>
      </p:sp>
      <p:pic>
        <p:nvPicPr>
          <p:cNvPr id="13414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1" y="1773238"/>
            <a:ext cx="4429125"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414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7438" y="1700214"/>
            <a:ext cx="4362450"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414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75" y="4797426"/>
            <a:ext cx="1352550"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415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8525" y="4868864"/>
            <a:ext cx="1506538" cy="172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36614"/>
            <a:ext cx="8229600" cy="5487987"/>
          </a:xfrm>
        </p:spPr>
        <p:txBody>
          <a:bodyPr rtlCol="0">
            <a:normAutofit/>
          </a:bodyPr>
          <a:lstStyle/>
          <a:p>
            <a:pPr marL="514350" indent="-514350" defTabSz="457200" eaLnBrk="1" fontAlgn="auto" hangingPunct="1">
              <a:spcAft>
                <a:spcPts val="0"/>
              </a:spcAft>
              <a:buClr>
                <a:schemeClr val="bg2">
                  <a:lumMod val="40000"/>
                  <a:lumOff val="60000"/>
                </a:schemeClr>
              </a:buClr>
              <a:buFont typeface="+mj-lt"/>
              <a:buAutoNum type="arabicPeriod" startAt="4"/>
              <a:defRPr/>
            </a:pPr>
            <a:r>
              <a:rPr lang="en-US" dirty="0" err="1"/>
              <a:t>Vì</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này</a:t>
            </a:r>
            <a:r>
              <a:rPr lang="en-US" dirty="0"/>
              <a:t> </a:t>
            </a:r>
            <a:r>
              <a:rPr lang="en-US" dirty="0" err="1"/>
              <a:t>cũng</a:t>
            </a:r>
            <a:r>
              <a:rPr lang="en-US" dirty="0"/>
              <a:t> </a:t>
            </a:r>
            <a:r>
              <a:rPr lang="en-US" dirty="0" err="1"/>
              <a:t>được</a:t>
            </a:r>
            <a:r>
              <a:rPr lang="en-US" dirty="0"/>
              <a:t> </a:t>
            </a:r>
            <a:r>
              <a:rPr lang="en-US" dirty="0" err="1"/>
              <a:t>xem</a:t>
            </a:r>
            <a:r>
              <a:rPr lang="en-US" dirty="0"/>
              <a:t> </a:t>
            </a:r>
            <a:r>
              <a:rPr lang="en-US" dirty="0" err="1"/>
              <a:t>như</a:t>
            </a:r>
            <a:r>
              <a:rPr lang="en-US" dirty="0"/>
              <a:t> </a:t>
            </a:r>
            <a:r>
              <a:rPr lang="en-US" dirty="0" err="1"/>
              <a:t>đối</a:t>
            </a:r>
            <a:r>
              <a:rPr lang="en-US" dirty="0"/>
              <a:t> </a:t>
            </a:r>
            <a:r>
              <a:rPr lang="en-US" dirty="0" err="1"/>
              <a:t>tượng</a:t>
            </a:r>
            <a:r>
              <a:rPr lang="en-US" dirty="0"/>
              <a:t>. Do </a:t>
            </a:r>
            <a:r>
              <a:rPr lang="en-US" dirty="0" err="1"/>
              <a:t>đó</a:t>
            </a:r>
            <a:r>
              <a:rPr lang="en-US" dirty="0"/>
              <a:t> </a:t>
            </a:r>
            <a:r>
              <a:rPr lang="en-US" dirty="0" err="1"/>
              <a:t>trong</a:t>
            </a:r>
            <a:r>
              <a:rPr lang="en-US" dirty="0"/>
              <a:t> </a:t>
            </a:r>
            <a:r>
              <a:rPr lang="en-US" b="1" dirty="0">
                <a:solidFill>
                  <a:srgbClr val="00B0F0"/>
                </a:solidFill>
              </a:rPr>
              <a:t>Property panel</a:t>
            </a:r>
            <a:r>
              <a:rPr lang="en-US" dirty="0"/>
              <a:t>, ta </a:t>
            </a:r>
            <a:r>
              <a:rPr lang="en-US" dirty="0" err="1"/>
              <a:t>cũng</a:t>
            </a:r>
            <a:r>
              <a:rPr lang="en-US" dirty="0"/>
              <a:t> </a:t>
            </a:r>
            <a:r>
              <a:rPr lang="en-US" dirty="0" err="1"/>
              <a:t>đổi</a:t>
            </a:r>
            <a:r>
              <a:rPr lang="en-US" dirty="0"/>
              <a:t> </a:t>
            </a:r>
            <a:r>
              <a:rPr lang="en-US" dirty="0" err="1"/>
              <a:t>lại</a:t>
            </a:r>
            <a:r>
              <a:rPr lang="en-US" dirty="0"/>
              <a:t> </a:t>
            </a:r>
            <a:r>
              <a:rPr lang="en-US" dirty="0" err="1"/>
              <a:t>tên</a:t>
            </a:r>
            <a:r>
              <a:rPr lang="en-US" dirty="0"/>
              <a:t> </a:t>
            </a:r>
            <a:r>
              <a:rPr lang="en-US" dirty="0" err="1"/>
              <a:t>đối</a:t>
            </a:r>
            <a:r>
              <a:rPr lang="en-US" dirty="0"/>
              <a:t> </a:t>
            </a:r>
            <a:r>
              <a:rPr lang="en-US" dirty="0" err="1"/>
              <a:t>tượng</a:t>
            </a:r>
            <a:r>
              <a:rPr lang="en-US" dirty="0"/>
              <a:t> </a:t>
            </a:r>
            <a:r>
              <a:rPr lang="en-US" dirty="0" err="1"/>
              <a:t>cho</a:t>
            </a:r>
            <a:r>
              <a:rPr lang="en-US" dirty="0"/>
              <a:t> </a:t>
            </a:r>
            <a:r>
              <a:rPr lang="en-US" dirty="0" err="1"/>
              <a:t>phù</a:t>
            </a:r>
            <a:r>
              <a:rPr lang="en-US" dirty="0"/>
              <a:t> </a:t>
            </a:r>
            <a:r>
              <a:rPr lang="en-US" dirty="0" err="1"/>
              <a:t>hợp</a:t>
            </a:r>
            <a:r>
              <a:rPr lang="en-US" dirty="0"/>
              <a:t> </a:t>
            </a:r>
            <a:r>
              <a:rPr lang="en-US" dirty="0" err="1"/>
              <a:t>chức</a:t>
            </a:r>
            <a:r>
              <a:rPr lang="en-US" dirty="0"/>
              <a:t> </a:t>
            </a:r>
            <a:r>
              <a:rPr lang="en-US" dirty="0" err="1"/>
              <a:t>năng</a:t>
            </a:r>
            <a:r>
              <a:rPr lang="en-US" dirty="0"/>
              <a:t> </a:t>
            </a:r>
            <a:r>
              <a:rPr lang="en-US" dirty="0" err="1"/>
              <a:t>khi</a:t>
            </a:r>
            <a:r>
              <a:rPr lang="en-US" dirty="0"/>
              <a:t> </a:t>
            </a:r>
            <a:r>
              <a:rPr lang="en-US" dirty="0" err="1"/>
              <a:t>viết</a:t>
            </a:r>
            <a:r>
              <a:rPr lang="en-US" dirty="0"/>
              <a:t> </a:t>
            </a:r>
            <a:r>
              <a:rPr lang="en-US" dirty="0" err="1"/>
              <a:t>hàm</a:t>
            </a:r>
            <a:endParaRPr lang="en-US" dirty="0"/>
          </a:p>
          <a:p>
            <a:pPr marL="514350" indent="-514350" defTabSz="457200" eaLnBrk="1" fontAlgn="auto" hangingPunct="1">
              <a:spcAft>
                <a:spcPts val="0"/>
              </a:spcAft>
              <a:buClr>
                <a:schemeClr val="bg2">
                  <a:lumMod val="40000"/>
                  <a:lumOff val="60000"/>
                </a:schemeClr>
              </a:buClr>
              <a:buFont typeface="+mj-lt"/>
              <a:buAutoNum type="arabicPeriod" startAt="4"/>
              <a:defRPr/>
            </a:pPr>
            <a:r>
              <a:rPr lang="en-US" dirty="0" err="1"/>
              <a:t>Ví</a:t>
            </a:r>
            <a:r>
              <a:rPr lang="en-US" dirty="0"/>
              <a:t> </a:t>
            </a:r>
            <a:r>
              <a:rPr lang="en-US" dirty="0" err="1"/>
              <a:t>dụ</a:t>
            </a:r>
            <a:r>
              <a:rPr lang="en-US" dirty="0"/>
              <a:t> </a:t>
            </a:r>
            <a:r>
              <a:rPr lang="en-US" dirty="0" err="1"/>
              <a:t>nút</a:t>
            </a:r>
            <a:r>
              <a:rPr lang="en-US" dirty="0"/>
              <a:t> </a:t>
            </a:r>
            <a:r>
              <a:rPr lang="en-US" dirty="0">
                <a:solidFill>
                  <a:srgbClr val="FF0000"/>
                </a:solidFill>
              </a:rPr>
              <a:t>Set No 1</a:t>
            </a:r>
            <a:r>
              <a:rPr lang="en-US" dirty="0"/>
              <a:t>, </a:t>
            </a:r>
            <a:r>
              <a:rPr lang="en-US" dirty="0" err="1"/>
              <a:t>trong</a:t>
            </a:r>
            <a:r>
              <a:rPr lang="en-US" dirty="0"/>
              <a:t> </a:t>
            </a:r>
            <a:r>
              <a:rPr lang="en-US" dirty="0">
                <a:solidFill>
                  <a:srgbClr val="00B0F0"/>
                </a:solidFill>
              </a:rPr>
              <a:t>Property, Design , Name</a:t>
            </a:r>
            <a:r>
              <a:rPr lang="en-US" dirty="0"/>
              <a:t>. ta </a:t>
            </a:r>
            <a:r>
              <a:rPr lang="en-US" dirty="0" err="1"/>
              <a:t>chuyển</a:t>
            </a:r>
            <a:r>
              <a:rPr lang="en-US" dirty="0"/>
              <a:t> </a:t>
            </a:r>
            <a:r>
              <a:rPr lang="en-US" dirty="0" err="1"/>
              <a:t>thành</a:t>
            </a:r>
            <a:r>
              <a:rPr lang="en-US" dirty="0"/>
              <a:t> </a:t>
            </a:r>
            <a:r>
              <a:rPr lang="en-US" dirty="0" err="1">
                <a:solidFill>
                  <a:srgbClr val="FF0000"/>
                </a:solidFill>
              </a:rPr>
              <a:t>firstButton</a:t>
            </a:r>
            <a:endParaRPr lang="en-US" dirty="0">
              <a:solidFill>
                <a:srgbClr val="FF0000"/>
              </a:solidFill>
            </a:endParaRPr>
          </a:p>
          <a:p>
            <a:pPr marL="274320" indent="-274320" defTabSz="457200" eaLnBrk="1" fontAlgn="auto" hangingPunct="1">
              <a:spcAft>
                <a:spcPts val="0"/>
              </a:spcAft>
              <a:buClr>
                <a:schemeClr val="bg2">
                  <a:lumMod val="40000"/>
                  <a:lumOff val="60000"/>
                </a:schemeClr>
              </a:buClr>
              <a:buFont typeface="Wingdings" panose="05000000000000000000" pitchFamily="2" charset="2"/>
              <a:buChar char="Ø"/>
              <a:defRPr/>
            </a:pPr>
            <a:r>
              <a:rPr lang="en-US" dirty="0">
                <a:solidFill>
                  <a:srgbClr val="FF0000"/>
                </a:solidFill>
              </a:rPr>
              <a:t>Set No2 : </a:t>
            </a:r>
            <a:r>
              <a:rPr lang="en-US" dirty="0" err="1">
                <a:solidFill>
                  <a:srgbClr val="FF0000"/>
                </a:solidFill>
              </a:rPr>
              <a:t>secondButton</a:t>
            </a:r>
            <a:endParaRPr lang="en-US" dirty="0">
              <a:solidFill>
                <a:srgbClr val="FF0000"/>
              </a:solidFill>
            </a:endParaRPr>
          </a:p>
          <a:p>
            <a:pPr marL="274320" indent="-274320" defTabSz="457200" eaLnBrk="1" fontAlgn="auto" hangingPunct="1">
              <a:spcAft>
                <a:spcPts val="0"/>
              </a:spcAft>
              <a:buClr>
                <a:schemeClr val="bg2">
                  <a:lumMod val="40000"/>
                  <a:lumOff val="60000"/>
                </a:schemeClr>
              </a:buClr>
              <a:buFont typeface="Wingdings" panose="05000000000000000000" pitchFamily="2" charset="2"/>
              <a:buChar char="Ø"/>
              <a:defRPr/>
            </a:pPr>
            <a:r>
              <a:rPr lang="en-US" dirty="0">
                <a:solidFill>
                  <a:srgbClr val="FF0000"/>
                </a:solidFill>
              </a:rPr>
              <a:t>Add : </a:t>
            </a:r>
            <a:r>
              <a:rPr lang="en-US" dirty="0" err="1">
                <a:solidFill>
                  <a:srgbClr val="FF0000"/>
                </a:solidFill>
              </a:rPr>
              <a:t>addButton</a:t>
            </a:r>
            <a:endParaRPr lang="en-US" dirty="0">
              <a:solidFill>
                <a:srgbClr val="FF0000"/>
              </a:solidFill>
            </a:endParaRPr>
          </a:p>
          <a:p>
            <a:pPr marL="274320" indent="-274320" defTabSz="457200" eaLnBrk="1" fontAlgn="auto" hangingPunct="1">
              <a:spcAft>
                <a:spcPts val="0"/>
              </a:spcAft>
              <a:buClr>
                <a:schemeClr val="bg2">
                  <a:lumMod val="40000"/>
                  <a:lumOff val="60000"/>
                </a:schemeClr>
              </a:buClr>
              <a:buFont typeface="Wingdings" panose="05000000000000000000" pitchFamily="2" charset="2"/>
              <a:buChar char="Ø"/>
              <a:defRPr/>
            </a:pPr>
            <a:r>
              <a:rPr lang="en-US" dirty="0" err="1">
                <a:solidFill>
                  <a:srgbClr val="FF0000"/>
                </a:solidFill>
              </a:rPr>
              <a:t>Substract</a:t>
            </a:r>
            <a:r>
              <a:rPr lang="en-US" dirty="0">
                <a:solidFill>
                  <a:srgbClr val="FF0000"/>
                </a:solidFill>
              </a:rPr>
              <a:t>: </a:t>
            </a:r>
            <a:r>
              <a:rPr lang="en-US" dirty="0" err="1">
                <a:solidFill>
                  <a:srgbClr val="FF0000"/>
                </a:solidFill>
              </a:rPr>
              <a:t>subtractButton</a:t>
            </a:r>
            <a:endParaRPr lang="en-US" dirty="0">
              <a:solidFill>
                <a:srgbClr val="FF0000"/>
              </a:solidFill>
            </a:endParaRPr>
          </a:p>
          <a:p>
            <a:pPr marL="274320" indent="-274320" defTabSz="457200" eaLnBrk="1" fontAlgn="auto" hangingPunct="1">
              <a:spcAft>
                <a:spcPts val="0"/>
              </a:spcAft>
              <a:buClr>
                <a:schemeClr val="bg2">
                  <a:lumMod val="40000"/>
                  <a:lumOff val="60000"/>
                </a:schemeClr>
              </a:buClr>
              <a:buFont typeface="Wingdings" panose="05000000000000000000" pitchFamily="2" charset="2"/>
              <a:buChar char="Ø"/>
              <a:defRPr/>
            </a:pPr>
            <a:r>
              <a:rPr lang="en-US" dirty="0" err="1">
                <a:solidFill>
                  <a:srgbClr val="FF0000"/>
                </a:solidFill>
              </a:rPr>
              <a:t>Multify</a:t>
            </a:r>
            <a:r>
              <a:rPr lang="en-US" dirty="0">
                <a:solidFill>
                  <a:srgbClr val="FF0000"/>
                </a:solidFill>
              </a:rPr>
              <a:t> :</a:t>
            </a:r>
            <a:r>
              <a:rPr lang="en-US" dirty="0" err="1">
                <a:solidFill>
                  <a:srgbClr val="FF0000"/>
                </a:solidFill>
              </a:rPr>
              <a:t>mutiplyButton</a:t>
            </a:r>
            <a:endParaRPr lang="en-US" dirty="0">
              <a:solidFill>
                <a:srgbClr val="FF0000"/>
              </a:solidFill>
            </a:endParaRPr>
          </a:p>
        </p:txBody>
      </p:sp>
      <p:sp>
        <p:nvSpPr>
          <p:cNvPr id="135172" name="Slide Number Placeholder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110E4716-5EC9-42A7-9B41-07D2DD9825B9}" type="slidenum">
              <a:rPr lang="vi-VN" altLang="en-US" sz="2800">
                <a:solidFill>
                  <a:srgbClr val="FFFFFF"/>
                </a:solidFill>
                <a:latin typeface="Arial" panose="020B0604020202020204" pitchFamily="34" charset="0"/>
              </a:rPr>
            </a:fld>
            <a:endParaRPr lang="vi-VN" altLang="en-US" sz="2800">
              <a:solidFill>
                <a:srgbClr val="FFFFFF"/>
              </a:solidFill>
              <a:latin typeface="Arial" panose="020B0604020202020204" pitchFamily="34" charset="0"/>
            </a:endParaRPr>
          </a:p>
        </p:txBody>
      </p:sp>
      <p:pic>
        <p:nvPicPr>
          <p:cNvPr id="13517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183564" y="2708276"/>
            <a:ext cx="1944687" cy="267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31" name="Slide Number Placeholder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B95162FC-C860-4099-89E2-2E856753D48D}" type="slidenum">
              <a:rPr lang="vi-VN" altLang="en-US" sz="2800">
                <a:solidFill>
                  <a:srgbClr val="FFFFFF"/>
                </a:solidFill>
                <a:latin typeface="Arial" panose="020B0604020202020204" pitchFamily="34" charset="0"/>
              </a:rPr>
            </a:fld>
            <a:endParaRPr lang="vi-VN" altLang="en-US" sz="2800">
              <a:solidFill>
                <a:srgbClr val="FFFFFF"/>
              </a:solidFill>
              <a:latin typeface="Arial" panose="020B0604020202020204" pitchFamily="34" charset="0"/>
            </a:endParaRPr>
          </a:p>
        </p:txBody>
      </p:sp>
      <p:pic>
        <p:nvPicPr>
          <p:cNvPr id="10342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87487" y="44451"/>
            <a:ext cx="3970338" cy="331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2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6433" y="802218"/>
            <a:ext cx="5219700" cy="507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97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289" y="3500439"/>
            <a:ext cx="2663825" cy="291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29732"/>
                                        </p:tgtEl>
                                        <p:attrNameLst>
                                          <p:attrName>style.visibility</p:attrName>
                                        </p:attrNameLst>
                                      </p:cBhvr>
                                      <p:to>
                                        <p:strVal val="visible"/>
                                      </p:to>
                                    </p:set>
                                    <p:animEffect transition="in" filter="fade">
                                      <p:cBhvr>
                                        <p:cTn id="7" dur="1000"/>
                                        <p:tgtEl>
                                          <p:spTgt spid="329732"/>
                                        </p:tgtEl>
                                      </p:cBhvr>
                                    </p:animEffect>
                                    <p:anim calcmode="lin" valueType="num">
                                      <p:cBhvr>
                                        <p:cTn id="8" dur="1000" fill="hold"/>
                                        <p:tgtEl>
                                          <p:spTgt spid="329732"/>
                                        </p:tgtEl>
                                        <p:attrNameLst>
                                          <p:attrName>ppt_x</p:attrName>
                                        </p:attrNameLst>
                                      </p:cBhvr>
                                      <p:tavLst>
                                        <p:tav tm="0">
                                          <p:val>
                                            <p:strVal val="#ppt_x"/>
                                          </p:val>
                                        </p:tav>
                                        <p:tav tm="100000">
                                          <p:val>
                                            <p:strVal val="#ppt_x"/>
                                          </p:val>
                                        </p:tav>
                                      </p:tavLst>
                                    </p:anim>
                                    <p:anim calcmode="lin" valueType="num">
                                      <p:cBhvr>
                                        <p:cTn id="9" dur="1000" fill="hold"/>
                                        <p:tgtEl>
                                          <p:spTgt spid="3297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36614"/>
            <a:ext cx="8229600" cy="5487987"/>
          </a:xfrm>
        </p:spPr>
        <p:txBody>
          <a:bodyPr rtlCol="0">
            <a:normAutofit/>
          </a:bodyPr>
          <a:lstStyle/>
          <a:p>
            <a:pPr marL="514350" indent="-514350" defTabSz="457200" eaLnBrk="1" fontAlgn="auto" hangingPunct="1">
              <a:spcAft>
                <a:spcPts val="0"/>
              </a:spcAft>
              <a:buClr>
                <a:schemeClr val="bg2">
                  <a:lumMod val="40000"/>
                  <a:lumOff val="60000"/>
                </a:schemeClr>
              </a:buClr>
              <a:buFont typeface="+mj-lt"/>
              <a:buAutoNum type="arabicPeriod" startAt="6"/>
              <a:defRPr/>
            </a:pPr>
            <a:r>
              <a:rPr lang="en-US" dirty="0"/>
              <a:t>Đối </a:t>
            </a:r>
            <a:r>
              <a:rPr lang="en-US" dirty="0" err="1"/>
              <a:t>với</a:t>
            </a:r>
            <a:r>
              <a:rPr lang="en-US" dirty="0"/>
              <a:t> </a:t>
            </a:r>
            <a:r>
              <a:rPr lang="en-US" dirty="0">
                <a:solidFill>
                  <a:srgbClr val="00B0F0"/>
                </a:solidFill>
              </a:rPr>
              <a:t>Label</a:t>
            </a:r>
            <a:r>
              <a:rPr lang="en-US" dirty="0"/>
              <a:t>, ta </a:t>
            </a:r>
            <a:r>
              <a:rPr lang="en-US" dirty="0" err="1"/>
              <a:t>có</a:t>
            </a:r>
            <a:r>
              <a:rPr lang="en-US" dirty="0"/>
              <a:t> 3 </a:t>
            </a:r>
            <a:r>
              <a:rPr lang="en-US" dirty="0">
                <a:solidFill>
                  <a:srgbClr val="00B0F0"/>
                </a:solidFill>
              </a:rPr>
              <a:t>Label</a:t>
            </a:r>
            <a:r>
              <a:rPr lang="en-US" dirty="0"/>
              <a:t>:</a:t>
            </a:r>
            <a:endParaRPr lang="en-US" dirty="0"/>
          </a:p>
          <a:p>
            <a:pPr marL="274320" indent="-274320" defTabSz="457200" eaLnBrk="1" fontAlgn="auto" hangingPunct="1">
              <a:spcAft>
                <a:spcPts val="0"/>
              </a:spcAft>
              <a:buClr>
                <a:schemeClr val="bg2">
                  <a:lumMod val="40000"/>
                  <a:lumOff val="60000"/>
                </a:schemeClr>
              </a:buClr>
              <a:buFont typeface="Wingdings" panose="05000000000000000000" pitchFamily="2" charset="2"/>
              <a:buChar char="Ø"/>
              <a:defRPr/>
            </a:pPr>
            <a:r>
              <a:rPr lang="en-US" dirty="0"/>
              <a:t>Real : </a:t>
            </a:r>
            <a:r>
              <a:rPr lang="en-US" dirty="0" err="1"/>
              <a:t>realLabel</a:t>
            </a:r>
            <a:endParaRPr lang="en-US" dirty="0"/>
          </a:p>
          <a:p>
            <a:pPr marL="274320" indent="-274320" defTabSz="457200" eaLnBrk="1" fontAlgn="auto" hangingPunct="1">
              <a:spcAft>
                <a:spcPts val="0"/>
              </a:spcAft>
              <a:buClr>
                <a:schemeClr val="bg2">
                  <a:lumMod val="40000"/>
                  <a:lumOff val="60000"/>
                </a:schemeClr>
              </a:buClr>
              <a:buFont typeface="Wingdings" panose="05000000000000000000" pitchFamily="2" charset="2"/>
              <a:buChar char="Ø"/>
              <a:defRPr/>
            </a:pPr>
            <a:r>
              <a:rPr lang="en-US" dirty="0"/>
              <a:t>Imaginary: </a:t>
            </a:r>
            <a:r>
              <a:rPr lang="en-US" dirty="0" err="1"/>
              <a:t>imaginaryLabel</a:t>
            </a:r>
            <a:endParaRPr lang="en-US" dirty="0"/>
          </a:p>
          <a:p>
            <a:pPr marL="274320" indent="-274320" defTabSz="457200" eaLnBrk="1" fontAlgn="auto" hangingPunct="1">
              <a:spcAft>
                <a:spcPts val="0"/>
              </a:spcAft>
              <a:buClr>
                <a:schemeClr val="bg2">
                  <a:lumMod val="40000"/>
                  <a:lumOff val="60000"/>
                </a:schemeClr>
              </a:buClr>
              <a:buFont typeface="Wingdings" panose="05000000000000000000" pitchFamily="2" charset="2"/>
              <a:buChar char="Ø"/>
              <a:defRPr/>
            </a:pPr>
            <a:r>
              <a:rPr lang="en-US" dirty="0"/>
              <a:t>Notice : </a:t>
            </a:r>
            <a:r>
              <a:rPr lang="en-US" dirty="0" err="1"/>
              <a:t>statusLabel</a:t>
            </a:r>
            <a:endParaRPr lang="en-US" dirty="0"/>
          </a:p>
          <a:p>
            <a:pPr marL="514350" indent="-514350" defTabSz="457200" eaLnBrk="1" fontAlgn="auto" hangingPunct="1">
              <a:spcAft>
                <a:spcPts val="0"/>
              </a:spcAft>
              <a:buClr>
                <a:schemeClr val="bg2">
                  <a:lumMod val="40000"/>
                  <a:lumOff val="60000"/>
                </a:schemeClr>
              </a:buClr>
              <a:buFont typeface="+mj-lt"/>
              <a:buAutoNum type="arabicPeriod" startAt="7"/>
              <a:defRPr/>
            </a:pPr>
            <a:r>
              <a:rPr lang="en-US" dirty="0"/>
              <a:t>Ta </a:t>
            </a:r>
            <a:r>
              <a:rPr lang="en-US" dirty="0" err="1"/>
              <a:t>có</a:t>
            </a:r>
            <a:r>
              <a:rPr lang="en-US" dirty="0"/>
              <a:t> 2 textbox:</a:t>
            </a:r>
            <a:endParaRPr lang="en-US" dirty="0"/>
          </a:p>
          <a:p>
            <a:pPr marL="274320" indent="-274320" defTabSz="457200" eaLnBrk="1" fontAlgn="auto" hangingPunct="1">
              <a:spcAft>
                <a:spcPts val="0"/>
              </a:spcAft>
              <a:buClr>
                <a:schemeClr val="bg2">
                  <a:lumMod val="40000"/>
                  <a:lumOff val="60000"/>
                </a:schemeClr>
              </a:buClr>
              <a:buFont typeface="Wingdings" panose="05000000000000000000" pitchFamily="2" charset="2"/>
              <a:buChar char="Ø"/>
              <a:defRPr/>
            </a:pPr>
            <a:r>
              <a:rPr lang="en-US" dirty="0" err="1"/>
              <a:t>realTextBox</a:t>
            </a:r>
            <a:r>
              <a:rPr lang="en-US" dirty="0"/>
              <a:t> </a:t>
            </a:r>
            <a:r>
              <a:rPr lang="en-US" dirty="0" err="1"/>
              <a:t>cho</a:t>
            </a:r>
            <a:r>
              <a:rPr lang="en-US" dirty="0"/>
              <a:t> </a:t>
            </a:r>
            <a:r>
              <a:rPr lang="en-US" dirty="0" err="1"/>
              <a:t>phần</a:t>
            </a:r>
            <a:r>
              <a:rPr lang="en-US" dirty="0"/>
              <a:t> Real</a:t>
            </a:r>
            <a:endParaRPr lang="en-US" dirty="0"/>
          </a:p>
          <a:p>
            <a:pPr marL="274320" indent="-274320" defTabSz="457200" eaLnBrk="1" fontAlgn="auto" hangingPunct="1">
              <a:spcAft>
                <a:spcPts val="0"/>
              </a:spcAft>
              <a:buClr>
                <a:schemeClr val="bg2">
                  <a:lumMod val="40000"/>
                  <a:lumOff val="60000"/>
                </a:schemeClr>
              </a:buClr>
              <a:buFont typeface="Wingdings" panose="05000000000000000000" pitchFamily="2" charset="2"/>
              <a:buChar char="Ø"/>
              <a:defRPr/>
            </a:pPr>
            <a:r>
              <a:rPr lang="en-US" dirty="0" err="1"/>
              <a:t>imaginaryTextBox</a:t>
            </a:r>
            <a:r>
              <a:rPr lang="en-US" dirty="0"/>
              <a:t> </a:t>
            </a:r>
            <a:r>
              <a:rPr lang="en-US" dirty="0" err="1"/>
              <a:t>cho</a:t>
            </a:r>
            <a:r>
              <a:rPr lang="en-US" dirty="0"/>
              <a:t> Imaginary</a:t>
            </a:r>
            <a:endParaRPr lang="en-US" dirty="0"/>
          </a:p>
        </p:txBody>
      </p:sp>
      <p:sp>
        <p:nvSpPr>
          <p:cNvPr id="136199" name="Slide Number Placeholder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053FBBD6-14BE-4238-A6FF-7F98D43AAC3E}" type="slidenum">
              <a:rPr lang="vi-VN" altLang="en-US" sz="2800">
                <a:solidFill>
                  <a:srgbClr val="FFFFFF"/>
                </a:solidFill>
                <a:latin typeface="Arial" panose="020B0604020202020204" pitchFamily="34" charset="0"/>
              </a:rPr>
            </a:fld>
            <a:endParaRPr lang="vi-VN" altLang="en-US" sz="2800">
              <a:solidFill>
                <a:srgbClr val="FFFFFF"/>
              </a:solidFill>
              <a:latin typeface="Arial" panose="020B0604020202020204" pitchFamily="34" charset="0"/>
            </a:endParaRPr>
          </a:p>
        </p:txBody>
      </p:sp>
      <p:pic>
        <p:nvPicPr>
          <p:cNvPr id="13619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96225" y="404813"/>
            <a:ext cx="2376488"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619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313" y="4508500"/>
            <a:ext cx="3486150" cy="172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619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8526" y="3860800"/>
            <a:ext cx="3116263"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Callout 3"/>
          <p:cNvSpPr/>
          <p:nvPr/>
        </p:nvSpPr>
        <p:spPr>
          <a:xfrm>
            <a:off x="5664200" y="4365626"/>
            <a:ext cx="1511300" cy="792163"/>
          </a:xfrm>
          <a:prstGeom prst="wedgeEllipseCallout">
            <a:avLst>
              <a:gd name="adj1" fmla="val -81423"/>
              <a:gd name="adj2" fmla="val -796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en-US" b="1" dirty="0" err="1">
                <a:solidFill>
                  <a:prstClr val="white"/>
                </a:solidFill>
                <a:latin typeface="Century Gothic" panose="020B0502020202020204"/>
              </a:rPr>
              <a:t>TextBox</a:t>
            </a:r>
            <a:endParaRPr lang="en-US" b="1" dirty="0">
              <a:solidFill>
                <a:prstClr val="white"/>
              </a:solidFill>
              <a:latin typeface="Century Gothic" panose="020B05020202020202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549276"/>
            <a:ext cx="8229600" cy="5775325"/>
          </a:xfrm>
        </p:spPr>
        <p:txBody>
          <a:bodyPr rtlCol="0">
            <a:normAutofit/>
          </a:bodyPr>
          <a:lstStyle/>
          <a:p>
            <a:pPr marL="274320" indent="-274320" defTabSz="457200" eaLnBrk="1" fontAlgn="auto" hangingPunct="1">
              <a:spcAft>
                <a:spcPts val="0"/>
              </a:spcAft>
              <a:buClr>
                <a:schemeClr val="bg2">
                  <a:lumMod val="40000"/>
                  <a:lumOff val="60000"/>
                </a:schemeClr>
              </a:buClr>
              <a:buFont typeface="Wingdings" panose="05000000000000000000" pitchFamily="2" charset="2"/>
              <a:buChar char="è"/>
              <a:defRPr/>
            </a:pPr>
            <a:r>
              <a:rPr lang="en-US" b="1" i="1" dirty="0">
                <a:solidFill>
                  <a:srgbClr val="00B0F0"/>
                </a:solidFill>
                <a:sym typeface="Wingdings" panose="05000000000000000000" pitchFamily="2" charset="2"/>
              </a:rPr>
              <a:t>Code: </a:t>
            </a:r>
            <a:r>
              <a:rPr lang="en-US" b="1" u="sng" dirty="0">
                <a:solidFill>
                  <a:srgbClr val="FFC000"/>
                </a:solidFill>
                <a:sym typeface="Wingdings" panose="05000000000000000000" pitchFamily="2" charset="2"/>
              </a:rPr>
              <a:t>double click/ F7/ R-Click– View code </a:t>
            </a:r>
            <a:r>
              <a:rPr lang="en-US" dirty="0" err="1">
                <a:sym typeface="Wingdings" panose="05000000000000000000" pitchFamily="2" charset="2"/>
              </a:rPr>
              <a:t>để</a:t>
            </a:r>
            <a:r>
              <a:rPr lang="en-US" dirty="0">
                <a:sym typeface="Wingdings" panose="05000000000000000000" pitchFamily="2" charset="2"/>
              </a:rPr>
              <a:t> </a:t>
            </a:r>
            <a:r>
              <a:rPr lang="en-US" dirty="0" err="1">
                <a:sym typeface="Wingdings" panose="05000000000000000000" pitchFamily="2" charset="2"/>
              </a:rPr>
              <a:t>viết</a:t>
            </a:r>
            <a:r>
              <a:rPr lang="en-US" dirty="0">
                <a:sym typeface="Wingdings" panose="05000000000000000000" pitchFamily="2" charset="2"/>
              </a:rPr>
              <a:t> </a:t>
            </a:r>
            <a:r>
              <a:rPr lang="en-US" dirty="0" err="1">
                <a:sym typeface="Wingdings" panose="05000000000000000000" pitchFamily="2" charset="2"/>
              </a:rPr>
              <a:t>hàm</a:t>
            </a:r>
            <a:r>
              <a:rPr lang="en-US" dirty="0">
                <a:sym typeface="Wingdings" panose="05000000000000000000" pitchFamily="2" charset="2"/>
              </a:rPr>
              <a:t> </a:t>
            </a:r>
            <a:r>
              <a:rPr lang="en-US" dirty="0" err="1">
                <a:sym typeface="Wingdings" panose="05000000000000000000" pitchFamily="2" charset="2"/>
              </a:rPr>
              <a:t>cho</a:t>
            </a:r>
            <a:r>
              <a:rPr lang="en-US" dirty="0">
                <a:sym typeface="Wingdings" panose="05000000000000000000" pitchFamily="2" charset="2"/>
              </a:rPr>
              <a:t> </a:t>
            </a:r>
            <a:r>
              <a:rPr lang="en-US" dirty="0" err="1">
                <a:sym typeface="Wingdings" panose="05000000000000000000" pitchFamily="2" charset="2"/>
              </a:rPr>
              <a:t>từng</a:t>
            </a:r>
            <a:r>
              <a:rPr lang="en-US" dirty="0">
                <a:sym typeface="Wingdings" panose="05000000000000000000" pitchFamily="2" charset="2"/>
              </a:rPr>
              <a:t> </a:t>
            </a:r>
            <a:r>
              <a:rPr lang="en-US" dirty="0" err="1">
                <a:sym typeface="Wingdings" panose="05000000000000000000" pitchFamily="2" charset="2"/>
              </a:rPr>
              <a:t>chức</a:t>
            </a:r>
            <a:r>
              <a:rPr lang="en-US" dirty="0">
                <a:sym typeface="Wingdings" panose="05000000000000000000" pitchFamily="2" charset="2"/>
              </a:rPr>
              <a:t> </a:t>
            </a:r>
            <a:r>
              <a:rPr lang="en-US" dirty="0" err="1">
                <a:sym typeface="Wingdings" panose="05000000000000000000" pitchFamily="2" charset="2"/>
              </a:rPr>
              <a:t>năng</a:t>
            </a:r>
            <a:endParaRPr lang="en-US" b="1" i="1" dirty="0">
              <a:solidFill>
                <a:srgbClr val="00B0F0"/>
              </a:solidFill>
              <a:sym typeface="Wingdings" panose="05000000000000000000" pitchFamily="2" charset="2"/>
            </a:endParaRPr>
          </a:p>
          <a:p>
            <a:pPr marL="0" indent="0" defTabSz="457200" eaLnBrk="1" fontAlgn="auto" hangingPunct="1">
              <a:spcAft>
                <a:spcPts val="0"/>
              </a:spcAft>
              <a:buClr>
                <a:schemeClr val="bg2">
                  <a:lumMod val="40000"/>
                  <a:lumOff val="60000"/>
                </a:schemeClr>
              </a:buClr>
              <a:buNone/>
              <a:defRPr/>
            </a:pPr>
            <a:endParaRPr lang="en-US" b="1" i="1" dirty="0">
              <a:solidFill>
                <a:srgbClr val="00B0F0"/>
              </a:solidFill>
            </a:endParaRPr>
          </a:p>
        </p:txBody>
      </p:sp>
      <p:sp>
        <p:nvSpPr>
          <p:cNvPr id="137220" name="Slide Number Placeholder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743C68B7-8AB2-4991-B011-831E7A85C4D5}" type="slidenum">
              <a:rPr lang="vi-VN" altLang="en-US" sz="2800">
                <a:solidFill>
                  <a:srgbClr val="FFFFFF"/>
                </a:solidFill>
                <a:latin typeface="Arial" panose="020B0604020202020204" pitchFamily="34" charset="0"/>
              </a:rPr>
            </a:fld>
            <a:endParaRPr lang="vi-VN" altLang="en-US" sz="2800">
              <a:solidFill>
                <a:srgbClr val="FFFFFF"/>
              </a:solidFill>
              <a:latin typeface="Arial" panose="020B0604020202020204" pitchFamily="34" charset="0"/>
            </a:endParaRPr>
          </a:p>
        </p:txBody>
      </p:sp>
      <p:pic>
        <p:nvPicPr>
          <p:cNvPr id="13721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03613" y="1412876"/>
            <a:ext cx="5346700" cy="547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Content Placeholder 2"/>
          <p:cNvSpPr>
            <a:spLocks noGrp="1" noChangeArrowheads="1"/>
          </p:cNvSpPr>
          <p:nvPr>
            <p:ph idx="1"/>
          </p:nvPr>
        </p:nvSpPr>
        <p:spPr>
          <a:xfrm>
            <a:off x="1981200" y="620714"/>
            <a:ext cx="8229600" cy="5703887"/>
          </a:xfrm>
        </p:spPr>
        <p:txBody>
          <a:bodyPr/>
          <a:lstStyle/>
          <a:p>
            <a:pPr marL="514350" indent="-514350" eaLnBrk="1" hangingPunct="1">
              <a:buFont typeface="Calibri" panose="020F0502020204030204" charset="0"/>
              <a:buAutoNum type="arabicPeriod"/>
            </a:pPr>
            <a:r>
              <a:rPr lang="en-US" altLang="en-US"/>
              <a:t>Lớp xữ lý dữ liệu: ComplexNumber</a:t>
            </a:r>
            <a:endParaRPr lang="en-US" altLang="en-US"/>
          </a:p>
          <a:p>
            <a:pPr marL="514350" indent="-514350" eaLnBrk="1" hangingPunct="1">
              <a:buFont typeface="Calibri" panose="020F0502020204030204" charset="0"/>
              <a:buAutoNum type="arabicPeriod"/>
            </a:pPr>
            <a:endParaRPr lang="en-US" altLang="en-US"/>
          </a:p>
        </p:txBody>
      </p:sp>
      <p:sp>
        <p:nvSpPr>
          <p:cNvPr id="138246" name="Slide Number Placeholder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2A1B7590-FA79-4DAA-A637-0D051C4ECC2B}" type="slidenum">
              <a:rPr lang="vi-VN" altLang="en-US" sz="2800">
                <a:solidFill>
                  <a:srgbClr val="FFFFFF"/>
                </a:solidFill>
                <a:latin typeface="Arial" panose="020B0604020202020204" pitchFamily="34" charset="0"/>
              </a:rPr>
            </a:fld>
            <a:endParaRPr lang="vi-VN" altLang="en-US" sz="2800">
              <a:solidFill>
                <a:srgbClr val="FFFFFF"/>
              </a:solidFill>
              <a:latin typeface="Arial" panose="020B0604020202020204" pitchFamily="34" charset="0"/>
            </a:endParaRPr>
          </a:p>
        </p:txBody>
      </p:sp>
      <p:pic>
        <p:nvPicPr>
          <p:cNvPr id="13824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79651" y="1484314"/>
            <a:ext cx="2803525"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24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7438" y="1268414"/>
            <a:ext cx="2665412" cy="287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24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8075" y="4437064"/>
            <a:ext cx="4560888" cy="242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5176"/>
            <a:ext cx="8229600" cy="5559425"/>
          </a:xfrm>
        </p:spPr>
        <p:txBody>
          <a:bodyPr rtlCol="0">
            <a:normAutofit/>
          </a:bodyPr>
          <a:lstStyle/>
          <a:p>
            <a:pPr marL="514350" indent="-514350" defTabSz="457200" eaLnBrk="1" fontAlgn="auto" hangingPunct="1">
              <a:spcAft>
                <a:spcPts val="0"/>
              </a:spcAft>
              <a:buClr>
                <a:schemeClr val="bg2">
                  <a:lumMod val="40000"/>
                  <a:lumOff val="60000"/>
                </a:schemeClr>
              </a:buClr>
              <a:buFont typeface="+mj-lt"/>
              <a:buAutoNum type="arabicPeriod" startAt="2"/>
              <a:defRPr/>
            </a:pPr>
            <a:r>
              <a:rPr lang="en-US" dirty="0" err="1"/>
              <a:t>Viết</a:t>
            </a:r>
            <a:r>
              <a:rPr lang="en-US" dirty="0"/>
              <a:t> </a:t>
            </a:r>
            <a:r>
              <a:rPr lang="en-US" dirty="0" err="1"/>
              <a:t>hàm</a:t>
            </a:r>
            <a:r>
              <a:rPr lang="en-US" dirty="0"/>
              <a:t> </a:t>
            </a:r>
            <a:r>
              <a:rPr lang="en-US" dirty="0" err="1"/>
              <a:t>cho</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trên</a:t>
            </a:r>
            <a:r>
              <a:rPr lang="en-US" dirty="0"/>
              <a:t> Form</a:t>
            </a:r>
            <a:endParaRPr lang="en-US" dirty="0"/>
          </a:p>
          <a:p>
            <a:pPr marL="0" indent="0" defTabSz="457200" eaLnBrk="1" fontAlgn="auto" hangingPunct="1">
              <a:spcAft>
                <a:spcPts val="0"/>
              </a:spcAft>
              <a:buClr>
                <a:schemeClr val="bg2">
                  <a:lumMod val="40000"/>
                  <a:lumOff val="60000"/>
                </a:schemeClr>
              </a:buClr>
              <a:buNone/>
              <a:defRPr/>
            </a:pPr>
            <a:r>
              <a:rPr lang="en-US" dirty="0" err="1"/>
              <a:t>Ví</a:t>
            </a:r>
            <a:r>
              <a:rPr lang="en-US" dirty="0"/>
              <a:t> </a:t>
            </a:r>
            <a:r>
              <a:rPr lang="en-US" dirty="0" err="1"/>
              <a:t>dụ</a:t>
            </a:r>
            <a:r>
              <a:rPr lang="en-US" dirty="0"/>
              <a:t> </a:t>
            </a:r>
            <a:r>
              <a:rPr lang="en-US" dirty="0" err="1"/>
              <a:t>hàm</a:t>
            </a:r>
            <a:r>
              <a:rPr lang="en-US" dirty="0"/>
              <a:t> </a:t>
            </a:r>
            <a:r>
              <a:rPr lang="en-US" dirty="0" err="1"/>
              <a:t>cho</a:t>
            </a:r>
            <a:r>
              <a:rPr lang="en-US" dirty="0"/>
              <a:t> </a:t>
            </a:r>
            <a:r>
              <a:rPr lang="en-US" dirty="0" err="1"/>
              <a:t>firstButton</a:t>
            </a:r>
            <a:r>
              <a:rPr lang="en-US" dirty="0"/>
              <a:t>:</a:t>
            </a:r>
            <a:endParaRPr lang="en-US" dirty="0"/>
          </a:p>
          <a:p>
            <a:pPr marL="0" indent="0" defTabSz="457200" eaLnBrk="1" fontAlgn="auto" hangingPunct="1">
              <a:spcAft>
                <a:spcPts val="0"/>
              </a:spcAft>
              <a:buClr>
                <a:schemeClr val="bg2">
                  <a:lumMod val="40000"/>
                  <a:lumOff val="60000"/>
                </a:schemeClr>
              </a:buClr>
              <a:buNone/>
              <a:defRPr/>
            </a:pPr>
            <a:endParaRPr lang="en-US" dirty="0"/>
          </a:p>
          <a:p>
            <a:pPr marL="0" indent="0" defTabSz="457200" eaLnBrk="1" fontAlgn="auto" hangingPunct="1">
              <a:spcAft>
                <a:spcPts val="0"/>
              </a:spcAft>
              <a:buClr>
                <a:schemeClr val="bg2">
                  <a:lumMod val="40000"/>
                  <a:lumOff val="60000"/>
                </a:schemeClr>
              </a:buClr>
              <a:buNone/>
              <a:defRPr/>
            </a:pPr>
            <a:endParaRPr lang="en-US" dirty="0"/>
          </a:p>
          <a:p>
            <a:pPr marL="0" indent="0" defTabSz="457200" eaLnBrk="1" fontAlgn="auto" hangingPunct="1">
              <a:spcAft>
                <a:spcPts val="0"/>
              </a:spcAft>
              <a:buClr>
                <a:schemeClr val="bg2">
                  <a:lumMod val="40000"/>
                  <a:lumOff val="60000"/>
                </a:schemeClr>
              </a:buClr>
              <a:buNone/>
              <a:defRPr/>
            </a:pPr>
            <a:endParaRPr lang="en-US" dirty="0"/>
          </a:p>
          <a:p>
            <a:pPr marL="0" indent="0" defTabSz="457200" eaLnBrk="1" fontAlgn="auto" hangingPunct="1">
              <a:spcAft>
                <a:spcPts val="0"/>
              </a:spcAft>
              <a:buClr>
                <a:schemeClr val="bg2">
                  <a:lumMod val="40000"/>
                  <a:lumOff val="60000"/>
                </a:schemeClr>
              </a:buClr>
              <a:buNone/>
              <a:defRPr/>
            </a:pPr>
            <a:endParaRPr lang="en-US" dirty="0"/>
          </a:p>
          <a:p>
            <a:pPr marL="0" indent="0" defTabSz="457200" eaLnBrk="1" fontAlgn="auto" hangingPunct="1">
              <a:spcAft>
                <a:spcPts val="0"/>
              </a:spcAft>
              <a:buClr>
                <a:schemeClr val="bg2">
                  <a:lumMod val="40000"/>
                  <a:lumOff val="60000"/>
                </a:schemeClr>
              </a:buClr>
              <a:buNone/>
              <a:defRPr/>
            </a:pPr>
            <a:r>
              <a:rPr lang="en-US" dirty="0" err="1"/>
              <a:t>Khi</a:t>
            </a:r>
            <a:r>
              <a:rPr lang="en-US" dirty="0"/>
              <a:t> </a:t>
            </a:r>
            <a:r>
              <a:rPr lang="en-US" dirty="0" err="1"/>
              <a:t>nhập</a:t>
            </a:r>
            <a:r>
              <a:rPr lang="en-US" dirty="0"/>
              <a:t> </a:t>
            </a:r>
            <a:r>
              <a:rPr lang="en-US" dirty="0" err="1"/>
              <a:t>đủ</a:t>
            </a:r>
            <a:r>
              <a:rPr lang="en-US" dirty="0"/>
              <a:t> 2 </a:t>
            </a:r>
            <a:r>
              <a:rPr lang="en-US" dirty="0" err="1"/>
              <a:t>số</a:t>
            </a:r>
            <a:r>
              <a:rPr lang="en-US" dirty="0"/>
              <a:t> </a:t>
            </a:r>
            <a:r>
              <a:rPr lang="en-US" dirty="0" err="1"/>
              <a:t>thì</a:t>
            </a:r>
            <a:r>
              <a:rPr lang="en-US" dirty="0"/>
              <a:t> </a:t>
            </a:r>
            <a:r>
              <a:rPr lang="en-US" dirty="0" err="1"/>
              <a:t>Lable</a:t>
            </a:r>
            <a:r>
              <a:rPr lang="en-US" dirty="0"/>
              <a:t> Notice </a:t>
            </a:r>
            <a:r>
              <a:rPr lang="en-US" dirty="0" err="1"/>
              <a:t>xuất</a:t>
            </a:r>
            <a:r>
              <a:rPr lang="en-US" dirty="0"/>
              <a:t> </a:t>
            </a:r>
            <a:r>
              <a:rPr lang="en-US" dirty="0" err="1"/>
              <a:t>hiện</a:t>
            </a:r>
            <a:r>
              <a:rPr lang="en-US" dirty="0"/>
              <a:t> </a:t>
            </a:r>
            <a:r>
              <a:rPr lang="en-US" dirty="0" err="1"/>
              <a:t>kết</a:t>
            </a:r>
            <a:r>
              <a:rPr lang="en-US" dirty="0"/>
              <a:t> </a:t>
            </a:r>
            <a:r>
              <a:rPr lang="en-US" dirty="0" err="1"/>
              <a:t>quả</a:t>
            </a:r>
            <a:r>
              <a:rPr lang="en-US" dirty="0"/>
              <a:t> </a:t>
            </a:r>
            <a:r>
              <a:rPr lang="en-US" dirty="0" err="1"/>
              <a:t>khi</a:t>
            </a:r>
            <a:r>
              <a:rPr lang="en-US" dirty="0"/>
              <a:t> </a:t>
            </a:r>
            <a:r>
              <a:rPr lang="en-US" dirty="0" err="1"/>
              <a:t>nhất</a:t>
            </a:r>
            <a:r>
              <a:rPr lang="en-US" dirty="0"/>
              <a:t> Add/</a:t>
            </a:r>
            <a:r>
              <a:rPr lang="en-US" dirty="0" err="1"/>
              <a:t>Substract</a:t>
            </a:r>
            <a:r>
              <a:rPr lang="en-US" dirty="0"/>
              <a:t> hay </a:t>
            </a:r>
            <a:r>
              <a:rPr lang="en-US" dirty="0" err="1"/>
              <a:t>Multify</a:t>
            </a:r>
            <a:endParaRPr lang="en-US" dirty="0"/>
          </a:p>
          <a:p>
            <a:pPr marL="0" indent="0" defTabSz="457200" eaLnBrk="1" fontAlgn="auto" hangingPunct="1">
              <a:spcAft>
                <a:spcPts val="0"/>
              </a:spcAft>
              <a:buClr>
                <a:schemeClr val="bg2">
                  <a:lumMod val="40000"/>
                  <a:lumOff val="60000"/>
                </a:schemeClr>
              </a:buClr>
              <a:buNone/>
              <a:defRPr/>
            </a:pPr>
            <a:endParaRPr lang="en-US" dirty="0"/>
          </a:p>
          <a:p>
            <a:pPr marL="0" indent="0" defTabSz="457200" eaLnBrk="1" fontAlgn="auto" hangingPunct="1">
              <a:spcAft>
                <a:spcPts val="0"/>
              </a:spcAft>
              <a:buClr>
                <a:schemeClr val="bg2">
                  <a:lumMod val="40000"/>
                  <a:lumOff val="60000"/>
                </a:schemeClr>
              </a:buClr>
              <a:buNone/>
              <a:defRPr/>
            </a:pPr>
            <a:endParaRPr lang="en-US" dirty="0"/>
          </a:p>
          <a:p>
            <a:pPr marL="0" indent="0" defTabSz="457200" eaLnBrk="1" fontAlgn="auto" hangingPunct="1">
              <a:spcAft>
                <a:spcPts val="0"/>
              </a:spcAft>
              <a:buClr>
                <a:schemeClr val="bg2">
                  <a:lumMod val="40000"/>
                  <a:lumOff val="60000"/>
                </a:schemeClr>
              </a:buClr>
              <a:buNone/>
              <a:defRPr/>
            </a:pPr>
            <a:endParaRPr lang="en-US" dirty="0"/>
          </a:p>
        </p:txBody>
      </p:sp>
      <p:sp>
        <p:nvSpPr>
          <p:cNvPr id="139269" name="Slide Number Placeholder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9183968A-51D8-4FB2-AEC9-9B5F209A6331}" type="slidenum">
              <a:rPr lang="vi-VN" altLang="en-US" sz="2800">
                <a:solidFill>
                  <a:srgbClr val="FFFFFF"/>
                </a:solidFill>
                <a:latin typeface="Arial" panose="020B0604020202020204" pitchFamily="34" charset="0"/>
              </a:rPr>
            </a:fld>
            <a:endParaRPr lang="vi-VN" altLang="en-US" sz="2800">
              <a:solidFill>
                <a:srgbClr val="FFFFFF"/>
              </a:solidFill>
              <a:latin typeface="Arial" panose="020B0604020202020204" pitchFamily="34" charset="0"/>
            </a:endParaRPr>
          </a:p>
        </p:txBody>
      </p:sp>
      <p:pic>
        <p:nvPicPr>
          <p:cNvPr id="13926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60714" y="1700214"/>
            <a:ext cx="5184775" cy="163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926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4233864"/>
            <a:ext cx="4535488"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5176"/>
            <a:ext cx="8229600" cy="5559425"/>
          </a:xfrm>
        </p:spPr>
        <p:txBody>
          <a:bodyPr rtlCol="0">
            <a:normAutofit/>
          </a:bodyPr>
          <a:lstStyle/>
          <a:p>
            <a:pPr marL="514350" indent="-514350" defTabSz="457200" eaLnBrk="1" fontAlgn="auto" hangingPunct="1">
              <a:spcAft>
                <a:spcPts val="0"/>
              </a:spcAft>
              <a:buClr>
                <a:schemeClr val="bg2">
                  <a:lumMod val="40000"/>
                  <a:lumOff val="60000"/>
                </a:schemeClr>
              </a:buClr>
              <a:buFont typeface="+mj-lt"/>
              <a:buAutoNum type="arabicPeriod" startAt="3"/>
              <a:defRPr/>
            </a:pPr>
            <a:r>
              <a:rPr lang="en-US" dirty="0" err="1"/>
              <a:t>Hàm</a:t>
            </a:r>
            <a:r>
              <a:rPr lang="en-US" dirty="0"/>
              <a:t> Main </a:t>
            </a:r>
            <a:r>
              <a:rPr lang="en-US" dirty="0" err="1"/>
              <a:t>sẽ</a:t>
            </a:r>
            <a:r>
              <a:rPr lang="en-US" dirty="0"/>
              <a:t> </a:t>
            </a:r>
            <a:r>
              <a:rPr lang="en-US" dirty="0" err="1"/>
              <a:t>tự</a:t>
            </a:r>
            <a:r>
              <a:rPr lang="en-US" dirty="0"/>
              <a:t> </a:t>
            </a:r>
            <a:r>
              <a:rPr lang="en-US" dirty="0" err="1"/>
              <a:t>được</a:t>
            </a:r>
            <a:r>
              <a:rPr lang="en-US" dirty="0"/>
              <a:t> </a:t>
            </a:r>
            <a:r>
              <a:rPr lang="en-US" dirty="0" err="1"/>
              <a:t>tạo</a:t>
            </a:r>
            <a:r>
              <a:rPr lang="en-US" dirty="0"/>
              <a:t> code </a:t>
            </a:r>
            <a:r>
              <a:rPr lang="en-US" dirty="0" err="1"/>
              <a:t>để</a:t>
            </a:r>
            <a:r>
              <a:rPr lang="en-US" dirty="0"/>
              <a:t> </a:t>
            </a:r>
            <a:r>
              <a:rPr lang="en-US" dirty="0" err="1"/>
              <a:t>xử</a:t>
            </a:r>
            <a:r>
              <a:rPr lang="en-US" dirty="0"/>
              <a:t> </a:t>
            </a:r>
            <a:r>
              <a:rPr lang="en-US" dirty="0" err="1"/>
              <a:t>lý</a:t>
            </a:r>
            <a:endParaRPr lang="en-US" dirty="0"/>
          </a:p>
          <a:p>
            <a:pPr marL="514350" indent="-514350" defTabSz="457200" eaLnBrk="1" fontAlgn="auto" hangingPunct="1">
              <a:spcAft>
                <a:spcPts val="0"/>
              </a:spcAft>
              <a:buClr>
                <a:schemeClr val="bg2">
                  <a:lumMod val="40000"/>
                  <a:lumOff val="60000"/>
                </a:schemeClr>
              </a:buClr>
              <a:buFont typeface="+mj-lt"/>
              <a:buAutoNum type="arabicPeriod" startAt="3"/>
              <a:defRPr/>
            </a:pPr>
            <a:endParaRPr lang="en-US" dirty="0"/>
          </a:p>
          <a:p>
            <a:pPr marL="514350" indent="-514350" defTabSz="457200" eaLnBrk="1" fontAlgn="auto" hangingPunct="1">
              <a:spcAft>
                <a:spcPts val="0"/>
              </a:spcAft>
              <a:buClr>
                <a:schemeClr val="bg2">
                  <a:lumMod val="40000"/>
                  <a:lumOff val="60000"/>
                </a:schemeClr>
              </a:buClr>
              <a:buFont typeface="+mj-lt"/>
              <a:buAutoNum type="arabicPeriod" startAt="3"/>
              <a:defRPr/>
            </a:pPr>
            <a:endParaRPr lang="en-US" dirty="0"/>
          </a:p>
          <a:p>
            <a:pPr marL="514350" indent="-514350" defTabSz="457200" eaLnBrk="1" fontAlgn="auto" hangingPunct="1">
              <a:spcAft>
                <a:spcPts val="0"/>
              </a:spcAft>
              <a:buClr>
                <a:schemeClr val="bg2">
                  <a:lumMod val="40000"/>
                  <a:lumOff val="60000"/>
                </a:schemeClr>
              </a:buClr>
              <a:buFont typeface="+mj-lt"/>
              <a:buAutoNum type="arabicPeriod" startAt="3"/>
              <a:defRPr/>
            </a:pPr>
            <a:endParaRPr lang="en-US" dirty="0"/>
          </a:p>
          <a:p>
            <a:pPr marL="514350" indent="-514350" defTabSz="457200" eaLnBrk="1" fontAlgn="auto" hangingPunct="1">
              <a:spcAft>
                <a:spcPts val="0"/>
              </a:spcAft>
              <a:buClr>
                <a:schemeClr val="bg2">
                  <a:lumMod val="40000"/>
                  <a:lumOff val="60000"/>
                </a:schemeClr>
              </a:buClr>
              <a:buFont typeface="+mj-lt"/>
              <a:buAutoNum type="arabicPeriod" startAt="3"/>
              <a:defRPr/>
            </a:pPr>
            <a:r>
              <a:rPr lang="en-US" dirty="0" err="1"/>
              <a:t>Kết</a:t>
            </a:r>
            <a:r>
              <a:rPr lang="en-US" dirty="0"/>
              <a:t> </a:t>
            </a:r>
            <a:r>
              <a:rPr lang="en-US" dirty="0" err="1"/>
              <a:t>quả</a:t>
            </a:r>
            <a:r>
              <a:rPr lang="en-US" dirty="0"/>
              <a:t>:</a:t>
            </a:r>
            <a:endParaRPr lang="en-US" dirty="0"/>
          </a:p>
          <a:p>
            <a:pPr marL="274320" indent="-274320" defTabSz="457200" eaLnBrk="1" fontAlgn="auto" hangingPunct="1">
              <a:spcAft>
                <a:spcPts val="0"/>
              </a:spcAft>
              <a:buClr>
                <a:schemeClr val="bg2">
                  <a:lumMod val="40000"/>
                  <a:lumOff val="60000"/>
                </a:schemeClr>
              </a:buClr>
              <a:buFont typeface="Wingdings 3" panose="05040102010807070707" pitchFamily="18" charset="2"/>
              <a:buChar char=""/>
              <a:defRPr/>
            </a:pPr>
            <a:r>
              <a:rPr lang="en-US" dirty="0" err="1"/>
              <a:t>Nhập</a:t>
            </a:r>
            <a:r>
              <a:rPr lang="en-US" dirty="0"/>
              <a:t> 2, 3 </a:t>
            </a:r>
            <a:r>
              <a:rPr lang="en-US" dirty="0" err="1"/>
              <a:t>và</a:t>
            </a:r>
            <a:r>
              <a:rPr lang="en-US" dirty="0"/>
              <a:t> </a:t>
            </a:r>
            <a:r>
              <a:rPr lang="en-US" dirty="0" err="1"/>
              <a:t>nhấn</a:t>
            </a:r>
            <a:r>
              <a:rPr lang="en-US" dirty="0"/>
              <a:t> Set No 1; 4 </a:t>
            </a:r>
            <a:r>
              <a:rPr lang="en-US" dirty="0" err="1"/>
              <a:t>và</a:t>
            </a:r>
            <a:r>
              <a:rPr lang="en-US" dirty="0"/>
              <a:t> 7</a:t>
            </a:r>
            <a:r>
              <a:rPr lang="en-US" dirty="0">
                <a:sym typeface="Wingdings" panose="05000000000000000000" pitchFamily="2" charset="2"/>
              </a:rPr>
              <a:t> Set No 2</a:t>
            </a:r>
            <a:endParaRPr lang="en-US" dirty="0"/>
          </a:p>
        </p:txBody>
      </p:sp>
      <p:sp>
        <p:nvSpPr>
          <p:cNvPr id="140294" name="Slide Number Placeholder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E43F8407-1687-494F-A783-4A5FDFE6257D}" type="slidenum">
              <a:rPr lang="vi-VN" altLang="en-US" sz="2800">
                <a:solidFill>
                  <a:srgbClr val="FFFFFF"/>
                </a:solidFill>
                <a:latin typeface="Arial" panose="020B0604020202020204" pitchFamily="34" charset="0"/>
              </a:rPr>
            </a:fld>
            <a:endParaRPr lang="vi-VN" altLang="en-US" sz="2800">
              <a:solidFill>
                <a:srgbClr val="FFFFFF"/>
              </a:solidFill>
              <a:latin typeface="Arial" panose="020B0604020202020204" pitchFamily="34" charset="0"/>
            </a:endParaRPr>
          </a:p>
        </p:txBody>
      </p:sp>
      <p:pic>
        <p:nvPicPr>
          <p:cNvPr id="14029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24226" y="1154113"/>
            <a:ext cx="5292725"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029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1" y="4005263"/>
            <a:ext cx="3209925"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029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7439" y="3933826"/>
            <a:ext cx="3597275" cy="230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92150"/>
            <a:ext cx="8229600" cy="5632450"/>
          </a:xfrm>
        </p:spPr>
        <p:txBody>
          <a:bodyPr rtlCol="0">
            <a:normAutofit/>
          </a:bodyPr>
          <a:lstStyle/>
          <a:p>
            <a:pPr marL="274320" indent="-274320" defTabSz="457200" eaLnBrk="1" fontAlgn="auto" hangingPunct="1">
              <a:spcAft>
                <a:spcPts val="0"/>
              </a:spcAft>
              <a:buClr>
                <a:schemeClr val="bg2">
                  <a:lumMod val="40000"/>
                  <a:lumOff val="60000"/>
                </a:schemeClr>
              </a:buClr>
              <a:buFont typeface="Wingdings 3" panose="05040102010807070707" pitchFamily="18" charset="2"/>
              <a:buChar char=""/>
              <a:defRPr/>
            </a:pPr>
            <a:r>
              <a:rPr lang="en-US" dirty="0" err="1"/>
              <a:t>Nhấn</a:t>
            </a:r>
            <a:r>
              <a:rPr lang="en-US" dirty="0"/>
              <a:t> Add</a:t>
            </a:r>
            <a:endParaRPr lang="en-US" dirty="0"/>
          </a:p>
          <a:p>
            <a:pPr marL="274320" indent="-274320" defTabSz="457200" eaLnBrk="1" fontAlgn="auto" hangingPunct="1">
              <a:spcAft>
                <a:spcPts val="0"/>
              </a:spcAft>
              <a:buClr>
                <a:schemeClr val="bg2">
                  <a:lumMod val="40000"/>
                  <a:lumOff val="60000"/>
                </a:schemeClr>
              </a:buClr>
              <a:buFont typeface="Wingdings 3" panose="05040102010807070707" pitchFamily="18" charset="2"/>
              <a:buChar char=""/>
              <a:defRPr/>
            </a:pPr>
            <a:endParaRPr lang="en-US" dirty="0"/>
          </a:p>
          <a:p>
            <a:pPr marL="274320" indent="-274320" defTabSz="457200" eaLnBrk="1" fontAlgn="auto" hangingPunct="1">
              <a:spcAft>
                <a:spcPts val="0"/>
              </a:spcAft>
              <a:buClr>
                <a:schemeClr val="bg2">
                  <a:lumMod val="40000"/>
                  <a:lumOff val="60000"/>
                </a:schemeClr>
              </a:buClr>
              <a:buFont typeface="Wingdings 3" panose="05040102010807070707" pitchFamily="18" charset="2"/>
              <a:buChar char=""/>
              <a:defRPr/>
            </a:pPr>
            <a:endParaRPr lang="en-US" dirty="0"/>
          </a:p>
          <a:p>
            <a:pPr marL="274320" indent="-274320" defTabSz="457200" eaLnBrk="1" fontAlgn="auto" hangingPunct="1">
              <a:spcAft>
                <a:spcPts val="0"/>
              </a:spcAft>
              <a:buClr>
                <a:schemeClr val="bg2">
                  <a:lumMod val="40000"/>
                  <a:lumOff val="60000"/>
                </a:schemeClr>
              </a:buClr>
              <a:buFont typeface="Wingdings 3" panose="05040102010807070707" pitchFamily="18" charset="2"/>
              <a:buChar char=""/>
              <a:defRPr/>
            </a:pPr>
            <a:endParaRPr lang="en-US" dirty="0"/>
          </a:p>
          <a:p>
            <a:pPr marL="274320" indent="-274320" defTabSz="457200" eaLnBrk="1" fontAlgn="auto" hangingPunct="1">
              <a:spcAft>
                <a:spcPts val="0"/>
              </a:spcAft>
              <a:buClr>
                <a:schemeClr val="bg2">
                  <a:lumMod val="40000"/>
                  <a:lumOff val="60000"/>
                </a:schemeClr>
              </a:buClr>
              <a:buFont typeface="Wingdings 3" panose="05040102010807070707" pitchFamily="18" charset="2"/>
              <a:buChar char=""/>
              <a:defRPr/>
            </a:pPr>
            <a:endParaRPr lang="en-US" dirty="0"/>
          </a:p>
          <a:p>
            <a:pPr marL="274320" indent="-274320" defTabSz="457200" eaLnBrk="1" fontAlgn="auto" hangingPunct="1">
              <a:spcAft>
                <a:spcPts val="0"/>
              </a:spcAft>
              <a:buClr>
                <a:schemeClr val="bg2">
                  <a:lumMod val="40000"/>
                  <a:lumOff val="60000"/>
                </a:schemeClr>
              </a:buClr>
              <a:buFont typeface="Wingdings 3" panose="05040102010807070707" pitchFamily="18" charset="2"/>
              <a:buChar char=""/>
              <a:defRPr/>
            </a:pPr>
            <a:r>
              <a:rPr lang="en-US" dirty="0" err="1"/>
              <a:t>Substract</a:t>
            </a:r>
            <a:endParaRPr lang="en-US" dirty="0"/>
          </a:p>
          <a:p>
            <a:pPr marL="274320" indent="-274320" defTabSz="457200" eaLnBrk="1" fontAlgn="auto" hangingPunct="1">
              <a:spcAft>
                <a:spcPts val="0"/>
              </a:spcAft>
              <a:buClr>
                <a:schemeClr val="bg2">
                  <a:lumMod val="40000"/>
                  <a:lumOff val="60000"/>
                </a:schemeClr>
              </a:buClr>
              <a:buFont typeface="Wingdings 3" panose="05040102010807070707" pitchFamily="18" charset="2"/>
              <a:buChar char=""/>
              <a:defRPr/>
            </a:pPr>
            <a:endParaRPr lang="en-US" dirty="0"/>
          </a:p>
          <a:p>
            <a:pPr marL="274320" indent="-274320" defTabSz="457200" eaLnBrk="1" fontAlgn="auto" hangingPunct="1">
              <a:spcAft>
                <a:spcPts val="0"/>
              </a:spcAft>
              <a:buClr>
                <a:schemeClr val="bg2">
                  <a:lumMod val="40000"/>
                  <a:lumOff val="60000"/>
                </a:schemeClr>
              </a:buClr>
              <a:buFont typeface="Wingdings 3" panose="05040102010807070707" pitchFamily="18" charset="2"/>
              <a:buChar char=""/>
              <a:defRPr/>
            </a:pPr>
            <a:endParaRPr lang="en-US" dirty="0"/>
          </a:p>
          <a:p>
            <a:pPr marL="0" indent="0" defTabSz="457200" eaLnBrk="1" fontAlgn="auto" hangingPunct="1">
              <a:spcAft>
                <a:spcPts val="0"/>
              </a:spcAft>
              <a:buClr>
                <a:schemeClr val="bg2">
                  <a:lumMod val="40000"/>
                  <a:lumOff val="60000"/>
                </a:schemeClr>
              </a:buClr>
              <a:buNone/>
              <a:defRPr/>
            </a:pPr>
            <a:endParaRPr lang="en-US" dirty="0"/>
          </a:p>
          <a:p>
            <a:pPr marL="0" indent="0" defTabSz="457200" eaLnBrk="1" fontAlgn="auto" hangingPunct="1">
              <a:spcAft>
                <a:spcPts val="0"/>
              </a:spcAft>
              <a:buClr>
                <a:schemeClr val="bg2">
                  <a:lumMod val="40000"/>
                  <a:lumOff val="60000"/>
                </a:schemeClr>
              </a:buClr>
              <a:buNone/>
              <a:defRPr/>
            </a:pPr>
            <a:endParaRPr lang="en-US" dirty="0"/>
          </a:p>
          <a:p>
            <a:pPr marL="393700" lvl="1" indent="0" defTabSz="457200" eaLnBrk="1" fontAlgn="auto" hangingPunct="1">
              <a:spcAft>
                <a:spcPts val="0"/>
              </a:spcAft>
              <a:buClr>
                <a:schemeClr val="bg2">
                  <a:lumMod val="40000"/>
                  <a:lumOff val="60000"/>
                </a:schemeClr>
              </a:buClr>
              <a:buNone/>
              <a:defRPr/>
            </a:pPr>
            <a:endParaRPr lang="en-US" dirty="0"/>
          </a:p>
          <a:p>
            <a:pPr marL="274320" indent="-274320" defTabSz="457200" eaLnBrk="1" fontAlgn="auto" hangingPunct="1">
              <a:spcAft>
                <a:spcPts val="0"/>
              </a:spcAft>
              <a:buClr>
                <a:schemeClr val="bg2">
                  <a:lumMod val="40000"/>
                  <a:lumOff val="60000"/>
                </a:schemeClr>
              </a:buClr>
              <a:buFont typeface="Wingdings 3" panose="05040102010807070707" pitchFamily="18" charset="2"/>
              <a:buChar char=""/>
              <a:defRPr/>
            </a:pPr>
            <a:endParaRPr lang="en-US" dirty="0"/>
          </a:p>
          <a:p>
            <a:pPr marL="274320" indent="-274320" defTabSz="457200" eaLnBrk="1" fontAlgn="auto" hangingPunct="1">
              <a:spcAft>
                <a:spcPts val="0"/>
              </a:spcAft>
              <a:buClr>
                <a:schemeClr val="bg2">
                  <a:lumMod val="40000"/>
                  <a:lumOff val="60000"/>
                </a:schemeClr>
              </a:buClr>
              <a:buFont typeface="Wingdings 3" panose="05040102010807070707" pitchFamily="18" charset="2"/>
              <a:buChar char=""/>
              <a:defRPr/>
            </a:pPr>
            <a:endParaRPr lang="en-US" dirty="0"/>
          </a:p>
        </p:txBody>
      </p:sp>
      <p:sp>
        <p:nvSpPr>
          <p:cNvPr id="141317" name="Slide Number Placeholder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02F759A2-BB64-433C-A5CF-1CBB51ACEF39}" type="slidenum">
              <a:rPr lang="vi-VN" altLang="en-US" sz="2800">
                <a:solidFill>
                  <a:srgbClr val="FFFFFF"/>
                </a:solidFill>
                <a:latin typeface="Arial" panose="020B0604020202020204" pitchFamily="34" charset="0"/>
              </a:rPr>
            </a:fld>
            <a:endParaRPr lang="vi-VN" altLang="en-US" sz="2800">
              <a:solidFill>
                <a:srgbClr val="FFFFFF"/>
              </a:solidFill>
              <a:latin typeface="Arial" panose="020B0604020202020204" pitchFamily="34" charset="0"/>
            </a:endParaRPr>
          </a:p>
        </p:txBody>
      </p:sp>
      <p:pic>
        <p:nvPicPr>
          <p:cNvPr id="14131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95775" y="1412876"/>
            <a:ext cx="3030538" cy="150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131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775" y="3213100"/>
            <a:ext cx="2946400" cy="149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Day 04</a:t>
            </a:r>
            <a:endParaRPr lang="en-US" dirty="0"/>
          </a:p>
        </p:txBody>
      </p:sp>
      <p:sp>
        <p:nvSpPr>
          <p:cNvPr id="3" name="Content Placeholder 2"/>
          <p:cNvSpPr>
            <a:spLocks noGrp="1"/>
          </p:cNvSpPr>
          <p:nvPr>
            <p:ph idx="1"/>
          </p:nvPr>
        </p:nvSpPr>
        <p:spPr/>
        <p:txBody>
          <a:bodyPr/>
          <a:lstStyle/>
          <a:p>
            <a:r>
              <a:rPr lang="en-US" dirty="0"/>
              <a:t>Clips</a:t>
            </a:r>
            <a:endParaRPr lang="en-US" dirty="0"/>
          </a:p>
          <a:p>
            <a:r>
              <a:rPr lang="en-US" dirty="0" err="1"/>
              <a:t>Bài</a:t>
            </a:r>
            <a:r>
              <a:rPr lang="en-US" dirty="0"/>
              <a:t> </a:t>
            </a:r>
            <a:r>
              <a:rPr lang="en-US" dirty="0" err="1"/>
              <a:t>tập</a:t>
            </a:r>
            <a:r>
              <a:rPr lang="en-US" dirty="0"/>
              <a:t> </a:t>
            </a:r>
            <a:r>
              <a:rPr lang="en-US" dirty="0" err="1"/>
              <a:t>trong</a:t>
            </a:r>
            <a:r>
              <a:rPr lang="en-US" dirty="0"/>
              <a:t> slide</a:t>
            </a:r>
            <a:endParaRPr lang="en-US" dirty="0"/>
          </a:p>
          <a:p>
            <a:r>
              <a:rPr lang="en-US" dirty="0" err="1"/>
              <a:t>Bài</a:t>
            </a:r>
            <a:r>
              <a:rPr lang="en-US" dirty="0"/>
              <a:t> </a:t>
            </a:r>
            <a:r>
              <a:rPr lang="en-US" dirty="0" err="1"/>
              <a:t>tập</a:t>
            </a:r>
            <a:r>
              <a:rPr lang="en-US"/>
              <a:t> Week04</a:t>
            </a:r>
            <a:endParaRPr lang="en-US"/>
          </a:p>
        </p:txBody>
      </p:sp>
      <p:sp>
        <p:nvSpPr>
          <p:cNvPr id="4" name="Slide Number Placeholder 3"/>
          <p:cNvSpPr>
            <a:spLocks noGrp="1"/>
          </p:cNvSpPr>
          <p:nvPr>
            <p:ph type="sldNum" sz="quarter" idx="12"/>
          </p:nvPr>
        </p:nvSpPr>
        <p:spPr/>
        <p:txBody>
          <a:bodyPr/>
          <a:lstStyle/>
          <a:p>
            <a:pPr>
              <a:defRPr/>
            </a:pPr>
            <a:fld id="{E916987F-6B4C-4D63-B69E-07149ECC1E27}" type="slidenum">
              <a:rPr lang="vi-VN" altLang="en-US" smtClean="0"/>
            </a:fld>
            <a:endParaRPr lang="vi-V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noChangeArrowheads="1"/>
          </p:cNvSpPr>
          <p:nvPr>
            <p:ph type="title"/>
          </p:nvPr>
        </p:nvSpPr>
        <p:spPr/>
        <p:txBody>
          <a:bodyPr/>
          <a:lstStyle/>
          <a:p>
            <a:pPr eaLnBrk="1" hangingPunct="1"/>
            <a:endParaRPr lang="en-US" altLang="en-US"/>
          </a:p>
        </p:txBody>
      </p:sp>
      <p:sp>
        <p:nvSpPr>
          <p:cNvPr id="104451" name="Content Placeholder 2"/>
          <p:cNvSpPr>
            <a:spLocks noGrp="1" noChangeArrowheads="1"/>
          </p:cNvSpPr>
          <p:nvPr>
            <p:ph idx="1"/>
          </p:nvPr>
        </p:nvSpPr>
        <p:spPr/>
        <p:txBody>
          <a:bodyPr/>
          <a:lstStyle/>
          <a:p>
            <a:pPr eaLnBrk="1" hangingPunct="1"/>
            <a:endParaRPr lang="en-US" altLang="en-US"/>
          </a:p>
        </p:txBody>
      </p:sp>
      <p:sp>
        <p:nvSpPr>
          <p:cNvPr id="104455" name="Slide Number Placeholder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AC7D4BC5-5E7F-42BA-A75F-739B9FE01418}" type="slidenum">
              <a:rPr lang="vi-VN" altLang="en-US" sz="2800">
                <a:solidFill>
                  <a:srgbClr val="FFFFFF"/>
                </a:solidFill>
                <a:latin typeface="Arial" panose="020B0604020202020204" pitchFamily="34" charset="0"/>
              </a:rPr>
            </a:fld>
            <a:endParaRPr lang="vi-VN" altLang="en-US" sz="2800">
              <a:solidFill>
                <a:srgbClr val="FFFFFF"/>
              </a:solidFill>
              <a:latin typeface="Arial" panose="020B0604020202020204" pitchFamily="34" charset="0"/>
            </a:endParaRPr>
          </a:p>
        </p:txBody>
      </p:sp>
      <p:pic>
        <p:nvPicPr>
          <p:cNvPr id="10445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87488" y="115888"/>
            <a:ext cx="6043613" cy="396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45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6726" y="4149725"/>
            <a:ext cx="2879725" cy="184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135188" y="2852738"/>
            <a:ext cx="1439862" cy="215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endParaRPr lang="en-US">
              <a:solidFill>
                <a:prstClr val="white"/>
              </a:solidFill>
              <a:latin typeface="Century Gothic" panose="020B0502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noChangeArrowheads="1"/>
          </p:cNvSpPr>
          <p:nvPr>
            <p:ph type="title"/>
          </p:nvPr>
        </p:nvSpPr>
        <p:spPr/>
        <p:txBody>
          <a:bodyPr/>
          <a:lstStyle/>
          <a:p>
            <a:pPr eaLnBrk="1" hangingPunct="1"/>
            <a:r>
              <a:rPr lang="en-US" altLang="en-US"/>
              <a:t>Thuộc tính chỉ Đọc hoặc Ghi</a:t>
            </a:r>
            <a:endParaRPr lang="vi-VN" altLang="en-US"/>
          </a:p>
        </p:txBody>
      </p:sp>
      <p:sp>
        <p:nvSpPr>
          <p:cNvPr id="105475" name="Content Placeholder 2"/>
          <p:cNvSpPr>
            <a:spLocks noGrp="1" noChangeArrowheads="1"/>
          </p:cNvSpPr>
          <p:nvPr>
            <p:ph idx="1"/>
          </p:nvPr>
        </p:nvSpPr>
        <p:spPr/>
        <p:txBody>
          <a:bodyPr>
            <a:normAutofit fontScale="92500" lnSpcReduction="20000"/>
          </a:bodyPr>
          <a:lstStyle/>
          <a:p>
            <a:pPr marL="273050" indent="-273050" eaLnBrk="1" hangingPunct="1"/>
            <a:r>
              <a:rPr lang="vi-VN" altLang="en-US"/>
              <a:t>Việc </a:t>
            </a:r>
            <a:r>
              <a:rPr lang="vi-VN" altLang="en-US" i="1"/>
              <a:t>get</a:t>
            </a:r>
            <a:r>
              <a:rPr lang="vi-VN" altLang="en-US"/>
              <a:t> là dùng để trả về</a:t>
            </a:r>
            <a:r>
              <a:rPr lang="en-US" altLang="en-US"/>
              <a:t> (</a:t>
            </a:r>
            <a:r>
              <a:rPr lang="en-US" altLang="en-US" b="1"/>
              <a:t>Return</a:t>
            </a:r>
            <a:r>
              <a:rPr lang="en-US" altLang="en-US"/>
              <a:t>)</a:t>
            </a:r>
            <a:r>
              <a:rPr lang="vi-VN" altLang="en-US"/>
              <a:t> dữ liệu cho bên ngoài, việc </a:t>
            </a:r>
            <a:r>
              <a:rPr lang="vi-VN" altLang="en-US" i="1"/>
              <a:t>set</a:t>
            </a:r>
            <a:r>
              <a:rPr lang="vi-VN" altLang="en-US"/>
              <a:t> là để thiết lập dữ liệu</a:t>
            </a:r>
            <a:r>
              <a:rPr lang="en-US" altLang="en-US"/>
              <a:t> (</a:t>
            </a:r>
            <a:r>
              <a:rPr lang="en-US" altLang="en-US" b="1"/>
              <a:t>= value</a:t>
            </a:r>
            <a:r>
              <a:rPr lang="en-US" altLang="en-US"/>
              <a:t>)</a:t>
            </a:r>
            <a:r>
              <a:rPr lang="vi-VN" altLang="en-US"/>
              <a:t> cho đối tượng</a:t>
            </a:r>
            <a:endParaRPr lang="en-US" altLang="en-US"/>
          </a:p>
          <a:p>
            <a:pPr marL="273050" indent="-273050" eaLnBrk="1" hangingPunct="1"/>
            <a:r>
              <a:rPr lang="en-US" altLang="en-US"/>
              <a:t>Read-only property : </a:t>
            </a:r>
            <a:endParaRPr lang="en-US" altLang="en-US"/>
          </a:p>
          <a:p>
            <a:pPr lvl="1" indent="-273050" eaLnBrk="1" hangingPunct="1"/>
            <a:r>
              <a:rPr lang="en-US" altLang="en-US"/>
              <a:t>Chỉ dùng </a:t>
            </a:r>
            <a:r>
              <a:rPr lang="en-US" altLang="en-US" i="1"/>
              <a:t>get </a:t>
            </a:r>
            <a:endParaRPr lang="en-US" altLang="en-US" i="1"/>
          </a:p>
          <a:p>
            <a:pPr marL="273050" indent="-273050" eaLnBrk="1" hangingPunct="1"/>
            <a:r>
              <a:rPr lang="en-US" altLang="en-US"/>
              <a:t>Write-only property:</a:t>
            </a:r>
            <a:endParaRPr lang="en-US" altLang="en-US"/>
          </a:p>
          <a:p>
            <a:pPr lvl="1" indent="-273050" eaLnBrk="1" hangingPunct="1"/>
            <a:r>
              <a:rPr lang="en-US" altLang="en-US"/>
              <a:t>Chỉ dùng </a:t>
            </a:r>
            <a:r>
              <a:rPr lang="en-US" altLang="en-US" i="1"/>
              <a:t>set </a:t>
            </a:r>
            <a:endParaRPr lang="en-US" altLang="en-US" i="1"/>
          </a:p>
          <a:p>
            <a:pPr marL="273050" indent="-273050" eaLnBrk="1" hangingPunct="1"/>
            <a:r>
              <a:rPr lang="en-US" altLang="en-US"/>
              <a:t>Ví dụ:</a:t>
            </a:r>
            <a:endParaRPr lang="en-US" altLang="en-US"/>
          </a:p>
          <a:p>
            <a:pPr lvl="1" indent="-273050" eaLnBrk="1" hangingPunct="1">
              <a:buFontTx/>
              <a:buChar char="•"/>
            </a:pPr>
            <a:r>
              <a:rPr lang="en-US" altLang="en-US"/>
              <a:t>Password property ( write-only property)</a:t>
            </a:r>
            <a:endParaRPr lang="en-US" altLang="en-US"/>
          </a:p>
          <a:p>
            <a:pPr marL="273050" indent="-273050" eaLnBrk="1" hangingPunct="1">
              <a:buNone/>
            </a:pPr>
            <a:r>
              <a:rPr lang="en-US" altLang="en-US"/>
              <a:t>     </a:t>
            </a:r>
            <a:endParaRPr lang="vi-VN" altLang="en-US"/>
          </a:p>
        </p:txBody>
      </p:sp>
      <p:sp>
        <p:nvSpPr>
          <p:cNvPr id="105477" name="Slide Number Placeholder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627D6DED-1612-443F-99C8-2A2DC1AF6BEF}" type="slidenum">
              <a:rPr lang="vi-VN" altLang="en-US" sz="2800">
                <a:solidFill>
                  <a:srgbClr val="FFFFFF"/>
                </a:solidFill>
                <a:latin typeface="Arial" panose="020B0604020202020204" pitchFamily="34" charset="0"/>
              </a:rPr>
            </a:fld>
            <a:endParaRPr lang="vi-VN" altLang="en-US" sz="2800">
              <a:solidFill>
                <a:srgbClr val="FFFFFF"/>
              </a:solidFill>
              <a:latin typeface="Arial" panose="020B0604020202020204" pitchFamily="34" charset="0"/>
            </a:endParaRPr>
          </a:p>
        </p:txBody>
      </p:sp>
      <p:sp>
        <p:nvSpPr>
          <p:cNvPr id="105476" name="Text Box 4"/>
          <p:cNvSpPr txBox="1">
            <a:spLocks noChangeArrowheads="1"/>
          </p:cNvSpPr>
          <p:nvPr/>
        </p:nvSpPr>
        <p:spPr bwMode="auto">
          <a:xfrm>
            <a:off x="7180263" y="3179195"/>
            <a:ext cx="1981200" cy="2092881"/>
          </a:xfrm>
          <a:prstGeom prst="rect">
            <a:avLst/>
          </a:prstGeom>
          <a:solidFill>
            <a:srgbClr val="FFFFD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r>
              <a:rPr lang="en-US" altLang="en-US" sz="1000" noProof="1">
                <a:solidFill>
                  <a:srgbClr val="0000FF"/>
                </a:solidFill>
                <a:latin typeface="Arial" panose="020B0604020202020204" pitchFamily="34" charset="0"/>
              </a:rPr>
              <a:t>public class </a:t>
            </a:r>
            <a:r>
              <a:rPr lang="en-US" altLang="en-US" sz="1000" noProof="1">
                <a:solidFill>
                  <a:srgbClr val="008080"/>
                </a:solidFill>
                <a:latin typeface="Arial" panose="020B0604020202020204" pitchFamily="34" charset="0"/>
              </a:rPr>
              <a:t>SensitiveForm</a:t>
            </a:r>
            <a:endParaRPr lang="en-US" altLang="en-US" sz="1000" noProof="1">
              <a:solidFill>
                <a:srgbClr val="008080"/>
              </a:solidFill>
              <a:latin typeface="Arial" panose="020B0604020202020204" pitchFamily="34" charset="0"/>
            </a:endParaRPr>
          </a:p>
          <a:p>
            <a:pPr defTabSz="457200" fontAlgn="base">
              <a:spcBef>
                <a:spcPct val="0"/>
              </a:spcBef>
              <a:spcAft>
                <a:spcPct val="0"/>
              </a:spcAft>
              <a:buClrTx/>
              <a:buSzTx/>
              <a:buNone/>
            </a:pPr>
            <a:r>
              <a:rPr lang="en-US" altLang="en-US" sz="1000" noProof="1">
                <a:solidFill>
                  <a:srgbClr val="008080"/>
                </a:solidFill>
                <a:latin typeface="Arial" panose="020B0604020202020204" pitchFamily="34" charset="0"/>
              </a:rPr>
              <a:t>{</a:t>
            </a:r>
            <a:endParaRPr lang="en-US" altLang="en-US" sz="1000" noProof="1">
              <a:solidFill>
                <a:srgbClr val="008080"/>
              </a:solidFill>
              <a:latin typeface="Arial" panose="020B0604020202020204" pitchFamily="34" charset="0"/>
            </a:endParaRPr>
          </a:p>
          <a:p>
            <a:pPr defTabSz="457200" fontAlgn="base">
              <a:spcBef>
                <a:spcPct val="0"/>
              </a:spcBef>
              <a:spcAft>
                <a:spcPct val="0"/>
              </a:spcAft>
              <a:buClrTx/>
              <a:buSzTx/>
              <a:buNone/>
            </a:pPr>
            <a:r>
              <a:rPr lang="en-US" altLang="en-US" sz="1000" noProof="1">
                <a:solidFill>
                  <a:srgbClr val="008080"/>
                </a:solidFill>
                <a:latin typeface="Arial" panose="020B0604020202020204" pitchFamily="34" charset="0"/>
              </a:rPr>
              <a:t>    </a:t>
            </a:r>
            <a:r>
              <a:rPr lang="en-US" altLang="en-US" sz="1000" noProof="1">
                <a:solidFill>
                  <a:srgbClr val="0000FF"/>
                </a:solidFill>
                <a:latin typeface="Arial" panose="020B0604020202020204" pitchFamily="34" charset="0"/>
              </a:rPr>
              <a:t>private string prop_password;</a:t>
            </a:r>
            <a:endParaRPr lang="en-US" altLang="en-US" sz="1000" noProof="1">
              <a:solidFill>
                <a:srgbClr val="0000FF"/>
              </a:solidFill>
              <a:latin typeface="Arial" panose="020B0604020202020204" pitchFamily="34" charset="0"/>
            </a:endParaRPr>
          </a:p>
          <a:p>
            <a:pPr defTabSz="457200" fontAlgn="base">
              <a:spcBef>
                <a:spcPct val="0"/>
              </a:spcBef>
              <a:spcAft>
                <a:spcPct val="0"/>
              </a:spcAft>
              <a:buClrTx/>
              <a:buSzTx/>
              <a:buNone/>
            </a:pPr>
            <a:r>
              <a:rPr lang="en-US" altLang="en-US" sz="1000" noProof="1">
                <a:solidFill>
                  <a:srgbClr val="0000FF"/>
                </a:solidFill>
                <a:latin typeface="Arial" panose="020B0604020202020204" pitchFamily="34" charset="0"/>
              </a:rPr>
              <a:t>    public string password</a:t>
            </a:r>
            <a:endParaRPr lang="en-US" altLang="en-US" sz="1000" noProof="1">
              <a:solidFill>
                <a:srgbClr val="0000FF"/>
              </a:solidFill>
              <a:latin typeface="Arial" panose="020B0604020202020204" pitchFamily="34" charset="0"/>
            </a:endParaRPr>
          </a:p>
          <a:p>
            <a:pPr defTabSz="457200" fontAlgn="base">
              <a:spcBef>
                <a:spcPct val="0"/>
              </a:spcBef>
              <a:spcAft>
                <a:spcPct val="0"/>
              </a:spcAft>
              <a:buClrTx/>
              <a:buSzTx/>
              <a:buNone/>
            </a:pPr>
            <a:r>
              <a:rPr lang="en-US" altLang="en-US" sz="1000" noProof="1">
                <a:solidFill>
                  <a:srgbClr val="0000FF"/>
                </a:solidFill>
                <a:latin typeface="Arial" panose="020B0604020202020204" pitchFamily="34" charset="0"/>
              </a:rPr>
              <a:t>    {</a:t>
            </a:r>
            <a:endParaRPr lang="en-US" altLang="en-US" sz="1000" noProof="1">
              <a:solidFill>
                <a:srgbClr val="0000FF"/>
              </a:solidFill>
              <a:latin typeface="Arial" panose="020B0604020202020204" pitchFamily="34" charset="0"/>
            </a:endParaRPr>
          </a:p>
          <a:p>
            <a:pPr defTabSz="457200" fontAlgn="base">
              <a:spcBef>
                <a:spcPct val="0"/>
              </a:spcBef>
              <a:spcAft>
                <a:spcPct val="0"/>
              </a:spcAft>
              <a:buClrTx/>
              <a:buSzTx/>
              <a:buNone/>
            </a:pPr>
            <a:r>
              <a:rPr lang="en-US" altLang="en-US" sz="1000" noProof="1">
                <a:solidFill>
                  <a:srgbClr val="0000FF"/>
                </a:solidFill>
                <a:latin typeface="Arial" panose="020B0604020202020204" pitchFamily="34" charset="0"/>
              </a:rPr>
              <a:t>        set</a:t>
            </a:r>
            <a:endParaRPr lang="en-US" altLang="en-US" sz="1000" noProof="1">
              <a:solidFill>
                <a:srgbClr val="0000FF"/>
              </a:solidFill>
              <a:latin typeface="Arial" panose="020B0604020202020204" pitchFamily="34" charset="0"/>
            </a:endParaRPr>
          </a:p>
          <a:p>
            <a:pPr defTabSz="457200" fontAlgn="base">
              <a:spcBef>
                <a:spcPct val="0"/>
              </a:spcBef>
              <a:spcAft>
                <a:spcPct val="0"/>
              </a:spcAft>
              <a:buClrTx/>
              <a:buSzTx/>
              <a:buNone/>
            </a:pPr>
            <a:r>
              <a:rPr lang="en-US" altLang="en-US" sz="1000" noProof="1">
                <a:solidFill>
                  <a:srgbClr val="0000FF"/>
                </a:solidFill>
                <a:latin typeface="Arial" panose="020B0604020202020204" pitchFamily="34" charset="0"/>
              </a:rPr>
              <a:t>        {</a:t>
            </a:r>
            <a:endParaRPr lang="en-US" altLang="en-US" sz="1000" noProof="1">
              <a:solidFill>
                <a:srgbClr val="0000FF"/>
              </a:solidFill>
              <a:latin typeface="Arial" panose="020B0604020202020204" pitchFamily="34" charset="0"/>
            </a:endParaRPr>
          </a:p>
          <a:p>
            <a:pPr defTabSz="457200" fontAlgn="base">
              <a:spcBef>
                <a:spcPct val="0"/>
              </a:spcBef>
              <a:spcAft>
                <a:spcPct val="0"/>
              </a:spcAft>
              <a:buClrTx/>
              <a:buSzTx/>
              <a:buNone/>
            </a:pPr>
            <a:r>
              <a:rPr lang="en-US" altLang="en-US" sz="1000" noProof="1">
                <a:solidFill>
                  <a:srgbClr val="0000FF"/>
                </a:solidFill>
                <a:latin typeface="Arial" panose="020B0604020202020204" pitchFamily="34" charset="0"/>
              </a:rPr>
              <a:t>            prop_password = value;</a:t>
            </a:r>
            <a:endParaRPr lang="en-US" altLang="en-US" sz="1000" noProof="1">
              <a:solidFill>
                <a:srgbClr val="0000FF"/>
              </a:solidFill>
              <a:latin typeface="Arial" panose="020B0604020202020204" pitchFamily="34" charset="0"/>
            </a:endParaRPr>
          </a:p>
          <a:p>
            <a:pPr defTabSz="457200" fontAlgn="base">
              <a:spcBef>
                <a:spcPct val="0"/>
              </a:spcBef>
              <a:spcAft>
                <a:spcPct val="0"/>
              </a:spcAft>
              <a:buClrTx/>
              <a:buSzTx/>
              <a:buNone/>
            </a:pPr>
            <a:r>
              <a:rPr lang="en-US" altLang="en-US" sz="1000" noProof="1">
                <a:solidFill>
                  <a:srgbClr val="0000FF"/>
                </a:solidFill>
                <a:latin typeface="Arial" panose="020B0604020202020204" pitchFamily="34" charset="0"/>
              </a:rPr>
              <a:t>        }</a:t>
            </a:r>
            <a:endParaRPr lang="en-US" altLang="en-US" sz="1000" noProof="1">
              <a:solidFill>
                <a:srgbClr val="0000FF"/>
              </a:solidFill>
              <a:latin typeface="Arial" panose="020B0604020202020204" pitchFamily="34" charset="0"/>
            </a:endParaRPr>
          </a:p>
          <a:p>
            <a:pPr defTabSz="457200" fontAlgn="base">
              <a:spcBef>
                <a:spcPct val="0"/>
              </a:spcBef>
              <a:spcAft>
                <a:spcPct val="0"/>
              </a:spcAft>
              <a:buClrTx/>
              <a:buSzTx/>
              <a:buNone/>
            </a:pPr>
            <a:r>
              <a:rPr lang="en-US" altLang="en-US" sz="1000" noProof="1">
                <a:solidFill>
                  <a:srgbClr val="0000FF"/>
                </a:solidFill>
                <a:latin typeface="Arial" panose="020B0604020202020204" pitchFamily="34" charset="0"/>
              </a:rPr>
              <a:t>    }</a:t>
            </a:r>
            <a:endParaRPr lang="en-US" altLang="en-US" sz="1000" noProof="1">
              <a:solidFill>
                <a:srgbClr val="0000FF"/>
              </a:solidFill>
              <a:latin typeface="Arial" panose="020B0604020202020204" pitchFamily="34" charset="0"/>
            </a:endParaRPr>
          </a:p>
          <a:p>
            <a:pPr defTabSz="457200" fontAlgn="base">
              <a:spcBef>
                <a:spcPct val="0"/>
              </a:spcBef>
              <a:spcAft>
                <a:spcPct val="0"/>
              </a:spcAft>
              <a:buClrTx/>
              <a:buSzTx/>
              <a:buNone/>
            </a:pPr>
            <a:r>
              <a:rPr lang="en-US" altLang="en-US" sz="1000" noProof="1">
                <a:solidFill>
                  <a:srgbClr val="0000FF"/>
                </a:solidFill>
                <a:latin typeface="Arial" panose="020B0604020202020204" pitchFamily="34" charset="0"/>
              </a:rPr>
              <a:t>}</a:t>
            </a:r>
            <a:endParaRPr lang="en-US" altLang="en-US" sz="1000" noProof="1">
              <a:solidFill>
                <a:srgbClr val="0000FF"/>
              </a:solidFill>
              <a:latin typeface="Arial" panose="020B0604020202020204" pitchFamily="34" charset="0"/>
            </a:endParaRPr>
          </a:p>
          <a:p>
            <a:pPr defTabSz="457200" fontAlgn="base">
              <a:spcBef>
                <a:spcPct val="0"/>
              </a:spcBef>
              <a:spcAft>
                <a:spcPct val="0"/>
              </a:spcAft>
              <a:buClrTx/>
              <a:buSzTx/>
              <a:buNone/>
            </a:pPr>
            <a:endParaRPr lang="en-US" altLang="en-US" sz="1000" noProof="1">
              <a:solidFill>
                <a:srgbClr val="0000FF"/>
              </a:solidFill>
              <a:latin typeface="Arial" panose="020B0604020202020204" pitchFamily="34" charset="0"/>
            </a:endParaRPr>
          </a:p>
          <a:p>
            <a:pPr defTabSz="457200" fontAlgn="base">
              <a:spcBef>
                <a:spcPct val="0"/>
              </a:spcBef>
              <a:spcAft>
                <a:spcPct val="0"/>
              </a:spcAft>
              <a:buClrTx/>
              <a:buSzTx/>
              <a:buNone/>
            </a:pPr>
            <a:endParaRPr lang="en-US" altLang="en-US" sz="1000" dirty="0">
              <a:solidFill>
                <a:prstClr val="white"/>
              </a:solidFill>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Content Placeholder 2"/>
          <p:cNvSpPr>
            <a:spLocks noGrp="1" noChangeArrowheads="1"/>
          </p:cNvSpPr>
          <p:nvPr>
            <p:ph idx="1"/>
          </p:nvPr>
        </p:nvSpPr>
        <p:spPr>
          <a:xfrm>
            <a:off x="1981200" y="620714"/>
            <a:ext cx="8229600" cy="5703887"/>
          </a:xfrm>
        </p:spPr>
        <p:txBody>
          <a:bodyPr/>
          <a:lstStyle/>
          <a:p>
            <a:pPr eaLnBrk="1" hangingPunct="1"/>
            <a:endParaRPr lang="en-US" altLang="en-US"/>
          </a:p>
          <a:p>
            <a:pPr eaLnBrk="1" hangingPunct="1"/>
            <a:r>
              <a:rPr lang="en-US" altLang="en-US"/>
              <a:t>N</a:t>
            </a:r>
            <a:r>
              <a:rPr lang="vi-VN" altLang="en-US"/>
              <a:t>hững trường hợp mà chúng ta muốn tạo một đối tượng chỉ cho phép lấy dữ liệu chứ không cho lớp bên ngoài thay đổi dữ liệu bên trong thì chúng ta sẽ sử dụng </a:t>
            </a:r>
            <a:r>
              <a:rPr lang="vi-VN" altLang="en-US" i="1">
                <a:solidFill>
                  <a:srgbClr val="00B0F0"/>
                </a:solidFill>
              </a:rPr>
              <a:t>ReadOnly Property</a:t>
            </a:r>
            <a:r>
              <a:rPr lang="en-US" altLang="en-US" i="1">
                <a:solidFill>
                  <a:srgbClr val="00B0F0"/>
                </a:solidFill>
              </a:rPr>
              <a:t>- GET</a:t>
            </a:r>
            <a:endParaRPr lang="en-US" altLang="en-US" i="1">
              <a:solidFill>
                <a:srgbClr val="00B0F0"/>
              </a:solidFill>
            </a:endParaRPr>
          </a:p>
        </p:txBody>
      </p:sp>
      <p:sp>
        <p:nvSpPr>
          <p:cNvPr id="106500" name="Slide Number Placeholder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C7A77888-8936-46C7-A7B5-B77270B4044D}" type="slidenum">
              <a:rPr lang="vi-VN" altLang="en-US" sz="2800">
                <a:solidFill>
                  <a:srgbClr val="FFFFFF"/>
                </a:solidFill>
                <a:latin typeface="Arial" panose="020B0604020202020204" pitchFamily="34" charset="0"/>
              </a:rPr>
            </a:fld>
            <a:endParaRPr lang="vi-VN" altLang="en-US" sz="2800">
              <a:solidFill>
                <a:srgbClr val="FFFFFF"/>
              </a:solidFill>
              <a:latin typeface="Arial" panose="020B0604020202020204" pitchFamily="34" charset="0"/>
            </a:endParaRPr>
          </a:p>
        </p:txBody>
      </p:sp>
      <p:pic>
        <p:nvPicPr>
          <p:cNvPr id="10649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32175" y="2636839"/>
            <a:ext cx="5703888"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noChangeArrowheads="1"/>
          </p:cNvSpPr>
          <p:nvPr>
            <p:ph type="title"/>
          </p:nvPr>
        </p:nvSpPr>
        <p:spPr/>
        <p:txBody>
          <a:bodyPr/>
          <a:lstStyle/>
          <a:p>
            <a:pPr eaLnBrk="1" hangingPunct="1"/>
            <a:endParaRPr lang="en-US" altLang="en-US"/>
          </a:p>
        </p:txBody>
      </p:sp>
      <p:sp>
        <p:nvSpPr>
          <p:cNvPr id="107523" name="Content Placeholder 2"/>
          <p:cNvSpPr>
            <a:spLocks noGrp="1" noChangeArrowheads="1"/>
          </p:cNvSpPr>
          <p:nvPr>
            <p:ph idx="1"/>
          </p:nvPr>
        </p:nvSpPr>
        <p:spPr/>
        <p:txBody>
          <a:bodyPr/>
          <a:lstStyle/>
          <a:p>
            <a:pPr eaLnBrk="1" hangingPunct="1"/>
            <a:endParaRPr lang="en-US" altLang="en-US"/>
          </a:p>
        </p:txBody>
      </p:sp>
      <p:sp>
        <p:nvSpPr>
          <p:cNvPr id="107526" name="Slide Number Placeholder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146421EC-0CF1-4D7C-8819-F419EC7675F6}" type="slidenum">
              <a:rPr lang="vi-VN" altLang="en-US" sz="2800">
                <a:solidFill>
                  <a:srgbClr val="FFFFFF"/>
                </a:solidFill>
                <a:latin typeface="Arial" panose="020B0604020202020204" pitchFamily="34" charset="0"/>
              </a:rPr>
            </a:fld>
            <a:endParaRPr lang="vi-VN" altLang="en-US" sz="2800">
              <a:solidFill>
                <a:srgbClr val="FFFFFF"/>
              </a:solidFill>
              <a:latin typeface="Arial" panose="020B0604020202020204" pitchFamily="34" charset="0"/>
            </a:endParaRPr>
          </a:p>
        </p:txBody>
      </p:sp>
      <p:pic>
        <p:nvPicPr>
          <p:cNvPr id="10752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0" y="260351"/>
            <a:ext cx="2662238" cy="388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52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575" y="2328864"/>
            <a:ext cx="5329238"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noChangeArrowheads="1"/>
          </p:cNvSpPr>
          <p:nvPr>
            <p:ph type="title"/>
          </p:nvPr>
        </p:nvSpPr>
        <p:spPr/>
        <p:txBody>
          <a:bodyPr/>
          <a:lstStyle/>
          <a:p>
            <a:pPr eaLnBrk="1" hangingPunct="1"/>
            <a:r>
              <a:rPr lang="en-US" altLang="en-US"/>
              <a:t>Automatic property</a:t>
            </a:r>
            <a:endParaRPr lang="en-US" altLang="en-US"/>
          </a:p>
        </p:txBody>
      </p:sp>
      <p:sp>
        <p:nvSpPr>
          <p:cNvPr id="108547" name="Content Placeholder 2"/>
          <p:cNvSpPr>
            <a:spLocks noGrp="1" noChangeArrowheads="1"/>
          </p:cNvSpPr>
          <p:nvPr>
            <p:ph idx="1"/>
          </p:nvPr>
        </p:nvSpPr>
        <p:spPr/>
        <p:txBody>
          <a:bodyPr/>
          <a:lstStyle/>
          <a:p>
            <a:pPr eaLnBrk="1" hangingPunct="1"/>
            <a:r>
              <a:rPr lang="en-US" altLang="en-US"/>
              <a:t>B</a:t>
            </a:r>
            <a:r>
              <a:rPr lang="vi-VN" altLang="en-US"/>
              <a:t>ỏ các field đi và chỉ để lại các từ khóa get/set</a:t>
            </a:r>
            <a:endParaRPr lang="en-US" altLang="en-US"/>
          </a:p>
          <a:p>
            <a:pPr eaLnBrk="1" hangingPunct="1"/>
            <a:r>
              <a:rPr lang="vi-VN" altLang="en-US"/>
              <a:t> </a:t>
            </a:r>
            <a:endParaRPr lang="en-US" altLang="en-US"/>
          </a:p>
        </p:txBody>
      </p:sp>
      <p:sp>
        <p:nvSpPr>
          <p:cNvPr id="108549" name="Slide Number Placeholder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907E7721-EC64-4D95-B2AD-611C3511234E}" type="slidenum">
              <a:rPr lang="vi-VN" altLang="en-US" sz="2800">
                <a:solidFill>
                  <a:srgbClr val="FFFFFF"/>
                </a:solidFill>
                <a:latin typeface="Arial" panose="020B0604020202020204" pitchFamily="34" charset="0"/>
              </a:rPr>
            </a:fld>
            <a:endParaRPr lang="vi-VN" altLang="en-US" sz="2800">
              <a:solidFill>
                <a:srgbClr val="FFFFFF"/>
              </a:solidFill>
              <a:latin typeface="Arial" panose="020B0604020202020204" pitchFamily="34" charset="0"/>
            </a:endParaRPr>
          </a:p>
        </p:txBody>
      </p:sp>
      <p:pic>
        <p:nvPicPr>
          <p:cNvPr id="10854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59150" y="2924175"/>
            <a:ext cx="565785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noChangeArrowheads="1"/>
          </p:cNvSpPr>
          <p:nvPr>
            <p:ph type="title"/>
          </p:nvPr>
        </p:nvSpPr>
        <p:spPr/>
        <p:txBody>
          <a:bodyPr/>
          <a:lstStyle/>
          <a:p>
            <a:pPr eaLnBrk="1" hangingPunct="1"/>
            <a:endParaRPr lang="en-US" altLang="en-US"/>
          </a:p>
        </p:txBody>
      </p:sp>
      <p:sp>
        <p:nvSpPr>
          <p:cNvPr id="109571" name="Content Placeholder 2"/>
          <p:cNvSpPr>
            <a:spLocks noGrp="1" noChangeArrowheads="1"/>
          </p:cNvSpPr>
          <p:nvPr>
            <p:ph idx="1"/>
          </p:nvPr>
        </p:nvSpPr>
        <p:spPr/>
        <p:txBody>
          <a:bodyPr/>
          <a:lstStyle/>
          <a:p>
            <a:pPr eaLnBrk="1" hangingPunct="1"/>
            <a:endParaRPr lang="en-US" altLang="en-US"/>
          </a:p>
        </p:txBody>
      </p:sp>
      <p:sp>
        <p:nvSpPr>
          <p:cNvPr id="109575" name="Slide Number Placeholder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fld id="{BFCAF94A-F19E-4584-BD23-DFB97AF1B98C}" type="slidenum">
              <a:rPr lang="vi-VN" altLang="en-US" sz="2800">
                <a:solidFill>
                  <a:srgbClr val="FFFFFF"/>
                </a:solidFill>
                <a:latin typeface="Arial" panose="020B0604020202020204" pitchFamily="34" charset="0"/>
              </a:rPr>
            </a:fld>
            <a:endParaRPr lang="vi-VN" altLang="en-US" sz="2800">
              <a:solidFill>
                <a:srgbClr val="FFFFFF"/>
              </a:solidFill>
              <a:latin typeface="Arial" panose="020B0604020202020204" pitchFamily="34" charset="0"/>
            </a:endParaRPr>
          </a:p>
        </p:txBody>
      </p:sp>
      <p:pic>
        <p:nvPicPr>
          <p:cNvPr id="10957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0" y="1"/>
            <a:ext cx="4484688" cy="230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57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3538" y="2349501"/>
            <a:ext cx="9017000"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57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8439" y="4508500"/>
            <a:ext cx="4454525"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5349</Words>
  <Application>WPS Presentation</Application>
  <PresentationFormat>Widescreen</PresentationFormat>
  <Paragraphs>302</Paragraphs>
  <Slides>36</Slides>
  <Notes>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36</vt:i4>
      </vt:variant>
    </vt:vector>
  </HeadingPairs>
  <TitlesOfParts>
    <vt:vector size="52" baseType="lpstr">
      <vt:lpstr>Arial</vt:lpstr>
      <vt:lpstr>SimSun</vt:lpstr>
      <vt:lpstr>Wingdings</vt:lpstr>
      <vt:lpstr>Wingdings 2</vt:lpstr>
      <vt:lpstr>Wingdings 3</vt:lpstr>
      <vt:lpstr>Century Gothic</vt:lpstr>
      <vt:lpstr>Century Gothic</vt:lpstr>
      <vt:lpstr>Tahoma</vt:lpstr>
      <vt:lpstr>Gill Sans MT</vt:lpstr>
      <vt:lpstr>Microsoft YaHei</vt:lpstr>
      <vt:lpstr>Arial Unicode MS</vt:lpstr>
      <vt:lpstr>Calibri</vt:lpstr>
      <vt:lpstr>inherit</vt:lpstr>
      <vt:lpstr>Segoe Print</vt:lpstr>
      <vt:lpstr>Times New Roman</vt:lpstr>
      <vt:lpstr>Gallery</vt:lpstr>
      <vt:lpstr>Day 04</vt:lpstr>
      <vt:lpstr>Thuộc Tính-Properties</vt:lpstr>
      <vt:lpstr>PowerPoint 演示文稿</vt:lpstr>
      <vt:lpstr>PowerPoint 演示文稿</vt:lpstr>
      <vt:lpstr>Thuộc tính chỉ Đọc hoặc Ghi</vt:lpstr>
      <vt:lpstr>PowerPoint 演示文稿</vt:lpstr>
      <vt:lpstr>PowerPoint 演示文稿</vt:lpstr>
      <vt:lpstr>Automatic property</vt:lpstr>
      <vt:lpstr>PowerPoint 演示文稿</vt:lpstr>
      <vt:lpstr>Đối tượng tham chiếu đến các biến thành viên của lớp khác</vt:lpstr>
      <vt:lpstr>PowerPoint 演示文稿</vt:lpstr>
      <vt:lpstr>PowerPoint 演示文稿</vt:lpstr>
      <vt:lpstr>PowerPoint 演示文稿</vt:lpstr>
      <vt:lpstr>PowerPoint 演示文稿</vt:lpstr>
      <vt:lpstr>PowerPoint 演示文稿</vt:lpstr>
      <vt:lpstr>PowerPoint 演示文稿</vt:lpstr>
      <vt:lpstr>ForEach</vt:lpstr>
      <vt:lpstr>PowerPoint 演示文稿</vt:lpstr>
      <vt:lpstr>PowerPoint 演示文稿</vt:lpstr>
      <vt:lpstr>Từ khóa This</vt:lpstr>
      <vt:lpstr>PowerPoint 演示文稿</vt:lpstr>
      <vt:lpstr>Các thành phần Static</vt:lpstr>
      <vt:lpstr>PowerPoint 演示文稿</vt:lpstr>
      <vt:lpstr>PowerPoint 演示文稿</vt:lpstr>
      <vt:lpstr>Vùng readonly</vt:lpstr>
      <vt:lpstr>Làm việc với WinForm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Day 04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04</dc:title>
  <dc:creator>84938252222</dc:creator>
  <cp:lastModifiedBy>PC</cp:lastModifiedBy>
  <cp:revision>3</cp:revision>
  <dcterms:created xsi:type="dcterms:W3CDTF">2020-10-20T05:26:00Z</dcterms:created>
  <dcterms:modified xsi:type="dcterms:W3CDTF">2021-09-22T05:16:56Z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B37AED9C7D1D42989714451FCB831679</vt:lpwstr>
  </property>
  <property fmtid="{D5CDD505-2E9C-101B-9397-08002B2CF9AE}" pid="3" name="KSOProductBuildVer">
    <vt:lpwstr>1033-11.2.0.10323</vt:lpwstr>
  </property>
</Properties>
</file>