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 id="2147483691" r:id="rId5"/>
  </p:sldMasterIdLst>
  <p:sldIdLst>
    <p:sldId id="256" r:id="rId6"/>
    <p:sldId id="340" r:id="rId7"/>
    <p:sldId id="341" r:id="rId8"/>
    <p:sldId id="343" r:id="rId9"/>
    <p:sldId id="344" r:id="rId10"/>
    <p:sldId id="428" r:id="rId11"/>
    <p:sldId id="429" r:id="rId12"/>
    <p:sldId id="430" r:id="rId13"/>
    <p:sldId id="431" r:id="rId14"/>
    <p:sldId id="347" r:id="rId15"/>
    <p:sldId id="348" r:id="rId16"/>
    <p:sldId id="349" r:id="rId17"/>
    <p:sldId id="628" r:id="rId18"/>
    <p:sldId id="629" r:id="rId19"/>
    <p:sldId id="630" r:id="rId20"/>
    <p:sldId id="631" r:id="rId21"/>
    <p:sldId id="633" r:id="rId22"/>
    <p:sldId id="634" r:id="rId23"/>
    <p:sldId id="635" r:id="rId24"/>
    <p:sldId id="636" r:id="rId25"/>
    <p:sldId id="637" r:id="rId26"/>
    <p:sldId id="638" r:id="rId27"/>
    <p:sldId id="639" r:id="rId28"/>
    <p:sldId id="648" r:id="rId29"/>
    <p:sldId id="640" r:id="rId30"/>
    <p:sldId id="641" r:id="rId31"/>
    <p:sldId id="642" r:id="rId32"/>
    <p:sldId id="647" r:id="rId33"/>
    <p:sldId id="643" r:id="rId34"/>
    <p:sldId id="646" r:id="rId35"/>
    <p:sldId id="644" r:id="rId36"/>
    <p:sldId id="64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Vinh Thinh" userId="7b31fadc-e233-4086-a9fa-8d2746a5e226" providerId="ADAL" clId="{BDAB119A-7333-4833-85BD-5E020FFF12A1}"/>
    <pc:docChg chg="custSel addSld delSld modSld">
      <pc:chgData name="Le Vinh Thinh" userId="7b31fadc-e233-4086-a9fa-8d2746a5e226" providerId="ADAL" clId="{BDAB119A-7333-4833-85BD-5E020FFF12A1}" dt="2021-11-09T05:13:41.547" v="276" actId="6549"/>
      <pc:docMkLst>
        <pc:docMk/>
      </pc:docMkLst>
      <pc:sldChg chg="modSp mod">
        <pc:chgData name="Le Vinh Thinh" userId="7b31fadc-e233-4086-a9fa-8d2746a5e226" providerId="ADAL" clId="{BDAB119A-7333-4833-85BD-5E020FFF12A1}" dt="2021-11-09T00:23:43.915" v="3" actId="1076"/>
        <pc:sldMkLst>
          <pc:docMk/>
          <pc:sldMk cId="0" sldId="340"/>
        </pc:sldMkLst>
        <pc:spChg chg="mod">
          <ac:chgData name="Le Vinh Thinh" userId="7b31fadc-e233-4086-a9fa-8d2746a5e226" providerId="ADAL" clId="{BDAB119A-7333-4833-85BD-5E020FFF12A1}" dt="2021-11-09T00:23:43.915" v="3" actId="1076"/>
          <ac:spMkLst>
            <pc:docMk/>
            <pc:sldMk cId="0" sldId="340"/>
            <ac:spMk id="229379" creationId="{C2DC92F2-740D-487A-81CA-B71C97E0563D}"/>
          </ac:spMkLst>
        </pc:spChg>
        <pc:spChg chg="mod">
          <ac:chgData name="Le Vinh Thinh" userId="7b31fadc-e233-4086-a9fa-8d2746a5e226" providerId="ADAL" clId="{BDAB119A-7333-4833-85BD-5E020FFF12A1}" dt="2021-11-09T00:19:30.002" v="0" actId="1076"/>
          <ac:spMkLst>
            <pc:docMk/>
            <pc:sldMk cId="0" sldId="340"/>
            <ac:spMk id="229380" creationId="{48CBA445-83C4-45B0-8075-ED1175A68FEA}"/>
          </ac:spMkLst>
        </pc:spChg>
      </pc:sldChg>
      <pc:sldChg chg="addSp modSp mod">
        <pc:chgData name="Le Vinh Thinh" userId="7b31fadc-e233-4086-a9fa-8d2746a5e226" providerId="ADAL" clId="{BDAB119A-7333-4833-85BD-5E020FFF12A1}" dt="2021-11-09T02:36:55.314" v="14" actId="14100"/>
        <pc:sldMkLst>
          <pc:docMk/>
          <pc:sldMk cId="0" sldId="341"/>
        </pc:sldMkLst>
        <pc:picChg chg="add mod">
          <ac:chgData name="Le Vinh Thinh" userId="7b31fadc-e233-4086-a9fa-8d2746a5e226" providerId="ADAL" clId="{BDAB119A-7333-4833-85BD-5E020FFF12A1}" dt="2021-11-09T02:36:55.314" v="14" actId="14100"/>
          <ac:picMkLst>
            <pc:docMk/>
            <pc:sldMk cId="0" sldId="341"/>
            <ac:picMk id="5" creationId="{7BDCC795-E6C9-469B-A7DE-8DD675FB311B}"/>
          </ac:picMkLst>
        </pc:picChg>
        <pc:picChg chg="mod">
          <ac:chgData name="Le Vinh Thinh" userId="7b31fadc-e233-4086-a9fa-8d2746a5e226" providerId="ADAL" clId="{BDAB119A-7333-4833-85BD-5E020FFF12A1}" dt="2021-11-09T02:36:44.136" v="11" actId="1076"/>
          <ac:picMkLst>
            <pc:docMk/>
            <pc:sldMk cId="0" sldId="341"/>
            <ac:picMk id="230403" creationId="{F6038D2D-0898-4736-9BD2-51E6FC0320DE}"/>
          </ac:picMkLst>
        </pc:picChg>
      </pc:sldChg>
      <pc:sldChg chg="modSp del mod">
        <pc:chgData name="Le Vinh Thinh" userId="7b31fadc-e233-4086-a9fa-8d2746a5e226" providerId="ADAL" clId="{BDAB119A-7333-4833-85BD-5E020FFF12A1}" dt="2021-11-09T02:37:17.769" v="15" actId="47"/>
        <pc:sldMkLst>
          <pc:docMk/>
          <pc:sldMk cId="0" sldId="342"/>
        </pc:sldMkLst>
        <pc:picChg chg="mod">
          <ac:chgData name="Le Vinh Thinh" userId="7b31fadc-e233-4086-a9fa-8d2746a5e226" providerId="ADAL" clId="{BDAB119A-7333-4833-85BD-5E020FFF12A1}" dt="2021-11-09T02:36:38.841" v="9" actId="1076"/>
          <ac:picMkLst>
            <pc:docMk/>
            <pc:sldMk cId="0" sldId="342"/>
            <ac:picMk id="231426" creationId="{502E6782-2F4C-440E-81A9-34BAD8582387}"/>
          </ac:picMkLst>
        </pc:picChg>
      </pc:sldChg>
      <pc:sldChg chg="modSp mod">
        <pc:chgData name="Le Vinh Thinh" userId="7b31fadc-e233-4086-a9fa-8d2746a5e226" providerId="ADAL" clId="{BDAB119A-7333-4833-85BD-5E020FFF12A1}" dt="2021-11-09T02:38:08.288" v="17" actId="207"/>
        <pc:sldMkLst>
          <pc:docMk/>
          <pc:sldMk cId="0" sldId="343"/>
        </pc:sldMkLst>
        <pc:spChg chg="mod">
          <ac:chgData name="Le Vinh Thinh" userId="7b31fadc-e233-4086-a9fa-8d2746a5e226" providerId="ADAL" clId="{BDAB119A-7333-4833-85BD-5E020FFF12A1}" dt="2021-11-09T02:38:08.288" v="17" actId="207"/>
          <ac:spMkLst>
            <pc:docMk/>
            <pc:sldMk cId="0" sldId="343"/>
            <ac:spMk id="3" creationId="{74D34C5D-C3FC-4819-BD4D-E7681314E72E}"/>
          </ac:spMkLst>
        </pc:spChg>
      </pc:sldChg>
      <pc:sldChg chg="modSp mod">
        <pc:chgData name="Le Vinh Thinh" userId="7b31fadc-e233-4086-a9fa-8d2746a5e226" providerId="ADAL" clId="{BDAB119A-7333-4833-85BD-5E020FFF12A1}" dt="2021-11-09T02:40:10.543" v="24" actId="20577"/>
        <pc:sldMkLst>
          <pc:docMk/>
          <pc:sldMk cId="0" sldId="344"/>
        </pc:sldMkLst>
        <pc:spChg chg="mod">
          <ac:chgData name="Le Vinh Thinh" userId="7b31fadc-e233-4086-a9fa-8d2746a5e226" providerId="ADAL" clId="{BDAB119A-7333-4833-85BD-5E020FFF12A1}" dt="2021-11-09T02:40:10.543" v="24" actId="20577"/>
          <ac:spMkLst>
            <pc:docMk/>
            <pc:sldMk cId="0" sldId="344"/>
            <ac:spMk id="233475" creationId="{34FF6BEA-2F71-4023-8B7E-8411CDE1E1AE}"/>
          </ac:spMkLst>
        </pc:spChg>
      </pc:sldChg>
      <pc:sldChg chg="modSp mod">
        <pc:chgData name="Le Vinh Thinh" userId="7b31fadc-e233-4086-a9fa-8d2746a5e226" providerId="ADAL" clId="{BDAB119A-7333-4833-85BD-5E020FFF12A1}" dt="2021-11-09T02:50:28.804" v="41" actId="27636"/>
        <pc:sldMkLst>
          <pc:docMk/>
          <pc:sldMk cId="0" sldId="347"/>
        </pc:sldMkLst>
        <pc:spChg chg="mod">
          <ac:chgData name="Le Vinh Thinh" userId="7b31fadc-e233-4086-a9fa-8d2746a5e226" providerId="ADAL" clId="{BDAB119A-7333-4833-85BD-5E020FFF12A1}" dt="2021-11-09T02:50:28.804" v="41" actId="27636"/>
          <ac:spMkLst>
            <pc:docMk/>
            <pc:sldMk cId="0" sldId="347"/>
            <ac:spMk id="232450" creationId="{D4E0CDE6-FF1B-4A07-A118-22F75745274C}"/>
          </ac:spMkLst>
        </pc:spChg>
      </pc:sldChg>
      <pc:sldChg chg="modSp mod">
        <pc:chgData name="Le Vinh Thinh" userId="7b31fadc-e233-4086-a9fa-8d2746a5e226" providerId="ADAL" clId="{BDAB119A-7333-4833-85BD-5E020FFF12A1}" dt="2021-11-09T02:50:51.583" v="43" actId="113"/>
        <pc:sldMkLst>
          <pc:docMk/>
          <pc:sldMk cId="0" sldId="348"/>
        </pc:sldMkLst>
        <pc:spChg chg="mod">
          <ac:chgData name="Le Vinh Thinh" userId="7b31fadc-e233-4086-a9fa-8d2746a5e226" providerId="ADAL" clId="{BDAB119A-7333-4833-85BD-5E020FFF12A1}" dt="2021-11-09T02:50:51.583" v="43" actId="113"/>
          <ac:spMkLst>
            <pc:docMk/>
            <pc:sldMk cId="0" sldId="348"/>
            <ac:spMk id="241666" creationId="{C47D6CD8-F775-4692-B706-B724610CC58D}"/>
          </ac:spMkLst>
        </pc:spChg>
      </pc:sldChg>
      <pc:sldChg chg="modSp mod">
        <pc:chgData name="Le Vinh Thinh" userId="7b31fadc-e233-4086-a9fa-8d2746a5e226" providerId="ADAL" clId="{BDAB119A-7333-4833-85BD-5E020FFF12A1}" dt="2021-11-09T02:54:03.369" v="46" actId="1076"/>
        <pc:sldMkLst>
          <pc:docMk/>
          <pc:sldMk cId="0" sldId="349"/>
        </pc:sldMkLst>
        <pc:spChg chg="mod">
          <ac:chgData name="Le Vinh Thinh" userId="7b31fadc-e233-4086-a9fa-8d2746a5e226" providerId="ADAL" clId="{BDAB119A-7333-4833-85BD-5E020FFF12A1}" dt="2021-11-09T02:51:06.192" v="45" actId="5793"/>
          <ac:spMkLst>
            <pc:docMk/>
            <pc:sldMk cId="0" sldId="349"/>
            <ac:spMk id="242691" creationId="{1F958DA6-EFD4-432A-AB74-734FEC24DD9C}"/>
          </ac:spMkLst>
        </pc:spChg>
        <pc:picChg chg="mod">
          <ac:chgData name="Le Vinh Thinh" userId="7b31fadc-e233-4086-a9fa-8d2746a5e226" providerId="ADAL" clId="{BDAB119A-7333-4833-85BD-5E020FFF12A1}" dt="2021-11-09T02:54:03.369" v="46" actId="1076"/>
          <ac:picMkLst>
            <pc:docMk/>
            <pc:sldMk cId="0" sldId="349"/>
            <ac:picMk id="242692" creationId="{12413F03-FD05-4693-A80C-B47CAA8A36B4}"/>
          </ac:picMkLst>
        </pc:picChg>
      </pc:sldChg>
      <pc:sldChg chg="modSp mod">
        <pc:chgData name="Le Vinh Thinh" userId="7b31fadc-e233-4086-a9fa-8d2746a5e226" providerId="ADAL" clId="{BDAB119A-7333-4833-85BD-5E020FFF12A1}" dt="2021-11-09T02:41:05.990" v="31" actId="1076"/>
        <pc:sldMkLst>
          <pc:docMk/>
          <pc:sldMk cId="0" sldId="431"/>
        </pc:sldMkLst>
        <pc:spChg chg="mod">
          <ac:chgData name="Le Vinh Thinh" userId="7b31fadc-e233-4086-a9fa-8d2746a5e226" providerId="ADAL" clId="{BDAB119A-7333-4833-85BD-5E020FFF12A1}" dt="2021-11-09T02:40:49.332" v="26" actId="27636"/>
          <ac:spMkLst>
            <pc:docMk/>
            <pc:sldMk cId="0" sldId="431"/>
            <ac:spMk id="237570" creationId="{F29FFC5E-9AE8-470A-B73B-7941AD312634}"/>
          </ac:spMkLst>
        </pc:spChg>
        <pc:picChg chg="mod">
          <ac:chgData name="Le Vinh Thinh" userId="7b31fadc-e233-4086-a9fa-8d2746a5e226" providerId="ADAL" clId="{BDAB119A-7333-4833-85BD-5E020FFF12A1}" dt="2021-11-09T02:41:05.990" v="31" actId="1076"/>
          <ac:picMkLst>
            <pc:docMk/>
            <pc:sldMk cId="0" sldId="431"/>
            <ac:picMk id="237571" creationId="{0F09CE8C-DA05-4DD8-8C26-FAE9DFA40B39}"/>
          </ac:picMkLst>
        </pc:picChg>
        <pc:picChg chg="mod">
          <ac:chgData name="Le Vinh Thinh" userId="7b31fadc-e233-4086-a9fa-8d2746a5e226" providerId="ADAL" clId="{BDAB119A-7333-4833-85BD-5E020FFF12A1}" dt="2021-11-09T02:41:02.986" v="29" actId="14100"/>
          <ac:picMkLst>
            <pc:docMk/>
            <pc:sldMk cId="0" sldId="431"/>
            <ac:picMk id="237572" creationId="{82F1F116-D187-49FE-B4B3-805B2A7D84C3}"/>
          </ac:picMkLst>
        </pc:picChg>
      </pc:sldChg>
      <pc:sldChg chg="modSp del">
        <pc:chgData name="Le Vinh Thinh" userId="7b31fadc-e233-4086-a9fa-8d2746a5e226" providerId="ADAL" clId="{BDAB119A-7333-4833-85BD-5E020FFF12A1}" dt="2021-11-09T02:45:14.431" v="37" actId="47"/>
        <pc:sldMkLst>
          <pc:docMk/>
          <pc:sldMk cId="0" sldId="495"/>
        </pc:sldMkLst>
        <pc:picChg chg="mod">
          <ac:chgData name="Le Vinh Thinh" userId="7b31fadc-e233-4086-a9fa-8d2746a5e226" providerId="ADAL" clId="{BDAB119A-7333-4833-85BD-5E020FFF12A1}" dt="2021-11-09T02:42:59.371" v="33" actId="1076"/>
          <ac:picMkLst>
            <pc:docMk/>
            <pc:sldMk cId="0" sldId="495"/>
            <ac:picMk id="238595" creationId="{9B7FEE21-48FF-4EDC-B1C1-66B8F3249590}"/>
          </ac:picMkLst>
        </pc:picChg>
      </pc:sldChg>
      <pc:sldChg chg="modSp del">
        <pc:chgData name="Le Vinh Thinh" userId="7b31fadc-e233-4086-a9fa-8d2746a5e226" providerId="ADAL" clId="{BDAB119A-7333-4833-85BD-5E020FFF12A1}" dt="2021-11-09T02:45:17.471" v="38" actId="47"/>
        <pc:sldMkLst>
          <pc:docMk/>
          <pc:sldMk cId="0" sldId="496"/>
        </pc:sldMkLst>
        <pc:picChg chg="mod">
          <ac:chgData name="Le Vinh Thinh" userId="7b31fadc-e233-4086-a9fa-8d2746a5e226" providerId="ADAL" clId="{BDAB119A-7333-4833-85BD-5E020FFF12A1}" dt="2021-11-09T02:44:27.645" v="36" actId="1076"/>
          <ac:picMkLst>
            <pc:docMk/>
            <pc:sldMk cId="0" sldId="496"/>
            <ac:picMk id="239618" creationId="{B3408CFA-846F-4789-9381-54759C07B646}"/>
          </ac:picMkLst>
        </pc:picChg>
      </pc:sldChg>
      <pc:sldChg chg="modSp mod">
        <pc:chgData name="Le Vinh Thinh" userId="7b31fadc-e233-4086-a9fa-8d2746a5e226" providerId="ADAL" clId="{BDAB119A-7333-4833-85BD-5E020FFF12A1}" dt="2021-11-09T02:59:08.944" v="61" actId="20577"/>
        <pc:sldMkLst>
          <pc:docMk/>
          <pc:sldMk cId="0" sldId="628"/>
        </pc:sldMkLst>
        <pc:spChg chg="mod">
          <ac:chgData name="Le Vinh Thinh" userId="7b31fadc-e233-4086-a9fa-8d2746a5e226" providerId="ADAL" clId="{BDAB119A-7333-4833-85BD-5E020FFF12A1}" dt="2021-11-09T02:59:08.944" v="61" actId="20577"/>
          <ac:spMkLst>
            <pc:docMk/>
            <pc:sldMk cId="0" sldId="628"/>
            <ac:spMk id="260098" creationId="{53BD28DC-4521-49A5-880F-E217E80AECD6}"/>
          </ac:spMkLst>
        </pc:spChg>
      </pc:sldChg>
      <pc:sldChg chg="modSp mod">
        <pc:chgData name="Le Vinh Thinh" userId="7b31fadc-e233-4086-a9fa-8d2746a5e226" providerId="ADAL" clId="{BDAB119A-7333-4833-85BD-5E020FFF12A1}" dt="2021-11-09T02:59:54.816" v="63" actId="1076"/>
        <pc:sldMkLst>
          <pc:docMk/>
          <pc:sldMk cId="0" sldId="629"/>
        </pc:sldMkLst>
        <pc:picChg chg="mod">
          <ac:chgData name="Le Vinh Thinh" userId="7b31fadc-e233-4086-a9fa-8d2746a5e226" providerId="ADAL" clId="{BDAB119A-7333-4833-85BD-5E020FFF12A1}" dt="2021-11-09T02:59:53.410" v="62" actId="1076"/>
          <ac:picMkLst>
            <pc:docMk/>
            <pc:sldMk cId="0" sldId="629"/>
            <ac:picMk id="250882" creationId="{FD24ACBF-680F-4990-B3D4-A5D1177FB5DF}"/>
          </ac:picMkLst>
        </pc:picChg>
        <pc:picChg chg="mod">
          <ac:chgData name="Le Vinh Thinh" userId="7b31fadc-e233-4086-a9fa-8d2746a5e226" providerId="ADAL" clId="{BDAB119A-7333-4833-85BD-5E020FFF12A1}" dt="2021-11-09T02:59:54.816" v="63" actId="1076"/>
          <ac:picMkLst>
            <pc:docMk/>
            <pc:sldMk cId="0" sldId="629"/>
            <ac:picMk id="250883" creationId="{2DEA4E2D-6EB3-4E41-BFE6-88327277CDE2}"/>
          </ac:picMkLst>
        </pc:picChg>
      </pc:sldChg>
      <pc:sldChg chg="modSp mod">
        <pc:chgData name="Le Vinh Thinh" userId="7b31fadc-e233-4086-a9fa-8d2746a5e226" providerId="ADAL" clId="{BDAB119A-7333-4833-85BD-5E020FFF12A1}" dt="2021-11-09T03:01:42.363" v="68" actId="20577"/>
        <pc:sldMkLst>
          <pc:docMk/>
          <pc:sldMk cId="0" sldId="630"/>
        </pc:sldMkLst>
        <pc:spChg chg="mod">
          <ac:chgData name="Le Vinh Thinh" userId="7b31fadc-e233-4086-a9fa-8d2746a5e226" providerId="ADAL" clId="{BDAB119A-7333-4833-85BD-5E020FFF12A1}" dt="2021-11-09T03:01:42.363" v="68" actId="20577"/>
          <ac:spMkLst>
            <pc:docMk/>
            <pc:sldMk cId="0" sldId="630"/>
            <ac:spMk id="251907" creationId="{3C7B027E-F14F-4F10-BFBF-C08E33C2A621}"/>
          </ac:spMkLst>
        </pc:spChg>
      </pc:sldChg>
      <pc:sldChg chg="addSp modSp mod">
        <pc:chgData name="Le Vinh Thinh" userId="7b31fadc-e233-4086-a9fa-8d2746a5e226" providerId="ADAL" clId="{BDAB119A-7333-4833-85BD-5E020FFF12A1}" dt="2021-11-09T03:03:00.795" v="75" actId="1076"/>
        <pc:sldMkLst>
          <pc:docMk/>
          <pc:sldMk cId="0" sldId="631"/>
        </pc:sldMkLst>
        <pc:picChg chg="add mod">
          <ac:chgData name="Le Vinh Thinh" userId="7b31fadc-e233-4086-a9fa-8d2746a5e226" providerId="ADAL" clId="{BDAB119A-7333-4833-85BD-5E020FFF12A1}" dt="2021-11-09T03:03:00.795" v="75" actId="1076"/>
          <ac:picMkLst>
            <pc:docMk/>
            <pc:sldMk cId="0" sldId="631"/>
            <ac:picMk id="5" creationId="{B1447CFF-6E70-4040-A761-1BA2344C70D4}"/>
          </ac:picMkLst>
        </pc:picChg>
        <pc:picChg chg="mod">
          <ac:chgData name="Le Vinh Thinh" userId="7b31fadc-e233-4086-a9fa-8d2746a5e226" providerId="ADAL" clId="{BDAB119A-7333-4833-85BD-5E020FFF12A1}" dt="2021-11-09T03:02:48.621" v="71" actId="1076"/>
          <ac:picMkLst>
            <pc:docMk/>
            <pc:sldMk cId="0" sldId="631"/>
            <ac:picMk id="252931" creationId="{DF9B3525-6918-4F5D-B6D7-CC5B311327A5}"/>
          </ac:picMkLst>
        </pc:picChg>
      </pc:sldChg>
      <pc:sldChg chg="del">
        <pc:chgData name="Le Vinh Thinh" userId="7b31fadc-e233-4086-a9fa-8d2746a5e226" providerId="ADAL" clId="{BDAB119A-7333-4833-85BD-5E020FFF12A1}" dt="2021-11-09T03:03:05.661" v="76" actId="47"/>
        <pc:sldMkLst>
          <pc:docMk/>
          <pc:sldMk cId="0" sldId="632"/>
        </pc:sldMkLst>
      </pc:sldChg>
      <pc:sldChg chg="addSp delSp modSp mod">
        <pc:chgData name="Le Vinh Thinh" userId="7b31fadc-e233-4086-a9fa-8d2746a5e226" providerId="ADAL" clId="{BDAB119A-7333-4833-85BD-5E020FFF12A1}" dt="2021-11-09T03:08:03.458" v="109" actId="20577"/>
        <pc:sldMkLst>
          <pc:docMk/>
          <pc:sldMk cId="0" sldId="633"/>
        </pc:sldMkLst>
        <pc:spChg chg="add del mod">
          <ac:chgData name="Le Vinh Thinh" userId="7b31fadc-e233-4086-a9fa-8d2746a5e226" providerId="ADAL" clId="{BDAB119A-7333-4833-85BD-5E020FFF12A1}" dt="2021-11-09T03:07:48.613" v="93"/>
          <ac:spMkLst>
            <pc:docMk/>
            <pc:sldMk cId="0" sldId="633"/>
            <ac:spMk id="2" creationId="{7066184B-9A3C-415A-A42D-55C408625F30}"/>
          </ac:spMkLst>
        </pc:spChg>
        <pc:graphicFrameChg chg="add mod modGraphic">
          <ac:chgData name="Le Vinh Thinh" userId="7b31fadc-e233-4086-a9fa-8d2746a5e226" providerId="ADAL" clId="{BDAB119A-7333-4833-85BD-5E020FFF12A1}" dt="2021-11-09T03:08:03.458" v="109" actId="20577"/>
          <ac:graphicFrameMkLst>
            <pc:docMk/>
            <pc:sldMk cId="0" sldId="633"/>
            <ac:graphicFrameMk id="3" creationId="{0E2DBED3-940A-4093-A041-5620D069F4B1}"/>
          </ac:graphicFrameMkLst>
        </pc:graphicFrameChg>
        <pc:picChg chg="add del mod">
          <ac:chgData name="Le Vinh Thinh" userId="7b31fadc-e233-4086-a9fa-8d2746a5e226" providerId="ADAL" clId="{BDAB119A-7333-4833-85BD-5E020FFF12A1}" dt="2021-11-09T03:06:45.690" v="78"/>
          <ac:picMkLst>
            <pc:docMk/>
            <pc:sldMk cId="0" sldId="633"/>
            <ac:picMk id="5" creationId="{F550C908-8AF0-468A-8FBC-02C4197BC1FC}"/>
          </ac:picMkLst>
        </pc:picChg>
      </pc:sldChg>
      <pc:sldChg chg="modSp mod">
        <pc:chgData name="Le Vinh Thinh" userId="7b31fadc-e233-4086-a9fa-8d2746a5e226" providerId="ADAL" clId="{BDAB119A-7333-4833-85BD-5E020FFF12A1}" dt="2021-11-09T03:09:01.854" v="125" actId="20577"/>
        <pc:sldMkLst>
          <pc:docMk/>
          <pc:sldMk cId="0" sldId="634"/>
        </pc:sldMkLst>
        <pc:spChg chg="mod">
          <ac:chgData name="Le Vinh Thinh" userId="7b31fadc-e233-4086-a9fa-8d2746a5e226" providerId="ADAL" clId="{BDAB119A-7333-4833-85BD-5E020FFF12A1}" dt="2021-11-09T03:09:01.854" v="125" actId="20577"/>
          <ac:spMkLst>
            <pc:docMk/>
            <pc:sldMk cId="0" sldId="634"/>
            <ac:spMk id="256002" creationId="{045854CC-099F-4506-A5A7-FCDCC7901CB5}"/>
          </ac:spMkLst>
        </pc:spChg>
      </pc:sldChg>
      <pc:sldChg chg="modSp mod">
        <pc:chgData name="Le Vinh Thinh" userId="7b31fadc-e233-4086-a9fa-8d2746a5e226" providerId="ADAL" clId="{BDAB119A-7333-4833-85BD-5E020FFF12A1}" dt="2021-11-09T03:17:32.675" v="152" actId="27636"/>
        <pc:sldMkLst>
          <pc:docMk/>
          <pc:sldMk cId="0" sldId="635"/>
        </pc:sldMkLst>
        <pc:spChg chg="mod">
          <ac:chgData name="Le Vinh Thinh" userId="7b31fadc-e233-4086-a9fa-8d2746a5e226" providerId="ADAL" clId="{BDAB119A-7333-4833-85BD-5E020FFF12A1}" dt="2021-11-09T03:17:32.675" v="152" actId="27636"/>
          <ac:spMkLst>
            <pc:docMk/>
            <pc:sldMk cId="0" sldId="635"/>
            <ac:spMk id="257027" creationId="{DFAD9D44-9CCE-41AE-80FA-9897715ABC16}"/>
          </ac:spMkLst>
        </pc:spChg>
      </pc:sldChg>
      <pc:sldChg chg="modSp mod">
        <pc:chgData name="Le Vinh Thinh" userId="7b31fadc-e233-4086-a9fa-8d2746a5e226" providerId="ADAL" clId="{BDAB119A-7333-4833-85BD-5E020FFF12A1}" dt="2021-11-09T04:42:46.509" v="154" actId="1076"/>
        <pc:sldMkLst>
          <pc:docMk/>
          <pc:sldMk cId="0" sldId="636"/>
        </pc:sldMkLst>
        <pc:picChg chg="mod">
          <ac:chgData name="Le Vinh Thinh" userId="7b31fadc-e233-4086-a9fa-8d2746a5e226" providerId="ADAL" clId="{BDAB119A-7333-4833-85BD-5E020FFF12A1}" dt="2021-11-09T04:42:44.880" v="153" actId="1076"/>
          <ac:picMkLst>
            <pc:docMk/>
            <pc:sldMk cId="0" sldId="636"/>
            <ac:picMk id="258050" creationId="{BE8393C8-F934-4A3C-9A0B-D498565494C9}"/>
          </ac:picMkLst>
        </pc:picChg>
        <pc:picChg chg="mod">
          <ac:chgData name="Le Vinh Thinh" userId="7b31fadc-e233-4086-a9fa-8d2746a5e226" providerId="ADAL" clId="{BDAB119A-7333-4833-85BD-5E020FFF12A1}" dt="2021-11-09T04:42:46.509" v="154" actId="1076"/>
          <ac:picMkLst>
            <pc:docMk/>
            <pc:sldMk cId="0" sldId="636"/>
            <ac:picMk id="275459" creationId="{51F4582B-45A1-4C2A-86CD-A3CD2A786564}"/>
          </ac:picMkLst>
        </pc:picChg>
      </pc:sldChg>
      <pc:sldChg chg="delSp modSp mod">
        <pc:chgData name="Le Vinh Thinh" userId="7b31fadc-e233-4086-a9fa-8d2746a5e226" providerId="ADAL" clId="{BDAB119A-7333-4833-85BD-5E020FFF12A1}" dt="2021-11-09T04:57:51.069" v="194" actId="478"/>
        <pc:sldMkLst>
          <pc:docMk/>
          <pc:sldMk cId="0" sldId="638"/>
        </pc:sldMkLst>
        <pc:spChg chg="del">
          <ac:chgData name="Le Vinh Thinh" userId="7b31fadc-e233-4086-a9fa-8d2746a5e226" providerId="ADAL" clId="{BDAB119A-7333-4833-85BD-5E020FFF12A1}" dt="2021-11-09T04:57:51.069" v="194" actId="478"/>
          <ac:spMkLst>
            <pc:docMk/>
            <pc:sldMk cId="0" sldId="638"/>
            <ac:spMk id="260098" creationId="{CD905B10-0D67-4A37-8960-7F9017C04986}"/>
          </ac:spMkLst>
        </pc:spChg>
        <pc:spChg chg="mod">
          <ac:chgData name="Le Vinh Thinh" userId="7b31fadc-e233-4086-a9fa-8d2746a5e226" providerId="ADAL" clId="{BDAB119A-7333-4833-85BD-5E020FFF12A1}" dt="2021-11-09T04:54:09.634" v="189" actId="20577"/>
          <ac:spMkLst>
            <pc:docMk/>
            <pc:sldMk cId="0" sldId="638"/>
            <ac:spMk id="260099" creationId="{02532A28-FD6D-40BA-BDB7-12BE73C21A75}"/>
          </ac:spMkLst>
        </pc:spChg>
      </pc:sldChg>
      <pc:sldChg chg="delSp modSp modAnim">
        <pc:chgData name="Le Vinh Thinh" userId="7b31fadc-e233-4086-a9fa-8d2746a5e226" providerId="ADAL" clId="{BDAB119A-7333-4833-85BD-5E020FFF12A1}" dt="2021-11-09T04:57:13.461" v="193" actId="478"/>
        <pc:sldMkLst>
          <pc:docMk/>
          <pc:sldMk cId="0" sldId="639"/>
        </pc:sldMkLst>
        <pc:picChg chg="del mod">
          <ac:chgData name="Le Vinh Thinh" userId="7b31fadc-e233-4086-a9fa-8d2746a5e226" providerId="ADAL" clId="{BDAB119A-7333-4833-85BD-5E020FFF12A1}" dt="2021-11-09T04:57:13.461" v="193" actId="478"/>
          <ac:picMkLst>
            <pc:docMk/>
            <pc:sldMk cId="0" sldId="639"/>
            <ac:picMk id="276483" creationId="{5240D6B1-E52B-4EDC-84E1-C4623726B6CF}"/>
          </ac:picMkLst>
        </pc:picChg>
      </pc:sldChg>
      <pc:sldChg chg="modSp mod">
        <pc:chgData name="Le Vinh Thinh" userId="7b31fadc-e233-4086-a9fa-8d2746a5e226" providerId="ADAL" clId="{BDAB119A-7333-4833-85BD-5E020FFF12A1}" dt="2021-11-09T05:03:20.190" v="260" actId="114"/>
        <pc:sldMkLst>
          <pc:docMk/>
          <pc:sldMk cId="0" sldId="641"/>
        </pc:sldMkLst>
        <pc:spChg chg="mod">
          <ac:chgData name="Le Vinh Thinh" userId="7b31fadc-e233-4086-a9fa-8d2746a5e226" providerId="ADAL" clId="{BDAB119A-7333-4833-85BD-5E020FFF12A1}" dt="2021-11-09T05:03:20.190" v="260" actId="114"/>
          <ac:spMkLst>
            <pc:docMk/>
            <pc:sldMk cId="0" sldId="641"/>
            <ac:spMk id="263176" creationId="{C72F75CA-CB88-4500-A166-CD053D156718}"/>
          </ac:spMkLst>
        </pc:spChg>
      </pc:sldChg>
      <pc:sldChg chg="modSp mod">
        <pc:chgData name="Le Vinh Thinh" userId="7b31fadc-e233-4086-a9fa-8d2746a5e226" providerId="ADAL" clId="{BDAB119A-7333-4833-85BD-5E020FFF12A1}" dt="2021-11-09T05:01:44.106" v="198" actId="27636"/>
        <pc:sldMkLst>
          <pc:docMk/>
          <pc:sldMk cId="0" sldId="642"/>
        </pc:sldMkLst>
        <pc:spChg chg="mod">
          <ac:chgData name="Le Vinh Thinh" userId="7b31fadc-e233-4086-a9fa-8d2746a5e226" providerId="ADAL" clId="{BDAB119A-7333-4833-85BD-5E020FFF12A1}" dt="2021-11-09T05:01:44.106" v="198" actId="27636"/>
          <ac:spMkLst>
            <pc:docMk/>
            <pc:sldMk cId="0" sldId="642"/>
            <ac:spMk id="264195" creationId="{CD6A0285-7D0E-49DF-8DA6-D6AB767E1B0A}"/>
          </ac:spMkLst>
        </pc:spChg>
      </pc:sldChg>
      <pc:sldChg chg="modSp mod">
        <pc:chgData name="Le Vinh Thinh" userId="7b31fadc-e233-4086-a9fa-8d2746a5e226" providerId="ADAL" clId="{BDAB119A-7333-4833-85BD-5E020FFF12A1}" dt="2021-11-09T05:12:10.527" v="275" actId="1076"/>
        <pc:sldMkLst>
          <pc:docMk/>
          <pc:sldMk cId="0" sldId="643"/>
        </pc:sldMkLst>
        <pc:spChg chg="mod">
          <ac:chgData name="Le Vinh Thinh" userId="7b31fadc-e233-4086-a9fa-8d2746a5e226" providerId="ADAL" clId="{BDAB119A-7333-4833-85BD-5E020FFF12A1}" dt="2021-11-09T05:12:10.527" v="275" actId="1076"/>
          <ac:spMkLst>
            <pc:docMk/>
            <pc:sldMk cId="0" sldId="643"/>
            <ac:spMk id="265219" creationId="{132289DE-7781-4596-B788-FB90FAA3E794}"/>
          </ac:spMkLst>
        </pc:spChg>
      </pc:sldChg>
      <pc:sldChg chg="modSp mod">
        <pc:chgData name="Le Vinh Thinh" userId="7b31fadc-e233-4086-a9fa-8d2746a5e226" providerId="ADAL" clId="{BDAB119A-7333-4833-85BD-5E020FFF12A1}" dt="2021-11-09T05:13:41.547" v="276" actId="6549"/>
        <pc:sldMkLst>
          <pc:docMk/>
          <pc:sldMk cId="0" sldId="644"/>
        </pc:sldMkLst>
        <pc:spChg chg="mod">
          <ac:chgData name="Le Vinh Thinh" userId="7b31fadc-e233-4086-a9fa-8d2746a5e226" providerId="ADAL" clId="{BDAB119A-7333-4833-85BD-5E020FFF12A1}" dt="2021-11-09T05:13:41.547" v="276" actId="6549"/>
          <ac:spMkLst>
            <pc:docMk/>
            <pc:sldMk cId="0" sldId="644"/>
            <ac:spMk id="266243" creationId="{A9032BF7-4D4D-4FCB-8697-56313B7B960B}"/>
          </ac:spMkLst>
        </pc:spChg>
      </pc:sldChg>
      <pc:sldChg chg="modSp mod">
        <pc:chgData name="Le Vinh Thinh" userId="7b31fadc-e233-4086-a9fa-8d2746a5e226" providerId="ADAL" clId="{BDAB119A-7333-4833-85BD-5E020FFF12A1}" dt="2021-11-09T05:04:07.886" v="271" actId="207"/>
        <pc:sldMkLst>
          <pc:docMk/>
          <pc:sldMk cId="3878667576" sldId="647"/>
        </pc:sldMkLst>
        <pc:spChg chg="mod">
          <ac:chgData name="Le Vinh Thinh" userId="7b31fadc-e233-4086-a9fa-8d2746a5e226" providerId="ADAL" clId="{BDAB119A-7333-4833-85BD-5E020FFF12A1}" dt="2021-11-09T05:04:07.886" v="271" actId="207"/>
          <ac:spMkLst>
            <pc:docMk/>
            <pc:sldMk cId="3878667576" sldId="647"/>
            <ac:spMk id="2" creationId="{C080F4F6-1061-4581-99DA-BB4FAA805BA6}"/>
          </ac:spMkLst>
        </pc:spChg>
        <pc:spChg chg="mod">
          <ac:chgData name="Le Vinh Thinh" userId="7b31fadc-e233-4086-a9fa-8d2746a5e226" providerId="ADAL" clId="{BDAB119A-7333-4833-85BD-5E020FFF12A1}" dt="2021-11-09T05:01:57.830" v="199" actId="207"/>
          <ac:spMkLst>
            <pc:docMk/>
            <pc:sldMk cId="3878667576" sldId="647"/>
            <ac:spMk id="3" creationId="{8EA447B6-49BC-41E4-A393-B8A39A848965}"/>
          </ac:spMkLst>
        </pc:spChg>
      </pc:sldChg>
      <pc:sldChg chg="addSp modSp new modAnim">
        <pc:chgData name="Le Vinh Thinh" userId="7b31fadc-e233-4086-a9fa-8d2746a5e226" providerId="ADAL" clId="{BDAB119A-7333-4833-85BD-5E020FFF12A1}" dt="2021-11-09T04:57:10.073" v="192"/>
        <pc:sldMkLst>
          <pc:docMk/>
          <pc:sldMk cId="514633570" sldId="648"/>
        </pc:sldMkLst>
        <pc:picChg chg="add mod">
          <ac:chgData name="Le Vinh Thinh" userId="7b31fadc-e233-4086-a9fa-8d2746a5e226" providerId="ADAL" clId="{BDAB119A-7333-4833-85BD-5E020FFF12A1}" dt="2021-11-09T04:57:10.073" v="192"/>
          <ac:picMkLst>
            <pc:docMk/>
            <pc:sldMk cId="514633570" sldId="648"/>
            <ac:picMk id="5" creationId="{EFFC7DAA-34E9-4365-884B-763712659B30}"/>
          </ac:picMkLst>
        </pc:picChg>
        <pc:picChg chg="add mod">
          <ac:chgData name="Le Vinh Thinh" userId="7b31fadc-e233-4086-a9fa-8d2746a5e226" providerId="ADAL" clId="{BDAB119A-7333-4833-85BD-5E020FFF12A1}" dt="2021-11-09T04:57:10.073" v="192"/>
          <ac:picMkLst>
            <pc:docMk/>
            <pc:sldMk cId="514633570" sldId="648"/>
            <ac:picMk id="6" creationId="{F6B2FCBA-D8D1-49A4-8043-3168A9B20BA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361F838-E74A-4381-96CC-38CFB7B42623}"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1C69-55A2-4DB7-80A2-6C5BB13D831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017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1F838-E74A-4381-96CC-38CFB7B42623}"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1C69-55A2-4DB7-80A2-6C5BB13D8312}" type="slidenum">
              <a:rPr lang="en-US" smtClean="0"/>
              <a:t>‹#›</a:t>
            </a:fld>
            <a:endParaRPr lang="en-US"/>
          </a:p>
        </p:txBody>
      </p:sp>
    </p:spTree>
    <p:extLst>
      <p:ext uri="{BB962C8B-B14F-4D97-AF65-F5344CB8AC3E}">
        <p14:creationId xmlns:p14="http://schemas.microsoft.com/office/powerpoint/2010/main" val="20393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1F838-E74A-4381-96CC-38CFB7B42623}"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1C69-55A2-4DB7-80A2-6C5BB13D831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206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pPr>
              <a:defRPr/>
            </a:pPr>
            <a:fld id="{5031E2A5-E759-45BD-A8F5-F1FCCD2A2CC9}" type="datetime1">
              <a:rPr lang="vi-VN" smtClean="0"/>
              <a:pPr>
                <a:defRPr/>
              </a:pPr>
              <a:t>09/11/2021</a:t>
            </a:fld>
            <a:endParaRPr lang="vi-VN"/>
          </a:p>
        </p:txBody>
      </p:sp>
      <p:sp>
        <p:nvSpPr>
          <p:cNvPr id="5" name="Footer Placeholder 4"/>
          <p:cNvSpPr>
            <a:spLocks noGrp="1"/>
          </p:cNvSpPr>
          <p:nvPr>
            <p:ph type="ftr" sz="quarter" idx="11"/>
          </p:nvPr>
        </p:nvSpPr>
        <p:spPr>
          <a:xfrm>
            <a:off x="2692397" y="5037663"/>
            <a:ext cx="5214635" cy="279400"/>
          </a:xfrm>
        </p:spPr>
        <p:txBody>
          <a:bodyPr/>
          <a:lstStyle/>
          <a:p>
            <a:pPr>
              <a:defRPr/>
            </a:pPr>
            <a:endParaRPr lang="vi-VN"/>
          </a:p>
        </p:txBody>
      </p:sp>
      <p:sp>
        <p:nvSpPr>
          <p:cNvPr id="6" name="Slide Number Placeholder 5"/>
          <p:cNvSpPr>
            <a:spLocks noGrp="1"/>
          </p:cNvSpPr>
          <p:nvPr>
            <p:ph type="sldNum" sz="quarter" idx="12"/>
          </p:nvPr>
        </p:nvSpPr>
        <p:spPr>
          <a:xfrm>
            <a:off x="8956900" y="5037663"/>
            <a:ext cx="551167" cy="279400"/>
          </a:xfrm>
        </p:spPr>
        <p:txBody>
          <a:bodyPr/>
          <a:lstStyle/>
          <a:p>
            <a:pPr>
              <a:defRPr/>
            </a:pPr>
            <a:fld id="{A546740C-1229-4570-A2E9-3D5DA45341D6}" type="slidenum">
              <a:rPr lang="vi-VN" altLang="en-US" smtClean="0"/>
              <a:pPr>
                <a:defRPr/>
              </a:pPr>
              <a:t>‹#›</a:t>
            </a:fld>
            <a:endParaRPr lang="vi-V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5955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D2E474D-E1A1-4C4E-A5EC-406627CC55CE}" type="datetime1">
              <a:rPr lang="vi-VN" smtClean="0"/>
              <a:pPr>
                <a:defRPr/>
              </a:pPr>
              <a:t>09/11/2021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ED25F300-7373-408F-AD34-113F0558ECEF}" type="slidenum">
              <a:rPr lang="vi-VN" altLang="en-US" smtClean="0"/>
              <a:pPr>
                <a:defRPr/>
              </a:pPr>
              <a:t>‹#›</a:t>
            </a:fld>
            <a:endParaRPr lang="vi-VN" altLang="en-US"/>
          </a:p>
        </p:txBody>
      </p:sp>
    </p:spTree>
    <p:extLst>
      <p:ext uri="{BB962C8B-B14F-4D97-AF65-F5344CB8AC3E}">
        <p14:creationId xmlns:p14="http://schemas.microsoft.com/office/powerpoint/2010/main" val="2869828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7A8247D-0179-4103-9E17-3692F6934112}" type="datetime1">
              <a:rPr lang="vi-VN" smtClean="0"/>
              <a:pPr>
                <a:defRPr/>
              </a:pPr>
              <a:t>09/11/2021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530CA4DB-3ADD-4A3F-8A1A-9C06D379C1E9}" type="slidenum">
              <a:rPr lang="vi-VN" altLang="en-US" smtClean="0"/>
              <a:pPr>
                <a:defRPr/>
              </a:pPr>
              <a:t>‹#›</a:t>
            </a:fld>
            <a:endParaRPr lang="vi-V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5905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C956BC50-BF2F-42A0-804C-647073C2B3D2}" type="datetime1">
              <a:rPr lang="vi-VN" smtClean="0"/>
              <a:pPr>
                <a:defRPr/>
              </a:pPr>
              <a:t>09/11/2021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7F3ACB24-0F3E-41B1-9027-64A360C9276B}" type="slidenum">
              <a:rPr lang="vi-VN" altLang="en-US" smtClean="0"/>
              <a:pPr>
                <a:defRPr/>
              </a:pPr>
              <a:t>‹#›</a:t>
            </a:fld>
            <a:endParaRPr lang="vi-VN" altLang="en-US"/>
          </a:p>
        </p:txBody>
      </p:sp>
    </p:spTree>
    <p:extLst>
      <p:ext uri="{BB962C8B-B14F-4D97-AF65-F5344CB8AC3E}">
        <p14:creationId xmlns:p14="http://schemas.microsoft.com/office/powerpoint/2010/main" val="4200571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729F94FF-A562-41D5-9246-15E033EC2520}" type="datetime1">
              <a:rPr lang="vi-VN" smtClean="0"/>
              <a:pPr>
                <a:defRPr/>
              </a:pPr>
              <a:t>09/11/2021</a:t>
            </a:fld>
            <a:endParaRPr lang="vi-VN"/>
          </a:p>
        </p:txBody>
      </p:sp>
      <p:sp>
        <p:nvSpPr>
          <p:cNvPr id="8" name="Footer Placeholder 7"/>
          <p:cNvSpPr>
            <a:spLocks noGrp="1"/>
          </p:cNvSpPr>
          <p:nvPr>
            <p:ph type="ftr" sz="quarter" idx="11"/>
          </p:nvPr>
        </p:nvSpPr>
        <p:spPr/>
        <p:txBody>
          <a:bodyPr/>
          <a:lstStyle/>
          <a:p>
            <a:pPr>
              <a:defRPr/>
            </a:pPr>
            <a:endParaRPr lang="vi-VN"/>
          </a:p>
        </p:txBody>
      </p:sp>
      <p:sp>
        <p:nvSpPr>
          <p:cNvPr id="9" name="Slide Number Placeholder 8"/>
          <p:cNvSpPr>
            <a:spLocks noGrp="1"/>
          </p:cNvSpPr>
          <p:nvPr>
            <p:ph type="sldNum" sz="quarter" idx="12"/>
          </p:nvPr>
        </p:nvSpPr>
        <p:spPr/>
        <p:txBody>
          <a:bodyPr/>
          <a:lstStyle/>
          <a:p>
            <a:pPr>
              <a:defRPr/>
            </a:pPr>
            <a:fld id="{52EE0BA7-F941-4E22-8BC8-56B9A5E88B3A}" type="slidenum">
              <a:rPr lang="vi-VN" altLang="en-US" smtClean="0"/>
              <a:pPr>
                <a:defRPr/>
              </a:pPr>
              <a:t>‹#›</a:t>
            </a:fld>
            <a:endParaRPr lang="vi-V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6708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BB3BEADC-8DC1-4852-8B08-7C56E155765A}" type="datetime1">
              <a:rPr lang="vi-VN" smtClean="0"/>
              <a:pPr>
                <a:defRPr/>
              </a:pPr>
              <a:t>09/11/2021</a:t>
            </a:fld>
            <a:endParaRPr lang="vi-VN"/>
          </a:p>
        </p:txBody>
      </p:sp>
      <p:sp>
        <p:nvSpPr>
          <p:cNvPr id="4" name="Footer Placeholder 3"/>
          <p:cNvSpPr>
            <a:spLocks noGrp="1"/>
          </p:cNvSpPr>
          <p:nvPr>
            <p:ph type="ftr" sz="quarter" idx="11"/>
          </p:nvPr>
        </p:nvSpPr>
        <p:spPr/>
        <p:txBody>
          <a:bodyPr/>
          <a:lstStyle/>
          <a:p>
            <a:pPr>
              <a:defRPr/>
            </a:pPr>
            <a:endParaRPr lang="vi-VN"/>
          </a:p>
        </p:txBody>
      </p:sp>
      <p:sp>
        <p:nvSpPr>
          <p:cNvPr id="5" name="Slide Number Placeholder 4"/>
          <p:cNvSpPr>
            <a:spLocks noGrp="1"/>
          </p:cNvSpPr>
          <p:nvPr>
            <p:ph type="sldNum" sz="quarter" idx="12"/>
          </p:nvPr>
        </p:nvSpPr>
        <p:spPr/>
        <p:txBody>
          <a:bodyPr/>
          <a:lstStyle/>
          <a:p>
            <a:pPr>
              <a:defRPr/>
            </a:pPr>
            <a:fld id="{04F0D915-75E9-49CB-A876-613CF6AE25B0}" type="slidenum">
              <a:rPr lang="vi-VN" altLang="en-US" smtClean="0"/>
              <a:pPr>
                <a:defRPr/>
              </a:pPr>
              <a:t>‹#›</a:t>
            </a:fld>
            <a:endParaRPr lang="vi-V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208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AE44949-DD0A-44A0-82B8-857F47782453}" type="datetime1">
              <a:rPr lang="vi-VN" smtClean="0"/>
              <a:pPr>
                <a:defRPr/>
              </a:pPr>
              <a:t>09/11/2021</a:t>
            </a:fld>
            <a:endParaRPr lang="vi-VN"/>
          </a:p>
        </p:txBody>
      </p:sp>
      <p:sp>
        <p:nvSpPr>
          <p:cNvPr id="3" name="Footer Placeholder 2"/>
          <p:cNvSpPr>
            <a:spLocks noGrp="1"/>
          </p:cNvSpPr>
          <p:nvPr>
            <p:ph type="ftr" sz="quarter" idx="11"/>
          </p:nvPr>
        </p:nvSpPr>
        <p:spPr/>
        <p:txBody>
          <a:bodyPr/>
          <a:lstStyle/>
          <a:p>
            <a:pPr>
              <a:defRPr/>
            </a:pPr>
            <a:endParaRPr lang="vi-VN"/>
          </a:p>
        </p:txBody>
      </p:sp>
      <p:sp>
        <p:nvSpPr>
          <p:cNvPr id="4" name="Slide Number Placeholder 3"/>
          <p:cNvSpPr>
            <a:spLocks noGrp="1"/>
          </p:cNvSpPr>
          <p:nvPr>
            <p:ph type="sldNum" sz="quarter" idx="12"/>
          </p:nvPr>
        </p:nvSpPr>
        <p:spPr/>
        <p:txBody>
          <a:bodyPr/>
          <a:lstStyle/>
          <a:p>
            <a:pPr>
              <a:defRPr/>
            </a:pPr>
            <a:fld id="{B7208710-52F3-4085-9832-6764746FBD8F}" type="slidenum">
              <a:rPr lang="vi-VN" altLang="en-US" smtClean="0"/>
              <a:pPr>
                <a:defRPr/>
              </a:pPr>
              <a:t>‹#›</a:t>
            </a:fld>
            <a:endParaRPr lang="vi-VN" altLang="en-US"/>
          </a:p>
        </p:txBody>
      </p:sp>
    </p:spTree>
    <p:extLst>
      <p:ext uri="{BB962C8B-B14F-4D97-AF65-F5344CB8AC3E}">
        <p14:creationId xmlns:p14="http://schemas.microsoft.com/office/powerpoint/2010/main" val="20725565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5995966-52E2-4986-8D45-5F7AB5439020}" type="datetime1">
              <a:rPr lang="vi-VN" smtClean="0"/>
              <a:pPr>
                <a:defRPr/>
              </a:pPr>
              <a:t>09/11/2021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E2F9FE01-66A2-43CE-A669-EB1498364E78}" type="slidenum">
              <a:rPr lang="vi-VN" altLang="en-US" smtClean="0"/>
              <a:pPr>
                <a:defRPr/>
              </a:pPr>
              <a:t>‹#›</a:t>
            </a:fld>
            <a:endParaRPr lang="vi-V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885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1F838-E74A-4381-96CC-38CFB7B42623}"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1C69-55A2-4DB7-80A2-6C5BB13D8312}" type="slidenum">
              <a:rPr lang="en-US" smtClean="0"/>
              <a:t>‹#›</a:t>
            </a:fld>
            <a:endParaRPr lang="en-US"/>
          </a:p>
        </p:txBody>
      </p:sp>
    </p:spTree>
    <p:extLst>
      <p:ext uri="{BB962C8B-B14F-4D97-AF65-F5344CB8AC3E}">
        <p14:creationId xmlns:p14="http://schemas.microsoft.com/office/powerpoint/2010/main" val="9185463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5D2BD3F-BB58-4D49-967E-63E51EC88423}" type="datetime1">
              <a:rPr lang="vi-VN" smtClean="0"/>
              <a:pPr>
                <a:defRPr/>
              </a:pPr>
              <a:t>09/11/2021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64B6A8A4-9930-4106-892D-6701DB6B902F}" type="slidenum">
              <a:rPr lang="vi-VN" altLang="en-US" smtClean="0"/>
              <a:pPr>
                <a:defRPr/>
              </a:pPr>
              <a:t>‹#›</a:t>
            </a:fld>
            <a:endParaRPr lang="vi-VN" altLang="en-US"/>
          </a:p>
        </p:txBody>
      </p:sp>
    </p:spTree>
    <p:extLst>
      <p:ext uri="{BB962C8B-B14F-4D97-AF65-F5344CB8AC3E}">
        <p14:creationId xmlns:p14="http://schemas.microsoft.com/office/powerpoint/2010/main" val="206577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0E6401D-4F70-4C9F-8DC7-B6FBA134ADDE}" type="datetime1">
              <a:rPr lang="vi-VN" smtClean="0"/>
              <a:pPr>
                <a:defRPr/>
              </a:pPr>
              <a:t>09/11/2021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7AB70A32-5900-4492-B3D7-5848878A2155}" type="slidenum">
              <a:rPr lang="vi-VN" altLang="en-US" smtClean="0"/>
              <a:pPr>
                <a:defRPr/>
              </a:pPr>
              <a:t>‹#›</a:t>
            </a:fld>
            <a:endParaRPr lang="vi-VN" altLang="en-US"/>
          </a:p>
        </p:txBody>
      </p:sp>
    </p:spTree>
    <p:extLst>
      <p:ext uri="{BB962C8B-B14F-4D97-AF65-F5344CB8AC3E}">
        <p14:creationId xmlns:p14="http://schemas.microsoft.com/office/powerpoint/2010/main" val="2496816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18F7BEC-BCD1-4E94-B62D-DB997CA010C1}" type="datetime1">
              <a:rPr lang="vi-VN" smtClean="0"/>
              <a:pPr>
                <a:defRPr/>
              </a:pPr>
              <a:t>09/11/2021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8E319DEA-A8E4-4722-877D-8ECAD7F55631}" type="slidenum">
              <a:rPr lang="vi-VN" altLang="en-US" smtClean="0"/>
              <a:pPr>
                <a:defRPr/>
              </a:pPr>
              <a:t>‹#›</a:t>
            </a:fld>
            <a:endParaRPr lang="vi-V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26221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18F7BEC-BCD1-4E94-B62D-DB997CA010C1}" type="datetime1">
              <a:rPr lang="vi-VN" smtClean="0"/>
              <a:pPr>
                <a:defRPr/>
              </a:pPr>
              <a:t>09/11/2021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8E319DEA-A8E4-4722-877D-8ECAD7F55631}" type="slidenum">
              <a:rPr lang="vi-VN" altLang="en-US" smtClean="0"/>
              <a:pPr>
                <a:defRPr/>
              </a:pPr>
              <a:t>‹#›</a:t>
            </a:fld>
            <a:endParaRPr lang="vi-V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4070163"/>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CEFAF91-AA74-45E0-BBF5-A4C7FB04145D}" type="datetime1">
              <a:rPr lang="vi-VN" smtClean="0"/>
              <a:pPr>
                <a:defRPr/>
              </a:pPr>
              <a:t>09/11/2021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1762A2FF-7031-4D64-8C31-D4FDA4B288AE}" type="slidenum">
              <a:rPr lang="vi-VN" altLang="en-US" smtClean="0"/>
              <a:pPr>
                <a:defRPr/>
              </a:pPr>
              <a:t>‹#›</a:t>
            </a:fld>
            <a:endParaRPr lang="vi-VN" altLang="en-US"/>
          </a:p>
        </p:txBody>
      </p:sp>
    </p:spTree>
    <p:extLst>
      <p:ext uri="{BB962C8B-B14F-4D97-AF65-F5344CB8AC3E}">
        <p14:creationId xmlns:p14="http://schemas.microsoft.com/office/powerpoint/2010/main" val="4020652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18F7BEC-BCD1-4E94-B62D-DB997CA010C1}" type="datetime1">
              <a:rPr lang="vi-VN" smtClean="0"/>
              <a:pPr>
                <a:defRPr/>
              </a:pPr>
              <a:t>09/11/2021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8E319DEA-A8E4-4722-877D-8ECAD7F55631}" type="slidenum">
              <a:rPr lang="vi-VN" altLang="en-US" smtClean="0"/>
              <a:pPr>
                <a:defRPr/>
              </a:pPr>
              <a:t>‹#›</a:t>
            </a:fld>
            <a:endParaRPr lang="vi-V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311449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18F7BEC-BCD1-4E94-B62D-DB997CA010C1}" type="datetime1">
              <a:rPr lang="vi-VN" smtClean="0"/>
              <a:pPr>
                <a:defRPr/>
              </a:pPr>
              <a:t>09/11/2021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8E319DEA-A8E4-4722-877D-8ECAD7F55631}" type="slidenum">
              <a:rPr lang="vi-VN" altLang="en-US" smtClean="0"/>
              <a:pPr>
                <a:defRPr/>
              </a:pPr>
              <a:t>‹#›</a:t>
            </a:fld>
            <a:endParaRPr lang="vi-V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0375429"/>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1BDA2F8-51D7-4290-94D7-7E5EF3A87653}" type="datetime1">
              <a:rPr lang="vi-VN" smtClean="0"/>
              <a:pPr>
                <a:defRPr/>
              </a:pPr>
              <a:t>09/11/2021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31A9F664-1443-466E-8A0D-B9FE641DC69D}" type="slidenum">
              <a:rPr lang="vi-VN" altLang="en-US" smtClean="0"/>
              <a:pPr>
                <a:defRPr/>
              </a:pPr>
              <a:t>‹#›</a:t>
            </a:fld>
            <a:endParaRPr lang="vi-V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54132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9B4B95F-DDA8-4F7B-8787-EFB54659C77E}" type="datetime1">
              <a:rPr lang="vi-VN" smtClean="0"/>
              <a:pPr>
                <a:defRPr/>
              </a:pPr>
              <a:t>09/11/2021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5115FB78-917E-44DE-AE76-561EFD234CBC}" type="slidenum">
              <a:rPr lang="vi-VN" altLang="en-US" smtClean="0"/>
              <a:pPr>
                <a:defRPr/>
              </a:pPr>
              <a:t>‹#›</a:t>
            </a:fld>
            <a:endParaRPr lang="vi-V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7188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1F838-E74A-4381-96CC-38CFB7B42623}"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1C69-55A2-4DB7-80A2-6C5BB13D831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74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61F838-E74A-4381-96CC-38CFB7B42623}"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41C69-55A2-4DB7-80A2-6C5BB13D8312}" type="slidenum">
              <a:rPr lang="en-US" smtClean="0"/>
              <a:t>‹#›</a:t>
            </a:fld>
            <a:endParaRPr lang="en-US"/>
          </a:p>
        </p:txBody>
      </p:sp>
    </p:spTree>
    <p:extLst>
      <p:ext uri="{BB962C8B-B14F-4D97-AF65-F5344CB8AC3E}">
        <p14:creationId xmlns:p14="http://schemas.microsoft.com/office/powerpoint/2010/main" val="2273987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61F838-E74A-4381-96CC-38CFB7B42623}"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741C69-55A2-4DB7-80A2-6C5BB13D8312}" type="slidenum">
              <a:rPr lang="en-US" smtClean="0"/>
              <a:t>‹#›</a:t>
            </a:fld>
            <a:endParaRPr lang="en-US"/>
          </a:p>
        </p:txBody>
      </p:sp>
    </p:spTree>
    <p:extLst>
      <p:ext uri="{BB962C8B-B14F-4D97-AF65-F5344CB8AC3E}">
        <p14:creationId xmlns:p14="http://schemas.microsoft.com/office/powerpoint/2010/main" val="3621636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61F838-E74A-4381-96CC-38CFB7B42623}"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741C69-55A2-4DB7-80A2-6C5BB13D8312}" type="slidenum">
              <a:rPr lang="en-US" smtClean="0"/>
              <a:t>‹#›</a:t>
            </a:fld>
            <a:endParaRPr lang="en-US"/>
          </a:p>
        </p:txBody>
      </p:sp>
    </p:spTree>
    <p:extLst>
      <p:ext uri="{BB962C8B-B14F-4D97-AF65-F5344CB8AC3E}">
        <p14:creationId xmlns:p14="http://schemas.microsoft.com/office/powerpoint/2010/main" val="2303075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1F838-E74A-4381-96CC-38CFB7B42623}"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741C69-55A2-4DB7-80A2-6C5BB13D8312}" type="slidenum">
              <a:rPr lang="en-US" smtClean="0"/>
              <a:t>‹#›</a:t>
            </a:fld>
            <a:endParaRPr lang="en-US"/>
          </a:p>
        </p:txBody>
      </p:sp>
    </p:spTree>
    <p:extLst>
      <p:ext uri="{BB962C8B-B14F-4D97-AF65-F5344CB8AC3E}">
        <p14:creationId xmlns:p14="http://schemas.microsoft.com/office/powerpoint/2010/main" val="3372462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1F838-E74A-4381-96CC-38CFB7B42623}"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41C69-55A2-4DB7-80A2-6C5BB13D8312}" type="slidenum">
              <a:rPr lang="en-US" smtClean="0"/>
              <a:t>‹#›</a:t>
            </a:fld>
            <a:endParaRPr lang="en-US"/>
          </a:p>
        </p:txBody>
      </p:sp>
    </p:spTree>
    <p:extLst>
      <p:ext uri="{BB962C8B-B14F-4D97-AF65-F5344CB8AC3E}">
        <p14:creationId xmlns:p14="http://schemas.microsoft.com/office/powerpoint/2010/main" val="324376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61F838-E74A-4381-96CC-38CFB7B42623}"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41C69-55A2-4DB7-80A2-6C5BB13D831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933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4.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361F838-E74A-4381-96CC-38CFB7B42623}" type="datetimeFigureOut">
              <a:rPr lang="en-US" smtClean="0"/>
              <a:t>11/9/2021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2741C69-55A2-4DB7-80A2-6C5BB13D831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88744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C18F7BEC-BCD1-4E94-B62D-DB997CA010C1}" type="datetime1">
              <a:rPr lang="vi-VN" smtClean="0"/>
              <a:pPr>
                <a:defRPr/>
              </a:pPr>
              <a:t>09/11/2021</a:t>
            </a:fld>
            <a:endParaRPr lang="vi-V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vi-V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8E319DEA-A8E4-4722-877D-8ECAD7F55631}" type="slidenum">
              <a:rPr lang="vi-VN" altLang="en-US" smtClean="0"/>
              <a:pPr>
                <a:defRPr/>
              </a:pPr>
              <a:t>‹#›</a:t>
            </a:fld>
            <a:endParaRPr lang="vi-VN" altLang="en-US"/>
          </a:p>
        </p:txBody>
      </p:sp>
    </p:spTree>
    <p:extLst>
      <p:ext uri="{BB962C8B-B14F-4D97-AF65-F5344CB8AC3E}">
        <p14:creationId xmlns:p14="http://schemas.microsoft.com/office/powerpoint/2010/main" val="212966929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BDF363-E66C-4EFB-9E52-25F9C1EC390E}"/>
              </a:ext>
            </a:extLst>
          </p:cNvPr>
          <p:cNvSpPr>
            <a:spLocks noGrp="1"/>
          </p:cNvSpPr>
          <p:nvPr>
            <p:ph type="ctrTitle"/>
          </p:nvPr>
        </p:nvSpPr>
        <p:spPr>
          <a:xfrm>
            <a:off x="634276" y="640080"/>
            <a:ext cx="4208656" cy="3034857"/>
          </a:xfrm>
        </p:spPr>
        <p:txBody>
          <a:bodyPr anchor="b">
            <a:normAutofit/>
          </a:bodyPr>
          <a:lstStyle/>
          <a:p>
            <a:r>
              <a:rPr lang="en-US" sz="4400" b="1">
                <a:solidFill>
                  <a:srgbClr val="FFFFFF"/>
                </a:solidFill>
              </a:rPr>
              <a:t>OOP</a:t>
            </a:r>
          </a:p>
        </p:txBody>
      </p:sp>
      <p:sp>
        <p:nvSpPr>
          <p:cNvPr id="3" name="Subtitle 2">
            <a:extLst>
              <a:ext uri="{FF2B5EF4-FFF2-40B4-BE49-F238E27FC236}">
                <a16:creationId xmlns:a16="http://schemas.microsoft.com/office/drawing/2014/main" id="{A5EE50B5-0101-42D9-8962-AEA193E3C726}"/>
              </a:ext>
            </a:extLst>
          </p:cNvPr>
          <p:cNvSpPr>
            <a:spLocks noGrp="1"/>
          </p:cNvSpPr>
          <p:nvPr>
            <p:ph type="subTitle" idx="1"/>
          </p:nvPr>
        </p:nvSpPr>
        <p:spPr>
          <a:xfrm>
            <a:off x="638921" y="3849539"/>
            <a:ext cx="4204012" cy="2359417"/>
          </a:xfrm>
        </p:spPr>
        <p:txBody>
          <a:bodyPr anchor="t">
            <a:normAutofit/>
          </a:bodyPr>
          <a:lstStyle/>
          <a:p>
            <a:pPr algn="r"/>
            <a:r>
              <a:rPr lang="en-US" sz="1600" b="1" i="1">
                <a:solidFill>
                  <a:srgbClr val="FFFFFF"/>
                </a:solidFill>
              </a:rPr>
              <a:t>Mảng</a:t>
            </a:r>
          </a:p>
          <a:p>
            <a:pPr algn="r"/>
            <a:r>
              <a:rPr lang="en-US" sz="1600" b="1" i="1">
                <a:solidFill>
                  <a:srgbClr val="FFFFFF"/>
                </a:solidFill>
              </a:rPr>
              <a:t>Exception Handling</a:t>
            </a:r>
          </a:p>
          <a:p>
            <a:pPr algn="r"/>
            <a:r>
              <a:rPr lang="en-US" sz="1600" b="1" i="1">
                <a:solidFill>
                  <a:srgbClr val="FFFFFF"/>
                </a:solidFill>
              </a:rPr>
              <a:t>Collection</a:t>
            </a:r>
          </a:p>
        </p:txBody>
      </p:sp>
      <p:cxnSp>
        <p:nvCxnSpPr>
          <p:cNvPr id="14" name="Straight Connector 13">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Like">
            <a:extLst>
              <a:ext uri="{FF2B5EF4-FFF2-40B4-BE49-F238E27FC236}">
                <a16:creationId xmlns:a16="http://schemas.microsoft.com/office/drawing/2014/main" id="{E4DBB784-DBFE-4156-8FA9-7E203B637C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99753"/>
            <a:ext cx="5459470" cy="5459470"/>
          </a:xfrm>
          <a:prstGeom prst="rect">
            <a:avLst/>
          </a:prstGeom>
        </p:spPr>
      </p:pic>
    </p:spTree>
    <p:extLst>
      <p:ext uri="{BB962C8B-B14F-4D97-AF65-F5344CB8AC3E}">
        <p14:creationId xmlns:p14="http://schemas.microsoft.com/office/powerpoint/2010/main" val="3396356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itle 1">
            <a:extLst>
              <a:ext uri="{FF2B5EF4-FFF2-40B4-BE49-F238E27FC236}">
                <a16:creationId xmlns:a16="http://schemas.microsoft.com/office/drawing/2014/main" id="{3CDE0B3B-8EED-42AA-9136-55A5A81D55AE}"/>
              </a:ext>
            </a:extLst>
          </p:cNvPr>
          <p:cNvSpPr>
            <a:spLocks noGrp="1" noChangeArrowheads="1"/>
          </p:cNvSpPr>
          <p:nvPr>
            <p:ph type="title"/>
          </p:nvPr>
        </p:nvSpPr>
        <p:spPr/>
        <p:txBody>
          <a:bodyPr/>
          <a:lstStyle/>
          <a:p>
            <a:pPr eaLnBrk="1" hangingPunct="1"/>
            <a:r>
              <a:rPr lang="en-US" altLang="en-US" sz="4000"/>
              <a:t>Tham số hàm và từ khóa params, ref và out</a:t>
            </a:r>
            <a:endParaRPr lang="vi-VN" altLang="en-US" sz="4000"/>
          </a:p>
        </p:txBody>
      </p:sp>
      <p:sp>
        <p:nvSpPr>
          <p:cNvPr id="232450" name="Content Placeholder 2">
            <a:extLst>
              <a:ext uri="{FF2B5EF4-FFF2-40B4-BE49-F238E27FC236}">
                <a16:creationId xmlns:a16="http://schemas.microsoft.com/office/drawing/2014/main" id="{D4E0CDE6-FF1B-4A07-A118-22F75745274C}"/>
              </a:ext>
            </a:extLst>
          </p:cNvPr>
          <p:cNvSpPr>
            <a:spLocks noGrp="1"/>
          </p:cNvSpPr>
          <p:nvPr>
            <p:ph idx="1"/>
          </p:nvPr>
        </p:nvSpPr>
        <p:spPr/>
        <p:txBody>
          <a:bodyPr rtlCol="0">
            <a:normAutofit fontScale="92500" lnSpcReduction="10000"/>
          </a:bodyPr>
          <a:lstStyle/>
          <a:p>
            <a:pPr marL="342906" indent="-342906" defTabSz="457207" eaLnBrk="1" fontAlgn="auto" hangingPunct="1">
              <a:spcAft>
                <a:spcPts val="0"/>
              </a:spcAft>
              <a:buClr>
                <a:schemeClr val="bg2">
                  <a:lumMod val="40000"/>
                  <a:lumOff val="60000"/>
                </a:schemeClr>
              </a:buClr>
              <a:buFont typeface="Wingdings 3" charset="2"/>
              <a:buChar char=""/>
              <a:defRPr/>
            </a:pPr>
            <a:r>
              <a:rPr lang="en-US" altLang="en-US" dirty="0" err="1"/>
              <a:t>Khi</a:t>
            </a:r>
            <a:r>
              <a:rPr lang="en-US" altLang="en-US" dirty="0"/>
              <a:t> </a:t>
            </a:r>
            <a:r>
              <a:rPr lang="en-US" altLang="en-US" dirty="0" err="1"/>
              <a:t>các</a:t>
            </a:r>
            <a:r>
              <a:rPr lang="en-US" altLang="en-US" dirty="0"/>
              <a:t> </a:t>
            </a:r>
            <a:r>
              <a:rPr lang="en-US" altLang="en-US" dirty="0" err="1"/>
              <a:t>tham</a:t>
            </a:r>
            <a:r>
              <a:rPr lang="en-US" altLang="en-US" dirty="0"/>
              <a:t> </a:t>
            </a:r>
            <a:r>
              <a:rPr lang="en-US" altLang="en-US" dirty="0" err="1"/>
              <a:t>số</a:t>
            </a:r>
            <a:r>
              <a:rPr lang="en-US" altLang="en-US" dirty="0"/>
              <a:t> </a:t>
            </a:r>
            <a:r>
              <a:rPr lang="en-US" altLang="en-US" dirty="0" err="1"/>
              <a:t>hàm</a:t>
            </a:r>
            <a:r>
              <a:rPr lang="en-US" altLang="en-US" dirty="0"/>
              <a:t> </a:t>
            </a:r>
            <a:r>
              <a:rPr lang="en-US" altLang="en-US" dirty="0" err="1"/>
              <a:t>không</a:t>
            </a:r>
            <a:r>
              <a:rPr lang="en-US" altLang="en-US" dirty="0"/>
              <a:t> </a:t>
            </a:r>
            <a:r>
              <a:rPr lang="en-US" altLang="en-US" dirty="0" err="1"/>
              <a:t>đi</a:t>
            </a:r>
            <a:r>
              <a:rPr lang="en-US" altLang="en-US" dirty="0"/>
              <a:t> </a:t>
            </a:r>
            <a:r>
              <a:rPr lang="en-US" altLang="en-US" dirty="0" err="1"/>
              <a:t>kèm</a:t>
            </a:r>
            <a:r>
              <a:rPr lang="en-US" altLang="en-US" dirty="0"/>
              <a:t> </a:t>
            </a:r>
            <a:r>
              <a:rPr lang="en-US" altLang="en-US" dirty="0" err="1"/>
              <a:t>các</a:t>
            </a:r>
            <a:r>
              <a:rPr lang="en-US" altLang="en-US" dirty="0"/>
              <a:t> </a:t>
            </a:r>
            <a:r>
              <a:rPr lang="en-US" altLang="en-US" dirty="0" err="1"/>
              <a:t>từ</a:t>
            </a:r>
            <a:r>
              <a:rPr lang="en-US" altLang="en-US" dirty="0"/>
              <a:t> </a:t>
            </a:r>
            <a:r>
              <a:rPr lang="en-US" altLang="en-US" dirty="0" err="1"/>
              <a:t>khóa</a:t>
            </a:r>
            <a:r>
              <a:rPr lang="en-US" altLang="en-US" dirty="0"/>
              <a:t> </a:t>
            </a:r>
            <a:r>
              <a:rPr lang="en-US" altLang="en-US" dirty="0" err="1"/>
              <a:t>trên</a:t>
            </a:r>
            <a:r>
              <a:rPr lang="en-US" altLang="en-US" dirty="0"/>
              <a:t> </a:t>
            </a:r>
            <a:r>
              <a:rPr lang="en-US" altLang="en-US" dirty="0" err="1"/>
              <a:t>có</a:t>
            </a:r>
            <a:r>
              <a:rPr lang="en-US" altLang="en-US" dirty="0"/>
              <a:t> </a:t>
            </a:r>
            <a:r>
              <a:rPr lang="en-US" altLang="en-US" dirty="0" err="1"/>
              <a:t>nghĩa</a:t>
            </a:r>
            <a:r>
              <a:rPr lang="en-US" altLang="en-US" dirty="0"/>
              <a:t> </a:t>
            </a:r>
            <a:r>
              <a:rPr lang="en-US" altLang="en-US" dirty="0" err="1"/>
              <a:t>là</a:t>
            </a:r>
            <a:r>
              <a:rPr lang="en-US" altLang="en-US" dirty="0"/>
              <a:t> </a:t>
            </a:r>
            <a:r>
              <a:rPr lang="en-US" altLang="en-US" dirty="0" err="1"/>
              <a:t>sẽ</a:t>
            </a:r>
            <a:r>
              <a:rPr lang="en-US" altLang="en-US" dirty="0"/>
              <a:t> </a:t>
            </a:r>
            <a:r>
              <a:rPr lang="en-US" altLang="en-US" dirty="0" err="1"/>
              <a:t>có</a:t>
            </a:r>
            <a:r>
              <a:rPr lang="en-US" altLang="en-US" dirty="0"/>
              <a:t> </a:t>
            </a:r>
            <a:r>
              <a:rPr lang="en-US" altLang="en-US" dirty="0" err="1"/>
              <a:t>một</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gắn</a:t>
            </a:r>
            <a:r>
              <a:rPr lang="en-US" altLang="en-US" dirty="0"/>
              <a:t> </a:t>
            </a:r>
            <a:r>
              <a:rPr lang="en-US" altLang="en-US" dirty="0" err="1"/>
              <a:t>liền</a:t>
            </a:r>
            <a:r>
              <a:rPr lang="en-US" altLang="en-US" dirty="0"/>
              <a:t> </a:t>
            </a:r>
            <a:r>
              <a:rPr lang="en-US" altLang="en-US" dirty="0" err="1"/>
              <a:t>với</a:t>
            </a:r>
            <a:r>
              <a:rPr lang="en-US" altLang="en-US" dirty="0"/>
              <a:t> </a:t>
            </a:r>
            <a:r>
              <a:rPr lang="en-US" altLang="en-US" dirty="0" err="1"/>
              <a:t>nó</a:t>
            </a:r>
            <a:r>
              <a:rPr lang="en-US" altLang="en-US" dirty="0"/>
              <a:t> </a:t>
            </a:r>
          </a:p>
          <a:p>
            <a:pPr marL="342906" indent="-342906" defTabSz="457207" eaLnBrk="1" fontAlgn="auto" hangingPunct="1">
              <a:spcAft>
                <a:spcPts val="0"/>
              </a:spcAft>
              <a:buClr>
                <a:schemeClr val="bg2">
                  <a:lumMod val="40000"/>
                  <a:lumOff val="60000"/>
                </a:schemeClr>
              </a:buClr>
              <a:buFont typeface="Wingdings 3" charset="2"/>
              <a:buChar char=""/>
              <a:defRPr/>
            </a:pPr>
            <a:r>
              <a:rPr lang="en-US" altLang="en-US"/>
              <a:t>Đây </a:t>
            </a:r>
            <a:r>
              <a:rPr lang="en-US" altLang="en-US" dirty="0" err="1"/>
              <a:t>là</a:t>
            </a:r>
            <a:r>
              <a:rPr lang="en-US" altLang="en-US" dirty="0"/>
              <a:t> </a:t>
            </a:r>
            <a:r>
              <a:rPr lang="en-US" altLang="en-US" dirty="0" err="1"/>
              <a:t>cách</a:t>
            </a:r>
            <a:r>
              <a:rPr lang="en-US" altLang="en-US" dirty="0"/>
              <a:t> </a:t>
            </a:r>
            <a:r>
              <a:rPr lang="en-US" altLang="en-US" dirty="0" err="1"/>
              <a:t>truyền</a:t>
            </a:r>
            <a:r>
              <a:rPr lang="en-US" altLang="en-US" dirty="0"/>
              <a:t> </a:t>
            </a:r>
            <a:r>
              <a:rPr lang="en-US" altLang="en-US" dirty="0" err="1"/>
              <a:t>thông</a:t>
            </a:r>
            <a:r>
              <a:rPr lang="en-US" altLang="en-US" dirty="0"/>
              <a:t> </a:t>
            </a:r>
            <a:r>
              <a:rPr lang="en-US" altLang="en-US" dirty="0" err="1"/>
              <a:t>số</a:t>
            </a:r>
            <a:r>
              <a:rPr lang="en-US" altLang="en-US" dirty="0"/>
              <a:t> </a:t>
            </a:r>
            <a:r>
              <a:rPr lang="en-US" altLang="en-US" i="1" dirty="0"/>
              <a:t>By Value</a:t>
            </a:r>
          </a:p>
          <a:p>
            <a:pPr marL="342906" indent="-342906" defTabSz="457207" eaLnBrk="1" fontAlgn="auto" hangingPunct="1">
              <a:spcAft>
                <a:spcPts val="0"/>
              </a:spcAft>
              <a:buClr>
                <a:schemeClr val="bg2">
                  <a:lumMod val="40000"/>
                  <a:lumOff val="60000"/>
                </a:schemeClr>
              </a:buClr>
              <a:buFont typeface="Wingdings 3" charset="2"/>
              <a:buChar char=""/>
              <a:defRPr/>
            </a:pPr>
            <a:r>
              <a:rPr lang="en-US" altLang="en-US" i="1" dirty="0">
                <a:solidFill>
                  <a:srgbClr val="0070C0"/>
                </a:solidFill>
              </a:rPr>
              <a:t>Params </a:t>
            </a:r>
            <a:r>
              <a:rPr lang="en-US" altLang="en-US" dirty="0">
                <a:solidFill>
                  <a:srgbClr val="0070C0"/>
                </a:solidFill>
              </a:rPr>
              <a:t> </a:t>
            </a:r>
            <a:r>
              <a:rPr lang="en-US" altLang="en-US" dirty="0" err="1">
                <a:solidFill>
                  <a:srgbClr val="0070C0"/>
                </a:solidFill>
              </a:rPr>
              <a:t>cho</a:t>
            </a:r>
            <a:r>
              <a:rPr lang="en-US" altLang="en-US" dirty="0">
                <a:solidFill>
                  <a:srgbClr val="0070C0"/>
                </a:solidFill>
              </a:rPr>
              <a:t> </a:t>
            </a:r>
            <a:r>
              <a:rPr lang="en-US" altLang="en-US" dirty="0" err="1">
                <a:solidFill>
                  <a:srgbClr val="0070C0"/>
                </a:solidFill>
              </a:rPr>
              <a:t>phép</a:t>
            </a:r>
            <a:r>
              <a:rPr lang="en-US" altLang="en-US" dirty="0">
                <a:solidFill>
                  <a:srgbClr val="0070C0"/>
                </a:solidFill>
              </a:rPr>
              <a:t> </a:t>
            </a:r>
            <a:r>
              <a:rPr lang="en-US" altLang="en-US" dirty="0" err="1">
                <a:solidFill>
                  <a:srgbClr val="0070C0"/>
                </a:solidFill>
              </a:rPr>
              <a:t>khai</a:t>
            </a:r>
            <a:r>
              <a:rPr lang="en-US" altLang="en-US" dirty="0">
                <a:solidFill>
                  <a:srgbClr val="0070C0"/>
                </a:solidFill>
              </a:rPr>
              <a:t> </a:t>
            </a:r>
            <a:r>
              <a:rPr lang="en-US" altLang="en-US" dirty="0" err="1">
                <a:solidFill>
                  <a:srgbClr val="0070C0"/>
                </a:solidFill>
              </a:rPr>
              <a:t>báo</a:t>
            </a:r>
            <a:r>
              <a:rPr lang="en-US" altLang="en-US" dirty="0">
                <a:solidFill>
                  <a:srgbClr val="0070C0"/>
                </a:solidFill>
              </a:rPr>
              <a:t> </a:t>
            </a:r>
            <a:r>
              <a:rPr lang="en-US" altLang="en-US" dirty="0" err="1">
                <a:solidFill>
                  <a:srgbClr val="0070C0"/>
                </a:solidFill>
              </a:rPr>
              <a:t>tham</a:t>
            </a:r>
            <a:r>
              <a:rPr lang="en-US" altLang="en-US" dirty="0">
                <a:solidFill>
                  <a:srgbClr val="0070C0"/>
                </a:solidFill>
              </a:rPr>
              <a:t> </a:t>
            </a:r>
            <a:r>
              <a:rPr lang="en-US" altLang="en-US" dirty="0" err="1">
                <a:solidFill>
                  <a:srgbClr val="0070C0"/>
                </a:solidFill>
              </a:rPr>
              <a:t>số</a:t>
            </a:r>
            <a:r>
              <a:rPr lang="en-US" altLang="en-US" dirty="0">
                <a:solidFill>
                  <a:srgbClr val="0070C0"/>
                </a:solidFill>
              </a:rPr>
              <a:t> </a:t>
            </a:r>
            <a:r>
              <a:rPr lang="en-US" altLang="en-US" dirty="0" err="1">
                <a:solidFill>
                  <a:srgbClr val="0070C0"/>
                </a:solidFill>
              </a:rPr>
              <a:t>hàm</a:t>
            </a:r>
            <a:r>
              <a:rPr lang="en-US" altLang="en-US" dirty="0">
                <a:solidFill>
                  <a:srgbClr val="0070C0"/>
                </a:solidFill>
              </a:rPr>
              <a:t> </a:t>
            </a:r>
            <a:r>
              <a:rPr lang="en-US" altLang="en-US" dirty="0" err="1">
                <a:solidFill>
                  <a:srgbClr val="0070C0"/>
                </a:solidFill>
              </a:rPr>
              <a:t>chấp</a:t>
            </a:r>
            <a:r>
              <a:rPr lang="en-US" altLang="en-US" dirty="0">
                <a:solidFill>
                  <a:srgbClr val="0070C0"/>
                </a:solidFill>
              </a:rPr>
              <a:t> </a:t>
            </a:r>
            <a:r>
              <a:rPr lang="en-US" altLang="en-US" dirty="0" err="1">
                <a:solidFill>
                  <a:srgbClr val="0070C0"/>
                </a:solidFill>
              </a:rPr>
              <a:t>nhận</a:t>
            </a:r>
            <a:r>
              <a:rPr lang="en-US" altLang="en-US" dirty="0">
                <a:solidFill>
                  <a:srgbClr val="0070C0"/>
                </a:solidFill>
              </a:rPr>
              <a:t> </a:t>
            </a:r>
            <a:r>
              <a:rPr lang="en-US" altLang="en-US" dirty="0" err="1">
                <a:solidFill>
                  <a:srgbClr val="0070C0"/>
                </a:solidFill>
              </a:rPr>
              <a:t>chỉ</a:t>
            </a:r>
            <a:r>
              <a:rPr lang="en-US" altLang="en-US" dirty="0">
                <a:solidFill>
                  <a:srgbClr val="0070C0"/>
                </a:solidFill>
              </a:rPr>
              <a:t> </a:t>
            </a:r>
            <a:r>
              <a:rPr lang="en-US" altLang="en-US" dirty="0" err="1">
                <a:solidFill>
                  <a:srgbClr val="0070C0"/>
                </a:solidFill>
              </a:rPr>
              <a:t>mục</a:t>
            </a:r>
            <a:r>
              <a:rPr lang="en-US" altLang="en-US" dirty="0">
                <a:solidFill>
                  <a:srgbClr val="0070C0"/>
                </a:solidFill>
              </a:rPr>
              <a:t> </a:t>
            </a:r>
            <a:r>
              <a:rPr lang="en-US" altLang="en-US" dirty="0" err="1">
                <a:solidFill>
                  <a:srgbClr val="0070C0"/>
                </a:solidFill>
              </a:rPr>
              <a:t>mà</a:t>
            </a:r>
            <a:r>
              <a:rPr lang="en-US" altLang="en-US" dirty="0">
                <a:solidFill>
                  <a:srgbClr val="0070C0"/>
                </a:solidFill>
              </a:rPr>
              <a:t> </a:t>
            </a:r>
            <a:r>
              <a:rPr lang="en-US" altLang="en-US" dirty="0" err="1">
                <a:solidFill>
                  <a:srgbClr val="0070C0"/>
                </a:solidFill>
              </a:rPr>
              <a:t>không</a:t>
            </a:r>
            <a:r>
              <a:rPr lang="en-US" altLang="en-US" dirty="0">
                <a:solidFill>
                  <a:srgbClr val="0070C0"/>
                </a:solidFill>
              </a:rPr>
              <a:t> </a:t>
            </a:r>
            <a:r>
              <a:rPr lang="en-US" altLang="en-US" dirty="0" err="1">
                <a:solidFill>
                  <a:srgbClr val="0070C0"/>
                </a:solidFill>
              </a:rPr>
              <a:t>cần</a:t>
            </a:r>
            <a:r>
              <a:rPr lang="en-US" altLang="en-US" dirty="0">
                <a:solidFill>
                  <a:srgbClr val="0070C0"/>
                </a:solidFill>
              </a:rPr>
              <a:t> </a:t>
            </a:r>
            <a:r>
              <a:rPr lang="en-US" altLang="en-US" dirty="0" err="1">
                <a:solidFill>
                  <a:srgbClr val="0070C0"/>
                </a:solidFill>
              </a:rPr>
              <a:t>biết</a:t>
            </a:r>
            <a:r>
              <a:rPr lang="en-US" altLang="en-US" dirty="0">
                <a:solidFill>
                  <a:srgbClr val="0070C0"/>
                </a:solidFill>
              </a:rPr>
              <a:t> </a:t>
            </a:r>
            <a:r>
              <a:rPr lang="en-US" altLang="en-US" dirty="0" err="1">
                <a:solidFill>
                  <a:srgbClr val="0070C0"/>
                </a:solidFill>
              </a:rPr>
              <a:t>đến</a:t>
            </a:r>
            <a:r>
              <a:rPr lang="en-US" altLang="en-US" dirty="0">
                <a:solidFill>
                  <a:srgbClr val="0070C0"/>
                </a:solidFill>
              </a:rPr>
              <a:t> </a:t>
            </a:r>
            <a:r>
              <a:rPr lang="en-US" altLang="en-US" dirty="0" err="1">
                <a:solidFill>
                  <a:srgbClr val="0070C0"/>
                </a:solidFill>
              </a:rPr>
              <a:t>số</a:t>
            </a:r>
            <a:r>
              <a:rPr lang="en-US" altLang="en-US" dirty="0">
                <a:solidFill>
                  <a:srgbClr val="0070C0"/>
                </a:solidFill>
              </a:rPr>
              <a:t> </a:t>
            </a:r>
            <a:r>
              <a:rPr lang="en-US" altLang="en-US" dirty="0" err="1">
                <a:solidFill>
                  <a:srgbClr val="0070C0"/>
                </a:solidFill>
              </a:rPr>
              <a:t>lượng</a:t>
            </a:r>
            <a:r>
              <a:rPr lang="en-US" altLang="en-US" dirty="0">
                <a:solidFill>
                  <a:srgbClr val="0070C0"/>
                </a:solidFill>
              </a:rPr>
              <a:t> </a:t>
            </a:r>
            <a:r>
              <a:rPr lang="en-US" altLang="en-US" dirty="0" err="1">
                <a:solidFill>
                  <a:srgbClr val="0070C0"/>
                </a:solidFill>
              </a:rPr>
              <a:t>chỉ</a:t>
            </a:r>
            <a:r>
              <a:rPr lang="en-US" altLang="en-US" dirty="0">
                <a:solidFill>
                  <a:srgbClr val="0070C0"/>
                </a:solidFill>
              </a:rPr>
              <a:t> </a:t>
            </a:r>
            <a:r>
              <a:rPr lang="en-US" altLang="en-US" dirty="0" err="1">
                <a:solidFill>
                  <a:srgbClr val="0070C0"/>
                </a:solidFill>
              </a:rPr>
              <a:t>mục</a:t>
            </a:r>
            <a:r>
              <a:rPr lang="en-US" altLang="en-US" dirty="0">
                <a:solidFill>
                  <a:srgbClr val="0070C0"/>
                </a:solidFill>
              </a:rPr>
              <a:t>.</a:t>
            </a:r>
          </a:p>
          <a:p>
            <a:pPr marL="342906" indent="-342906" defTabSz="457207" eaLnBrk="1" fontAlgn="auto" hangingPunct="1">
              <a:spcAft>
                <a:spcPts val="0"/>
              </a:spcAft>
              <a:buClr>
                <a:schemeClr val="bg2">
                  <a:lumMod val="40000"/>
                  <a:lumOff val="60000"/>
                </a:schemeClr>
              </a:buClr>
              <a:buFont typeface="Wingdings 3" charset="2"/>
              <a:buChar char=""/>
              <a:defRPr/>
            </a:pPr>
            <a:r>
              <a:rPr lang="en-US" altLang="en-US" i="1" dirty="0"/>
              <a:t>Ref  </a:t>
            </a:r>
            <a:r>
              <a:rPr lang="en-US" altLang="en-US" dirty="0"/>
              <a:t>hay </a:t>
            </a:r>
            <a:r>
              <a:rPr lang="en-US" altLang="en-US" i="1" dirty="0"/>
              <a:t>out </a:t>
            </a:r>
            <a:r>
              <a:rPr lang="en-US" altLang="en-US" dirty="0"/>
              <a:t> </a:t>
            </a:r>
            <a:r>
              <a:rPr lang="en-US" altLang="en-US" dirty="0" err="1"/>
              <a:t>cho</a:t>
            </a:r>
            <a:r>
              <a:rPr lang="en-US" altLang="en-US" dirty="0"/>
              <a:t> </a:t>
            </a:r>
            <a:r>
              <a:rPr lang="en-US" altLang="en-US" dirty="0" err="1"/>
              <a:t>phép</a:t>
            </a:r>
            <a:r>
              <a:rPr lang="en-US" altLang="en-US" dirty="0"/>
              <a:t> </a:t>
            </a:r>
            <a:r>
              <a:rPr lang="en-US" altLang="en-US" dirty="0" err="1"/>
              <a:t>hàm</a:t>
            </a:r>
            <a:r>
              <a:rPr lang="en-US" altLang="en-US" dirty="0"/>
              <a:t> qui </a:t>
            </a:r>
            <a:r>
              <a:rPr lang="en-US" altLang="en-US" dirty="0" err="1"/>
              <a:t>chiếu</a:t>
            </a:r>
            <a:r>
              <a:rPr lang="en-US" altLang="en-US" dirty="0"/>
              <a:t> </a:t>
            </a:r>
            <a:r>
              <a:rPr lang="en-US" altLang="en-US" dirty="0" err="1"/>
              <a:t>về</a:t>
            </a:r>
            <a:r>
              <a:rPr lang="en-US" altLang="en-US" dirty="0"/>
              <a:t> </a:t>
            </a:r>
            <a:r>
              <a:rPr lang="en-US" altLang="en-US" dirty="0" err="1"/>
              <a:t>cùng</a:t>
            </a:r>
            <a:r>
              <a:rPr lang="en-US" altLang="en-US" dirty="0"/>
              <a:t> </a:t>
            </a:r>
            <a:r>
              <a:rPr lang="en-US" altLang="en-US" dirty="0" err="1"/>
              <a:t>một</a:t>
            </a:r>
            <a:r>
              <a:rPr lang="en-US" altLang="en-US" dirty="0"/>
              <a:t> </a:t>
            </a:r>
            <a:r>
              <a:rPr lang="en-US" altLang="en-US" dirty="0" err="1"/>
              <a:t>biến</a:t>
            </a:r>
            <a:r>
              <a:rPr lang="en-US" altLang="en-US" dirty="0"/>
              <a:t>.</a:t>
            </a:r>
          </a:p>
          <a:p>
            <a:pPr marL="742962" lvl="1" indent="-285755" defTabSz="457207" eaLnBrk="1" fontAlgn="auto" hangingPunct="1">
              <a:spcAft>
                <a:spcPts val="0"/>
              </a:spcAft>
              <a:buClr>
                <a:schemeClr val="bg2">
                  <a:lumMod val="40000"/>
                  <a:lumOff val="60000"/>
                </a:schemeClr>
              </a:buClr>
              <a:buFont typeface="Wingdings 3" charset="2"/>
              <a:buChar char=""/>
              <a:defRPr/>
            </a:pPr>
            <a:r>
              <a:rPr lang="en-US" altLang="en-US" i="1" dirty="0"/>
              <a:t>Ref  </a:t>
            </a:r>
            <a:r>
              <a:rPr lang="en-US" altLang="en-US" dirty="0" err="1"/>
              <a:t>chỉ</a:t>
            </a:r>
            <a:r>
              <a:rPr lang="en-US" altLang="en-US" dirty="0"/>
              <a:t> </a:t>
            </a:r>
            <a:r>
              <a:rPr lang="en-US" altLang="en-US" dirty="0" err="1"/>
              <a:t>mục</a:t>
            </a:r>
            <a:r>
              <a:rPr lang="en-US" altLang="en-US" dirty="0"/>
              <a:t> </a:t>
            </a:r>
            <a:r>
              <a:rPr lang="en-US" altLang="en-US" dirty="0" err="1"/>
              <a:t>phải</a:t>
            </a:r>
            <a:r>
              <a:rPr lang="en-US" altLang="en-US" dirty="0"/>
              <a:t> </a:t>
            </a:r>
            <a:r>
              <a:rPr lang="en-US" altLang="en-US" dirty="0" err="1"/>
              <a:t>được</a:t>
            </a:r>
            <a:r>
              <a:rPr lang="en-US" altLang="en-US" dirty="0"/>
              <a:t> </a:t>
            </a:r>
            <a:r>
              <a:rPr lang="en-US" altLang="en-US" dirty="0" err="1"/>
              <a:t>khởi</a:t>
            </a:r>
            <a:r>
              <a:rPr lang="en-US" altLang="en-US" dirty="0"/>
              <a:t> </a:t>
            </a:r>
            <a:r>
              <a:rPr lang="en-US" altLang="en-US" dirty="0" err="1"/>
              <a:t>gán</a:t>
            </a:r>
            <a:r>
              <a:rPr lang="en-US" altLang="en-US" dirty="0"/>
              <a:t>.</a:t>
            </a:r>
          </a:p>
          <a:p>
            <a:pPr marL="742962" lvl="1" indent="-285755" defTabSz="457207" eaLnBrk="1" fontAlgn="auto" hangingPunct="1">
              <a:spcAft>
                <a:spcPts val="0"/>
              </a:spcAft>
              <a:buClr>
                <a:schemeClr val="bg2">
                  <a:lumMod val="40000"/>
                  <a:lumOff val="60000"/>
                </a:schemeClr>
              </a:buClr>
              <a:buFont typeface="Wingdings 3" charset="2"/>
              <a:buChar char=""/>
              <a:defRPr/>
            </a:pPr>
            <a:r>
              <a:rPr lang="en-US" altLang="en-US" i="1" dirty="0"/>
              <a:t>Out </a:t>
            </a:r>
            <a:r>
              <a:rPr lang="en-US" altLang="en-US" dirty="0" err="1"/>
              <a:t>không</a:t>
            </a:r>
            <a:r>
              <a:rPr lang="en-US" altLang="en-US" dirty="0"/>
              <a:t> </a:t>
            </a:r>
            <a:r>
              <a:rPr lang="en-US" altLang="en-US" dirty="0" err="1"/>
              <a:t>cần</a:t>
            </a:r>
            <a:r>
              <a:rPr lang="en-US" altLang="en-US" dirty="0"/>
              <a:t> </a:t>
            </a:r>
            <a:r>
              <a:rPr lang="en-US" altLang="en-US" dirty="0" err="1"/>
              <a:t>khởi</a:t>
            </a:r>
            <a:r>
              <a:rPr lang="en-US" altLang="en-US" dirty="0"/>
              <a:t> </a:t>
            </a:r>
            <a:r>
              <a:rPr lang="en-US" altLang="en-US" dirty="0" err="1"/>
              <a:t>gán</a:t>
            </a:r>
            <a:r>
              <a:rPr lang="en-US" altLang="en-US" dirty="0"/>
              <a:t> </a:t>
            </a:r>
            <a:r>
              <a:rPr lang="en-US" altLang="en-US" dirty="0" err="1"/>
              <a:t>chỉ</a:t>
            </a:r>
            <a:r>
              <a:rPr lang="en-US" altLang="en-US" dirty="0"/>
              <a:t> </a:t>
            </a:r>
            <a:r>
              <a:rPr lang="en-US" altLang="en-US" dirty="0" err="1"/>
              <a:t>mục</a:t>
            </a:r>
            <a:endParaRPr lang="en-US" altLang="en-US" dirty="0"/>
          </a:p>
          <a:p>
            <a:pPr marL="342906" indent="-342906" defTabSz="457207" eaLnBrk="1" fontAlgn="auto" hangingPunct="1">
              <a:spcAft>
                <a:spcPts val="0"/>
              </a:spcAft>
              <a:buClr>
                <a:schemeClr val="bg2">
                  <a:lumMod val="40000"/>
                  <a:lumOff val="60000"/>
                </a:schemeClr>
              </a:buClr>
              <a:buFont typeface="Wingdings 3" charset="2"/>
              <a:buChar char=""/>
              <a:defRPr/>
            </a:pPr>
            <a:r>
              <a:rPr lang="en-US" altLang="en-US" i="1" dirty="0"/>
              <a:t>By reference</a:t>
            </a:r>
            <a:endParaRPr lang="vi-VN" altLang="en-US" i="1" dirty="0"/>
          </a:p>
        </p:txBody>
      </p:sp>
      <p:sp>
        <p:nvSpPr>
          <p:cNvPr id="240644" name="Slide Number Placeholder 1">
            <a:extLst>
              <a:ext uri="{FF2B5EF4-FFF2-40B4-BE49-F238E27FC236}">
                <a16:creationId xmlns:a16="http://schemas.microsoft.com/office/drawing/2014/main" id="{708A6DA5-BC66-4ADA-A6FE-349C80F520A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29D22DE8-901B-40B1-B842-2A287E3DD2C3}"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10</a:t>
            </a:fld>
            <a:endParaRPr lang="vi-VN" altLang="en-US" sz="2800">
              <a:solidFill>
                <a:srgbClr val="FFFFFF"/>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Content Placeholder 2">
            <a:extLst>
              <a:ext uri="{FF2B5EF4-FFF2-40B4-BE49-F238E27FC236}">
                <a16:creationId xmlns:a16="http://schemas.microsoft.com/office/drawing/2014/main" id="{C47D6CD8-F775-4692-B706-B724610CC58D}"/>
              </a:ext>
            </a:extLst>
          </p:cNvPr>
          <p:cNvSpPr>
            <a:spLocks noGrp="1" noChangeArrowheads="1"/>
          </p:cNvSpPr>
          <p:nvPr>
            <p:ph idx="1"/>
          </p:nvPr>
        </p:nvSpPr>
        <p:spPr>
          <a:xfrm>
            <a:off x="1981200" y="571500"/>
            <a:ext cx="8229600" cy="6072188"/>
          </a:xfrm>
        </p:spPr>
        <p:txBody>
          <a:bodyPr>
            <a:normAutofit lnSpcReduction="10000"/>
          </a:bodyPr>
          <a:lstStyle/>
          <a:p>
            <a:pPr eaLnBrk="1" hangingPunct="1"/>
            <a:endParaRPr lang="en-US" altLang="en-US"/>
          </a:p>
          <a:p>
            <a:pPr eaLnBrk="1" hangingPunct="1"/>
            <a:r>
              <a:rPr lang="en-US" altLang="en-US"/>
              <a:t>Ví dụ params cho phép tạo  một  phương  thức  rồi  sau  đó  hiển  thị  các  số  nguyên  ra  màn  hình console  bằng  cách  truyền  vào  một  mảng  các  số  nguyên  và  sử  dụng  vòng  lặp </a:t>
            </a:r>
            <a:r>
              <a:rPr lang="en-US" altLang="en-US" b="1"/>
              <a:t>foreach </a:t>
            </a:r>
            <a:r>
              <a:rPr lang="en-US" altLang="en-US"/>
              <a:t>để duyệt qua từng thành phần trong mảng.</a:t>
            </a:r>
          </a:p>
          <a:p>
            <a:pPr lvl="1" eaLnBrk="1" hangingPunct="1"/>
            <a:r>
              <a:rPr lang="en-US" altLang="en-US"/>
              <a:t>public void DisplayVals( params int[] intVals)</a:t>
            </a:r>
          </a:p>
          <a:p>
            <a:pPr eaLnBrk="1" hangingPunct="1"/>
            <a:r>
              <a:rPr lang="en-US" altLang="en-US"/>
              <a:t>Và có thể dùng </a:t>
            </a:r>
            <a:r>
              <a:rPr lang="en-US" altLang="en-US" i="1"/>
              <a:t>foreach </a:t>
            </a:r>
            <a:r>
              <a:rPr lang="en-US" altLang="en-US"/>
              <a:t> để duyệt dãy </a:t>
            </a:r>
            <a:r>
              <a:rPr lang="en-US" altLang="en-US" b="1"/>
              <a:t>intVals </a:t>
            </a:r>
          </a:p>
          <a:p>
            <a:pPr lvl="1" eaLnBrk="1" hangingPunct="1"/>
            <a:r>
              <a:rPr lang="vi-VN" altLang="en-US"/>
              <a:t>foreach (int i in intVals)</a:t>
            </a:r>
          </a:p>
          <a:p>
            <a:pPr lvl="1" eaLnBrk="1" hangingPunct="1">
              <a:buFont typeface="Wingdings 2" panose="05020102010507070707" pitchFamily="18" charset="2"/>
              <a:buNone/>
            </a:pPr>
            <a:r>
              <a:rPr lang="vi-VN" altLang="en-US"/>
              <a:t>{</a:t>
            </a:r>
          </a:p>
          <a:p>
            <a:pPr lvl="1" eaLnBrk="1" hangingPunct="1">
              <a:buFont typeface="Wingdings 2" panose="05020102010507070707" pitchFamily="18" charset="2"/>
              <a:buNone/>
            </a:pPr>
            <a:r>
              <a:rPr lang="vi-VN" altLang="en-US"/>
              <a:t>	Console.WriteLine(“DisplayVals: {0}”, i);</a:t>
            </a:r>
          </a:p>
          <a:p>
            <a:pPr eaLnBrk="1" hangingPunct="1">
              <a:buFont typeface="Wingdings 2" panose="05020102010507070707" pitchFamily="18" charset="2"/>
              <a:buNone/>
            </a:pPr>
            <a:r>
              <a:rPr lang="en-US" altLang="en-US"/>
              <a:t>		}</a:t>
            </a:r>
          </a:p>
          <a:p>
            <a:pPr eaLnBrk="1" hangingPunct="1"/>
            <a:r>
              <a:rPr lang="en-US" altLang="en-US"/>
              <a:t>Khi gọi hàm thì không cần khai báo rõ ràng mảng , mà chỉ cần truyền tham số:</a:t>
            </a:r>
          </a:p>
          <a:p>
            <a:pPr lvl="1" eaLnBrk="1" hangingPunct="1"/>
            <a:r>
              <a:rPr lang="vi-VN" altLang="en-US"/>
              <a:t>t.DisplayVals(</a:t>
            </a:r>
            <a:r>
              <a:rPr lang="vi-VN" altLang="en-US" b="1">
                <a:solidFill>
                  <a:srgbClr val="0070C0"/>
                </a:solidFill>
              </a:rPr>
              <a:t>5,6,7,8</a:t>
            </a:r>
            <a:r>
              <a:rPr lang="vi-VN" altLang="en-US"/>
              <a:t>);</a:t>
            </a:r>
            <a:br>
              <a:rPr lang="en-US" altLang="en-US"/>
            </a:br>
            <a:endParaRPr lang="vi-VN" altLang="en-US"/>
          </a:p>
        </p:txBody>
      </p:sp>
      <p:sp>
        <p:nvSpPr>
          <p:cNvPr id="241667" name="Slide Number Placeholder 1">
            <a:extLst>
              <a:ext uri="{FF2B5EF4-FFF2-40B4-BE49-F238E27FC236}">
                <a16:creationId xmlns:a16="http://schemas.microsoft.com/office/drawing/2014/main" id="{B1F315A2-66E1-4F1A-9A55-CBF3126ECE7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02E634AA-51A3-4EB9-AFEC-C30DF7F2B969}"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11</a:t>
            </a:fld>
            <a:endParaRPr lang="vi-VN" altLang="en-US" sz="2800">
              <a:solidFill>
                <a:srgbClr val="FFFFFF"/>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1">
            <a:extLst>
              <a:ext uri="{FF2B5EF4-FFF2-40B4-BE49-F238E27FC236}">
                <a16:creationId xmlns:a16="http://schemas.microsoft.com/office/drawing/2014/main" id="{32014BA6-3B92-4928-AC89-FAB0C5CFE58D}"/>
              </a:ext>
            </a:extLst>
          </p:cNvPr>
          <p:cNvSpPr>
            <a:spLocks noGrp="1" noChangeArrowheads="1"/>
          </p:cNvSpPr>
          <p:nvPr>
            <p:ph type="title"/>
          </p:nvPr>
        </p:nvSpPr>
        <p:spPr/>
        <p:txBody>
          <a:bodyPr/>
          <a:lstStyle/>
          <a:p>
            <a:pPr eaLnBrk="1" hangingPunct="1"/>
            <a:endParaRPr lang="en-US" altLang="en-US">
              <a:latin typeface="Arial" panose="020B0604020202020204" pitchFamily="34" charset="0"/>
            </a:endParaRPr>
          </a:p>
        </p:txBody>
      </p:sp>
      <p:sp>
        <p:nvSpPr>
          <p:cNvPr id="242691" name="Content Placeholder 2">
            <a:extLst>
              <a:ext uri="{FF2B5EF4-FFF2-40B4-BE49-F238E27FC236}">
                <a16:creationId xmlns:a16="http://schemas.microsoft.com/office/drawing/2014/main" id="{1F958DA6-EFD4-432A-AB74-734FEC24DD9C}"/>
              </a:ext>
            </a:extLst>
          </p:cNvPr>
          <p:cNvSpPr>
            <a:spLocks noGrp="1" noChangeArrowheads="1"/>
          </p:cNvSpPr>
          <p:nvPr>
            <p:ph idx="1"/>
          </p:nvPr>
        </p:nvSpPr>
        <p:spPr>
          <a:xfrm>
            <a:off x="1981200" y="1935164"/>
            <a:ext cx="8229600" cy="630237"/>
          </a:xfrm>
        </p:spPr>
        <p:txBody>
          <a:bodyPr/>
          <a:lstStyle/>
          <a:p>
            <a:pPr marL="0" indent="0" eaLnBrk="1" hangingPunct="1">
              <a:buNone/>
            </a:pPr>
            <a:endParaRPr lang="vi-VN" altLang="en-US"/>
          </a:p>
        </p:txBody>
      </p:sp>
      <p:sp>
        <p:nvSpPr>
          <p:cNvPr id="242693" name="Slide Number Placeholder 1">
            <a:extLst>
              <a:ext uri="{FF2B5EF4-FFF2-40B4-BE49-F238E27FC236}">
                <a16:creationId xmlns:a16="http://schemas.microsoft.com/office/drawing/2014/main" id="{F739D280-D63B-4FD1-B6EE-81CB1188058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AFE62B5B-1DB5-496D-A142-6511EF26927C}"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12</a:t>
            </a:fld>
            <a:endParaRPr lang="vi-VN" altLang="en-US" sz="2800">
              <a:solidFill>
                <a:srgbClr val="FFFFFF"/>
              </a:solidFill>
              <a:latin typeface="Arial" panose="020B0604020202020204" pitchFamily="34" charset="0"/>
            </a:endParaRPr>
          </a:p>
        </p:txBody>
      </p:sp>
      <p:pic>
        <p:nvPicPr>
          <p:cNvPr id="242692" name="Picture 4">
            <a:extLst>
              <a:ext uri="{FF2B5EF4-FFF2-40B4-BE49-F238E27FC236}">
                <a16:creationId xmlns:a16="http://schemas.microsoft.com/office/drawing/2014/main" id="{12413F03-FD05-4693-A80C-B47CAA8A3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431" y="2365375"/>
            <a:ext cx="554513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itle 1">
            <a:extLst>
              <a:ext uri="{FF2B5EF4-FFF2-40B4-BE49-F238E27FC236}">
                <a16:creationId xmlns:a16="http://schemas.microsoft.com/office/drawing/2014/main" id="{299921CC-3D84-480E-8BBA-3B0960CA75F3}"/>
              </a:ext>
            </a:extLst>
          </p:cNvPr>
          <p:cNvSpPr>
            <a:spLocks noGrp="1" noChangeArrowheads="1"/>
          </p:cNvSpPr>
          <p:nvPr>
            <p:ph type="title"/>
          </p:nvPr>
        </p:nvSpPr>
        <p:spPr/>
        <p:txBody>
          <a:bodyPr/>
          <a:lstStyle/>
          <a:p>
            <a:pPr eaLnBrk="1" hangingPunct="1"/>
            <a:r>
              <a:rPr lang="en-US" altLang="en-US" sz="4000"/>
              <a:t>Giới thiệu về Biệt Lệ-</a:t>
            </a:r>
            <a:r>
              <a:rPr lang="en-US" altLang="en-US" sz="4000" b="1"/>
              <a:t> Exception Handling</a:t>
            </a:r>
            <a:endParaRPr lang="vi-VN" altLang="en-US" sz="4000"/>
          </a:p>
        </p:txBody>
      </p:sp>
      <p:sp>
        <p:nvSpPr>
          <p:cNvPr id="260098" name="Content Placeholder 2">
            <a:extLst>
              <a:ext uri="{FF2B5EF4-FFF2-40B4-BE49-F238E27FC236}">
                <a16:creationId xmlns:a16="http://schemas.microsoft.com/office/drawing/2014/main" id="{53BD28DC-4521-49A5-880F-E217E80AECD6}"/>
              </a:ext>
            </a:extLst>
          </p:cNvPr>
          <p:cNvSpPr>
            <a:spLocks noGrp="1"/>
          </p:cNvSpPr>
          <p:nvPr>
            <p:ph idx="1"/>
          </p:nvPr>
        </p:nvSpPr>
        <p:spPr/>
        <p:txBody>
          <a:bodyPr rtlCol="0">
            <a:normAutofit fontScale="92500" lnSpcReduction="20000"/>
          </a:bodyPr>
          <a:lstStyle/>
          <a:p>
            <a:pPr marL="342906" indent="-342906" defTabSz="457207" eaLnBrk="1" fontAlgn="auto" hangingPunct="1">
              <a:spcAft>
                <a:spcPts val="0"/>
              </a:spcAft>
              <a:buClr>
                <a:schemeClr val="bg2">
                  <a:lumMod val="40000"/>
                  <a:lumOff val="60000"/>
                </a:schemeClr>
              </a:buClr>
              <a:buFont typeface="Wingdings 3" charset="2"/>
              <a:buChar char=""/>
              <a:defRPr/>
            </a:pPr>
            <a:r>
              <a:rPr lang="en-US" altLang="en-US" sz="2300" dirty="0" err="1"/>
              <a:t>Ngoại</a:t>
            </a:r>
            <a:r>
              <a:rPr lang="en-US" altLang="en-US" sz="2300" dirty="0"/>
              <a:t> </a:t>
            </a:r>
            <a:r>
              <a:rPr lang="en-US" altLang="en-US" sz="2300" dirty="0" err="1"/>
              <a:t>lệ</a:t>
            </a:r>
            <a:r>
              <a:rPr lang="en-US" altLang="en-US" sz="2300" dirty="0"/>
              <a:t> </a:t>
            </a:r>
            <a:r>
              <a:rPr lang="en-US" altLang="en-US" sz="2300" dirty="0" err="1"/>
              <a:t>là</a:t>
            </a:r>
            <a:r>
              <a:rPr lang="en-US" altLang="en-US" sz="2300" dirty="0"/>
              <a:t> </a:t>
            </a:r>
            <a:r>
              <a:rPr lang="en-US" altLang="en-US" sz="2300" dirty="0" err="1"/>
              <a:t>một</a:t>
            </a:r>
            <a:r>
              <a:rPr lang="en-US" altLang="en-US" sz="2300" dirty="0"/>
              <a:t> </a:t>
            </a:r>
            <a:r>
              <a:rPr lang="en-US" altLang="en-US" sz="2300" dirty="0" err="1"/>
              <a:t>đối</a:t>
            </a:r>
            <a:r>
              <a:rPr lang="en-US" altLang="en-US" sz="2300" dirty="0"/>
              <a:t> </a:t>
            </a:r>
            <a:r>
              <a:rPr lang="en-US" altLang="en-US" sz="2300" dirty="0" err="1"/>
              <a:t>tượng</a:t>
            </a:r>
            <a:r>
              <a:rPr lang="en-US" altLang="en-US" sz="2300" dirty="0"/>
              <a:t> </a:t>
            </a:r>
            <a:r>
              <a:rPr lang="en-US" altLang="en-US" sz="2300" dirty="0" err="1"/>
              <a:t>đóng</a:t>
            </a:r>
            <a:r>
              <a:rPr lang="en-US" altLang="en-US" sz="2300" dirty="0"/>
              <a:t> </a:t>
            </a:r>
            <a:r>
              <a:rPr lang="en-US" altLang="en-US" sz="2300" dirty="0" err="1"/>
              <a:t>gói</a:t>
            </a:r>
            <a:r>
              <a:rPr lang="en-US" altLang="en-US" sz="2300" dirty="0"/>
              <a:t> </a:t>
            </a:r>
            <a:r>
              <a:rPr lang="en-US" altLang="en-US" sz="2300" dirty="0" err="1"/>
              <a:t>những</a:t>
            </a:r>
            <a:r>
              <a:rPr lang="en-US" altLang="en-US" sz="2300" dirty="0"/>
              <a:t> </a:t>
            </a:r>
            <a:r>
              <a:rPr lang="en-US" altLang="en-US" sz="2300" dirty="0" err="1"/>
              <a:t>thông</a:t>
            </a:r>
            <a:r>
              <a:rPr lang="en-US" altLang="en-US" sz="2300" dirty="0"/>
              <a:t> tin </a:t>
            </a:r>
            <a:r>
              <a:rPr lang="en-US" altLang="en-US" sz="2300" dirty="0" err="1"/>
              <a:t>về</a:t>
            </a:r>
            <a:r>
              <a:rPr lang="en-US" altLang="en-US" sz="2300" dirty="0"/>
              <a:t> </a:t>
            </a:r>
            <a:r>
              <a:rPr lang="en-US" altLang="en-US" sz="2300" dirty="0" err="1"/>
              <a:t>sự</a:t>
            </a:r>
            <a:r>
              <a:rPr lang="en-US" altLang="en-US" sz="2300" dirty="0"/>
              <a:t> </a:t>
            </a:r>
            <a:r>
              <a:rPr lang="en-US" altLang="en-US" sz="2300" dirty="0" err="1"/>
              <a:t>cố</a:t>
            </a:r>
            <a:r>
              <a:rPr lang="en-US" altLang="en-US" sz="2300" dirty="0"/>
              <a:t> </a:t>
            </a:r>
            <a:r>
              <a:rPr lang="en-US" altLang="en-US" sz="2300" dirty="0" err="1"/>
              <a:t>của</a:t>
            </a:r>
            <a:r>
              <a:rPr lang="en-US" altLang="en-US" sz="2300" dirty="0"/>
              <a:t> </a:t>
            </a:r>
            <a:r>
              <a:rPr lang="en-US" altLang="en-US" sz="2300" dirty="0" err="1"/>
              <a:t>một</a:t>
            </a:r>
            <a:r>
              <a:rPr lang="en-US" altLang="en-US" sz="2300" dirty="0"/>
              <a:t> </a:t>
            </a:r>
            <a:r>
              <a:rPr lang="en-US" altLang="en-US" sz="2300" dirty="0" err="1"/>
              <a:t>chương</a:t>
            </a:r>
            <a:r>
              <a:rPr lang="en-US" altLang="en-US" sz="2300" dirty="0"/>
              <a:t> </a:t>
            </a:r>
            <a:r>
              <a:rPr lang="en-US" altLang="en-US" sz="2300" dirty="0" err="1"/>
              <a:t>trình</a:t>
            </a:r>
            <a:r>
              <a:rPr lang="en-US" altLang="en-US" sz="2300" dirty="0"/>
              <a:t> </a:t>
            </a:r>
            <a:r>
              <a:rPr lang="en-US" altLang="en-US" sz="2300" dirty="0" err="1"/>
              <a:t>không</a:t>
            </a:r>
            <a:r>
              <a:rPr lang="en-US" altLang="en-US" sz="2300" dirty="0"/>
              <a:t> </a:t>
            </a:r>
            <a:r>
              <a:rPr lang="en-US" altLang="en-US" sz="2300" dirty="0" err="1"/>
              <a:t>bình</a:t>
            </a:r>
            <a:r>
              <a:rPr lang="en-US" altLang="en-US" sz="2300" dirty="0"/>
              <a:t> </a:t>
            </a:r>
            <a:r>
              <a:rPr lang="en-US" altLang="en-US" sz="2300" dirty="0" err="1"/>
              <a:t>thường</a:t>
            </a:r>
            <a:r>
              <a:rPr lang="en-US" altLang="en-US" sz="2300" dirty="0"/>
              <a:t>.</a:t>
            </a:r>
          </a:p>
          <a:p>
            <a:pPr marL="342906" indent="-342906" defTabSz="457207" eaLnBrk="1" fontAlgn="auto" hangingPunct="1">
              <a:spcAft>
                <a:spcPts val="0"/>
              </a:spcAft>
              <a:buClr>
                <a:schemeClr val="bg2">
                  <a:lumMod val="40000"/>
                  <a:lumOff val="60000"/>
                </a:schemeClr>
              </a:buClr>
              <a:buFont typeface="Wingdings 3" charset="2"/>
              <a:buChar char=""/>
              <a:defRPr/>
            </a:pPr>
            <a:r>
              <a:rPr lang="en-US" altLang="en-US" sz="2300" dirty="0" err="1"/>
              <a:t>Một</a:t>
            </a:r>
            <a:r>
              <a:rPr lang="en-US" altLang="en-US" sz="2300" dirty="0"/>
              <a:t> </a:t>
            </a:r>
            <a:r>
              <a:rPr lang="en-US" altLang="en-US" sz="2300" dirty="0" err="1"/>
              <a:t>vài</a:t>
            </a:r>
            <a:r>
              <a:rPr lang="en-US" altLang="en-US" sz="2300" dirty="0"/>
              <a:t> </a:t>
            </a:r>
            <a:r>
              <a:rPr lang="en-US" altLang="en-US" sz="2300" dirty="0" err="1"/>
              <a:t>định</a:t>
            </a:r>
            <a:r>
              <a:rPr lang="en-US" altLang="en-US" sz="2300" dirty="0"/>
              <a:t> </a:t>
            </a:r>
            <a:r>
              <a:rPr lang="en-US" altLang="en-US" sz="2300" dirty="0" err="1"/>
              <a:t>nghĩa</a:t>
            </a:r>
            <a:r>
              <a:rPr lang="en-US" altLang="en-US" sz="2300" dirty="0"/>
              <a:t> :</a:t>
            </a:r>
          </a:p>
          <a:p>
            <a:pPr marL="742962" lvl="1" indent="-285755" defTabSz="457207" eaLnBrk="1" fontAlgn="auto" hangingPunct="1">
              <a:spcAft>
                <a:spcPts val="0"/>
              </a:spcAft>
              <a:buClr>
                <a:schemeClr val="bg2">
                  <a:lumMod val="40000"/>
                  <a:lumOff val="60000"/>
                </a:schemeClr>
              </a:buClr>
              <a:buFont typeface="Wingdings 3" charset="2"/>
              <a:buChar char=""/>
              <a:defRPr/>
            </a:pPr>
            <a:r>
              <a:rPr lang="en-US" altLang="en-US" sz="2300" dirty="0">
                <a:solidFill>
                  <a:srgbClr val="0070C0"/>
                </a:solidFill>
              </a:rPr>
              <a:t>Bugs</a:t>
            </a:r>
            <a:r>
              <a:rPr lang="en-US" altLang="en-US" sz="2300" dirty="0"/>
              <a:t> : </a:t>
            </a:r>
            <a:r>
              <a:rPr lang="en-US" altLang="en-US" sz="2300" dirty="0" err="1"/>
              <a:t>là</a:t>
            </a:r>
            <a:r>
              <a:rPr lang="en-US" altLang="en-US" sz="2300" dirty="0"/>
              <a:t> </a:t>
            </a:r>
            <a:r>
              <a:rPr lang="en-US" altLang="en-US" sz="2300" dirty="0" err="1"/>
              <a:t>những</a:t>
            </a:r>
            <a:r>
              <a:rPr lang="en-US" altLang="en-US" sz="2300" dirty="0"/>
              <a:t> </a:t>
            </a:r>
            <a:r>
              <a:rPr lang="en-US" altLang="en-US" sz="2300" dirty="0" err="1"/>
              <a:t>lỗi</a:t>
            </a:r>
            <a:r>
              <a:rPr lang="en-US" altLang="en-US" sz="2300" dirty="0"/>
              <a:t> </a:t>
            </a:r>
            <a:r>
              <a:rPr lang="en-US" altLang="en-US" sz="2300" dirty="0" err="1"/>
              <a:t>chương</a:t>
            </a:r>
            <a:r>
              <a:rPr lang="en-US" altLang="en-US" sz="2300" dirty="0"/>
              <a:t> </a:t>
            </a:r>
            <a:r>
              <a:rPr lang="en-US" altLang="en-US" sz="2300" dirty="0" err="1"/>
              <a:t>trình</a:t>
            </a:r>
            <a:r>
              <a:rPr lang="en-US" altLang="en-US" sz="2300" dirty="0"/>
              <a:t> </a:t>
            </a:r>
            <a:r>
              <a:rPr lang="en-US" altLang="en-US" sz="2300" dirty="0" err="1"/>
              <a:t>khi</a:t>
            </a:r>
            <a:r>
              <a:rPr lang="en-US" altLang="en-US" sz="2300" dirty="0"/>
              <a:t> </a:t>
            </a:r>
            <a:r>
              <a:rPr lang="en-US" altLang="en-US" sz="2300" dirty="0" err="1"/>
              <a:t>chạy</a:t>
            </a:r>
            <a:r>
              <a:rPr lang="en-US" altLang="en-US" sz="2300" dirty="0"/>
              <a:t> </a:t>
            </a:r>
            <a:r>
              <a:rPr lang="en-US" altLang="en-US" sz="2300" dirty="0" err="1"/>
              <a:t>hoặc</a:t>
            </a:r>
            <a:r>
              <a:rPr lang="en-US" altLang="en-US" sz="2300" dirty="0"/>
              <a:t> </a:t>
            </a:r>
            <a:r>
              <a:rPr lang="en-US" altLang="en-US" sz="2300" dirty="0" err="1"/>
              <a:t>kiểm</a:t>
            </a:r>
            <a:r>
              <a:rPr lang="en-US" altLang="en-US" sz="2300" dirty="0"/>
              <a:t> </a:t>
            </a:r>
            <a:r>
              <a:rPr lang="en-US" altLang="en-US" sz="2300" err="1"/>
              <a:t>tra</a:t>
            </a:r>
            <a:r>
              <a:rPr lang="en-US" altLang="en-US" sz="2300"/>
              <a:t> lỗi</a:t>
            </a:r>
            <a:r>
              <a:rPr lang="en-US" altLang="en-US" sz="2300" dirty="0"/>
              <a:t>. Bugs </a:t>
            </a:r>
            <a:r>
              <a:rPr lang="en-US" altLang="en-US" sz="2300" dirty="0" err="1"/>
              <a:t>cũng</a:t>
            </a:r>
            <a:r>
              <a:rPr lang="en-US" altLang="en-US" sz="2300" dirty="0"/>
              <a:t> </a:t>
            </a:r>
            <a:r>
              <a:rPr lang="en-US" altLang="en-US" sz="2300" dirty="0" err="1"/>
              <a:t>có</a:t>
            </a:r>
            <a:r>
              <a:rPr lang="en-US" altLang="en-US" sz="2300" dirty="0"/>
              <a:t> </a:t>
            </a:r>
            <a:r>
              <a:rPr lang="en-US" altLang="en-US" sz="2300" dirty="0" err="1"/>
              <a:t>gây</a:t>
            </a:r>
            <a:r>
              <a:rPr lang="en-US" altLang="en-US" sz="2300" dirty="0"/>
              <a:t> ra </a:t>
            </a:r>
            <a:r>
              <a:rPr lang="en-US" altLang="en-US" sz="2300" dirty="0" err="1"/>
              <a:t>các</a:t>
            </a:r>
            <a:r>
              <a:rPr lang="en-US" altLang="en-US" sz="2300" dirty="0"/>
              <a:t> exception.</a:t>
            </a:r>
          </a:p>
          <a:p>
            <a:pPr marL="742962" lvl="1" indent="-285755" defTabSz="457207" eaLnBrk="1" fontAlgn="auto" hangingPunct="1">
              <a:spcAft>
                <a:spcPts val="0"/>
              </a:spcAft>
              <a:buClr>
                <a:schemeClr val="bg2">
                  <a:lumMod val="40000"/>
                  <a:lumOff val="60000"/>
                </a:schemeClr>
              </a:buClr>
              <a:buFont typeface="Wingdings 3" charset="2"/>
              <a:buChar char=""/>
              <a:defRPr/>
            </a:pPr>
            <a:r>
              <a:rPr lang="en-US" altLang="en-US" sz="2300" dirty="0">
                <a:solidFill>
                  <a:srgbClr val="00B0F0"/>
                </a:solidFill>
              </a:rPr>
              <a:t>Exception</a:t>
            </a:r>
            <a:r>
              <a:rPr lang="en-US" altLang="en-US" sz="2300" dirty="0"/>
              <a:t>: </a:t>
            </a:r>
            <a:r>
              <a:rPr lang="en-US" altLang="en-US" sz="2300" dirty="0" err="1"/>
              <a:t>biệt</a:t>
            </a:r>
            <a:r>
              <a:rPr lang="en-US" altLang="en-US" sz="2300" dirty="0"/>
              <a:t> </a:t>
            </a:r>
            <a:r>
              <a:rPr lang="en-US" altLang="en-US" sz="2300" dirty="0" err="1"/>
              <a:t>lệ</a:t>
            </a:r>
            <a:r>
              <a:rPr lang="en-US" altLang="en-US" sz="2300" dirty="0"/>
              <a:t> </a:t>
            </a:r>
            <a:r>
              <a:rPr lang="en-US" altLang="en-US" sz="2300" dirty="0" err="1"/>
              <a:t>là</a:t>
            </a:r>
            <a:r>
              <a:rPr lang="en-US" altLang="en-US" sz="2300" dirty="0"/>
              <a:t> </a:t>
            </a:r>
            <a:r>
              <a:rPr lang="en-US" altLang="en-US" sz="2300" dirty="0" err="1"/>
              <a:t>một</a:t>
            </a:r>
            <a:r>
              <a:rPr lang="en-US" altLang="en-US" sz="2300" dirty="0"/>
              <a:t> </a:t>
            </a:r>
            <a:r>
              <a:rPr lang="en-US" altLang="en-US" sz="2300" dirty="0" err="1"/>
              <a:t>đối</a:t>
            </a:r>
            <a:r>
              <a:rPr lang="en-US" altLang="en-US" sz="2300" dirty="0"/>
              <a:t> </a:t>
            </a:r>
            <a:r>
              <a:rPr lang="en-US" altLang="en-US" sz="2300" dirty="0" err="1"/>
              <a:t>tượng</a:t>
            </a:r>
            <a:r>
              <a:rPr lang="en-US" altLang="en-US" sz="2300" dirty="0"/>
              <a:t> </a:t>
            </a:r>
            <a:r>
              <a:rPr lang="en-US" altLang="en-US" sz="2300" dirty="0" err="1"/>
              <a:t>đóng</a:t>
            </a:r>
            <a:r>
              <a:rPr lang="en-US" altLang="en-US" sz="2300" dirty="0"/>
              <a:t> </a:t>
            </a:r>
            <a:r>
              <a:rPr lang="en-US" altLang="en-US" sz="2300" dirty="0" err="1"/>
              <a:t>gói</a:t>
            </a:r>
            <a:r>
              <a:rPr lang="en-US" altLang="en-US" sz="2300" dirty="0"/>
              <a:t> </a:t>
            </a:r>
            <a:r>
              <a:rPr lang="en-US" altLang="en-US" sz="2300" dirty="0" err="1"/>
              <a:t>những</a:t>
            </a:r>
            <a:r>
              <a:rPr lang="en-US" altLang="en-US" sz="2300" dirty="0"/>
              <a:t> </a:t>
            </a:r>
            <a:r>
              <a:rPr lang="en-US" altLang="en-US" sz="2300" dirty="0" err="1"/>
              <a:t>thông</a:t>
            </a:r>
            <a:r>
              <a:rPr lang="en-US" altLang="en-US" sz="2300" dirty="0"/>
              <a:t> tin </a:t>
            </a:r>
            <a:r>
              <a:rPr lang="en-US" altLang="en-US" sz="2300" dirty="0" err="1"/>
              <a:t>về</a:t>
            </a:r>
            <a:r>
              <a:rPr lang="en-US" altLang="en-US" sz="2300" dirty="0"/>
              <a:t> </a:t>
            </a:r>
            <a:r>
              <a:rPr lang="en-US" altLang="en-US" sz="2300" dirty="0" err="1"/>
              <a:t>sự</a:t>
            </a:r>
            <a:r>
              <a:rPr lang="en-US" altLang="en-US" sz="2300" dirty="0"/>
              <a:t> </a:t>
            </a:r>
            <a:r>
              <a:rPr lang="en-US" altLang="en-US" sz="2300" dirty="0" err="1"/>
              <a:t>cố</a:t>
            </a:r>
            <a:r>
              <a:rPr lang="en-US" altLang="en-US" sz="2300" dirty="0"/>
              <a:t> </a:t>
            </a:r>
            <a:r>
              <a:rPr lang="en-US" altLang="en-US" sz="2300" dirty="0" err="1"/>
              <a:t>của</a:t>
            </a:r>
            <a:r>
              <a:rPr lang="en-US" altLang="en-US" sz="2300" dirty="0"/>
              <a:t> </a:t>
            </a:r>
            <a:r>
              <a:rPr lang="en-US" altLang="en-US" sz="2300" dirty="0" err="1"/>
              <a:t>một</a:t>
            </a:r>
            <a:r>
              <a:rPr lang="en-US" altLang="en-US" sz="2300" dirty="0"/>
              <a:t> </a:t>
            </a:r>
            <a:r>
              <a:rPr lang="en-US" altLang="en-US" sz="2300" dirty="0" err="1"/>
              <a:t>chương</a:t>
            </a:r>
            <a:r>
              <a:rPr lang="en-US" altLang="en-US" sz="2300" dirty="0"/>
              <a:t> </a:t>
            </a:r>
            <a:r>
              <a:rPr lang="en-US" altLang="en-US" sz="2300" dirty="0" err="1"/>
              <a:t>trình</a:t>
            </a:r>
            <a:r>
              <a:rPr lang="en-US" altLang="en-US" sz="2300" dirty="0"/>
              <a:t> </a:t>
            </a:r>
            <a:r>
              <a:rPr lang="en-US" altLang="en-US" sz="2300" dirty="0" err="1"/>
              <a:t>không</a:t>
            </a:r>
            <a:r>
              <a:rPr lang="en-US" altLang="en-US" sz="2300" dirty="0"/>
              <a:t> </a:t>
            </a:r>
            <a:r>
              <a:rPr lang="en-US" altLang="en-US" sz="2300" dirty="0" err="1"/>
              <a:t>bình</a:t>
            </a:r>
            <a:r>
              <a:rPr lang="en-US" altLang="en-US" sz="2300" dirty="0"/>
              <a:t> </a:t>
            </a:r>
            <a:r>
              <a:rPr lang="en-US" altLang="en-US" sz="2300" dirty="0" err="1"/>
              <a:t>thường</a:t>
            </a:r>
            <a:r>
              <a:rPr lang="en-US" altLang="en-US" sz="2300" dirty="0"/>
              <a:t>.</a:t>
            </a:r>
          </a:p>
          <a:p>
            <a:pPr marL="742962" lvl="1" indent="-285755" defTabSz="457207" eaLnBrk="1" fontAlgn="auto" hangingPunct="1">
              <a:spcAft>
                <a:spcPts val="0"/>
              </a:spcAft>
              <a:buClr>
                <a:schemeClr val="bg2">
                  <a:lumMod val="40000"/>
                  <a:lumOff val="60000"/>
                </a:schemeClr>
              </a:buClr>
              <a:buFont typeface="Wingdings 3" charset="2"/>
              <a:buChar char=""/>
              <a:defRPr/>
            </a:pPr>
            <a:r>
              <a:rPr lang="en-US" altLang="en-US" sz="2300" dirty="0">
                <a:solidFill>
                  <a:srgbClr val="00B050"/>
                </a:solidFill>
              </a:rPr>
              <a:t>User errors </a:t>
            </a:r>
            <a:r>
              <a:rPr lang="en-US" altLang="en-US" sz="2300" dirty="0"/>
              <a:t>: </a:t>
            </a:r>
            <a:r>
              <a:rPr lang="en-US" altLang="en-US" sz="2300" dirty="0" err="1"/>
              <a:t>là</a:t>
            </a:r>
            <a:r>
              <a:rPr lang="en-US" altLang="en-US" sz="2300" dirty="0"/>
              <a:t> </a:t>
            </a:r>
            <a:r>
              <a:rPr lang="en-US" altLang="en-US" sz="2300" dirty="0" err="1"/>
              <a:t>lỗi</a:t>
            </a:r>
            <a:r>
              <a:rPr lang="en-US" altLang="en-US" sz="2300" dirty="0"/>
              <a:t> </a:t>
            </a:r>
            <a:r>
              <a:rPr lang="en-US" altLang="en-US" sz="2300" dirty="0" err="1"/>
              <a:t>của</a:t>
            </a:r>
            <a:r>
              <a:rPr lang="en-US" altLang="en-US" sz="2300" dirty="0"/>
              <a:t> </a:t>
            </a:r>
            <a:r>
              <a:rPr lang="en-US" altLang="en-US" sz="2300" dirty="0" err="1"/>
              <a:t>người</a:t>
            </a:r>
            <a:r>
              <a:rPr lang="en-US" altLang="en-US" sz="2300" dirty="0"/>
              <a:t> </a:t>
            </a:r>
            <a:r>
              <a:rPr lang="en-US" altLang="en-US" sz="2300" dirty="0" err="1"/>
              <a:t>dùng</a:t>
            </a:r>
            <a:r>
              <a:rPr lang="en-US" altLang="en-US" sz="2300" dirty="0"/>
              <a:t> </a:t>
            </a:r>
            <a:r>
              <a:rPr lang="en-US" altLang="en-US" sz="2300" dirty="0" err="1"/>
              <a:t>chương</a:t>
            </a:r>
            <a:r>
              <a:rPr lang="en-US" altLang="en-US" sz="2300" dirty="0"/>
              <a:t> </a:t>
            </a:r>
            <a:r>
              <a:rPr lang="en-US" altLang="en-US" sz="2300" dirty="0" err="1"/>
              <a:t>trình</a:t>
            </a:r>
            <a:r>
              <a:rPr lang="en-US" altLang="en-US" sz="2300" dirty="0"/>
              <a:t>. </a:t>
            </a:r>
            <a:r>
              <a:rPr lang="en-US" altLang="en-US" sz="2300" dirty="0" err="1"/>
              <a:t>Cũng</a:t>
            </a:r>
            <a:r>
              <a:rPr lang="en-US" altLang="en-US" sz="2300" dirty="0"/>
              <a:t> </a:t>
            </a:r>
            <a:r>
              <a:rPr lang="en-US" altLang="en-US" sz="2300" dirty="0" err="1"/>
              <a:t>có</a:t>
            </a:r>
            <a:r>
              <a:rPr lang="en-US" altLang="en-US" sz="2300" dirty="0"/>
              <a:t> </a:t>
            </a:r>
            <a:r>
              <a:rPr lang="en-US" altLang="en-US" sz="2300" dirty="0" err="1"/>
              <a:t>khả</a:t>
            </a:r>
            <a:r>
              <a:rPr lang="en-US" altLang="en-US" sz="2300" dirty="0"/>
              <a:t> </a:t>
            </a:r>
            <a:r>
              <a:rPr lang="en-US" altLang="en-US" sz="2300" dirty="0" err="1"/>
              <a:t>năng</a:t>
            </a:r>
            <a:r>
              <a:rPr lang="en-US" altLang="en-US" sz="2300" dirty="0"/>
              <a:t> </a:t>
            </a:r>
            <a:r>
              <a:rPr lang="en-US" altLang="en-US" sz="2300" dirty="0" err="1"/>
              <a:t>tạo</a:t>
            </a:r>
            <a:r>
              <a:rPr lang="en-US" altLang="en-US" sz="2300" dirty="0"/>
              <a:t> ra </a:t>
            </a:r>
            <a:r>
              <a:rPr lang="en-US" altLang="en-US" sz="2300" dirty="0" err="1"/>
              <a:t>các</a:t>
            </a:r>
            <a:r>
              <a:rPr lang="en-US" altLang="en-US" sz="2300" dirty="0"/>
              <a:t> </a:t>
            </a:r>
            <a:r>
              <a:rPr lang="en-US" altLang="en-US" sz="2300" dirty="0" err="1"/>
              <a:t>biệt</a:t>
            </a:r>
            <a:r>
              <a:rPr lang="en-US" altLang="en-US" sz="2300" dirty="0"/>
              <a:t> </a:t>
            </a:r>
            <a:r>
              <a:rPr lang="en-US" altLang="en-US" sz="2300" dirty="0" err="1"/>
              <a:t>lệ</a:t>
            </a:r>
            <a:r>
              <a:rPr lang="en-US" altLang="en-US" sz="2300" dirty="0"/>
              <a:t>.</a:t>
            </a:r>
          </a:p>
          <a:p>
            <a:pPr marL="342906" indent="-342906" defTabSz="457207" eaLnBrk="1" fontAlgn="auto" hangingPunct="1">
              <a:spcAft>
                <a:spcPts val="0"/>
              </a:spcAft>
              <a:buClr>
                <a:schemeClr val="bg2">
                  <a:lumMod val="40000"/>
                  <a:lumOff val="60000"/>
                </a:schemeClr>
              </a:buClr>
              <a:buFont typeface="Wingdings 3" charset="2"/>
              <a:buChar char=""/>
              <a:defRPr/>
            </a:pPr>
            <a:r>
              <a:rPr lang="en-US" altLang="en-US" sz="2300" dirty="0" err="1"/>
              <a:t>Sử</a:t>
            </a:r>
            <a:r>
              <a:rPr lang="en-US" altLang="en-US" sz="2300" dirty="0"/>
              <a:t> </a:t>
            </a:r>
            <a:r>
              <a:rPr lang="en-US" altLang="en-US" sz="2300" dirty="0" err="1"/>
              <a:t>dụng</a:t>
            </a:r>
            <a:r>
              <a:rPr lang="en-US" altLang="en-US" sz="2300" dirty="0"/>
              <a:t> </a:t>
            </a:r>
            <a:r>
              <a:rPr lang="en-US" altLang="en-US" sz="2300" dirty="0" err="1"/>
              <a:t>các</a:t>
            </a:r>
            <a:r>
              <a:rPr lang="en-US" altLang="en-US" sz="2300" dirty="0"/>
              <a:t> exception </a:t>
            </a:r>
            <a:r>
              <a:rPr lang="en-US" altLang="en-US" sz="2300" dirty="0" err="1"/>
              <a:t>thể</a:t>
            </a:r>
            <a:r>
              <a:rPr lang="en-US" altLang="en-US" sz="2300" dirty="0"/>
              <a:t> </a:t>
            </a:r>
            <a:r>
              <a:rPr lang="en-US" altLang="en-US" sz="2300" dirty="0" err="1"/>
              <a:t>bắt</a:t>
            </a:r>
            <a:r>
              <a:rPr lang="en-US" altLang="en-US" sz="2300" dirty="0"/>
              <a:t> </a:t>
            </a:r>
            <a:r>
              <a:rPr lang="en-US" altLang="en-US" sz="2300" dirty="0" err="1"/>
              <a:t>các</a:t>
            </a:r>
            <a:r>
              <a:rPr lang="en-US" altLang="en-US" sz="2300" dirty="0"/>
              <a:t> </a:t>
            </a:r>
            <a:r>
              <a:rPr lang="en-US" altLang="en-US" sz="2300" dirty="0" err="1"/>
              <a:t>lổi</a:t>
            </a:r>
            <a:r>
              <a:rPr lang="en-US" altLang="en-US" sz="2300" dirty="0"/>
              <a:t> </a:t>
            </a:r>
            <a:r>
              <a:rPr lang="en-US" altLang="en-US" sz="2300" dirty="0" err="1"/>
              <a:t>gây</a:t>
            </a:r>
            <a:r>
              <a:rPr lang="en-US" altLang="en-US" sz="2300" dirty="0"/>
              <a:t> ra </a:t>
            </a:r>
            <a:r>
              <a:rPr lang="en-US" altLang="en-US" sz="2300" dirty="0" err="1"/>
              <a:t>bởi</a:t>
            </a:r>
            <a:r>
              <a:rPr lang="en-US" altLang="en-US" sz="2300" dirty="0"/>
              <a:t> Bug hay User Errors </a:t>
            </a:r>
            <a:r>
              <a:rPr lang="en-US" altLang="en-US" sz="2300" dirty="0" err="1"/>
              <a:t>và</a:t>
            </a:r>
            <a:r>
              <a:rPr lang="en-US" altLang="en-US" sz="2300" dirty="0"/>
              <a:t> </a:t>
            </a:r>
            <a:r>
              <a:rPr lang="en-US" altLang="en-US" sz="2300" dirty="0" err="1"/>
              <a:t>có</a:t>
            </a:r>
            <a:r>
              <a:rPr lang="en-US" altLang="en-US" sz="2300" dirty="0"/>
              <a:t> </a:t>
            </a:r>
            <a:r>
              <a:rPr lang="en-US" altLang="en-US" sz="2300" dirty="0" err="1"/>
              <a:t>thể</a:t>
            </a:r>
            <a:r>
              <a:rPr lang="en-US" altLang="en-US" sz="2300" dirty="0"/>
              <a:t> </a:t>
            </a:r>
            <a:r>
              <a:rPr lang="en-US" altLang="en-US" sz="2300" dirty="0" err="1"/>
              <a:t>kiểm</a:t>
            </a:r>
            <a:r>
              <a:rPr lang="en-US" altLang="en-US" sz="2300" dirty="0"/>
              <a:t> </a:t>
            </a:r>
            <a:r>
              <a:rPr lang="en-US" altLang="en-US" sz="2300" dirty="0" err="1"/>
              <a:t>tra</a:t>
            </a:r>
            <a:r>
              <a:rPr lang="en-US" altLang="en-US" sz="2300" dirty="0"/>
              <a:t> </a:t>
            </a:r>
            <a:r>
              <a:rPr lang="en-US" altLang="en-US" sz="2300" dirty="0" err="1"/>
              <a:t>chương</a:t>
            </a:r>
            <a:r>
              <a:rPr lang="en-US" altLang="en-US" sz="2300" dirty="0"/>
              <a:t> </a:t>
            </a:r>
            <a:r>
              <a:rPr lang="en-US" altLang="en-US" sz="2300" dirty="0" err="1"/>
              <a:t>trình</a:t>
            </a:r>
            <a:r>
              <a:rPr lang="en-US" altLang="en-US" sz="2300" dirty="0"/>
              <a:t> </a:t>
            </a:r>
            <a:r>
              <a:rPr lang="en-US" altLang="en-US" sz="2300" dirty="0" err="1"/>
              <a:t>hoạt</a:t>
            </a:r>
            <a:r>
              <a:rPr lang="en-US" altLang="en-US" sz="2300" dirty="0"/>
              <a:t> </a:t>
            </a:r>
            <a:r>
              <a:rPr lang="en-US" altLang="en-US" sz="2300" dirty="0" err="1"/>
              <a:t>động</a:t>
            </a:r>
            <a:r>
              <a:rPr lang="en-US" altLang="en-US" sz="2300" dirty="0"/>
              <a:t> </a:t>
            </a:r>
            <a:r>
              <a:rPr lang="en-US" altLang="en-US" sz="2300" dirty="0" err="1"/>
              <a:t>như</a:t>
            </a:r>
            <a:r>
              <a:rPr lang="en-US" altLang="en-US" sz="2300" dirty="0"/>
              <a:t> </a:t>
            </a:r>
            <a:r>
              <a:rPr lang="en-US" altLang="en-US" sz="2300" dirty="0" err="1"/>
              <a:t>thế</a:t>
            </a:r>
            <a:r>
              <a:rPr lang="en-US" altLang="en-US" sz="2300" dirty="0"/>
              <a:t> </a:t>
            </a:r>
            <a:r>
              <a:rPr lang="en-US" altLang="en-US" sz="2300" dirty="0" err="1"/>
              <a:t>nào</a:t>
            </a:r>
            <a:r>
              <a:rPr lang="en-US" altLang="en-US" sz="2300" dirty="0"/>
              <a:t>.</a:t>
            </a:r>
            <a:endParaRPr lang="vi-VN" altLang="en-US" sz="2300" dirty="0"/>
          </a:p>
        </p:txBody>
      </p:sp>
      <p:sp>
        <p:nvSpPr>
          <p:cNvPr id="249860" name="Slide Number Placeholder 1">
            <a:extLst>
              <a:ext uri="{FF2B5EF4-FFF2-40B4-BE49-F238E27FC236}">
                <a16:creationId xmlns:a16="http://schemas.microsoft.com/office/drawing/2014/main" id="{495FFA5B-D60B-4C24-8CAA-D9C7027A817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30DC6C99-17A1-4B2B-9B86-842D8BA0664C}"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13</a:t>
            </a:fld>
            <a:endParaRPr lang="vi-VN" altLang="en-US" sz="2800">
              <a:solidFill>
                <a:srgbClr val="FFFFFF"/>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882" name="Picture 2">
            <a:extLst>
              <a:ext uri="{FF2B5EF4-FFF2-40B4-BE49-F238E27FC236}">
                <a16:creationId xmlns:a16="http://schemas.microsoft.com/office/drawing/2014/main" id="{FD24ACBF-680F-4990-B3D4-A5D1177FB5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71528" y="1540924"/>
            <a:ext cx="4162425" cy="3219450"/>
          </a:xfrm>
        </p:spPr>
      </p:pic>
      <p:sp>
        <p:nvSpPr>
          <p:cNvPr id="250884" name="Slide Number Placeholder 1">
            <a:extLst>
              <a:ext uri="{FF2B5EF4-FFF2-40B4-BE49-F238E27FC236}">
                <a16:creationId xmlns:a16="http://schemas.microsoft.com/office/drawing/2014/main" id="{06F5FED5-6DCF-40EE-9BDA-31F45782B20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E5B3DD2E-8C11-4CC7-8991-46E294C5F875}"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14</a:t>
            </a:fld>
            <a:endParaRPr lang="vi-VN" altLang="en-US" sz="2800">
              <a:solidFill>
                <a:srgbClr val="FFFFFF"/>
              </a:solidFill>
              <a:latin typeface="Arial" panose="020B0604020202020204" pitchFamily="34" charset="0"/>
            </a:endParaRPr>
          </a:p>
        </p:txBody>
      </p:sp>
      <p:pic>
        <p:nvPicPr>
          <p:cNvPr id="250883" name="Picture 3">
            <a:extLst>
              <a:ext uri="{FF2B5EF4-FFF2-40B4-BE49-F238E27FC236}">
                <a16:creationId xmlns:a16="http://schemas.microsoft.com/office/drawing/2014/main" id="{2DEA4E2D-6EB3-4E41-BFE6-88327277C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249" y="2593509"/>
            <a:ext cx="4191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itle 1">
            <a:extLst>
              <a:ext uri="{FF2B5EF4-FFF2-40B4-BE49-F238E27FC236}">
                <a16:creationId xmlns:a16="http://schemas.microsoft.com/office/drawing/2014/main" id="{4154310F-A5B9-42CD-8B2B-096430F97F97}"/>
              </a:ext>
            </a:extLst>
          </p:cNvPr>
          <p:cNvSpPr>
            <a:spLocks noGrp="1" noChangeArrowheads="1"/>
          </p:cNvSpPr>
          <p:nvPr>
            <p:ph type="title"/>
          </p:nvPr>
        </p:nvSpPr>
        <p:spPr/>
        <p:txBody>
          <a:bodyPr/>
          <a:lstStyle/>
          <a:p>
            <a:pPr eaLnBrk="1" hangingPunct="1"/>
            <a:endParaRPr lang="en-US" altLang="en-US">
              <a:latin typeface="Arial" panose="020B0604020202020204" pitchFamily="34" charset="0"/>
            </a:endParaRPr>
          </a:p>
        </p:txBody>
      </p:sp>
      <p:sp>
        <p:nvSpPr>
          <p:cNvPr id="251907" name="Content Placeholder 2">
            <a:extLst>
              <a:ext uri="{FF2B5EF4-FFF2-40B4-BE49-F238E27FC236}">
                <a16:creationId xmlns:a16="http://schemas.microsoft.com/office/drawing/2014/main" id="{3C7B027E-F14F-4F10-BFBF-C08E33C2A621}"/>
              </a:ext>
            </a:extLst>
          </p:cNvPr>
          <p:cNvSpPr>
            <a:spLocks noGrp="1" noChangeArrowheads="1"/>
          </p:cNvSpPr>
          <p:nvPr>
            <p:ph idx="1"/>
          </p:nvPr>
        </p:nvSpPr>
        <p:spPr/>
        <p:txBody>
          <a:bodyPr/>
          <a:lstStyle/>
          <a:p>
            <a:pPr eaLnBrk="1" hangingPunct="1"/>
            <a:r>
              <a:rPr lang="en-US" altLang="en-US"/>
              <a:t>Trong .Net, chỉ có thể </a:t>
            </a:r>
            <a:r>
              <a:rPr lang="en-US" altLang="en-US" b="1" i="1">
                <a:solidFill>
                  <a:srgbClr val="0070C0"/>
                </a:solidFill>
              </a:rPr>
              <a:t>throw</a:t>
            </a:r>
            <a:r>
              <a:rPr lang="en-US" altLang="en-US" i="1"/>
              <a:t> </a:t>
            </a:r>
            <a:r>
              <a:rPr lang="en-US" altLang="en-US"/>
              <a:t>những đối tượng kiểu </a:t>
            </a:r>
            <a:r>
              <a:rPr lang="en-US" altLang="en-US" b="1"/>
              <a:t>System.Excpetion, </a:t>
            </a:r>
            <a:r>
              <a:rPr lang="en-US" altLang="en-US"/>
              <a:t>hay những đối tượng được dẫn xuất từ lớp này</a:t>
            </a:r>
          </a:p>
          <a:p>
            <a:pPr eaLnBrk="1" hangingPunct="1"/>
            <a:r>
              <a:rPr lang="en-US" altLang="en-US"/>
              <a:t>Các từ khóa :</a:t>
            </a:r>
          </a:p>
          <a:p>
            <a:pPr lvl="1" eaLnBrk="1" hangingPunct="1"/>
            <a:r>
              <a:rPr lang="en-US" altLang="en-US" i="1"/>
              <a:t>Throw </a:t>
            </a:r>
            <a:r>
              <a:rPr lang="en-US" altLang="en-US"/>
              <a:t>: đưa ra một biệt lệ, khi chương trình gặp bất thường.</a:t>
            </a:r>
          </a:p>
          <a:p>
            <a:pPr lvl="1" eaLnBrk="1" hangingPunct="1"/>
            <a:r>
              <a:rPr lang="en-US" altLang="en-US" i="1"/>
              <a:t>Try</a:t>
            </a:r>
            <a:r>
              <a:rPr lang="en-US" altLang="en-US"/>
              <a:t> : bao gồm các đoạn code mà biệt lệ có thể xảy ra.</a:t>
            </a:r>
          </a:p>
          <a:p>
            <a:pPr lvl="1" eaLnBrk="1" hangingPunct="1"/>
            <a:r>
              <a:rPr lang="en-US" altLang="en-US" i="1"/>
              <a:t>Catch</a:t>
            </a:r>
            <a:r>
              <a:rPr lang="en-US" altLang="en-US"/>
              <a:t> : thể hiện các kiểu biệt lệ mà có thể xử lý được.</a:t>
            </a:r>
          </a:p>
          <a:p>
            <a:pPr lvl="1" eaLnBrk="1" hangingPunct="1"/>
            <a:r>
              <a:rPr lang="en-US" altLang="en-US" i="1"/>
              <a:t>Finally</a:t>
            </a:r>
            <a:r>
              <a:rPr lang="en-US" altLang="en-US"/>
              <a:t> : được đặt khi các đoạn code cần được thực hiện cho dù có biệt lệ hay không.</a:t>
            </a:r>
            <a:endParaRPr lang="vi-VN" altLang="en-US"/>
          </a:p>
        </p:txBody>
      </p:sp>
      <p:sp>
        <p:nvSpPr>
          <p:cNvPr id="251908" name="Slide Number Placeholder 1">
            <a:extLst>
              <a:ext uri="{FF2B5EF4-FFF2-40B4-BE49-F238E27FC236}">
                <a16:creationId xmlns:a16="http://schemas.microsoft.com/office/drawing/2014/main" id="{135DD882-765F-4C47-9539-62DD80F6335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90CDB647-99B1-40FF-9663-236E901FE48A}"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15</a:t>
            </a:fld>
            <a:endParaRPr lang="vi-VN" altLang="en-US" sz="2800">
              <a:solidFill>
                <a:srgbClr val="FFFFFF"/>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itle 1">
            <a:extLst>
              <a:ext uri="{FF2B5EF4-FFF2-40B4-BE49-F238E27FC236}">
                <a16:creationId xmlns:a16="http://schemas.microsoft.com/office/drawing/2014/main" id="{C14A7AEE-4B13-4B4E-9CAB-52EA8548E1BD}"/>
              </a:ext>
            </a:extLst>
          </p:cNvPr>
          <p:cNvSpPr>
            <a:spLocks noGrp="1" noChangeArrowheads="1"/>
          </p:cNvSpPr>
          <p:nvPr>
            <p:ph type="title"/>
          </p:nvPr>
        </p:nvSpPr>
        <p:spPr>
          <a:xfrm>
            <a:off x="1952625" y="500064"/>
            <a:ext cx="8229600" cy="776287"/>
          </a:xfrm>
        </p:spPr>
        <p:txBody>
          <a:bodyPr/>
          <a:lstStyle/>
          <a:p>
            <a:pPr eaLnBrk="1" hangingPunct="1"/>
            <a:r>
              <a:rPr lang="en-US" altLang="en-US"/>
              <a:t>Các Lớp Biệt Lệ</a:t>
            </a:r>
            <a:endParaRPr lang="vi-VN" altLang="en-US"/>
          </a:p>
        </p:txBody>
      </p:sp>
      <p:pic>
        <p:nvPicPr>
          <p:cNvPr id="252931" name="Picture 2">
            <a:extLst>
              <a:ext uri="{FF2B5EF4-FFF2-40B4-BE49-F238E27FC236}">
                <a16:creationId xmlns:a16="http://schemas.microsoft.com/office/drawing/2014/main" id="{DF9B3525-6918-4F5D-B6D7-CC5B311327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243715" y="1551963"/>
            <a:ext cx="5023514" cy="4205929"/>
          </a:xfrm>
        </p:spPr>
      </p:pic>
      <p:sp>
        <p:nvSpPr>
          <p:cNvPr id="252932" name="Slide Number Placeholder 1">
            <a:extLst>
              <a:ext uri="{FF2B5EF4-FFF2-40B4-BE49-F238E27FC236}">
                <a16:creationId xmlns:a16="http://schemas.microsoft.com/office/drawing/2014/main" id="{148405FF-D0E3-4613-9FD5-179E4C372B2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B89482A2-D9DE-4B2E-8063-4C5C43F91C5A}"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16</a:t>
            </a:fld>
            <a:endParaRPr lang="vi-VN" altLang="en-US" sz="2800">
              <a:solidFill>
                <a:srgbClr val="FFFFFF"/>
              </a:solidFill>
              <a:latin typeface="Arial" panose="020B0604020202020204" pitchFamily="34" charset="0"/>
            </a:endParaRPr>
          </a:p>
        </p:txBody>
      </p:sp>
      <p:pic>
        <p:nvPicPr>
          <p:cNvPr id="5" name="Picture 2">
            <a:extLst>
              <a:ext uri="{FF2B5EF4-FFF2-40B4-BE49-F238E27FC236}">
                <a16:creationId xmlns:a16="http://schemas.microsoft.com/office/drawing/2014/main" id="{B1447CFF-6E70-4040-A761-1BA2344C70D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6325952" y="2693428"/>
            <a:ext cx="5023515" cy="192299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itle 1">
            <a:extLst>
              <a:ext uri="{FF2B5EF4-FFF2-40B4-BE49-F238E27FC236}">
                <a16:creationId xmlns:a16="http://schemas.microsoft.com/office/drawing/2014/main" id="{14D35FC7-B38C-4EDC-AFEE-BF28ACCBD07D}"/>
              </a:ext>
            </a:extLst>
          </p:cNvPr>
          <p:cNvSpPr>
            <a:spLocks noGrp="1" noChangeArrowheads="1"/>
          </p:cNvSpPr>
          <p:nvPr>
            <p:ph type="title"/>
          </p:nvPr>
        </p:nvSpPr>
        <p:spPr/>
        <p:txBody>
          <a:bodyPr/>
          <a:lstStyle/>
          <a:p>
            <a:pPr eaLnBrk="1" hangingPunct="1"/>
            <a:r>
              <a:rPr lang="en-US" altLang="en-US"/>
              <a:t>Throw</a:t>
            </a:r>
            <a:endParaRPr lang="vi-VN" altLang="en-US"/>
          </a:p>
        </p:txBody>
      </p:sp>
      <p:sp>
        <p:nvSpPr>
          <p:cNvPr id="254979" name="Content Placeholder 2">
            <a:extLst>
              <a:ext uri="{FF2B5EF4-FFF2-40B4-BE49-F238E27FC236}">
                <a16:creationId xmlns:a16="http://schemas.microsoft.com/office/drawing/2014/main" id="{E5D697D8-8E76-4E46-8056-6B100A51F198}"/>
              </a:ext>
            </a:extLst>
          </p:cNvPr>
          <p:cNvSpPr>
            <a:spLocks noGrp="1" noChangeArrowheads="1"/>
          </p:cNvSpPr>
          <p:nvPr>
            <p:ph idx="1"/>
          </p:nvPr>
        </p:nvSpPr>
        <p:spPr/>
        <p:txBody>
          <a:bodyPr>
            <a:normAutofit fontScale="85000" lnSpcReduction="20000"/>
          </a:bodyPr>
          <a:lstStyle/>
          <a:p>
            <a:pPr eaLnBrk="1" hangingPunct="1"/>
            <a:r>
              <a:rPr lang="vi-VN" altLang="en-US"/>
              <a:t>Để báo hiệu một sự không bình thường trong một lớp hay một hành động của, chúng ta tạo một biệt lệ.</a:t>
            </a:r>
          </a:p>
          <a:p>
            <a:pPr eaLnBrk="1" hangingPunct="1"/>
            <a:r>
              <a:rPr lang="vi-VN" altLang="en-US"/>
              <a:t>Từ khóa </a:t>
            </a:r>
            <a:r>
              <a:rPr lang="vi-VN" altLang="en-US" i="1"/>
              <a:t>throw </a:t>
            </a:r>
            <a:r>
              <a:rPr lang="vi-VN" altLang="en-US"/>
              <a:t> sẽ tung ra một đối tượng biệt lệ dẫn xuất từ lớp </a:t>
            </a:r>
            <a:r>
              <a:rPr lang="vi-VN" altLang="en-US" b="1"/>
              <a:t>System.Exception </a:t>
            </a:r>
            <a:endParaRPr lang="vi-VN" altLang="en-US"/>
          </a:p>
          <a:p>
            <a:pPr eaLnBrk="1" hangingPunct="1"/>
            <a:r>
              <a:rPr lang="vi-VN" altLang="en-US"/>
              <a:t>Cú pháp :</a:t>
            </a:r>
          </a:p>
          <a:p>
            <a:pPr lvl="1" eaLnBrk="1" hangingPunct="1"/>
            <a:r>
              <a:rPr lang="vi-VN" altLang="en-US" b="1"/>
              <a:t>Throw </a:t>
            </a:r>
            <a:r>
              <a:rPr lang="vi-VN" altLang="en-US"/>
              <a:t>[exception];</a:t>
            </a:r>
          </a:p>
          <a:p>
            <a:pPr eaLnBrk="1" hangingPunct="1"/>
            <a:r>
              <a:rPr lang="vi-VN" altLang="en-US"/>
              <a:t>ví dụ :</a:t>
            </a:r>
          </a:p>
          <a:p>
            <a:pPr lvl="1" eaLnBrk="1" hangingPunct="1"/>
            <a:r>
              <a:rPr lang="vi-VN" altLang="en-US"/>
              <a:t>Throw new System.Exception() hay</a:t>
            </a:r>
          </a:p>
          <a:p>
            <a:pPr lvl="1" eaLnBrk="1" hangingPunct="1"/>
            <a:r>
              <a:rPr lang="vi-VN" altLang="en-US"/>
              <a:t>Class MyException: System.Exception{}</a:t>
            </a:r>
          </a:p>
          <a:p>
            <a:pPr lvl="1" eaLnBrk="1" hangingPunct="1"/>
            <a:r>
              <a:rPr lang="vi-VN" altLang="en-US"/>
              <a:t>Throw new MyException.</a:t>
            </a:r>
          </a:p>
          <a:p>
            <a:pPr eaLnBrk="1" hangingPunct="1"/>
            <a:endParaRPr lang="vi-VN" altLang="en-US"/>
          </a:p>
        </p:txBody>
      </p:sp>
      <p:sp>
        <p:nvSpPr>
          <p:cNvPr id="254980" name="Slide Number Placeholder 1">
            <a:extLst>
              <a:ext uri="{FF2B5EF4-FFF2-40B4-BE49-F238E27FC236}">
                <a16:creationId xmlns:a16="http://schemas.microsoft.com/office/drawing/2014/main" id="{A6070B7E-C404-48F4-964B-AE391669E8A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145DCE03-6BEF-449D-8A2D-9F72DC389A76}"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17</a:t>
            </a:fld>
            <a:endParaRPr lang="vi-VN" altLang="en-US" sz="2800">
              <a:solidFill>
                <a:srgbClr val="FFFFFF"/>
              </a:solidFill>
              <a:latin typeface="Arial" panose="020B0604020202020204" pitchFamily="34" charset="0"/>
            </a:endParaRPr>
          </a:p>
        </p:txBody>
      </p:sp>
      <p:graphicFrame>
        <p:nvGraphicFramePr>
          <p:cNvPr id="3" name="Table 2">
            <a:extLst>
              <a:ext uri="{FF2B5EF4-FFF2-40B4-BE49-F238E27FC236}">
                <a16:creationId xmlns:a16="http://schemas.microsoft.com/office/drawing/2014/main" id="{0E2DBED3-940A-4093-A041-5620D069F4B1}"/>
              </a:ext>
            </a:extLst>
          </p:cNvPr>
          <p:cNvGraphicFramePr>
            <a:graphicFrameLocks noGrp="1"/>
          </p:cNvGraphicFramePr>
          <p:nvPr>
            <p:extLst>
              <p:ext uri="{D42A27DB-BD31-4B8C-83A1-F6EECF244321}">
                <p14:modId xmlns:p14="http://schemas.microsoft.com/office/powerpoint/2010/main" val="2544272252"/>
              </p:ext>
            </p:extLst>
          </p:nvPr>
        </p:nvGraphicFramePr>
        <p:xfrm>
          <a:off x="6095999" y="3487988"/>
          <a:ext cx="5296250" cy="2845808"/>
        </p:xfrm>
        <a:graphic>
          <a:graphicData uri="http://schemas.openxmlformats.org/drawingml/2006/table">
            <a:tbl>
              <a:tblPr/>
              <a:tblGrid>
                <a:gridCol w="465017">
                  <a:extLst>
                    <a:ext uri="{9D8B030D-6E8A-4147-A177-3AD203B41FA5}">
                      <a16:colId xmlns:a16="http://schemas.microsoft.com/office/drawing/2014/main" val="793387409"/>
                    </a:ext>
                  </a:extLst>
                </a:gridCol>
                <a:gridCol w="4831233">
                  <a:extLst>
                    <a:ext uri="{9D8B030D-6E8A-4147-A177-3AD203B41FA5}">
                      <a16:colId xmlns:a16="http://schemas.microsoft.com/office/drawing/2014/main" val="2293310552"/>
                    </a:ext>
                  </a:extLst>
                </a:gridCol>
              </a:tblGrid>
              <a:tr h="2658813">
                <a:tc>
                  <a:txBody>
                    <a:bodyPr/>
                    <a:lstStyle/>
                    <a:p>
                      <a:pPr algn="ctr" fontAlgn="base"/>
                      <a:r>
                        <a:rPr lang="en-US" sz="1400" b="0">
                          <a:solidFill>
                            <a:srgbClr val="5499DE"/>
                          </a:solidFill>
                          <a:effectLst/>
                          <a:latin typeface="inherit"/>
                        </a:rPr>
                        <a:t>1</a:t>
                      </a:r>
                    </a:p>
                    <a:p>
                      <a:pPr algn="ctr" fontAlgn="base"/>
                      <a:r>
                        <a:rPr lang="en-US" sz="1400" b="0">
                          <a:solidFill>
                            <a:srgbClr val="317CC5"/>
                          </a:solidFill>
                          <a:effectLst/>
                          <a:latin typeface="inherit"/>
                        </a:rPr>
                        <a:t>2</a:t>
                      </a:r>
                    </a:p>
                    <a:p>
                      <a:pPr algn="ctr" fontAlgn="base"/>
                      <a:r>
                        <a:rPr lang="en-US" sz="1400" b="0">
                          <a:solidFill>
                            <a:srgbClr val="5499DE"/>
                          </a:solidFill>
                          <a:effectLst/>
                          <a:latin typeface="inherit"/>
                        </a:rPr>
                        <a:t>3</a:t>
                      </a:r>
                    </a:p>
                    <a:p>
                      <a:pPr algn="ctr" fontAlgn="base"/>
                      <a:r>
                        <a:rPr lang="en-US" sz="1400" b="0">
                          <a:solidFill>
                            <a:srgbClr val="317CC5"/>
                          </a:solidFill>
                          <a:effectLst/>
                          <a:latin typeface="inherit"/>
                        </a:rPr>
                        <a:t>4</a:t>
                      </a:r>
                    </a:p>
                    <a:p>
                      <a:pPr algn="ctr" fontAlgn="base"/>
                      <a:r>
                        <a:rPr lang="en-US" sz="1400" b="0">
                          <a:solidFill>
                            <a:srgbClr val="5499DE"/>
                          </a:solidFill>
                          <a:effectLst/>
                          <a:latin typeface="inherit"/>
                        </a:rPr>
                        <a:t>5</a:t>
                      </a:r>
                    </a:p>
                    <a:p>
                      <a:pPr algn="ctr" fontAlgn="base"/>
                      <a:r>
                        <a:rPr lang="en-US" sz="1400" b="0">
                          <a:solidFill>
                            <a:srgbClr val="317CC5"/>
                          </a:solidFill>
                          <a:effectLst/>
                          <a:latin typeface="inherit"/>
                        </a:rPr>
                        <a:t>6</a:t>
                      </a:r>
                    </a:p>
                    <a:p>
                      <a:pPr algn="ctr" fontAlgn="base"/>
                      <a:r>
                        <a:rPr lang="en-US" sz="1400" b="0">
                          <a:solidFill>
                            <a:srgbClr val="5499DE"/>
                          </a:solidFill>
                          <a:effectLst/>
                          <a:latin typeface="inherit"/>
                        </a:rPr>
                        <a:t>7</a:t>
                      </a:r>
                    </a:p>
                    <a:p>
                      <a:pPr algn="ctr" fontAlgn="base"/>
                      <a:r>
                        <a:rPr lang="en-US" sz="1400" b="0">
                          <a:solidFill>
                            <a:srgbClr val="317CC5"/>
                          </a:solidFill>
                          <a:effectLst/>
                          <a:latin typeface="inherit"/>
                        </a:rPr>
                        <a:t>8</a:t>
                      </a:r>
                    </a:p>
                    <a:p>
                      <a:pPr algn="ctr" fontAlgn="base"/>
                      <a:r>
                        <a:rPr lang="en-US" sz="1400" b="0">
                          <a:solidFill>
                            <a:srgbClr val="5499DE"/>
                          </a:solidFill>
                          <a:effectLst/>
                          <a:latin typeface="inherit"/>
                        </a:rPr>
                        <a:t>9</a:t>
                      </a:r>
                    </a:p>
                    <a:p>
                      <a:pPr algn="ctr" fontAlgn="base"/>
                      <a:r>
                        <a:rPr lang="en-US" sz="1400" b="0">
                          <a:solidFill>
                            <a:srgbClr val="317CC5"/>
                          </a:solidFill>
                          <a:effectLst/>
                          <a:latin typeface="inherit"/>
                        </a:rPr>
                        <a:t>10</a:t>
                      </a:r>
                    </a:p>
                    <a:p>
                      <a:pPr algn="ctr" fontAlgn="base"/>
                      <a:r>
                        <a:rPr lang="en-US" sz="1400" b="0">
                          <a:solidFill>
                            <a:srgbClr val="5499DE"/>
                          </a:solidFill>
                          <a:effectLst/>
                          <a:latin typeface="inherit"/>
                        </a:rPr>
                        <a:t>11</a:t>
                      </a:r>
                    </a:p>
                    <a:p>
                      <a:pPr algn="ctr" fontAlgn="base"/>
                      <a:r>
                        <a:rPr lang="en-US" sz="1400" b="0">
                          <a:solidFill>
                            <a:srgbClr val="317CC5"/>
                          </a:solidFill>
                          <a:effectLst/>
                          <a:latin typeface="inherit"/>
                        </a:rPr>
                        <a:t>12</a:t>
                      </a:r>
                    </a:p>
                  </a:txBody>
                  <a:tcPr marL="72128" marR="72128" marT="36064" marB="36064">
                    <a:lnL>
                      <a:noFill/>
                    </a:lnL>
                    <a:lnR>
                      <a:noFill/>
                    </a:lnR>
                    <a:lnT>
                      <a:noFill/>
                    </a:lnT>
                    <a:lnB>
                      <a:noFill/>
                    </a:lnB>
                    <a:solidFill>
                      <a:srgbClr val="DFEFFF"/>
                    </a:solidFill>
                  </a:tcPr>
                </a:tc>
                <a:tc>
                  <a:txBody>
                    <a:bodyPr/>
                    <a:lstStyle/>
                    <a:p>
                      <a:pPr algn="l" fontAlgn="base"/>
                      <a:r>
                        <a:rPr lang="vi-VN" sz="1400" b="0">
                          <a:solidFill>
                            <a:srgbClr val="800080"/>
                          </a:solidFill>
                          <a:effectLst/>
                          <a:latin typeface="inherit"/>
                        </a:rPr>
                        <a:t>public</a:t>
                      </a:r>
                      <a:r>
                        <a:rPr lang="vi-VN" sz="1400" b="0">
                          <a:solidFill>
                            <a:srgbClr val="006FE0"/>
                          </a:solidFill>
                          <a:effectLst/>
                          <a:latin typeface="inherit"/>
                        </a:rPr>
                        <a:t> </a:t>
                      </a:r>
                      <a:r>
                        <a:rPr lang="vi-VN" sz="1400" b="0">
                          <a:solidFill>
                            <a:srgbClr val="800080"/>
                          </a:solidFill>
                          <a:effectLst/>
                          <a:latin typeface="inherit"/>
                        </a:rPr>
                        <a:t>double</a:t>
                      </a:r>
                      <a:r>
                        <a:rPr lang="vi-VN" sz="1400" b="0">
                          <a:solidFill>
                            <a:srgbClr val="006FE0"/>
                          </a:solidFill>
                          <a:effectLst/>
                          <a:latin typeface="inherit"/>
                        </a:rPr>
                        <a:t> </a:t>
                      </a:r>
                      <a:r>
                        <a:rPr lang="vi-VN" sz="1400" b="0">
                          <a:solidFill>
                            <a:srgbClr val="004ED0"/>
                          </a:solidFill>
                          <a:effectLst/>
                          <a:latin typeface="inherit"/>
                        </a:rPr>
                        <a:t>ChiaHaiSo</a:t>
                      </a:r>
                      <a:r>
                        <a:rPr lang="vi-VN" sz="1400" b="0">
                          <a:solidFill>
                            <a:srgbClr val="333333"/>
                          </a:solidFill>
                          <a:effectLst/>
                          <a:latin typeface="inherit"/>
                        </a:rPr>
                        <a:t>(</a:t>
                      </a:r>
                      <a:r>
                        <a:rPr lang="vi-VN" sz="1400" b="0">
                          <a:solidFill>
                            <a:srgbClr val="800080"/>
                          </a:solidFill>
                          <a:effectLst/>
                          <a:latin typeface="inherit"/>
                        </a:rPr>
                        <a:t>double</a:t>
                      </a:r>
                      <a:r>
                        <a:rPr lang="vi-VN" sz="1400" b="0">
                          <a:solidFill>
                            <a:srgbClr val="006FE0"/>
                          </a:solidFill>
                          <a:effectLst/>
                          <a:latin typeface="inherit"/>
                        </a:rPr>
                        <a:t> </a:t>
                      </a:r>
                      <a:r>
                        <a:rPr lang="vi-VN" sz="1400" b="0">
                          <a:solidFill>
                            <a:srgbClr val="002D7A"/>
                          </a:solidFill>
                          <a:effectLst/>
                          <a:latin typeface="inherit"/>
                        </a:rPr>
                        <a:t>soChia</a:t>
                      </a:r>
                      <a:r>
                        <a:rPr lang="vi-VN" sz="1400" b="0">
                          <a:solidFill>
                            <a:srgbClr val="333333"/>
                          </a:solidFill>
                          <a:effectLst/>
                          <a:latin typeface="inherit"/>
                        </a:rPr>
                        <a:t>,</a:t>
                      </a:r>
                      <a:r>
                        <a:rPr lang="vi-VN" sz="1400" b="0">
                          <a:solidFill>
                            <a:srgbClr val="800080"/>
                          </a:solidFill>
                          <a:effectLst/>
                          <a:latin typeface="inherit"/>
                        </a:rPr>
                        <a:t>double</a:t>
                      </a:r>
                      <a:r>
                        <a:rPr lang="vi-VN" sz="1400" b="0">
                          <a:solidFill>
                            <a:srgbClr val="006FE0"/>
                          </a:solidFill>
                          <a:effectLst/>
                          <a:latin typeface="inherit"/>
                        </a:rPr>
                        <a:t> </a:t>
                      </a:r>
                      <a:r>
                        <a:rPr lang="vi-VN" sz="1400" b="0">
                          <a:solidFill>
                            <a:srgbClr val="002D7A"/>
                          </a:solidFill>
                          <a:effectLst/>
                          <a:latin typeface="inherit"/>
                        </a:rPr>
                        <a:t>soBiChia</a:t>
                      </a:r>
                      <a:r>
                        <a:rPr lang="vi-VN" sz="1400" b="0">
                          <a:solidFill>
                            <a:srgbClr val="333333"/>
                          </a:solidFill>
                          <a:effectLst/>
                          <a:latin typeface="inherit"/>
                        </a:rPr>
                        <a:t>)</a:t>
                      </a:r>
                      <a:endParaRPr lang="vi-VN" sz="1400" b="0">
                        <a:solidFill>
                          <a:srgbClr val="000000"/>
                        </a:solidFill>
                        <a:effectLst/>
                        <a:latin typeface="inherit"/>
                      </a:endParaRPr>
                    </a:p>
                    <a:p>
                      <a:pPr algn="l" fontAlgn="base"/>
                      <a:r>
                        <a:rPr lang="vi-VN" sz="1400" b="0">
                          <a:solidFill>
                            <a:srgbClr val="333333"/>
                          </a:solidFill>
                          <a:effectLst/>
                          <a:latin typeface="inherit"/>
                        </a:rPr>
                        <a:t>{</a:t>
                      </a:r>
                      <a:endParaRPr lang="vi-VN" sz="1400" b="0">
                        <a:solidFill>
                          <a:srgbClr val="000000"/>
                        </a:solidFill>
                        <a:effectLst/>
                        <a:latin typeface="inherit"/>
                      </a:endParaRPr>
                    </a:p>
                    <a:p>
                      <a:pPr algn="l" fontAlgn="base"/>
                      <a:r>
                        <a:rPr lang="vi-VN" sz="1400" b="0">
                          <a:solidFill>
                            <a:srgbClr val="FF8000"/>
                          </a:solidFill>
                          <a:effectLst/>
                          <a:latin typeface="inherit"/>
                        </a:rPr>
                        <a:t>// Nếu số bị chia (soBiChia) bằng 0</a:t>
                      </a:r>
                      <a:endParaRPr lang="vi-VN" sz="1400" b="0">
                        <a:solidFill>
                          <a:srgbClr val="000000"/>
                        </a:solidFill>
                        <a:effectLst/>
                        <a:latin typeface="inherit"/>
                      </a:endParaRPr>
                    </a:p>
                    <a:p>
                      <a:pPr algn="l" fontAlgn="base"/>
                      <a:r>
                        <a:rPr lang="vi-VN" sz="1400" b="0">
                          <a:solidFill>
                            <a:srgbClr val="FF8000"/>
                          </a:solidFill>
                          <a:effectLst/>
                          <a:latin typeface="inherit"/>
                        </a:rPr>
                        <a:t>// phương thức sẽ sử dụng từ khóa throw để ném ra ngoại lệ ArithmeticException.</a:t>
                      </a:r>
                      <a:endParaRPr lang="vi-VN" sz="1400" b="0">
                        <a:solidFill>
                          <a:srgbClr val="000000"/>
                        </a:solidFill>
                        <a:effectLst/>
                        <a:latin typeface="inherit"/>
                      </a:endParaRPr>
                    </a:p>
                    <a:p>
                      <a:pPr algn="l" fontAlgn="base"/>
                      <a:r>
                        <a:rPr lang="vi-VN" sz="1400" b="0">
                          <a:solidFill>
                            <a:srgbClr val="800080"/>
                          </a:solidFill>
                          <a:effectLst/>
                          <a:latin typeface="inherit"/>
                        </a:rPr>
                        <a:t>if</a:t>
                      </a:r>
                      <a:r>
                        <a:rPr lang="vi-VN" sz="1400" b="0">
                          <a:solidFill>
                            <a:srgbClr val="006FE0"/>
                          </a:solidFill>
                          <a:effectLst/>
                          <a:latin typeface="inherit"/>
                        </a:rPr>
                        <a:t> </a:t>
                      </a:r>
                      <a:r>
                        <a:rPr lang="vi-VN" sz="1400" b="0">
                          <a:solidFill>
                            <a:srgbClr val="333333"/>
                          </a:solidFill>
                          <a:effectLst/>
                          <a:latin typeface="inherit"/>
                        </a:rPr>
                        <a:t>(</a:t>
                      </a:r>
                      <a:r>
                        <a:rPr lang="vi-VN" sz="1400" b="0">
                          <a:solidFill>
                            <a:srgbClr val="002D7A"/>
                          </a:solidFill>
                          <a:effectLst/>
                          <a:latin typeface="inherit"/>
                        </a:rPr>
                        <a:t>soBiChia</a:t>
                      </a:r>
                      <a:r>
                        <a:rPr lang="vi-VN" sz="1400" b="0">
                          <a:solidFill>
                            <a:srgbClr val="006FE0"/>
                          </a:solidFill>
                          <a:effectLst/>
                          <a:latin typeface="inherit"/>
                        </a:rPr>
                        <a:t> == </a:t>
                      </a:r>
                      <a:r>
                        <a:rPr lang="vi-VN" sz="1400" b="0">
                          <a:solidFill>
                            <a:srgbClr val="CE0000"/>
                          </a:solidFill>
                          <a:effectLst/>
                          <a:latin typeface="inherit"/>
                        </a:rPr>
                        <a:t>0</a:t>
                      </a:r>
                      <a:r>
                        <a:rPr lang="vi-VN" sz="1400" b="0">
                          <a:solidFill>
                            <a:srgbClr val="333333"/>
                          </a:solidFill>
                          <a:effectLst/>
                          <a:latin typeface="inherit"/>
                        </a:rPr>
                        <a:t>)</a:t>
                      </a:r>
                      <a:endParaRPr lang="vi-VN" sz="1400" b="0">
                        <a:solidFill>
                          <a:srgbClr val="000000"/>
                        </a:solidFill>
                        <a:effectLst/>
                        <a:latin typeface="inherit"/>
                      </a:endParaRPr>
                    </a:p>
                    <a:p>
                      <a:pPr algn="l" fontAlgn="base"/>
                      <a:r>
                        <a:rPr lang="vi-VN" sz="1400" b="0">
                          <a:solidFill>
                            <a:srgbClr val="333333"/>
                          </a:solidFill>
                          <a:effectLst/>
                          <a:latin typeface="inherit"/>
                        </a:rPr>
                        <a:t>{</a:t>
                      </a:r>
                      <a:endParaRPr lang="vi-VN" sz="1400" b="0">
                        <a:solidFill>
                          <a:srgbClr val="000000"/>
                        </a:solidFill>
                        <a:effectLst/>
                        <a:latin typeface="inherit"/>
                      </a:endParaRPr>
                    </a:p>
                    <a:p>
                      <a:pPr algn="l" fontAlgn="base"/>
                      <a:r>
                        <a:rPr lang="vi-VN" sz="1400" b="0">
                          <a:solidFill>
                            <a:srgbClr val="800080"/>
                          </a:solidFill>
                          <a:effectLst/>
                          <a:latin typeface="inherit"/>
                        </a:rPr>
                        <a:t>throw</a:t>
                      </a:r>
                      <a:r>
                        <a:rPr lang="vi-VN" sz="1400" b="0">
                          <a:solidFill>
                            <a:srgbClr val="006FE0"/>
                          </a:solidFill>
                          <a:effectLst/>
                          <a:latin typeface="inherit"/>
                        </a:rPr>
                        <a:t> </a:t>
                      </a:r>
                      <a:r>
                        <a:rPr lang="vi-VN" sz="1400" b="0">
                          <a:solidFill>
                            <a:srgbClr val="800080"/>
                          </a:solidFill>
                          <a:effectLst/>
                          <a:latin typeface="inherit"/>
                        </a:rPr>
                        <a:t>new</a:t>
                      </a:r>
                      <a:r>
                        <a:rPr lang="vi-VN" sz="1400" b="0">
                          <a:solidFill>
                            <a:srgbClr val="006FE0"/>
                          </a:solidFill>
                          <a:effectLst/>
                          <a:latin typeface="inherit"/>
                        </a:rPr>
                        <a:t> </a:t>
                      </a:r>
                      <a:r>
                        <a:rPr lang="vi-VN" sz="1400" b="0">
                          <a:solidFill>
                            <a:srgbClr val="004ED0"/>
                          </a:solidFill>
                          <a:effectLst/>
                          <a:latin typeface="inherit"/>
                        </a:rPr>
                        <a:t>ArithmeticException</a:t>
                      </a:r>
                      <a:r>
                        <a:rPr lang="vi-VN" sz="1400" b="0">
                          <a:solidFill>
                            <a:srgbClr val="333333"/>
                          </a:solidFill>
                          <a:effectLst/>
                          <a:latin typeface="inherit"/>
                        </a:rPr>
                        <a:t>();</a:t>
                      </a:r>
                      <a:endParaRPr lang="vi-VN" sz="1400" b="0">
                        <a:solidFill>
                          <a:srgbClr val="000000"/>
                        </a:solidFill>
                        <a:effectLst/>
                        <a:latin typeface="inherit"/>
                      </a:endParaRPr>
                    </a:p>
                    <a:p>
                      <a:pPr algn="l" fontAlgn="base"/>
                      <a:r>
                        <a:rPr lang="vi-VN" sz="1400" b="0">
                          <a:solidFill>
                            <a:srgbClr val="333333"/>
                          </a:solidFill>
                          <a:effectLst/>
                          <a:latin typeface="inherit"/>
                        </a:rPr>
                        <a:t>}</a:t>
                      </a:r>
                      <a:endParaRPr lang="vi-VN" sz="1400" b="0">
                        <a:solidFill>
                          <a:srgbClr val="000000"/>
                        </a:solidFill>
                        <a:effectLst/>
                        <a:latin typeface="inherit"/>
                      </a:endParaRPr>
                    </a:p>
                    <a:p>
                      <a:pPr algn="l" fontAlgn="base"/>
                      <a:r>
                        <a:rPr lang="vi-VN" sz="1400" b="0">
                          <a:solidFill>
                            <a:srgbClr val="000000"/>
                          </a:solidFill>
                          <a:effectLst/>
                          <a:latin typeface="inherit"/>
                        </a:rPr>
                        <a:t> </a:t>
                      </a:r>
                    </a:p>
                    <a:p>
                      <a:pPr algn="l" fontAlgn="base"/>
                      <a:r>
                        <a:rPr lang="vi-VN" sz="1400" b="0">
                          <a:solidFill>
                            <a:srgbClr val="FF8000"/>
                          </a:solidFill>
                          <a:effectLst/>
                          <a:latin typeface="inherit"/>
                        </a:rPr>
                        <a:t>// các trường hợp soBiChia </a:t>
                      </a:r>
                      <a:r>
                        <a:rPr lang="en-US" sz="1400" b="0">
                          <a:solidFill>
                            <a:srgbClr val="FF8000"/>
                          </a:solidFill>
                          <a:effectLst/>
                          <a:latin typeface="inherit"/>
                        </a:rPr>
                        <a:t>khác </a:t>
                      </a:r>
                      <a:r>
                        <a:rPr lang="vi-VN" sz="1400" b="0">
                          <a:solidFill>
                            <a:srgbClr val="FF8000"/>
                          </a:solidFill>
                          <a:effectLst/>
                          <a:latin typeface="inherit"/>
                        </a:rPr>
                        <a:t>0, sẽ trả về kết quả</a:t>
                      </a:r>
                      <a:endParaRPr lang="vi-VN" sz="1400" b="0">
                        <a:solidFill>
                          <a:srgbClr val="000000"/>
                        </a:solidFill>
                        <a:effectLst/>
                        <a:latin typeface="inherit"/>
                      </a:endParaRPr>
                    </a:p>
                    <a:p>
                      <a:pPr algn="l" fontAlgn="base"/>
                      <a:r>
                        <a:rPr lang="vi-VN" sz="1400" b="0">
                          <a:solidFill>
                            <a:srgbClr val="800080"/>
                          </a:solidFill>
                          <a:effectLst/>
                          <a:latin typeface="inherit"/>
                        </a:rPr>
                        <a:t>return</a:t>
                      </a:r>
                      <a:r>
                        <a:rPr lang="vi-VN" sz="1400" b="0">
                          <a:solidFill>
                            <a:srgbClr val="006FE0"/>
                          </a:solidFill>
                          <a:effectLst/>
                          <a:latin typeface="inherit"/>
                        </a:rPr>
                        <a:t> </a:t>
                      </a:r>
                      <a:r>
                        <a:rPr lang="vi-VN" sz="1400" b="0">
                          <a:solidFill>
                            <a:srgbClr val="002D7A"/>
                          </a:solidFill>
                          <a:effectLst/>
                          <a:latin typeface="inherit"/>
                        </a:rPr>
                        <a:t>soChia</a:t>
                      </a:r>
                      <a:r>
                        <a:rPr lang="vi-VN" sz="1400" b="0">
                          <a:solidFill>
                            <a:srgbClr val="006FE0"/>
                          </a:solidFill>
                          <a:effectLst/>
                          <a:latin typeface="inherit"/>
                        </a:rPr>
                        <a:t>/</a:t>
                      </a:r>
                      <a:r>
                        <a:rPr lang="vi-VN" sz="1400" b="0">
                          <a:solidFill>
                            <a:srgbClr val="002D7A"/>
                          </a:solidFill>
                          <a:effectLst/>
                          <a:latin typeface="inherit"/>
                        </a:rPr>
                        <a:t>soBiChia</a:t>
                      </a:r>
                      <a:r>
                        <a:rPr lang="vi-VN" sz="1400" b="0">
                          <a:solidFill>
                            <a:srgbClr val="333333"/>
                          </a:solidFill>
                          <a:effectLst/>
                          <a:latin typeface="inherit"/>
                        </a:rPr>
                        <a:t>;</a:t>
                      </a:r>
                      <a:endParaRPr lang="vi-VN" sz="1400" b="0">
                        <a:solidFill>
                          <a:srgbClr val="000000"/>
                        </a:solidFill>
                        <a:effectLst/>
                        <a:latin typeface="inherit"/>
                      </a:endParaRPr>
                    </a:p>
                    <a:p>
                      <a:pPr algn="l" fontAlgn="base"/>
                      <a:r>
                        <a:rPr lang="vi-VN" sz="1400" b="0">
                          <a:solidFill>
                            <a:srgbClr val="333333"/>
                          </a:solidFill>
                          <a:effectLst/>
                          <a:latin typeface="inherit"/>
                        </a:rPr>
                        <a:t>}</a:t>
                      </a:r>
                      <a:endParaRPr lang="vi-VN" sz="1400" b="0">
                        <a:solidFill>
                          <a:srgbClr val="000000"/>
                        </a:solidFill>
                        <a:effectLst/>
                        <a:latin typeface="inherit"/>
                      </a:endParaRPr>
                    </a:p>
                  </a:txBody>
                  <a:tcPr marL="72128" marR="72128" marT="36064" marB="36064">
                    <a:lnL>
                      <a:noFill/>
                    </a:lnL>
                    <a:lnR>
                      <a:noFill/>
                    </a:lnR>
                    <a:lnT>
                      <a:noFill/>
                    </a:lnT>
                    <a:lnB>
                      <a:noFill/>
                    </a:lnB>
                    <a:solidFill>
                      <a:srgbClr val="FDFDFD"/>
                    </a:solidFill>
                  </a:tcPr>
                </a:tc>
                <a:extLst>
                  <a:ext uri="{0D108BD9-81ED-4DB2-BD59-A6C34878D82A}">
                    <a16:rowId xmlns:a16="http://schemas.microsoft.com/office/drawing/2014/main" val="161000869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itle 1">
            <a:extLst>
              <a:ext uri="{FF2B5EF4-FFF2-40B4-BE49-F238E27FC236}">
                <a16:creationId xmlns:a16="http://schemas.microsoft.com/office/drawing/2014/main" id="{045854CC-099F-4506-A5A7-FCDCC7901CB5}"/>
              </a:ext>
            </a:extLst>
          </p:cNvPr>
          <p:cNvSpPr>
            <a:spLocks noGrp="1" noChangeArrowheads="1"/>
          </p:cNvSpPr>
          <p:nvPr>
            <p:ph type="title"/>
          </p:nvPr>
        </p:nvSpPr>
        <p:spPr/>
        <p:txBody>
          <a:bodyPr/>
          <a:lstStyle/>
          <a:p>
            <a:pPr eaLnBrk="1" hangingPunct="1"/>
            <a:r>
              <a:rPr lang="vi-VN" altLang="en-US"/>
              <a:t>Ví dụ</a:t>
            </a:r>
            <a:r>
              <a:rPr lang="en-US" altLang="en-US"/>
              <a:t> 02</a:t>
            </a:r>
            <a:endParaRPr lang="vi-VN" altLang="en-US"/>
          </a:p>
        </p:txBody>
      </p:sp>
      <p:pic>
        <p:nvPicPr>
          <p:cNvPr id="256003" name="Picture 2">
            <a:extLst>
              <a:ext uri="{FF2B5EF4-FFF2-40B4-BE49-F238E27FC236}">
                <a16:creationId xmlns:a16="http://schemas.microsoft.com/office/drawing/2014/main" id="{96C2C5AF-FF0F-4A73-8C2D-46655FCDF6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990315" y="2557463"/>
            <a:ext cx="6211370" cy="3317875"/>
          </a:xfrm>
        </p:spPr>
      </p:pic>
      <p:sp>
        <p:nvSpPr>
          <p:cNvPr id="256004" name="Slide Number Placeholder 1">
            <a:extLst>
              <a:ext uri="{FF2B5EF4-FFF2-40B4-BE49-F238E27FC236}">
                <a16:creationId xmlns:a16="http://schemas.microsoft.com/office/drawing/2014/main" id="{AC5A076E-3DF7-4D07-93E9-15E743995CD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5F09FCCD-8257-48E9-BAFF-3B19E80EEC32}"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18</a:t>
            </a:fld>
            <a:endParaRPr lang="vi-VN" altLang="en-US" sz="2800">
              <a:solidFill>
                <a:srgbClr val="FFFFFF"/>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itle 1">
            <a:extLst>
              <a:ext uri="{FF2B5EF4-FFF2-40B4-BE49-F238E27FC236}">
                <a16:creationId xmlns:a16="http://schemas.microsoft.com/office/drawing/2014/main" id="{706027E3-CC76-4E65-AD9D-95C74FA89E5D}"/>
              </a:ext>
            </a:extLst>
          </p:cNvPr>
          <p:cNvSpPr>
            <a:spLocks noGrp="1" noChangeArrowheads="1"/>
          </p:cNvSpPr>
          <p:nvPr>
            <p:ph type="title"/>
          </p:nvPr>
        </p:nvSpPr>
        <p:spPr/>
        <p:txBody>
          <a:bodyPr/>
          <a:lstStyle/>
          <a:p>
            <a:pPr eaLnBrk="1" hangingPunct="1"/>
            <a:r>
              <a:rPr lang="vi-VN" altLang="en-US"/>
              <a:t>Try-Catch</a:t>
            </a:r>
          </a:p>
        </p:txBody>
      </p:sp>
      <p:sp>
        <p:nvSpPr>
          <p:cNvPr id="257027" name="Content Placeholder 2">
            <a:extLst>
              <a:ext uri="{FF2B5EF4-FFF2-40B4-BE49-F238E27FC236}">
                <a16:creationId xmlns:a16="http://schemas.microsoft.com/office/drawing/2014/main" id="{DFAD9D44-9CCE-41AE-80FA-9897715ABC16}"/>
              </a:ext>
            </a:extLst>
          </p:cNvPr>
          <p:cNvSpPr>
            <a:spLocks noGrp="1" noChangeArrowheads="1"/>
          </p:cNvSpPr>
          <p:nvPr>
            <p:ph idx="1"/>
          </p:nvPr>
        </p:nvSpPr>
        <p:spPr/>
        <p:txBody>
          <a:bodyPr>
            <a:normAutofit fontScale="92500" lnSpcReduction="10000"/>
          </a:bodyPr>
          <a:lstStyle/>
          <a:p>
            <a:pPr eaLnBrk="1" hangingPunct="1"/>
            <a:r>
              <a:rPr lang="vi-VN" altLang="en-US"/>
              <a:t>Những đoạn mã có thể chứa những sự kiện gây ra những biệt lệ được đặc trong </a:t>
            </a:r>
            <a:r>
              <a:rPr lang="vi-VN" altLang="en-US" b="1" i="1"/>
              <a:t>try </a:t>
            </a:r>
            <a:r>
              <a:rPr lang="vi-VN" altLang="en-US"/>
              <a:t> và bao gồm cả </a:t>
            </a:r>
            <a:r>
              <a:rPr lang="vi-VN" altLang="en-US" b="1" i="1"/>
              <a:t>throw </a:t>
            </a:r>
          </a:p>
          <a:p>
            <a:pPr eaLnBrk="1" hangingPunct="1"/>
            <a:r>
              <a:rPr lang="vi-VN" altLang="en-US"/>
              <a:t>Khi một biệt lệ được </a:t>
            </a:r>
            <a:r>
              <a:rPr lang="vi-VN" altLang="en-US" b="1"/>
              <a:t>throw </a:t>
            </a:r>
            <a:r>
              <a:rPr lang="vi-VN" altLang="en-US"/>
              <a:t>ra thì CLR sẽ tìm một bộ </a:t>
            </a:r>
            <a:r>
              <a:rPr lang="en-US" altLang="en-US"/>
              <a:t>x</a:t>
            </a:r>
            <a:r>
              <a:rPr lang="vi-VN" altLang="en-US"/>
              <a:t>ử lý những biệt lệ đó n</a:t>
            </a:r>
            <a:r>
              <a:rPr lang="en-US" altLang="en-US"/>
              <a:t>ằ</a:t>
            </a:r>
            <a:r>
              <a:rPr lang="vi-VN" altLang="en-US"/>
              <a:t>m trong khối </a:t>
            </a:r>
            <a:r>
              <a:rPr lang="vi-VN" altLang="en-US" b="1"/>
              <a:t>catch.</a:t>
            </a:r>
          </a:p>
          <a:p>
            <a:pPr eaLnBrk="1" hangingPunct="1"/>
            <a:r>
              <a:rPr lang="vi-VN" altLang="en-US"/>
              <a:t>Cú pháp :</a:t>
            </a:r>
          </a:p>
          <a:p>
            <a:pPr lvl="1" eaLnBrk="1" hangingPunct="1"/>
            <a:r>
              <a:rPr lang="vi-VN" altLang="en-US"/>
              <a:t>try { </a:t>
            </a:r>
            <a:r>
              <a:rPr lang="vi-VN" altLang="en-US" i="1"/>
              <a:t>try block</a:t>
            </a:r>
            <a:r>
              <a:rPr lang="vi-VN" altLang="en-US"/>
              <a:t>}</a:t>
            </a:r>
          </a:p>
          <a:p>
            <a:pPr lvl="1" eaLnBrk="1" hangingPunct="1">
              <a:buFont typeface="Wingdings 2" panose="05020102010507070707" pitchFamily="18" charset="2"/>
              <a:buNone/>
            </a:pPr>
            <a:r>
              <a:rPr lang="vi-VN" altLang="en-US"/>
              <a:t>    Catch (exception declaration-1 ) </a:t>
            </a:r>
            <a:r>
              <a:rPr lang="vi-VN" altLang="en-US" i="1"/>
              <a:t>{ catch block}</a:t>
            </a:r>
          </a:p>
          <a:p>
            <a:pPr lvl="1" eaLnBrk="1" hangingPunct="1">
              <a:buFont typeface="Wingdings 2" panose="05020102010507070707" pitchFamily="18" charset="2"/>
              <a:buNone/>
            </a:pPr>
            <a:r>
              <a:rPr lang="vi-VN" altLang="en-US" i="1"/>
              <a:t>    </a:t>
            </a:r>
            <a:r>
              <a:rPr lang="vi-VN" altLang="en-US"/>
              <a:t>Catch (exception declaration-1 ) </a:t>
            </a:r>
            <a:r>
              <a:rPr lang="vi-VN" altLang="en-US" i="1"/>
              <a:t>{ catch block}</a:t>
            </a:r>
          </a:p>
          <a:p>
            <a:pPr eaLnBrk="1" hangingPunct="1"/>
            <a:endParaRPr lang="vi-VN" altLang="en-US"/>
          </a:p>
        </p:txBody>
      </p:sp>
      <p:sp>
        <p:nvSpPr>
          <p:cNvPr id="257028" name="Slide Number Placeholder 1">
            <a:extLst>
              <a:ext uri="{FF2B5EF4-FFF2-40B4-BE49-F238E27FC236}">
                <a16:creationId xmlns:a16="http://schemas.microsoft.com/office/drawing/2014/main" id="{2D8C131E-E410-4075-AA95-6DCA3E76039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1301E031-5D6E-4514-B948-01A16CC37AFC}"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19</a:t>
            </a:fld>
            <a:endParaRPr lang="vi-VN" altLang="en-US" sz="2800">
              <a:solidFill>
                <a:srgbClr val="FFFFFF"/>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itle 1">
            <a:extLst>
              <a:ext uri="{FF2B5EF4-FFF2-40B4-BE49-F238E27FC236}">
                <a16:creationId xmlns:a16="http://schemas.microsoft.com/office/drawing/2014/main" id="{FE697EB9-2D17-4230-972E-4709C3197AC7}"/>
              </a:ext>
            </a:extLst>
          </p:cNvPr>
          <p:cNvSpPr>
            <a:spLocks noGrp="1" noChangeArrowheads="1"/>
          </p:cNvSpPr>
          <p:nvPr>
            <p:ph type="title"/>
          </p:nvPr>
        </p:nvSpPr>
        <p:spPr/>
        <p:txBody>
          <a:bodyPr/>
          <a:lstStyle/>
          <a:p>
            <a:pPr eaLnBrk="1" hangingPunct="1"/>
            <a:r>
              <a:rPr lang="vi-VN" altLang="en-US"/>
              <a:t>Mảng</a:t>
            </a:r>
          </a:p>
        </p:txBody>
      </p:sp>
      <p:sp>
        <p:nvSpPr>
          <p:cNvPr id="229379" name="Content Placeholder 2">
            <a:extLst>
              <a:ext uri="{FF2B5EF4-FFF2-40B4-BE49-F238E27FC236}">
                <a16:creationId xmlns:a16="http://schemas.microsoft.com/office/drawing/2014/main" id="{C2DC92F2-740D-487A-81CA-B71C97E0563D}"/>
              </a:ext>
            </a:extLst>
          </p:cNvPr>
          <p:cNvSpPr>
            <a:spLocks noGrp="1" noChangeArrowheads="1"/>
          </p:cNvSpPr>
          <p:nvPr>
            <p:ph idx="1"/>
          </p:nvPr>
        </p:nvSpPr>
        <p:spPr>
          <a:xfrm>
            <a:off x="1922479" y="2457974"/>
            <a:ext cx="4780326" cy="3685914"/>
          </a:xfrm>
        </p:spPr>
        <p:txBody>
          <a:bodyPr>
            <a:normAutofit lnSpcReduction="10000"/>
          </a:bodyPr>
          <a:lstStyle/>
          <a:p>
            <a:pPr eaLnBrk="1" hangingPunct="1"/>
            <a:r>
              <a:rPr lang="en-US" altLang="en-US"/>
              <a:t>Mảng là một tập hợp có thứ tự của những đối tượng, tất cả các đối tượng này cùng một kiểu</a:t>
            </a:r>
            <a:r>
              <a:rPr lang="vi-VN" altLang="en-US"/>
              <a:t>.</a:t>
            </a:r>
          </a:p>
          <a:p>
            <a:pPr eaLnBrk="1" hangingPunct="1"/>
            <a:r>
              <a:rPr lang="en-US" altLang="en-US"/>
              <a:t>Mảng trong ngôn ngữ C#</a:t>
            </a:r>
            <a:r>
              <a:rPr lang="vi-VN" altLang="en-US"/>
              <a:t> </a:t>
            </a:r>
            <a:r>
              <a:rPr lang="en-US" altLang="en-US"/>
              <a:t>là những đối tượng</a:t>
            </a:r>
            <a:r>
              <a:rPr lang="vi-VN" altLang="en-US"/>
              <a:t>.</a:t>
            </a:r>
          </a:p>
          <a:p>
            <a:pPr eaLnBrk="1" hangingPunct="1"/>
            <a:r>
              <a:rPr lang="en-US" altLang="en-US"/>
              <a:t>Mảng sử dụng các phương thức và những thuộc tính.</a:t>
            </a:r>
          </a:p>
          <a:p>
            <a:pPr eaLnBrk="1" hangingPunct="1"/>
            <a:r>
              <a:rPr lang="en-US" altLang="en-US"/>
              <a:t>Mảng thực sự là những đối tượng của lớp System.array.</a:t>
            </a:r>
          </a:p>
          <a:p>
            <a:pPr eaLnBrk="1" hangingPunct="1"/>
            <a:endParaRPr lang="vi-VN" altLang="en-US"/>
          </a:p>
        </p:txBody>
      </p:sp>
      <p:sp>
        <p:nvSpPr>
          <p:cNvPr id="229381" name="Slide Number Placeholder 1">
            <a:extLst>
              <a:ext uri="{FF2B5EF4-FFF2-40B4-BE49-F238E27FC236}">
                <a16:creationId xmlns:a16="http://schemas.microsoft.com/office/drawing/2014/main" id="{BDC030A0-E52F-4C43-B5AF-58BE7D1ACD8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F22AFF20-E916-42F2-878F-F77E674A5A3E}"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a:t>
            </a:fld>
            <a:endParaRPr lang="vi-VN" altLang="en-US" sz="2800">
              <a:solidFill>
                <a:srgbClr val="FFFFFF"/>
              </a:solidFill>
              <a:latin typeface="Arial" panose="020B0604020202020204" pitchFamily="34" charset="0"/>
            </a:endParaRPr>
          </a:p>
        </p:txBody>
      </p:sp>
      <p:sp>
        <p:nvSpPr>
          <p:cNvPr id="229380" name="Text Box 24">
            <a:extLst>
              <a:ext uri="{FF2B5EF4-FFF2-40B4-BE49-F238E27FC236}">
                <a16:creationId xmlns:a16="http://schemas.microsoft.com/office/drawing/2014/main" id="{48CBA445-83C4-45B0-8075-ED1175A68FEA}"/>
              </a:ext>
            </a:extLst>
          </p:cNvPr>
          <p:cNvSpPr txBox="1">
            <a:spLocks noChangeArrowheads="1"/>
          </p:cNvSpPr>
          <p:nvPr/>
        </p:nvSpPr>
        <p:spPr bwMode="auto">
          <a:xfrm>
            <a:off x="7356474" y="1634065"/>
            <a:ext cx="3279775" cy="4337050"/>
          </a:xfrm>
          <a:prstGeom prst="rect">
            <a:avLst/>
          </a:prstGeom>
          <a:solidFill>
            <a:srgbClr val="FFFFDC"/>
          </a:solidFill>
          <a:ln>
            <a:noFill/>
          </a:ln>
          <a:extLs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20000"/>
              </a:spcBef>
              <a:spcAft>
                <a:spcPct val="0"/>
              </a:spcAft>
              <a:buClr>
                <a:srgbClr val="1E5155"/>
              </a:buClr>
              <a:buSzPct val="75000"/>
              <a:buNone/>
            </a:pPr>
            <a:r>
              <a:rPr lang="en-US" altLang="en-US" sz="1600" noProof="1">
                <a:solidFill>
                  <a:srgbClr val="0000FF"/>
                </a:solidFill>
                <a:latin typeface="Arial" panose="020B0604020202020204" pitchFamily="34" charset="0"/>
              </a:rPr>
              <a:t>using System;</a:t>
            </a:r>
          </a:p>
          <a:p>
            <a:pPr defTabSz="457200" fontAlgn="base">
              <a:spcBef>
                <a:spcPct val="20000"/>
              </a:spcBef>
              <a:spcAft>
                <a:spcPct val="0"/>
              </a:spcAft>
              <a:buClr>
                <a:srgbClr val="1E5155"/>
              </a:buClr>
              <a:buSzPct val="75000"/>
              <a:buNone/>
            </a:pPr>
            <a:r>
              <a:rPr lang="en-US" altLang="en-US" sz="1600" noProof="1">
                <a:solidFill>
                  <a:srgbClr val="0000FF"/>
                </a:solidFill>
                <a:latin typeface="Arial" panose="020B0604020202020204" pitchFamily="34" charset="0"/>
              </a:rPr>
              <a:t>public class </a:t>
            </a:r>
            <a:r>
              <a:rPr lang="en-US" altLang="en-US" sz="1600" noProof="1">
                <a:solidFill>
                  <a:srgbClr val="008080"/>
                </a:solidFill>
                <a:latin typeface="Arial" panose="020B0604020202020204" pitchFamily="34" charset="0"/>
              </a:rPr>
              <a:t>Animal { }</a:t>
            </a:r>
          </a:p>
          <a:p>
            <a:pPr defTabSz="457200" fontAlgn="base">
              <a:spcBef>
                <a:spcPct val="20000"/>
              </a:spcBef>
              <a:spcAft>
                <a:spcPct val="0"/>
              </a:spcAft>
              <a:buClr>
                <a:srgbClr val="1E5155"/>
              </a:buClr>
              <a:buSzPct val="75000"/>
              <a:buNone/>
            </a:pPr>
            <a:r>
              <a:rPr lang="en-US" altLang="en-US" sz="1600" noProof="1">
                <a:solidFill>
                  <a:srgbClr val="0000FF"/>
                </a:solidFill>
                <a:latin typeface="Arial" panose="020B0604020202020204" pitchFamily="34" charset="0"/>
              </a:rPr>
              <a:t>public class </a:t>
            </a:r>
            <a:r>
              <a:rPr lang="en-US" altLang="en-US" sz="1600" noProof="1">
                <a:solidFill>
                  <a:srgbClr val="008080"/>
                </a:solidFill>
                <a:latin typeface="Arial" panose="020B0604020202020204" pitchFamily="34" charset="0"/>
              </a:rPr>
              <a:t>Dog : Animal { }</a:t>
            </a:r>
          </a:p>
          <a:p>
            <a:pPr defTabSz="457200" fontAlgn="base">
              <a:spcBef>
                <a:spcPct val="20000"/>
              </a:spcBef>
              <a:spcAft>
                <a:spcPct val="0"/>
              </a:spcAft>
              <a:buClr>
                <a:srgbClr val="1E5155"/>
              </a:buClr>
              <a:buSzPct val="75000"/>
              <a:buNone/>
            </a:pPr>
            <a:r>
              <a:rPr lang="en-US" altLang="en-US" sz="1600" noProof="1">
                <a:solidFill>
                  <a:srgbClr val="0000FF"/>
                </a:solidFill>
                <a:latin typeface="Arial" panose="020B0604020202020204" pitchFamily="34" charset="0"/>
              </a:rPr>
              <a:t>public class </a:t>
            </a:r>
            <a:r>
              <a:rPr lang="en-US" altLang="en-US" sz="1600" noProof="1">
                <a:solidFill>
                  <a:srgbClr val="008080"/>
                </a:solidFill>
                <a:latin typeface="Arial" panose="020B0604020202020204" pitchFamily="34" charset="0"/>
              </a:rPr>
              <a:t>Cat : Animal { }</a:t>
            </a:r>
          </a:p>
          <a:p>
            <a:pPr defTabSz="457200" fontAlgn="base">
              <a:spcBef>
                <a:spcPct val="20000"/>
              </a:spcBef>
              <a:spcAft>
                <a:spcPct val="0"/>
              </a:spcAft>
              <a:buClr>
                <a:srgbClr val="1E5155"/>
              </a:buClr>
              <a:buSzPct val="75000"/>
              <a:buNone/>
            </a:pPr>
            <a:r>
              <a:rPr lang="en-US" altLang="en-US" sz="1600" noProof="1">
                <a:solidFill>
                  <a:srgbClr val="0000FF"/>
                </a:solidFill>
                <a:latin typeface="Arial" panose="020B0604020202020204" pitchFamily="34" charset="0"/>
              </a:rPr>
              <a:t>public class </a:t>
            </a:r>
            <a:r>
              <a:rPr lang="en-US" altLang="en-US" sz="1600" noProof="1">
                <a:solidFill>
                  <a:srgbClr val="008080"/>
                </a:solidFill>
                <a:latin typeface="Arial" panose="020B0604020202020204" pitchFamily="34" charset="0"/>
              </a:rPr>
              <a:t>EntryPoint</a:t>
            </a:r>
          </a:p>
          <a:p>
            <a:pPr defTabSz="457200" fontAlgn="base">
              <a:spcBef>
                <a:spcPct val="20000"/>
              </a:spcBef>
              <a:spcAft>
                <a:spcPct val="0"/>
              </a:spcAft>
              <a:buClr>
                <a:srgbClr val="1E5155"/>
              </a:buClr>
              <a:buSzPct val="75000"/>
              <a:buNone/>
            </a:pPr>
            <a:r>
              <a:rPr lang="en-US" altLang="en-US" sz="1600" noProof="1">
                <a:solidFill>
                  <a:srgbClr val="008080"/>
                </a:solidFill>
                <a:latin typeface="Arial" panose="020B0604020202020204" pitchFamily="34" charset="0"/>
              </a:rPr>
              <a:t>{</a:t>
            </a:r>
          </a:p>
          <a:p>
            <a:pPr defTabSz="457200" fontAlgn="base">
              <a:spcBef>
                <a:spcPct val="20000"/>
              </a:spcBef>
              <a:spcAft>
                <a:spcPct val="0"/>
              </a:spcAft>
              <a:buClr>
                <a:srgbClr val="1E5155"/>
              </a:buClr>
              <a:buSzPct val="75000"/>
              <a:buNone/>
            </a:pPr>
            <a:r>
              <a:rPr lang="en-US" altLang="en-US" sz="1600" noProof="1">
                <a:solidFill>
                  <a:srgbClr val="008080"/>
                </a:solidFill>
                <a:latin typeface="Arial" panose="020B0604020202020204" pitchFamily="34" charset="0"/>
              </a:rPr>
              <a:t>    </a:t>
            </a:r>
            <a:r>
              <a:rPr lang="en-US" altLang="en-US" sz="1600" noProof="1">
                <a:solidFill>
                  <a:srgbClr val="0000FF"/>
                </a:solidFill>
                <a:latin typeface="Arial" panose="020B0604020202020204" pitchFamily="34" charset="0"/>
              </a:rPr>
              <a:t>static void Main()</a:t>
            </a:r>
          </a:p>
          <a:p>
            <a:pPr defTabSz="457200" fontAlgn="base">
              <a:spcBef>
                <a:spcPct val="20000"/>
              </a:spcBef>
              <a:spcAft>
                <a:spcPct val="0"/>
              </a:spcAft>
              <a:buClr>
                <a:srgbClr val="1E5155"/>
              </a:buClr>
              <a:buSzPct val="75000"/>
              <a:buNone/>
            </a:pPr>
            <a:r>
              <a:rPr lang="en-US" altLang="en-US" sz="1600" noProof="1">
                <a:solidFill>
                  <a:srgbClr val="0000FF"/>
                </a:solidFill>
                <a:latin typeface="Arial" panose="020B0604020202020204" pitchFamily="34" charset="0"/>
              </a:rPr>
              <a:t>    {</a:t>
            </a:r>
          </a:p>
          <a:p>
            <a:pPr defTabSz="457200" fontAlgn="base">
              <a:spcBef>
                <a:spcPct val="20000"/>
              </a:spcBef>
              <a:spcAft>
                <a:spcPct val="0"/>
              </a:spcAft>
              <a:buClr>
                <a:srgbClr val="1E5155"/>
              </a:buClr>
              <a:buSzPct val="75000"/>
              <a:buNone/>
            </a:pPr>
            <a:r>
              <a:rPr lang="en-US" altLang="en-US" sz="1600" noProof="1">
                <a:solidFill>
                  <a:srgbClr val="0000FF"/>
                </a:solidFill>
                <a:latin typeface="Arial" panose="020B0604020202020204" pitchFamily="34" charset="0"/>
              </a:rPr>
              <a:t>        </a:t>
            </a:r>
            <a:r>
              <a:rPr lang="en-US" altLang="en-US" sz="1600" noProof="1">
                <a:solidFill>
                  <a:srgbClr val="008080"/>
                </a:solidFill>
                <a:latin typeface="Arial" panose="020B0604020202020204" pitchFamily="34" charset="0"/>
              </a:rPr>
              <a:t>Dog[] dogs = </a:t>
            </a:r>
            <a:r>
              <a:rPr lang="en-US" altLang="en-US" sz="1600" noProof="1">
                <a:solidFill>
                  <a:srgbClr val="0000FF"/>
                </a:solidFill>
                <a:latin typeface="Arial" panose="020B0604020202020204" pitchFamily="34" charset="0"/>
              </a:rPr>
              <a:t>new </a:t>
            </a:r>
            <a:r>
              <a:rPr lang="en-US" altLang="en-US" sz="1600" noProof="1">
                <a:solidFill>
                  <a:srgbClr val="008080"/>
                </a:solidFill>
                <a:latin typeface="Arial" panose="020B0604020202020204" pitchFamily="34" charset="0"/>
              </a:rPr>
              <a:t>Dog[3];</a:t>
            </a:r>
          </a:p>
          <a:p>
            <a:pPr defTabSz="457200" fontAlgn="base">
              <a:spcBef>
                <a:spcPct val="20000"/>
              </a:spcBef>
              <a:spcAft>
                <a:spcPct val="0"/>
              </a:spcAft>
              <a:buClr>
                <a:srgbClr val="1E5155"/>
              </a:buClr>
              <a:buSzPct val="75000"/>
              <a:buNone/>
            </a:pPr>
            <a:r>
              <a:rPr lang="en-US" altLang="en-US" sz="1600" noProof="1">
                <a:solidFill>
                  <a:srgbClr val="008080"/>
                </a:solidFill>
                <a:latin typeface="Arial" panose="020B0604020202020204" pitchFamily="34" charset="0"/>
              </a:rPr>
              <a:t>        Cat[] cats = </a:t>
            </a:r>
            <a:r>
              <a:rPr lang="en-US" altLang="en-US" sz="1600" noProof="1">
                <a:solidFill>
                  <a:srgbClr val="0000FF"/>
                </a:solidFill>
                <a:latin typeface="Arial" panose="020B0604020202020204" pitchFamily="34" charset="0"/>
              </a:rPr>
              <a:t>new </a:t>
            </a:r>
            <a:r>
              <a:rPr lang="en-US" altLang="en-US" sz="1600" noProof="1">
                <a:solidFill>
                  <a:srgbClr val="008080"/>
                </a:solidFill>
                <a:latin typeface="Arial" panose="020B0604020202020204" pitchFamily="34" charset="0"/>
              </a:rPr>
              <a:t>Cat[2];</a:t>
            </a:r>
          </a:p>
          <a:p>
            <a:pPr defTabSz="457200" fontAlgn="base">
              <a:spcBef>
                <a:spcPct val="20000"/>
              </a:spcBef>
              <a:spcAft>
                <a:spcPct val="0"/>
              </a:spcAft>
              <a:buClr>
                <a:srgbClr val="1E5155"/>
              </a:buClr>
              <a:buSzPct val="75000"/>
              <a:buNone/>
            </a:pPr>
            <a:r>
              <a:rPr lang="en-US" altLang="en-US" sz="1600" noProof="1">
                <a:solidFill>
                  <a:srgbClr val="008080"/>
                </a:solidFill>
                <a:latin typeface="Arial" panose="020B0604020202020204" pitchFamily="34" charset="0"/>
              </a:rPr>
              <a:t>        Animal[] animals = dogs;</a:t>
            </a:r>
          </a:p>
          <a:p>
            <a:pPr defTabSz="457200" fontAlgn="base">
              <a:spcBef>
                <a:spcPct val="20000"/>
              </a:spcBef>
              <a:spcAft>
                <a:spcPct val="0"/>
              </a:spcAft>
              <a:buClr>
                <a:srgbClr val="1E5155"/>
              </a:buClr>
              <a:buSzPct val="75000"/>
              <a:buNone/>
            </a:pPr>
            <a:r>
              <a:rPr lang="en-US" altLang="en-US" sz="1600" noProof="1">
                <a:solidFill>
                  <a:srgbClr val="008080"/>
                </a:solidFill>
                <a:latin typeface="Arial" panose="020B0604020202020204" pitchFamily="34" charset="0"/>
              </a:rPr>
              <a:t>        Animal[] moreAnimals = cats;</a:t>
            </a:r>
          </a:p>
          <a:p>
            <a:pPr defTabSz="457200" fontAlgn="base">
              <a:spcBef>
                <a:spcPct val="20000"/>
              </a:spcBef>
              <a:spcAft>
                <a:spcPct val="0"/>
              </a:spcAft>
              <a:buClr>
                <a:srgbClr val="1E5155"/>
              </a:buClr>
              <a:buSzPct val="75000"/>
              <a:buNone/>
            </a:pPr>
            <a:r>
              <a:rPr lang="en-US" altLang="en-US" sz="1600" noProof="1">
                <a:solidFill>
                  <a:srgbClr val="008080"/>
                </a:solidFill>
                <a:latin typeface="Arial" panose="020B0604020202020204" pitchFamily="34" charset="0"/>
              </a:rPr>
              <a:t>    }</a:t>
            </a:r>
          </a:p>
          <a:p>
            <a:pPr defTabSz="457200" fontAlgn="base">
              <a:spcBef>
                <a:spcPct val="20000"/>
              </a:spcBef>
              <a:spcAft>
                <a:spcPct val="0"/>
              </a:spcAft>
              <a:buClr>
                <a:srgbClr val="1E5155"/>
              </a:buClr>
              <a:buSzPct val="75000"/>
              <a:buNone/>
            </a:pPr>
            <a:r>
              <a:rPr lang="en-US" altLang="en-US" sz="1600" noProof="1">
                <a:solidFill>
                  <a:srgbClr val="008080"/>
                </a:solidFill>
                <a:latin typeface="Arial" panose="020B0604020202020204" pitchFamily="34" charset="0"/>
              </a:rPr>
              <a:t>}</a:t>
            </a:r>
            <a:endParaRPr lang="en-US" altLang="en-US" sz="1600">
              <a:solidFill>
                <a:srgbClr val="008080"/>
              </a:solidFill>
              <a:latin typeface="Arial" panose="020B0604020202020204" pitchFamily="34" charset="0"/>
            </a:endParaRPr>
          </a:p>
          <a:p>
            <a:pPr defTabSz="457200" fontAlgn="base">
              <a:spcBef>
                <a:spcPct val="0"/>
              </a:spcBef>
              <a:spcAft>
                <a:spcPct val="0"/>
              </a:spcAft>
              <a:buClrTx/>
              <a:buSzTx/>
              <a:buNone/>
            </a:pPr>
            <a:endParaRPr lang="en-US" altLang="en-US" sz="1200">
              <a:solidFill>
                <a:prstClr val="white"/>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050" name="Picture 2">
            <a:extLst>
              <a:ext uri="{FF2B5EF4-FFF2-40B4-BE49-F238E27FC236}">
                <a16:creationId xmlns:a16="http://schemas.microsoft.com/office/drawing/2014/main" id="{BE8393C8-F934-4A3C-9A0B-D498565494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05220" y="728662"/>
            <a:ext cx="6011863" cy="5400675"/>
          </a:xfrm>
        </p:spPr>
      </p:pic>
      <p:sp>
        <p:nvSpPr>
          <p:cNvPr id="258052" name="Slide Number Placeholder 1">
            <a:extLst>
              <a:ext uri="{FF2B5EF4-FFF2-40B4-BE49-F238E27FC236}">
                <a16:creationId xmlns:a16="http://schemas.microsoft.com/office/drawing/2014/main" id="{5B6E3F2A-4520-43FB-BB72-0DF0DDA19EA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C88BA8A6-CFA5-4D1C-89EC-D215FCC0484E}"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20</a:t>
            </a:fld>
            <a:endParaRPr lang="vi-VN" altLang="en-US" sz="2800">
              <a:solidFill>
                <a:srgbClr val="FFFFFF"/>
              </a:solidFill>
              <a:latin typeface="Arial" panose="020B0604020202020204" pitchFamily="34" charset="0"/>
            </a:endParaRPr>
          </a:p>
        </p:txBody>
      </p:sp>
      <p:pic>
        <p:nvPicPr>
          <p:cNvPr id="275459" name="Picture 3">
            <a:extLst>
              <a:ext uri="{FF2B5EF4-FFF2-40B4-BE49-F238E27FC236}">
                <a16:creationId xmlns:a16="http://schemas.microsoft.com/office/drawing/2014/main" id="{51F4582B-45A1-4C2A-86CD-A3CD2A786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7083" y="982926"/>
            <a:ext cx="287972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5459"/>
                                        </p:tgtEl>
                                        <p:attrNameLst>
                                          <p:attrName>style.visibility</p:attrName>
                                        </p:attrNameLst>
                                      </p:cBhvr>
                                      <p:to>
                                        <p:strVal val="visible"/>
                                      </p:to>
                                    </p:set>
                                    <p:animEffect transition="in" filter="blinds(horizontal)">
                                      <p:cBhvr>
                                        <p:cTn id="7" dur="500"/>
                                        <p:tgtEl>
                                          <p:spTgt spid="275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074" name="Picture 2">
            <a:extLst>
              <a:ext uri="{FF2B5EF4-FFF2-40B4-BE49-F238E27FC236}">
                <a16:creationId xmlns:a16="http://schemas.microsoft.com/office/drawing/2014/main" id="{3264F92A-8762-44CC-88EF-A41ED9DB08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03389" y="1125538"/>
            <a:ext cx="3240087" cy="1981200"/>
          </a:xfrm>
        </p:spPr>
      </p:pic>
      <p:sp>
        <p:nvSpPr>
          <p:cNvPr id="259077" name="Slide Number Placeholder 1">
            <a:extLst>
              <a:ext uri="{FF2B5EF4-FFF2-40B4-BE49-F238E27FC236}">
                <a16:creationId xmlns:a16="http://schemas.microsoft.com/office/drawing/2014/main" id="{E6C6B21C-50F5-4EAD-9B18-5495152059D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F8A68424-995F-49F2-9D3C-A3E96EE2B153}"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21</a:t>
            </a:fld>
            <a:endParaRPr lang="vi-VN" altLang="en-US" sz="2800">
              <a:solidFill>
                <a:srgbClr val="FFFFFF"/>
              </a:solidFill>
              <a:latin typeface="Arial" panose="020B0604020202020204" pitchFamily="34" charset="0"/>
            </a:endParaRPr>
          </a:p>
        </p:txBody>
      </p:sp>
      <p:pic>
        <p:nvPicPr>
          <p:cNvPr id="259075" name="Picture 3">
            <a:extLst>
              <a:ext uri="{FF2B5EF4-FFF2-40B4-BE49-F238E27FC236}">
                <a16:creationId xmlns:a16="http://schemas.microsoft.com/office/drawing/2014/main" id="{FA03ED10-870C-45E6-BD12-4593B35DF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939" y="1125539"/>
            <a:ext cx="519112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4436" name="Picture 4">
            <a:extLst>
              <a:ext uri="{FF2B5EF4-FFF2-40B4-BE49-F238E27FC236}">
                <a16:creationId xmlns:a16="http://schemas.microsoft.com/office/drawing/2014/main" id="{00F3C1D7-9194-41AF-919E-6934FDB567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889" y="4437064"/>
            <a:ext cx="639127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4436"/>
                                        </p:tgtEl>
                                        <p:attrNameLst>
                                          <p:attrName>style.visibility</p:attrName>
                                        </p:attrNameLst>
                                      </p:cBhvr>
                                      <p:to>
                                        <p:strVal val="visible"/>
                                      </p:to>
                                    </p:set>
                                    <p:animEffect transition="in" filter="blinds(horizontal)">
                                      <p:cBhvr>
                                        <p:cTn id="7" dur="500"/>
                                        <p:tgtEl>
                                          <p:spTgt spid="274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Content Placeholder 2">
            <a:extLst>
              <a:ext uri="{FF2B5EF4-FFF2-40B4-BE49-F238E27FC236}">
                <a16:creationId xmlns:a16="http://schemas.microsoft.com/office/drawing/2014/main" id="{02532A28-FD6D-40BA-BDB7-12BE73C21A75}"/>
              </a:ext>
            </a:extLst>
          </p:cNvPr>
          <p:cNvSpPr>
            <a:spLocks noGrp="1" noChangeArrowheads="1"/>
          </p:cNvSpPr>
          <p:nvPr>
            <p:ph idx="1"/>
          </p:nvPr>
        </p:nvSpPr>
        <p:spPr/>
        <p:txBody>
          <a:bodyPr/>
          <a:lstStyle/>
          <a:p>
            <a:pPr eaLnBrk="1" hangingPunct="1"/>
            <a:r>
              <a:rPr lang="vi-VN" altLang="en-US"/>
              <a:t>Nguyên lý : khi một biệt lệ được đưa ra, việc thi hành ngay tại thời điểm đó sẽ bị ngưng và chuyển đến khối </a:t>
            </a:r>
            <a:r>
              <a:rPr lang="vi-VN" altLang="en-US" b="1"/>
              <a:t>catch </a:t>
            </a:r>
            <a:r>
              <a:rPr lang="vi-VN" altLang="en-US"/>
              <a:t>.</a:t>
            </a:r>
          </a:p>
          <a:p>
            <a:pPr eaLnBrk="1" hangingPunct="1"/>
            <a:r>
              <a:rPr lang="vi-VN" altLang="en-US"/>
              <a:t>Chương trình không đi theo luồn</a:t>
            </a:r>
            <a:r>
              <a:rPr lang="en-US" altLang="en-US"/>
              <a:t>g</a:t>
            </a:r>
            <a:r>
              <a:rPr lang="vi-VN" altLang="en-US"/>
              <a:t> mặc định của nó nữa.</a:t>
            </a:r>
          </a:p>
          <a:p>
            <a:pPr eaLnBrk="1" hangingPunct="1"/>
            <a:r>
              <a:rPr lang="vi-VN" altLang="en-US"/>
              <a:t>Khối </a:t>
            </a:r>
            <a:r>
              <a:rPr lang="vi-VN" altLang="en-US" b="1"/>
              <a:t>catch </a:t>
            </a:r>
            <a:r>
              <a:rPr lang="vi-VN" altLang="en-US"/>
              <a:t> sẽ x</a:t>
            </a:r>
            <a:r>
              <a:rPr lang="en-US" altLang="en-US"/>
              <a:t>ử</a:t>
            </a:r>
            <a:r>
              <a:rPr lang="vi-VN" altLang="en-US"/>
              <a:t> lý các lỗi sai nếu có và luồn</a:t>
            </a:r>
            <a:r>
              <a:rPr lang="en-US" altLang="en-US"/>
              <a:t>g</a:t>
            </a:r>
            <a:r>
              <a:rPr lang="vi-VN" altLang="en-US"/>
              <a:t> chương trình sẽ chuyển về khối lệnh sau </a:t>
            </a:r>
            <a:r>
              <a:rPr lang="vi-VN" altLang="en-US" b="1"/>
              <a:t>catch </a:t>
            </a:r>
            <a:r>
              <a:rPr lang="vi-VN" altLang="en-US"/>
              <a:t>.</a:t>
            </a:r>
          </a:p>
          <a:p>
            <a:pPr eaLnBrk="1" hangingPunct="1"/>
            <a:endParaRPr lang="vi-VN" altLang="en-US"/>
          </a:p>
        </p:txBody>
      </p:sp>
      <p:sp>
        <p:nvSpPr>
          <p:cNvPr id="260100" name="Slide Number Placeholder 1">
            <a:extLst>
              <a:ext uri="{FF2B5EF4-FFF2-40B4-BE49-F238E27FC236}">
                <a16:creationId xmlns:a16="http://schemas.microsoft.com/office/drawing/2014/main" id="{F593E36C-70F2-4C89-95BD-43184D4FACE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CEFF6728-03A2-47E6-946C-09C0024CB972}"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22</a:t>
            </a:fld>
            <a:endParaRPr lang="vi-VN" altLang="en-US" sz="2800">
              <a:solidFill>
                <a:srgbClr val="FFFFFF"/>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1122" name="Picture 2">
            <a:extLst>
              <a:ext uri="{FF2B5EF4-FFF2-40B4-BE49-F238E27FC236}">
                <a16:creationId xmlns:a16="http://schemas.microsoft.com/office/drawing/2014/main" id="{5D3AF172-1A45-40C4-A3EA-50995E60A3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03389" y="549275"/>
            <a:ext cx="5545137" cy="5132388"/>
          </a:xfrm>
        </p:spPr>
      </p:pic>
      <p:sp>
        <p:nvSpPr>
          <p:cNvPr id="261124" name="Slide Number Placeholder 1">
            <a:extLst>
              <a:ext uri="{FF2B5EF4-FFF2-40B4-BE49-F238E27FC236}">
                <a16:creationId xmlns:a16="http://schemas.microsoft.com/office/drawing/2014/main" id="{40D86BC4-BE50-4613-B5EA-62B6C36EFA5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4AF388CB-05B7-4455-B3AF-209BDE893745}"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23</a:t>
            </a:fld>
            <a:endParaRPr lang="vi-VN" altLang="en-US" sz="2800">
              <a:solidFill>
                <a:srgbClr val="FFFFFF"/>
              </a:solidFill>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8522-42CC-49B0-BAF0-25B7C7D24F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C5E017-C962-4AAE-995B-6E04EC7DC82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34C6252-3CF8-4DFD-A6E7-9214DB8DB33D}"/>
              </a:ext>
            </a:extLst>
          </p:cNvPr>
          <p:cNvSpPr>
            <a:spLocks noGrp="1"/>
          </p:cNvSpPr>
          <p:nvPr>
            <p:ph type="sldNum" sz="quarter" idx="12"/>
          </p:nvPr>
        </p:nvSpPr>
        <p:spPr/>
        <p:txBody>
          <a:bodyPr/>
          <a:lstStyle/>
          <a:p>
            <a:pPr>
              <a:defRPr/>
            </a:pPr>
            <a:fld id="{ED25F300-7373-408F-AD34-113F0558ECEF}" type="slidenum">
              <a:rPr lang="vi-VN" altLang="en-US" smtClean="0"/>
              <a:pPr>
                <a:defRPr/>
              </a:pPr>
              <a:t>24</a:t>
            </a:fld>
            <a:endParaRPr lang="vi-VN" altLang="en-US"/>
          </a:p>
        </p:txBody>
      </p:sp>
      <p:pic>
        <p:nvPicPr>
          <p:cNvPr id="5" name="Picture 2">
            <a:extLst>
              <a:ext uri="{FF2B5EF4-FFF2-40B4-BE49-F238E27FC236}">
                <a16:creationId xmlns:a16="http://schemas.microsoft.com/office/drawing/2014/main" id="{EFFC7DAA-34E9-4365-884B-763712659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703389" y="549275"/>
            <a:ext cx="5545137" cy="5132388"/>
          </a:xfrm>
          <a:prstGeom prst="rect">
            <a:avLst/>
          </a:prstGeom>
        </p:spPr>
      </p:pic>
      <p:pic>
        <p:nvPicPr>
          <p:cNvPr id="6" name="Picture 3">
            <a:extLst>
              <a:ext uri="{FF2B5EF4-FFF2-40B4-BE49-F238E27FC236}">
                <a16:creationId xmlns:a16="http://schemas.microsoft.com/office/drawing/2014/main" id="{F6B2FCBA-D8D1-49A4-8043-3168A9B20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2788" y="609600"/>
            <a:ext cx="3024188"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463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itle 1">
            <a:extLst>
              <a:ext uri="{FF2B5EF4-FFF2-40B4-BE49-F238E27FC236}">
                <a16:creationId xmlns:a16="http://schemas.microsoft.com/office/drawing/2014/main" id="{A8EF5F83-3188-4D96-A686-363E70172AB0}"/>
              </a:ext>
            </a:extLst>
          </p:cNvPr>
          <p:cNvSpPr>
            <a:spLocks noGrp="1" noChangeArrowheads="1"/>
          </p:cNvSpPr>
          <p:nvPr>
            <p:ph type="title"/>
          </p:nvPr>
        </p:nvSpPr>
        <p:spPr/>
        <p:txBody>
          <a:bodyPr/>
          <a:lstStyle/>
          <a:p>
            <a:pPr eaLnBrk="1" hangingPunct="1"/>
            <a:r>
              <a:rPr lang="en-US" altLang="en-US" sz="3200"/>
              <a:t>Các Khối Try lồng nhau</a:t>
            </a:r>
          </a:p>
        </p:txBody>
      </p:sp>
      <p:pic>
        <p:nvPicPr>
          <p:cNvPr id="262147" name="Picture 2">
            <a:extLst>
              <a:ext uri="{FF2B5EF4-FFF2-40B4-BE49-F238E27FC236}">
                <a16:creationId xmlns:a16="http://schemas.microsoft.com/office/drawing/2014/main" id="{B178EDD0-9C72-40F6-AD3C-BFD6C263F4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03389" y="2276475"/>
            <a:ext cx="2674937" cy="3816350"/>
          </a:xfrm>
        </p:spPr>
      </p:pic>
      <p:sp>
        <p:nvSpPr>
          <p:cNvPr id="262149" name="Slide Number Placeholder 1">
            <a:extLst>
              <a:ext uri="{FF2B5EF4-FFF2-40B4-BE49-F238E27FC236}">
                <a16:creationId xmlns:a16="http://schemas.microsoft.com/office/drawing/2014/main" id="{6FF4B3FE-227F-40AD-B82C-950B97575AA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8ACD9179-2DDB-4210-A0F3-192CB71ACC78}"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25</a:t>
            </a:fld>
            <a:endParaRPr lang="vi-VN" altLang="en-US" sz="2800">
              <a:solidFill>
                <a:srgbClr val="FFFFFF"/>
              </a:solidFill>
              <a:latin typeface="Arial" panose="020B0604020202020204" pitchFamily="34" charset="0"/>
            </a:endParaRPr>
          </a:p>
        </p:txBody>
      </p:sp>
      <p:pic>
        <p:nvPicPr>
          <p:cNvPr id="262148" name="Picture 3">
            <a:extLst>
              <a:ext uri="{FF2B5EF4-FFF2-40B4-BE49-F238E27FC236}">
                <a16:creationId xmlns:a16="http://schemas.microsoft.com/office/drawing/2014/main" id="{0F519BCB-CAC1-430E-BB97-D628DC8D4E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1" y="2349500"/>
            <a:ext cx="5472113"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63170" name="Title 1">
            <a:extLst>
              <a:ext uri="{FF2B5EF4-FFF2-40B4-BE49-F238E27FC236}">
                <a16:creationId xmlns:a16="http://schemas.microsoft.com/office/drawing/2014/main" id="{3BEE32FC-76E8-4844-8401-73342F66A4BE}"/>
              </a:ext>
            </a:extLst>
          </p:cNvPr>
          <p:cNvSpPr>
            <a:spLocks noGrp="1" noChangeArrowheads="1"/>
          </p:cNvSpPr>
          <p:nvPr>
            <p:ph type="title"/>
          </p:nvPr>
        </p:nvSpPr>
        <p:spPr>
          <a:xfrm>
            <a:off x="806195" y="804672"/>
            <a:ext cx="3521359" cy="5248656"/>
          </a:xfrm>
        </p:spPr>
        <p:txBody>
          <a:bodyPr anchor="ctr">
            <a:normAutofit/>
          </a:bodyPr>
          <a:lstStyle/>
          <a:p>
            <a:pPr algn="ctr" eaLnBrk="1" hangingPunct="1"/>
            <a:r>
              <a:rPr lang="vi-VN" altLang="en-US"/>
              <a:t>Xử Lý Biệt Lệ</a:t>
            </a:r>
          </a:p>
        </p:txBody>
      </p:sp>
      <p:sp>
        <p:nvSpPr>
          <p:cNvPr id="263176" name="Content Placeholder 2">
            <a:extLst>
              <a:ext uri="{FF2B5EF4-FFF2-40B4-BE49-F238E27FC236}">
                <a16:creationId xmlns:a16="http://schemas.microsoft.com/office/drawing/2014/main" id="{C72F75CA-CB88-4500-A166-CD053D156718}"/>
              </a:ext>
            </a:extLst>
          </p:cNvPr>
          <p:cNvSpPr>
            <a:spLocks noGrp="1" noChangeArrowheads="1"/>
          </p:cNvSpPr>
          <p:nvPr>
            <p:ph idx="1"/>
          </p:nvPr>
        </p:nvSpPr>
        <p:spPr>
          <a:xfrm>
            <a:off x="4985875" y="1064730"/>
            <a:ext cx="6399930" cy="5248657"/>
          </a:xfrm>
        </p:spPr>
        <p:txBody>
          <a:bodyPr anchor="ctr">
            <a:normAutofit/>
          </a:bodyPr>
          <a:lstStyle/>
          <a:p>
            <a:pPr eaLnBrk="1" hangingPunct="1"/>
            <a:r>
              <a:rPr lang="vi-VN" altLang="en-US"/>
              <a:t>Dùng các lớp biệt lệ của hệ thống để bắt l</a:t>
            </a:r>
            <a:r>
              <a:rPr lang="en-US" altLang="en-US"/>
              <a:t>ỗi</a:t>
            </a:r>
            <a:r>
              <a:rPr lang="vi-VN" altLang="en-US"/>
              <a:t>.</a:t>
            </a:r>
          </a:p>
          <a:p>
            <a:pPr eaLnBrk="1" hangingPunct="1"/>
            <a:r>
              <a:rPr lang="vi-VN" altLang="en-US"/>
              <a:t>Xử dụng </a:t>
            </a:r>
            <a:r>
              <a:rPr lang="vi-VN" altLang="en-US" b="1"/>
              <a:t>ArithmeticException và DivideByZeroException</a:t>
            </a:r>
          </a:p>
          <a:p>
            <a:pPr eaLnBrk="1" hangingPunct="1"/>
            <a:r>
              <a:rPr lang="vi-VN" altLang="en-US"/>
              <a:t>Lưu ý đến các thứ tự của khối </a:t>
            </a:r>
            <a:r>
              <a:rPr lang="vi-VN" altLang="en-US" b="1"/>
              <a:t>catch</a:t>
            </a:r>
            <a:r>
              <a:rPr lang="vi-VN" altLang="en-US"/>
              <a:t>.</a:t>
            </a:r>
            <a:endParaRPr lang="en-US" altLang="en-US"/>
          </a:p>
          <a:p>
            <a:pPr marL="0" indent="0" eaLnBrk="1" hangingPunct="1">
              <a:buNone/>
            </a:pPr>
            <a:r>
              <a:rPr lang="en-US" altLang="en-US">
                <a:sym typeface="Wingdings" panose="05000000000000000000" pitchFamily="2" charset="2"/>
              </a:rPr>
              <a:t> </a:t>
            </a:r>
            <a:r>
              <a:rPr lang="en-US" altLang="en-US" i="1">
                <a:solidFill>
                  <a:srgbClr val="0070C0"/>
                </a:solidFill>
                <a:sym typeface="Wingdings" panose="05000000000000000000" pitchFamily="2" charset="2"/>
              </a:rPr>
              <a:t>Exception có nguy cơ cao lên trước</a:t>
            </a:r>
            <a:endParaRPr lang="vi-VN" altLang="en-US" i="1">
              <a:solidFill>
                <a:srgbClr val="0070C0"/>
              </a:solidFill>
            </a:endParaRPr>
          </a:p>
        </p:txBody>
      </p:sp>
      <p:sp>
        <p:nvSpPr>
          <p:cNvPr id="263172" name="Slide Number Placeholder 1">
            <a:extLst>
              <a:ext uri="{FF2B5EF4-FFF2-40B4-BE49-F238E27FC236}">
                <a16:creationId xmlns:a16="http://schemas.microsoft.com/office/drawing/2014/main" id="{5354FBC8-2238-4067-9FE4-EB10951FF813}"/>
              </a:ext>
            </a:extLst>
          </p:cNvPr>
          <p:cNvSpPr>
            <a:spLocks noGrp="1" noChangeArrowheads="1"/>
          </p:cNvSpPr>
          <p:nvPr>
            <p:ph type="sldNum" sz="quarter" idx="12"/>
          </p:nvPr>
        </p:nvSpPr>
        <p:spPr>
          <a:xfrm>
            <a:off x="11082612" y="6400005"/>
            <a:ext cx="633127" cy="30175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r" defTabSz="457200" fontAlgn="base">
              <a:spcBef>
                <a:spcPct val="0"/>
              </a:spcBef>
              <a:spcAft>
                <a:spcPts val="600"/>
              </a:spcAft>
              <a:buClrTx/>
              <a:buSzTx/>
              <a:buNone/>
            </a:pPr>
            <a:fld id="{42BB0A95-9E31-41B1-B4E0-DD3BB19643BA}" type="slidenum">
              <a:rPr lang="vi-VN" altLang="en-US" sz="1100">
                <a:solidFill>
                  <a:schemeClr val="accent1"/>
                </a:solidFill>
                <a:latin typeface="Arial" panose="020B0604020202020204" pitchFamily="34" charset="0"/>
              </a:rPr>
              <a:pPr algn="r" defTabSz="457200" fontAlgn="base">
                <a:spcBef>
                  <a:spcPct val="0"/>
                </a:spcBef>
                <a:spcAft>
                  <a:spcPts val="600"/>
                </a:spcAft>
                <a:buClrTx/>
                <a:buSzTx/>
                <a:buNone/>
              </a:pPr>
              <a:t>26</a:t>
            </a:fld>
            <a:endParaRPr lang="vi-VN" altLang="en-US" sz="1100">
              <a:solidFill>
                <a:schemeClr val="accent1"/>
              </a:solidFill>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Title 1">
            <a:extLst>
              <a:ext uri="{FF2B5EF4-FFF2-40B4-BE49-F238E27FC236}">
                <a16:creationId xmlns:a16="http://schemas.microsoft.com/office/drawing/2014/main" id="{B1F0AEEE-7DEE-48CC-8077-03B2AEEF2A88}"/>
              </a:ext>
            </a:extLst>
          </p:cNvPr>
          <p:cNvSpPr>
            <a:spLocks noGrp="1" noChangeArrowheads="1"/>
          </p:cNvSpPr>
          <p:nvPr>
            <p:ph type="title"/>
          </p:nvPr>
        </p:nvSpPr>
        <p:spPr/>
        <p:txBody>
          <a:bodyPr/>
          <a:lstStyle/>
          <a:p>
            <a:pPr eaLnBrk="1" hangingPunct="1"/>
            <a:r>
              <a:rPr lang="vi-VN" altLang="en-US"/>
              <a:t>Finally</a:t>
            </a:r>
          </a:p>
        </p:txBody>
      </p:sp>
      <p:sp>
        <p:nvSpPr>
          <p:cNvPr id="264195" name="Content Placeholder 2">
            <a:extLst>
              <a:ext uri="{FF2B5EF4-FFF2-40B4-BE49-F238E27FC236}">
                <a16:creationId xmlns:a16="http://schemas.microsoft.com/office/drawing/2014/main" id="{CD6A0285-7D0E-49DF-8DA6-D6AB767E1B0A}"/>
              </a:ext>
            </a:extLst>
          </p:cNvPr>
          <p:cNvSpPr>
            <a:spLocks noGrp="1" noChangeArrowheads="1"/>
          </p:cNvSpPr>
          <p:nvPr>
            <p:ph idx="1"/>
          </p:nvPr>
        </p:nvSpPr>
        <p:spPr/>
        <p:txBody>
          <a:bodyPr>
            <a:normAutofit fontScale="92500" lnSpcReduction="10000"/>
          </a:bodyPr>
          <a:lstStyle/>
          <a:p>
            <a:pPr eaLnBrk="1" hangingPunct="1"/>
            <a:r>
              <a:rPr lang="vi-VN" altLang="en-US"/>
              <a:t>Khối </a:t>
            </a:r>
            <a:r>
              <a:rPr lang="vi-VN" altLang="en-US" b="1"/>
              <a:t>finally </a:t>
            </a:r>
            <a:r>
              <a:rPr lang="vi-VN" altLang="en-US"/>
              <a:t> được xử dụng khi chúng ta muốn dọn dẹp các tài nguyên được cấp phát trong khối </a:t>
            </a:r>
            <a:r>
              <a:rPr lang="vi-VN" altLang="en-US" b="1"/>
              <a:t>try.</a:t>
            </a:r>
          </a:p>
          <a:p>
            <a:pPr eaLnBrk="1" hangingPunct="1"/>
            <a:r>
              <a:rPr lang="vi-VN" altLang="en-US"/>
              <a:t>Ý nghĩa của khối </a:t>
            </a:r>
            <a:r>
              <a:rPr lang="vi-VN" altLang="en-US" b="1"/>
              <a:t>Finally : </a:t>
            </a:r>
            <a:r>
              <a:rPr lang="vi-VN" altLang="en-US"/>
              <a:t>cho dù có biệt lệ xảy ra, vẫn thực thi khối lệnh chứa trong </a:t>
            </a:r>
            <a:r>
              <a:rPr lang="vi-VN" altLang="en-US" b="1"/>
              <a:t>Finally.</a:t>
            </a:r>
          </a:p>
          <a:p>
            <a:pPr eaLnBrk="1" hangingPunct="1"/>
            <a:r>
              <a:rPr lang="vi-VN" altLang="en-US"/>
              <a:t>Thường thì Finally được dùng khi đóng một kết nối hay các file dữ liệu nào đó.</a:t>
            </a:r>
          </a:p>
          <a:p>
            <a:pPr eaLnBrk="1" hangingPunct="1"/>
            <a:r>
              <a:rPr lang="vi-VN" altLang="en-US"/>
              <a:t>Cú pháp :</a:t>
            </a:r>
          </a:p>
          <a:p>
            <a:pPr lvl="1" eaLnBrk="1" hangingPunct="1"/>
            <a:r>
              <a:rPr lang="vi-VN" altLang="en-US" b="1"/>
              <a:t>Try</a:t>
            </a:r>
            <a:r>
              <a:rPr lang="vi-VN" altLang="en-US"/>
              <a:t> { </a:t>
            </a:r>
            <a:r>
              <a:rPr lang="vi-VN" altLang="en-US" i="1"/>
              <a:t>try block</a:t>
            </a:r>
            <a:r>
              <a:rPr lang="vi-VN" altLang="en-US"/>
              <a:t>} </a:t>
            </a:r>
            <a:r>
              <a:rPr lang="vi-VN" altLang="en-US" b="1"/>
              <a:t>catch {} finally { </a:t>
            </a:r>
            <a:r>
              <a:rPr lang="vi-VN" altLang="en-US"/>
              <a:t>finally block</a:t>
            </a:r>
            <a:r>
              <a:rPr lang="vi-VN" altLang="en-US" b="1"/>
              <a:t> }</a:t>
            </a:r>
          </a:p>
          <a:p>
            <a:pPr lvl="1" eaLnBrk="1" hangingPunct="1"/>
            <a:r>
              <a:rPr lang="vi-VN" altLang="en-US" b="1" i="1"/>
              <a:t>Finally block </a:t>
            </a:r>
            <a:r>
              <a:rPr lang="vi-VN" altLang="en-US" i="1"/>
              <a:t>: </a:t>
            </a:r>
            <a:r>
              <a:rPr lang="vi-VN" altLang="en-US"/>
              <a:t>chứa đoạn mã xử lý biệt lệ.</a:t>
            </a:r>
          </a:p>
        </p:txBody>
      </p:sp>
      <p:sp>
        <p:nvSpPr>
          <p:cNvPr id="264196" name="Slide Number Placeholder 1">
            <a:extLst>
              <a:ext uri="{FF2B5EF4-FFF2-40B4-BE49-F238E27FC236}">
                <a16:creationId xmlns:a16="http://schemas.microsoft.com/office/drawing/2014/main" id="{490C7A19-95AD-4853-B5A5-70A39051C3B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740512C7-9D9B-4D5D-A249-373130A1F41F}"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27</a:t>
            </a:fld>
            <a:endParaRPr lang="vi-VN" altLang="en-US" sz="2800">
              <a:solidFill>
                <a:srgbClr val="FFFFFF"/>
              </a:solidFill>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F4F6-1061-4581-99DA-BB4FAA805BA6}"/>
              </a:ext>
            </a:extLst>
          </p:cNvPr>
          <p:cNvSpPr>
            <a:spLocks noGrp="1"/>
          </p:cNvSpPr>
          <p:nvPr>
            <p:ph type="title"/>
          </p:nvPr>
        </p:nvSpPr>
        <p:spPr>
          <a:xfrm>
            <a:off x="648931" y="629266"/>
            <a:ext cx="4166510" cy="1622321"/>
          </a:xfrm>
        </p:spPr>
        <p:txBody>
          <a:bodyPr>
            <a:normAutofit/>
          </a:bodyPr>
          <a:lstStyle/>
          <a:p>
            <a:r>
              <a:rPr lang="en-US">
                <a:solidFill>
                  <a:schemeClr val="accent5">
                    <a:lumMod val="75000"/>
                  </a:schemeClr>
                </a:solidFill>
              </a:rPr>
              <a:t>Ví dụ</a:t>
            </a:r>
          </a:p>
        </p:txBody>
      </p:sp>
      <p:sp>
        <p:nvSpPr>
          <p:cNvPr id="3" name="Content Placeholder 2">
            <a:extLst>
              <a:ext uri="{FF2B5EF4-FFF2-40B4-BE49-F238E27FC236}">
                <a16:creationId xmlns:a16="http://schemas.microsoft.com/office/drawing/2014/main" id="{8EA447B6-49BC-41E4-A393-B8A39A848965}"/>
              </a:ext>
            </a:extLst>
          </p:cNvPr>
          <p:cNvSpPr>
            <a:spLocks noGrp="1"/>
          </p:cNvSpPr>
          <p:nvPr>
            <p:ph idx="1"/>
          </p:nvPr>
        </p:nvSpPr>
        <p:spPr>
          <a:xfrm>
            <a:off x="648931" y="2438400"/>
            <a:ext cx="4166509" cy="3785419"/>
          </a:xfrm>
        </p:spPr>
        <p:txBody>
          <a:bodyPr>
            <a:normAutofit/>
          </a:bodyPr>
          <a:lstStyle/>
          <a:p>
            <a:r>
              <a:rPr lang="en-US" dirty="0" err="1">
                <a:solidFill>
                  <a:srgbClr val="0070C0"/>
                </a:solidFill>
              </a:rPr>
              <a:t>DivideByZero</a:t>
            </a:r>
            <a:endParaRPr lang="en-US" dirty="0">
              <a:solidFill>
                <a:srgbClr val="0070C0"/>
              </a:solidFill>
            </a:endParaRPr>
          </a:p>
          <a:p>
            <a:r>
              <a:rPr lang="en-US" dirty="0">
                <a:solidFill>
                  <a:srgbClr val="0070C0"/>
                </a:solidFill>
              </a:rPr>
              <a:t>Arithmetic</a:t>
            </a:r>
          </a:p>
          <a:p>
            <a:r>
              <a:rPr lang="en-US" dirty="0">
                <a:solidFill>
                  <a:srgbClr val="0070C0"/>
                </a:solidFill>
              </a:rPr>
              <a:t>Finally</a:t>
            </a:r>
          </a:p>
          <a:p>
            <a:endParaRPr lang="en-US" dirty="0">
              <a:solidFill>
                <a:srgbClr val="EBEBEB"/>
              </a:solidFill>
            </a:endParaRPr>
          </a:p>
        </p:txBody>
      </p:sp>
      <p:sp>
        <p:nvSpPr>
          <p:cNvPr id="4" name="Slide Number Placeholder 3">
            <a:extLst>
              <a:ext uri="{FF2B5EF4-FFF2-40B4-BE49-F238E27FC236}">
                <a16:creationId xmlns:a16="http://schemas.microsoft.com/office/drawing/2014/main" id="{3B6F8E98-490C-43ED-BBAD-32F41E1634AF}"/>
              </a:ext>
            </a:extLst>
          </p:cNvPr>
          <p:cNvSpPr>
            <a:spLocks noGrp="1"/>
          </p:cNvSpPr>
          <p:nvPr>
            <p:ph type="sldNum" sz="quarter" idx="12"/>
          </p:nvPr>
        </p:nvSpPr>
        <p:spPr>
          <a:xfrm>
            <a:off x="10352540" y="295729"/>
            <a:ext cx="838199" cy="767687"/>
          </a:xfrm>
        </p:spPr>
        <p:txBody>
          <a:bodyPr>
            <a:normAutofit/>
          </a:bodyPr>
          <a:lstStyle/>
          <a:p>
            <a:pPr>
              <a:spcAft>
                <a:spcPts val="600"/>
              </a:spcAft>
              <a:defRPr/>
            </a:pPr>
            <a:fld id="{ED25F300-7373-408F-AD34-113F0558ECEF}" type="slidenum">
              <a:rPr lang="vi-VN" altLang="en-US" smtClean="0"/>
              <a:pPr>
                <a:spcAft>
                  <a:spcPts val="600"/>
                </a:spcAft>
                <a:defRPr/>
              </a:pPr>
              <a:t>28</a:t>
            </a:fld>
            <a:endParaRPr lang="vi-VN" altLang="en-US"/>
          </a:p>
        </p:txBody>
      </p:sp>
      <p:pic>
        <p:nvPicPr>
          <p:cNvPr id="5" name="Picture 4">
            <a:extLst>
              <a:ext uri="{FF2B5EF4-FFF2-40B4-BE49-F238E27FC236}">
                <a16:creationId xmlns:a16="http://schemas.microsoft.com/office/drawing/2014/main" id="{119B4A5F-BDA4-4137-AC8C-2DD710E161FE}"/>
              </a:ext>
            </a:extLst>
          </p:cNvPr>
          <p:cNvPicPr>
            <a:picLocks noChangeAspect="1"/>
          </p:cNvPicPr>
          <p:nvPr/>
        </p:nvPicPr>
        <p:blipFill>
          <a:blip r:embed="rId2"/>
          <a:stretch>
            <a:fillRect/>
          </a:stretch>
        </p:blipFill>
        <p:spPr>
          <a:xfrm>
            <a:off x="6128029" y="647698"/>
            <a:ext cx="5381815" cy="5562601"/>
          </a:xfrm>
          <a:prstGeom prst="rect">
            <a:avLst/>
          </a:prstGeom>
          <a:effectLst/>
        </p:spPr>
      </p:pic>
    </p:spTree>
    <p:extLst>
      <p:ext uri="{BB962C8B-B14F-4D97-AF65-F5344CB8AC3E}">
        <p14:creationId xmlns:p14="http://schemas.microsoft.com/office/powerpoint/2010/main" val="3878667576"/>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Title 1">
            <a:extLst>
              <a:ext uri="{FF2B5EF4-FFF2-40B4-BE49-F238E27FC236}">
                <a16:creationId xmlns:a16="http://schemas.microsoft.com/office/drawing/2014/main" id="{D28C03D2-C930-41D4-BB7E-63FA4425D30C}"/>
              </a:ext>
            </a:extLst>
          </p:cNvPr>
          <p:cNvSpPr>
            <a:spLocks noGrp="1" noChangeArrowheads="1"/>
          </p:cNvSpPr>
          <p:nvPr>
            <p:ph type="title"/>
          </p:nvPr>
        </p:nvSpPr>
        <p:spPr/>
        <p:txBody>
          <a:bodyPr/>
          <a:lstStyle/>
          <a:p>
            <a:pPr eaLnBrk="1" hangingPunct="1"/>
            <a:r>
              <a:rPr lang="en-US" altLang="en-US"/>
              <a:t>System.Exception</a:t>
            </a:r>
            <a:endParaRPr lang="vi-VN" altLang="en-US"/>
          </a:p>
        </p:txBody>
      </p:sp>
      <p:sp>
        <p:nvSpPr>
          <p:cNvPr id="265219" name="Content Placeholder 2">
            <a:extLst>
              <a:ext uri="{FF2B5EF4-FFF2-40B4-BE49-F238E27FC236}">
                <a16:creationId xmlns:a16="http://schemas.microsoft.com/office/drawing/2014/main" id="{132289DE-7781-4596-B788-FB90FAA3E794}"/>
              </a:ext>
            </a:extLst>
          </p:cNvPr>
          <p:cNvSpPr>
            <a:spLocks noGrp="1" noChangeArrowheads="1"/>
          </p:cNvSpPr>
          <p:nvPr>
            <p:ph idx="1"/>
          </p:nvPr>
        </p:nvSpPr>
        <p:spPr>
          <a:xfrm>
            <a:off x="1972811" y="2438633"/>
            <a:ext cx="7699695" cy="3925656"/>
          </a:xfrm>
        </p:spPr>
        <p:txBody>
          <a:bodyPr>
            <a:normAutofit lnSpcReduction="10000"/>
          </a:bodyPr>
          <a:lstStyle/>
          <a:p>
            <a:pPr eaLnBrk="1" hangingPunct="1"/>
            <a:r>
              <a:rPr lang="en-US" altLang="en-US"/>
              <a:t>Là một kiểu dữ liệu thường dùng cho các biệt lệ cơ bản.</a:t>
            </a:r>
          </a:p>
          <a:p>
            <a:pPr eaLnBrk="1" hangingPunct="1"/>
            <a:r>
              <a:rPr lang="en-US" altLang="en-US"/>
              <a:t>Các thuộc tính thường dùng :</a:t>
            </a:r>
          </a:p>
          <a:p>
            <a:pPr lvl="1" eaLnBrk="1" hangingPunct="1"/>
            <a:r>
              <a:rPr lang="en-US" altLang="en-US"/>
              <a:t>Message :  </a:t>
            </a:r>
            <a:r>
              <a:rPr lang="vi-VN" altLang="en-US"/>
              <a:t>thuộc tính chỉ đọc</a:t>
            </a:r>
            <a:r>
              <a:rPr lang="en-US" altLang="en-US"/>
              <a:t>, </a:t>
            </a:r>
            <a:r>
              <a:rPr lang="vi-VN" altLang="en-US"/>
              <a:t>cung cấp thông tin về ngoại lệ, như là lý do tại sao biệt lệ được phát sinh.</a:t>
            </a:r>
          </a:p>
          <a:p>
            <a:pPr lvl="1" eaLnBrk="1" hangingPunct="1"/>
            <a:r>
              <a:rPr lang="vi-VN" altLang="en-US"/>
              <a:t>HelpLink :</a:t>
            </a:r>
            <a:r>
              <a:rPr lang="vi-VN" altLang="en-US" sz="1600"/>
              <a:t> </a:t>
            </a:r>
            <a:r>
              <a:rPr lang="vi-VN" altLang="en-US"/>
              <a:t>cung cấp một liên kết để trợ giúp cho các tập tin liên quan đến các biệt lệ, đây cũng là một thuộc tính chỉ đọc.</a:t>
            </a:r>
          </a:p>
          <a:p>
            <a:pPr lvl="1" eaLnBrk="1" hangingPunct="1"/>
            <a:r>
              <a:rPr lang="vi-VN" altLang="en-US"/>
              <a:t>Stack trace: Thuộc tính này của biệt lệ được sử dụng để cung cấp thông tin về</a:t>
            </a:r>
            <a:r>
              <a:rPr lang="vi-VN" altLang="en-US" sz="1600"/>
              <a:t> </a:t>
            </a:r>
            <a:r>
              <a:rPr lang="vi-VN" altLang="en-US"/>
              <a:t>cho câu lệnh lỗi.</a:t>
            </a:r>
          </a:p>
          <a:p>
            <a:pPr lvl="1" eaLnBrk="1" hangingPunct="1"/>
            <a:r>
              <a:rPr lang="vi-VN" altLang="en-US"/>
              <a:t>InnerException : cũng là một biệt lệ nhưng nằm trong một biệt lệ khác</a:t>
            </a:r>
          </a:p>
          <a:p>
            <a:pPr lvl="1" eaLnBrk="1" hangingPunct="1"/>
            <a:endParaRPr lang="vi-VN" altLang="en-US"/>
          </a:p>
        </p:txBody>
      </p:sp>
      <p:sp>
        <p:nvSpPr>
          <p:cNvPr id="265220" name="Slide Number Placeholder 1">
            <a:extLst>
              <a:ext uri="{FF2B5EF4-FFF2-40B4-BE49-F238E27FC236}">
                <a16:creationId xmlns:a16="http://schemas.microsoft.com/office/drawing/2014/main" id="{E46238DE-08C7-4033-A67C-81955D194EE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95D9E709-2ECF-44DC-A8FD-EBCA06A78298}"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29</a:t>
            </a:fld>
            <a:endParaRPr lang="vi-VN" altLang="en-US" sz="2800">
              <a:solidFill>
                <a:srgbClr val="FFFFFF"/>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itle 1">
            <a:extLst>
              <a:ext uri="{FF2B5EF4-FFF2-40B4-BE49-F238E27FC236}">
                <a16:creationId xmlns:a16="http://schemas.microsoft.com/office/drawing/2014/main" id="{2693B2D5-F011-4C3B-A9E0-9F78F8F7EBFF}"/>
              </a:ext>
            </a:extLst>
          </p:cNvPr>
          <p:cNvSpPr>
            <a:spLocks noGrp="1" noChangeArrowheads="1"/>
          </p:cNvSpPr>
          <p:nvPr>
            <p:ph type="title"/>
          </p:nvPr>
        </p:nvSpPr>
        <p:spPr>
          <a:xfrm>
            <a:off x="1952625" y="357189"/>
            <a:ext cx="8229600" cy="714375"/>
          </a:xfrm>
        </p:spPr>
        <p:txBody>
          <a:bodyPr/>
          <a:lstStyle/>
          <a:p>
            <a:pPr eaLnBrk="1" hangingPunct="1"/>
            <a:r>
              <a:rPr lang="en-US" altLang="en-US" sz="4000"/>
              <a:t>Phương thức và thuộc tính</a:t>
            </a:r>
            <a:endParaRPr lang="vi-VN" altLang="en-US" sz="4000"/>
          </a:p>
        </p:txBody>
      </p:sp>
      <p:pic>
        <p:nvPicPr>
          <p:cNvPr id="230403" name="Picture 2">
            <a:extLst>
              <a:ext uri="{FF2B5EF4-FFF2-40B4-BE49-F238E27FC236}">
                <a16:creationId xmlns:a16="http://schemas.microsoft.com/office/drawing/2014/main" id="{F6038D2D-0898-4736-9BD2-51E6FC0320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03584" y="2189368"/>
            <a:ext cx="4888324" cy="3779632"/>
          </a:xfrm>
        </p:spPr>
      </p:pic>
      <p:sp>
        <p:nvSpPr>
          <p:cNvPr id="230404" name="Slide Number Placeholder 1">
            <a:extLst>
              <a:ext uri="{FF2B5EF4-FFF2-40B4-BE49-F238E27FC236}">
                <a16:creationId xmlns:a16="http://schemas.microsoft.com/office/drawing/2014/main" id="{EAC66205-3F8A-476B-9A8D-8E420717059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DBB0C88E-98EE-4F35-871C-E13ED54448C1}"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3</a:t>
            </a:fld>
            <a:endParaRPr lang="vi-VN" altLang="en-US" sz="2800">
              <a:solidFill>
                <a:srgbClr val="FFFFFF"/>
              </a:solidFill>
              <a:latin typeface="Arial" panose="020B0604020202020204" pitchFamily="34" charset="0"/>
            </a:endParaRPr>
          </a:p>
        </p:txBody>
      </p:sp>
      <p:pic>
        <p:nvPicPr>
          <p:cNvPr id="5" name="Picture 2">
            <a:extLst>
              <a:ext uri="{FF2B5EF4-FFF2-40B4-BE49-F238E27FC236}">
                <a16:creationId xmlns:a16="http://schemas.microsoft.com/office/drawing/2014/main" id="{7BDCC795-E6C9-469B-A7DE-8DD675FB31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6383537" y="2189368"/>
            <a:ext cx="3986832" cy="377963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58D45A-3898-48C8-A3A6-B02F3D069E5E}"/>
              </a:ext>
            </a:extLst>
          </p:cNvPr>
          <p:cNvPicPr>
            <a:picLocks noGrp="1" noChangeAspect="1"/>
          </p:cNvPicPr>
          <p:nvPr>
            <p:ph idx="1"/>
          </p:nvPr>
        </p:nvPicPr>
        <p:blipFill>
          <a:blip r:embed="rId3"/>
          <a:stretch>
            <a:fillRect/>
          </a:stretch>
        </p:blipFill>
        <p:spPr>
          <a:xfrm>
            <a:off x="1975357" y="643467"/>
            <a:ext cx="6814759" cy="5571066"/>
          </a:xfrm>
          <a:prstGeom prst="rect">
            <a:avLst/>
          </a:prstGeom>
        </p:spPr>
      </p:pic>
      <p:sp>
        <p:nvSpPr>
          <p:cNvPr id="4" name="Slide Number Placeholder 3">
            <a:extLst>
              <a:ext uri="{FF2B5EF4-FFF2-40B4-BE49-F238E27FC236}">
                <a16:creationId xmlns:a16="http://schemas.microsoft.com/office/drawing/2014/main" id="{0AD82F7D-287F-4EA1-A247-A45D29D4CDA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457200">
              <a:spcAft>
                <a:spcPts val="600"/>
              </a:spcAft>
              <a:defRPr/>
            </a:pPr>
            <a:fld id="{ED25F300-7373-408F-AD34-113F0558ECEF}" type="slidenum">
              <a:rPr lang="en-US" altLang="en-US" smtClean="0">
                <a:solidFill>
                  <a:schemeClr val="tx1">
                    <a:tint val="75000"/>
                  </a:schemeClr>
                </a:solidFill>
                <a:latin typeface="+mn-lt"/>
              </a:rPr>
              <a:pPr defTabSz="457200">
                <a:spcAft>
                  <a:spcPts val="600"/>
                </a:spcAft>
                <a:defRPr/>
              </a:pPr>
              <a:t>30</a:t>
            </a:fld>
            <a:endParaRPr lang="en-US" altLang="en-US">
              <a:solidFill>
                <a:schemeClr val="tx1">
                  <a:tint val="75000"/>
                </a:schemeClr>
              </a:solidFill>
              <a:latin typeface="+mn-lt"/>
            </a:endParaRPr>
          </a:p>
        </p:txBody>
      </p:sp>
    </p:spTree>
    <p:extLst>
      <p:ext uri="{BB962C8B-B14F-4D97-AF65-F5344CB8AC3E}">
        <p14:creationId xmlns:p14="http://schemas.microsoft.com/office/powerpoint/2010/main" val="2775831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Title 1">
            <a:extLst>
              <a:ext uri="{FF2B5EF4-FFF2-40B4-BE49-F238E27FC236}">
                <a16:creationId xmlns:a16="http://schemas.microsoft.com/office/drawing/2014/main" id="{7612F518-B2A4-4DD3-B1A7-B2F31802F101}"/>
              </a:ext>
            </a:extLst>
          </p:cNvPr>
          <p:cNvSpPr>
            <a:spLocks noGrp="1" noChangeArrowheads="1"/>
          </p:cNvSpPr>
          <p:nvPr>
            <p:ph type="title"/>
          </p:nvPr>
        </p:nvSpPr>
        <p:spPr/>
        <p:txBody>
          <a:bodyPr/>
          <a:lstStyle/>
          <a:p>
            <a:pPr eaLnBrk="1" hangingPunct="1"/>
            <a:r>
              <a:rPr lang="vi-VN" altLang="en-US"/>
              <a:t>User defined Exception</a:t>
            </a:r>
          </a:p>
        </p:txBody>
      </p:sp>
      <p:sp>
        <p:nvSpPr>
          <p:cNvPr id="266243" name="Content Placeholder 2">
            <a:extLst>
              <a:ext uri="{FF2B5EF4-FFF2-40B4-BE49-F238E27FC236}">
                <a16:creationId xmlns:a16="http://schemas.microsoft.com/office/drawing/2014/main" id="{A9032BF7-4D4D-4FCB-8697-56313B7B960B}"/>
              </a:ext>
            </a:extLst>
          </p:cNvPr>
          <p:cNvSpPr>
            <a:spLocks noGrp="1" noChangeArrowheads="1"/>
          </p:cNvSpPr>
          <p:nvPr>
            <p:ph idx="1"/>
          </p:nvPr>
        </p:nvSpPr>
        <p:spPr/>
        <p:txBody>
          <a:bodyPr/>
          <a:lstStyle/>
          <a:p>
            <a:pPr eaLnBrk="1" hangingPunct="1"/>
            <a:r>
              <a:rPr lang="vi-VN" altLang="en-US"/>
              <a:t>Có thể tạo ra các biệt lệ riêng, hay còn gọi là các biệt lệ tùy chọn (custom exception), điều bắt buộc với các ngoại lệ này là chúng phải được dẫn xuất từ </a:t>
            </a:r>
            <a:r>
              <a:rPr lang="vi-VN" altLang="en-US" b="1" i="1"/>
              <a:t>System.ApplicationException.</a:t>
            </a:r>
          </a:p>
          <a:p>
            <a:pPr eaLnBrk="1" hangingPunct="1"/>
            <a:r>
              <a:rPr lang="en-US" altLang="en-US"/>
              <a:t>Ví dụ : </a:t>
            </a:r>
            <a:r>
              <a:rPr lang="en-US" altLang="en-US">
                <a:solidFill>
                  <a:srgbClr val="275AFF"/>
                </a:solidFill>
                <a:cs typeface="Courier New" panose="02070309020205020404" pitchFamily="49" charset="0"/>
              </a:rPr>
              <a:t>class</a:t>
            </a:r>
            <a:r>
              <a:rPr lang="en-US" altLang="en-US">
                <a:solidFill>
                  <a:srgbClr val="000000"/>
                </a:solidFill>
                <a:cs typeface="Courier New" panose="02070309020205020404" pitchFamily="49" charset="0"/>
              </a:rPr>
              <a:t> NegativeNumberException : ApplicationException.</a:t>
            </a:r>
          </a:p>
          <a:p>
            <a:pPr eaLnBrk="1" hangingPunct="1"/>
            <a:endParaRPr lang="vi-VN" altLang="en-US"/>
          </a:p>
        </p:txBody>
      </p:sp>
      <p:sp>
        <p:nvSpPr>
          <p:cNvPr id="266244" name="Slide Number Placeholder 1">
            <a:extLst>
              <a:ext uri="{FF2B5EF4-FFF2-40B4-BE49-F238E27FC236}">
                <a16:creationId xmlns:a16="http://schemas.microsoft.com/office/drawing/2014/main" id="{F7C96790-24A7-4A69-9BF7-A46E8BDD795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ED5006C5-96CC-4A4A-9169-EE8833895589}"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31</a:t>
            </a:fld>
            <a:endParaRPr lang="vi-VN" altLang="en-US" sz="2800">
              <a:solidFill>
                <a:srgbClr val="FFFFFF"/>
              </a:solidFill>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0358-2145-4691-A61A-3E8C423720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0936AA-A108-454A-9072-852F4E208378}"/>
              </a:ext>
            </a:extLst>
          </p:cNvPr>
          <p:cNvSpPr>
            <a:spLocks noGrp="1"/>
          </p:cNvSpPr>
          <p:nvPr>
            <p:ph idx="1"/>
          </p:nvPr>
        </p:nvSpPr>
        <p:spPr/>
        <p:txBody>
          <a:bodyPr/>
          <a:lstStyle/>
          <a:p>
            <a:r>
              <a:rPr lang="en-US" dirty="0" err="1"/>
              <a:t>Sinh</a:t>
            </a:r>
            <a:r>
              <a:rPr lang="en-US" dirty="0"/>
              <a:t> </a:t>
            </a:r>
            <a:r>
              <a:rPr lang="en-US" dirty="0" err="1"/>
              <a:t>viên</a:t>
            </a:r>
            <a:r>
              <a:rPr lang="en-US" dirty="0"/>
              <a:t> </a:t>
            </a:r>
            <a:r>
              <a:rPr lang="en-US" dirty="0" err="1"/>
              <a:t>làm</a:t>
            </a:r>
            <a:r>
              <a:rPr lang="en-US" dirty="0"/>
              <a:t> </a:t>
            </a:r>
            <a:r>
              <a:rPr lang="en-US" dirty="0" err="1"/>
              <a:t>bài</a:t>
            </a:r>
            <a:r>
              <a:rPr lang="en-US" dirty="0"/>
              <a:t> </a:t>
            </a:r>
            <a:r>
              <a:rPr lang="en-US" dirty="0" err="1"/>
              <a:t>tập</a:t>
            </a:r>
            <a:r>
              <a:rPr lang="en-US" dirty="0"/>
              <a:t> </a:t>
            </a:r>
            <a:r>
              <a:rPr lang="en-US" dirty="0" err="1"/>
              <a:t>tìm</a:t>
            </a:r>
            <a:r>
              <a:rPr lang="en-US" dirty="0"/>
              <a:t> </a:t>
            </a:r>
            <a:r>
              <a:rPr lang="en-US" dirty="0" err="1"/>
              <a:t>hiểu</a:t>
            </a:r>
            <a:r>
              <a:rPr lang="en-US" dirty="0"/>
              <a:t> </a:t>
            </a:r>
            <a:r>
              <a:rPr lang="en-US" dirty="0" err="1"/>
              <a:t>về</a:t>
            </a:r>
            <a:r>
              <a:rPr lang="en-US" dirty="0"/>
              <a:t> Collection</a:t>
            </a:r>
          </a:p>
          <a:p>
            <a:r>
              <a:rPr lang="en-US" dirty="0"/>
              <a:t>Exception Handling</a:t>
            </a:r>
          </a:p>
          <a:p>
            <a:endParaRPr lang="en-US" dirty="0"/>
          </a:p>
        </p:txBody>
      </p:sp>
      <p:sp>
        <p:nvSpPr>
          <p:cNvPr id="4" name="Slide Number Placeholder 3">
            <a:extLst>
              <a:ext uri="{FF2B5EF4-FFF2-40B4-BE49-F238E27FC236}">
                <a16:creationId xmlns:a16="http://schemas.microsoft.com/office/drawing/2014/main" id="{CB16BF55-1007-4DD9-B1C3-553C5D5EBDC0}"/>
              </a:ext>
            </a:extLst>
          </p:cNvPr>
          <p:cNvSpPr>
            <a:spLocks noGrp="1"/>
          </p:cNvSpPr>
          <p:nvPr>
            <p:ph type="sldNum" sz="quarter" idx="12"/>
          </p:nvPr>
        </p:nvSpPr>
        <p:spPr/>
        <p:txBody>
          <a:bodyPr/>
          <a:lstStyle/>
          <a:p>
            <a:pPr>
              <a:defRPr/>
            </a:pPr>
            <a:fld id="{ED25F300-7373-408F-AD34-113F0558ECEF}" type="slidenum">
              <a:rPr lang="vi-VN" altLang="en-US" smtClean="0"/>
              <a:pPr>
                <a:defRPr/>
              </a:pPr>
              <a:t>32</a:t>
            </a:fld>
            <a:endParaRPr lang="vi-VN" altLang="en-US"/>
          </a:p>
        </p:txBody>
      </p:sp>
    </p:spTree>
    <p:extLst>
      <p:ext uri="{BB962C8B-B14F-4D97-AF65-F5344CB8AC3E}">
        <p14:creationId xmlns:p14="http://schemas.microsoft.com/office/powerpoint/2010/main" val="1360468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itle 1">
            <a:extLst>
              <a:ext uri="{FF2B5EF4-FFF2-40B4-BE49-F238E27FC236}">
                <a16:creationId xmlns:a16="http://schemas.microsoft.com/office/drawing/2014/main" id="{E12A93D4-1C23-4CFB-A74E-883BF625BC49}"/>
              </a:ext>
            </a:extLst>
          </p:cNvPr>
          <p:cNvSpPr>
            <a:spLocks noGrp="1" noChangeArrowheads="1"/>
          </p:cNvSpPr>
          <p:nvPr>
            <p:ph type="title"/>
          </p:nvPr>
        </p:nvSpPr>
        <p:spPr/>
        <p:txBody>
          <a:bodyPr/>
          <a:lstStyle/>
          <a:p>
            <a:pPr eaLnBrk="1" hangingPunct="1"/>
            <a:r>
              <a:rPr lang="en-US" altLang="en-US"/>
              <a:t>Khai Báo Mảng</a:t>
            </a:r>
            <a:endParaRPr lang="vi-VN" altLang="en-US"/>
          </a:p>
        </p:txBody>
      </p:sp>
      <p:sp>
        <p:nvSpPr>
          <p:cNvPr id="3" name="Content Placeholder 2">
            <a:extLst>
              <a:ext uri="{FF2B5EF4-FFF2-40B4-BE49-F238E27FC236}">
                <a16:creationId xmlns:a16="http://schemas.microsoft.com/office/drawing/2014/main" id="{74D34C5D-C3FC-4819-BD4D-E7681314E72E}"/>
              </a:ext>
            </a:extLst>
          </p:cNvPr>
          <p:cNvSpPr>
            <a:spLocks noGrp="1"/>
          </p:cNvSpPr>
          <p:nvPr>
            <p:ph idx="1"/>
          </p:nvPr>
        </p:nvSpPr>
        <p:spPr/>
        <p:txBody>
          <a:bodyPr rtlCol="0">
            <a:normAutofit lnSpcReduction="10000"/>
          </a:bodyPr>
          <a:lstStyle/>
          <a:p>
            <a:pPr marL="274320" indent="-274320" defTabSz="457207" eaLnBrk="1" fontAlgn="auto" hangingPunct="1">
              <a:spcAft>
                <a:spcPts val="0"/>
              </a:spcAft>
              <a:buClr>
                <a:schemeClr val="accent3"/>
              </a:buClr>
              <a:buFont typeface="Wingdings 2"/>
              <a:buChar char=""/>
              <a:defRPr/>
            </a:pPr>
            <a:r>
              <a:rPr lang="en-US" dirty="0" err="1"/>
              <a:t>Cú</a:t>
            </a:r>
            <a:r>
              <a:rPr lang="en-US" dirty="0"/>
              <a:t> </a:t>
            </a:r>
            <a:r>
              <a:rPr lang="en-US" dirty="0" err="1"/>
              <a:t>pháp</a:t>
            </a:r>
            <a:r>
              <a:rPr lang="en-US" dirty="0"/>
              <a:t> :</a:t>
            </a:r>
          </a:p>
          <a:p>
            <a:pPr marL="640080" lvl="1" indent="-246888" defTabSz="457207" eaLnBrk="1" fontAlgn="auto" hangingPunct="1">
              <a:spcAft>
                <a:spcPts val="0"/>
              </a:spcAft>
              <a:buClr>
                <a:schemeClr val="bg2">
                  <a:lumMod val="40000"/>
                  <a:lumOff val="60000"/>
                </a:schemeClr>
              </a:buClr>
              <a:buFont typeface="Wingdings 2"/>
              <a:buChar char=""/>
              <a:defRPr/>
            </a:pPr>
            <a:r>
              <a:rPr lang="en-US" dirty="0"/>
              <a:t>&lt;</a:t>
            </a:r>
            <a:r>
              <a:rPr lang="en-US" dirty="0" err="1"/>
              <a:t>kiểu</a:t>
            </a:r>
            <a:r>
              <a:rPr lang="en-US" dirty="0"/>
              <a:t> </a:t>
            </a:r>
            <a:r>
              <a:rPr lang="en-US" dirty="0" err="1"/>
              <a:t>dữ</a:t>
            </a:r>
            <a:r>
              <a:rPr lang="en-US" dirty="0"/>
              <a:t> </a:t>
            </a:r>
            <a:r>
              <a:rPr lang="en-US" dirty="0" err="1"/>
              <a:t>liệu</a:t>
            </a:r>
            <a:r>
              <a:rPr lang="en-US" dirty="0"/>
              <a:t>&gt;[] &lt;</a:t>
            </a:r>
            <a:r>
              <a:rPr lang="en-US" dirty="0" err="1"/>
              <a:t>tên</a:t>
            </a:r>
            <a:r>
              <a:rPr lang="en-US" dirty="0"/>
              <a:t> </a:t>
            </a:r>
            <a:r>
              <a:rPr lang="en-US" dirty="0" err="1"/>
              <a:t>mảng</a:t>
            </a:r>
            <a:r>
              <a:rPr lang="en-US" dirty="0"/>
              <a:t>&gt;</a:t>
            </a:r>
          </a:p>
          <a:p>
            <a:pPr marL="640080" lvl="1" indent="-246888" defTabSz="457207" eaLnBrk="1" fontAlgn="auto" hangingPunct="1">
              <a:spcAft>
                <a:spcPts val="0"/>
              </a:spcAft>
              <a:buClr>
                <a:schemeClr val="bg2">
                  <a:lumMod val="40000"/>
                  <a:lumOff val="60000"/>
                </a:schemeClr>
              </a:buClr>
              <a:buFont typeface="Wingdings 2"/>
              <a:buChar char=""/>
              <a:defRPr/>
            </a:pPr>
            <a:r>
              <a:rPr lang="en-US" dirty="0" err="1"/>
              <a:t>Ví</a:t>
            </a:r>
            <a:r>
              <a:rPr lang="en-US" dirty="0"/>
              <a:t> </a:t>
            </a:r>
            <a:r>
              <a:rPr lang="en-US" dirty="0" err="1"/>
              <a:t>dụ</a:t>
            </a:r>
            <a:r>
              <a:rPr lang="en-US" dirty="0"/>
              <a:t> : </a:t>
            </a:r>
          </a:p>
          <a:p>
            <a:pPr marL="1143020" lvl="2" indent="-246888" defTabSz="457207" eaLnBrk="1" fontAlgn="auto" hangingPunct="1">
              <a:spcAft>
                <a:spcPts val="0"/>
              </a:spcAft>
              <a:buClr>
                <a:schemeClr val="bg2">
                  <a:lumMod val="40000"/>
                  <a:lumOff val="60000"/>
                </a:schemeClr>
              </a:buClr>
              <a:buFont typeface="Wingdings 2"/>
              <a:buChar char=""/>
              <a:defRPr/>
            </a:pPr>
            <a:r>
              <a:rPr lang="en-US" dirty="0" err="1"/>
              <a:t>int</a:t>
            </a:r>
            <a:r>
              <a:rPr lang="en-US" dirty="0"/>
              <a:t>[]	</a:t>
            </a:r>
            <a:r>
              <a:rPr lang="en-US" dirty="0" err="1"/>
              <a:t>myIntArray</a:t>
            </a:r>
            <a:r>
              <a:rPr lang="en-US" dirty="0"/>
              <a:t>;</a:t>
            </a:r>
          </a:p>
          <a:p>
            <a:pPr marL="640080" lvl="1" indent="-246888" defTabSz="457207" eaLnBrk="1" fontAlgn="auto" hangingPunct="1">
              <a:spcAft>
                <a:spcPts val="0"/>
              </a:spcAft>
              <a:buClr>
                <a:schemeClr val="bg2">
                  <a:lumMod val="40000"/>
                  <a:lumOff val="60000"/>
                </a:schemeClr>
              </a:buClr>
              <a:buFont typeface="Wingdings 2"/>
              <a:buChar char=""/>
              <a:defRPr/>
            </a:pPr>
            <a:r>
              <a:rPr lang="en-US" dirty="0" err="1"/>
              <a:t>Tạo</a:t>
            </a:r>
            <a:r>
              <a:rPr lang="en-US" dirty="0"/>
              <a:t> </a:t>
            </a:r>
            <a:r>
              <a:rPr lang="en-US" dirty="0" err="1"/>
              <a:t>thể</a:t>
            </a:r>
            <a:r>
              <a:rPr lang="en-US" dirty="0"/>
              <a:t> </a:t>
            </a:r>
            <a:r>
              <a:rPr lang="en-US" dirty="0" err="1"/>
              <a:t>hiện</a:t>
            </a:r>
            <a:r>
              <a:rPr lang="en-US" dirty="0"/>
              <a:t> </a:t>
            </a:r>
            <a:r>
              <a:rPr lang="en-US" dirty="0" err="1"/>
              <a:t>mảng</a:t>
            </a:r>
            <a:r>
              <a:rPr lang="en-US" dirty="0"/>
              <a:t> :</a:t>
            </a:r>
          </a:p>
          <a:p>
            <a:pPr marL="1143020" lvl="2" indent="-246888" defTabSz="457207" eaLnBrk="1" fontAlgn="auto" hangingPunct="1">
              <a:spcAft>
                <a:spcPts val="0"/>
              </a:spcAft>
              <a:buClr>
                <a:schemeClr val="bg2">
                  <a:lumMod val="40000"/>
                  <a:lumOff val="60000"/>
                </a:schemeClr>
              </a:buClr>
              <a:buFont typeface="Wingdings 2"/>
              <a:buChar char=""/>
              <a:defRPr/>
            </a:pPr>
            <a:r>
              <a:rPr lang="en-US" dirty="0" err="1"/>
              <a:t>myIntArray</a:t>
            </a:r>
            <a:r>
              <a:rPr lang="en-US" dirty="0"/>
              <a:t> = new </a:t>
            </a:r>
            <a:r>
              <a:rPr lang="en-US" dirty="0" err="1"/>
              <a:t>int</a:t>
            </a:r>
            <a:r>
              <a:rPr lang="en-US" dirty="0"/>
              <a:t>[6];</a:t>
            </a:r>
          </a:p>
          <a:p>
            <a:pPr marL="640080" lvl="1" indent="-246888" defTabSz="457207" eaLnBrk="1" fontAlgn="auto" hangingPunct="1">
              <a:spcAft>
                <a:spcPts val="0"/>
              </a:spcAft>
              <a:buClr>
                <a:schemeClr val="bg2">
                  <a:lumMod val="40000"/>
                  <a:lumOff val="60000"/>
                </a:schemeClr>
              </a:buClr>
              <a:buFont typeface="Wingdings 2"/>
              <a:buChar char=""/>
              <a:defRPr/>
            </a:pPr>
            <a:r>
              <a:rPr lang="en-US" dirty="0" err="1"/>
              <a:t>Có</a:t>
            </a:r>
            <a:r>
              <a:rPr lang="en-US" dirty="0"/>
              <a:t> </a:t>
            </a:r>
            <a:r>
              <a:rPr lang="en-US" dirty="0" err="1"/>
              <a:t>thể</a:t>
            </a:r>
            <a:r>
              <a:rPr lang="en-US" dirty="0"/>
              <a:t> </a:t>
            </a:r>
            <a:r>
              <a:rPr lang="en-US" dirty="0" err="1"/>
              <a:t>viết</a:t>
            </a:r>
            <a:r>
              <a:rPr lang="en-US" dirty="0"/>
              <a:t> </a:t>
            </a:r>
            <a:r>
              <a:rPr lang="en-US" dirty="0" err="1"/>
              <a:t>gọn</a:t>
            </a:r>
            <a:r>
              <a:rPr lang="en-US" dirty="0"/>
              <a:t> </a:t>
            </a:r>
            <a:r>
              <a:rPr lang="en-US" dirty="0" err="1"/>
              <a:t>như</a:t>
            </a:r>
            <a:r>
              <a:rPr lang="en-US" dirty="0"/>
              <a:t> </a:t>
            </a:r>
            <a:r>
              <a:rPr lang="en-US" dirty="0" err="1"/>
              <a:t>sau</a:t>
            </a:r>
            <a:r>
              <a:rPr lang="en-US" dirty="0"/>
              <a:t> :</a:t>
            </a:r>
          </a:p>
          <a:p>
            <a:pPr marL="1143020" lvl="2" indent="-246888" defTabSz="457207" eaLnBrk="1" fontAlgn="auto" hangingPunct="1">
              <a:spcAft>
                <a:spcPts val="0"/>
              </a:spcAft>
              <a:buClr>
                <a:schemeClr val="bg2">
                  <a:lumMod val="40000"/>
                  <a:lumOff val="60000"/>
                </a:schemeClr>
              </a:buClr>
              <a:buFont typeface="Wingdings 2"/>
              <a:buChar char=""/>
              <a:defRPr/>
            </a:pPr>
            <a:r>
              <a:rPr lang="en-US" dirty="0" err="1"/>
              <a:t>int</a:t>
            </a:r>
            <a:r>
              <a:rPr lang="en-US" dirty="0"/>
              <a:t>[]	</a:t>
            </a:r>
            <a:r>
              <a:rPr lang="en-US" dirty="0" err="1"/>
              <a:t>myIntArray</a:t>
            </a:r>
            <a:r>
              <a:rPr lang="en-US" dirty="0"/>
              <a:t>= </a:t>
            </a:r>
            <a:r>
              <a:rPr lang="en-US" b="1" dirty="0">
                <a:solidFill>
                  <a:srgbClr val="FF0000"/>
                </a:solidFill>
              </a:rPr>
              <a:t>new</a:t>
            </a:r>
            <a:r>
              <a:rPr lang="en-US" dirty="0">
                <a:solidFill>
                  <a:schemeClr val="accent1">
                    <a:lumMod val="60000"/>
                    <a:lumOff val="40000"/>
                  </a:schemeClr>
                </a:solidFill>
              </a:rPr>
              <a:t> </a:t>
            </a:r>
            <a:r>
              <a:rPr lang="en-US" dirty="0" err="1"/>
              <a:t>int</a:t>
            </a:r>
            <a:r>
              <a:rPr lang="en-US" dirty="0"/>
              <a:t>[6];</a:t>
            </a:r>
          </a:p>
          <a:p>
            <a:pPr marL="274320" indent="-274320" defTabSz="457207" eaLnBrk="1" fontAlgn="auto" hangingPunct="1">
              <a:spcAft>
                <a:spcPts val="0"/>
              </a:spcAft>
              <a:buClr>
                <a:schemeClr val="accent3"/>
              </a:buClr>
              <a:buFont typeface="Wingdings 2"/>
              <a:buChar char=""/>
              <a:defRPr/>
            </a:pPr>
            <a:r>
              <a:rPr lang="en-US" dirty="0" err="1"/>
              <a:t>Tức</a:t>
            </a:r>
            <a:r>
              <a:rPr lang="en-US" dirty="0"/>
              <a:t> </a:t>
            </a:r>
            <a:r>
              <a:rPr lang="en-US" dirty="0" err="1"/>
              <a:t>là</a:t>
            </a:r>
            <a:r>
              <a:rPr lang="en-US" dirty="0"/>
              <a:t> </a:t>
            </a:r>
            <a:r>
              <a:rPr lang="en-US" dirty="0" err="1"/>
              <a:t>khai</a:t>
            </a:r>
            <a:r>
              <a:rPr lang="en-US" dirty="0"/>
              <a:t> </a:t>
            </a:r>
            <a:r>
              <a:rPr lang="en-US" dirty="0" err="1"/>
              <a:t>báo</a:t>
            </a:r>
            <a:r>
              <a:rPr lang="en-US" dirty="0"/>
              <a:t> 1 </a:t>
            </a:r>
            <a:r>
              <a:rPr lang="en-US" dirty="0" err="1"/>
              <a:t>mảng</a:t>
            </a:r>
            <a:r>
              <a:rPr lang="en-US" dirty="0"/>
              <a:t> </a:t>
            </a:r>
            <a:r>
              <a:rPr lang="en-US" i="1" dirty="0"/>
              <a:t> </a:t>
            </a:r>
            <a:r>
              <a:rPr lang="en-US" i="1" dirty="0" err="1"/>
              <a:t>myIntArray</a:t>
            </a:r>
            <a:r>
              <a:rPr lang="en-US" i="1" dirty="0"/>
              <a:t>, </a:t>
            </a:r>
            <a:r>
              <a:rPr lang="en-US" dirty="0"/>
              <a:t> </a:t>
            </a:r>
            <a:r>
              <a:rPr lang="en-US" dirty="0" err="1"/>
              <a:t>kiểu</a:t>
            </a:r>
            <a:r>
              <a:rPr lang="en-US" dirty="0"/>
              <a:t> </a:t>
            </a:r>
            <a:r>
              <a:rPr lang="en-US" dirty="0" err="1"/>
              <a:t>int</a:t>
            </a:r>
            <a:r>
              <a:rPr lang="en-US" dirty="0"/>
              <a:t>, </a:t>
            </a:r>
            <a:r>
              <a:rPr lang="en-US" dirty="0" err="1"/>
              <a:t>gồm</a:t>
            </a:r>
            <a:r>
              <a:rPr lang="en-US" dirty="0"/>
              <a:t> </a:t>
            </a:r>
            <a:r>
              <a:rPr lang="en-US" dirty="0" err="1"/>
              <a:t>sáu</a:t>
            </a:r>
            <a:r>
              <a:rPr lang="en-US" dirty="0"/>
              <a:t> </a:t>
            </a:r>
            <a:r>
              <a:rPr lang="en-US" dirty="0" err="1"/>
              <a:t>thành</a:t>
            </a:r>
            <a:r>
              <a:rPr lang="en-US" dirty="0"/>
              <a:t> </a:t>
            </a:r>
            <a:r>
              <a:rPr lang="en-US" dirty="0" err="1"/>
              <a:t>viên</a:t>
            </a:r>
            <a:r>
              <a:rPr lang="en-US" dirty="0"/>
              <a:t> </a:t>
            </a:r>
            <a:r>
              <a:rPr lang="en-US" dirty="0" err="1"/>
              <a:t>mảng</a:t>
            </a:r>
            <a:r>
              <a:rPr lang="en-US" dirty="0"/>
              <a:t>.</a:t>
            </a:r>
            <a:endParaRPr lang="vi-VN" dirty="0"/>
          </a:p>
        </p:txBody>
      </p:sp>
      <p:sp>
        <p:nvSpPr>
          <p:cNvPr id="232452" name="Slide Number Placeholder 1">
            <a:extLst>
              <a:ext uri="{FF2B5EF4-FFF2-40B4-BE49-F238E27FC236}">
                <a16:creationId xmlns:a16="http://schemas.microsoft.com/office/drawing/2014/main" id="{4CC56980-16B6-4520-96B7-638908673FC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D2E481FA-86F0-4D3D-B062-1EE126AAABBC}"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4</a:t>
            </a:fld>
            <a:endParaRPr lang="vi-VN" altLang="en-US" sz="2800">
              <a:solidFill>
                <a:srgbClr val="FFFFFF"/>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itle 1">
            <a:extLst>
              <a:ext uri="{FF2B5EF4-FFF2-40B4-BE49-F238E27FC236}">
                <a16:creationId xmlns:a16="http://schemas.microsoft.com/office/drawing/2014/main" id="{C3A65D67-D855-4D93-94C1-B898B0E16270}"/>
              </a:ext>
            </a:extLst>
          </p:cNvPr>
          <p:cNvSpPr>
            <a:spLocks noGrp="1" noChangeArrowheads="1"/>
          </p:cNvSpPr>
          <p:nvPr>
            <p:ph type="title"/>
          </p:nvPr>
        </p:nvSpPr>
        <p:spPr/>
        <p:txBody>
          <a:bodyPr/>
          <a:lstStyle/>
          <a:p>
            <a:pPr eaLnBrk="1" hangingPunct="1"/>
            <a:r>
              <a:rPr lang="en-US" altLang="en-US"/>
              <a:t>Giá trị mặc định</a:t>
            </a:r>
            <a:endParaRPr lang="vi-VN" altLang="en-US"/>
          </a:p>
        </p:txBody>
      </p:sp>
      <p:sp>
        <p:nvSpPr>
          <p:cNvPr id="233475" name="Content Placeholder 2">
            <a:extLst>
              <a:ext uri="{FF2B5EF4-FFF2-40B4-BE49-F238E27FC236}">
                <a16:creationId xmlns:a16="http://schemas.microsoft.com/office/drawing/2014/main" id="{34FF6BEA-2F71-4023-8B7E-8411CDE1E1AE}"/>
              </a:ext>
            </a:extLst>
          </p:cNvPr>
          <p:cNvSpPr>
            <a:spLocks noGrp="1" noChangeArrowheads="1"/>
          </p:cNvSpPr>
          <p:nvPr>
            <p:ph idx="1"/>
          </p:nvPr>
        </p:nvSpPr>
        <p:spPr/>
        <p:txBody>
          <a:bodyPr/>
          <a:lstStyle/>
          <a:p>
            <a:pPr eaLnBrk="1" hangingPunct="1"/>
            <a:r>
              <a:rPr lang="en-US" altLang="en-US"/>
              <a:t>Đối với mảng có giá trị kiểu </a:t>
            </a:r>
            <a:r>
              <a:rPr lang="en-US" altLang="en-US">
                <a:solidFill>
                  <a:srgbClr val="FF0000"/>
                </a:solidFill>
              </a:rPr>
              <a:t>Trị</a:t>
            </a:r>
            <a:r>
              <a:rPr lang="en-US" altLang="en-US"/>
              <a:t> (Value type) giá trị mặc của nó là mặc định của kiểu dữ liệu.</a:t>
            </a:r>
          </a:p>
          <a:p>
            <a:pPr lvl="1" eaLnBrk="1" hangingPunct="1"/>
            <a:r>
              <a:rPr lang="en-US" altLang="en-US"/>
              <a:t>Ví dụ : trị mặc định của int là 0.</a:t>
            </a:r>
          </a:p>
          <a:p>
            <a:pPr eaLnBrk="1" hangingPunct="1"/>
            <a:r>
              <a:rPr lang="en-US" altLang="en-US"/>
              <a:t>Đối với mảng kiểu </a:t>
            </a:r>
            <a:r>
              <a:rPr lang="en-US" altLang="en-US" b="1">
                <a:solidFill>
                  <a:srgbClr val="FF0000"/>
                </a:solidFill>
              </a:rPr>
              <a:t>Tham chiếu</a:t>
            </a:r>
            <a:r>
              <a:rPr lang="en-US" altLang="en-US"/>
              <a:t>, trị mặc định của nó sẽ là </a:t>
            </a:r>
            <a:r>
              <a:rPr lang="en-US" altLang="en-US" b="1"/>
              <a:t> null </a:t>
            </a:r>
          </a:p>
          <a:p>
            <a:pPr lvl="1" eaLnBrk="1" hangingPunct="1"/>
            <a:r>
              <a:rPr lang="en-US" altLang="en-US"/>
              <a:t>Ví dụ : Button muButtonArray = new Button[3];</a:t>
            </a:r>
          </a:p>
          <a:p>
            <a:pPr lvl="1" eaLnBrk="1" hangingPunct="1"/>
            <a:r>
              <a:rPr lang="en-US" altLang="en-US"/>
              <a:t>Tạo một mảng gồm ba đối tượng của lớp Button.</a:t>
            </a:r>
          </a:p>
          <a:p>
            <a:pPr lvl="1" eaLnBrk="1" hangingPunct="1"/>
            <a:r>
              <a:rPr lang="en-US" altLang="en-US"/>
              <a:t>Nếu không có constructor khởi tạo, thì giá trị mặc định của nó sẽ là </a:t>
            </a:r>
            <a:r>
              <a:rPr lang="en-US" altLang="en-US" b="1"/>
              <a:t>Null.</a:t>
            </a:r>
            <a:endParaRPr lang="vi-VN" altLang="en-US"/>
          </a:p>
        </p:txBody>
      </p:sp>
      <p:sp>
        <p:nvSpPr>
          <p:cNvPr id="233476" name="Slide Number Placeholder 1">
            <a:extLst>
              <a:ext uri="{FF2B5EF4-FFF2-40B4-BE49-F238E27FC236}">
                <a16:creationId xmlns:a16="http://schemas.microsoft.com/office/drawing/2014/main" id="{4937F86B-AC7E-40FC-BF52-54D3F81A34B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B7209BA2-9A72-49DD-92FD-BC2CC9503B01}"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5</a:t>
            </a:fld>
            <a:endParaRPr lang="vi-VN" altLang="en-US" sz="2800">
              <a:solidFill>
                <a:srgbClr val="FFFFFF"/>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itle 1">
            <a:extLst>
              <a:ext uri="{FF2B5EF4-FFF2-40B4-BE49-F238E27FC236}">
                <a16:creationId xmlns:a16="http://schemas.microsoft.com/office/drawing/2014/main" id="{967A5431-A882-4841-9B1D-6ECCB20C5ADA}"/>
              </a:ext>
            </a:extLst>
          </p:cNvPr>
          <p:cNvSpPr>
            <a:spLocks noGrp="1" noChangeArrowheads="1"/>
          </p:cNvSpPr>
          <p:nvPr>
            <p:ph type="title"/>
          </p:nvPr>
        </p:nvSpPr>
        <p:spPr/>
        <p:txBody>
          <a:bodyPr/>
          <a:lstStyle/>
          <a:p>
            <a:pPr eaLnBrk="1" hangingPunct="1"/>
            <a:r>
              <a:rPr lang="en-US" altLang="en-US" sz="3800"/>
              <a:t>Phương thức và thuộc tính cơ bản</a:t>
            </a:r>
          </a:p>
        </p:txBody>
      </p:sp>
      <p:sp>
        <p:nvSpPr>
          <p:cNvPr id="234499" name="Content Placeholder 2">
            <a:extLst>
              <a:ext uri="{FF2B5EF4-FFF2-40B4-BE49-F238E27FC236}">
                <a16:creationId xmlns:a16="http://schemas.microsoft.com/office/drawing/2014/main" id="{969F697B-3246-4457-81A6-00D683531C14}"/>
              </a:ext>
            </a:extLst>
          </p:cNvPr>
          <p:cNvSpPr>
            <a:spLocks noGrp="1" noChangeArrowheads="1"/>
          </p:cNvSpPr>
          <p:nvPr>
            <p:ph idx="1"/>
          </p:nvPr>
        </p:nvSpPr>
        <p:spPr>
          <a:xfrm>
            <a:off x="1981200" y="1935164"/>
            <a:ext cx="8229600" cy="701675"/>
          </a:xfrm>
        </p:spPr>
        <p:txBody>
          <a:bodyPr/>
          <a:lstStyle/>
          <a:p>
            <a:pPr eaLnBrk="1" hangingPunct="1"/>
            <a:r>
              <a:rPr lang="en-US" altLang="en-US"/>
              <a:t>Length : độ dài mảng.</a:t>
            </a:r>
          </a:p>
        </p:txBody>
      </p:sp>
      <p:sp>
        <p:nvSpPr>
          <p:cNvPr id="234502" name="Slide Number Placeholder 1">
            <a:extLst>
              <a:ext uri="{FF2B5EF4-FFF2-40B4-BE49-F238E27FC236}">
                <a16:creationId xmlns:a16="http://schemas.microsoft.com/office/drawing/2014/main" id="{C89926A5-ACA9-4053-BE7C-5CE9B3F2CDE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409122E4-1698-4B0A-B95D-FA43EF89C34E}"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6</a:t>
            </a:fld>
            <a:endParaRPr lang="vi-VN" altLang="en-US" sz="2800">
              <a:solidFill>
                <a:srgbClr val="FFFFFF"/>
              </a:solidFill>
              <a:latin typeface="Arial" panose="020B0604020202020204" pitchFamily="34" charset="0"/>
            </a:endParaRPr>
          </a:p>
        </p:txBody>
      </p:sp>
      <p:pic>
        <p:nvPicPr>
          <p:cNvPr id="234500" name="Picture 2">
            <a:extLst>
              <a:ext uri="{FF2B5EF4-FFF2-40B4-BE49-F238E27FC236}">
                <a16:creationId xmlns:a16="http://schemas.microsoft.com/office/drawing/2014/main" id="{21A5B503-E6C5-4449-92E9-1DB866423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976" y="2636838"/>
            <a:ext cx="39147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515" name="Picture 3">
            <a:extLst>
              <a:ext uri="{FF2B5EF4-FFF2-40B4-BE49-F238E27FC236}">
                <a16:creationId xmlns:a16="http://schemas.microsoft.com/office/drawing/2014/main" id="{E102D93F-B118-4B77-963C-E5C9F4FBB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13" y="4005264"/>
            <a:ext cx="5472112"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2515"/>
                                        </p:tgtEl>
                                        <p:attrNameLst>
                                          <p:attrName>style.visibility</p:attrName>
                                        </p:attrNameLst>
                                      </p:cBhvr>
                                      <p:to>
                                        <p:strVal val="visible"/>
                                      </p:to>
                                    </p:set>
                                    <p:animEffect transition="in" filter="blinds(horizontal)">
                                      <p:cBhvr>
                                        <p:cTn id="7" dur="500"/>
                                        <p:tgtEl>
                                          <p:spTgt spid="192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itle 1">
            <a:extLst>
              <a:ext uri="{FF2B5EF4-FFF2-40B4-BE49-F238E27FC236}">
                <a16:creationId xmlns:a16="http://schemas.microsoft.com/office/drawing/2014/main" id="{DFFC6FE4-A186-4F2D-953C-BC87B9B564D7}"/>
              </a:ext>
            </a:extLst>
          </p:cNvPr>
          <p:cNvSpPr>
            <a:spLocks noGrp="1" noChangeArrowheads="1"/>
          </p:cNvSpPr>
          <p:nvPr>
            <p:ph type="title"/>
          </p:nvPr>
        </p:nvSpPr>
        <p:spPr/>
        <p:txBody>
          <a:bodyPr/>
          <a:lstStyle/>
          <a:p>
            <a:pPr eaLnBrk="1" hangingPunct="1"/>
            <a:endParaRPr lang="en-US" altLang="en-US"/>
          </a:p>
        </p:txBody>
      </p:sp>
      <p:sp>
        <p:nvSpPr>
          <p:cNvPr id="235523" name="Content Placeholder 2">
            <a:extLst>
              <a:ext uri="{FF2B5EF4-FFF2-40B4-BE49-F238E27FC236}">
                <a16:creationId xmlns:a16="http://schemas.microsoft.com/office/drawing/2014/main" id="{CD1BB061-A251-44E4-839B-FA9D9A44F237}"/>
              </a:ext>
            </a:extLst>
          </p:cNvPr>
          <p:cNvSpPr>
            <a:spLocks noGrp="1" noChangeArrowheads="1"/>
          </p:cNvSpPr>
          <p:nvPr>
            <p:ph idx="1"/>
          </p:nvPr>
        </p:nvSpPr>
        <p:spPr>
          <a:xfrm>
            <a:off x="1981200" y="1935163"/>
            <a:ext cx="8229600" cy="773112"/>
          </a:xfrm>
        </p:spPr>
        <p:txBody>
          <a:bodyPr/>
          <a:lstStyle/>
          <a:p>
            <a:pPr eaLnBrk="1" hangingPunct="1"/>
            <a:r>
              <a:rPr lang="en-US" altLang="en-US"/>
              <a:t>Rank : hạng của mảng hay còn gọi la chiều của mảng</a:t>
            </a:r>
          </a:p>
          <a:p>
            <a:pPr eaLnBrk="1" hangingPunct="1"/>
            <a:endParaRPr lang="en-US" altLang="en-US"/>
          </a:p>
        </p:txBody>
      </p:sp>
      <p:sp>
        <p:nvSpPr>
          <p:cNvPr id="235525" name="Slide Number Placeholder 1">
            <a:extLst>
              <a:ext uri="{FF2B5EF4-FFF2-40B4-BE49-F238E27FC236}">
                <a16:creationId xmlns:a16="http://schemas.microsoft.com/office/drawing/2014/main" id="{B6FDCC5E-1994-496C-A6FE-0947703FF7E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0E322295-D4DB-4A74-970A-2AFC68B57192}"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7</a:t>
            </a:fld>
            <a:endParaRPr lang="vi-VN" altLang="en-US" sz="2800">
              <a:solidFill>
                <a:srgbClr val="FFFFFF"/>
              </a:solidFill>
              <a:latin typeface="Arial" panose="020B0604020202020204" pitchFamily="34" charset="0"/>
            </a:endParaRPr>
          </a:p>
        </p:txBody>
      </p:sp>
      <p:pic>
        <p:nvPicPr>
          <p:cNvPr id="235524" name="Picture 2">
            <a:extLst>
              <a:ext uri="{FF2B5EF4-FFF2-40B4-BE49-F238E27FC236}">
                <a16:creationId xmlns:a16="http://schemas.microsoft.com/office/drawing/2014/main" id="{E410196A-A4F0-40E5-9D67-4F4D75D79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8575" y="2709864"/>
            <a:ext cx="451485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1">
            <a:extLst>
              <a:ext uri="{FF2B5EF4-FFF2-40B4-BE49-F238E27FC236}">
                <a16:creationId xmlns:a16="http://schemas.microsoft.com/office/drawing/2014/main" id="{6B601001-16D4-4D06-A708-D5D5C329EB8F}"/>
              </a:ext>
            </a:extLst>
          </p:cNvPr>
          <p:cNvSpPr>
            <a:spLocks noGrp="1" noChangeArrowheads="1"/>
          </p:cNvSpPr>
          <p:nvPr>
            <p:ph type="title"/>
          </p:nvPr>
        </p:nvSpPr>
        <p:spPr/>
        <p:txBody>
          <a:bodyPr/>
          <a:lstStyle/>
          <a:p>
            <a:pPr eaLnBrk="1" hangingPunct="1"/>
            <a:endParaRPr lang="en-US" altLang="en-US"/>
          </a:p>
        </p:txBody>
      </p:sp>
      <p:sp>
        <p:nvSpPr>
          <p:cNvPr id="236547" name="Content Placeholder 2">
            <a:extLst>
              <a:ext uri="{FF2B5EF4-FFF2-40B4-BE49-F238E27FC236}">
                <a16:creationId xmlns:a16="http://schemas.microsoft.com/office/drawing/2014/main" id="{7140E10F-3710-4971-A61D-26D3256128EE}"/>
              </a:ext>
            </a:extLst>
          </p:cNvPr>
          <p:cNvSpPr>
            <a:spLocks noGrp="1" noChangeArrowheads="1"/>
          </p:cNvSpPr>
          <p:nvPr>
            <p:ph idx="1"/>
          </p:nvPr>
        </p:nvSpPr>
        <p:spPr>
          <a:xfrm>
            <a:off x="1981200" y="1935164"/>
            <a:ext cx="8229600" cy="630237"/>
          </a:xfrm>
        </p:spPr>
        <p:txBody>
          <a:bodyPr/>
          <a:lstStyle/>
          <a:p>
            <a:pPr eaLnBrk="1" hangingPunct="1"/>
            <a:r>
              <a:rPr lang="en-US" altLang="en-US"/>
              <a:t>Sort và Reserve : sắp xếp tăng và giảm</a:t>
            </a:r>
          </a:p>
        </p:txBody>
      </p:sp>
      <p:sp>
        <p:nvSpPr>
          <p:cNvPr id="236550" name="Slide Number Placeholder 1">
            <a:extLst>
              <a:ext uri="{FF2B5EF4-FFF2-40B4-BE49-F238E27FC236}">
                <a16:creationId xmlns:a16="http://schemas.microsoft.com/office/drawing/2014/main" id="{3546983F-9FC7-4564-88B0-86D6C222EFD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B1CCA8B6-4720-4425-AC23-DEEA19D01906}"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8</a:t>
            </a:fld>
            <a:endParaRPr lang="vi-VN" altLang="en-US" sz="2800">
              <a:solidFill>
                <a:srgbClr val="FFFFFF"/>
              </a:solidFill>
              <a:latin typeface="Arial" panose="020B0604020202020204" pitchFamily="34" charset="0"/>
            </a:endParaRPr>
          </a:p>
        </p:txBody>
      </p:sp>
      <p:pic>
        <p:nvPicPr>
          <p:cNvPr id="236548" name="Picture 2">
            <a:extLst>
              <a:ext uri="{FF2B5EF4-FFF2-40B4-BE49-F238E27FC236}">
                <a16:creationId xmlns:a16="http://schemas.microsoft.com/office/drawing/2014/main" id="{C15C0B0F-DB73-4D3E-970F-D3B314091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2708275"/>
            <a:ext cx="38893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63" name="Picture 3">
            <a:extLst>
              <a:ext uri="{FF2B5EF4-FFF2-40B4-BE49-F238E27FC236}">
                <a16:creationId xmlns:a16="http://schemas.microsoft.com/office/drawing/2014/main" id="{532DC29C-00F3-49D0-96F9-95C2B1B0C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6" y="2636838"/>
            <a:ext cx="316706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563"/>
                                        </p:tgtEl>
                                        <p:attrNameLst>
                                          <p:attrName>style.visibility</p:attrName>
                                        </p:attrNameLst>
                                      </p:cBhvr>
                                      <p:to>
                                        <p:strVal val="visible"/>
                                      </p:to>
                                    </p:set>
                                    <p:animEffect transition="in" filter="blinds(horizontal)">
                                      <p:cBhvr>
                                        <p:cTn id="7" dur="500"/>
                                        <p:tgtEl>
                                          <p:spTgt spid="194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Content Placeholder 2">
            <a:extLst>
              <a:ext uri="{FF2B5EF4-FFF2-40B4-BE49-F238E27FC236}">
                <a16:creationId xmlns:a16="http://schemas.microsoft.com/office/drawing/2014/main" id="{F29FFC5E-9AE8-470A-B73B-7941AD312634}"/>
              </a:ext>
            </a:extLst>
          </p:cNvPr>
          <p:cNvSpPr>
            <a:spLocks noGrp="1" noChangeArrowheads="1"/>
          </p:cNvSpPr>
          <p:nvPr>
            <p:ph idx="1"/>
          </p:nvPr>
        </p:nvSpPr>
        <p:spPr>
          <a:xfrm>
            <a:off x="1992313" y="620712"/>
            <a:ext cx="8099643" cy="2663826"/>
          </a:xfrm>
        </p:spPr>
        <p:txBody>
          <a:bodyPr>
            <a:normAutofit fontScale="92500" lnSpcReduction="10000"/>
          </a:bodyPr>
          <a:lstStyle/>
          <a:p>
            <a:pPr eaLnBrk="1" hangingPunct="1"/>
            <a:r>
              <a:rPr lang="en-US" altLang="en-US"/>
              <a:t>Resize : được sử dụng để thay đổi kích thước của một mảng. Vì mảng không thay đổi kích thước tại Runtime nên bản chất của phương thức Resize là:</a:t>
            </a:r>
          </a:p>
          <a:p>
            <a:pPr lvl="1" eaLnBrk="1" hangingPunct="1"/>
            <a:r>
              <a:rPr lang="en-US" altLang="en-US"/>
              <a:t>Copy phần tử sang mảng mới.</a:t>
            </a:r>
          </a:p>
          <a:p>
            <a:pPr lvl="1" eaLnBrk="1" hangingPunct="1"/>
            <a:r>
              <a:rPr lang="en-US" altLang="en-US"/>
              <a:t>Rename mang mới.</a:t>
            </a:r>
          </a:p>
          <a:p>
            <a:pPr lvl="1" eaLnBrk="1" hangingPunct="1"/>
            <a:r>
              <a:rPr lang="en-US" altLang="en-US"/>
              <a:t>Delete mảng cũ</a:t>
            </a:r>
          </a:p>
          <a:p>
            <a:pPr lvl="1" eaLnBrk="1" hangingPunct="1"/>
            <a:r>
              <a:rPr lang="en-US" altLang="en-US"/>
              <a:t>Toán tử ?? : value1 = value1 ?? value2</a:t>
            </a:r>
          </a:p>
        </p:txBody>
      </p:sp>
      <p:sp>
        <p:nvSpPr>
          <p:cNvPr id="237573" name="Slide Number Placeholder 1">
            <a:extLst>
              <a:ext uri="{FF2B5EF4-FFF2-40B4-BE49-F238E27FC236}">
                <a16:creationId xmlns:a16="http://schemas.microsoft.com/office/drawing/2014/main" id="{6D958022-8A9E-4615-85C3-5146AD90C20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D717C07B-5E2D-4770-B2F3-BEE04B8043D7}"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9</a:t>
            </a:fld>
            <a:endParaRPr lang="vi-VN" altLang="en-US" sz="2800">
              <a:solidFill>
                <a:srgbClr val="FFFFFF"/>
              </a:solidFill>
              <a:latin typeface="Arial" panose="020B0604020202020204" pitchFamily="34" charset="0"/>
            </a:endParaRPr>
          </a:p>
        </p:txBody>
      </p:sp>
      <p:pic>
        <p:nvPicPr>
          <p:cNvPr id="237571" name="Picture 2">
            <a:extLst>
              <a:ext uri="{FF2B5EF4-FFF2-40B4-BE49-F238E27FC236}">
                <a16:creationId xmlns:a16="http://schemas.microsoft.com/office/drawing/2014/main" id="{0F09CE8C-DA05-4DD8-8C26-FAE9DFA40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731" y="3429000"/>
            <a:ext cx="4178402" cy="26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7572" name="Picture 3">
            <a:extLst>
              <a:ext uri="{FF2B5EF4-FFF2-40B4-BE49-F238E27FC236}">
                <a16:creationId xmlns:a16="http://schemas.microsoft.com/office/drawing/2014/main" id="{82F1F116-D187-49FE-B4B3-805B2A7D84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5411" y="3824875"/>
            <a:ext cx="2910985" cy="199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0E8651A2CFE4489D4280820BD2289C" ma:contentTypeVersion="10" ma:contentTypeDescription="Create a new document." ma:contentTypeScope="" ma:versionID="9bccc00a05c5480bb0caf4a750ba79cd">
  <xsd:schema xmlns:xsd="http://www.w3.org/2001/XMLSchema" xmlns:xs="http://www.w3.org/2001/XMLSchema" xmlns:p="http://schemas.microsoft.com/office/2006/metadata/properties" xmlns:ns3="46f0af59-5442-46b0-b7fc-4cb4263518ce" targetNamespace="http://schemas.microsoft.com/office/2006/metadata/properties" ma:root="true" ma:fieldsID="a9f279c1cacdd505d81a7ebc4471fa00" ns3:_="">
    <xsd:import namespace="46f0af59-5442-46b0-b7fc-4cb4263518c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f0af59-5442-46b0-b7fc-4cb4263518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CE3ACA-91F6-4429-BD6E-5917C09EA03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0CDB2C5-A4D4-443B-993C-6FD09EF0846F}">
  <ds:schemaRefs>
    <ds:schemaRef ds:uri="http://schemas.microsoft.com/sharepoint/v3/contenttype/forms"/>
  </ds:schemaRefs>
</ds:datastoreItem>
</file>

<file path=customXml/itemProps3.xml><?xml version="1.0" encoding="utf-8"?>
<ds:datastoreItem xmlns:ds="http://schemas.openxmlformats.org/officeDocument/2006/customXml" ds:itemID="{421DF6C5-8DD5-41DC-BC35-D5CAB15DDF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f0af59-5442-46b0-b7fc-4cb4263518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307</TotalTime>
  <Words>1476</Words>
  <Application>Microsoft Office PowerPoint</Application>
  <PresentationFormat>Widescreen</PresentationFormat>
  <Paragraphs>186</Paragraphs>
  <Slides>32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Garamond</vt:lpstr>
      <vt:lpstr>inherit</vt:lpstr>
      <vt:lpstr>Times New Roman</vt:lpstr>
      <vt:lpstr>Tw Cen MT</vt:lpstr>
      <vt:lpstr>Tw Cen MT Condensed</vt:lpstr>
      <vt:lpstr>Wingdings 2</vt:lpstr>
      <vt:lpstr>Wingdings 3</vt:lpstr>
      <vt:lpstr>Integral</vt:lpstr>
      <vt:lpstr>Organic</vt:lpstr>
      <vt:lpstr>OOP</vt:lpstr>
      <vt:lpstr>Mảng</vt:lpstr>
      <vt:lpstr>Phương thức và thuộc tính</vt:lpstr>
      <vt:lpstr>Khai Báo Mảng</vt:lpstr>
      <vt:lpstr>Giá trị mặc định</vt:lpstr>
      <vt:lpstr>Phương thức và thuộc tính cơ bản</vt:lpstr>
      <vt:lpstr>PowerPoint Presentation</vt:lpstr>
      <vt:lpstr>PowerPoint Presentation</vt:lpstr>
      <vt:lpstr>PowerPoint Presentation</vt:lpstr>
      <vt:lpstr>Tham số hàm và từ khóa params, ref và out</vt:lpstr>
      <vt:lpstr>PowerPoint Presentation</vt:lpstr>
      <vt:lpstr>PowerPoint Presentation</vt:lpstr>
      <vt:lpstr>Giới thiệu về Biệt Lệ- Exception Handling</vt:lpstr>
      <vt:lpstr>PowerPoint Presentation</vt:lpstr>
      <vt:lpstr>PowerPoint Presentation</vt:lpstr>
      <vt:lpstr>Các Lớp Biệt Lệ</vt:lpstr>
      <vt:lpstr>Throw</vt:lpstr>
      <vt:lpstr>Ví dụ 02</vt:lpstr>
      <vt:lpstr>Try-Catch</vt:lpstr>
      <vt:lpstr>PowerPoint Presentation</vt:lpstr>
      <vt:lpstr>PowerPoint Presentation</vt:lpstr>
      <vt:lpstr>PowerPoint Presentation</vt:lpstr>
      <vt:lpstr>PowerPoint Presentation</vt:lpstr>
      <vt:lpstr>PowerPoint Presentation</vt:lpstr>
      <vt:lpstr>Các Khối Try lồng nhau</vt:lpstr>
      <vt:lpstr>Xử Lý Biệt Lệ</vt:lpstr>
      <vt:lpstr>Finally</vt:lpstr>
      <vt:lpstr>Ví dụ</vt:lpstr>
      <vt:lpstr>System.Exception</vt:lpstr>
      <vt:lpstr>PowerPoint Presentation</vt:lpstr>
      <vt:lpstr>User defined Exception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10</dc:title>
  <dc:creator>Le Vinh Thinh</dc:creator>
  <cp:lastModifiedBy>Le Vinh Thinh</cp:lastModifiedBy>
  <cp:revision>10</cp:revision>
  <dcterms:created xsi:type="dcterms:W3CDTF">2020-12-01T11:33:52Z</dcterms:created>
  <dcterms:modified xsi:type="dcterms:W3CDTF">2021-11-09T05:20:51Z</dcterms:modified>
</cp:coreProperties>
</file>