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91" r:id="rId6"/>
  </p:sldMasterIdLst>
  <p:sldIdLst>
    <p:sldId id="257" r:id="rId7"/>
    <p:sldId id="388" r:id="rId8"/>
    <p:sldId id="622" r:id="rId9"/>
    <p:sldId id="623" r:id="rId10"/>
    <p:sldId id="624" r:id="rId11"/>
    <p:sldId id="625" r:id="rId12"/>
    <p:sldId id="390" r:id="rId13"/>
    <p:sldId id="374" r:id="rId14"/>
    <p:sldId id="377" r:id="rId15"/>
    <p:sldId id="375" r:id="rId16"/>
    <p:sldId id="379" r:id="rId17"/>
    <p:sldId id="380" r:id="rId18"/>
    <p:sldId id="382" r:id="rId19"/>
    <p:sldId id="383" r:id="rId20"/>
    <p:sldId id="384" r:id="rId21"/>
    <p:sldId id="385" r:id="rId22"/>
    <p:sldId id="376" r:id="rId23"/>
    <p:sldId id="386" r:id="rId24"/>
    <p:sldId id="626" r:id="rId25"/>
    <p:sldId id="389" r:id="rId26"/>
    <p:sldId id="387" r:id="rId27"/>
    <p:sldId id="391" r:id="rId28"/>
    <p:sldId id="258" r:id="rId29"/>
    <p:sldId id="259" r:id="rId30"/>
    <p:sldId id="282" r:id="rId31"/>
    <p:sldId id="281" r:id="rId32"/>
    <p:sldId id="392" r:id="rId33"/>
    <p:sldId id="260" r:id="rId34"/>
    <p:sldId id="276" r:id="rId35"/>
    <p:sldId id="277" r:id="rId36"/>
    <p:sldId id="3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Vinh Thinh" userId="7b31fadc-e233-4086-a9fa-8d2746a5e226" providerId="ADAL" clId="{3A9EB892-A256-4571-8322-8F923E67C537}"/>
    <pc:docChg chg="custSel addSld delSld modSld">
      <pc:chgData name="Le Vinh Thinh" userId="7b31fadc-e233-4086-a9fa-8d2746a5e226" providerId="ADAL" clId="{3A9EB892-A256-4571-8322-8F923E67C537}" dt="2021-11-16T03:40:40.878" v="78" actId="47"/>
      <pc:docMkLst>
        <pc:docMk/>
      </pc:docMkLst>
      <pc:sldChg chg="delSp mod">
        <pc:chgData name="Le Vinh Thinh" userId="7b31fadc-e233-4086-a9fa-8d2746a5e226" providerId="ADAL" clId="{3A9EB892-A256-4571-8322-8F923E67C537}" dt="2021-11-16T03:29:12.851" v="47" actId="478"/>
        <pc:sldMkLst>
          <pc:docMk/>
          <pc:sldMk cId="0" sldId="258"/>
        </pc:sldMkLst>
        <pc:spChg chg="del">
          <ac:chgData name="Le Vinh Thinh" userId="7b31fadc-e233-4086-a9fa-8d2746a5e226" providerId="ADAL" clId="{3A9EB892-A256-4571-8322-8F923E67C537}" dt="2021-11-16T03:29:12.851" v="47" actId="478"/>
          <ac:spMkLst>
            <pc:docMk/>
            <pc:sldMk cId="0" sldId="258"/>
            <ac:spMk id="8" creationId="{D7581371-5B51-478D-8733-F7F84170903A}"/>
          </ac:spMkLst>
        </pc:spChg>
      </pc:sldChg>
      <pc:sldChg chg="modSp mod">
        <pc:chgData name="Le Vinh Thinh" userId="7b31fadc-e233-4086-a9fa-8d2746a5e226" providerId="ADAL" clId="{3A9EB892-A256-4571-8322-8F923E67C537}" dt="2021-11-16T03:35:39.546" v="52" actId="1076"/>
        <pc:sldMkLst>
          <pc:docMk/>
          <pc:sldMk cId="0" sldId="260"/>
        </pc:sldMkLst>
        <pc:picChg chg="mod">
          <ac:chgData name="Le Vinh Thinh" userId="7b31fadc-e233-4086-a9fa-8d2746a5e226" providerId="ADAL" clId="{3A9EB892-A256-4571-8322-8F923E67C537}" dt="2021-11-16T03:35:39.546" v="52" actId="1076"/>
          <ac:picMkLst>
            <pc:docMk/>
            <pc:sldMk cId="0" sldId="260"/>
            <ac:picMk id="5" creationId="{1D9CCD7B-AAEB-403F-8B2F-59D8B6EB5629}"/>
          </ac:picMkLst>
        </pc:picChg>
        <pc:picChg chg="mod">
          <ac:chgData name="Le Vinh Thinh" userId="7b31fadc-e233-4086-a9fa-8d2746a5e226" providerId="ADAL" clId="{3A9EB892-A256-4571-8322-8F923E67C537}" dt="2021-11-16T03:35:37.009" v="51" actId="1076"/>
          <ac:picMkLst>
            <pc:docMk/>
            <pc:sldMk cId="0" sldId="260"/>
            <ac:picMk id="6" creationId="{43E925F5-2662-4CE6-9DB2-38192B793C24}"/>
          </ac:picMkLst>
        </pc:picChg>
      </pc:sldChg>
      <pc:sldChg chg="modSp mod">
        <pc:chgData name="Le Vinh Thinh" userId="7b31fadc-e233-4086-a9fa-8d2746a5e226" providerId="ADAL" clId="{3A9EB892-A256-4571-8322-8F923E67C537}" dt="2021-11-16T03:37:01.485" v="53" actId="1076"/>
        <pc:sldMkLst>
          <pc:docMk/>
          <pc:sldMk cId="0" sldId="277"/>
        </pc:sldMkLst>
        <pc:picChg chg="mod">
          <ac:chgData name="Le Vinh Thinh" userId="7b31fadc-e233-4086-a9fa-8d2746a5e226" providerId="ADAL" clId="{3A9EB892-A256-4571-8322-8F923E67C537}" dt="2021-11-16T03:37:01.485" v="53" actId="1076"/>
          <ac:picMkLst>
            <pc:docMk/>
            <pc:sldMk cId="0" sldId="277"/>
            <ac:picMk id="6" creationId="{2701C77F-3311-498B-8F59-95A03F5D5A45}"/>
          </ac:picMkLst>
        </pc:picChg>
      </pc:sldChg>
      <pc:sldChg chg="modSp mod">
        <pc:chgData name="Le Vinh Thinh" userId="7b31fadc-e233-4086-a9fa-8d2746a5e226" providerId="ADAL" clId="{3A9EB892-A256-4571-8322-8F923E67C537}" dt="2021-11-16T03:31:11.212" v="48" actId="1076"/>
        <pc:sldMkLst>
          <pc:docMk/>
          <pc:sldMk cId="0" sldId="282"/>
        </pc:sldMkLst>
        <pc:picChg chg="mod">
          <ac:chgData name="Le Vinh Thinh" userId="7b31fadc-e233-4086-a9fa-8d2746a5e226" providerId="ADAL" clId="{3A9EB892-A256-4571-8322-8F923E67C537}" dt="2021-11-16T03:31:11.212" v="48" actId="1076"/>
          <ac:picMkLst>
            <pc:docMk/>
            <pc:sldMk cId="0" sldId="282"/>
            <ac:picMk id="1026" creationId="{00000000-0000-0000-0000-000000000000}"/>
          </ac:picMkLst>
        </pc:picChg>
      </pc:sldChg>
      <pc:sldChg chg="addSp modSp mod">
        <pc:chgData name="Le Vinh Thinh" userId="7b31fadc-e233-4086-a9fa-8d2746a5e226" providerId="ADAL" clId="{3A9EB892-A256-4571-8322-8F923E67C537}" dt="2021-11-16T03:18:26.794" v="16"/>
        <pc:sldMkLst>
          <pc:docMk/>
          <pc:sldMk cId="0" sldId="376"/>
        </pc:sldMkLst>
        <pc:spChg chg="mod">
          <ac:chgData name="Le Vinh Thinh" userId="7b31fadc-e233-4086-a9fa-8d2746a5e226" providerId="ADAL" clId="{3A9EB892-A256-4571-8322-8F923E67C537}" dt="2021-11-16T03:17:46.986" v="13" actId="207"/>
          <ac:spMkLst>
            <pc:docMk/>
            <pc:sldMk cId="0" sldId="376"/>
            <ac:spMk id="2" creationId="{43310CC8-4808-4D17-912E-C1DE56A18DA6}"/>
          </ac:spMkLst>
        </pc:spChg>
        <pc:spChg chg="add mod">
          <ac:chgData name="Le Vinh Thinh" userId="7b31fadc-e233-4086-a9fa-8d2746a5e226" providerId="ADAL" clId="{3A9EB892-A256-4571-8322-8F923E67C537}" dt="2021-11-16T03:18:26.794" v="16"/>
          <ac:spMkLst>
            <pc:docMk/>
            <pc:sldMk cId="0" sldId="376"/>
            <ac:spMk id="4" creationId="{8AF8CF53-DC3A-46E0-B83D-9580BA5FE6CD}"/>
          </ac:spMkLst>
        </pc:spChg>
        <pc:spChg chg="mod">
          <ac:chgData name="Le Vinh Thinh" userId="7b31fadc-e233-4086-a9fa-8d2746a5e226" providerId="ADAL" clId="{3A9EB892-A256-4571-8322-8F923E67C537}" dt="2021-11-16T03:18:06.593" v="15" actId="207"/>
          <ac:spMkLst>
            <pc:docMk/>
            <pc:sldMk cId="0" sldId="376"/>
            <ac:spMk id="316418" creationId="{3C4866B4-8662-4CAB-ABC2-0E86C1410109}"/>
          </ac:spMkLst>
        </pc:spChg>
      </pc:sldChg>
      <pc:sldChg chg="modSp mod">
        <pc:chgData name="Le Vinh Thinh" userId="7b31fadc-e233-4086-a9fa-8d2746a5e226" providerId="ADAL" clId="{3A9EB892-A256-4571-8322-8F923E67C537}" dt="2021-11-16T02:59:12.121" v="5" actId="14100"/>
        <pc:sldMkLst>
          <pc:docMk/>
          <pc:sldMk cId="0" sldId="379"/>
        </pc:sldMkLst>
        <pc:spChg chg="mod">
          <ac:chgData name="Le Vinh Thinh" userId="7b31fadc-e233-4086-a9fa-8d2746a5e226" providerId="ADAL" clId="{3A9EB892-A256-4571-8322-8F923E67C537}" dt="2021-11-16T02:59:12.121" v="5" actId="14100"/>
          <ac:spMkLst>
            <pc:docMk/>
            <pc:sldMk cId="0" sldId="379"/>
            <ac:spMk id="319490" creationId="{CB48BACC-B406-47B0-8E08-95CB80844485}"/>
          </ac:spMkLst>
        </pc:spChg>
      </pc:sldChg>
      <pc:sldChg chg="modSp mod">
        <pc:chgData name="Le Vinh Thinh" userId="7b31fadc-e233-4086-a9fa-8d2746a5e226" providerId="ADAL" clId="{3A9EB892-A256-4571-8322-8F923E67C537}" dt="2021-11-16T03:00:23.980" v="6" actId="5793"/>
        <pc:sldMkLst>
          <pc:docMk/>
          <pc:sldMk cId="0" sldId="382"/>
        </pc:sldMkLst>
        <pc:spChg chg="mod">
          <ac:chgData name="Le Vinh Thinh" userId="7b31fadc-e233-4086-a9fa-8d2746a5e226" providerId="ADAL" clId="{3A9EB892-A256-4571-8322-8F923E67C537}" dt="2021-11-16T03:00:23.980" v="6" actId="5793"/>
          <ac:spMkLst>
            <pc:docMk/>
            <pc:sldMk cId="0" sldId="382"/>
            <ac:spMk id="322563" creationId="{057DC11B-0489-41E9-AC24-CE7293BED6D1}"/>
          </ac:spMkLst>
        </pc:spChg>
      </pc:sldChg>
      <pc:sldChg chg="delSp modSp mod">
        <pc:chgData name="Le Vinh Thinh" userId="7b31fadc-e233-4086-a9fa-8d2746a5e226" providerId="ADAL" clId="{3A9EB892-A256-4571-8322-8F923E67C537}" dt="2021-11-16T03:01:12.261" v="10" actId="14100"/>
        <pc:sldMkLst>
          <pc:docMk/>
          <pc:sldMk cId="0" sldId="384"/>
        </pc:sldMkLst>
        <pc:spChg chg="del">
          <ac:chgData name="Le Vinh Thinh" userId="7b31fadc-e233-4086-a9fa-8d2746a5e226" providerId="ADAL" clId="{3A9EB892-A256-4571-8322-8F923E67C537}" dt="2021-11-16T03:01:08.236" v="9" actId="478"/>
          <ac:spMkLst>
            <pc:docMk/>
            <pc:sldMk cId="0" sldId="384"/>
            <ac:spMk id="324610" creationId="{C9ADF3DC-BB52-4284-B6D1-B491299EF08C}"/>
          </ac:spMkLst>
        </pc:spChg>
        <pc:picChg chg="mod">
          <ac:chgData name="Le Vinh Thinh" userId="7b31fadc-e233-4086-a9fa-8d2746a5e226" providerId="ADAL" clId="{3A9EB892-A256-4571-8322-8F923E67C537}" dt="2021-11-16T03:01:12.261" v="10" actId="14100"/>
          <ac:picMkLst>
            <pc:docMk/>
            <pc:sldMk cId="0" sldId="384"/>
            <ac:picMk id="324612" creationId="{19BBF4B6-8BE7-4675-9D95-BE237FC86E86}"/>
          </ac:picMkLst>
        </pc:picChg>
        <pc:picChg chg="mod">
          <ac:chgData name="Le Vinh Thinh" userId="7b31fadc-e233-4086-a9fa-8d2746a5e226" providerId="ADAL" clId="{3A9EB892-A256-4571-8322-8F923E67C537}" dt="2021-11-16T03:01:02.669" v="7" actId="1076"/>
          <ac:picMkLst>
            <pc:docMk/>
            <pc:sldMk cId="0" sldId="384"/>
            <ac:picMk id="324613" creationId="{399C5897-5ABC-43AD-8CC2-0A72A58FC4B0}"/>
          </ac:picMkLst>
        </pc:picChg>
      </pc:sldChg>
      <pc:sldChg chg="modSp mod">
        <pc:chgData name="Le Vinh Thinh" userId="7b31fadc-e233-4086-a9fa-8d2746a5e226" providerId="ADAL" clId="{3A9EB892-A256-4571-8322-8F923E67C537}" dt="2021-11-16T03:03:13.120" v="12" actId="207"/>
        <pc:sldMkLst>
          <pc:docMk/>
          <pc:sldMk cId="0" sldId="385"/>
        </pc:sldMkLst>
        <pc:spChg chg="mod">
          <ac:chgData name="Le Vinh Thinh" userId="7b31fadc-e233-4086-a9fa-8d2746a5e226" providerId="ADAL" clId="{3A9EB892-A256-4571-8322-8F923E67C537}" dt="2021-11-16T03:02:58.535" v="11" actId="207"/>
          <ac:spMkLst>
            <pc:docMk/>
            <pc:sldMk cId="0" sldId="385"/>
            <ac:spMk id="2" creationId="{52013DC4-AB9D-440C-B3C0-05359CB4E3CF}"/>
          </ac:spMkLst>
        </pc:spChg>
        <pc:spChg chg="mod">
          <ac:chgData name="Le Vinh Thinh" userId="7b31fadc-e233-4086-a9fa-8d2746a5e226" providerId="ADAL" clId="{3A9EB892-A256-4571-8322-8F923E67C537}" dt="2021-11-16T03:02:58.535" v="11" actId="207"/>
          <ac:spMkLst>
            <pc:docMk/>
            <pc:sldMk cId="0" sldId="385"/>
            <ac:spMk id="325634" creationId="{604A9AD0-ADEB-4748-BB03-6FEA762740E5}"/>
          </ac:spMkLst>
        </pc:spChg>
        <pc:spChg chg="mod">
          <ac:chgData name="Le Vinh Thinh" userId="7b31fadc-e233-4086-a9fa-8d2746a5e226" providerId="ADAL" clId="{3A9EB892-A256-4571-8322-8F923E67C537}" dt="2021-11-16T03:03:13.120" v="12" actId="207"/>
          <ac:spMkLst>
            <pc:docMk/>
            <pc:sldMk cId="0" sldId="385"/>
            <ac:spMk id="325635" creationId="{E3437B6F-27B8-4121-80B1-F1CB6F623C08}"/>
          </ac:spMkLst>
        </pc:spChg>
      </pc:sldChg>
      <pc:sldChg chg="addSp delSp modSp mod">
        <pc:chgData name="Le Vinh Thinh" userId="7b31fadc-e233-4086-a9fa-8d2746a5e226" providerId="ADAL" clId="{3A9EB892-A256-4571-8322-8F923E67C537}" dt="2021-11-16T03:22:29.277" v="32" actId="14100"/>
        <pc:sldMkLst>
          <pc:docMk/>
          <pc:sldMk cId="0" sldId="386"/>
        </pc:sldMkLst>
        <pc:spChg chg="add del mod">
          <ac:chgData name="Le Vinh Thinh" userId="7b31fadc-e233-4086-a9fa-8d2746a5e226" providerId="ADAL" clId="{3A9EB892-A256-4571-8322-8F923E67C537}" dt="2021-11-16T03:22:04.089" v="31"/>
          <ac:spMkLst>
            <pc:docMk/>
            <pc:sldMk cId="0" sldId="386"/>
            <ac:spMk id="3" creationId="{5DA34327-280C-4CE5-A660-94C2CF791ED3}"/>
          </ac:spMkLst>
        </pc:spChg>
        <pc:spChg chg="add mod">
          <ac:chgData name="Le Vinh Thinh" userId="7b31fadc-e233-4086-a9fa-8d2746a5e226" providerId="ADAL" clId="{3A9EB892-A256-4571-8322-8F923E67C537}" dt="2021-11-16T03:22:29.277" v="32" actId="14100"/>
          <ac:spMkLst>
            <pc:docMk/>
            <pc:sldMk cId="0" sldId="386"/>
            <ac:spMk id="4" creationId="{AD8E45ED-3E98-46F9-AF4B-B89BF6B97FB3}"/>
          </ac:spMkLst>
        </pc:spChg>
        <pc:spChg chg="mod">
          <ac:chgData name="Le Vinh Thinh" userId="7b31fadc-e233-4086-a9fa-8d2746a5e226" providerId="ADAL" clId="{3A9EB892-A256-4571-8322-8F923E67C537}" dt="2021-11-16T03:18:44.648" v="18" actId="14100"/>
          <ac:spMkLst>
            <pc:docMk/>
            <pc:sldMk cId="0" sldId="386"/>
            <ac:spMk id="295938" creationId="{334A5C93-CF0C-4339-B063-5E2B2C63A1BD}"/>
          </ac:spMkLst>
        </pc:spChg>
      </pc:sldChg>
      <pc:sldChg chg="delSp modSp mod">
        <pc:chgData name="Le Vinh Thinh" userId="7b31fadc-e233-4086-a9fa-8d2746a5e226" providerId="ADAL" clId="{3A9EB892-A256-4571-8322-8F923E67C537}" dt="2021-11-16T03:25:58.767" v="46" actId="1076"/>
        <pc:sldMkLst>
          <pc:docMk/>
          <pc:sldMk cId="1619332858" sldId="389"/>
        </pc:sldMkLst>
        <pc:spChg chg="del">
          <ac:chgData name="Le Vinh Thinh" userId="7b31fadc-e233-4086-a9fa-8d2746a5e226" providerId="ADAL" clId="{3A9EB892-A256-4571-8322-8F923E67C537}" dt="2021-11-16T03:19:17.426" v="20" actId="478"/>
          <ac:spMkLst>
            <pc:docMk/>
            <pc:sldMk cId="1619332858" sldId="389"/>
            <ac:spMk id="2" creationId="{695D1BE2-F183-4ED8-8EEF-9E2929DFCF35}"/>
          </ac:spMkLst>
        </pc:spChg>
        <pc:spChg chg="del">
          <ac:chgData name="Le Vinh Thinh" userId="7b31fadc-e233-4086-a9fa-8d2746a5e226" providerId="ADAL" clId="{3A9EB892-A256-4571-8322-8F923E67C537}" dt="2021-11-16T03:19:20.538" v="21" actId="478"/>
          <ac:spMkLst>
            <pc:docMk/>
            <pc:sldMk cId="1619332858" sldId="389"/>
            <ac:spMk id="3" creationId="{12C2C4BE-73EF-4563-8308-8829F3CC8568}"/>
          </ac:spMkLst>
        </pc:spChg>
        <pc:picChg chg="mod">
          <ac:chgData name="Le Vinh Thinh" userId="7b31fadc-e233-4086-a9fa-8d2746a5e226" providerId="ADAL" clId="{3A9EB892-A256-4571-8322-8F923E67C537}" dt="2021-11-16T03:19:27.556" v="23" actId="1076"/>
          <ac:picMkLst>
            <pc:docMk/>
            <pc:sldMk cId="1619332858" sldId="389"/>
            <ac:picMk id="4" creationId="{02BC930C-DF44-447F-97EE-E57D7D70BC4F}"/>
          </ac:picMkLst>
        </pc:picChg>
        <pc:picChg chg="mod">
          <ac:chgData name="Le Vinh Thinh" userId="7b31fadc-e233-4086-a9fa-8d2746a5e226" providerId="ADAL" clId="{3A9EB892-A256-4571-8322-8F923E67C537}" dt="2021-11-16T03:25:58.767" v="46" actId="1076"/>
          <ac:picMkLst>
            <pc:docMk/>
            <pc:sldMk cId="1619332858" sldId="389"/>
            <ac:picMk id="5" creationId="{654AE18C-3E2D-44B5-88F5-F3732785BFCA}"/>
          </ac:picMkLst>
        </pc:picChg>
        <pc:picChg chg="mod">
          <ac:chgData name="Le Vinh Thinh" userId="7b31fadc-e233-4086-a9fa-8d2746a5e226" providerId="ADAL" clId="{3A9EB892-A256-4571-8322-8F923E67C537}" dt="2021-11-16T03:19:30.911" v="24" actId="1076"/>
          <ac:picMkLst>
            <pc:docMk/>
            <pc:sldMk cId="1619332858" sldId="389"/>
            <ac:picMk id="6" creationId="{6B814DBB-7005-4786-88F7-BC1D5D76EBE6}"/>
          </ac:picMkLst>
        </pc:picChg>
      </pc:sldChg>
      <pc:sldChg chg="addSp modSp mod">
        <pc:chgData name="Le Vinh Thinh" userId="7b31fadc-e233-4086-a9fa-8d2746a5e226" providerId="ADAL" clId="{3A9EB892-A256-4571-8322-8F923E67C537}" dt="2021-11-16T03:40:24.863" v="77" actId="14100"/>
        <pc:sldMkLst>
          <pc:docMk/>
          <pc:sldMk cId="2372560517" sldId="392"/>
        </pc:sldMkLst>
        <pc:spChg chg="mod">
          <ac:chgData name="Le Vinh Thinh" userId="7b31fadc-e233-4086-a9fa-8d2746a5e226" providerId="ADAL" clId="{3A9EB892-A256-4571-8322-8F923E67C537}" dt="2021-11-16T03:40:24.863" v="77" actId="14100"/>
          <ac:spMkLst>
            <pc:docMk/>
            <pc:sldMk cId="2372560517" sldId="392"/>
            <ac:spMk id="3" creationId="{305FB0AD-4C4C-4319-A29F-54DA887FFC69}"/>
          </ac:spMkLst>
        </pc:spChg>
        <pc:spChg chg="add mod">
          <ac:chgData name="Le Vinh Thinh" userId="7b31fadc-e233-4086-a9fa-8d2746a5e226" providerId="ADAL" clId="{3A9EB892-A256-4571-8322-8F923E67C537}" dt="2021-11-16T03:40:11.038" v="76" actId="208"/>
          <ac:spMkLst>
            <pc:docMk/>
            <pc:sldMk cId="2372560517" sldId="392"/>
            <ac:spMk id="5" creationId="{C963291F-1655-4A3D-8959-F857494E226C}"/>
          </ac:spMkLst>
        </pc:spChg>
        <pc:picChg chg="mod">
          <ac:chgData name="Le Vinh Thinh" userId="7b31fadc-e233-4086-a9fa-8d2746a5e226" providerId="ADAL" clId="{3A9EB892-A256-4571-8322-8F923E67C537}" dt="2021-11-16T03:39:05.053" v="57" actId="1076"/>
          <ac:picMkLst>
            <pc:docMk/>
            <pc:sldMk cId="2372560517" sldId="392"/>
            <ac:picMk id="4" creationId="{0E78372E-1965-491C-8749-C65DAD0632B0}"/>
          </ac:picMkLst>
        </pc:picChg>
      </pc:sldChg>
      <pc:sldChg chg="modSp del mod">
        <pc:chgData name="Le Vinh Thinh" userId="7b31fadc-e233-4086-a9fa-8d2746a5e226" providerId="ADAL" clId="{3A9EB892-A256-4571-8322-8F923E67C537}" dt="2021-11-16T03:40:40.878" v="78" actId="47"/>
        <pc:sldMkLst>
          <pc:docMk/>
          <pc:sldMk cId="1679348871" sldId="393"/>
        </pc:sldMkLst>
        <pc:spChg chg="mod">
          <ac:chgData name="Le Vinh Thinh" userId="7b31fadc-e233-4086-a9fa-8d2746a5e226" providerId="ADAL" clId="{3A9EB892-A256-4571-8322-8F923E67C537}" dt="2021-11-16T03:39:25.332" v="62" actId="14100"/>
          <ac:spMkLst>
            <pc:docMk/>
            <pc:sldMk cId="1679348871" sldId="393"/>
            <ac:spMk id="3" creationId="{A6588A93-4806-4F22-BF58-14AD17DF81BB}"/>
          </ac:spMkLst>
        </pc:spChg>
      </pc:sldChg>
      <pc:sldChg chg="modSp mod">
        <pc:chgData name="Le Vinh Thinh" userId="7b31fadc-e233-4086-a9fa-8d2746a5e226" providerId="ADAL" clId="{3A9EB892-A256-4571-8322-8F923E67C537}" dt="2021-11-16T02:50:13.832" v="3" actId="20577"/>
        <pc:sldMkLst>
          <pc:docMk/>
          <pc:sldMk cId="0" sldId="625"/>
        </pc:sldMkLst>
        <pc:spChg chg="mod">
          <ac:chgData name="Le Vinh Thinh" userId="7b31fadc-e233-4086-a9fa-8d2746a5e226" providerId="ADAL" clId="{3A9EB892-A256-4571-8322-8F923E67C537}" dt="2021-11-16T02:50:13.832" v="3" actId="20577"/>
          <ac:spMkLst>
            <pc:docMk/>
            <pc:sldMk cId="0" sldId="625"/>
            <ac:spMk id="2" creationId="{500E3B6E-C1AC-4039-ACE7-CE51632012A3}"/>
          </ac:spMkLst>
        </pc:spChg>
      </pc:sldChg>
      <pc:sldChg chg="addSp delSp modSp new mod">
        <pc:chgData name="Le Vinh Thinh" userId="7b31fadc-e233-4086-a9fa-8d2746a5e226" providerId="ADAL" clId="{3A9EB892-A256-4571-8322-8F923E67C537}" dt="2021-11-16T03:25:37.349" v="44" actId="478"/>
        <pc:sldMkLst>
          <pc:docMk/>
          <pc:sldMk cId="2480692662" sldId="626"/>
        </pc:sldMkLst>
        <pc:spChg chg="del">
          <ac:chgData name="Le Vinh Thinh" userId="7b31fadc-e233-4086-a9fa-8d2746a5e226" providerId="ADAL" clId="{3A9EB892-A256-4571-8322-8F923E67C537}" dt="2021-11-16T03:25:35.682" v="43" actId="478"/>
          <ac:spMkLst>
            <pc:docMk/>
            <pc:sldMk cId="2480692662" sldId="626"/>
            <ac:spMk id="2" creationId="{1841BDCC-5E34-48AD-A8CD-B9A38E018204}"/>
          </ac:spMkLst>
        </pc:spChg>
        <pc:spChg chg="del">
          <ac:chgData name="Le Vinh Thinh" userId="7b31fadc-e233-4086-a9fa-8d2746a5e226" providerId="ADAL" clId="{3A9EB892-A256-4571-8322-8F923E67C537}" dt="2021-11-16T03:25:37.349" v="44" actId="478"/>
          <ac:spMkLst>
            <pc:docMk/>
            <pc:sldMk cId="2480692662" sldId="626"/>
            <ac:spMk id="3" creationId="{7F81BC05-3A56-48A7-8A74-DBD099BD6B07}"/>
          </ac:spMkLst>
        </pc:spChg>
        <pc:graphicFrameChg chg="add mod">
          <ac:chgData name="Le Vinh Thinh" userId="7b31fadc-e233-4086-a9fa-8d2746a5e226" providerId="ADAL" clId="{3A9EB892-A256-4571-8322-8F923E67C537}" dt="2021-11-16T03:25:33.353" v="42"/>
          <ac:graphicFrameMkLst>
            <pc:docMk/>
            <pc:sldMk cId="2480692662" sldId="626"/>
            <ac:graphicFrameMk id="5" creationId="{E0311863-873B-4796-8616-39EB5CAA97EA}"/>
          </ac:graphicFrameMkLst>
        </pc:graphicFrameChg>
      </pc:sldChg>
      <pc:sldChg chg="addSp delSp modSp new del mod">
        <pc:chgData name="Le Vinh Thinh" userId="7b31fadc-e233-4086-a9fa-8d2746a5e226" providerId="ADAL" clId="{3A9EB892-A256-4571-8322-8F923E67C537}" dt="2021-11-16T03:25:27.681" v="40" actId="47"/>
        <pc:sldMkLst>
          <pc:docMk/>
          <pc:sldMk cId="3803889281" sldId="626"/>
        </pc:sldMkLst>
        <pc:spChg chg="del">
          <ac:chgData name="Le Vinh Thinh" userId="7b31fadc-e233-4086-a9fa-8d2746a5e226" providerId="ADAL" clId="{3A9EB892-A256-4571-8322-8F923E67C537}" dt="2021-11-16T03:24:54.991" v="37" actId="478"/>
          <ac:spMkLst>
            <pc:docMk/>
            <pc:sldMk cId="3803889281" sldId="626"/>
            <ac:spMk id="2" creationId="{4615A782-6E3D-4A15-9FCA-B5C0E2A035F1}"/>
          </ac:spMkLst>
        </pc:spChg>
        <pc:spChg chg="del">
          <ac:chgData name="Le Vinh Thinh" userId="7b31fadc-e233-4086-a9fa-8d2746a5e226" providerId="ADAL" clId="{3A9EB892-A256-4571-8322-8F923E67C537}" dt="2021-11-16T03:24:46.752" v="34"/>
          <ac:spMkLst>
            <pc:docMk/>
            <pc:sldMk cId="3803889281" sldId="626"/>
            <ac:spMk id="3" creationId="{4AC68909-F43B-4360-B25E-F0376F89439C}"/>
          </ac:spMkLst>
        </pc:spChg>
        <pc:spChg chg="add mod">
          <ac:chgData name="Le Vinh Thinh" userId="7b31fadc-e233-4086-a9fa-8d2746a5e226" providerId="ADAL" clId="{3A9EB892-A256-4571-8322-8F923E67C537}" dt="2021-11-16T03:25:25.664" v="39" actId="21"/>
          <ac:spMkLst>
            <pc:docMk/>
            <pc:sldMk cId="3803889281" sldId="626"/>
            <ac:spMk id="7" creationId="{002638DE-10BE-46D0-9643-E9DCB2D25A82}"/>
          </ac:spMkLst>
        </pc:spChg>
        <pc:graphicFrameChg chg="add del mod modGraphic">
          <ac:chgData name="Le Vinh Thinh" userId="7b31fadc-e233-4086-a9fa-8d2746a5e226" providerId="ADAL" clId="{3A9EB892-A256-4571-8322-8F923E67C537}" dt="2021-11-16T03:25:25.664" v="39" actId="21"/>
          <ac:graphicFrameMkLst>
            <pc:docMk/>
            <pc:sldMk cId="3803889281" sldId="626"/>
            <ac:graphicFrameMk id="5" creationId="{2950161D-3208-43A5-8D5A-6C6DA16B45DD}"/>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345460-878E-47F6-A425-A3D410D76C1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50842D1-4E08-4623-9AD3-3649608E9B30}">
      <dgm:prSet/>
      <dgm:spPr/>
      <dgm:t>
        <a:bodyPr/>
        <a:lstStyle/>
        <a:p>
          <a:r>
            <a:rPr lang="en-US"/>
            <a:t>String</a:t>
          </a:r>
        </a:p>
      </dgm:t>
    </dgm:pt>
    <dgm:pt modelId="{B8CCE9C9-31DD-4281-82B1-FBADCBA713E9}" type="parTrans" cxnId="{96A0E868-226A-4F3C-8AE1-F7E7A584B4A4}">
      <dgm:prSet/>
      <dgm:spPr/>
      <dgm:t>
        <a:bodyPr/>
        <a:lstStyle/>
        <a:p>
          <a:endParaRPr lang="en-US"/>
        </a:p>
      </dgm:t>
    </dgm:pt>
    <dgm:pt modelId="{35C4FF80-8D7C-412B-AFC7-4CA0CEF615D6}" type="sibTrans" cxnId="{96A0E868-226A-4F3C-8AE1-F7E7A584B4A4}">
      <dgm:prSet/>
      <dgm:spPr/>
      <dgm:t>
        <a:bodyPr/>
        <a:lstStyle/>
        <a:p>
          <a:endParaRPr lang="en-US"/>
        </a:p>
      </dgm:t>
    </dgm:pt>
    <dgm:pt modelId="{D6D26951-AB19-492A-8DA3-DEB8DFC9162F}">
      <dgm:prSet/>
      <dgm:spPr/>
      <dgm:t>
        <a:bodyPr/>
        <a:lstStyle/>
        <a:p>
          <a:r>
            <a:rPr lang="en-US"/>
            <a:t>Regular Expression</a:t>
          </a:r>
        </a:p>
      </dgm:t>
    </dgm:pt>
    <dgm:pt modelId="{BC54AFEE-21F6-49C1-A5E4-7B1D37C43A9A}" type="parTrans" cxnId="{DEA06AFC-B399-4227-B476-C5373FFEDB56}">
      <dgm:prSet/>
      <dgm:spPr/>
      <dgm:t>
        <a:bodyPr/>
        <a:lstStyle/>
        <a:p>
          <a:endParaRPr lang="en-US"/>
        </a:p>
      </dgm:t>
    </dgm:pt>
    <dgm:pt modelId="{3CF61D26-99F9-4F8A-A6D3-0250F49743D2}" type="sibTrans" cxnId="{DEA06AFC-B399-4227-B476-C5373FFEDB56}">
      <dgm:prSet/>
      <dgm:spPr/>
      <dgm:t>
        <a:bodyPr/>
        <a:lstStyle/>
        <a:p>
          <a:endParaRPr lang="en-US"/>
        </a:p>
      </dgm:t>
    </dgm:pt>
    <dgm:pt modelId="{D1143638-3D27-4EF8-802B-5973EF514A9A}">
      <dgm:prSet/>
      <dgm:spPr/>
      <dgm:t>
        <a:bodyPr/>
        <a:lstStyle/>
        <a:p>
          <a:r>
            <a:rPr lang="en-US"/>
            <a:t>LinQ</a:t>
          </a:r>
        </a:p>
      </dgm:t>
    </dgm:pt>
    <dgm:pt modelId="{28C86C43-2BCE-4EED-B285-5ECD4F753078}" type="parTrans" cxnId="{D2578ED0-5603-4332-B5CC-7C174B34B013}">
      <dgm:prSet/>
      <dgm:spPr/>
      <dgm:t>
        <a:bodyPr/>
        <a:lstStyle/>
        <a:p>
          <a:endParaRPr lang="en-US"/>
        </a:p>
      </dgm:t>
    </dgm:pt>
    <dgm:pt modelId="{09B16C8A-435F-4DEF-8375-A3573F4094F6}" type="sibTrans" cxnId="{D2578ED0-5603-4332-B5CC-7C174B34B013}">
      <dgm:prSet/>
      <dgm:spPr/>
      <dgm:t>
        <a:bodyPr/>
        <a:lstStyle/>
        <a:p>
          <a:endParaRPr lang="en-US"/>
        </a:p>
      </dgm:t>
    </dgm:pt>
    <dgm:pt modelId="{658A00DC-243D-4BC6-8BBE-A8BDFA053D82}">
      <dgm:prSet/>
      <dgm:spPr/>
      <dgm:t>
        <a:bodyPr/>
        <a:lstStyle/>
        <a:p>
          <a:r>
            <a:rPr lang="en-US"/>
            <a:t>File</a:t>
          </a:r>
        </a:p>
      </dgm:t>
    </dgm:pt>
    <dgm:pt modelId="{DA874534-CE4F-462A-8891-9ED107B24CC7}" type="parTrans" cxnId="{F4229AB9-9C3B-4ED3-86F9-7D43951E4268}">
      <dgm:prSet/>
      <dgm:spPr/>
      <dgm:t>
        <a:bodyPr/>
        <a:lstStyle/>
        <a:p>
          <a:endParaRPr lang="en-US"/>
        </a:p>
      </dgm:t>
    </dgm:pt>
    <dgm:pt modelId="{99DDF92F-CE7E-4234-848D-5515775E056A}" type="sibTrans" cxnId="{F4229AB9-9C3B-4ED3-86F9-7D43951E4268}">
      <dgm:prSet/>
      <dgm:spPr/>
      <dgm:t>
        <a:bodyPr/>
        <a:lstStyle/>
        <a:p>
          <a:endParaRPr lang="en-US"/>
        </a:p>
      </dgm:t>
    </dgm:pt>
    <dgm:pt modelId="{27092D5E-E9EF-48F9-84D0-87AC5EE6B68D}" type="pres">
      <dgm:prSet presAssocID="{3F345460-878E-47F6-A425-A3D410D76C1C}" presName="linear" presStyleCnt="0">
        <dgm:presLayoutVars>
          <dgm:animLvl val="lvl"/>
          <dgm:resizeHandles val="exact"/>
        </dgm:presLayoutVars>
      </dgm:prSet>
      <dgm:spPr/>
    </dgm:pt>
    <dgm:pt modelId="{DF125A4A-DBD4-44CC-B6D7-D32EEF50B85B}" type="pres">
      <dgm:prSet presAssocID="{658A00DC-243D-4BC6-8BBE-A8BDFA053D82}" presName="parentText" presStyleLbl="node1" presStyleIdx="0" presStyleCnt="4">
        <dgm:presLayoutVars>
          <dgm:chMax val="0"/>
          <dgm:bulletEnabled val="1"/>
        </dgm:presLayoutVars>
      </dgm:prSet>
      <dgm:spPr/>
    </dgm:pt>
    <dgm:pt modelId="{3A9DEC9B-D4E4-4112-9FD0-376883DCBB97}" type="pres">
      <dgm:prSet presAssocID="{99DDF92F-CE7E-4234-848D-5515775E056A}" presName="spacer" presStyleCnt="0"/>
      <dgm:spPr/>
    </dgm:pt>
    <dgm:pt modelId="{A8DAF785-8844-476A-9659-D36E7A399F35}" type="pres">
      <dgm:prSet presAssocID="{D50842D1-4E08-4623-9AD3-3649608E9B30}" presName="parentText" presStyleLbl="node1" presStyleIdx="1" presStyleCnt="4">
        <dgm:presLayoutVars>
          <dgm:chMax val="0"/>
          <dgm:bulletEnabled val="1"/>
        </dgm:presLayoutVars>
      </dgm:prSet>
      <dgm:spPr/>
    </dgm:pt>
    <dgm:pt modelId="{9A7F9A32-90D0-4B1B-8D27-9D93A58266F2}" type="pres">
      <dgm:prSet presAssocID="{35C4FF80-8D7C-412B-AFC7-4CA0CEF615D6}" presName="spacer" presStyleCnt="0"/>
      <dgm:spPr/>
    </dgm:pt>
    <dgm:pt modelId="{0E38D51B-BA20-4E31-B154-BAF4380D5ED1}" type="pres">
      <dgm:prSet presAssocID="{D6D26951-AB19-492A-8DA3-DEB8DFC9162F}" presName="parentText" presStyleLbl="node1" presStyleIdx="2" presStyleCnt="4">
        <dgm:presLayoutVars>
          <dgm:chMax val="0"/>
          <dgm:bulletEnabled val="1"/>
        </dgm:presLayoutVars>
      </dgm:prSet>
      <dgm:spPr/>
    </dgm:pt>
    <dgm:pt modelId="{8CC485E9-D61C-4503-AF5D-068CA1FF6279}" type="pres">
      <dgm:prSet presAssocID="{3CF61D26-99F9-4F8A-A6D3-0250F49743D2}" presName="spacer" presStyleCnt="0"/>
      <dgm:spPr/>
    </dgm:pt>
    <dgm:pt modelId="{FB2845C3-4FDF-4776-9198-B4E9D27A4B1E}" type="pres">
      <dgm:prSet presAssocID="{D1143638-3D27-4EF8-802B-5973EF514A9A}" presName="parentText" presStyleLbl="node1" presStyleIdx="3" presStyleCnt="4">
        <dgm:presLayoutVars>
          <dgm:chMax val="0"/>
          <dgm:bulletEnabled val="1"/>
        </dgm:presLayoutVars>
      </dgm:prSet>
      <dgm:spPr/>
    </dgm:pt>
  </dgm:ptLst>
  <dgm:cxnLst>
    <dgm:cxn modelId="{D21A985C-2CC2-4309-871C-CF48AC26FBEF}" type="presOf" srcId="{3F345460-878E-47F6-A425-A3D410D76C1C}" destId="{27092D5E-E9EF-48F9-84D0-87AC5EE6B68D}" srcOrd="0" destOrd="0" presId="urn:microsoft.com/office/officeart/2005/8/layout/vList2"/>
    <dgm:cxn modelId="{160F0443-CD01-4537-A815-360CEC13031D}" type="presOf" srcId="{D6D26951-AB19-492A-8DA3-DEB8DFC9162F}" destId="{0E38D51B-BA20-4E31-B154-BAF4380D5ED1}" srcOrd="0" destOrd="0" presId="urn:microsoft.com/office/officeart/2005/8/layout/vList2"/>
    <dgm:cxn modelId="{96A0E868-226A-4F3C-8AE1-F7E7A584B4A4}" srcId="{3F345460-878E-47F6-A425-A3D410D76C1C}" destId="{D50842D1-4E08-4623-9AD3-3649608E9B30}" srcOrd="1" destOrd="0" parTransId="{B8CCE9C9-31DD-4281-82B1-FBADCBA713E9}" sibTransId="{35C4FF80-8D7C-412B-AFC7-4CA0CEF615D6}"/>
    <dgm:cxn modelId="{F0E23E6B-4A5A-47A9-8969-02A28C6D6360}" type="presOf" srcId="{658A00DC-243D-4BC6-8BBE-A8BDFA053D82}" destId="{DF125A4A-DBD4-44CC-B6D7-D32EEF50B85B}" srcOrd="0" destOrd="0" presId="urn:microsoft.com/office/officeart/2005/8/layout/vList2"/>
    <dgm:cxn modelId="{F4229AB9-9C3B-4ED3-86F9-7D43951E4268}" srcId="{3F345460-878E-47F6-A425-A3D410D76C1C}" destId="{658A00DC-243D-4BC6-8BBE-A8BDFA053D82}" srcOrd="0" destOrd="0" parTransId="{DA874534-CE4F-462A-8891-9ED107B24CC7}" sibTransId="{99DDF92F-CE7E-4234-848D-5515775E056A}"/>
    <dgm:cxn modelId="{1DABBECA-B7F1-4A41-A4C2-A0795E785390}" type="presOf" srcId="{D1143638-3D27-4EF8-802B-5973EF514A9A}" destId="{FB2845C3-4FDF-4776-9198-B4E9D27A4B1E}" srcOrd="0" destOrd="0" presId="urn:microsoft.com/office/officeart/2005/8/layout/vList2"/>
    <dgm:cxn modelId="{D2578ED0-5603-4332-B5CC-7C174B34B013}" srcId="{3F345460-878E-47F6-A425-A3D410D76C1C}" destId="{D1143638-3D27-4EF8-802B-5973EF514A9A}" srcOrd="3" destOrd="0" parTransId="{28C86C43-2BCE-4EED-B285-5ECD4F753078}" sibTransId="{09B16C8A-435F-4DEF-8375-A3573F4094F6}"/>
    <dgm:cxn modelId="{DEE10EE0-F114-4AF4-B311-E5D34BF88735}" type="presOf" srcId="{D50842D1-4E08-4623-9AD3-3649608E9B30}" destId="{A8DAF785-8844-476A-9659-D36E7A399F35}" srcOrd="0" destOrd="0" presId="urn:microsoft.com/office/officeart/2005/8/layout/vList2"/>
    <dgm:cxn modelId="{DEA06AFC-B399-4227-B476-C5373FFEDB56}" srcId="{3F345460-878E-47F6-A425-A3D410D76C1C}" destId="{D6D26951-AB19-492A-8DA3-DEB8DFC9162F}" srcOrd="2" destOrd="0" parTransId="{BC54AFEE-21F6-49C1-A5E4-7B1D37C43A9A}" sibTransId="{3CF61D26-99F9-4F8A-A6D3-0250F49743D2}"/>
    <dgm:cxn modelId="{529C3BB1-5F4C-416F-A850-7AE157D6AAB0}" type="presParOf" srcId="{27092D5E-E9EF-48F9-84D0-87AC5EE6B68D}" destId="{DF125A4A-DBD4-44CC-B6D7-D32EEF50B85B}" srcOrd="0" destOrd="0" presId="urn:microsoft.com/office/officeart/2005/8/layout/vList2"/>
    <dgm:cxn modelId="{8E8E7763-4C13-4F4F-BC25-D187920D61B7}" type="presParOf" srcId="{27092D5E-E9EF-48F9-84D0-87AC5EE6B68D}" destId="{3A9DEC9B-D4E4-4112-9FD0-376883DCBB97}" srcOrd="1" destOrd="0" presId="urn:microsoft.com/office/officeart/2005/8/layout/vList2"/>
    <dgm:cxn modelId="{1ABC3D13-4AD8-4F4A-AD20-272AB8F52CBC}" type="presParOf" srcId="{27092D5E-E9EF-48F9-84D0-87AC5EE6B68D}" destId="{A8DAF785-8844-476A-9659-D36E7A399F35}" srcOrd="2" destOrd="0" presId="urn:microsoft.com/office/officeart/2005/8/layout/vList2"/>
    <dgm:cxn modelId="{28B10FA4-07BD-499E-84E1-5469F18E60BF}" type="presParOf" srcId="{27092D5E-E9EF-48F9-84D0-87AC5EE6B68D}" destId="{9A7F9A32-90D0-4B1B-8D27-9D93A58266F2}" srcOrd="3" destOrd="0" presId="urn:microsoft.com/office/officeart/2005/8/layout/vList2"/>
    <dgm:cxn modelId="{C62B848D-DA8E-43A4-A83E-8460D55583B7}" type="presParOf" srcId="{27092D5E-E9EF-48F9-84D0-87AC5EE6B68D}" destId="{0E38D51B-BA20-4E31-B154-BAF4380D5ED1}" srcOrd="4" destOrd="0" presId="urn:microsoft.com/office/officeart/2005/8/layout/vList2"/>
    <dgm:cxn modelId="{DD6E3186-824B-4817-9175-E8DE0A1BC09C}" type="presParOf" srcId="{27092D5E-E9EF-48F9-84D0-87AC5EE6B68D}" destId="{8CC485E9-D61C-4503-AF5D-068CA1FF6279}" srcOrd="5" destOrd="0" presId="urn:microsoft.com/office/officeart/2005/8/layout/vList2"/>
    <dgm:cxn modelId="{A2A9AB97-5049-4548-98FF-552C742CBBDE}" type="presParOf" srcId="{27092D5E-E9EF-48F9-84D0-87AC5EE6B68D}" destId="{FB2845C3-4FDF-4776-9198-B4E9D27A4B1E}"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125A4A-DBD4-44CC-B6D7-D32EEF50B85B}">
      <dsp:nvSpPr>
        <dsp:cNvPr id="0" name=""/>
        <dsp:cNvSpPr/>
      </dsp:nvSpPr>
      <dsp:spPr>
        <a:xfrm>
          <a:off x="0" y="607592"/>
          <a:ext cx="5141912" cy="959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File</a:t>
          </a:r>
        </a:p>
      </dsp:txBody>
      <dsp:txXfrm>
        <a:off x="46834" y="654426"/>
        <a:ext cx="5048244" cy="865732"/>
      </dsp:txXfrm>
    </dsp:sp>
    <dsp:sp modelId="{A8DAF785-8844-476A-9659-D36E7A399F35}">
      <dsp:nvSpPr>
        <dsp:cNvPr id="0" name=""/>
        <dsp:cNvSpPr/>
      </dsp:nvSpPr>
      <dsp:spPr>
        <a:xfrm>
          <a:off x="0" y="1685072"/>
          <a:ext cx="5141912" cy="959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String</a:t>
          </a:r>
        </a:p>
      </dsp:txBody>
      <dsp:txXfrm>
        <a:off x="46834" y="1731906"/>
        <a:ext cx="5048244" cy="865732"/>
      </dsp:txXfrm>
    </dsp:sp>
    <dsp:sp modelId="{0E38D51B-BA20-4E31-B154-BAF4380D5ED1}">
      <dsp:nvSpPr>
        <dsp:cNvPr id="0" name=""/>
        <dsp:cNvSpPr/>
      </dsp:nvSpPr>
      <dsp:spPr>
        <a:xfrm>
          <a:off x="0" y="2762552"/>
          <a:ext cx="5141912" cy="959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Regular Expression</a:t>
          </a:r>
        </a:p>
      </dsp:txBody>
      <dsp:txXfrm>
        <a:off x="46834" y="2809386"/>
        <a:ext cx="5048244" cy="865732"/>
      </dsp:txXfrm>
    </dsp:sp>
    <dsp:sp modelId="{FB2845C3-4FDF-4776-9198-B4E9D27A4B1E}">
      <dsp:nvSpPr>
        <dsp:cNvPr id="0" name=""/>
        <dsp:cNvSpPr/>
      </dsp:nvSpPr>
      <dsp:spPr>
        <a:xfrm>
          <a:off x="0" y="3840032"/>
          <a:ext cx="5141912" cy="959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LinQ</a:t>
          </a:r>
        </a:p>
      </dsp:txBody>
      <dsp:txXfrm>
        <a:off x="46834" y="3886866"/>
        <a:ext cx="5048244" cy="8657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99461-43D1-4642-BE67-6F2F94C9E0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0587DA-9F83-4259-BF2D-342245404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56C460-3A7E-492D-8B35-31EC7F3714D5}"/>
              </a:ext>
            </a:extLst>
          </p:cNvPr>
          <p:cNvSpPr>
            <a:spLocks noGrp="1"/>
          </p:cNvSpPr>
          <p:nvPr>
            <p:ph type="dt" sz="half" idx="10"/>
          </p:nvPr>
        </p:nvSpPr>
        <p:spPr/>
        <p:txBody>
          <a:bodyPr/>
          <a:lstStyle/>
          <a:p>
            <a:fld id="{49DEED54-F80B-4553-AC00-59A101B31AB6}" type="datetimeFigureOut">
              <a:rPr lang="en-US" smtClean="0"/>
              <a:t>11/16/2021</a:t>
            </a:fld>
            <a:endParaRPr lang="en-US"/>
          </a:p>
        </p:txBody>
      </p:sp>
      <p:sp>
        <p:nvSpPr>
          <p:cNvPr id="5" name="Footer Placeholder 4">
            <a:extLst>
              <a:ext uri="{FF2B5EF4-FFF2-40B4-BE49-F238E27FC236}">
                <a16:creationId xmlns:a16="http://schemas.microsoft.com/office/drawing/2014/main" id="{829003BB-511F-4464-A7B7-01417D045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C2955-3A61-4A66-B0C2-5ED06FBD9A15}"/>
              </a:ext>
            </a:extLst>
          </p:cNvPr>
          <p:cNvSpPr>
            <a:spLocks noGrp="1"/>
          </p:cNvSpPr>
          <p:nvPr>
            <p:ph type="sldNum" sz="quarter" idx="12"/>
          </p:nvPr>
        </p:nvSpPr>
        <p:spPr/>
        <p:txBody>
          <a:bodyPr/>
          <a:lstStyle/>
          <a:p>
            <a:fld id="{FFB72288-CA6D-404E-BD01-D72E15E8D36C}" type="slidenum">
              <a:rPr lang="en-US" smtClean="0"/>
              <a:t>‹#›</a:t>
            </a:fld>
            <a:endParaRPr lang="en-US"/>
          </a:p>
        </p:txBody>
      </p:sp>
    </p:spTree>
    <p:extLst>
      <p:ext uri="{BB962C8B-B14F-4D97-AF65-F5344CB8AC3E}">
        <p14:creationId xmlns:p14="http://schemas.microsoft.com/office/powerpoint/2010/main" val="3996582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55BE-0DAF-4353-A796-0D39D08341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123FDE-6198-421D-A08B-C0533184D6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65C98-2717-466E-A551-0C933BA5946D}"/>
              </a:ext>
            </a:extLst>
          </p:cNvPr>
          <p:cNvSpPr>
            <a:spLocks noGrp="1"/>
          </p:cNvSpPr>
          <p:nvPr>
            <p:ph type="dt" sz="half" idx="10"/>
          </p:nvPr>
        </p:nvSpPr>
        <p:spPr/>
        <p:txBody>
          <a:bodyPr/>
          <a:lstStyle/>
          <a:p>
            <a:fld id="{49DEED54-F80B-4553-AC00-59A101B31AB6}" type="datetimeFigureOut">
              <a:rPr lang="en-US" smtClean="0"/>
              <a:t>11/16/2021</a:t>
            </a:fld>
            <a:endParaRPr lang="en-US"/>
          </a:p>
        </p:txBody>
      </p:sp>
      <p:sp>
        <p:nvSpPr>
          <p:cNvPr id="5" name="Footer Placeholder 4">
            <a:extLst>
              <a:ext uri="{FF2B5EF4-FFF2-40B4-BE49-F238E27FC236}">
                <a16:creationId xmlns:a16="http://schemas.microsoft.com/office/drawing/2014/main" id="{F02B00FE-095B-45D9-842A-08338D8E8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19013-C009-4B4E-8605-6AC094042A75}"/>
              </a:ext>
            </a:extLst>
          </p:cNvPr>
          <p:cNvSpPr>
            <a:spLocks noGrp="1"/>
          </p:cNvSpPr>
          <p:nvPr>
            <p:ph type="sldNum" sz="quarter" idx="12"/>
          </p:nvPr>
        </p:nvSpPr>
        <p:spPr/>
        <p:txBody>
          <a:bodyPr/>
          <a:lstStyle/>
          <a:p>
            <a:fld id="{FFB72288-CA6D-404E-BD01-D72E15E8D36C}" type="slidenum">
              <a:rPr lang="en-US" smtClean="0"/>
              <a:t>‹#›</a:t>
            </a:fld>
            <a:endParaRPr lang="en-US"/>
          </a:p>
        </p:txBody>
      </p:sp>
    </p:spTree>
    <p:extLst>
      <p:ext uri="{BB962C8B-B14F-4D97-AF65-F5344CB8AC3E}">
        <p14:creationId xmlns:p14="http://schemas.microsoft.com/office/powerpoint/2010/main" val="179230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45818B-65D0-4725-90BC-8957CB15CD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54848E-0CE4-4273-AD53-74029228EC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B69AB-F132-45B5-8C23-A5CAE319263D}"/>
              </a:ext>
            </a:extLst>
          </p:cNvPr>
          <p:cNvSpPr>
            <a:spLocks noGrp="1"/>
          </p:cNvSpPr>
          <p:nvPr>
            <p:ph type="dt" sz="half" idx="10"/>
          </p:nvPr>
        </p:nvSpPr>
        <p:spPr/>
        <p:txBody>
          <a:bodyPr/>
          <a:lstStyle/>
          <a:p>
            <a:fld id="{49DEED54-F80B-4553-AC00-59A101B31AB6}" type="datetimeFigureOut">
              <a:rPr lang="en-US" smtClean="0"/>
              <a:t>11/16/2021</a:t>
            </a:fld>
            <a:endParaRPr lang="en-US"/>
          </a:p>
        </p:txBody>
      </p:sp>
      <p:sp>
        <p:nvSpPr>
          <p:cNvPr id="5" name="Footer Placeholder 4">
            <a:extLst>
              <a:ext uri="{FF2B5EF4-FFF2-40B4-BE49-F238E27FC236}">
                <a16:creationId xmlns:a16="http://schemas.microsoft.com/office/drawing/2014/main" id="{778E8550-123A-41E3-939D-ABF05EEAF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F483B-133B-4FAE-8A86-9E5330301B6B}"/>
              </a:ext>
            </a:extLst>
          </p:cNvPr>
          <p:cNvSpPr>
            <a:spLocks noGrp="1"/>
          </p:cNvSpPr>
          <p:nvPr>
            <p:ph type="sldNum" sz="quarter" idx="12"/>
          </p:nvPr>
        </p:nvSpPr>
        <p:spPr/>
        <p:txBody>
          <a:bodyPr/>
          <a:lstStyle/>
          <a:p>
            <a:fld id="{FFB72288-CA6D-404E-BD01-D72E15E8D36C}" type="slidenum">
              <a:rPr lang="en-US" smtClean="0"/>
              <a:t>‹#›</a:t>
            </a:fld>
            <a:endParaRPr lang="en-US"/>
          </a:p>
        </p:txBody>
      </p:sp>
    </p:spTree>
    <p:extLst>
      <p:ext uri="{BB962C8B-B14F-4D97-AF65-F5344CB8AC3E}">
        <p14:creationId xmlns:p14="http://schemas.microsoft.com/office/powerpoint/2010/main" val="2127557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F5D606-EE6F-4E00-8615-B9EF3A2F2A7A}"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64008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DB9D7-6E03-41BE-B755-F4BC92F641DA}"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01457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FB74F6D-6BC3-4EE4-8100-425C6422C73B}" type="datetime1">
              <a:rPr lang="en-US" smtClean="0"/>
              <a:t>11/16/2021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33583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9B62D3-036D-4B0D-A293-EC338245CDD6}"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2813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8202EC-D31E-4115-BD76-734ADE3CC987}" type="datetime1">
              <a:rPr lang="en-US" smtClean="0"/>
              <a:t>11/16/2021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53401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4A7B8E-DDDA-424E-B5A8-CBBD7265E47B}" type="datetime1">
              <a:rPr lang="en-US" smtClean="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23542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D630ED-E5F8-4531-8584-039F6BCBBBC6}" type="datetime1">
              <a:rPr lang="en-US" smtClean="0"/>
              <a:t>11/16/2021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05770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937D7-0D82-4351-94B5-8907890FEF0B}"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082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B62C-EFCB-4CC5-90F2-9B7D8A79E1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DA488D-2E34-4DEF-89B1-D6E47976A3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E0E0F-3A01-4D5B-AEB9-BC2BBAFF0745}"/>
              </a:ext>
            </a:extLst>
          </p:cNvPr>
          <p:cNvSpPr>
            <a:spLocks noGrp="1"/>
          </p:cNvSpPr>
          <p:nvPr>
            <p:ph type="dt" sz="half" idx="10"/>
          </p:nvPr>
        </p:nvSpPr>
        <p:spPr/>
        <p:txBody>
          <a:bodyPr/>
          <a:lstStyle/>
          <a:p>
            <a:fld id="{49DEED54-F80B-4553-AC00-59A101B31AB6}" type="datetimeFigureOut">
              <a:rPr lang="en-US" smtClean="0"/>
              <a:t>11/16/2021</a:t>
            </a:fld>
            <a:endParaRPr lang="en-US"/>
          </a:p>
        </p:txBody>
      </p:sp>
      <p:sp>
        <p:nvSpPr>
          <p:cNvPr id="5" name="Footer Placeholder 4">
            <a:extLst>
              <a:ext uri="{FF2B5EF4-FFF2-40B4-BE49-F238E27FC236}">
                <a16:creationId xmlns:a16="http://schemas.microsoft.com/office/drawing/2014/main" id="{B5AB9DAF-7F3D-42D8-BFBB-60C7A0B73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5E56A-6C64-4079-9730-E48E2288DBAA}"/>
              </a:ext>
            </a:extLst>
          </p:cNvPr>
          <p:cNvSpPr>
            <a:spLocks noGrp="1"/>
          </p:cNvSpPr>
          <p:nvPr>
            <p:ph type="sldNum" sz="quarter" idx="12"/>
          </p:nvPr>
        </p:nvSpPr>
        <p:spPr/>
        <p:txBody>
          <a:bodyPr/>
          <a:lstStyle/>
          <a:p>
            <a:fld id="{FFB72288-CA6D-404E-BD01-D72E15E8D36C}" type="slidenum">
              <a:rPr lang="en-US" smtClean="0"/>
              <a:t>‹#›</a:t>
            </a:fld>
            <a:endParaRPr lang="en-US"/>
          </a:p>
        </p:txBody>
      </p:sp>
    </p:spTree>
    <p:extLst>
      <p:ext uri="{BB962C8B-B14F-4D97-AF65-F5344CB8AC3E}">
        <p14:creationId xmlns:p14="http://schemas.microsoft.com/office/powerpoint/2010/main" val="1948042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86980F-DD02-4267-A5DB-6BEA0FA057B3}" type="datetime1">
              <a:rPr lang="en-US" smtClean="0"/>
              <a:t>11/16/2021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842080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F7A4A-C273-41FF-9E02-296DFE20E193}"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304483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EC280-151C-4693-A143-15274C440514}"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51511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5B178F52-A766-4D2B-9CE7-742D2F713BE0}" type="datetime1">
              <a:rPr lang="vi-VN" smtClean="0"/>
              <a:pPr>
                <a:defRPr/>
              </a:pPr>
              <a:t>16/11/2021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92774249-293F-496A-849D-19BD497EA012}" type="slidenum">
              <a:rPr lang="vi-VN" altLang="en-US" smtClean="0"/>
              <a:pPr>
                <a:defRPr/>
              </a:pPr>
              <a:t>‹#›</a:t>
            </a:fld>
            <a:endParaRPr lang="vi-V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1765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F613D2E-7461-463B-8071-9E1A5C3DEABD}" type="datetime1">
              <a:rPr lang="vi-VN" smtClean="0"/>
              <a:pPr>
                <a:defRPr/>
              </a:pPr>
              <a:t>16/11/2021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2E6BC738-F368-4F25-BC51-43A1FFB8585B}" type="slidenum">
              <a:rPr lang="vi-VN" altLang="en-US" smtClean="0"/>
              <a:pPr>
                <a:defRPr/>
              </a:pPr>
              <a:t>‹#›</a:t>
            </a:fld>
            <a:endParaRPr lang="vi-VN" altLang="en-US"/>
          </a:p>
        </p:txBody>
      </p:sp>
    </p:spTree>
    <p:extLst>
      <p:ext uri="{BB962C8B-B14F-4D97-AF65-F5344CB8AC3E}">
        <p14:creationId xmlns:p14="http://schemas.microsoft.com/office/powerpoint/2010/main" val="821362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698FAE2-0276-4081-BE64-7EEDAE9F077D}" type="datetime1">
              <a:rPr lang="vi-VN" smtClean="0"/>
              <a:pPr>
                <a:defRPr/>
              </a:pPr>
              <a:t>16/11/2021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39033B21-BCF6-4071-A3CD-55234CC5B182}" type="slidenum">
              <a:rPr lang="vi-VN" altLang="en-US" smtClean="0"/>
              <a:pPr>
                <a:defRPr/>
              </a:pPr>
              <a:t>‹#›</a:t>
            </a:fld>
            <a:endParaRPr lang="vi-V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8273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8FC103C4-A810-4F09-BE56-672A59DF2E9E}" type="datetime1">
              <a:rPr lang="vi-VN" smtClean="0"/>
              <a:pPr>
                <a:defRPr/>
              </a:pPr>
              <a:t>16/11/2021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163F0323-EE8D-4020-B719-FC6A291A6140}" type="slidenum">
              <a:rPr lang="vi-VN" altLang="en-US" smtClean="0"/>
              <a:pPr>
                <a:defRPr/>
              </a:pPr>
              <a:t>‹#›</a:t>
            </a:fld>
            <a:endParaRPr lang="vi-VN" altLang="en-US"/>
          </a:p>
        </p:txBody>
      </p:sp>
    </p:spTree>
    <p:extLst>
      <p:ext uri="{BB962C8B-B14F-4D97-AF65-F5344CB8AC3E}">
        <p14:creationId xmlns:p14="http://schemas.microsoft.com/office/powerpoint/2010/main" val="34564679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D8FFA5E1-F288-4B9C-A00F-C23CA6DD063C}" type="datetime1">
              <a:rPr lang="vi-VN" smtClean="0"/>
              <a:pPr>
                <a:defRPr/>
              </a:pPr>
              <a:t>16/11/2021</a:t>
            </a:fld>
            <a:endParaRPr lang="vi-VN"/>
          </a:p>
        </p:txBody>
      </p:sp>
      <p:sp>
        <p:nvSpPr>
          <p:cNvPr id="8" name="Footer Placeholder 7"/>
          <p:cNvSpPr>
            <a:spLocks noGrp="1"/>
          </p:cNvSpPr>
          <p:nvPr>
            <p:ph type="ftr" sz="quarter" idx="11"/>
          </p:nvPr>
        </p:nvSpPr>
        <p:spPr/>
        <p:txBody>
          <a:bodyPr/>
          <a:lstStyle/>
          <a:p>
            <a:pPr>
              <a:defRPr/>
            </a:pPr>
            <a:endParaRPr lang="vi-VN"/>
          </a:p>
        </p:txBody>
      </p:sp>
      <p:sp>
        <p:nvSpPr>
          <p:cNvPr id="9" name="Slide Number Placeholder 8"/>
          <p:cNvSpPr>
            <a:spLocks noGrp="1"/>
          </p:cNvSpPr>
          <p:nvPr>
            <p:ph type="sldNum" sz="quarter" idx="12"/>
          </p:nvPr>
        </p:nvSpPr>
        <p:spPr/>
        <p:txBody>
          <a:bodyPr/>
          <a:lstStyle/>
          <a:p>
            <a:pPr>
              <a:defRPr/>
            </a:pPr>
            <a:fld id="{DA815BC0-6C27-4B0A-9FD5-64A8711F544B}" type="slidenum">
              <a:rPr lang="vi-VN" altLang="en-US" smtClean="0"/>
              <a:pPr>
                <a:defRPr/>
              </a:pPr>
              <a:t>‹#›</a:t>
            </a:fld>
            <a:endParaRPr lang="vi-VN" altLang="en-US"/>
          </a:p>
        </p:txBody>
      </p:sp>
    </p:spTree>
    <p:extLst>
      <p:ext uri="{BB962C8B-B14F-4D97-AF65-F5344CB8AC3E}">
        <p14:creationId xmlns:p14="http://schemas.microsoft.com/office/powerpoint/2010/main" val="6673559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776F822A-50A0-4CDD-9738-B11F4C1D7AB4}" type="datetime1">
              <a:rPr lang="vi-VN" smtClean="0"/>
              <a:pPr>
                <a:defRPr/>
              </a:pPr>
              <a:t>16/11/2021</a:t>
            </a:fld>
            <a:endParaRPr lang="vi-VN"/>
          </a:p>
        </p:txBody>
      </p:sp>
      <p:sp>
        <p:nvSpPr>
          <p:cNvPr id="4" name="Footer Placeholder 3"/>
          <p:cNvSpPr>
            <a:spLocks noGrp="1"/>
          </p:cNvSpPr>
          <p:nvPr>
            <p:ph type="ftr" sz="quarter" idx="11"/>
          </p:nvPr>
        </p:nvSpPr>
        <p:spPr/>
        <p:txBody>
          <a:bodyPr/>
          <a:lstStyle/>
          <a:p>
            <a:pPr>
              <a:defRPr/>
            </a:pPr>
            <a:endParaRPr lang="vi-VN"/>
          </a:p>
        </p:txBody>
      </p:sp>
      <p:sp>
        <p:nvSpPr>
          <p:cNvPr id="5" name="Slide Number Placeholder 4"/>
          <p:cNvSpPr>
            <a:spLocks noGrp="1"/>
          </p:cNvSpPr>
          <p:nvPr>
            <p:ph type="sldNum" sz="quarter" idx="12"/>
          </p:nvPr>
        </p:nvSpPr>
        <p:spPr/>
        <p:txBody>
          <a:bodyPr/>
          <a:lstStyle/>
          <a:p>
            <a:pPr>
              <a:defRPr/>
            </a:pPr>
            <a:fld id="{2E4ECA8A-D0BC-4543-BFA5-6F0A279508F3}" type="slidenum">
              <a:rPr lang="vi-VN" altLang="en-US" smtClean="0"/>
              <a:pPr>
                <a:defRPr/>
              </a:pPr>
              <a:t>‹#›</a:t>
            </a:fld>
            <a:endParaRPr lang="vi-VN" altLang="en-US"/>
          </a:p>
        </p:txBody>
      </p:sp>
    </p:spTree>
    <p:extLst>
      <p:ext uri="{BB962C8B-B14F-4D97-AF65-F5344CB8AC3E}">
        <p14:creationId xmlns:p14="http://schemas.microsoft.com/office/powerpoint/2010/main" val="3388519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B362334B-C355-4E8C-B7D3-8503D5AD8527}" type="datetime1">
              <a:rPr lang="vi-VN" smtClean="0"/>
              <a:pPr>
                <a:defRPr/>
              </a:pPr>
              <a:t>16/11/2021</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vi-VN"/>
          </a:p>
        </p:txBody>
      </p:sp>
      <p:sp>
        <p:nvSpPr>
          <p:cNvPr id="9" name="Slide Number Placeholder 8"/>
          <p:cNvSpPr>
            <a:spLocks noGrp="1"/>
          </p:cNvSpPr>
          <p:nvPr>
            <p:ph type="sldNum" sz="quarter" idx="12"/>
          </p:nvPr>
        </p:nvSpPr>
        <p:spPr/>
        <p:txBody>
          <a:bodyPr/>
          <a:lstStyle/>
          <a:p>
            <a:pPr>
              <a:defRPr/>
            </a:pPr>
            <a:fld id="{C53CD7D2-BCBD-4016-B2B7-71547CD10400}" type="slidenum">
              <a:rPr lang="vi-VN" altLang="en-US" smtClean="0"/>
              <a:pPr>
                <a:defRPr/>
              </a:pPr>
              <a:t>‹#›</a:t>
            </a:fld>
            <a:endParaRPr lang="vi-VN" altLang="en-US"/>
          </a:p>
        </p:txBody>
      </p:sp>
    </p:spTree>
    <p:extLst>
      <p:ext uri="{BB962C8B-B14F-4D97-AF65-F5344CB8AC3E}">
        <p14:creationId xmlns:p14="http://schemas.microsoft.com/office/powerpoint/2010/main" val="3582138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9BC5-2108-435D-9B41-A69FDDA97C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B28C9E-B3D1-4D15-9DAB-49F6169D86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1ED44C-B211-40DD-B29B-D3DAD3E702F6}"/>
              </a:ext>
            </a:extLst>
          </p:cNvPr>
          <p:cNvSpPr>
            <a:spLocks noGrp="1"/>
          </p:cNvSpPr>
          <p:nvPr>
            <p:ph type="dt" sz="half" idx="10"/>
          </p:nvPr>
        </p:nvSpPr>
        <p:spPr/>
        <p:txBody>
          <a:bodyPr/>
          <a:lstStyle/>
          <a:p>
            <a:fld id="{49DEED54-F80B-4553-AC00-59A101B31AB6}" type="datetimeFigureOut">
              <a:rPr lang="en-US" smtClean="0"/>
              <a:t>11/16/2021</a:t>
            </a:fld>
            <a:endParaRPr lang="en-US"/>
          </a:p>
        </p:txBody>
      </p:sp>
      <p:sp>
        <p:nvSpPr>
          <p:cNvPr id="5" name="Footer Placeholder 4">
            <a:extLst>
              <a:ext uri="{FF2B5EF4-FFF2-40B4-BE49-F238E27FC236}">
                <a16:creationId xmlns:a16="http://schemas.microsoft.com/office/drawing/2014/main" id="{2B4D93C3-F0B5-4EF4-930B-AA5A7A259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EB426-0920-4D28-ACF8-CB6C74278F44}"/>
              </a:ext>
            </a:extLst>
          </p:cNvPr>
          <p:cNvSpPr>
            <a:spLocks noGrp="1"/>
          </p:cNvSpPr>
          <p:nvPr>
            <p:ph type="sldNum" sz="quarter" idx="12"/>
          </p:nvPr>
        </p:nvSpPr>
        <p:spPr/>
        <p:txBody>
          <a:bodyPr/>
          <a:lstStyle/>
          <a:p>
            <a:fld id="{FFB72288-CA6D-404E-BD01-D72E15E8D36C}" type="slidenum">
              <a:rPr lang="en-US" smtClean="0"/>
              <a:t>‹#›</a:t>
            </a:fld>
            <a:endParaRPr lang="en-US"/>
          </a:p>
        </p:txBody>
      </p:sp>
    </p:spTree>
    <p:extLst>
      <p:ext uri="{BB962C8B-B14F-4D97-AF65-F5344CB8AC3E}">
        <p14:creationId xmlns:p14="http://schemas.microsoft.com/office/powerpoint/2010/main" val="35354616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defRPr/>
            </a:pPr>
            <a:fld id="{592AE47F-053B-457B-A7C2-3A8F7FCDE76F}" type="datetime1">
              <a:rPr lang="vi-VN" smtClean="0"/>
              <a:pPr>
                <a:defRPr/>
              </a:pPr>
              <a:t>16/11/2021</a:t>
            </a:fld>
            <a:endParaRPr lang="vi-V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a:defRPr/>
            </a:pPr>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8DC2E862-30D0-4D60-8997-E745F5D574BF}" type="slidenum">
              <a:rPr lang="vi-VN" altLang="en-US" smtClean="0"/>
              <a:pPr>
                <a:defRPr/>
              </a:pPr>
              <a:t>‹#›</a:t>
            </a:fld>
            <a:endParaRPr lang="vi-VN" altLang="en-US"/>
          </a:p>
        </p:txBody>
      </p:sp>
    </p:spTree>
    <p:extLst>
      <p:ext uri="{BB962C8B-B14F-4D97-AF65-F5344CB8AC3E}">
        <p14:creationId xmlns:p14="http://schemas.microsoft.com/office/powerpoint/2010/main" val="21826874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8CFBC4E-CF08-401B-8CDF-E330572B1A6D}" type="datetime1">
              <a:rPr lang="vi-VN" smtClean="0"/>
              <a:pPr>
                <a:defRPr/>
              </a:pPr>
              <a:t>16/11/2021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82F3F6BB-10EF-41A1-BDF1-5A2B9F72FA1A}" type="slidenum">
              <a:rPr lang="vi-VN" altLang="en-US" smtClean="0"/>
              <a:pPr>
                <a:defRPr/>
              </a:pPr>
              <a:t>‹#›</a:t>
            </a:fld>
            <a:endParaRPr lang="vi-VN" altLang="en-US"/>
          </a:p>
        </p:txBody>
      </p:sp>
    </p:spTree>
    <p:extLst>
      <p:ext uri="{BB962C8B-B14F-4D97-AF65-F5344CB8AC3E}">
        <p14:creationId xmlns:p14="http://schemas.microsoft.com/office/powerpoint/2010/main" val="22677191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7DD6177-AE48-49D6-AA1D-92B3A45FB645}" type="datetime1">
              <a:rPr lang="vi-VN" smtClean="0"/>
              <a:pPr>
                <a:defRPr/>
              </a:pPr>
              <a:t>16/11/2021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325871E2-5F74-4268-B602-9A56A352DBB9}" type="slidenum">
              <a:rPr lang="vi-VN" altLang="en-US" smtClean="0"/>
              <a:pPr>
                <a:defRPr/>
              </a:pPr>
              <a:t>‹#›</a:t>
            </a:fld>
            <a:endParaRPr lang="vi-VN" altLang="en-US"/>
          </a:p>
        </p:txBody>
      </p:sp>
    </p:spTree>
    <p:extLst>
      <p:ext uri="{BB962C8B-B14F-4D97-AF65-F5344CB8AC3E}">
        <p14:creationId xmlns:p14="http://schemas.microsoft.com/office/powerpoint/2010/main" val="14011786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2DD55EC-83CC-4B0E-9666-7C40CB4B7305}" type="datetime1">
              <a:rPr lang="vi-VN" smtClean="0"/>
              <a:pPr>
                <a:defRPr/>
              </a:pPr>
              <a:t>16/11/2021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C7BB27EC-EAA8-4EA6-BA54-3842994C2DF6}" type="slidenum">
              <a:rPr lang="vi-VN" altLang="en-US" smtClean="0"/>
              <a:pPr>
                <a:defRPr/>
              </a:pPr>
              <a:t>‹#›</a:t>
            </a:fld>
            <a:endParaRPr lang="vi-VN" altLang="en-US"/>
          </a:p>
        </p:txBody>
      </p:sp>
    </p:spTree>
    <p:extLst>
      <p:ext uri="{BB962C8B-B14F-4D97-AF65-F5344CB8AC3E}">
        <p14:creationId xmlns:p14="http://schemas.microsoft.com/office/powerpoint/2010/main" val="277827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3A01-27CD-4732-A869-9EE42D8EF9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70FC41-7A6B-475E-A522-AE1AB0822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0325B0-5D73-4EF2-A2FB-604A32BF95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E9106D-0960-4111-B6D6-8E993D08C6A1}"/>
              </a:ext>
            </a:extLst>
          </p:cNvPr>
          <p:cNvSpPr>
            <a:spLocks noGrp="1"/>
          </p:cNvSpPr>
          <p:nvPr>
            <p:ph type="dt" sz="half" idx="10"/>
          </p:nvPr>
        </p:nvSpPr>
        <p:spPr/>
        <p:txBody>
          <a:bodyPr/>
          <a:lstStyle/>
          <a:p>
            <a:fld id="{49DEED54-F80B-4553-AC00-59A101B31AB6}" type="datetimeFigureOut">
              <a:rPr lang="en-US" smtClean="0"/>
              <a:t>11/16/2021</a:t>
            </a:fld>
            <a:endParaRPr lang="en-US"/>
          </a:p>
        </p:txBody>
      </p:sp>
      <p:sp>
        <p:nvSpPr>
          <p:cNvPr id="6" name="Footer Placeholder 5">
            <a:extLst>
              <a:ext uri="{FF2B5EF4-FFF2-40B4-BE49-F238E27FC236}">
                <a16:creationId xmlns:a16="http://schemas.microsoft.com/office/drawing/2014/main" id="{BA352CD7-C1CD-4377-933B-5364D6241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A988F-91BE-4F38-9BCD-052C8090EC30}"/>
              </a:ext>
            </a:extLst>
          </p:cNvPr>
          <p:cNvSpPr>
            <a:spLocks noGrp="1"/>
          </p:cNvSpPr>
          <p:nvPr>
            <p:ph type="sldNum" sz="quarter" idx="12"/>
          </p:nvPr>
        </p:nvSpPr>
        <p:spPr/>
        <p:txBody>
          <a:bodyPr/>
          <a:lstStyle/>
          <a:p>
            <a:fld id="{FFB72288-CA6D-404E-BD01-D72E15E8D36C}" type="slidenum">
              <a:rPr lang="en-US" smtClean="0"/>
              <a:t>‹#›</a:t>
            </a:fld>
            <a:endParaRPr lang="en-US"/>
          </a:p>
        </p:txBody>
      </p:sp>
    </p:spTree>
    <p:extLst>
      <p:ext uri="{BB962C8B-B14F-4D97-AF65-F5344CB8AC3E}">
        <p14:creationId xmlns:p14="http://schemas.microsoft.com/office/powerpoint/2010/main" val="956993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E0C4-C6DA-4BEC-8A5D-4A24732A93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8D7E4-CF73-4B02-BC18-D2EBDF3EF3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04352A-7033-4C77-9800-2042A0F7DF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910982-647E-42FF-AAD3-B9D0A22949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E8A469-E2AF-49A0-AB95-B788B084B2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E6AA62-5A56-447E-AD41-1E545569F8CF}"/>
              </a:ext>
            </a:extLst>
          </p:cNvPr>
          <p:cNvSpPr>
            <a:spLocks noGrp="1"/>
          </p:cNvSpPr>
          <p:nvPr>
            <p:ph type="dt" sz="half" idx="10"/>
          </p:nvPr>
        </p:nvSpPr>
        <p:spPr/>
        <p:txBody>
          <a:bodyPr/>
          <a:lstStyle/>
          <a:p>
            <a:fld id="{49DEED54-F80B-4553-AC00-59A101B31AB6}" type="datetimeFigureOut">
              <a:rPr lang="en-US" smtClean="0"/>
              <a:t>11/16/2021</a:t>
            </a:fld>
            <a:endParaRPr lang="en-US"/>
          </a:p>
        </p:txBody>
      </p:sp>
      <p:sp>
        <p:nvSpPr>
          <p:cNvPr id="8" name="Footer Placeholder 7">
            <a:extLst>
              <a:ext uri="{FF2B5EF4-FFF2-40B4-BE49-F238E27FC236}">
                <a16:creationId xmlns:a16="http://schemas.microsoft.com/office/drawing/2014/main" id="{838C8140-133E-4313-86FA-7D99A4644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A2C4E0-D636-4C6D-8EC2-19635BF3A7B5}"/>
              </a:ext>
            </a:extLst>
          </p:cNvPr>
          <p:cNvSpPr>
            <a:spLocks noGrp="1"/>
          </p:cNvSpPr>
          <p:nvPr>
            <p:ph type="sldNum" sz="quarter" idx="12"/>
          </p:nvPr>
        </p:nvSpPr>
        <p:spPr/>
        <p:txBody>
          <a:bodyPr/>
          <a:lstStyle/>
          <a:p>
            <a:fld id="{FFB72288-CA6D-404E-BD01-D72E15E8D36C}" type="slidenum">
              <a:rPr lang="en-US" smtClean="0"/>
              <a:t>‹#›</a:t>
            </a:fld>
            <a:endParaRPr lang="en-US"/>
          </a:p>
        </p:txBody>
      </p:sp>
    </p:spTree>
    <p:extLst>
      <p:ext uri="{BB962C8B-B14F-4D97-AF65-F5344CB8AC3E}">
        <p14:creationId xmlns:p14="http://schemas.microsoft.com/office/powerpoint/2010/main" val="3809835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8669-759D-408C-AE1C-3D308A5E2A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FB5D09-1836-45DB-A1A8-51E8F1C85E03}"/>
              </a:ext>
            </a:extLst>
          </p:cNvPr>
          <p:cNvSpPr>
            <a:spLocks noGrp="1"/>
          </p:cNvSpPr>
          <p:nvPr>
            <p:ph type="dt" sz="half" idx="10"/>
          </p:nvPr>
        </p:nvSpPr>
        <p:spPr/>
        <p:txBody>
          <a:bodyPr/>
          <a:lstStyle/>
          <a:p>
            <a:fld id="{49DEED54-F80B-4553-AC00-59A101B31AB6}" type="datetimeFigureOut">
              <a:rPr lang="en-US" smtClean="0"/>
              <a:t>11/16/2021</a:t>
            </a:fld>
            <a:endParaRPr lang="en-US"/>
          </a:p>
        </p:txBody>
      </p:sp>
      <p:sp>
        <p:nvSpPr>
          <p:cNvPr id="4" name="Footer Placeholder 3">
            <a:extLst>
              <a:ext uri="{FF2B5EF4-FFF2-40B4-BE49-F238E27FC236}">
                <a16:creationId xmlns:a16="http://schemas.microsoft.com/office/drawing/2014/main" id="{9D1E68D7-1DAD-4339-AB0C-F590A62B7A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84D4B1-5479-4E08-A00A-3434410E775B}"/>
              </a:ext>
            </a:extLst>
          </p:cNvPr>
          <p:cNvSpPr>
            <a:spLocks noGrp="1"/>
          </p:cNvSpPr>
          <p:nvPr>
            <p:ph type="sldNum" sz="quarter" idx="12"/>
          </p:nvPr>
        </p:nvSpPr>
        <p:spPr/>
        <p:txBody>
          <a:bodyPr/>
          <a:lstStyle/>
          <a:p>
            <a:fld id="{FFB72288-CA6D-404E-BD01-D72E15E8D36C}" type="slidenum">
              <a:rPr lang="en-US" smtClean="0"/>
              <a:t>‹#›</a:t>
            </a:fld>
            <a:endParaRPr lang="en-US"/>
          </a:p>
        </p:txBody>
      </p:sp>
    </p:spTree>
    <p:extLst>
      <p:ext uri="{BB962C8B-B14F-4D97-AF65-F5344CB8AC3E}">
        <p14:creationId xmlns:p14="http://schemas.microsoft.com/office/powerpoint/2010/main" val="248095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6AA165-3990-4D27-8274-ADE7F37D4314}"/>
              </a:ext>
            </a:extLst>
          </p:cNvPr>
          <p:cNvSpPr>
            <a:spLocks noGrp="1"/>
          </p:cNvSpPr>
          <p:nvPr>
            <p:ph type="dt" sz="half" idx="10"/>
          </p:nvPr>
        </p:nvSpPr>
        <p:spPr/>
        <p:txBody>
          <a:bodyPr/>
          <a:lstStyle/>
          <a:p>
            <a:fld id="{49DEED54-F80B-4553-AC00-59A101B31AB6}" type="datetimeFigureOut">
              <a:rPr lang="en-US" smtClean="0"/>
              <a:t>11/16/2021</a:t>
            </a:fld>
            <a:endParaRPr lang="en-US"/>
          </a:p>
        </p:txBody>
      </p:sp>
      <p:sp>
        <p:nvSpPr>
          <p:cNvPr id="3" name="Footer Placeholder 2">
            <a:extLst>
              <a:ext uri="{FF2B5EF4-FFF2-40B4-BE49-F238E27FC236}">
                <a16:creationId xmlns:a16="http://schemas.microsoft.com/office/drawing/2014/main" id="{4B7479A8-5733-4730-9E75-1E9F45CF40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52C7BB-5510-45E1-9730-14BC081D1AFC}"/>
              </a:ext>
            </a:extLst>
          </p:cNvPr>
          <p:cNvSpPr>
            <a:spLocks noGrp="1"/>
          </p:cNvSpPr>
          <p:nvPr>
            <p:ph type="sldNum" sz="quarter" idx="12"/>
          </p:nvPr>
        </p:nvSpPr>
        <p:spPr/>
        <p:txBody>
          <a:bodyPr/>
          <a:lstStyle/>
          <a:p>
            <a:fld id="{FFB72288-CA6D-404E-BD01-D72E15E8D36C}" type="slidenum">
              <a:rPr lang="en-US" smtClean="0"/>
              <a:t>‹#›</a:t>
            </a:fld>
            <a:endParaRPr lang="en-US"/>
          </a:p>
        </p:txBody>
      </p:sp>
    </p:spTree>
    <p:extLst>
      <p:ext uri="{BB962C8B-B14F-4D97-AF65-F5344CB8AC3E}">
        <p14:creationId xmlns:p14="http://schemas.microsoft.com/office/powerpoint/2010/main" val="260280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9237-FE41-45FC-B96E-448834BA3E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FE628-A990-405C-B85E-B8CE75B045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8E9F4D-20C7-4ACC-BDFF-0AFB9D8FE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B68D0-247F-48E3-B9D5-EF6DA7F9EDD4}"/>
              </a:ext>
            </a:extLst>
          </p:cNvPr>
          <p:cNvSpPr>
            <a:spLocks noGrp="1"/>
          </p:cNvSpPr>
          <p:nvPr>
            <p:ph type="dt" sz="half" idx="10"/>
          </p:nvPr>
        </p:nvSpPr>
        <p:spPr/>
        <p:txBody>
          <a:bodyPr/>
          <a:lstStyle/>
          <a:p>
            <a:fld id="{49DEED54-F80B-4553-AC00-59A101B31AB6}" type="datetimeFigureOut">
              <a:rPr lang="en-US" smtClean="0"/>
              <a:t>11/16/2021</a:t>
            </a:fld>
            <a:endParaRPr lang="en-US"/>
          </a:p>
        </p:txBody>
      </p:sp>
      <p:sp>
        <p:nvSpPr>
          <p:cNvPr id="6" name="Footer Placeholder 5">
            <a:extLst>
              <a:ext uri="{FF2B5EF4-FFF2-40B4-BE49-F238E27FC236}">
                <a16:creationId xmlns:a16="http://schemas.microsoft.com/office/drawing/2014/main" id="{B88A9024-C384-4590-A79F-BB3986C09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20BE7E-EDA7-4F22-86B6-7F241B67072D}"/>
              </a:ext>
            </a:extLst>
          </p:cNvPr>
          <p:cNvSpPr>
            <a:spLocks noGrp="1"/>
          </p:cNvSpPr>
          <p:nvPr>
            <p:ph type="sldNum" sz="quarter" idx="12"/>
          </p:nvPr>
        </p:nvSpPr>
        <p:spPr/>
        <p:txBody>
          <a:bodyPr/>
          <a:lstStyle/>
          <a:p>
            <a:fld id="{FFB72288-CA6D-404E-BD01-D72E15E8D36C}" type="slidenum">
              <a:rPr lang="en-US" smtClean="0"/>
              <a:t>‹#›</a:t>
            </a:fld>
            <a:endParaRPr lang="en-US"/>
          </a:p>
        </p:txBody>
      </p:sp>
    </p:spTree>
    <p:extLst>
      <p:ext uri="{BB962C8B-B14F-4D97-AF65-F5344CB8AC3E}">
        <p14:creationId xmlns:p14="http://schemas.microsoft.com/office/powerpoint/2010/main" val="89534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EFE83-B9D3-4E42-BB71-FB6BD58377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76B167-576B-4C44-B6D0-C01A3CE100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C18C42-BCC8-4DE8-818A-18209DB1A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D9AA0-09C8-4A77-AC36-947E25439A39}"/>
              </a:ext>
            </a:extLst>
          </p:cNvPr>
          <p:cNvSpPr>
            <a:spLocks noGrp="1"/>
          </p:cNvSpPr>
          <p:nvPr>
            <p:ph type="dt" sz="half" idx="10"/>
          </p:nvPr>
        </p:nvSpPr>
        <p:spPr/>
        <p:txBody>
          <a:bodyPr/>
          <a:lstStyle/>
          <a:p>
            <a:fld id="{49DEED54-F80B-4553-AC00-59A101B31AB6}" type="datetimeFigureOut">
              <a:rPr lang="en-US" smtClean="0"/>
              <a:t>11/16/2021</a:t>
            </a:fld>
            <a:endParaRPr lang="en-US"/>
          </a:p>
        </p:txBody>
      </p:sp>
      <p:sp>
        <p:nvSpPr>
          <p:cNvPr id="6" name="Footer Placeholder 5">
            <a:extLst>
              <a:ext uri="{FF2B5EF4-FFF2-40B4-BE49-F238E27FC236}">
                <a16:creationId xmlns:a16="http://schemas.microsoft.com/office/drawing/2014/main" id="{C6A1EB83-8AB4-422C-A3A5-3AC904CA8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671C18-2240-4D0B-A244-626B96BCFD7B}"/>
              </a:ext>
            </a:extLst>
          </p:cNvPr>
          <p:cNvSpPr>
            <a:spLocks noGrp="1"/>
          </p:cNvSpPr>
          <p:nvPr>
            <p:ph type="sldNum" sz="quarter" idx="12"/>
          </p:nvPr>
        </p:nvSpPr>
        <p:spPr/>
        <p:txBody>
          <a:bodyPr/>
          <a:lstStyle/>
          <a:p>
            <a:fld id="{FFB72288-CA6D-404E-BD01-D72E15E8D36C}" type="slidenum">
              <a:rPr lang="en-US" smtClean="0"/>
              <a:t>‹#›</a:t>
            </a:fld>
            <a:endParaRPr lang="en-US"/>
          </a:p>
        </p:txBody>
      </p:sp>
    </p:spTree>
    <p:extLst>
      <p:ext uri="{BB962C8B-B14F-4D97-AF65-F5344CB8AC3E}">
        <p14:creationId xmlns:p14="http://schemas.microsoft.com/office/powerpoint/2010/main" val="2924555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309822-9A5A-40D3-8A4F-A806F36FA4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AEC9F-4380-4189-943B-B9BB6A1DF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A3413-C641-4DB5-A46F-A3103CDA31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EED54-F80B-4553-AC00-59A101B31AB6}" type="datetimeFigureOut">
              <a:rPr lang="en-US" smtClean="0"/>
              <a:t>11/16/2021</a:t>
            </a:fld>
            <a:endParaRPr lang="en-US"/>
          </a:p>
        </p:txBody>
      </p:sp>
      <p:sp>
        <p:nvSpPr>
          <p:cNvPr id="5" name="Footer Placeholder 4">
            <a:extLst>
              <a:ext uri="{FF2B5EF4-FFF2-40B4-BE49-F238E27FC236}">
                <a16:creationId xmlns:a16="http://schemas.microsoft.com/office/drawing/2014/main" id="{6628372D-A8F5-4B34-A8C1-78CE6A6E18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6AA9D1-4239-4406-8C9F-FEAE75FAF8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72288-CA6D-404E-BD01-D72E15E8D36C}" type="slidenum">
              <a:rPr lang="en-US" smtClean="0"/>
              <a:t>‹#›</a:t>
            </a:fld>
            <a:endParaRPr lang="en-US"/>
          </a:p>
        </p:txBody>
      </p:sp>
    </p:spTree>
    <p:extLst>
      <p:ext uri="{BB962C8B-B14F-4D97-AF65-F5344CB8AC3E}">
        <p14:creationId xmlns:p14="http://schemas.microsoft.com/office/powerpoint/2010/main" val="3028610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A69C227-36DE-4C11-B9CC-A007CD8C7DDA}" type="datetime1">
              <a:rPr lang="en-US" smtClean="0"/>
              <a:t>11/16/2021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858250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DEED54-F80B-4553-AC00-59A101B31AB6}" type="datetimeFigureOut">
              <a:rPr lang="en-US" smtClean="0"/>
              <a:t>11/16/2021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B72288-CA6D-404E-BD01-D72E15E8D36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8566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3.wdp"/><Relationship Id="rId7" Type="http://schemas.openxmlformats.org/officeDocument/2006/relationships/diagramLayout" Target="../diagrams/layout1.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diagramData" Target="../diagrams/data1.xml"/><Relationship Id="rId5" Type="http://schemas.microsoft.com/office/2007/relationships/hdphoto" Target="../media/hdphoto2.wdp"/><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hyperlink" Target="http://www.google.com/search?q=new+msdn.microsoft.com"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65A8D-FFB1-41E1-B038-C38617E8DCCA}"/>
              </a:ext>
            </a:extLst>
          </p:cNvPr>
          <p:cNvSpPr>
            <a:spLocks noGrp="1"/>
          </p:cNvSpPr>
          <p:nvPr>
            <p:ph type="ctrTitle"/>
          </p:nvPr>
        </p:nvSpPr>
        <p:spPr/>
        <p:txBody>
          <a:bodyPr/>
          <a:lstStyle/>
          <a:p>
            <a:r>
              <a:rPr lang="en-US" b="1" dirty="0" err="1">
                <a:solidFill>
                  <a:srgbClr val="0070C0"/>
                </a:solidFill>
              </a:rPr>
              <a:t>LinQ</a:t>
            </a:r>
            <a:endParaRPr lang="en-US" b="1" dirty="0">
              <a:solidFill>
                <a:srgbClr val="0070C0"/>
              </a:solidFill>
            </a:endParaRPr>
          </a:p>
        </p:txBody>
      </p:sp>
      <p:sp>
        <p:nvSpPr>
          <p:cNvPr id="3" name="Subtitle 2">
            <a:extLst>
              <a:ext uri="{FF2B5EF4-FFF2-40B4-BE49-F238E27FC236}">
                <a16:creationId xmlns:a16="http://schemas.microsoft.com/office/drawing/2014/main" id="{AD644065-FA42-4916-B66E-1EBE100269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4048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Content Placeholder 2">
            <a:extLst>
              <a:ext uri="{FF2B5EF4-FFF2-40B4-BE49-F238E27FC236}">
                <a16:creationId xmlns:a16="http://schemas.microsoft.com/office/drawing/2014/main" id="{4ED55571-F30C-490D-B4B5-7D5BB1521D81}"/>
              </a:ext>
            </a:extLst>
          </p:cNvPr>
          <p:cNvSpPr>
            <a:spLocks noGrp="1" noChangeArrowheads="1"/>
          </p:cNvSpPr>
          <p:nvPr>
            <p:ph idx="1"/>
          </p:nvPr>
        </p:nvSpPr>
        <p:spPr>
          <a:xfrm>
            <a:off x="2024063" y="714375"/>
            <a:ext cx="8229600" cy="5715000"/>
          </a:xfrm>
        </p:spPr>
        <p:txBody>
          <a:bodyPr>
            <a:normAutofit/>
          </a:bodyPr>
          <a:lstStyle/>
          <a:p>
            <a:pPr eaLnBrk="1" hangingPunct="1"/>
            <a:endParaRPr lang="en-US" altLang="en-US" b="1" dirty="0"/>
          </a:p>
          <a:p>
            <a:pPr eaLnBrk="1" hangingPunct="1"/>
            <a:r>
              <a:rPr lang="vi-VN" altLang="en-US" b="1" dirty="0"/>
              <a:t>Xây dựng chuỗi </a:t>
            </a:r>
            <a:r>
              <a:rPr lang="vi-VN" altLang="en-US" dirty="0"/>
              <a:t>- nếu công việc hay lặp lại việc thay đổi trên 1 chuỗi , ví dụ để định 1 độ dài cho chuỗi trước khi trình bày nó hoặc truyền nó đến vài phương thức hoặc phần mềm,lớp chuỗi có thể không đủ khả năng để làm.trong tình huống này, 1 lớp khác , System.Text.StringBuilder thích hợp hơn, bởi vì nó được thiết kế để làm trong các tình huống này.</a:t>
            </a:r>
          </a:p>
          <a:p>
            <a:pPr eaLnBrk="1" hangingPunct="1"/>
            <a:r>
              <a:rPr lang="vi-VN" altLang="en-US" b="1" dirty="0"/>
              <a:t>Các biểu thức định dạng</a:t>
            </a:r>
            <a:r>
              <a:rPr lang="vi-VN" altLang="en-US" dirty="0"/>
              <a:t> -  những biểu thức định dạng này sử dụng vài interface. </a:t>
            </a:r>
            <a:endParaRPr lang="en-US" altLang="en-US" dirty="0"/>
          </a:p>
          <a:p>
            <a:pPr lvl="1"/>
            <a:r>
              <a:rPr lang="vi-VN" altLang="en-US" dirty="0"/>
              <a:t>IFormatProvider </a:t>
            </a:r>
            <a:endParaRPr lang="en-US" altLang="en-US" dirty="0"/>
          </a:p>
          <a:p>
            <a:pPr lvl="1"/>
            <a:r>
              <a:rPr lang="vi-VN" altLang="en-US" dirty="0"/>
              <a:t>Iformattable</a:t>
            </a:r>
            <a:endParaRPr lang="en-US" altLang="en-US" dirty="0"/>
          </a:p>
          <a:p>
            <a:pPr marL="537210" lvl="1" indent="0">
              <a:buNone/>
            </a:pPr>
            <a:r>
              <a:rPr lang="en-US" altLang="en-US" dirty="0">
                <a:sym typeface="Wingdings" panose="05000000000000000000" pitchFamily="2" charset="2"/>
              </a:rPr>
              <a:t> </a:t>
            </a:r>
            <a:r>
              <a:rPr lang="vi-VN" altLang="en-US" dirty="0"/>
              <a:t>bằng việc sử dụng các interface này trong lớp riêng , có thể định nghĩa những chuỗi định dạng riêng để Console.Writeline() và những lớp quen thuộc sẽ trình bày giá trị trong lớp theo bất cứ cách được chỉ định.</a:t>
            </a:r>
          </a:p>
        </p:txBody>
      </p:sp>
      <p:sp>
        <p:nvSpPr>
          <p:cNvPr id="2" name="Slide Number Placeholder 1">
            <a:extLst>
              <a:ext uri="{FF2B5EF4-FFF2-40B4-BE49-F238E27FC236}">
                <a16:creationId xmlns:a16="http://schemas.microsoft.com/office/drawing/2014/main" id="{65A675F1-0041-4615-A353-03EA059952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BFCEC5-EF78-4656-A004-7E6F2825F6FE}" type="slidenum">
              <a:rPr kumimoji="0" lang="vi-VN" altLang="en-US" sz="1400" b="1" i="0"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vi-VN" alt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itle 1">
            <a:extLst>
              <a:ext uri="{FF2B5EF4-FFF2-40B4-BE49-F238E27FC236}">
                <a16:creationId xmlns:a16="http://schemas.microsoft.com/office/drawing/2014/main" id="{CB48BACC-B406-47B0-8E08-95CB80844485}"/>
              </a:ext>
            </a:extLst>
          </p:cNvPr>
          <p:cNvSpPr>
            <a:spLocks noGrp="1" noChangeArrowheads="1"/>
          </p:cNvSpPr>
          <p:nvPr>
            <p:ph type="title"/>
          </p:nvPr>
        </p:nvSpPr>
        <p:spPr>
          <a:xfrm>
            <a:off x="1069848" y="484632"/>
            <a:ext cx="10058400" cy="1167999"/>
          </a:xfrm>
        </p:spPr>
        <p:txBody>
          <a:bodyPr>
            <a:normAutofit/>
          </a:bodyPr>
          <a:lstStyle/>
          <a:p>
            <a:pPr eaLnBrk="1" hangingPunct="1"/>
            <a:r>
              <a:rPr lang="vi-VN" altLang="en-US" sz="4000"/>
              <a:t>Hàm ToString()</a:t>
            </a:r>
          </a:p>
        </p:txBody>
      </p:sp>
      <p:sp>
        <p:nvSpPr>
          <p:cNvPr id="319491" name="Content Placeholder 2">
            <a:extLst>
              <a:ext uri="{FF2B5EF4-FFF2-40B4-BE49-F238E27FC236}">
                <a16:creationId xmlns:a16="http://schemas.microsoft.com/office/drawing/2014/main" id="{06591DDE-FE84-48F0-B465-9221E4739AC5}"/>
              </a:ext>
            </a:extLst>
          </p:cNvPr>
          <p:cNvSpPr>
            <a:spLocks noGrp="1" noChangeArrowheads="1"/>
          </p:cNvSpPr>
          <p:nvPr>
            <p:ph idx="1"/>
          </p:nvPr>
        </p:nvSpPr>
        <p:spPr/>
        <p:txBody>
          <a:bodyPr/>
          <a:lstStyle/>
          <a:p>
            <a:pPr eaLnBrk="1" hangingPunct="1"/>
            <a:r>
              <a:rPr lang="vi-VN" altLang="en-US"/>
              <a:t>Dùng hàm ToString() tạo ra một chuổi từ một đối tượng khác.</a:t>
            </a:r>
          </a:p>
          <a:p>
            <a:pPr lvl="1" eaLnBrk="1" hangingPunct="1"/>
            <a:r>
              <a:rPr lang="vi-VN" altLang="en-US"/>
              <a:t>Ví dụ: </a:t>
            </a:r>
          </a:p>
          <a:p>
            <a:pPr eaLnBrk="1" hangingPunct="1">
              <a:buFont typeface="Wingdings 2" panose="05020102010507070707" pitchFamily="18" charset="2"/>
              <a:buNone/>
            </a:pPr>
            <a:r>
              <a:rPr lang="vi-VN" altLang="en-US" sz="2800"/>
              <a:t>int myInt = “9”;</a:t>
            </a:r>
          </a:p>
          <a:p>
            <a:pPr eaLnBrk="1" hangingPunct="1">
              <a:buFont typeface="Wingdings 2" panose="05020102010507070707" pitchFamily="18" charset="2"/>
              <a:buNone/>
            </a:pPr>
            <a:r>
              <a:rPr lang="vi-VN" altLang="en-US" sz="2800"/>
              <a:t>string intString = myInt.ToString();</a:t>
            </a:r>
          </a:p>
          <a:p>
            <a:pPr lvl="1" eaLnBrk="1" hangingPunct="1"/>
            <a:r>
              <a:rPr lang="vi-VN" altLang="en-US"/>
              <a:t>Phương thức myInt.ToString() trả về một đối tượng String và đối tượng này được gán cho intString</a:t>
            </a:r>
            <a:r>
              <a:rPr lang="vi-VN" altLang="en-US" sz="3800"/>
              <a:t>.</a:t>
            </a:r>
          </a:p>
          <a:p>
            <a:pPr eaLnBrk="1" hangingPunct="1"/>
            <a:endParaRPr lang="vi-VN" altLang="en-US"/>
          </a:p>
        </p:txBody>
      </p:sp>
      <p:sp>
        <p:nvSpPr>
          <p:cNvPr id="2" name="Slide Number Placeholder 1">
            <a:extLst>
              <a:ext uri="{FF2B5EF4-FFF2-40B4-BE49-F238E27FC236}">
                <a16:creationId xmlns:a16="http://schemas.microsoft.com/office/drawing/2014/main" id="{4AD98E58-09FE-494E-A6FE-C216A6D28716}"/>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787656C-0EDA-4425-9BA1-E94701B59CCD}" type="slidenum">
              <a:rPr kumimoji="0" lang="vi-VN" altLang="en-US" sz="1400" b="1" i="0"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vi-VN" alt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itle 1">
            <a:extLst>
              <a:ext uri="{FF2B5EF4-FFF2-40B4-BE49-F238E27FC236}">
                <a16:creationId xmlns:a16="http://schemas.microsoft.com/office/drawing/2014/main" id="{B643FC69-0A1A-4C98-89ED-EDE7B4967D7B}"/>
              </a:ext>
            </a:extLst>
          </p:cNvPr>
          <p:cNvSpPr>
            <a:spLocks noGrp="1" noChangeArrowheads="1"/>
          </p:cNvSpPr>
          <p:nvPr>
            <p:ph type="title"/>
          </p:nvPr>
        </p:nvSpPr>
        <p:spPr>
          <a:xfrm>
            <a:off x="1952625" y="428626"/>
            <a:ext cx="8229600" cy="633413"/>
          </a:xfrm>
        </p:spPr>
        <p:txBody>
          <a:bodyPr>
            <a:normAutofit fontScale="90000"/>
          </a:bodyPr>
          <a:lstStyle/>
          <a:p>
            <a:pPr eaLnBrk="1" hangingPunct="1"/>
            <a:r>
              <a:rPr lang="vi-VN" altLang="en-US" sz="3500"/>
              <a:t>Các phương thức tác động lên chuổi</a:t>
            </a:r>
          </a:p>
        </p:txBody>
      </p:sp>
      <p:pic>
        <p:nvPicPr>
          <p:cNvPr id="320515" name="Picture 2">
            <a:extLst>
              <a:ext uri="{FF2B5EF4-FFF2-40B4-BE49-F238E27FC236}">
                <a16:creationId xmlns:a16="http://schemas.microsoft.com/office/drawing/2014/main" id="{CD2981A2-F368-45EE-AFE6-2C5040194E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20670" y="1673622"/>
            <a:ext cx="6292850" cy="4195762"/>
          </a:xfrm>
        </p:spPr>
      </p:pic>
      <p:sp>
        <p:nvSpPr>
          <p:cNvPr id="2" name="Slide Number Placeholder 1">
            <a:extLst>
              <a:ext uri="{FF2B5EF4-FFF2-40B4-BE49-F238E27FC236}">
                <a16:creationId xmlns:a16="http://schemas.microsoft.com/office/drawing/2014/main" id="{53A8AC9C-865B-4F07-9F63-14595D920F35}"/>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2C4584A-FB63-41F7-A8C3-15FD1C9ED0C0}" type="slidenum">
              <a:rPr kumimoji="0" lang="vi-VN" altLang="en-US" sz="1400" b="1" i="0"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vi-VN" alt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itle 1">
            <a:extLst>
              <a:ext uri="{FF2B5EF4-FFF2-40B4-BE49-F238E27FC236}">
                <a16:creationId xmlns:a16="http://schemas.microsoft.com/office/drawing/2014/main" id="{158B2AD0-92FC-4006-A9F1-3071891EC210}"/>
              </a:ext>
            </a:extLst>
          </p:cNvPr>
          <p:cNvSpPr>
            <a:spLocks noGrp="1"/>
          </p:cNvSpPr>
          <p:nvPr>
            <p:ph type="title"/>
          </p:nvPr>
        </p:nvSpPr>
        <p:spPr>
          <a:xfrm>
            <a:off x="1952625" y="357189"/>
            <a:ext cx="8229600" cy="581025"/>
          </a:xfrm>
        </p:spPr>
        <p:txBody>
          <a:bodyPr rtlCol="0">
            <a:normAutofit fontScale="90000"/>
          </a:bodyPr>
          <a:lstStyle/>
          <a:p>
            <a:pPr defTabSz="457207">
              <a:defRPr/>
            </a:pPr>
            <a:r>
              <a:rPr lang="vi-VN" sz="4000"/>
              <a:t>Chuỗi động- StringBuilder</a:t>
            </a:r>
          </a:p>
        </p:txBody>
      </p:sp>
      <p:sp>
        <p:nvSpPr>
          <p:cNvPr id="322563" name="Content Placeholder 2">
            <a:extLst>
              <a:ext uri="{FF2B5EF4-FFF2-40B4-BE49-F238E27FC236}">
                <a16:creationId xmlns:a16="http://schemas.microsoft.com/office/drawing/2014/main" id="{057DC11B-0489-41E9-AC24-CE7293BED6D1}"/>
              </a:ext>
            </a:extLst>
          </p:cNvPr>
          <p:cNvSpPr>
            <a:spLocks noGrp="1" noChangeArrowheads="1"/>
          </p:cNvSpPr>
          <p:nvPr>
            <p:ph idx="1"/>
          </p:nvPr>
        </p:nvSpPr>
        <p:spPr>
          <a:xfrm>
            <a:off x="1981200" y="1428750"/>
            <a:ext cx="8229600" cy="4895850"/>
          </a:xfrm>
        </p:spPr>
        <p:txBody>
          <a:bodyPr>
            <a:normAutofit/>
          </a:bodyPr>
          <a:lstStyle/>
          <a:p>
            <a:pPr marL="273050" indent="-273050"/>
            <a:r>
              <a:rPr lang="vi-VN" altLang="en-US"/>
              <a:t>Lớp </a:t>
            </a:r>
            <a:r>
              <a:rPr lang="vi-VN" altLang="en-US" b="1"/>
              <a:t>StringBuilder</a:t>
            </a:r>
            <a:r>
              <a:rPr lang="vi-VN" altLang="en-US"/>
              <a:t> được dùng để tạo và thay đổi chuổi.</a:t>
            </a:r>
          </a:p>
          <a:p>
            <a:pPr marL="273050" indent="-273050"/>
            <a:r>
              <a:rPr lang="vi-VN" altLang="en-US"/>
              <a:t>Là một hình thức </a:t>
            </a:r>
            <a:r>
              <a:rPr lang="vi-VN" altLang="en-US" i="1"/>
              <a:t>encapsulation</a:t>
            </a:r>
            <a:r>
              <a:rPr lang="vi-VN" altLang="en-US"/>
              <a:t> của một hàm </a:t>
            </a:r>
            <a:r>
              <a:rPr lang="vi-VN" altLang="en-US" i="1"/>
              <a:t>constructor</a:t>
            </a:r>
            <a:r>
              <a:rPr lang="vi-VN" altLang="en-US"/>
              <a:t> đối với một chuổi String.</a:t>
            </a:r>
          </a:p>
          <a:p>
            <a:pPr marL="273050" indent="-273050"/>
            <a:r>
              <a:rPr lang="vi-VN" altLang="en-US"/>
              <a:t>Được cung cấp ít các phương thức hơn so với lớp String, nhưng linh hoạt trong các công việc </a:t>
            </a:r>
            <a:r>
              <a:rPr lang="vi-VN" altLang="en-US" i="1">
                <a:solidFill>
                  <a:srgbClr val="FF0000"/>
                </a:solidFill>
              </a:rPr>
              <a:t>thay thế, thêm bớt, tìm kiếm chuổi.</a:t>
            </a:r>
          </a:p>
          <a:p>
            <a:pPr marL="273050" indent="-273050"/>
            <a:r>
              <a:rPr lang="vi-VN" altLang="en-US"/>
              <a:t>Nó có 2 thuộc tính chính:</a:t>
            </a:r>
          </a:p>
          <a:p>
            <a:pPr lvl="1" indent="-273050"/>
            <a:r>
              <a:rPr lang="vi-VN" altLang="en-US" b="1"/>
              <a:t>Length -</a:t>
            </a:r>
            <a:r>
              <a:rPr lang="vi-VN" altLang="en-US"/>
              <a:t> độ dài của chuỗi thực sự chứa.</a:t>
            </a:r>
          </a:p>
          <a:p>
            <a:pPr lvl="1" indent="-273050"/>
            <a:r>
              <a:rPr lang="vi-VN" altLang="en-US" b="1"/>
              <a:t>Capacity</a:t>
            </a:r>
            <a:r>
              <a:rPr lang="vi-VN" altLang="en-US"/>
              <a:t> - độ dài chuỗi mà nó chỉ định đủ vùng nhớ để lưu trữ.</a:t>
            </a:r>
          </a:p>
          <a:p>
            <a:pPr marL="0" indent="0">
              <a:buNone/>
            </a:pPr>
            <a:br>
              <a:rPr lang="vi-VN" altLang="en-US"/>
            </a:br>
            <a:br>
              <a:rPr lang="vi-VN" altLang="en-US"/>
            </a:br>
            <a:endParaRPr lang="vi-VN" altLang="en-US"/>
          </a:p>
        </p:txBody>
      </p:sp>
      <p:sp>
        <p:nvSpPr>
          <p:cNvPr id="2" name="Slide Number Placeholder 1">
            <a:extLst>
              <a:ext uri="{FF2B5EF4-FFF2-40B4-BE49-F238E27FC236}">
                <a16:creationId xmlns:a16="http://schemas.microsoft.com/office/drawing/2014/main" id="{94CA3A09-DA64-48BE-87F9-C1DDFB6DAF53}"/>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0A8D40D-3F31-498A-8474-6727AE18C247}" type="slidenum">
              <a:rPr kumimoji="0" lang="vi-VN" altLang="en-US" sz="1400" b="1" i="0"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vi-VN" alt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itle 1">
            <a:extLst>
              <a:ext uri="{FF2B5EF4-FFF2-40B4-BE49-F238E27FC236}">
                <a16:creationId xmlns:a16="http://schemas.microsoft.com/office/drawing/2014/main" id="{A2A1C11A-78CF-4BCC-B16E-BDD84192615C}"/>
              </a:ext>
            </a:extLst>
          </p:cNvPr>
          <p:cNvSpPr>
            <a:spLocks noGrp="1"/>
          </p:cNvSpPr>
          <p:nvPr>
            <p:ph type="title"/>
          </p:nvPr>
        </p:nvSpPr>
        <p:spPr>
          <a:xfrm>
            <a:off x="1981200" y="357189"/>
            <a:ext cx="8229600" cy="642937"/>
          </a:xfrm>
        </p:spPr>
        <p:txBody>
          <a:bodyPr rtlCol="0">
            <a:normAutofit/>
          </a:bodyPr>
          <a:lstStyle/>
          <a:p>
            <a:pPr defTabSz="457207">
              <a:defRPr/>
            </a:pPr>
            <a:r>
              <a:rPr lang="vi-VN" sz="4000"/>
              <a:t>Các Phương thức xử lý</a:t>
            </a:r>
          </a:p>
        </p:txBody>
      </p:sp>
      <p:pic>
        <p:nvPicPr>
          <p:cNvPr id="323587" name="Picture 2">
            <a:extLst>
              <a:ext uri="{FF2B5EF4-FFF2-40B4-BE49-F238E27FC236}">
                <a16:creationId xmlns:a16="http://schemas.microsoft.com/office/drawing/2014/main" id="{B574C234-36B6-4E74-B5FF-44C86CE857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09813" y="1214439"/>
            <a:ext cx="7429500" cy="5286375"/>
          </a:xfrm>
        </p:spPr>
      </p:pic>
      <p:sp>
        <p:nvSpPr>
          <p:cNvPr id="2" name="Slide Number Placeholder 1">
            <a:extLst>
              <a:ext uri="{FF2B5EF4-FFF2-40B4-BE49-F238E27FC236}">
                <a16:creationId xmlns:a16="http://schemas.microsoft.com/office/drawing/2014/main" id="{EB69B8CD-C1E4-4516-943D-2E8B291500CB}"/>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EDDA071-4F01-4FA9-B552-BFE0658BD9CD}" type="slidenum">
              <a:rPr kumimoji="0" lang="vi-VN" altLang="en-US" sz="1400" b="1" i="0"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vi-VN" alt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Content Placeholder 2">
            <a:extLst>
              <a:ext uri="{FF2B5EF4-FFF2-40B4-BE49-F238E27FC236}">
                <a16:creationId xmlns:a16="http://schemas.microsoft.com/office/drawing/2014/main" id="{90780016-C9BC-4D38-BF9C-607E303FFA73}"/>
              </a:ext>
            </a:extLst>
          </p:cNvPr>
          <p:cNvSpPr>
            <a:spLocks noGrp="1" noChangeArrowheads="1"/>
          </p:cNvSpPr>
          <p:nvPr>
            <p:ph idx="1"/>
          </p:nvPr>
        </p:nvSpPr>
        <p:spPr/>
        <p:txBody>
          <a:bodyPr/>
          <a:lstStyle/>
          <a:p>
            <a:pPr eaLnBrk="1" hangingPunct="1"/>
            <a:r>
              <a:rPr lang="vi-VN" altLang="en-US"/>
              <a:t>Ví dụ : StringBuilderEX.cs</a:t>
            </a:r>
          </a:p>
        </p:txBody>
      </p:sp>
      <p:sp>
        <p:nvSpPr>
          <p:cNvPr id="2" name="Slide Number Placeholder 1">
            <a:extLst>
              <a:ext uri="{FF2B5EF4-FFF2-40B4-BE49-F238E27FC236}">
                <a16:creationId xmlns:a16="http://schemas.microsoft.com/office/drawing/2014/main" id="{0C30D161-FDBC-4424-863E-03E7B924D0B6}"/>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0E9715-A857-42DC-B2EC-D80CB4041538}" type="slidenum">
              <a:rPr kumimoji="0" lang="vi-VN" altLang="en-US" sz="1400" b="1" i="0"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vi-VN" alt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pic>
        <p:nvPicPr>
          <p:cNvPr id="324612" name="Picture 4">
            <a:extLst>
              <a:ext uri="{FF2B5EF4-FFF2-40B4-BE49-F238E27FC236}">
                <a16:creationId xmlns:a16="http://schemas.microsoft.com/office/drawing/2014/main" id="{19BBF4B6-8BE7-4675-9D95-BE237FC86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069" y="2557265"/>
            <a:ext cx="4867406" cy="4198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4613" name="Picture 5">
            <a:extLst>
              <a:ext uri="{FF2B5EF4-FFF2-40B4-BE49-F238E27FC236}">
                <a16:creationId xmlns:a16="http://schemas.microsoft.com/office/drawing/2014/main" id="{399C5897-5ABC-43AD-8CC2-0A72A58FC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602" y="2466946"/>
            <a:ext cx="2330450"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5634" name="Title 1">
            <a:extLst>
              <a:ext uri="{FF2B5EF4-FFF2-40B4-BE49-F238E27FC236}">
                <a16:creationId xmlns:a16="http://schemas.microsoft.com/office/drawing/2014/main" id="{604A9AD0-ADEB-4748-BB03-6FEA762740E5}"/>
              </a:ext>
            </a:extLst>
          </p:cNvPr>
          <p:cNvSpPr>
            <a:spLocks noGrp="1" noChangeArrowheads="1"/>
          </p:cNvSpPr>
          <p:nvPr>
            <p:ph type="title"/>
          </p:nvPr>
        </p:nvSpPr>
        <p:spPr>
          <a:xfrm>
            <a:off x="643468" y="643466"/>
            <a:ext cx="3686312" cy="5528734"/>
          </a:xfrm>
        </p:spPr>
        <p:txBody>
          <a:bodyPr>
            <a:normAutofit/>
          </a:bodyPr>
          <a:lstStyle/>
          <a:p>
            <a:pPr algn="r" eaLnBrk="1" hangingPunct="1"/>
            <a:r>
              <a:rPr lang="vi-VN" altLang="en-US" sz="4100" b="1" i="1">
                <a:solidFill>
                  <a:srgbClr val="FF0000"/>
                </a:solidFill>
              </a:rPr>
              <a:t>Regular Expression</a:t>
            </a:r>
            <a:endParaRPr lang="vi-VN" altLang="en-US" sz="4100">
              <a:solidFill>
                <a:srgbClr val="FF0000"/>
              </a:solidFill>
            </a:endParaRPr>
          </a:p>
        </p:txBody>
      </p:sp>
      <p:sp>
        <p:nvSpPr>
          <p:cNvPr id="325635" name="Content Placeholder 2">
            <a:extLst>
              <a:ext uri="{FF2B5EF4-FFF2-40B4-BE49-F238E27FC236}">
                <a16:creationId xmlns:a16="http://schemas.microsoft.com/office/drawing/2014/main" id="{E3437B6F-27B8-4121-80B1-F1CB6F623C08}"/>
              </a:ext>
            </a:extLst>
          </p:cNvPr>
          <p:cNvSpPr>
            <a:spLocks noGrp="1" noChangeArrowheads="1"/>
          </p:cNvSpPr>
          <p:nvPr>
            <p:ph idx="1"/>
          </p:nvPr>
        </p:nvSpPr>
        <p:spPr>
          <a:xfrm>
            <a:off x="5053780" y="599768"/>
            <a:ext cx="6074467" cy="5572432"/>
          </a:xfrm>
        </p:spPr>
        <p:txBody>
          <a:bodyPr anchor="ctr">
            <a:normAutofit/>
          </a:bodyPr>
          <a:lstStyle/>
          <a:p>
            <a:pPr marL="273050" indent="-273050"/>
            <a:r>
              <a:rPr lang="en-US" altLang="en-US"/>
              <a:t>Biểu thức qui tắc là một ngôn ngữ mạnh  dùng để mô tả và thao tác văn bản</a:t>
            </a:r>
            <a:r>
              <a:rPr lang="vi-VN" altLang="en-US"/>
              <a:t>.</a:t>
            </a:r>
          </a:p>
          <a:p>
            <a:pPr marL="273050" indent="-273050"/>
            <a:r>
              <a:rPr lang="en-US" altLang="en-US"/>
              <a:t>Một biểu thức qui tắc thường được áp dụng cho một chuỗi, hay một tập hợp các ký tự</a:t>
            </a:r>
            <a:r>
              <a:rPr lang="vi-VN" altLang="en-US"/>
              <a:t>.</a:t>
            </a:r>
          </a:p>
          <a:p>
            <a:pPr marL="273050" indent="-273050"/>
            <a:r>
              <a:rPr lang="en-US" altLang="en-US"/>
              <a:t>Kết quả của việc áp dụng một biểu thức qui tắc đến một chuỗi là trả về một chuỗi con hoặc là trả về một chuỗi mới có thể được bổ sung từ một vài phần của chuỗi nguyên thủy ban đầu</a:t>
            </a:r>
            <a:r>
              <a:rPr lang="vi-VN" altLang="en-US"/>
              <a:t>.</a:t>
            </a:r>
          </a:p>
          <a:p>
            <a:pPr marL="273050" indent="-273050"/>
            <a:r>
              <a:rPr lang="vi-VN" altLang="en-US"/>
              <a:t>Ví dụ : phương thức tĩnh </a:t>
            </a:r>
            <a:r>
              <a:rPr lang="vi-VN" altLang="en-US" i="1"/>
              <a:t>Regex.IsMatch </a:t>
            </a:r>
            <a:r>
              <a:rPr lang="vi-VN" altLang="en-US"/>
              <a:t>tác động lên một chuỗi cho trước bằng cách tìm đúng định dạng cho trước.</a:t>
            </a:r>
          </a:p>
        </p:txBody>
      </p:sp>
      <p:sp>
        <p:nvSpPr>
          <p:cNvPr id="2" name="Slide Number Placeholder 1">
            <a:extLst>
              <a:ext uri="{FF2B5EF4-FFF2-40B4-BE49-F238E27FC236}">
                <a16:creationId xmlns:a16="http://schemas.microsoft.com/office/drawing/2014/main" id="{52013DC4-AB9D-440C-B3C0-05359CB4E3CF}"/>
              </a:ext>
            </a:extLst>
          </p:cNvPr>
          <p:cNvSpPr>
            <a:spLocks noGrp="1"/>
          </p:cNvSpPr>
          <p:nvPr>
            <p:ph type="sldNum" sz="quarter" idx="12"/>
          </p:nvPr>
        </p:nvSpPr>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C0AD562D-7309-469E-A431-4194A1471B36}" type="slidenum">
              <a:rPr kumimoji="0" lang="vi-VN" altLang="en-US" sz="1400" b="1" i="0" u="none" strike="noStrike" kern="1200" cap="none" spc="0" normalizeH="0" baseline="0" noProof="0" smtClean="0">
                <a:ln>
                  <a:noFill/>
                </a:ln>
                <a:solidFill>
                  <a:srgbClr val="FF0000"/>
                </a:solidFill>
                <a:effectLst/>
                <a:uLnTx/>
                <a:uFillTx/>
                <a:latin typeface="Arial" panose="020B0604020202020204" pitchFamily="34" charset="0"/>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16</a:t>
            </a:fld>
            <a:endParaRPr kumimoji="0" lang="vi-VN" altLang="en-US" sz="1400" b="1" i="0" u="none" strike="noStrike" kern="1200" cap="none" spc="0" normalizeH="0" baseline="0" noProof="0">
              <a:ln>
                <a:noFill/>
              </a:ln>
              <a:solidFill>
                <a:srgbClr val="FF0000"/>
              </a:solidFill>
              <a:effectLst/>
              <a:uLnTx/>
              <a:uFillTx/>
              <a:latin typeface="Arial" panose="020B0604020202020204" pitchFamily="34" charset="0"/>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Content Placeholder 2">
            <a:extLst>
              <a:ext uri="{FF2B5EF4-FFF2-40B4-BE49-F238E27FC236}">
                <a16:creationId xmlns:a16="http://schemas.microsoft.com/office/drawing/2014/main" id="{3C4866B4-8662-4CAB-ABC2-0E86C1410109}"/>
              </a:ext>
            </a:extLst>
          </p:cNvPr>
          <p:cNvSpPr>
            <a:spLocks noGrp="1" noChangeArrowheads="1"/>
          </p:cNvSpPr>
          <p:nvPr>
            <p:ph idx="1"/>
          </p:nvPr>
        </p:nvSpPr>
        <p:spPr>
          <a:xfrm>
            <a:off x="6081089" y="725394"/>
            <a:ext cx="5142658" cy="5407212"/>
          </a:xfrm>
        </p:spPr>
        <p:txBody>
          <a:bodyPr anchor="ctr">
            <a:normAutofit/>
          </a:bodyPr>
          <a:lstStyle/>
          <a:p>
            <a:pPr eaLnBrk="1" hangingPunct="1"/>
            <a:r>
              <a:rPr lang="vi-VN" altLang="en-US" b="1" dirty="0"/>
              <a:t>Biểu thức chính quy ( regular expressions )- </a:t>
            </a:r>
            <a:r>
              <a:rPr lang="vi-VN" altLang="en-US" dirty="0"/>
              <a:t>.NET cũng đưa ra một số lớp phức tạp mà đưọc dùng khi ta cần xác định hoặc trích ra chuỗi con thoả mãn 1 điều kiện phức tạp từ 1 chuỗi dài.ví dụ như cần tìm tất cả các lần xuất hiện của 1 kí tự hay 1 tập kí tự được lặp lại.hoặc cần tìm tất cả các từ bắt đầu với 's' và chứa ít nhất 1 kí tự 'n’.</a:t>
            </a:r>
            <a:r>
              <a:rPr lang="en-US" altLang="en-US" dirty="0"/>
              <a:t> M</a:t>
            </a:r>
            <a:r>
              <a:rPr lang="vi-VN" altLang="en-US" dirty="0"/>
              <a:t>ặc dù ta có thể viết phương thức để làm điều này chỉ bằng việc dùng lớp chuỗi ,nhựng nó rất cồng kềnh. thay vào đó , ta có thể dùng 1 vài lớp trong </a:t>
            </a:r>
            <a:r>
              <a:rPr lang="vi-VN" altLang="en-US" b="1" dirty="0"/>
              <a:t>System.Text.RegularExpressions</a:t>
            </a:r>
            <a:r>
              <a:rPr lang="vi-VN" altLang="en-US" dirty="0"/>
              <a:t> mà đưọc thiết kế để thực thi các quy trình này. </a:t>
            </a:r>
          </a:p>
          <a:p>
            <a:pPr eaLnBrk="1" hangingPunct="1"/>
            <a:endParaRPr lang="vi-VN" altLang="en-US" dirty="0"/>
          </a:p>
        </p:txBody>
      </p:sp>
      <p:sp>
        <p:nvSpPr>
          <p:cNvPr id="2" name="Slide Number Placeholder 1">
            <a:extLst>
              <a:ext uri="{FF2B5EF4-FFF2-40B4-BE49-F238E27FC236}">
                <a16:creationId xmlns:a16="http://schemas.microsoft.com/office/drawing/2014/main" id="{43310CC8-4808-4D17-912E-C1DE56A18DA6}"/>
              </a:ext>
            </a:extLst>
          </p:cNvPr>
          <p:cNvSpPr>
            <a:spLocks noGrp="1"/>
          </p:cNvSpPr>
          <p:nvPr>
            <p:ph type="sldNum" sz="quarter" idx="12"/>
          </p:nvPr>
        </p:nvSpPr>
        <p:spPr/>
        <p:txBody>
          <a:bodyPr>
            <a:norm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fld id="{3457996A-B48C-49C8-B3EE-9DA7BBA1DF2F}" type="slidenum">
              <a:rPr kumimoji="0" lang="vi-VN" altLang="en-US" sz="1900" b="1"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ctr" defTabSz="914400" rtl="0" eaLnBrk="1" fontAlgn="auto" latinLnBrk="0" hangingPunct="1">
                <a:lnSpc>
                  <a:spcPct val="90000"/>
                </a:lnSpc>
                <a:spcBef>
                  <a:spcPts val="0"/>
                </a:spcBef>
                <a:spcAft>
                  <a:spcPts val="600"/>
                </a:spcAft>
                <a:buClrTx/>
                <a:buSzTx/>
                <a:buFontTx/>
                <a:buNone/>
                <a:tabLst/>
                <a:defRPr/>
              </a:pPr>
              <a:t>17</a:t>
            </a:fld>
            <a:endParaRPr kumimoji="0" lang="vi-VN" altLang="en-US" sz="19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Title 1">
            <a:extLst>
              <a:ext uri="{FF2B5EF4-FFF2-40B4-BE49-F238E27FC236}">
                <a16:creationId xmlns:a16="http://schemas.microsoft.com/office/drawing/2014/main" id="{8AF8CF53-DC3A-46E0-B83D-9580BA5FE6CD}"/>
              </a:ext>
            </a:extLst>
          </p:cNvPr>
          <p:cNvSpPr>
            <a:spLocks noGrp="1" noChangeArrowheads="1"/>
          </p:cNvSpPr>
          <p:nvPr>
            <p:ph type="title"/>
          </p:nvPr>
        </p:nvSpPr>
        <p:spPr>
          <a:xfrm>
            <a:off x="643468" y="643466"/>
            <a:ext cx="3686312" cy="5528734"/>
          </a:xfrm>
        </p:spPr>
        <p:txBody>
          <a:bodyPr>
            <a:normAutofit/>
          </a:bodyPr>
          <a:lstStyle/>
          <a:p>
            <a:pPr algn="r" eaLnBrk="1" hangingPunct="1"/>
            <a:r>
              <a:rPr lang="vi-VN" altLang="en-US" sz="4100" b="1" i="1">
                <a:solidFill>
                  <a:srgbClr val="FF0000"/>
                </a:solidFill>
              </a:rPr>
              <a:t>Regular Expression</a:t>
            </a:r>
            <a:endParaRPr lang="vi-VN" altLang="en-US" sz="410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5938" name="Content Placeholder 2">
            <a:extLst>
              <a:ext uri="{FF2B5EF4-FFF2-40B4-BE49-F238E27FC236}">
                <a16:creationId xmlns:a16="http://schemas.microsoft.com/office/drawing/2014/main" id="{334A5C93-CF0C-4339-B063-5E2B2C63A1BD}"/>
              </a:ext>
            </a:extLst>
          </p:cNvPr>
          <p:cNvSpPr>
            <a:spLocks noGrp="1"/>
          </p:cNvSpPr>
          <p:nvPr>
            <p:ph idx="1"/>
          </p:nvPr>
        </p:nvSpPr>
        <p:spPr>
          <a:xfrm>
            <a:off x="1069848" y="847288"/>
            <a:ext cx="10058400" cy="5324912"/>
          </a:xfrm>
        </p:spPr>
        <p:txBody>
          <a:bodyPr rtlCol="0">
            <a:normAutofit/>
          </a:bodyPr>
          <a:lstStyle/>
          <a:p>
            <a:pPr marL="342906" indent="-342906" defTabSz="457207">
              <a:buClr>
                <a:schemeClr val="bg2">
                  <a:lumMod val="40000"/>
                  <a:lumOff val="60000"/>
                </a:schemeClr>
              </a:buClr>
              <a:buFont typeface="Wingdings 3" charset="2"/>
              <a:buChar char=""/>
              <a:defRPr/>
            </a:pPr>
            <a:r>
              <a:rPr lang="en-US" altLang="en-US" sz="1700">
                <a:solidFill>
                  <a:schemeClr val="tx2"/>
                </a:solidFill>
              </a:rPr>
              <a:t> </a:t>
            </a:r>
            <a:endParaRPr lang="vi-VN" altLang="en-US" sz="1700" dirty="0">
              <a:solidFill>
                <a:schemeClr val="tx2"/>
              </a:solidFill>
            </a:endParaRPr>
          </a:p>
          <a:p>
            <a:pPr marL="342906" indent="-342906" defTabSz="457207">
              <a:buClr>
                <a:schemeClr val="bg2">
                  <a:lumMod val="40000"/>
                  <a:lumOff val="60000"/>
                </a:schemeClr>
              </a:buClr>
              <a:buFont typeface="Wingdings 3" charset="2"/>
              <a:buChar char=""/>
              <a:defRPr/>
            </a:pPr>
            <a:r>
              <a:rPr lang="vi-VN" altLang="en-US" sz="1700" dirty="0">
                <a:solidFill>
                  <a:schemeClr val="tx2"/>
                </a:solidFill>
              </a:rPr>
              <a:t>Các ký hiệu đặc biệt:</a:t>
            </a:r>
          </a:p>
          <a:p>
            <a:pPr marL="457207" lvl="1" indent="0" defTabSz="457207">
              <a:spcAft>
                <a:spcPts val="0"/>
              </a:spcAft>
              <a:buClr>
                <a:schemeClr val="bg2">
                  <a:lumMod val="40000"/>
                  <a:lumOff val="60000"/>
                </a:schemeClr>
              </a:buClr>
              <a:buNone/>
              <a:defRPr/>
            </a:pPr>
            <a:r>
              <a:rPr lang="vi-VN" altLang="en-US" sz="1700" dirty="0">
                <a:solidFill>
                  <a:schemeClr val="tx2"/>
                </a:solidFill>
              </a:rPr>
              <a:t>^ : bắt đầu kiểm tra</a:t>
            </a:r>
            <a:br>
              <a:rPr lang="vi-VN" altLang="en-US" sz="1700" dirty="0">
                <a:solidFill>
                  <a:schemeClr val="tx2"/>
                </a:solidFill>
              </a:rPr>
            </a:br>
            <a:r>
              <a:rPr lang="vi-VN" altLang="en-US" sz="1700" dirty="0">
                <a:solidFill>
                  <a:schemeClr val="tx2"/>
                </a:solidFill>
              </a:rPr>
              <a:t>$ : Kết thúc chuỗi kiểm tra</a:t>
            </a:r>
            <a:br>
              <a:rPr lang="vi-VN" altLang="en-US" sz="1700" dirty="0">
                <a:solidFill>
                  <a:schemeClr val="tx2"/>
                </a:solidFill>
              </a:rPr>
            </a:br>
            <a:r>
              <a:rPr lang="vi-VN" altLang="en-US" sz="1700" dirty="0">
                <a:solidFill>
                  <a:schemeClr val="tx2"/>
                </a:solidFill>
              </a:rPr>
              <a:t>\d : số</a:t>
            </a:r>
          </a:p>
          <a:p>
            <a:pPr marL="742962" lvl="1" indent="-285755" defTabSz="457207">
              <a:spcAft>
                <a:spcPts val="0"/>
              </a:spcAft>
              <a:buClr>
                <a:schemeClr val="bg2">
                  <a:lumMod val="40000"/>
                  <a:lumOff val="60000"/>
                </a:schemeClr>
              </a:buClr>
              <a:buNone/>
              <a:defRPr/>
            </a:pPr>
            <a:r>
              <a:rPr lang="vi-VN" altLang="en-US" sz="1700" dirty="0">
                <a:solidFill>
                  <a:schemeClr val="tx2"/>
                </a:solidFill>
              </a:rPr>
              <a:t> </a:t>
            </a:r>
            <a:r>
              <a:rPr lang="vi-VN" altLang="en-US" sz="1700" b="1" dirty="0">
                <a:solidFill>
                  <a:schemeClr val="tx2"/>
                </a:solidFill>
              </a:rPr>
              <a:t>\D</a:t>
            </a:r>
            <a:r>
              <a:rPr lang="vi-VN" altLang="en-US" sz="1700" dirty="0">
                <a:solidFill>
                  <a:schemeClr val="tx2"/>
                </a:solidFill>
              </a:rPr>
              <a:t> - Ký tự bất kỳ không phải là chữ số (ngược với \d)</a:t>
            </a:r>
            <a:endParaRPr lang="en-US" altLang="en-US" sz="1700" dirty="0">
              <a:solidFill>
                <a:schemeClr val="tx2"/>
              </a:solidFill>
            </a:endParaRPr>
          </a:p>
          <a:p>
            <a:pPr marL="742962" lvl="1" indent="-285755" defTabSz="457207">
              <a:spcAft>
                <a:spcPts val="0"/>
              </a:spcAft>
              <a:buClr>
                <a:schemeClr val="bg2">
                  <a:lumMod val="40000"/>
                  <a:lumOff val="60000"/>
                </a:schemeClr>
              </a:buClr>
              <a:buNone/>
              <a:defRPr/>
            </a:pPr>
            <a:r>
              <a:rPr lang="vi-VN" altLang="en-US" sz="1700" dirty="0">
                <a:solidFill>
                  <a:schemeClr val="tx2"/>
                </a:solidFill>
              </a:rPr>
              <a:t>\w : ký tự bất kỳ.</a:t>
            </a:r>
          </a:p>
          <a:p>
            <a:pPr marL="742962" lvl="1" indent="-285755" defTabSz="457207">
              <a:spcAft>
                <a:spcPts val="0"/>
              </a:spcAft>
              <a:buClr>
                <a:schemeClr val="bg2">
                  <a:lumMod val="40000"/>
                  <a:lumOff val="60000"/>
                </a:schemeClr>
              </a:buClr>
              <a:buNone/>
              <a:defRPr/>
            </a:pPr>
            <a:r>
              <a:rPr lang="vi-VN" altLang="en-US" sz="1700" dirty="0">
                <a:solidFill>
                  <a:schemeClr val="tx2"/>
                </a:solidFill>
              </a:rPr>
              <a:t> </a:t>
            </a:r>
            <a:r>
              <a:rPr lang="vi-VN" altLang="en-US" sz="1700" b="1" dirty="0">
                <a:solidFill>
                  <a:schemeClr val="tx2"/>
                </a:solidFill>
              </a:rPr>
              <a:t>\W</a:t>
            </a:r>
            <a:r>
              <a:rPr lang="vi-VN" altLang="en-US" sz="1700" dirty="0">
                <a:solidFill>
                  <a:schemeClr val="tx2"/>
                </a:solidFill>
              </a:rPr>
              <a:t> - Ngược lại với \w (nghĩa là các ký tự không thuộc các khoảng: a-z, A-Z, hoặc 0-9)</a:t>
            </a:r>
          </a:p>
          <a:p>
            <a:pPr marL="457207" lvl="1" indent="0" defTabSz="457207">
              <a:spcAft>
                <a:spcPts val="0"/>
              </a:spcAft>
              <a:buClr>
                <a:schemeClr val="bg2">
                  <a:lumMod val="40000"/>
                  <a:lumOff val="60000"/>
                </a:schemeClr>
              </a:buClr>
              <a:buNone/>
              <a:defRPr/>
            </a:pPr>
            <a:r>
              <a:rPr lang="vi-VN" altLang="en-US" sz="1700" b="1" dirty="0">
                <a:solidFill>
                  <a:schemeClr val="tx2"/>
                </a:solidFill>
              </a:rPr>
              <a:t>.</a:t>
            </a:r>
            <a:r>
              <a:rPr lang="vi-VN" altLang="en-US" sz="1700" dirty="0">
                <a:solidFill>
                  <a:schemeClr val="tx2"/>
                </a:solidFill>
              </a:rPr>
              <a:t> </a:t>
            </a:r>
            <a:r>
              <a:rPr lang="en-US" altLang="en-US" sz="1700" dirty="0">
                <a:solidFill>
                  <a:schemeClr val="tx2"/>
                </a:solidFill>
              </a:rPr>
              <a:t>  :</a:t>
            </a:r>
            <a:r>
              <a:rPr lang="vi-VN" altLang="en-US" sz="1700" dirty="0">
                <a:solidFill>
                  <a:schemeClr val="tx2"/>
                </a:solidFill>
              </a:rPr>
              <a:t> Đại diện cho một ký tự bất kỳ</a:t>
            </a:r>
            <a:br>
              <a:rPr lang="vi-VN" altLang="en-US" sz="1700" dirty="0">
                <a:solidFill>
                  <a:schemeClr val="tx2"/>
                </a:solidFill>
              </a:rPr>
            </a:br>
            <a:r>
              <a:rPr lang="vi-VN" altLang="en-US" sz="1700" b="1" dirty="0">
                <a:solidFill>
                  <a:schemeClr val="tx2"/>
                </a:solidFill>
              </a:rPr>
              <a:t>+</a:t>
            </a:r>
            <a:r>
              <a:rPr lang="vi-VN" altLang="en-US" sz="1700" dirty="0">
                <a:solidFill>
                  <a:schemeClr val="tx2"/>
                </a:solidFill>
              </a:rPr>
              <a:t> </a:t>
            </a:r>
            <a:r>
              <a:rPr lang="en-US" altLang="en-US" sz="1700" dirty="0">
                <a:solidFill>
                  <a:schemeClr val="tx2"/>
                </a:solidFill>
              </a:rPr>
              <a:t>:</a:t>
            </a:r>
            <a:r>
              <a:rPr lang="vi-VN" altLang="en-US" sz="1700" dirty="0">
                <a:solidFill>
                  <a:schemeClr val="tx2"/>
                </a:solidFill>
              </a:rPr>
              <a:t> Lặp với số lượng &gt;= 1</a:t>
            </a:r>
            <a:br>
              <a:rPr lang="vi-VN" altLang="en-US" sz="1700" dirty="0">
                <a:solidFill>
                  <a:schemeClr val="tx2"/>
                </a:solidFill>
              </a:rPr>
            </a:br>
            <a:r>
              <a:rPr lang="vi-VN" altLang="en-US" sz="1700" b="1" dirty="0">
                <a:solidFill>
                  <a:schemeClr val="tx2"/>
                </a:solidFill>
              </a:rPr>
              <a:t>*</a:t>
            </a:r>
            <a:r>
              <a:rPr lang="vi-VN" altLang="en-US" sz="1700" dirty="0">
                <a:solidFill>
                  <a:schemeClr val="tx2"/>
                </a:solidFill>
              </a:rPr>
              <a:t> </a:t>
            </a:r>
            <a:r>
              <a:rPr lang="en-US" altLang="en-US" sz="1700" dirty="0">
                <a:solidFill>
                  <a:schemeClr val="tx2"/>
                </a:solidFill>
              </a:rPr>
              <a:t> :</a:t>
            </a:r>
            <a:r>
              <a:rPr lang="vi-VN" altLang="en-US" sz="1700" dirty="0">
                <a:solidFill>
                  <a:schemeClr val="tx2"/>
                </a:solidFill>
              </a:rPr>
              <a:t> Lặp với số lượng bất kỳ (&gt;=0)</a:t>
            </a:r>
            <a:br>
              <a:rPr lang="vi-VN" altLang="en-US" sz="1700" dirty="0">
                <a:solidFill>
                  <a:schemeClr val="tx2"/>
                </a:solidFill>
              </a:rPr>
            </a:br>
            <a:r>
              <a:rPr lang="vi-VN" altLang="en-US" sz="1700" b="1" dirty="0">
                <a:solidFill>
                  <a:schemeClr val="tx2"/>
                </a:solidFill>
              </a:rPr>
              <a:t>?</a:t>
            </a:r>
            <a:r>
              <a:rPr lang="vi-VN" altLang="en-US" sz="1700" dirty="0">
                <a:solidFill>
                  <a:schemeClr val="tx2"/>
                </a:solidFill>
              </a:rPr>
              <a:t> </a:t>
            </a:r>
            <a:r>
              <a:rPr lang="en-US" altLang="en-US" sz="1700" dirty="0">
                <a:solidFill>
                  <a:schemeClr val="tx2"/>
                </a:solidFill>
              </a:rPr>
              <a:t> :</a:t>
            </a:r>
            <a:r>
              <a:rPr lang="vi-VN" altLang="en-US" sz="1700" dirty="0">
                <a:solidFill>
                  <a:schemeClr val="tx2"/>
                </a:solidFill>
              </a:rPr>
              <a:t> Tồn tại hoặc không tồn tại</a:t>
            </a:r>
            <a:br>
              <a:rPr lang="vi-VN" altLang="en-US" sz="1700" dirty="0">
                <a:solidFill>
                  <a:schemeClr val="tx2"/>
                </a:solidFill>
              </a:rPr>
            </a:br>
            <a:r>
              <a:rPr lang="vi-VN" altLang="en-US" sz="1700" b="1" dirty="0">
                <a:solidFill>
                  <a:schemeClr val="tx2"/>
                </a:solidFill>
              </a:rPr>
              <a:t>\</a:t>
            </a:r>
            <a:r>
              <a:rPr lang="vi-VN" altLang="en-US" sz="1700" dirty="0">
                <a:solidFill>
                  <a:schemeClr val="tx2"/>
                </a:solidFill>
              </a:rPr>
              <a:t> </a:t>
            </a:r>
            <a:r>
              <a:rPr lang="en-US" altLang="en-US" sz="1700" dirty="0">
                <a:solidFill>
                  <a:schemeClr val="tx2"/>
                </a:solidFill>
              </a:rPr>
              <a:t>:</a:t>
            </a:r>
            <a:r>
              <a:rPr lang="vi-VN" altLang="en-US" sz="1700" dirty="0">
                <a:solidFill>
                  <a:schemeClr val="tx2"/>
                </a:solidFill>
              </a:rPr>
              <a:t> Dấu </a:t>
            </a:r>
            <a:r>
              <a:rPr lang="en-US" altLang="en-US" sz="1700" dirty="0">
                <a:solidFill>
                  <a:schemeClr val="tx2"/>
                </a:solidFill>
              </a:rPr>
              <a:t>\</a:t>
            </a:r>
            <a:r>
              <a:rPr lang="vi-VN" altLang="en-US" sz="1700" dirty="0">
                <a:solidFill>
                  <a:schemeClr val="tx2"/>
                </a:solidFill>
              </a:rPr>
              <a:t> đi kèm với 1 meta symbol sẽ làm mất ý nghĩa của meta symbol đó - trả về symbol bình thường.</a:t>
            </a:r>
          </a:p>
          <a:p>
            <a:pPr marL="742962" lvl="1" indent="-285755" defTabSz="457207">
              <a:spcAft>
                <a:spcPts val="0"/>
              </a:spcAft>
              <a:buClr>
                <a:schemeClr val="bg2">
                  <a:lumMod val="40000"/>
                  <a:lumOff val="60000"/>
                </a:schemeClr>
              </a:buClr>
              <a:buNone/>
              <a:defRPr/>
            </a:pPr>
            <a:r>
              <a:rPr lang="vi-VN" altLang="en-US" sz="1700" dirty="0">
                <a:solidFill>
                  <a:schemeClr val="tx2"/>
                </a:solidFill>
              </a:rPr>
              <a:t> @ muốn truyền vào một biểu thức.</a:t>
            </a:r>
          </a:p>
        </p:txBody>
      </p:sp>
      <p:sp>
        <p:nvSpPr>
          <p:cNvPr id="2" name="Slide Number Placeholder 1">
            <a:extLst>
              <a:ext uri="{FF2B5EF4-FFF2-40B4-BE49-F238E27FC236}">
                <a16:creationId xmlns:a16="http://schemas.microsoft.com/office/drawing/2014/main" id="{596D0503-01B5-4B35-8C9B-B52C1F4305AA}"/>
              </a:ext>
            </a:extLst>
          </p:cNvPr>
          <p:cNvSpPr>
            <a:spLocks noGrp="1"/>
          </p:cNvSpPr>
          <p:nvPr>
            <p:ph type="sldNum" sz="quarter" idx="12"/>
          </p:nvPr>
        </p:nvSpPr>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17BA76C5-7A15-47C2-A218-27258CDFEDF0}" type="slidenum">
              <a:rPr kumimoji="0" lang="vi-VN" altLang="en-US" sz="1400" b="1" i="0" u="none" strike="noStrike" kern="1200" cap="none" spc="0" normalizeH="0" baseline="0" noProof="0">
                <a:ln>
                  <a:noFill/>
                </a:ln>
                <a:solidFill>
                  <a:prstClr val="white"/>
                </a:solidFill>
                <a:effectLst/>
                <a:uLnTx/>
                <a:uFillTx/>
                <a:latin typeface="Arial" panose="020B0604020202020204" pitchFamily="34" charset="0"/>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18</a:t>
            </a:fld>
            <a:endParaRPr kumimoji="0" lang="vi-VN" altLang="en-US" sz="1400" b="1"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 name="Rectangle 1">
            <a:extLst>
              <a:ext uri="{FF2B5EF4-FFF2-40B4-BE49-F238E27FC236}">
                <a16:creationId xmlns:a16="http://schemas.microsoft.com/office/drawing/2014/main" id="{AD8E45ED-3E98-46F9-AF4B-B89BF6B97FB3}"/>
              </a:ext>
            </a:extLst>
          </p:cNvPr>
          <p:cNvSpPr>
            <a:spLocks noChangeArrowheads="1"/>
          </p:cNvSpPr>
          <p:nvPr/>
        </p:nvSpPr>
        <p:spPr bwMode="auto">
          <a:xfrm>
            <a:off x="3059492" y="4779606"/>
            <a:ext cx="4322820" cy="123110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rgbClr val="212529"/>
                </a:solidFill>
                <a:effectLst/>
                <a:latin typeface="-apple-system"/>
              </a:rPr>
              <a:t>^[a-z0-9_-]{3,15}$</a:t>
            </a:r>
            <a:endParaRPr kumimoji="0" lang="en-US" altLang="en-US" sz="1200" b="0" i="0" u="none" strike="noStrike" cap="none" normalizeH="0" baseline="0">
              <a:ln>
                <a:noFill/>
              </a:ln>
              <a:solidFill>
                <a:srgbClr val="21252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C22C72"/>
                </a:solidFill>
                <a:effectLst/>
                <a:latin typeface="SFMono-Regular"/>
              </a:rPr>
              <a:t>^</a:t>
            </a:r>
            <a:r>
              <a:rPr kumimoji="0" lang="en-US" altLang="en-US" sz="1200" b="0" i="0" u="none" strike="noStrike" cap="none" normalizeH="0" baseline="0">
                <a:ln>
                  <a:noFill/>
                </a:ln>
                <a:solidFill>
                  <a:srgbClr val="212529"/>
                </a:solidFill>
                <a:effectLst/>
                <a:latin typeface="-apple-system"/>
              </a:rPr>
              <a:t> Ký hiệu cho biết bắt đầu một dòng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C22C72"/>
                </a:solidFill>
                <a:effectLst/>
                <a:latin typeface="SFMono-Regular"/>
              </a:rPr>
              <a:t>[a-z0-9_-]</a:t>
            </a:r>
            <a:r>
              <a:rPr kumimoji="0" lang="en-US" altLang="en-US" sz="1200" b="0" i="0" u="none" strike="noStrike" cap="none" normalizeH="0" baseline="0">
                <a:ln>
                  <a:noFill/>
                </a:ln>
                <a:solidFill>
                  <a:srgbClr val="212529"/>
                </a:solidFill>
                <a:effectLst/>
                <a:latin typeface="-apple-system"/>
              </a:rPr>
              <a:t> Cho phép tên chứa ký tự a-z, số từ 0 - 9, ký tự -, ký tự _</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C22C72"/>
                </a:solidFill>
                <a:effectLst/>
                <a:latin typeface="SFMono-Regular"/>
              </a:rPr>
              <a:t>{3,15}</a:t>
            </a:r>
            <a:r>
              <a:rPr kumimoji="0" lang="en-US" altLang="en-US" sz="1200" b="0" i="0" u="none" strike="noStrike" cap="none" normalizeH="0" baseline="0">
                <a:ln>
                  <a:noFill/>
                </a:ln>
                <a:solidFill>
                  <a:srgbClr val="212529"/>
                </a:solidFill>
                <a:effectLst/>
                <a:latin typeface="-apple-system"/>
              </a:rPr>
              <a:t> Tên dài 3 đến 15 ký tự</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C22C72"/>
                </a:solidFill>
                <a:effectLst/>
                <a:latin typeface="SFMono-Regular"/>
              </a:rPr>
              <a:t>$</a:t>
            </a:r>
            <a:r>
              <a:rPr kumimoji="0" lang="en-US" altLang="en-US" sz="1200" b="0" i="0" u="none" strike="noStrike" cap="none" normalizeH="0" baseline="0">
                <a:ln>
                  <a:noFill/>
                </a:ln>
                <a:solidFill>
                  <a:srgbClr val="212529"/>
                </a:solidFill>
                <a:effectLst/>
                <a:latin typeface="-apple-system"/>
              </a:rPr>
              <a:t> Điểm kết thúc dòng</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C558C2-CEEA-4AE0-B216-1239F4FB82B6}"/>
              </a:ext>
            </a:extLst>
          </p:cNvPr>
          <p:cNvSpPr>
            <a:spLocks noGrp="1"/>
          </p:cNvSpPr>
          <p:nvPr>
            <p:ph type="sldNum" sz="quarter" idx="12"/>
          </p:nvPr>
        </p:nvSpPr>
        <p:spPr/>
        <p:txBody>
          <a:bodyPr/>
          <a:lstStyle/>
          <a:p>
            <a:fld id="{4FAB73BC-B049-4115-A692-8D63A059BFB8}" type="slidenum">
              <a:rPr lang="en-US" smtClean="0"/>
              <a:t>19</a:t>
            </a:fld>
            <a:endParaRPr lang="en-US" dirty="0"/>
          </a:p>
        </p:txBody>
      </p:sp>
      <p:graphicFrame>
        <p:nvGraphicFramePr>
          <p:cNvPr id="5" name="Content Placeholder 4">
            <a:extLst>
              <a:ext uri="{FF2B5EF4-FFF2-40B4-BE49-F238E27FC236}">
                <a16:creationId xmlns:a16="http://schemas.microsoft.com/office/drawing/2014/main" id="{E0311863-873B-4796-8616-39EB5CAA97EA}"/>
              </a:ext>
            </a:extLst>
          </p:cNvPr>
          <p:cNvGraphicFramePr>
            <a:graphicFrameLocks/>
          </p:cNvGraphicFramePr>
          <p:nvPr>
            <p:extLst>
              <p:ext uri="{D42A27DB-BD31-4B8C-83A1-F6EECF244321}">
                <p14:modId xmlns:p14="http://schemas.microsoft.com/office/powerpoint/2010/main" val="3264932428"/>
              </p:ext>
            </p:extLst>
          </p:nvPr>
        </p:nvGraphicFramePr>
        <p:xfrm>
          <a:off x="2533476" y="1452025"/>
          <a:ext cx="6962862" cy="4076391"/>
        </p:xfrm>
        <a:graphic>
          <a:graphicData uri="http://schemas.openxmlformats.org/drawingml/2006/table">
            <a:tbl>
              <a:tblPr/>
              <a:tblGrid>
                <a:gridCol w="3481431">
                  <a:extLst>
                    <a:ext uri="{9D8B030D-6E8A-4147-A177-3AD203B41FA5}">
                      <a16:colId xmlns:a16="http://schemas.microsoft.com/office/drawing/2014/main" val="972101613"/>
                    </a:ext>
                  </a:extLst>
                </a:gridCol>
                <a:gridCol w="3481431">
                  <a:extLst>
                    <a:ext uri="{9D8B030D-6E8A-4147-A177-3AD203B41FA5}">
                      <a16:colId xmlns:a16="http://schemas.microsoft.com/office/drawing/2014/main" val="3888965597"/>
                    </a:ext>
                  </a:extLst>
                </a:gridCol>
              </a:tblGrid>
              <a:tr h="197624">
                <a:tc>
                  <a:txBody>
                    <a:bodyPr/>
                    <a:lstStyle/>
                    <a:p>
                      <a:pPr algn="l" fontAlgn="b"/>
                      <a:r>
                        <a:rPr lang="en-US" sz="1000">
                          <a:effectLst/>
                        </a:rPr>
                        <a:t>Ký tự Meta</a:t>
                      </a:r>
                    </a:p>
                  </a:txBody>
                  <a:tcPr marL="49406" marR="49406" marT="24703" marB="24703" anchor="b">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tc>
                  <a:txBody>
                    <a:bodyPr/>
                    <a:lstStyle/>
                    <a:p>
                      <a:pPr algn="l" fontAlgn="b"/>
                      <a:r>
                        <a:rPr lang="en-US" sz="1000">
                          <a:effectLst/>
                        </a:rPr>
                        <a:t>Mô tả</a:t>
                      </a:r>
                    </a:p>
                  </a:txBody>
                  <a:tcPr marL="49406" marR="49406" marT="24703" marB="24703" anchor="b">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extLst>
                  <a:ext uri="{0D108BD9-81ED-4DB2-BD59-A6C34878D82A}">
                    <a16:rowId xmlns:a16="http://schemas.microsoft.com/office/drawing/2014/main" val="2989333345"/>
                  </a:ext>
                </a:extLst>
              </a:tr>
              <a:tr h="494061">
                <a:tc>
                  <a:txBody>
                    <a:bodyPr/>
                    <a:lstStyle/>
                    <a:p>
                      <a:pPr algn="ctr" fontAlgn="t"/>
                      <a:r>
                        <a:rPr lang="en-US" sz="1000">
                          <a:effectLst/>
                        </a:rPr>
                        <a:t>.</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tc>
                  <a:txBody>
                    <a:bodyPr/>
                    <a:lstStyle/>
                    <a:p>
                      <a:pPr fontAlgn="t"/>
                      <a:r>
                        <a:rPr lang="en-US" sz="1000">
                          <a:effectLst/>
                        </a:rPr>
                        <a:t>Biểu diễn bất kỳ ký tự nào ngoài trừ ký tự xuống dòng</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extLst>
                  <a:ext uri="{0D108BD9-81ED-4DB2-BD59-A6C34878D82A}">
                    <a16:rowId xmlns:a16="http://schemas.microsoft.com/office/drawing/2014/main" val="4215571206"/>
                  </a:ext>
                </a:extLst>
              </a:tr>
              <a:tr h="494061">
                <a:tc>
                  <a:txBody>
                    <a:bodyPr/>
                    <a:lstStyle/>
                    <a:p>
                      <a:pPr algn="ctr" fontAlgn="t"/>
                      <a:r>
                        <a:rPr lang="en-US" sz="1000">
                          <a:effectLst/>
                        </a:rPr>
                        <a:t>[ ]</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tc>
                  <a:txBody>
                    <a:bodyPr/>
                    <a:lstStyle/>
                    <a:p>
                      <a:pPr fontAlgn="t"/>
                      <a:r>
                        <a:rPr lang="en-US" sz="1000">
                          <a:effectLst/>
                        </a:rPr>
                        <a:t>Tập hợp ký tự. Phù hợp nếu có bất kỳ ký tự nào trong dấu []</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extLst>
                  <a:ext uri="{0D108BD9-81ED-4DB2-BD59-A6C34878D82A}">
                    <a16:rowId xmlns:a16="http://schemas.microsoft.com/office/drawing/2014/main" val="2768965527"/>
                  </a:ext>
                </a:extLst>
              </a:tr>
              <a:tr h="494061">
                <a:tc>
                  <a:txBody>
                    <a:bodyPr/>
                    <a:lstStyle/>
                    <a:p>
                      <a:pPr algn="ctr" fontAlgn="t"/>
                      <a:r>
                        <a:rPr lang="en-US" sz="1000">
                          <a:effectLst/>
                        </a:rPr>
                        <a:t>[^ ]</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tc>
                  <a:txBody>
                    <a:bodyPr/>
                    <a:lstStyle/>
                    <a:p>
                      <a:pPr fontAlgn="t"/>
                      <a:r>
                        <a:rPr lang="en-US" sz="1000">
                          <a:effectLst/>
                        </a:rPr>
                        <a:t>Tập hợp ký tự phủ định. Phù hợp nếu không có ký tự nào trong []</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extLst>
                  <a:ext uri="{0D108BD9-81ED-4DB2-BD59-A6C34878D82A}">
                    <a16:rowId xmlns:a16="http://schemas.microsoft.com/office/drawing/2014/main" val="2226974759"/>
                  </a:ext>
                </a:extLst>
              </a:tr>
              <a:tr h="197624">
                <a:tc>
                  <a:txBody>
                    <a:bodyPr/>
                    <a:lstStyle/>
                    <a:p>
                      <a:pPr algn="ctr" fontAlgn="t"/>
                      <a:r>
                        <a:rPr lang="en-US" sz="1000">
                          <a:effectLst/>
                        </a:rPr>
                        <a:t>*</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tc>
                  <a:txBody>
                    <a:bodyPr/>
                    <a:lstStyle/>
                    <a:p>
                      <a:pPr fontAlgn="t"/>
                      <a:r>
                        <a:rPr lang="en-US" sz="1000">
                          <a:effectLst/>
                        </a:rPr>
                        <a:t>Lặp lại 0 đến nhiều lần.</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extLst>
                  <a:ext uri="{0D108BD9-81ED-4DB2-BD59-A6C34878D82A}">
                    <a16:rowId xmlns:a16="http://schemas.microsoft.com/office/drawing/2014/main" val="542185840"/>
                  </a:ext>
                </a:extLst>
              </a:tr>
              <a:tr h="197624">
                <a:tc>
                  <a:txBody>
                    <a:bodyPr/>
                    <a:lstStyle/>
                    <a:p>
                      <a:pPr algn="ctr" fontAlgn="t"/>
                      <a:r>
                        <a:rPr lang="en-US" sz="1000">
                          <a:effectLst/>
                        </a:rPr>
                        <a:t>+</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tc>
                  <a:txBody>
                    <a:bodyPr/>
                    <a:lstStyle/>
                    <a:p>
                      <a:pPr fontAlgn="t"/>
                      <a:r>
                        <a:rPr lang="en-US" sz="1000">
                          <a:effectLst/>
                        </a:rPr>
                        <a:t>Lặp lại 1 hoặc nhiều lần</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extLst>
                  <a:ext uri="{0D108BD9-81ED-4DB2-BD59-A6C34878D82A}">
                    <a16:rowId xmlns:a16="http://schemas.microsoft.com/office/drawing/2014/main" val="215993910"/>
                  </a:ext>
                </a:extLst>
              </a:tr>
              <a:tr h="345843">
                <a:tc>
                  <a:txBody>
                    <a:bodyPr/>
                    <a:lstStyle/>
                    <a:p>
                      <a:pPr algn="ctr" fontAlgn="t"/>
                      <a:r>
                        <a:rPr lang="en-US" sz="1000">
                          <a:effectLst/>
                        </a:rPr>
                        <a:t>?</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tc>
                  <a:txBody>
                    <a:bodyPr/>
                    <a:lstStyle/>
                    <a:p>
                      <a:pPr fontAlgn="t"/>
                      <a:r>
                        <a:rPr lang="vi-VN" sz="1000">
                          <a:effectLst/>
                        </a:rPr>
                        <a:t>Tùy chọn có hay không cho mẫu phía trước</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extLst>
                  <a:ext uri="{0D108BD9-81ED-4DB2-BD59-A6C34878D82A}">
                    <a16:rowId xmlns:a16="http://schemas.microsoft.com/office/drawing/2014/main" val="2797348676"/>
                  </a:ext>
                </a:extLst>
              </a:tr>
              <a:tr h="345843">
                <a:tc>
                  <a:txBody>
                    <a:bodyPr/>
                    <a:lstStyle/>
                    <a:p>
                      <a:pPr algn="ctr" fontAlgn="t"/>
                      <a:r>
                        <a:rPr lang="en-US" sz="1000">
                          <a:effectLst/>
                        </a:rPr>
                        <a:t>{n,m}</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tc>
                  <a:txBody>
                    <a:bodyPr/>
                    <a:lstStyle/>
                    <a:p>
                      <a:pPr fontAlgn="t"/>
                      <a:r>
                        <a:rPr lang="en-US" sz="1000">
                          <a:effectLst/>
                        </a:rPr>
                        <a:t>Độ dài tối thiểu là n tối đa là m</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extLst>
                  <a:ext uri="{0D108BD9-81ED-4DB2-BD59-A6C34878D82A}">
                    <a16:rowId xmlns:a16="http://schemas.microsoft.com/office/drawing/2014/main" val="2557369255"/>
                  </a:ext>
                </a:extLst>
              </a:tr>
              <a:tr h="197624">
                <a:tc>
                  <a:txBody>
                    <a:bodyPr/>
                    <a:lstStyle/>
                    <a:p>
                      <a:pPr algn="ctr" fontAlgn="t"/>
                      <a:r>
                        <a:rPr lang="en-US" sz="1000">
                          <a:effectLst/>
                        </a:rPr>
                        <a:t>(xyz)</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tc>
                  <a:txBody>
                    <a:bodyPr/>
                    <a:lstStyle/>
                    <a:p>
                      <a:pPr fontAlgn="t"/>
                      <a:r>
                        <a:rPr lang="en-US" sz="1000">
                          <a:effectLst/>
                        </a:rPr>
                        <a:t>Biểu diễn một nhóm.</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extLst>
                  <a:ext uri="{0D108BD9-81ED-4DB2-BD59-A6C34878D82A}">
                    <a16:rowId xmlns:a16="http://schemas.microsoft.com/office/drawing/2014/main" val="2985044164"/>
                  </a:ext>
                </a:extLst>
              </a:tr>
              <a:tr h="345843">
                <a:tc>
                  <a:txBody>
                    <a:bodyPr/>
                    <a:lstStyle/>
                    <a:p>
                      <a:pPr algn="ctr" fontAlgn="t"/>
                      <a:r>
                        <a:rPr lang="en-US" sz="1000">
                          <a:effectLst/>
                        </a:rPr>
                        <a:t>|</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tc>
                  <a:txBody>
                    <a:bodyPr/>
                    <a:lstStyle/>
                    <a:p>
                      <a:pPr fontAlgn="t"/>
                      <a:r>
                        <a:rPr lang="en-US" sz="1000">
                          <a:effectLst/>
                        </a:rPr>
                        <a:t>Biểu diễn thay thế, phép toán or</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extLst>
                  <a:ext uri="{0D108BD9-81ED-4DB2-BD59-A6C34878D82A}">
                    <a16:rowId xmlns:a16="http://schemas.microsoft.com/office/drawing/2014/main" val="2171365799"/>
                  </a:ext>
                </a:extLst>
              </a:tr>
              <a:tr h="345843">
                <a:tc>
                  <a:txBody>
                    <a:bodyPr/>
                    <a:lstStyle/>
                    <a:p>
                      <a:pPr algn="ctr" fontAlgn="t"/>
                      <a:r>
                        <a:rPr lang="en-US" sz="1000">
                          <a:effectLst/>
                        </a:rPr>
                        <a:t>\</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tc>
                  <a:txBody>
                    <a:bodyPr/>
                    <a:lstStyle/>
                    <a:p>
                      <a:pPr fontAlgn="t"/>
                      <a:r>
                        <a:rPr lang="en-US" sz="1000">
                          <a:effectLst/>
                        </a:rPr>
                        <a:t>Biểu diễn ký tự đặc biệt [ ] ( ) { } . * + ? ^ $ \ |</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extLst>
                  <a:ext uri="{0D108BD9-81ED-4DB2-BD59-A6C34878D82A}">
                    <a16:rowId xmlns:a16="http://schemas.microsoft.com/office/drawing/2014/main" val="3405892109"/>
                  </a:ext>
                </a:extLst>
              </a:tr>
              <a:tr h="197624">
                <a:tc>
                  <a:txBody>
                    <a:bodyPr/>
                    <a:lstStyle/>
                    <a:p>
                      <a:pPr algn="ctr" fontAlgn="t"/>
                      <a:r>
                        <a:rPr lang="en-US" sz="1000">
                          <a:effectLst/>
                        </a:rPr>
                        <a:t>^</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tc>
                  <a:txBody>
                    <a:bodyPr/>
                    <a:lstStyle/>
                    <a:p>
                      <a:pPr fontAlgn="t"/>
                      <a:r>
                        <a:rPr lang="en-US" sz="1000">
                          <a:effectLst/>
                        </a:rPr>
                        <a:t>Điểm bắt đầu của dòng.</a:t>
                      </a:r>
                    </a:p>
                  </a:txBody>
                  <a:tcPr marL="49406" marR="49406" marT="24703" marB="24703">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9FA"/>
                    </a:solidFill>
                  </a:tcPr>
                </a:tc>
                <a:extLst>
                  <a:ext uri="{0D108BD9-81ED-4DB2-BD59-A6C34878D82A}">
                    <a16:rowId xmlns:a16="http://schemas.microsoft.com/office/drawing/2014/main" val="3487571881"/>
                  </a:ext>
                </a:extLst>
              </a:tr>
              <a:tr h="197624">
                <a:tc>
                  <a:txBody>
                    <a:bodyPr/>
                    <a:lstStyle/>
                    <a:p>
                      <a:pPr algn="ctr" fontAlgn="t"/>
                      <a:r>
                        <a:rPr lang="en-US" sz="1000">
                          <a:effectLst/>
                        </a:rPr>
                        <a:t>$</a:t>
                      </a:r>
                    </a:p>
                  </a:txBody>
                  <a:tcPr marL="49406" marR="49406" marT="24703" marB="24703">
                    <a:lnL>
                      <a:noFill/>
                    </a:lnL>
                    <a:lnR>
                      <a:noFill/>
                    </a:lnR>
                    <a:lnT w="6350" cap="flat" cmpd="sng" algn="ctr">
                      <a:solidFill>
                        <a:srgbClr val="DEE2E6"/>
                      </a:solidFill>
                      <a:prstDash val="solid"/>
                      <a:round/>
                      <a:headEnd type="none" w="med" len="med"/>
                      <a:tailEnd type="none" w="med" len="med"/>
                    </a:lnT>
                    <a:lnB>
                      <a:noFill/>
                    </a:lnB>
                    <a:solidFill>
                      <a:srgbClr val="F8F9FA"/>
                    </a:solidFill>
                  </a:tcPr>
                </a:tc>
                <a:tc>
                  <a:txBody>
                    <a:bodyPr/>
                    <a:lstStyle/>
                    <a:p>
                      <a:pPr fontAlgn="t"/>
                      <a:r>
                        <a:rPr lang="en-US" sz="1000">
                          <a:effectLst/>
                        </a:rPr>
                        <a:t>Điểm kết thúc của dòng</a:t>
                      </a:r>
                    </a:p>
                  </a:txBody>
                  <a:tcPr marL="49406" marR="49406" marT="24703" marB="24703">
                    <a:lnL>
                      <a:noFill/>
                    </a:lnL>
                    <a:lnR>
                      <a:noFill/>
                    </a:lnR>
                    <a:lnT w="6350" cap="flat" cmpd="sng" algn="ctr">
                      <a:solidFill>
                        <a:srgbClr val="DEE2E6"/>
                      </a:solidFill>
                      <a:prstDash val="solid"/>
                      <a:round/>
                      <a:headEnd type="none" w="med" len="med"/>
                      <a:tailEnd type="none" w="med" len="med"/>
                    </a:lnT>
                    <a:lnB>
                      <a:noFill/>
                    </a:lnB>
                    <a:solidFill>
                      <a:srgbClr val="F8F9FA"/>
                    </a:solidFill>
                  </a:tcPr>
                </a:tc>
                <a:extLst>
                  <a:ext uri="{0D108BD9-81ED-4DB2-BD59-A6C34878D82A}">
                    <a16:rowId xmlns:a16="http://schemas.microsoft.com/office/drawing/2014/main" val="1361123112"/>
                  </a:ext>
                </a:extLst>
              </a:tr>
            </a:tbl>
          </a:graphicData>
        </a:graphic>
      </p:graphicFrame>
    </p:spTree>
    <p:extLst>
      <p:ext uri="{BB962C8B-B14F-4D97-AF65-F5344CB8AC3E}">
        <p14:creationId xmlns:p14="http://schemas.microsoft.com/office/powerpoint/2010/main" val="2480692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68E26B9-99F3-4A34-BD4D-85F902F6BB48}"/>
              </a:ext>
            </a:extLst>
          </p:cNvPr>
          <p:cNvGraphicFramePr>
            <a:graphicFrameLocks noGrp="1"/>
          </p:cNvGraphicFramePr>
          <p:nvPr>
            <p:ph idx="1"/>
            <p:extLst>
              <p:ext uri="{D42A27DB-BD31-4B8C-83A1-F6EECF244321}">
                <p14:modId xmlns:p14="http://schemas.microsoft.com/office/powerpoint/2010/main" val="117894605"/>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280888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4AE18C-3E2D-44B5-88F5-F3732785BFCA}"/>
              </a:ext>
            </a:extLst>
          </p:cNvPr>
          <p:cNvPicPr>
            <a:picLocks noChangeAspect="1"/>
          </p:cNvPicPr>
          <p:nvPr/>
        </p:nvPicPr>
        <p:blipFill>
          <a:blip r:embed="rId2"/>
          <a:stretch>
            <a:fillRect/>
          </a:stretch>
        </p:blipFill>
        <p:spPr>
          <a:xfrm>
            <a:off x="4752831" y="3845042"/>
            <a:ext cx="1866083" cy="2243270"/>
          </a:xfrm>
          <a:prstGeom prst="rect">
            <a:avLst/>
          </a:prstGeom>
        </p:spPr>
      </p:pic>
      <p:pic>
        <p:nvPicPr>
          <p:cNvPr id="4" name="Picture 3">
            <a:extLst>
              <a:ext uri="{FF2B5EF4-FFF2-40B4-BE49-F238E27FC236}">
                <a16:creationId xmlns:a16="http://schemas.microsoft.com/office/drawing/2014/main" id="{02BC930C-DF44-447F-97EE-E57D7D70BC4F}"/>
              </a:ext>
            </a:extLst>
          </p:cNvPr>
          <p:cNvPicPr>
            <a:picLocks noChangeAspect="1"/>
          </p:cNvPicPr>
          <p:nvPr/>
        </p:nvPicPr>
        <p:blipFill>
          <a:blip r:embed="rId3"/>
          <a:stretch>
            <a:fillRect/>
          </a:stretch>
        </p:blipFill>
        <p:spPr>
          <a:xfrm>
            <a:off x="947344" y="488756"/>
            <a:ext cx="4387019" cy="3051500"/>
          </a:xfrm>
          <a:prstGeom prst="rect">
            <a:avLst/>
          </a:prstGeom>
        </p:spPr>
      </p:pic>
      <p:pic>
        <p:nvPicPr>
          <p:cNvPr id="6" name="Picture 5">
            <a:extLst>
              <a:ext uri="{FF2B5EF4-FFF2-40B4-BE49-F238E27FC236}">
                <a16:creationId xmlns:a16="http://schemas.microsoft.com/office/drawing/2014/main" id="{6B814DBB-7005-4786-88F7-BC1D5D76EBE6}"/>
              </a:ext>
            </a:extLst>
          </p:cNvPr>
          <p:cNvPicPr>
            <a:picLocks noChangeAspect="1"/>
          </p:cNvPicPr>
          <p:nvPr/>
        </p:nvPicPr>
        <p:blipFill>
          <a:blip r:embed="rId4"/>
          <a:stretch>
            <a:fillRect/>
          </a:stretch>
        </p:blipFill>
        <p:spPr>
          <a:xfrm>
            <a:off x="6857639" y="368397"/>
            <a:ext cx="4387018" cy="3292218"/>
          </a:xfrm>
          <a:prstGeom prst="rect">
            <a:avLst/>
          </a:prstGeom>
        </p:spPr>
      </p:pic>
    </p:spTree>
    <p:extLst>
      <p:ext uri="{BB962C8B-B14F-4D97-AF65-F5344CB8AC3E}">
        <p14:creationId xmlns:p14="http://schemas.microsoft.com/office/powerpoint/2010/main" val="161933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itle 1">
            <a:extLst>
              <a:ext uri="{FF2B5EF4-FFF2-40B4-BE49-F238E27FC236}">
                <a16:creationId xmlns:a16="http://schemas.microsoft.com/office/drawing/2014/main" id="{2830AFB7-8BF1-4B2B-B58B-B4122A6D4A76}"/>
              </a:ext>
            </a:extLst>
          </p:cNvPr>
          <p:cNvSpPr>
            <a:spLocks noGrp="1"/>
          </p:cNvSpPr>
          <p:nvPr>
            <p:ph type="title"/>
          </p:nvPr>
        </p:nvSpPr>
        <p:spPr>
          <a:xfrm>
            <a:off x="2024063" y="428625"/>
            <a:ext cx="8229600" cy="704850"/>
          </a:xfrm>
        </p:spPr>
        <p:txBody>
          <a:bodyPr rtlCol="0">
            <a:normAutofit fontScale="90000"/>
          </a:bodyPr>
          <a:lstStyle/>
          <a:p>
            <a:pPr defTabSz="457207">
              <a:defRPr/>
            </a:pPr>
            <a:r>
              <a:rPr lang="en-US"/>
              <a:t>Replace với RegEx.</a:t>
            </a:r>
            <a:endParaRPr lang="vi-VN"/>
          </a:p>
        </p:txBody>
      </p:sp>
      <p:sp>
        <p:nvSpPr>
          <p:cNvPr id="282627" name="Rectangle 3">
            <a:extLst>
              <a:ext uri="{FF2B5EF4-FFF2-40B4-BE49-F238E27FC236}">
                <a16:creationId xmlns:a16="http://schemas.microsoft.com/office/drawing/2014/main" id="{235158BE-F135-4ACC-BDA5-A85E1732AFA6}"/>
              </a:ext>
            </a:extLst>
          </p:cNvPr>
          <p:cNvSpPr>
            <a:spLocks noGrp="1" noChangeArrowheads="1"/>
          </p:cNvSpPr>
          <p:nvPr>
            <p:ph idx="1"/>
          </p:nvPr>
        </p:nvSpPr>
        <p:spPr>
          <a:xfrm>
            <a:off x="1938337" y="1133475"/>
            <a:ext cx="8229600" cy="5715000"/>
          </a:xfrm>
          <a:solidFill>
            <a:srgbClr val="FFFFDC"/>
          </a:solidFill>
          <a:ln w="12700">
            <a:solidFill>
              <a:srgbClr val="FF0000"/>
            </a:solidFill>
            <a:miter lim="800000"/>
            <a:headEnd/>
            <a:tailEnd/>
          </a:ln>
        </p:spPr>
        <p:txBody>
          <a:bodyPr rtlCol="0">
            <a:normAutofit fontScale="70000" lnSpcReduction="20000"/>
          </a:bodyPr>
          <a:lstStyle/>
          <a:p>
            <a:pPr marL="274320" indent="-274320" defTabSz="457207">
              <a:lnSpc>
                <a:spcPct val="80000"/>
              </a:lnSpc>
              <a:buClr>
                <a:schemeClr val="bg2">
                  <a:lumMod val="40000"/>
                  <a:lumOff val="60000"/>
                </a:schemeClr>
              </a:buClr>
              <a:buNone/>
              <a:defRPr/>
            </a:pPr>
            <a:r>
              <a:rPr lang="en-US" sz="1800" noProof="1">
                <a:solidFill>
                  <a:srgbClr val="0000FF"/>
                </a:solidFill>
                <a:latin typeface="Times New Roman" pitchFamily="18" charset="0"/>
              </a:rPr>
              <a:t>using System.Text.RegularExpressions;</a:t>
            </a:r>
          </a:p>
          <a:p>
            <a:pPr marL="274320" indent="-274320" defTabSz="457207">
              <a:lnSpc>
                <a:spcPct val="80000"/>
              </a:lnSpc>
              <a:buClr>
                <a:schemeClr val="bg2">
                  <a:lumMod val="40000"/>
                  <a:lumOff val="60000"/>
                </a:schemeClr>
              </a:buClr>
              <a:buNone/>
              <a:defRPr/>
            </a:pPr>
            <a:r>
              <a:rPr lang="en-US" sz="1800" noProof="1">
                <a:solidFill>
                  <a:srgbClr val="0000FF"/>
                </a:solidFill>
                <a:latin typeface="Times New Roman" pitchFamily="18" charset="0"/>
              </a:rPr>
              <a:t>public class </a:t>
            </a:r>
            <a:r>
              <a:rPr lang="en-US" sz="1800" noProof="1">
                <a:solidFill>
                  <a:srgbClr val="2B91AF"/>
                </a:solidFill>
                <a:latin typeface="Times New Roman" pitchFamily="18" charset="0"/>
              </a:rPr>
              <a:t>EntryPoint</a:t>
            </a:r>
            <a:r>
              <a:rPr lang="en-US" sz="1800">
                <a:solidFill>
                  <a:srgbClr val="2B91AF"/>
                </a:solidFill>
              </a:rPr>
              <a:t> </a:t>
            </a:r>
            <a:r>
              <a:rPr lang="en-US" sz="1800" noProof="1">
                <a:solidFill>
                  <a:srgbClr val="2B91AF"/>
                </a:solidFill>
              </a:rPr>
              <a:t>{</a:t>
            </a:r>
          </a:p>
          <a:p>
            <a:pPr marL="274320" indent="-274320" defTabSz="457207">
              <a:lnSpc>
                <a:spcPct val="80000"/>
              </a:lnSpc>
              <a:buClr>
                <a:schemeClr val="bg2">
                  <a:lumMod val="40000"/>
                  <a:lumOff val="60000"/>
                </a:schemeClr>
              </a:buClr>
              <a:buNone/>
              <a:defRPr/>
            </a:pPr>
            <a:r>
              <a:rPr lang="en-US" sz="1800" noProof="1">
                <a:solidFill>
                  <a:srgbClr val="2B91AF"/>
                </a:solidFill>
              </a:rPr>
              <a:t>    </a:t>
            </a:r>
            <a:r>
              <a:rPr lang="en-US" sz="1800" noProof="1">
                <a:solidFill>
                  <a:srgbClr val="0000FF"/>
                </a:solidFill>
              </a:rPr>
              <a:t>static void Main(string[] args)</a:t>
            </a:r>
          </a:p>
          <a:p>
            <a:pPr marL="274320" indent="-274320" defTabSz="457207">
              <a:lnSpc>
                <a:spcPct val="80000"/>
              </a:lnSpc>
              <a:buClr>
                <a:schemeClr val="bg2">
                  <a:lumMod val="40000"/>
                  <a:lumOff val="60000"/>
                </a:schemeClr>
              </a:buClr>
              <a:buNone/>
              <a:defRPr/>
            </a:pPr>
            <a:r>
              <a:rPr lang="en-US" sz="1800" noProof="1">
                <a:solidFill>
                  <a:srgbClr val="0000FF"/>
                </a:solidFill>
              </a:rPr>
              <a:t>    {</a:t>
            </a:r>
          </a:p>
          <a:p>
            <a:pPr marL="274320" indent="-274320" defTabSz="457207">
              <a:lnSpc>
                <a:spcPct val="80000"/>
              </a:lnSpc>
              <a:buClr>
                <a:schemeClr val="bg2">
                  <a:lumMod val="40000"/>
                  <a:lumOff val="60000"/>
                </a:schemeClr>
              </a:buClr>
              <a:buNone/>
              <a:defRPr/>
            </a:pPr>
            <a:r>
              <a:rPr lang="en-US" sz="1800" noProof="1">
                <a:solidFill>
                  <a:srgbClr val="0000FF"/>
                </a:solidFill>
              </a:rPr>
              <a:t>        if (args.Length &lt; 1)</a:t>
            </a:r>
          </a:p>
          <a:p>
            <a:pPr marL="274320" indent="-274320" defTabSz="457207">
              <a:lnSpc>
                <a:spcPct val="80000"/>
              </a:lnSpc>
              <a:buClr>
                <a:schemeClr val="bg2">
                  <a:lumMod val="40000"/>
                  <a:lumOff val="60000"/>
                </a:schemeClr>
              </a:buClr>
              <a:buNone/>
              <a:defRPr/>
            </a:pPr>
            <a:r>
              <a:rPr lang="en-US" sz="1800" noProof="1">
                <a:solidFill>
                  <a:srgbClr val="0000FF"/>
                </a:solidFill>
              </a:rPr>
              <a:t>        {</a:t>
            </a:r>
          </a:p>
          <a:p>
            <a:pPr marL="274320" indent="-274320" defTabSz="457207">
              <a:lnSpc>
                <a:spcPct val="80000"/>
              </a:lnSpc>
              <a:buClr>
                <a:schemeClr val="bg2">
                  <a:lumMod val="40000"/>
                  <a:lumOff val="60000"/>
                </a:schemeClr>
              </a:buClr>
              <a:buNone/>
              <a:defRPr/>
            </a:pPr>
            <a:r>
              <a:rPr lang="en-US" sz="1800" noProof="1">
                <a:solidFill>
                  <a:srgbClr val="0000FF"/>
                </a:solidFill>
              </a:rPr>
              <a:t>            Console.WriteLine(</a:t>
            </a:r>
            <a:r>
              <a:rPr lang="en-US" sz="1800" noProof="1">
                <a:solidFill>
                  <a:srgbClr val="A31515"/>
                </a:solidFill>
              </a:rPr>
              <a:t>"You must provide a string.");</a:t>
            </a:r>
          </a:p>
          <a:p>
            <a:pPr marL="274320" indent="-274320" defTabSz="457207">
              <a:lnSpc>
                <a:spcPct val="80000"/>
              </a:lnSpc>
              <a:buClr>
                <a:schemeClr val="bg2">
                  <a:lumMod val="40000"/>
                  <a:lumOff val="60000"/>
                </a:schemeClr>
              </a:buClr>
              <a:buNone/>
              <a:defRPr/>
            </a:pPr>
            <a:r>
              <a:rPr lang="en-US" sz="1800" noProof="1">
                <a:solidFill>
                  <a:srgbClr val="A31515"/>
                </a:solidFill>
              </a:rPr>
              <a:t>            </a:t>
            </a:r>
            <a:r>
              <a:rPr lang="en-US" sz="1800" noProof="1">
                <a:solidFill>
                  <a:srgbClr val="0000FF"/>
                </a:solidFill>
              </a:rPr>
              <a:t>return;</a:t>
            </a:r>
          </a:p>
          <a:p>
            <a:pPr marL="274320" indent="-274320" defTabSz="457207">
              <a:lnSpc>
                <a:spcPct val="80000"/>
              </a:lnSpc>
              <a:buClr>
                <a:schemeClr val="bg2">
                  <a:lumMod val="40000"/>
                  <a:lumOff val="60000"/>
                </a:schemeClr>
              </a:buClr>
              <a:buNone/>
              <a:defRPr/>
            </a:pPr>
            <a:r>
              <a:rPr lang="en-US" sz="1800" noProof="1">
                <a:solidFill>
                  <a:srgbClr val="0000FF"/>
                </a:solidFill>
              </a:rPr>
              <a:t>        }</a:t>
            </a:r>
          </a:p>
          <a:p>
            <a:pPr marL="274320" indent="-274320" defTabSz="457207">
              <a:lnSpc>
                <a:spcPct val="80000"/>
              </a:lnSpc>
              <a:buClr>
                <a:schemeClr val="bg2">
                  <a:lumMod val="40000"/>
                  <a:lumOff val="60000"/>
                </a:schemeClr>
              </a:buClr>
              <a:buNone/>
              <a:defRPr/>
            </a:pPr>
            <a:r>
              <a:rPr lang="en-US" sz="1800" noProof="1">
                <a:solidFill>
                  <a:srgbClr val="0000FF"/>
                </a:solidFill>
              </a:rPr>
              <a:t>        </a:t>
            </a:r>
            <a:r>
              <a:rPr lang="en-US" sz="1800" noProof="1">
                <a:solidFill>
                  <a:srgbClr val="008000"/>
                </a:solidFill>
              </a:rPr>
              <a:t>// Create regex to search for IP address pattern.</a:t>
            </a:r>
          </a:p>
          <a:p>
            <a:pPr marL="274320" indent="-274320" defTabSz="457207">
              <a:lnSpc>
                <a:spcPct val="80000"/>
              </a:lnSpc>
              <a:buClr>
                <a:schemeClr val="bg2">
                  <a:lumMod val="40000"/>
                  <a:lumOff val="60000"/>
                </a:schemeClr>
              </a:buClr>
              <a:buNone/>
              <a:defRPr/>
            </a:pPr>
            <a:r>
              <a:rPr lang="en-US" sz="1800" noProof="1">
                <a:solidFill>
                  <a:srgbClr val="008000"/>
                </a:solidFill>
              </a:rPr>
              <a:t>        </a:t>
            </a:r>
            <a:r>
              <a:rPr lang="en-US" sz="1800" noProof="1">
                <a:solidFill>
                  <a:srgbClr val="0000FF"/>
                </a:solidFill>
              </a:rPr>
              <a:t>string pattern =</a:t>
            </a:r>
          </a:p>
          <a:p>
            <a:pPr marL="274320" indent="-274320" defTabSz="457207">
              <a:lnSpc>
                <a:spcPct val="80000"/>
              </a:lnSpc>
              <a:buClr>
                <a:schemeClr val="bg2">
                  <a:lumMod val="40000"/>
                  <a:lumOff val="60000"/>
                </a:schemeClr>
              </a:buClr>
              <a:buNone/>
              <a:defRPr/>
            </a:pPr>
            <a:r>
              <a:rPr lang="en-US" sz="1800" noProof="1">
                <a:solidFill>
                  <a:srgbClr val="0000FF"/>
                </a:solidFill>
              </a:rPr>
              <a:t>        </a:t>
            </a:r>
            <a:r>
              <a:rPr lang="en-US" sz="1800" noProof="1">
                <a:solidFill>
                  <a:srgbClr val="A31515"/>
                </a:solidFill>
              </a:rPr>
              <a:t>@"([01]?\d\d?|2[0-4]\d|25[0-5])\." +</a:t>
            </a:r>
          </a:p>
          <a:p>
            <a:pPr marL="274320" indent="-274320" defTabSz="457207">
              <a:lnSpc>
                <a:spcPct val="80000"/>
              </a:lnSpc>
              <a:buClr>
                <a:schemeClr val="bg2">
                  <a:lumMod val="40000"/>
                  <a:lumOff val="60000"/>
                </a:schemeClr>
              </a:buClr>
              <a:buNone/>
              <a:defRPr/>
            </a:pPr>
            <a:r>
              <a:rPr lang="en-US" sz="1800" noProof="1">
                <a:solidFill>
                  <a:srgbClr val="A31515"/>
                </a:solidFill>
              </a:rPr>
              <a:t>        @"([01]?\d\d?|2[0-4]\d|25[0-5])\." +</a:t>
            </a:r>
          </a:p>
          <a:p>
            <a:pPr marL="274320" indent="-274320" defTabSz="457207">
              <a:lnSpc>
                <a:spcPct val="80000"/>
              </a:lnSpc>
              <a:buClr>
                <a:schemeClr val="bg2">
                  <a:lumMod val="40000"/>
                  <a:lumOff val="60000"/>
                </a:schemeClr>
              </a:buClr>
              <a:buNone/>
              <a:defRPr/>
            </a:pPr>
            <a:r>
              <a:rPr lang="en-US" sz="1800" noProof="1">
                <a:solidFill>
                  <a:srgbClr val="A31515"/>
                </a:solidFill>
              </a:rPr>
              <a:t>        @"([01]?\d\d?|2[0-4]\d|25[0-5])\." +</a:t>
            </a:r>
          </a:p>
          <a:p>
            <a:pPr marL="274320" indent="-274320" defTabSz="457207">
              <a:lnSpc>
                <a:spcPct val="80000"/>
              </a:lnSpc>
              <a:buClr>
                <a:schemeClr val="bg2">
                  <a:lumMod val="40000"/>
                  <a:lumOff val="60000"/>
                </a:schemeClr>
              </a:buClr>
              <a:buNone/>
              <a:defRPr/>
            </a:pPr>
            <a:r>
              <a:rPr lang="en-US" sz="1800" noProof="1">
                <a:solidFill>
                  <a:srgbClr val="A31515"/>
                </a:solidFill>
              </a:rPr>
              <a:t>        @"([01]?\d\d?|2[0-4]\d|25[0-5])";</a:t>
            </a:r>
          </a:p>
          <a:p>
            <a:pPr marL="274320" indent="-274320" defTabSz="457207">
              <a:lnSpc>
                <a:spcPct val="80000"/>
              </a:lnSpc>
              <a:buClr>
                <a:schemeClr val="bg2">
                  <a:lumMod val="40000"/>
                  <a:lumOff val="60000"/>
                </a:schemeClr>
              </a:buClr>
              <a:buNone/>
              <a:defRPr/>
            </a:pPr>
            <a:r>
              <a:rPr lang="en-US" sz="1800" noProof="1">
                <a:solidFill>
                  <a:srgbClr val="A31515"/>
                </a:solidFill>
              </a:rPr>
              <a:t>        </a:t>
            </a:r>
            <a:r>
              <a:rPr lang="en-US" sz="1800" noProof="1">
                <a:solidFill>
                  <a:srgbClr val="2B91AF"/>
                </a:solidFill>
              </a:rPr>
              <a:t>Regex regex = </a:t>
            </a:r>
            <a:r>
              <a:rPr lang="en-US" sz="1800" noProof="1">
                <a:solidFill>
                  <a:srgbClr val="0000FF"/>
                </a:solidFill>
              </a:rPr>
              <a:t>new </a:t>
            </a:r>
            <a:r>
              <a:rPr lang="en-US" sz="1800" noProof="1">
                <a:solidFill>
                  <a:srgbClr val="2B91AF"/>
                </a:solidFill>
              </a:rPr>
              <a:t>Regex(pattern);</a:t>
            </a:r>
          </a:p>
          <a:p>
            <a:pPr marL="274320" indent="-274320" defTabSz="457207">
              <a:lnSpc>
                <a:spcPct val="80000"/>
              </a:lnSpc>
              <a:buClr>
                <a:schemeClr val="bg2">
                  <a:lumMod val="40000"/>
                  <a:lumOff val="60000"/>
                </a:schemeClr>
              </a:buClr>
              <a:buNone/>
              <a:defRPr/>
            </a:pPr>
            <a:r>
              <a:rPr lang="en-US" sz="1800" noProof="1">
                <a:solidFill>
                  <a:srgbClr val="2B91AF"/>
                </a:solidFill>
              </a:rPr>
              <a:t>        Console.WriteLine(</a:t>
            </a:r>
            <a:r>
              <a:rPr lang="en-US" sz="1800" noProof="1">
                <a:solidFill>
                  <a:srgbClr val="A31515"/>
                </a:solidFill>
              </a:rPr>
              <a:t>"Input given —&gt; {0}",</a:t>
            </a:r>
          </a:p>
          <a:p>
            <a:pPr marL="274320" indent="-274320" defTabSz="457207">
              <a:lnSpc>
                <a:spcPct val="80000"/>
              </a:lnSpc>
              <a:buClr>
                <a:schemeClr val="bg2">
                  <a:lumMod val="40000"/>
                  <a:lumOff val="60000"/>
                </a:schemeClr>
              </a:buClr>
              <a:buNone/>
              <a:defRPr/>
            </a:pPr>
            <a:r>
              <a:rPr lang="en-US" sz="1800" noProof="1">
                <a:solidFill>
                  <a:srgbClr val="A31515"/>
                </a:solidFill>
              </a:rPr>
              <a:t>        regex.Replace(args[0],</a:t>
            </a:r>
          </a:p>
          <a:p>
            <a:pPr marL="274320" indent="-274320" defTabSz="457207">
              <a:lnSpc>
                <a:spcPct val="80000"/>
              </a:lnSpc>
              <a:buClr>
                <a:schemeClr val="bg2">
                  <a:lumMod val="40000"/>
                  <a:lumOff val="60000"/>
                </a:schemeClr>
              </a:buClr>
              <a:buNone/>
              <a:defRPr/>
            </a:pPr>
            <a:r>
              <a:rPr lang="en-US" sz="1800" noProof="1">
                <a:solidFill>
                  <a:srgbClr val="A31515"/>
                </a:solidFill>
              </a:rPr>
              <a:t>        "xxx.xxx.xxx.xxx"));</a:t>
            </a:r>
          </a:p>
          <a:p>
            <a:pPr marL="274320" indent="-274320" defTabSz="457207">
              <a:lnSpc>
                <a:spcPct val="80000"/>
              </a:lnSpc>
              <a:buClr>
                <a:schemeClr val="bg2">
                  <a:lumMod val="40000"/>
                  <a:lumOff val="60000"/>
                </a:schemeClr>
              </a:buClr>
              <a:buNone/>
              <a:defRPr/>
            </a:pPr>
            <a:r>
              <a:rPr lang="en-US" sz="1800" noProof="1">
                <a:solidFill>
                  <a:srgbClr val="A31515"/>
                </a:solidFill>
              </a:rPr>
              <a:t>    }</a:t>
            </a:r>
          </a:p>
          <a:p>
            <a:pPr marL="274320" indent="-274320" defTabSz="457207">
              <a:lnSpc>
                <a:spcPct val="80000"/>
              </a:lnSpc>
              <a:buClr>
                <a:schemeClr val="bg2">
                  <a:lumMod val="40000"/>
                  <a:lumOff val="60000"/>
                </a:schemeClr>
              </a:buClr>
              <a:buNone/>
              <a:defRPr/>
            </a:pPr>
            <a:r>
              <a:rPr lang="en-US" sz="1800" noProof="1">
                <a:solidFill>
                  <a:srgbClr val="A31515"/>
                </a:solidFill>
              </a:rPr>
              <a:t>}</a:t>
            </a:r>
            <a:endParaRPr lang="en-US" sz="1800" dirty="0">
              <a:solidFill>
                <a:srgbClr val="A31515"/>
              </a:solidFill>
            </a:endParaRPr>
          </a:p>
        </p:txBody>
      </p:sp>
      <p:sp>
        <p:nvSpPr>
          <p:cNvPr id="2" name="Slide Number Placeholder 1">
            <a:extLst>
              <a:ext uri="{FF2B5EF4-FFF2-40B4-BE49-F238E27FC236}">
                <a16:creationId xmlns:a16="http://schemas.microsoft.com/office/drawing/2014/main" id="{579F351C-3412-45F8-93A5-B96A83381BE2}"/>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60D6E24-AC4B-4978-BD41-134FEDC8A331}" type="slidenum">
              <a:rPr kumimoji="0" lang="vi-VN" altLang="en-US" sz="1400" b="1" i="0"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vi-VN" alt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70109" y="484632"/>
            <a:ext cx="6730277" cy="1609344"/>
          </a:xfrm>
          <a:ln>
            <a:noFill/>
          </a:ln>
        </p:spPr>
        <p:txBody>
          <a:bodyPr>
            <a:normAutofit/>
          </a:bodyPr>
          <a:lstStyle/>
          <a:p>
            <a:r>
              <a:rPr lang="en-US" sz="4800">
                <a:latin typeface="Times New Roman" pitchFamily="18" charset="0"/>
                <a:cs typeface="Times New Roman" pitchFamily="18" charset="0"/>
              </a:rPr>
              <a:t>LINQ</a:t>
            </a:r>
            <a:r>
              <a:rPr lang="en-US" sz="4800"/>
              <a:t> là gì ?</a:t>
            </a:r>
            <a:br>
              <a:rPr lang="en-US" sz="4800"/>
            </a:br>
            <a:endParaRPr lang="en-US" sz="4800"/>
          </a:p>
        </p:txBody>
      </p:sp>
      <p:sp>
        <p:nvSpPr>
          <p:cNvPr id="3" name="Content Placeholder 2"/>
          <p:cNvSpPr>
            <a:spLocks noGrp="1"/>
          </p:cNvSpPr>
          <p:nvPr>
            <p:ph idx="1"/>
          </p:nvPr>
        </p:nvSpPr>
        <p:spPr>
          <a:xfrm>
            <a:off x="4970109" y="2121408"/>
            <a:ext cx="6730276" cy="4050792"/>
          </a:xfrm>
        </p:spPr>
        <p:txBody>
          <a:bodyPr>
            <a:normAutofit/>
          </a:bodyPr>
          <a:lstStyle/>
          <a:p>
            <a:pPr>
              <a:buNone/>
            </a:pPr>
            <a:r>
              <a:rPr lang="en-US" sz="1800" dirty="0"/>
              <a:t>	LINQ (Language </a:t>
            </a:r>
            <a:r>
              <a:rPr lang="en-US" sz="1800" dirty="0" err="1"/>
              <a:t>Intergrated</a:t>
            </a:r>
            <a:r>
              <a:rPr lang="en-US" sz="1800" dirty="0"/>
              <a:t> Query) </a:t>
            </a:r>
            <a:r>
              <a:rPr lang="en-US" sz="1800" dirty="0" err="1"/>
              <a:t>là</a:t>
            </a:r>
            <a:r>
              <a:rPr lang="en-US" sz="1800" dirty="0"/>
              <a:t> </a:t>
            </a:r>
            <a:r>
              <a:rPr lang="en-US" sz="1800" dirty="0" err="1"/>
              <a:t>một</a:t>
            </a:r>
            <a:r>
              <a:rPr lang="en-US" sz="1800" dirty="0"/>
              <a:t> </a:t>
            </a:r>
            <a:r>
              <a:rPr lang="en-US" sz="1800" dirty="0" err="1"/>
              <a:t>công</a:t>
            </a:r>
            <a:r>
              <a:rPr lang="en-US" sz="1800" dirty="0"/>
              <a:t> </a:t>
            </a:r>
            <a:r>
              <a:rPr lang="en-US" sz="1800" dirty="0" err="1"/>
              <a:t>nghệ</a:t>
            </a:r>
            <a:r>
              <a:rPr lang="en-US" sz="1800" dirty="0"/>
              <a:t> </a:t>
            </a:r>
            <a:r>
              <a:rPr lang="en-US" sz="1800" dirty="0" err="1"/>
              <a:t>trên</a:t>
            </a:r>
            <a:r>
              <a:rPr lang="en-US" sz="1800" dirty="0"/>
              <a:t> </a:t>
            </a:r>
            <a:r>
              <a:rPr lang="en-US" sz="1800" dirty="0" err="1"/>
              <a:t>nền</a:t>
            </a:r>
            <a:r>
              <a:rPr lang="en-US" sz="1800" dirty="0"/>
              <a:t> </a:t>
            </a:r>
            <a:r>
              <a:rPr lang="en-US" sz="1800" dirty="0" err="1"/>
              <a:t>tảng</a:t>
            </a:r>
            <a:r>
              <a:rPr lang="en-US" sz="1800" dirty="0"/>
              <a:t> .NET, </a:t>
            </a:r>
            <a:r>
              <a:rPr lang="en-US" sz="1800" dirty="0" err="1"/>
              <a:t>cung</a:t>
            </a:r>
            <a:r>
              <a:rPr lang="en-US" sz="1800" dirty="0"/>
              <a:t> </a:t>
            </a:r>
            <a:r>
              <a:rPr lang="en-US" sz="1800" dirty="0" err="1"/>
              <a:t>cấp</a:t>
            </a:r>
            <a:r>
              <a:rPr lang="en-US" sz="1800" dirty="0"/>
              <a:t> </a:t>
            </a:r>
            <a:r>
              <a:rPr lang="en-US" sz="1800" dirty="0" err="1"/>
              <a:t>một</a:t>
            </a:r>
            <a:r>
              <a:rPr lang="en-US" sz="1800" dirty="0"/>
              <a:t> </a:t>
            </a:r>
            <a:r>
              <a:rPr lang="en-US" sz="1800" dirty="0" err="1"/>
              <a:t>giải</a:t>
            </a:r>
            <a:r>
              <a:rPr lang="en-US" sz="1800" dirty="0"/>
              <a:t> </a:t>
            </a:r>
            <a:r>
              <a:rPr lang="en-US" sz="1800" dirty="0" err="1"/>
              <a:t>pháp</a:t>
            </a:r>
            <a:r>
              <a:rPr lang="en-US" sz="1800" dirty="0"/>
              <a:t> </a:t>
            </a:r>
            <a:r>
              <a:rPr lang="en-US" sz="1800" dirty="0" err="1"/>
              <a:t>lập</a:t>
            </a:r>
            <a:r>
              <a:rPr lang="en-US" sz="1800" dirty="0"/>
              <a:t> </a:t>
            </a:r>
            <a:r>
              <a:rPr lang="en-US" sz="1800" dirty="0" err="1"/>
              <a:t>trình</a:t>
            </a:r>
            <a:r>
              <a:rPr lang="en-US" sz="1800" dirty="0"/>
              <a:t> </a:t>
            </a:r>
            <a:r>
              <a:rPr lang="en-US" sz="1800" dirty="0" err="1"/>
              <a:t>hợp</a:t>
            </a:r>
            <a:r>
              <a:rPr lang="en-US" sz="1800" dirty="0"/>
              <a:t> </a:t>
            </a:r>
            <a:r>
              <a:rPr lang="en-US" sz="1800" dirty="0" err="1"/>
              <a:t>nhất</a:t>
            </a:r>
            <a:r>
              <a:rPr lang="en-US" sz="1800" dirty="0"/>
              <a:t> </a:t>
            </a:r>
            <a:r>
              <a:rPr lang="en-US" sz="1800" dirty="0" err="1"/>
              <a:t>cho</a:t>
            </a:r>
            <a:r>
              <a:rPr lang="en-US" sz="1800" dirty="0"/>
              <a:t> </a:t>
            </a:r>
            <a:r>
              <a:rPr lang="en-US" sz="1800" dirty="0" err="1"/>
              <a:t>việc</a:t>
            </a:r>
            <a:r>
              <a:rPr lang="en-US" sz="1800" dirty="0"/>
              <a:t> </a:t>
            </a:r>
            <a:r>
              <a:rPr lang="en-US" sz="1800" dirty="0" err="1"/>
              <a:t>truy</a:t>
            </a:r>
            <a:r>
              <a:rPr lang="en-US" sz="1800" dirty="0"/>
              <a:t> </a:t>
            </a:r>
            <a:r>
              <a:rPr lang="en-US" sz="1800" dirty="0" err="1"/>
              <a:t>vấn</a:t>
            </a:r>
            <a:r>
              <a:rPr lang="en-US" sz="1800" dirty="0"/>
              <a:t> </a:t>
            </a:r>
            <a:r>
              <a:rPr lang="en-US" sz="1800" dirty="0" err="1"/>
              <a:t>dữ</a:t>
            </a:r>
            <a:r>
              <a:rPr lang="en-US" sz="1800" dirty="0"/>
              <a:t> </a:t>
            </a:r>
            <a:r>
              <a:rPr lang="en-US" sz="1800" dirty="0" err="1"/>
              <a:t>liệu</a:t>
            </a:r>
            <a:r>
              <a:rPr lang="en-US" sz="1800" dirty="0"/>
              <a:t>, </a:t>
            </a:r>
            <a:r>
              <a:rPr lang="en-US" sz="1800" dirty="0" err="1"/>
              <a:t>đem</a:t>
            </a:r>
            <a:r>
              <a:rPr lang="en-US" sz="1800" dirty="0"/>
              <a:t> </a:t>
            </a:r>
            <a:r>
              <a:rPr lang="en-US" sz="1800" dirty="0" err="1"/>
              <a:t>đến</a:t>
            </a:r>
            <a:r>
              <a:rPr lang="en-US" sz="1800" dirty="0"/>
              <a:t> </a:t>
            </a:r>
            <a:r>
              <a:rPr lang="en-US" sz="1800" dirty="0" err="1"/>
              <a:t>khả</a:t>
            </a:r>
            <a:r>
              <a:rPr lang="en-US" sz="1800" dirty="0"/>
              <a:t> </a:t>
            </a:r>
            <a:r>
              <a:rPr lang="en-US" sz="1800" dirty="0" err="1"/>
              <a:t>năng</a:t>
            </a:r>
            <a:r>
              <a:rPr lang="en-US" sz="1800" dirty="0"/>
              <a:t> </a:t>
            </a:r>
            <a:r>
              <a:rPr lang="en-US" sz="1800" dirty="0" err="1"/>
              <a:t>truy</a:t>
            </a:r>
            <a:r>
              <a:rPr lang="en-US" sz="1800" dirty="0"/>
              <a:t> </a:t>
            </a:r>
            <a:r>
              <a:rPr lang="en-US" sz="1800" dirty="0" err="1"/>
              <a:t>vấn</a:t>
            </a:r>
            <a:r>
              <a:rPr lang="en-US" sz="1800" dirty="0"/>
              <a:t> </a:t>
            </a:r>
            <a:r>
              <a:rPr lang="en-US" sz="1800" dirty="0" err="1"/>
              <a:t>dữ</a:t>
            </a:r>
            <a:r>
              <a:rPr lang="en-US" sz="1800" dirty="0"/>
              <a:t> </a:t>
            </a:r>
            <a:r>
              <a:rPr lang="en-US" sz="1800" dirty="0" err="1"/>
              <a:t>liệu</a:t>
            </a:r>
            <a:r>
              <a:rPr lang="en-US" sz="1800" dirty="0"/>
              <a:t> </a:t>
            </a:r>
            <a:r>
              <a:rPr lang="en-US" sz="1800" dirty="0" err="1"/>
              <a:t>theo</a:t>
            </a:r>
            <a:r>
              <a:rPr lang="en-US" sz="1800" dirty="0"/>
              <a:t> </a:t>
            </a:r>
            <a:r>
              <a:rPr lang="en-US" sz="1800" dirty="0" err="1"/>
              <a:t>cú</a:t>
            </a:r>
            <a:r>
              <a:rPr lang="en-US" sz="1800" dirty="0"/>
              <a:t> </a:t>
            </a:r>
            <a:r>
              <a:rPr lang="en-US" sz="1800" dirty="0" err="1"/>
              <a:t>pháp</a:t>
            </a:r>
            <a:r>
              <a:rPr lang="en-US" sz="1800" dirty="0"/>
              <a:t> SQL </a:t>
            </a:r>
            <a:r>
              <a:rPr lang="en-US" sz="1800" dirty="0" err="1"/>
              <a:t>vào</a:t>
            </a:r>
            <a:r>
              <a:rPr lang="en-US" sz="1800" dirty="0"/>
              <a:t> </a:t>
            </a:r>
            <a:r>
              <a:rPr lang="en-US" sz="1800" dirty="0" err="1"/>
              <a:t>ngôn</a:t>
            </a:r>
            <a:r>
              <a:rPr lang="en-US" sz="1800" dirty="0"/>
              <a:t> </a:t>
            </a:r>
            <a:r>
              <a:rPr lang="en-US" sz="1800" dirty="0" err="1"/>
              <a:t>ngữ</a:t>
            </a:r>
            <a:r>
              <a:rPr lang="en-US" sz="1800" dirty="0"/>
              <a:t> </a:t>
            </a:r>
            <a:r>
              <a:rPr lang="en-US" sz="1800" dirty="0" err="1"/>
              <a:t>lập</a:t>
            </a:r>
            <a:r>
              <a:rPr lang="en-US" sz="1800" dirty="0"/>
              <a:t> </a:t>
            </a:r>
            <a:r>
              <a:rPr lang="en-US" sz="1800" dirty="0" err="1"/>
              <a:t>trình</a:t>
            </a:r>
            <a:r>
              <a:rPr lang="en-US" sz="1800" dirty="0"/>
              <a:t> (</a:t>
            </a:r>
            <a:r>
              <a:rPr lang="en-US" sz="1800" dirty="0" err="1"/>
              <a:t>cụ</a:t>
            </a:r>
            <a:r>
              <a:rPr lang="en-US" sz="1800" dirty="0"/>
              <a:t> </a:t>
            </a:r>
            <a:r>
              <a:rPr lang="en-US" sz="1800" dirty="0" err="1"/>
              <a:t>thể</a:t>
            </a:r>
            <a:r>
              <a:rPr lang="en-US" sz="1800" dirty="0"/>
              <a:t> </a:t>
            </a:r>
            <a:r>
              <a:rPr lang="en-US" sz="1800" dirty="0" err="1"/>
              <a:t>như</a:t>
            </a:r>
            <a:r>
              <a:rPr lang="en-US" sz="1800" dirty="0"/>
              <a:t> C# hay VB.NET), </a:t>
            </a:r>
            <a:r>
              <a:rPr lang="en-US" sz="1800" dirty="0" err="1"/>
              <a:t>áp</a:t>
            </a:r>
            <a:r>
              <a:rPr lang="en-US" sz="1800" dirty="0"/>
              <a:t> </a:t>
            </a:r>
            <a:r>
              <a:rPr lang="en-US" sz="1800" dirty="0" err="1"/>
              <a:t>dụng</a:t>
            </a:r>
            <a:r>
              <a:rPr lang="en-US" sz="1800" dirty="0"/>
              <a:t> </a:t>
            </a:r>
            <a:r>
              <a:rPr lang="en-US" sz="1800" dirty="0" err="1"/>
              <a:t>cho</a:t>
            </a:r>
            <a:r>
              <a:rPr lang="en-US" sz="1800" dirty="0"/>
              <a:t> </a:t>
            </a:r>
            <a:r>
              <a:rPr lang="en-US" sz="1800" dirty="0" err="1"/>
              <a:t>tất</a:t>
            </a:r>
            <a:r>
              <a:rPr lang="en-US" sz="1800" dirty="0"/>
              <a:t> </a:t>
            </a:r>
            <a:r>
              <a:rPr lang="en-US" sz="1800" dirty="0" err="1"/>
              <a:t>cả</a:t>
            </a:r>
            <a:r>
              <a:rPr lang="en-US" sz="1800" dirty="0"/>
              <a:t> </a:t>
            </a:r>
            <a:r>
              <a:rPr lang="en-US" sz="1800" dirty="0" err="1"/>
              <a:t>các</a:t>
            </a:r>
            <a:r>
              <a:rPr lang="en-US" sz="1800" dirty="0"/>
              <a:t> </a:t>
            </a:r>
            <a:r>
              <a:rPr lang="en-US" sz="1800" dirty="0" err="1"/>
              <a:t>dạng</a:t>
            </a:r>
            <a:r>
              <a:rPr lang="en-US" sz="1800" dirty="0"/>
              <a:t> </a:t>
            </a:r>
            <a:r>
              <a:rPr lang="en-US" sz="1800" dirty="0" err="1"/>
              <a:t>dữ</a:t>
            </a:r>
            <a:r>
              <a:rPr lang="en-US" sz="1800" dirty="0"/>
              <a:t> </a:t>
            </a:r>
            <a:r>
              <a:rPr lang="en-US" sz="1800" dirty="0" err="1"/>
              <a:t>liệu</a:t>
            </a:r>
            <a:r>
              <a:rPr lang="en-US" sz="1800" dirty="0"/>
              <a:t> </a:t>
            </a:r>
            <a:r>
              <a:rPr lang="en-US" sz="1800" dirty="0" err="1"/>
              <a:t>từ</a:t>
            </a:r>
            <a:r>
              <a:rPr lang="en-US" sz="1800" dirty="0"/>
              <a:t> </a:t>
            </a:r>
            <a:r>
              <a:rPr lang="en-US" sz="1800" dirty="0" err="1"/>
              <a:t>đối</a:t>
            </a:r>
            <a:r>
              <a:rPr lang="en-US" sz="1800" dirty="0"/>
              <a:t> </a:t>
            </a:r>
            <a:r>
              <a:rPr lang="en-US" sz="1800" dirty="0" err="1"/>
              <a:t>tượng</a:t>
            </a:r>
            <a:r>
              <a:rPr lang="en-US" sz="1800" dirty="0"/>
              <a:t> </a:t>
            </a:r>
            <a:r>
              <a:rPr lang="en-US" sz="1800" dirty="0" err="1"/>
              <a:t>cho</a:t>
            </a:r>
            <a:r>
              <a:rPr lang="en-US" sz="1800" dirty="0"/>
              <a:t> </a:t>
            </a:r>
            <a:r>
              <a:rPr lang="en-US" sz="1800" dirty="0" err="1"/>
              <a:t>đến</a:t>
            </a:r>
            <a:r>
              <a:rPr lang="en-US" sz="1800" dirty="0"/>
              <a:t> CSDL </a:t>
            </a:r>
            <a:r>
              <a:rPr lang="en-US" sz="1800" dirty="0" err="1"/>
              <a:t>quan</a:t>
            </a:r>
            <a:r>
              <a:rPr lang="en-US" sz="1800" dirty="0"/>
              <a:t> </a:t>
            </a:r>
            <a:r>
              <a:rPr lang="en-US" sz="1800" dirty="0" err="1"/>
              <a:t>hệ</a:t>
            </a:r>
            <a:r>
              <a:rPr lang="en-US" sz="1800" dirty="0"/>
              <a:t> </a:t>
            </a:r>
            <a:r>
              <a:rPr lang="en-US" sz="1800" dirty="0" err="1"/>
              <a:t>và</a:t>
            </a:r>
            <a:r>
              <a:rPr lang="en-US" sz="1800" dirty="0"/>
              <a:t> </a:t>
            </a:r>
            <a:r>
              <a:rPr lang="en-US" sz="1800" dirty="0" err="1"/>
              <a:t>cả</a:t>
            </a:r>
            <a:r>
              <a:rPr lang="en-US" sz="1800" dirty="0"/>
              <a:t> XML …</a:t>
            </a:r>
          </a:p>
          <a:p>
            <a:endParaRPr lang="en-US" sz="1800" dirty="0"/>
          </a:p>
        </p:txBody>
      </p:sp>
      <p:pic>
        <p:nvPicPr>
          <p:cNvPr id="18" name="Picture 4">
            <a:extLst>
              <a:ext uri="{FF2B5EF4-FFF2-40B4-BE49-F238E27FC236}">
                <a16:creationId xmlns:a16="http://schemas.microsoft.com/office/drawing/2014/main" id="{E1D71648-79D1-4B51-9BAC-6572D73C4956}"/>
              </a:ext>
            </a:extLst>
          </p:cNvPr>
          <p:cNvPicPr>
            <a:picLocks noChangeAspect="1"/>
          </p:cNvPicPr>
          <p:nvPr/>
        </p:nvPicPr>
        <p:blipFill rotWithShape="1">
          <a:blip r:embed="rId2"/>
          <a:srcRect l="43302" r="11470" b="-1"/>
          <a:stretch/>
        </p:blipFill>
        <p:spPr>
          <a:xfrm>
            <a:off x="3344" y="10"/>
            <a:ext cx="4646726" cy="68579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5806" y="484632"/>
            <a:ext cx="3677264" cy="1609344"/>
          </a:xfrm>
        </p:spPr>
        <p:txBody>
          <a:bodyPr>
            <a:normAutofit/>
          </a:bodyPr>
          <a:lstStyle/>
          <a:p>
            <a:r>
              <a:rPr lang="en-US" sz="3600" dirty="0" err="1">
                <a:latin typeface="Times New Roman" pitchFamily="18" charset="0"/>
                <a:cs typeface="Times New Roman" pitchFamily="18" charset="0"/>
              </a:rPr>
              <a:t>Kiến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trúc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của</a:t>
            </a:r>
            <a:r>
              <a:rPr lang="en-US" sz="3600" dirty="0">
                <a:latin typeface="Times New Roman" pitchFamily="18" charset="0"/>
                <a:cs typeface="Times New Roman" pitchFamily="18" charset="0"/>
              </a:rPr>
              <a:t> LINQ</a:t>
            </a:r>
            <a:br>
              <a:rPr lang="en-US" sz="3600" dirty="0"/>
            </a:br>
            <a:endParaRPr lang="en-US" sz="3600" dirty="0"/>
          </a:p>
        </p:txBody>
      </p:sp>
      <p:pic>
        <p:nvPicPr>
          <p:cNvPr id="4" name="Content Placeholder 3" descr="LINQArchitecture"/>
          <p:cNvPicPr>
            <a:picLocks/>
          </p:cNvPicPr>
          <p:nvPr/>
        </p:nvPicPr>
        <p:blipFill>
          <a:blip r:embed="rId2" cstate="print"/>
          <a:stretch>
            <a:fillRect/>
          </a:stretch>
        </p:blipFill>
        <p:spPr bwMode="auto">
          <a:xfrm>
            <a:off x="633999" y="993773"/>
            <a:ext cx="6912217" cy="488071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i="1" dirty="0"/>
              <a:t>MỘT SỐ TÍNH NĂNG </a:t>
            </a:r>
            <a:r>
              <a:rPr lang="en-US" b="1" i="1" dirty="0">
                <a:solidFill>
                  <a:srgbClr val="0070C0"/>
                </a:solidFill>
              </a:rPr>
              <a:t>MỚI</a:t>
            </a:r>
            <a:r>
              <a:rPr lang="en-US" i="1" dirty="0"/>
              <a:t> SỬ DỤNG CHO LINQ</a:t>
            </a:r>
            <a:r>
              <a:rPr lang="en-US" dirty="0"/>
              <a:t>	</a:t>
            </a:r>
          </a:p>
          <a:p>
            <a:endParaRPr lang="en-US" dirty="0"/>
          </a:p>
        </p:txBody>
      </p:sp>
      <p:pic>
        <p:nvPicPr>
          <p:cNvPr id="4" name="Picture 3"/>
          <p:cNvPicPr/>
          <p:nvPr/>
        </p:nvPicPr>
        <p:blipFill>
          <a:blip r:embed="rId2" cstate="print"/>
          <a:srcRect/>
          <a:stretch>
            <a:fillRect/>
          </a:stretch>
        </p:blipFill>
        <p:spPr bwMode="auto">
          <a:xfrm>
            <a:off x="3124200" y="2743200"/>
            <a:ext cx="6172200" cy="33528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457201"/>
            <a:ext cx="8229600" cy="715963"/>
          </a:xfrm>
        </p:spPr>
        <p:txBody>
          <a:bodyPr/>
          <a:lstStyle/>
          <a:p>
            <a:r>
              <a:rPr lang="en-US" dirty="0"/>
              <a:t>Collection </a:t>
            </a:r>
            <a:r>
              <a:rPr lang="en-US" dirty="0" err="1"/>
              <a:t>Initializers</a:t>
            </a:r>
            <a:r>
              <a:rPr lang="en-US" dirty="0"/>
              <a:t>:</a:t>
            </a:r>
          </a:p>
        </p:txBody>
      </p:sp>
      <p:pic>
        <p:nvPicPr>
          <p:cNvPr id="4" name="Picture 2">
            <a:extLst>
              <a:ext uri="{FF2B5EF4-FFF2-40B4-BE49-F238E27FC236}">
                <a16:creationId xmlns:a16="http://schemas.microsoft.com/office/drawing/2014/main" id="{2E45E9D8-F164-4835-8A51-F7C2FBC2A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173164"/>
            <a:ext cx="3867150" cy="3204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cstate="print"/>
          <a:srcRect/>
          <a:stretch>
            <a:fillRect/>
          </a:stretch>
        </p:blipFill>
        <p:spPr bwMode="auto">
          <a:xfrm>
            <a:off x="5299658" y="3429000"/>
            <a:ext cx="5762625" cy="3156702"/>
          </a:xfrm>
          <a:prstGeom prst="rect">
            <a:avLst/>
          </a:prstGeom>
          <a:noFill/>
          <a:ln w="9525">
            <a:noFill/>
            <a:miter lim="800000"/>
            <a:headEnd/>
            <a:tailEnd/>
          </a:ln>
        </p:spPr>
      </p:pic>
      <p:pic>
        <p:nvPicPr>
          <p:cNvPr id="5" name="Picture 3">
            <a:extLst>
              <a:ext uri="{FF2B5EF4-FFF2-40B4-BE49-F238E27FC236}">
                <a16:creationId xmlns:a16="http://schemas.microsoft.com/office/drawing/2014/main" id="{24D74135-04DA-4BB0-B876-DC27C78653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7643" y="1447801"/>
            <a:ext cx="268763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normAutofit/>
          </a:bodyPr>
          <a:lstStyle/>
          <a:p>
            <a:pPr algn="l"/>
            <a:r>
              <a:rPr lang="en-US" sz="2800" dirty="0" err="1"/>
              <a:t>Có</a:t>
            </a:r>
            <a:r>
              <a:rPr lang="en-US" sz="2800" dirty="0"/>
              <a:t> 2 </a:t>
            </a:r>
            <a:r>
              <a:rPr lang="en-US" sz="2800" dirty="0" err="1"/>
              <a:t>cách</a:t>
            </a:r>
            <a:r>
              <a:rPr lang="en-US" sz="2800" dirty="0"/>
              <a:t> </a:t>
            </a:r>
            <a:r>
              <a:rPr lang="en-US" sz="2800" dirty="0" err="1"/>
              <a:t>viết</a:t>
            </a:r>
            <a:r>
              <a:rPr lang="en-US" sz="2800" dirty="0"/>
              <a:t> </a:t>
            </a:r>
            <a:r>
              <a:rPr lang="en-US" sz="2800" dirty="0" err="1"/>
              <a:t>truy</a:t>
            </a:r>
            <a:r>
              <a:rPr lang="en-US" sz="2800" dirty="0"/>
              <a:t> </a:t>
            </a:r>
            <a:r>
              <a:rPr lang="en-US" sz="2800" dirty="0" err="1"/>
              <a:t>vấn</a:t>
            </a:r>
            <a:r>
              <a:rPr lang="en-US" sz="2800" dirty="0"/>
              <a:t> LINQ</a:t>
            </a:r>
          </a:p>
        </p:txBody>
      </p:sp>
      <p:sp>
        <p:nvSpPr>
          <p:cNvPr id="3" name="Content Placeholder 2"/>
          <p:cNvSpPr>
            <a:spLocks noGrp="1"/>
          </p:cNvSpPr>
          <p:nvPr>
            <p:ph idx="1"/>
          </p:nvPr>
        </p:nvSpPr>
        <p:spPr>
          <a:xfrm>
            <a:off x="1981200" y="990600"/>
            <a:ext cx="4495800" cy="685800"/>
          </a:xfrm>
        </p:spPr>
        <p:txBody>
          <a:bodyPr>
            <a:normAutofit/>
          </a:bodyPr>
          <a:lstStyle/>
          <a:p>
            <a:pPr marL="594360" indent="-457200">
              <a:buFont typeface="+mj-lt"/>
              <a:buAutoNum type="arabicPeriod"/>
            </a:pPr>
            <a:r>
              <a:rPr lang="en-US" b="1" dirty="0"/>
              <a:t>Query Expression format</a:t>
            </a:r>
          </a:p>
          <a:p>
            <a:endParaRPr lang="en-US" dirty="0"/>
          </a:p>
        </p:txBody>
      </p:sp>
      <p:sp>
        <p:nvSpPr>
          <p:cNvPr id="4" name="TextBox 3"/>
          <p:cNvSpPr txBox="1"/>
          <p:nvPr/>
        </p:nvSpPr>
        <p:spPr>
          <a:xfrm>
            <a:off x="2590800" y="1371600"/>
            <a:ext cx="4343400"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int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nums</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 </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hlinkClick r:id="rId2"/>
              </a:rPr>
              <a:t>new</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int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{0,4,2,6,3,8,3,1};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var</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result = from n in </a:t>
            </a: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nums</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where n &lt;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orderby</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select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foreach</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int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item in result)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Console.WriteLine</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(item);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6" name="TextBox 5"/>
          <p:cNvSpPr txBox="1"/>
          <p:nvPr/>
        </p:nvSpPr>
        <p:spPr>
          <a:xfrm>
            <a:off x="2209800" y="3657600"/>
            <a:ext cx="3657600"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1800" b="1" i="0" u="none" strike="noStrike" kern="1200" cap="none" spc="0" normalizeH="0" baseline="0" noProof="0" dirty="0">
                <a:ln>
                  <a:noFill/>
                </a:ln>
                <a:solidFill>
                  <a:prstClr val="black"/>
                </a:solidFill>
                <a:effectLst/>
                <a:uLnTx/>
                <a:uFillTx/>
                <a:latin typeface="Rockwell" panose="02060603020205020403"/>
                <a:ea typeface="+mn-ea"/>
                <a:cs typeface="+mn-cs"/>
              </a:rPr>
              <a:t>Extension </a:t>
            </a:r>
            <a:r>
              <a:rPr kumimoji="0" lang="en-US" sz="20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Method</a:t>
            </a:r>
            <a:r>
              <a:rPr kumimoji="0" lang="en-US" sz="1800" b="1" i="0" u="none" strike="noStrike" kern="1200" cap="none" spc="0" normalizeH="0" baseline="0" noProof="0" dirty="0">
                <a:ln>
                  <a:noFill/>
                </a:ln>
                <a:solidFill>
                  <a:prstClr val="black"/>
                </a:solidFill>
                <a:effectLst/>
                <a:uLnTx/>
                <a:uFillTx/>
                <a:latin typeface="Rockwell" panose="02060603020205020403"/>
                <a:ea typeface="+mn-ea"/>
                <a:cs typeface="+mn-cs"/>
              </a:rPr>
              <a:t> format</a:t>
            </a:r>
          </a:p>
        </p:txBody>
      </p:sp>
      <p:sp>
        <p:nvSpPr>
          <p:cNvPr id="7" name="TextBox 6"/>
          <p:cNvSpPr txBox="1"/>
          <p:nvPr/>
        </p:nvSpPr>
        <p:spPr>
          <a:xfrm>
            <a:off x="2590800" y="4267201"/>
            <a:ext cx="5486400"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int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nums</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 </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hlinkClick r:id="rId2"/>
              </a:rPr>
              <a:t>new</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int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{0,4,2,6,3,8,3,1};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var</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result = </a:t>
            </a: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nums</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.Where(n =&gt; n &lt; 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OrderBy</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(n =&gt;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foreach</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a:t>
            </a: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int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item in result)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Console.WriteLine</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(item);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BFE6-E56B-4875-9F16-DFD02EC73F1C}"/>
              </a:ext>
            </a:extLst>
          </p:cNvPr>
          <p:cNvSpPr>
            <a:spLocks noGrp="1"/>
          </p:cNvSpPr>
          <p:nvPr>
            <p:ph type="title"/>
          </p:nvPr>
        </p:nvSpPr>
        <p:spPr/>
        <p:txBody>
          <a:bodyPr>
            <a:normAutofit/>
          </a:bodyPr>
          <a:lstStyle/>
          <a:p>
            <a:r>
              <a:rPr lang="en-US" dirty="0" err="1">
                <a:effectLst/>
              </a:rPr>
              <a:t>Mảng</a:t>
            </a:r>
            <a:r>
              <a:rPr lang="en-US" dirty="0">
                <a:effectLst/>
              </a:rPr>
              <a:t> </a:t>
            </a:r>
            <a:r>
              <a:rPr lang="en-US" dirty="0" err="1">
                <a:effectLst/>
              </a:rPr>
              <a:t>động</a:t>
            </a:r>
            <a:r>
              <a:rPr lang="en-US" dirty="0">
                <a:effectLst/>
              </a:rPr>
              <a:t> </a:t>
            </a:r>
            <a:r>
              <a:rPr lang="en-US" dirty="0" err="1">
                <a:effectLst/>
              </a:rPr>
              <a:t>trong</a:t>
            </a:r>
            <a:r>
              <a:rPr lang="en-US" dirty="0">
                <a:effectLst/>
              </a:rPr>
              <a:t> C#</a:t>
            </a:r>
            <a:br>
              <a:rPr lang="en-US" dirty="0">
                <a:effectLst/>
              </a:rPr>
            </a:br>
            <a:endParaRPr lang="en-US" dirty="0"/>
          </a:p>
        </p:txBody>
      </p:sp>
      <p:sp>
        <p:nvSpPr>
          <p:cNvPr id="3" name="Content Placeholder 2">
            <a:extLst>
              <a:ext uri="{FF2B5EF4-FFF2-40B4-BE49-F238E27FC236}">
                <a16:creationId xmlns:a16="http://schemas.microsoft.com/office/drawing/2014/main" id="{305FB0AD-4C4C-4319-A29F-54DA887FFC69}"/>
              </a:ext>
            </a:extLst>
          </p:cNvPr>
          <p:cNvSpPr>
            <a:spLocks noGrp="1"/>
          </p:cNvSpPr>
          <p:nvPr>
            <p:ph idx="1"/>
          </p:nvPr>
        </p:nvSpPr>
        <p:spPr>
          <a:xfrm>
            <a:off x="3492958" y="1728132"/>
            <a:ext cx="7832180" cy="1828800"/>
          </a:xfrm>
        </p:spPr>
        <p:txBody>
          <a:bodyPr anchor="ctr">
            <a:normAutofit/>
          </a:bodyPr>
          <a:lstStyle/>
          <a:p>
            <a:r>
              <a:rPr lang="vi-VN" dirty="0"/>
              <a:t>Mảng động là khai báo một mảng phần tử có kích thước động. </a:t>
            </a:r>
            <a:endParaRPr lang="en-US" dirty="0"/>
          </a:p>
          <a:p>
            <a:r>
              <a:rPr lang="vi-VN" dirty="0"/>
              <a:t>Mảng động là rất quan trọng, tối ưu trong việc lập trình, nó cấp phát bộ nhớ lưu trữ động</a:t>
            </a:r>
            <a:r>
              <a:rPr lang="en-US" dirty="0"/>
              <a:t>.</a:t>
            </a:r>
          </a:p>
          <a:p>
            <a:r>
              <a:rPr lang="en-US" b="1" dirty="0"/>
              <a:t>List&lt;</a:t>
            </a:r>
            <a:r>
              <a:rPr lang="en-US" b="1" dirty="0" err="1"/>
              <a:t>Kiểu_dữ_liệu</a:t>
            </a:r>
            <a:r>
              <a:rPr lang="en-US" b="1" dirty="0"/>
              <a:t>&gt; </a:t>
            </a:r>
            <a:r>
              <a:rPr lang="en-US" b="1" dirty="0" err="1"/>
              <a:t>ten_mang</a:t>
            </a:r>
            <a:r>
              <a:rPr lang="en-US" b="1" dirty="0"/>
              <a:t>= new List&lt; </a:t>
            </a:r>
            <a:r>
              <a:rPr lang="en-US" b="1" dirty="0" err="1"/>
              <a:t>Kiểu_dữ_liệu</a:t>
            </a:r>
            <a:r>
              <a:rPr lang="en-US" b="1" dirty="0"/>
              <a:t> &gt;();</a:t>
            </a:r>
          </a:p>
        </p:txBody>
      </p:sp>
      <p:pic>
        <p:nvPicPr>
          <p:cNvPr id="4" name="Picture 3">
            <a:extLst>
              <a:ext uri="{FF2B5EF4-FFF2-40B4-BE49-F238E27FC236}">
                <a16:creationId xmlns:a16="http://schemas.microsoft.com/office/drawing/2014/main" id="{0E78372E-1965-491C-8749-C65DAD0632B0}"/>
              </a:ext>
            </a:extLst>
          </p:cNvPr>
          <p:cNvPicPr>
            <a:picLocks noChangeAspect="1"/>
          </p:cNvPicPr>
          <p:nvPr/>
        </p:nvPicPr>
        <p:blipFill rotWithShape="1">
          <a:blip r:embed="rId2"/>
          <a:srcRect l="6265" r="7218" b="-3"/>
          <a:stretch/>
        </p:blipFill>
        <p:spPr>
          <a:xfrm>
            <a:off x="241633" y="1941437"/>
            <a:ext cx="3118478" cy="2304868"/>
          </a:xfrm>
          <a:prstGeom prst="rect">
            <a:avLst/>
          </a:prstGeom>
        </p:spPr>
      </p:pic>
      <p:sp>
        <p:nvSpPr>
          <p:cNvPr id="5" name="Content Placeholder 2">
            <a:extLst>
              <a:ext uri="{FF2B5EF4-FFF2-40B4-BE49-F238E27FC236}">
                <a16:creationId xmlns:a16="http://schemas.microsoft.com/office/drawing/2014/main" id="{C963291F-1655-4A3D-8959-F857494E226C}"/>
              </a:ext>
            </a:extLst>
          </p:cNvPr>
          <p:cNvSpPr txBox="1">
            <a:spLocks/>
          </p:cNvSpPr>
          <p:nvPr/>
        </p:nvSpPr>
        <p:spPr>
          <a:xfrm>
            <a:off x="3607266" y="4117955"/>
            <a:ext cx="6817112" cy="2169604"/>
          </a:xfrm>
          <a:prstGeom prst="rect">
            <a:avLst/>
          </a:prstGeom>
          <a:ln>
            <a:solidFill>
              <a:schemeClr val="accent1"/>
            </a:solidFill>
          </a:ln>
        </p:spPr>
        <p:txBody>
          <a:bodyPr vert="horz" lIns="91440" tIns="45720" rIns="91440" bIns="45720" rtlCol="0" anchor="ctr">
            <a:normAutofit fontScale="9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vi-VN"/>
              <a:t>Kiểu_dữ_liệu: Là kiểu dữ liệu có thể là String, double, int,...hoặc là kiểu dữ liệu do người dùng định nghĩa.</a:t>
            </a:r>
            <a:endParaRPr lang="en-US"/>
          </a:p>
          <a:p>
            <a:r>
              <a:rPr lang="en-US"/>
              <a:t>Thuộc tính trong mảng động:</a:t>
            </a:r>
          </a:p>
          <a:p>
            <a:pPr lvl="1"/>
            <a:r>
              <a:rPr lang="en-US"/>
              <a:t>Thêm phần tử vào mảng dùng thuộc tính </a:t>
            </a:r>
            <a:r>
              <a:rPr lang="en-US" b="1"/>
              <a:t>Add, </a:t>
            </a:r>
            <a:r>
              <a:rPr lang="en-US"/>
              <a:t>phần từ thêm sẽ vào vị trí cuối mảng</a:t>
            </a:r>
          </a:p>
          <a:p>
            <a:pPr lvl="1"/>
            <a:r>
              <a:rPr lang="en-US"/>
              <a:t>Đếm số phần tử có trong mảng dùng thuộc tính </a:t>
            </a:r>
            <a:r>
              <a:rPr lang="en-US" b="1"/>
              <a:t>Count </a:t>
            </a:r>
          </a:p>
          <a:p>
            <a:pPr lvl="1"/>
            <a:r>
              <a:rPr lang="en-US"/>
              <a:t>Xóa phần tử trong mảng dùng thuộc tính </a:t>
            </a:r>
            <a:r>
              <a:rPr lang="en-US" b="1"/>
              <a:t>RemoveRange, RemoveAll, RemoveAt</a:t>
            </a:r>
          </a:p>
        </p:txBody>
      </p:sp>
    </p:spTree>
    <p:extLst>
      <p:ext uri="{BB962C8B-B14F-4D97-AF65-F5344CB8AC3E}">
        <p14:creationId xmlns:p14="http://schemas.microsoft.com/office/powerpoint/2010/main" val="2372560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0"/>
            <a:ext cx="8229600" cy="6150008"/>
          </a:xfrm>
        </p:spPr>
        <p:txBody>
          <a:bodyPr/>
          <a:lstStyle/>
          <a:p>
            <a:pPr>
              <a:buNone/>
            </a:pPr>
            <a:r>
              <a:rPr lang="en-US" dirty="0"/>
              <a:t>Minh </a:t>
            </a:r>
            <a:r>
              <a:rPr lang="en-US" dirty="0" err="1"/>
              <a:t>họa</a:t>
            </a:r>
            <a:r>
              <a:rPr lang="en-US" dirty="0"/>
              <a:t> </a:t>
            </a:r>
            <a:r>
              <a:rPr lang="en-US" dirty="0" err="1"/>
              <a:t>ngôn</a:t>
            </a:r>
            <a:r>
              <a:rPr lang="en-US" dirty="0"/>
              <a:t> </a:t>
            </a:r>
            <a:r>
              <a:rPr lang="en-US" dirty="0" err="1"/>
              <a:t>ngữ</a:t>
            </a:r>
            <a:r>
              <a:rPr lang="en-US" dirty="0"/>
              <a:t> LINQ</a:t>
            </a:r>
          </a:p>
          <a:p>
            <a:endParaRPr lang="en-US" dirty="0"/>
          </a:p>
        </p:txBody>
      </p:sp>
      <p:pic>
        <p:nvPicPr>
          <p:cNvPr id="4" name="Picture 3"/>
          <p:cNvPicPr/>
          <p:nvPr/>
        </p:nvPicPr>
        <p:blipFill>
          <a:blip r:embed="rId2" cstate="print"/>
          <a:srcRect/>
          <a:stretch>
            <a:fillRect/>
          </a:stretch>
        </p:blipFill>
        <p:spPr bwMode="auto">
          <a:xfrm>
            <a:off x="1676400" y="762000"/>
            <a:ext cx="5486400" cy="3276600"/>
          </a:xfrm>
          <a:prstGeom prst="rect">
            <a:avLst/>
          </a:prstGeom>
          <a:noFill/>
          <a:ln w="9525">
            <a:noFill/>
            <a:miter lim="800000"/>
            <a:headEnd/>
            <a:tailEnd/>
          </a:ln>
        </p:spPr>
      </p:pic>
      <p:pic>
        <p:nvPicPr>
          <p:cNvPr id="5" name="Picture 4">
            <a:extLst>
              <a:ext uri="{FF2B5EF4-FFF2-40B4-BE49-F238E27FC236}">
                <a16:creationId xmlns:a16="http://schemas.microsoft.com/office/drawing/2014/main" id="{1D9CCD7B-AAEB-403F-8B2F-59D8B6EB5629}"/>
              </a:ext>
            </a:extLst>
          </p:cNvPr>
          <p:cNvPicPr>
            <a:picLocks noChangeAspect="1"/>
          </p:cNvPicPr>
          <p:nvPr/>
        </p:nvPicPr>
        <p:blipFill>
          <a:blip r:embed="rId3"/>
          <a:stretch>
            <a:fillRect/>
          </a:stretch>
        </p:blipFill>
        <p:spPr>
          <a:xfrm>
            <a:off x="4287290" y="4397408"/>
            <a:ext cx="4524375" cy="2057400"/>
          </a:xfrm>
          <a:prstGeom prst="rect">
            <a:avLst/>
          </a:prstGeom>
        </p:spPr>
      </p:pic>
      <p:pic>
        <p:nvPicPr>
          <p:cNvPr id="6" name="Picture 5">
            <a:extLst>
              <a:ext uri="{FF2B5EF4-FFF2-40B4-BE49-F238E27FC236}">
                <a16:creationId xmlns:a16="http://schemas.microsoft.com/office/drawing/2014/main" id="{43E925F5-2662-4CE6-9DB2-38192B793C24}"/>
              </a:ext>
            </a:extLst>
          </p:cNvPr>
          <p:cNvPicPr>
            <a:picLocks noChangeAspect="1"/>
          </p:cNvPicPr>
          <p:nvPr/>
        </p:nvPicPr>
        <p:blipFill>
          <a:blip r:embed="rId4"/>
          <a:stretch>
            <a:fillRect/>
          </a:stretch>
        </p:blipFill>
        <p:spPr>
          <a:xfrm>
            <a:off x="8156439" y="1078684"/>
            <a:ext cx="2590800" cy="3086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86284" y="484632"/>
            <a:ext cx="4741963" cy="1971964"/>
          </a:xfrm>
        </p:spPr>
        <p:txBody>
          <a:bodyPr>
            <a:normAutofit/>
          </a:bodyPr>
          <a:lstStyle/>
          <a:p>
            <a:r>
              <a:rPr lang="en-US" sz="4400">
                <a:solidFill>
                  <a:schemeClr val="tx1"/>
                </a:solidFill>
                <a:latin typeface="Times New Roman" pitchFamily="18" charset="0"/>
                <a:cs typeface="Times New Roman" pitchFamily="18" charset="0"/>
              </a:rPr>
              <a:t>Ba phần của một biểu thức LINQ. </a:t>
            </a:r>
          </a:p>
        </p:txBody>
      </p:sp>
      <p:sp>
        <p:nvSpPr>
          <p:cNvPr id="3" name="Content Placeholder 2"/>
          <p:cNvSpPr>
            <a:spLocks noGrp="1"/>
          </p:cNvSpPr>
          <p:nvPr>
            <p:ph idx="1"/>
          </p:nvPr>
        </p:nvSpPr>
        <p:spPr>
          <a:xfrm>
            <a:off x="6386286" y="2456596"/>
            <a:ext cx="4741962" cy="3715603"/>
          </a:xfrm>
        </p:spPr>
        <p:txBody>
          <a:bodyPr>
            <a:normAutofit/>
          </a:bodyPr>
          <a:lstStyle/>
          <a:p>
            <a:pPr>
              <a:buNone/>
            </a:pP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biểu</a:t>
            </a:r>
            <a:r>
              <a:rPr lang="en-US" dirty="0"/>
              <a:t> </a:t>
            </a:r>
            <a:r>
              <a:rPr lang="en-US" dirty="0" err="1"/>
              <a:t>thức</a:t>
            </a:r>
            <a:r>
              <a:rPr lang="en-US" dirty="0"/>
              <a:t> LINQ </a:t>
            </a:r>
            <a:r>
              <a:rPr lang="en-US" dirty="0" err="1"/>
              <a:t>làm</a:t>
            </a:r>
            <a:r>
              <a:rPr lang="en-US" dirty="0"/>
              <a:t> </a:t>
            </a:r>
            <a:r>
              <a:rPr lang="en-US" dirty="0" err="1"/>
              <a:t>việc</a:t>
            </a:r>
            <a:r>
              <a:rPr lang="en-US" dirty="0"/>
              <a:t> </a:t>
            </a:r>
            <a:r>
              <a:rPr lang="en-US" dirty="0" err="1"/>
              <a:t>theo</a:t>
            </a:r>
            <a:r>
              <a:rPr lang="en-US" dirty="0"/>
              <a:t> </a:t>
            </a:r>
            <a:r>
              <a:rPr lang="en-US" dirty="0" err="1"/>
              <a:t>ba</a:t>
            </a:r>
            <a:r>
              <a:rPr lang="en-US" dirty="0"/>
              <a:t> </a:t>
            </a:r>
            <a:r>
              <a:rPr lang="en-US" dirty="0" err="1"/>
              <a:t>thao</a:t>
            </a:r>
            <a:r>
              <a:rPr lang="en-US" dirty="0"/>
              <a:t> </a:t>
            </a:r>
            <a:r>
              <a:rPr lang="en-US" dirty="0" err="1"/>
              <a:t>tác</a:t>
            </a:r>
            <a:r>
              <a:rPr lang="en-US" dirty="0"/>
              <a:t>. </a:t>
            </a:r>
          </a:p>
          <a:p>
            <a:pPr>
              <a:buNone/>
            </a:pPr>
            <a:endParaRPr lang="en-US" dirty="0"/>
          </a:p>
          <a:p>
            <a:pPr marL="1042416" lvl="1" indent="-457200">
              <a:buAutoNum type="arabicPeriod"/>
            </a:pPr>
            <a:r>
              <a:rPr lang="vi-VN" b="1" dirty="0">
                <a:solidFill>
                  <a:srgbClr val="FFFF00"/>
                </a:solidFill>
                <a:latin typeface="Times New Roman" pitchFamily="18" charset="0"/>
                <a:cs typeface="Times New Roman" pitchFamily="18" charset="0"/>
              </a:rPr>
              <a:t>Có được các dữ liệu nguồn. </a:t>
            </a:r>
            <a:endParaRPr lang="en-US" b="1" dirty="0">
              <a:solidFill>
                <a:srgbClr val="FFFF00"/>
              </a:solidFill>
              <a:latin typeface="Times New Roman" pitchFamily="18" charset="0"/>
              <a:cs typeface="Times New Roman" pitchFamily="18" charset="0"/>
            </a:endParaRPr>
          </a:p>
          <a:p>
            <a:pPr marL="1042416" lvl="1" indent="-457200">
              <a:buAutoNum type="arabicPeriod"/>
            </a:pPr>
            <a:r>
              <a:rPr lang="en-US" b="1" dirty="0">
                <a:solidFill>
                  <a:srgbClr val="FFFF00"/>
                </a:solidFill>
                <a:latin typeface="Times New Roman" pitchFamily="18" charset="0"/>
                <a:cs typeface="Times New Roman" pitchFamily="18" charset="0"/>
              </a:rPr>
              <a:t> </a:t>
            </a:r>
            <a:r>
              <a:rPr lang="en-US" b="1" dirty="0" err="1">
                <a:solidFill>
                  <a:srgbClr val="FFFF00"/>
                </a:solidFill>
                <a:latin typeface="Times New Roman" pitchFamily="18" charset="0"/>
                <a:cs typeface="Times New Roman" pitchFamily="18" charset="0"/>
              </a:rPr>
              <a:t>Tạo</a:t>
            </a:r>
            <a:r>
              <a:rPr lang="en-US" b="1" dirty="0">
                <a:solidFill>
                  <a:srgbClr val="FFFF00"/>
                </a:solidFill>
                <a:latin typeface="Times New Roman" pitchFamily="18" charset="0"/>
                <a:cs typeface="Times New Roman" pitchFamily="18" charset="0"/>
              </a:rPr>
              <a:t> </a:t>
            </a:r>
            <a:r>
              <a:rPr lang="en-US" b="1" dirty="0" err="1">
                <a:solidFill>
                  <a:srgbClr val="FFFF00"/>
                </a:solidFill>
                <a:latin typeface="Times New Roman" pitchFamily="18" charset="0"/>
                <a:cs typeface="Times New Roman" pitchFamily="18" charset="0"/>
              </a:rPr>
              <a:t>các</a:t>
            </a:r>
            <a:r>
              <a:rPr lang="en-US" b="1" dirty="0">
                <a:solidFill>
                  <a:srgbClr val="FFFF00"/>
                </a:solidFill>
                <a:latin typeface="Times New Roman" pitchFamily="18" charset="0"/>
                <a:cs typeface="Times New Roman" pitchFamily="18" charset="0"/>
              </a:rPr>
              <a:t> </a:t>
            </a:r>
            <a:r>
              <a:rPr lang="en-US" b="1" dirty="0" err="1">
                <a:solidFill>
                  <a:srgbClr val="FFFF00"/>
                </a:solidFill>
                <a:latin typeface="Times New Roman" pitchFamily="18" charset="0"/>
                <a:cs typeface="Times New Roman" pitchFamily="18" charset="0"/>
              </a:rPr>
              <a:t>truy</a:t>
            </a:r>
            <a:r>
              <a:rPr lang="en-US" b="1" dirty="0">
                <a:solidFill>
                  <a:srgbClr val="FFFF00"/>
                </a:solidFill>
                <a:latin typeface="Times New Roman" pitchFamily="18" charset="0"/>
                <a:cs typeface="Times New Roman" pitchFamily="18" charset="0"/>
              </a:rPr>
              <a:t> </a:t>
            </a:r>
            <a:r>
              <a:rPr lang="en-US" b="1" dirty="0" err="1">
                <a:solidFill>
                  <a:srgbClr val="FFFF00"/>
                </a:solidFill>
                <a:latin typeface="Times New Roman" pitchFamily="18" charset="0"/>
                <a:cs typeface="Times New Roman" pitchFamily="18" charset="0"/>
              </a:rPr>
              <a:t>vấn</a:t>
            </a:r>
            <a:r>
              <a:rPr lang="en-US" b="1" dirty="0">
                <a:solidFill>
                  <a:srgbClr val="FFFF00"/>
                </a:solidFill>
                <a:latin typeface="Times New Roman" pitchFamily="18" charset="0"/>
                <a:cs typeface="Times New Roman" pitchFamily="18" charset="0"/>
              </a:rPr>
              <a:t>. </a:t>
            </a:r>
          </a:p>
          <a:p>
            <a:pPr marL="1042416" lvl="1" indent="-457200">
              <a:buAutoNum type="arabicPeriod"/>
            </a:pPr>
            <a:r>
              <a:rPr lang="en-US" b="1" dirty="0" err="1">
                <a:solidFill>
                  <a:srgbClr val="FFFF00"/>
                </a:solidFill>
                <a:latin typeface="Times New Roman" pitchFamily="18" charset="0"/>
                <a:cs typeface="Times New Roman" pitchFamily="18" charset="0"/>
              </a:rPr>
              <a:t>Thực</a:t>
            </a:r>
            <a:r>
              <a:rPr lang="en-US" b="1" dirty="0">
                <a:solidFill>
                  <a:srgbClr val="FFFF00"/>
                </a:solidFill>
                <a:latin typeface="Times New Roman" pitchFamily="18" charset="0"/>
                <a:cs typeface="Times New Roman" pitchFamily="18" charset="0"/>
              </a:rPr>
              <a:t> </a:t>
            </a:r>
            <a:r>
              <a:rPr lang="en-US" b="1" dirty="0" err="1">
                <a:solidFill>
                  <a:srgbClr val="FFFF00"/>
                </a:solidFill>
                <a:latin typeface="Times New Roman" pitchFamily="18" charset="0"/>
                <a:cs typeface="Times New Roman" pitchFamily="18" charset="0"/>
              </a:rPr>
              <a:t>hiện</a:t>
            </a:r>
            <a:r>
              <a:rPr lang="en-US" b="1" dirty="0">
                <a:solidFill>
                  <a:srgbClr val="FFFF00"/>
                </a:solidFill>
                <a:latin typeface="Times New Roman" pitchFamily="18" charset="0"/>
                <a:cs typeface="Times New Roman" pitchFamily="18" charset="0"/>
              </a:rPr>
              <a:t> </a:t>
            </a:r>
            <a:r>
              <a:rPr lang="en-US" b="1" dirty="0" err="1">
                <a:solidFill>
                  <a:srgbClr val="FFFF00"/>
                </a:solidFill>
                <a:latin typeface="Times New Roman" pitchFamily="18" charset="0"/>
                <a:cs typeface="Times New Roman" pitchFamily="18" charset="0"/>
              </a:rPr>
              <a:t>các</a:t>
            </a:r>
            <a:r>
              <a:rPr lang="en-US" b="1" dirty="0">
                <a:solidFill>
                  <a:srgbClr val="FFFF00"/>
                </a:solidFill>
                <a:latin typeface="Times New Roman" pitchFamily="18" charset="0"/>
                <a:cs typeface="Times New Roman" pitchFamily="18" charset="0"/>
              </a:rPr>
              <a:t> </a:t>
            </a:r>
            <a:r>
              <a:rPr lang="en-US" b="1" dirty="0" err="1">
                <a:solidFill>
                  <a:srgbClr val="FFFF00"/>
                </a:solidFill>
                <a:latin typeface="Times New Roman" pitchFamily="18" charset="0"/>
                <a:cs typeface="Times New Roman" pitchFamily="18" charset="0"/>
              </a:rPr>
              <a:t>truy</a:t>
            </a:r>
            <a:r>
              <a:rPr lang="en-US" b="1" dirty="0">
                <a:solidFill>
                  <a:srgbClr val="FFFF00"/>
                </a:solidFill>
                <a:latin typeface="Times New Roman" pitchFamily="18" charset="0"/>
                <a:cs typeface="Times New Roman" pitchFamily="18" charset="0"/>
              </a:rPr>
              <a:t> </a:t>
            </a:r>
            <a:r>
              <a:rPr lang="en-US" b="1" dirty="0" err="1">
                <a:solidFill>
                  <a:srgbClr val="FFFF00"/>
                </a:solidFill>
                <a:latin typeface="Times New Roman" pitchFamily="18" charset="0"/>
                <a:cs typeface="Times New Roman" pitchFamily="18" charset="0"/>
              </a:rPr>
              <a:t>vấn</a:t>
            </a:r>
            <a:r>
              <a:rPr lang="en-US" b="1" dirty="0">
                <a:solidFill>
                  <a:srgbClr val="FFFF00"/>
                </a:solidFill>
                <a:latin typeface="Times New Roman" pitchFamily="18" charset="0"/>
                <a:cs typeface="Times New Roman" pitchFamily="18" charset="0"/>
              </a:rPr>
              <a:t>. </a:t>
            </a:r>
          </a:p>
          <a:p>
            <a:endParaRPr lang="en-US" dirty="0"/>
          </a:p>
        </p:txBody>
      </p:sp>
      <p:pic>
        <p:nvPicPr>
          <p:cNvPr id="1027" name="Picture 3"/>
          <p:cNvPicPr>
            <a:picLocks noChangeAspect="1" noChangeArrowheads="1"/>
          </p:cNvPicPr>
          <p:nvPr/>
        </p:nvPicPr>
        <p:blipFill>
          <a:blip r:embed="rId3" cstate="print"/>
          <a:stretch>
            <a:fillRect/>
          </a:stretch>
        </p:blipFill>
        <p:spPr bwMode="auto">
          <a:xfrm>
            <a:off x="823396" y="1410459"/>
            <a:ext cx="3573675" cy="4128007"/>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itle 1">
            <a:extLst>
              <a:ext uri="{FF2B5EF4-FFF2-40B4-BE49-F238E27FC236}">
                <a16:creationId xmlns:a16="http://schemas.microsoft.com/office/drawing/2014/main" id="{4C14645A-84F1-4CEF-A70A-520302A20E06}"/>
              </a:ext>
            </a:extLst>
          </p:cNvPr>
          <p:cNvSpPr>
            <a:spLocks noGrp="1" noChangeArrowheads="1"/>
          </p:cNvSpPr>
          <p:nvPr>
            <p:ph type="title"/>
          </p:nvPr>
        </p:nvSpPr>
        <p:spPr/>
        <p:txBody>
          <a:bodyPr/>
          <a:lstStyle/>
          <a:p>
            <a:pPr eaLnBrk="1" hangingPunct="1"/>
            <a:r>
              <a:rPr lang="en-US" altLang="en-US"/>
              <a:t>File trong C#</a:t>
            </a:r>
          </a:p>
        </p:txBody>
      </p:sp>
      <p:sp>
        <p:nvSpPr>
          <p:cNvPr id="243715" name="Content Placeholder 2">
            <a:extLst>
              <a:ext uri="{FF2B5EF4-FFF2-40B4-BE49-F238E27FC236}">
                <a16:creationId xmlns:a16="http://schemas.microsoft.com/office/drawing/2014/main" id="{FEC5551D-6C6D-4617-BFF5-E9CCAFE6E57F}"/>
              </a:ext>
            </a:extLst>
          </p:cNvPr>
          <p:cNvSpPr>
            <a:spLocks noGrp="1" noChangeArrowheads="1"/>
          </p:cNvSpPr>
          <p:nvPr>
            <p:ph idx="1"/>
          </p:nvPr>
        </p:nvSpPr>
        <p:spPr/>
        <p:txBody>
          <a:bodyPr/>
          <a:lstStyle/>
          <a:p>
            <a:pPr eaLnBrk="1" hangingPunct="1"/>
            <a:endParaRPr lang="en-US" altLang="en-US"/>
          </a:p>
        </p:txBody>
      </p:sp>
      <p:sp>
        <p:nvSpPr>
          <p:cNvPr id="243717" name="Slide Number Placeholder 1">
            <a:extLst>
              <a:ext uri="{FF2B5EF4-FFF2-40B4-BE49-F238E27FC236}">
                <a16:creationId xmlns:a16="http://schemas.microsoft.com/office/drawing/2014/main" id="{173EEE2C-4D28-4988-A10A-F40D0C0BAB0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fld id="{6BE159E3-0A4F-4DF7-837B-FE43C465F49C}" type="slidenum">
              <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t>3</a:t>
            </a:fld>
            <a:endPar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pic>
        <p:nvPicPr>
          <p:cNvPr id="243716" name="Picture 2">
            <a:extLst>
              <a:ext uri="{FF2B5EF4-FFF2-40B4-BE49-F238E27FC236}">
                <a16:creationId xmlns:a16="http://schemas.microsoft.com/office/drawing/2014/main" id="{F311E0A3-EF53-4170-ADCC-F4177A3CF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2649539"/>
            <a:ext cx="8772525"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4E7EEF05-0412-4466-B17B-98666E5A35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752601"/>
            <a:ext cx="4038600" cy="4120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2701C77F-3311-498B-8F59-95A03F5D5A45}"/>
              </a:ext>
            </a:extLst>
          </p:cNvPr>
          <p:cNvPicPr>
            <a:picLocks noChangeAspect="1" noChangeArrowheads="1"/>
          </p:cNvPicPr>
          <p:nvPr/>
        </p:nvPicPr>
        <p:blipFill>
          <a:blip r:embed="rId3" cstate="print"/>
          <a:srcRect/>
          <a:stretch>
            <a:fillRect/>
          </a:stretch>
        </p:blipFill>
        <p:spPr bwMode="auto">
          <a:xfrm>
            <a:off x="6905274" y="1582024"/>
            <a:ext cx="3820050" cy="39624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6863C9-AA97-479F-BD46-02589E05FA46}"/>
              </a:ext>
            </a:extLst>
          </p:cNvPr>
          <p:cNvPicPr>
            <a:picLocks noChangeAspect="1"/>
          </p:cNvPicPr>
          <p:nvPr/>
        </p:nvPicPr>
        <p:blipFill rotWithShape="1">
          <a:blip r:embed="rId2"/>
          <a:srcRect t="2597"/>
          <a:stretch/>
        </p:blipFill>
        <p:spPr>
          <a:xfrm>
            <a:off x="20" y="10"/>
            <a:ext cx="12191980" cy="6857989"/>
          </a:xfrm>
          <a:prstGeom prst="rect">
            <a:avLst/>
          </a:prstGeom>
        </p:spPr>
      </p:pic>
      <p:sp>
        <p:nvSpPr>
          <p:cNvPr id="2" name="Title 1">
            <a:extLst>
              <a:ext uri="{FF2B5EF4-FFF2-40B4-BE49-F238E27FC236}">
                <a16:creationId xmlns:a16="http://schemas.microsoft.com/office/drawing/2014/main" id="{525F93AA-2FC4-4FCB-BF43-44CE00F8F7B4}"/>
              </a:ext>
            </a:extLst>
          </p:cNvPr>
          <p:cNvSpPr>
            <a:spLocks noGrp="1"/>
          </p:cNvSpPr>
          <p:nvPr>
            <p:ph type="title"/>
          </p:nvPr>
        </p:nvSpPr>
        <p:spPr/>
        <p:txBody>
          <a:bodyPr anchor="ctr">
            <a:normAutofit/>
          </a:bodyPr>
          <a:lstStyle/>
          <a:p>
            <a:r>
              <a:rPr lang="en-US">
                <a:solidFill>
                  <a:schemeClr val="tx1"/>
                </a:solidFill>
              </a:rPr>
              <a:t>Lịch làm việc</a:t>
            </a:r>
          </a:p>
        </p:txBody>
      </p:sp>
      <p:sp>
        <p:nvSpPr>
          <p:cNvPr id="3" name="Content Placeholder 2">
            <a:extLst>
              <a:ext uri="{FF2B5EF4-FFF2-40B4-BE49-F238E27FC236}">
                <a16:creationId xmlns:a16="http://schemas.microsoft.com/office/drawing/2014/main" id="{1208CB55-651A-40D4-A565-40BE353E952A}"/>
              </a:ext>
            </a:extLst>
          </p:cNvPr>
          <p:cNvSpPr>
            <a:spLocks noGrp="1"/>
          </p:cNvSpPr>
          <p:nvPr>
            <p:ph idx="1"/>
          </p:nvPr>
        </p:nvSpPr>
        <p:spPr/>
        <p:txBody>
          <a:bodyPr>
            <a:normAutofit/>
          </a:bodyPr>
          <a:lstStyle/>
          <a:p>
            <a:r>
              <a:rPr lang="en-US"/>
              <a:t> </a:t>
            </a:r>
            <a:endParaRPr lang="en-US" dirty="0"/>
          </a:p>
          <a:p>
            <a:r>
              <a:rPr lang="en-US"/>
              <a:t>23/11:</a:t>
            </a:r>
            <a:endParaRPr lang="en-US" dirty="0"/>
          </a:p>
          <a:p>
            <a:pPr lvl="1"/>
            <a:r>
              <a:rPr lang="en-US" dirty="0"/>
              <a:t> </a:t>
            </a:r>
            <a:r>
              <a:rPr lang="en-US" dirty="0" err="1"/>
              <a:t>Ôn</a:t>
            </a:r>
            <a:r>
              <a:rPr lang="en-US" dirty="0"/>
              <a:t> </a:t>
            </a:r>
            <a:r>
              <a:rPr lang="en-US" dirty="0" err="1"/>
              <a:t>tập</a:t>
            </a:r>
            <a:endParaRPr lang="en-US" dirty="0"/>
          </a:p>
          <a:p>
            <a:r>
              <a:rPr lang="en-US"/>
              <a:t>07/12/2021</a:t>
            </a:r>
            <a:endParaRPr lang="en-US" dirty="0"/>
          </a:p>
          <a:p>
            <a:pPr lvl="1"/>
            <a:r>
              <a:rPr lang="en-US" dirty="0" err="1"/>
              <a:t>Thi</a:t>
            </a:r>
            <a:endParaRPr lang="en-US" dirty="0"/>
          </a:p>
        </p:txBody>
      </p:sp>
    </p:spTree>
    <p:extLst>
      <p:ext uri="{BB962C8B-B14F-4D97-AF65-F5344CB8AC3E}">
        <p14:creationId xmlns:p14="http://schemas.microsoft.com/office/powerpoint/2010/main" val="2786329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itle 2">
            <a:extLst>
              <a:ext uri="{FF2B5EF4-FFF2-40B4-BE49-F238E27FC236}">
                <a16:creationId xmlns:a16="http://schemas.microsoft.com/office/drawing/2014/main" id="{F9F4EAAA-73CF-4592-90A9-345BF42553A4}"/>
              </a:ext>
            </a:extLst>
          </p:cNvPr>
          <p:cNvSpPr>
            <a:spLocks noGrp="1" noChangeArrowheads="1"/>
          </p:cNvSpPr>
          <p:nvPr>
            <p:ph type="title"/>
          </p:nvPr>
        </p:nvSpPr>
        <p:spPr/>
        <p:txBody>
          <a:bodyPr/>
          <a:lstStyle/>
          <a:p>
            <a:pPr eaLnBrk="1" hangingPunct="1"/>
            <a:r>
              <a:rPr lang="en-US" altLang="en-US"/>
              <a:t>StreamReader và StreamWriter</a:t>
            </a:r>
          </a:p>
        </p:txBody>
      </p:sp>
      <p:sp>
        <p:nvSpPr>
          <p:cNvPr id="244739" name="Content Placeholder 1">
            <a:extLst>
              <a:ext uri="{FF2B5EF4-FFF2-40B4-BE49-F238E27FC236}">
                <a16:creationId xmlns:a16="http://schemas.microsoft.com/office/drawing/2014/main" id="{F2F576B7-1E72-484F-86A6-89C23E976A12}"/>
              </a:ext>
            </a:extLst>
          </p:cNvPr>
          <p:cNvSpPr>
            <a:spLocks noGrp="1" noChangeArrowheads="1"/>
          </p:cNvSpPr>
          <p:nvPr>
            <p:ph idx="1"/>
          </p:nvPr>
        </p:nvSpPr>
        <p:spPr>
          <a:xfrm>
            <a:off x="2395538" y="1844676"/>
            <a:ext cx="7408862" cy="3451225"/>
          </a:xfrm>
        </p:spPr>
        <p:txBody>
          <a:bodyPr/>
          <a:lstStyle/>
          <a:p>
            <a:pPr eaLnBrk="1" hangingPunct="1"/>
            <a:r>
              <a:rPr lang="vi-VN" altLang="en-US">
                <a:latin typeface="Candara" panose="020E0502030303020204" pitchFamily="34" charset="0"/>
              </a:rPr>
              <a:t>Các lớp </a:t>
            </a:r>
            <a:r>
              <a:rPr lang="vi-VN" altLang="en-US" b="1">
                <a:latin typeface="Candara" panose="020E0502030303020204" pitchFamily="34" charset="0"/>
              </a:rPr>
              <a:t>StreamReader</a:t>
            </a:r>
            <a:r>
              <a:rPr lang="vi-VN" altLang="en-US">
                <a:latin typeface="Candara" panose="020E0502030303020204" pitchFamily="34" charset="0"/>
              </a:rPr>
              <a:t> và </a:t>
            </a:r>
            <a:r>
              <a:rPr lang="vi-VN" altLang="en-US" b="1">
                <a:latin typeface="Candara" panose="020E0502030303020204" pitchFamily="34" charset="0"/>
              </a:rPr>
              <a:t>StreamWriter</a:t>
            </a:r>
            <a:r>
              <a:rPr lang="vi-VN" altLang="en-US">
                <a:latin typeface="Candara" panose="020E0502030303020204" pitchFamily="34" charset="0"/>
              </a:rPr>
              <a:t> trong C# được sử dụng để đọc và ghi dữ liệu tới text file. Những lớp này kế thừa từ lớp abstract cơ sở là Stream, mà hỗ trợ việc đọc và ghi các byte vào trong File Stream</a:t>
            </a:r>
            <a:endParaRPr lang="en-US" altLang="en-US"/>
          </a:p>
        </p:txBody>
      </p:sp>
      <p:sp>
        <p:nvSpPr>
          <p:cNvPr id="244741" name="Slide Number Placeholder 1">
            <a:extLst>
              <a:ext uri="{FF2B5EF4-FFF2-40B4-BE49-F238E27FC236}">
                <a16:creationId xmlns:a16="http://schemas.microsoft.com/office/drawing/2014/main" id="{F395AE0C-7821-4827-8019-4BD1DF45DE2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fld id="{A15FD88E-2852-4660-9005-23CDF0161B52}" type="slidenum">
              <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t>4</a:t>
            </a:fld>
            <a:endPar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pic>
        <p:nvPicPr>
          <p:cNvPr id="274436" name="Picture 4">
            <a:extLst>
              <a:ext uri="{FF2B5EF4-FFF2-40B4-BE49-F238E27FC236}">
                <a16:creationId xmlns:a16="http://schemas.microsoft.com/office/drawing/2014/main" id="{8B144B43-8C20-4933-AF70-32686753BE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1025" y="2991230"/>
            <a:ext cx="4135437" cy="328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4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itle 2">
            <a:extLst>
              <a:ext uri="{FF2B5EF4-FFF2-40B4-BE49-F238E27FC236}">
                <a16:creationId xmlns:a16="http://schemas.microsoft.com/office/drawing/2014/main" id="{6B22CA09-617E-44B0-A6F5-7B8DFD51A447}"/>
              </a:ext>
            </a:extLst>
          </p:cNvPr>
          <p:cNvSpPr>
            <a:spLocks noGrp="1" noChangeArrowheads="1"/>
          </p:cNvSpPr>
          <p:nvPr>
            <p:ph type="title"/>
          </p:nvPr>
        </p:nvSpPr>
        <p:spPr/>
        <p:txBody>
          <a:bodyPr/>
          <a:lstStyle/>
          <a:p>
            <a:pPr eaLnBrk="1" hangingPunct="1"/>
            <a:r>
              <a:rPr lang="en-US" altLang="en-US"/>
              <a:t>StreamReader và StreamWriter</a:t>
            </a:r>
          </a:p>
        </p:txBody>
      </p:sp>
      <p:sp>
        <p:nvSpPr>
          <p:cNvPr id="245763" name="Content Placeholder 1">
            <a:extLst>
              <a:ext uri="{FF2B5EF4-FFF2-40B4-BE49-F238E27FC236}">
                <a16:creationId xmlns:a16="http://schemas.microsoft.com/office/drawing/2014/main" id="{F616F937-B510-433E-82EB-B964EE976212}"/>
              </a:ext>
            </a:extLst>
          </p:cNvPr>
          <p:cNvSpPr>
            <a:spLocks noGrp="1" noChangeArrowheads="1"/>
          </p:cNvSpPr>
          <p:nvPr>
            <p:ph idx="1"/>
          </p:nvPr>
        </p:nvSpPr>
        <p:spPr/>
        <p:txBody>
          <a:bodyPr/>
          <a:lstStyle/>
          <a:p>
            <a:pPr eaLnBrk="1" hangingPunct="1"/>
            <a:r>
              <a:rPr lang="en-US" altLang="en-US"/>
              <a:t>StreamReader k</a:t>
            </a:r>
            <a:r>
              <a:rPr lang="vi-VN" altLang="en-US"/>
              <a:t>ế thừa từ lớp abstract cơ sở là </a:t>
            </a:r>
            <a:r>
              <a:rPr lang="vi-VN" altLang="en-US" i="1">
                <a:solidFill>
                  <a:srgbClr val="7030A0"/>
                </a:solidFill>
              </a:rPr>
              <a:t>TextReader</a:t>
            </a:r>
            <a:r>
              <a:rPr lang="vi-VN" altLang="en-US"/>
              <a:t> mà biểu diễn một reader để đọc một dãy ký tự</a:t>
            </a:r>
            <a:endParaRPr lang="en-US" altLang="en-US"/>
          </a:p>
          <a:p>
            <a:pPr lvl="1" eaLnBrk="1" hangingPunct="1"/>
            <a:r>
              <a:rPr lang="en-US" altLang="en-US"/>
              <a:t>Close()</a:t>
            </a:r>
          </a:p>
          <a:p>
            <a:pPr lvl="1" eaLnBrk="1" hangingPunct="1"/>
            <a:r>
              <a:rPr lang="en-US" altLang="en-US"/>
              <a:t>Peek() : trả về các ký tự có sẵn</a:t>
            </a:r>
          </a:p>
          <a:p>
            <a:pPr lvl="1" eaLnBrk="1" hangingPunct="1"/>
            <a:r>
              <a:rPr lang="en-US" altLang="en-US"/>
              <a:t>Read()</a:t>
            </a:r>
          </a:p>
          <a:p>
            <a:pPr eaLnBrk="1" hangingPunct="1"/>
            <a:r>
              <a:rPr lang="vi-VN" altLang="en-US">
                <a:latin typeface="Candara" panose="020E0502030303020204" pitchFamily="34" charset="0"/>
              </a:rPr>
              <a:t>Lớp </a:t>
            </a:r>
            <a:r>
              <a:rPr lang="vi-VN" altLang="en-US" b="1">
                <a:latin typeface="Candara" panose="020E0502030303020204" pitchFamily="34" charset="0"/>
              </a:rPr>
              <a:t>StreamWriter</a:t>
            </a:r>
            <a:r>
              <a:rPr lang="vi-VN" altLang="en-US">
                <a:latin typeface="Candara" panose="020E0502030303020204" pitchFamily="34" charset="0"/>
              </a:rPr>
              <a:t> </a:t>
            </a:r>
            <a:r>
              <a:rPr lang="en-US" altLang="en-US"/>
              <a:t> </a:t>
            </a:r>
            <a:r>
              <a:rPr lang="vi-VN" altLang="en-US">
                <a:latin typeface="Candara" panose="020E0502030303020204" pitchFamily="34" charset="0"/>
              </a:rPr>
              <a:t>kế thừa từ lớp abstract là </a:t>
            </a:r>
            <a:r>
              <a:rPr lang="vi-VN" altLang="en-US" i="1">
                <a:solidFill>
                  <a:srgbClr val="7030A0"/>
                </a:solidFill>
                <a:latin typeface="Candara" panose="020E0502030303020204" pitchFamily="34" charset="0"/>
              </a:rPr>
              <a:t>TextWrite</a:t>
            </a:r>
            <a:r>
              <a:rPr lang="vi-VN" altLang="en-US">
                <a:latin typeface="Candara" panose="020E0502030303020204" pitchFamily="34" charset="0"/>
              </a:rPr>
              <a:t>r mà biểu diễn một Writer để ghi một dãy ký tự.</a:t>
            </a:r>
            <a:endParaRPr lang="en-US" altLang="en-US"/>
          </a:p>
          <a:p>
            <a:pPr eaLnBrk="1" hangingPunct="1"/>
            <a:endParaRPr lang="en-US" altLang="en-US"/>
          </a:p>
        </p:txBody>
      </p:sp>
      <p:sp>
        <p:nvSpPr>
          <p:cNvPr id="245764" name="Slide Number Placeholder 1">
            <a:extLst>
              <a:ext uri="{FF2B5EF4-FFF2-40B4-BE49-F238E27FC236}">
                <a16:creationId xmlns:a16="http://schemas.microsoft.com/office/drawing/2014/main" id="{18C2512E-DD7B-4305-A429-0C827CE12F4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fld id="{55DCF2F8-E0B9-41FD-91C0-62C65CA3013F}" type="slidenum">
              <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t>5</a:t>
            </a:fld>
            <a:endPar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itle 2">
            <a:extLst>
              <a:ext uri="{FF2B5EF4-FFF2-40B4-BE49-F238E27FC236}">
                <a16:creationId xmlns:a16="http://schemas.microsoft.com/office/drawing/2014/main" id="{EF49F21A-A31C-4A52-BC12-97B077C2EDBF}"/>
              </a:ext>
            </a:extLst>
          </p:cNvPr>
          <p:cNvSpPr>
            <a:spLocks noGrp="1" noChangeArrowheads="1"/>
          </p:cNvSpPr>
          <p:nvPr>
            <p:ph type="title"/>
          </p:nvPr>
        </p:nvSpPr>
        <p:spPr/>
        <p:txBody>
          <a:bodyPr/>
          <a:lstStyle/>
          <a:p>
            <a:pPr eaLnBrk="1" hangingPunct="1"/>
            <a:r>
              <a:rPr lang="en-US" altLang="en-US"/>
              <a:t>ReadAllLines/ReadAllText</a:t>
            </a:r>
          </a:p>
        </p:txBody>
      </p:sp>
      <p:sp>
        <p:nvSpPr>
          <p:cNvPr id="2" name="Content Placeholder 1">
            <a:extLst>
              <a:ext uri="{FF2B5EF4-FFF2-40B4-BE49-F238E27FC236}">
                <a16:creationId xmlns:a16="http://schemas.microsoft.com/office/drawing/2014/main" id="{500E3B6E-C1AC-4039-ACE7-CE51632012A3}"/>
              </a:ext>
            </a:extLst>
          </p:cNvPr>
          <p:cNvSpPr>
            <a:spLocks noGrp="1"/>
          </p:cNvSpPr>
          <p:nvPr>
            <p:ph idx="1"/>
          </p:nvPr>
        </p:nvSpPr>
        <p:spPr>
          <a:xfrm>
            <a:off x="2395538" y="1700214"/>
            <a:ext cx="7408862" cy="3451225"/>
          </a:xfrm>
        </p:spPr>
        <p:txBody>
          <a:bodyPr rtlCol="0">
            <a:normAutofit/>
          </a:bodyPr>
          <a:lstStyle/>
          <a:p>
            <a:pPr marL="342906" indent="-342906" defTabSz="457207" eaLnBrk="1" fontAlgn="auto" hangingPunct="1">
              <a:spcAft>
                <a:spcPts val="0"/>
              </a:spcAft>
              <a:buClr>
                <a:schemeClr val="bg2">
                  <a:lumMod val="40000"/>
                  <a:lumOff val="60000"/>
                </a:schemeClr>
              </a:buClr>
              <a:buFont typeface="Wingdings 3" charset="2"/>
              <a:buChar char=""/>
              <a:defRPr/>
            </a:pPr>
            <a:r>
              <a:rPr lang="vi-VN" dirty="0">
                <a:latin typeface="Candara" pitchFamily="34" charset="0"/>
              </a:rPr>
              <a:t>Trong đó, hàm ReadAllLines sẽ đọc dữ liệu trong file và </a:t>
            </a:r>
            <a:r>
              <a:rPr lang="vi-VN" i="1" dirty="0">
                <a:solidFill>
                  <a:srgbClr val="FF0000"/>
                </a:solidFill>
                <a:latin typeface="Candara" pitchFamily="34" charset="0"/>
              </a:rPr>
              <a:t>trả về mảng các dòng dữ liệu </a:t>
            </a:r>
            <a:r>
              <a:rPr lang="vi-VN" dirty="0">
                <a:latin typeface="Candara" pitchFamily="34" charset="0"/>
              </a:rPr>
              <a:t>của file đó.</a:t>
            </a:r>
            <a:endParaRPr lang="en-US" dirty="0"/>
          </a:p>
          <a:p>
            <a:pPr marL="342906" indent="-342906" defTabSz="457207" eaLnBrk="1" fontAlgn="auto" hangingPunct="1">
              <a:spcAft>
                <a:spcPts val="0"/>
              </a:spcAft>
              <a:buClr>
                <a:schemeClr val="bg2">
                  <a:lumMod val="40000"/>
                  <a:lumOff val="60000"/>
                </a:schemeClr>
              </a:buClr>
              <a:buFont typeface="Wingdings 3" charset="2"/>
              <a:buChar char=""/>
              <a:defRPr/>
            </a:pPr>
            <a:r>
              <a:rPr lang="vi-VN" dirty="0">
                <a:latin typeface="Candara" pitchFamily="34" charset="0"/>
              </a:rPr>
              <a:t>Hàm ReadAllText sẽ đọc toàn bộ dữ liệu và trả </a:t>
            </a:r>
            <a:r>
              <a:rPr lang="vi-VN" i="1" dirty="0">
                <a:solidFill>
                  <a:srgbClr val="FF0000"/>
                </a:solidFill>
                <a:latin typeface="Candara" pitchFamily="34" charset="0"/>
              </a:rPr>
              <a:t>ra chuỗi dữ liệu </a:t>
            </a:r>
            <a:r>
              <a:rPr lang="vi-VN" dirty="0">
                <a:latin typeface="Candara" pitchFamily="34" charset="0"/>
              </a:rPr>
              <a:t>đó. </a:t>
            </a:r>
            <a:endParaRPr lang="en-US" dirty="0"/>
          </a:p>
          <a:p>
            <a:pPr marL="342906" indent="-342906" defTabSz="457207" eaLnBrk="1" fontAlgn="auto" hangingPunct="1">
              <a:spcAft>
                <a:spcPts val="0"/>
              </a:spcAft>
              <a:buClr>
                <a:schemeClr val="bg2">
                  <a:lumMod val="40000"/>
                  <a:lumOff val="60000"/>
                </a:schemeClr>
              </a:buClr>
              <a:buFont typeface="Wingdings 3" charset="2"/>
              <a:buChar char=""/>
              <a:defRPr/>
            </a:pPr>
            <a:r>
              <a:rPr lang="vi-VN" dirty="0">
                <a:latin typeface="Candara" pitchFamily="34" charset="0"/>
              </a:rPr>
              <a:t>Chuỗi</a:t>
            </a:r>
            <a:r>
              <a:rPr lang="en-US" dirty="0"/>
              <a:t> </a:t>
            </a:r>
            <a:r>
              <a:rPr lang="en-US" dirty="0" err="1"/>
              <a:t>cần</a:t>
            </a:r>
            <a:r>
              <a:rPr lang="en-US" dirty="0"/>
              <a:t> </a:t>
            </a:r>
            <a:r>
              <a:rPr lang="en-US" dirty="0" err="1"/>
              <a:t>cung</a:t>
            </a:r>
            <a:r>
              <a:rPr lang="en-US" dirty="0"/>
              <a:t> </a:t>
            </a:r>
            <a:r>
              <a:rPr lang="en-US" dirty="0" err="1"/>
              <a:t>cấp</a:t>
            </a:r>
            <a:r>
              <a:rPr lang="vi-VN" dirty="0">
                <a:latin typeface="Candara" pitchFamily="34" charset="0"/>
              </a:rPr>
              <a:t> là đường dẩn đến vị trí file cần đọc.</a:t>
            </a:r>
            <a:endParaRPr lang="en-US" dirty="0"/>
          </a:p>
          <a:p>
            <a:pPr marL="342906" indent="-342906" defTabSz="457207" eaLnBrk="1" fontAlgn="auto" hangingPunct="1">
              <a:spcAft>
                <a:spcPts val="0"/>
              </a:spcAft>
              <a:buClr>
                <a:schemeClr val="bg2">
                  <a:lumMod val="40000"/>
                  <a:lumOff val="60000"/>
                </a:schemeClr>
              </a:buClr>
              <a:buFont typeface="Wingdings 3" charset="2"/>
              <a:buChar char=""/>
              <a:defRPr/>
            </a:pPr>
            <a:r>
              <a:rPr lang="vi-VN" dirty="0">
                <a:latin typeface="Candara" pitchFamily="34" charset="0"/>
              </a:rPr>
              <a:t>Việc đọc file có thể đọc được </a:t>
            </a:r>
            <a:r>
              <a:rPr lang="vi-VN">
                <a:latin typeface="Candara" pitchFamily="34" charset="0"/>
              </a:rPr>
              <a:t>các b</a:t>
            </a:r>
            <a:r>
              <a:rPr lang="en-US">
                <a:latin typeface="Candara" pitchFamily="34" charset="0"/>
              </a:rPr>
              <a:t>ả</a:t>
            </a:r>
            <a:r>
              <a:rPr lang="vi-VN">
                <a:latin typeface="Candara" pitchFamily="34" charset="0"/>
              </a:rPr>
              <a:t>ng </a:t>
            </a:r>
            <a:r>
              <a:rPr lang="vi-VN" dirty="0">
                <a:latin typeface="Candara" pitchFamily="34" charset="0"/>
              </a:rPr>
              <a:t>mã khác như Unicode, nhưng console mặc định chỉ in ra định dạng ASCII. Để in ra chính xác ta có thể thêm đoạn code sau</a:t>
            </a:r>
            <a:r>
              <a:rPr lang="en-US" dirty="0"/>
              <a:t>:</a:t>
            </a:r>
          </a:p>
          <a:p>
            <a:pPr marL="0" indent="0" algn="ctr" defTabSz="457207" eaLnBrk="1" fontAlgn="auto" hangingPunct="1">
              <a:spcAft>
                <a:spcPts val="0"/>
              </a:spcAft>
              <a:buClr>
                <a:schemeClr val="bg2">
                  <a:lumMod val="40000"/>
                  <a:lumOff val="60000"/>
                </a:schemeClr>
              </a:buClr>
              <a:buNone/>
              <a:defRPr/>
            </a:pPr>
            <a:r>
              <a:rPr lang="en-US" dirty="0" err="1"/>
              <a:t>Console.OutputEncoding</a:t>
            </a:r>
            <a:r>
              <a:rPr lang="en-US" dirty="0"/>
              <a:t> = </a:t>
            </a:r>
            <a:r>
              <a:rPr lang="en-US" dirty="0" err="1"/>
              <a:t>Encoding.Unicode</a:t>
            </a:r>
            <a:r>
              <a:rPr lang="en-US" dirty="0"/>
              <a:t>;</a:t>
            </a:r>
          </a:p>
          <a:p>
            <a:pPr marL="0" indent="0" defTabSz="457207" eaLnBrk="1" fontAlgn="auto" hangingPunct="1">
              <a:spcAft>
                <a:spcPts val="0"/>
              </a:spcAft>
              <a:buClr>
                <a:schemeClr val="bg2">
                  <a:lumMod val="40000"/>
                  <a:lumOff val="60000"/>
                </a:schemeClr>
              </a:buClr>
              <a:buNone/>
              <a:defRPr/>
            </a:pPr>
            <a:r>
              <a:rPr lang="en-US" dirty="0">
                <a:sym typeface="Wingdings" pitchFamily="2" charset="2"/>
              </a:rPr>
              <a:t> </a:t>
            </a:r>
            <a:r>
              <a:rPr lang="en-US" dirty="0" err="1">
                <a:sym typeface="Wingdings" pitchFamily="2" charset="2"/>
              </a:rPr>
              <a:t>Tương</a:t>
            </a:r>
            <a:r>
              <a:rPr lang="en-US" dirty="0">
                <a:sym typeface="Wingdings" pitchFamily="2" charset="2"/>
              </a:rPr>
              <a:t> </a:t>
            </a:r>
            <a:r>
              <a:rPr lang="en-US" dirty="0" err="1">
                <a:sym typeface="Wingdings" pitchFamily="2" charset="2"/>
              </a:rPr>
              <a:t>tự</a:t>
            </a:r>
            <a:r>
              <a:rPr lang="en-US" dirty="0">
                <a:sym typeface="Wingdings" pitchFamily="2" charset="2"/>
              </a:rPr>
              <a:t> </a:t>
            </a:r>
            <a:r>
              <a:rPr lang="en-US" dirty="0" err="1">
                <a:sym typeface="Wingdings" pitchFamily="2" charset="2"/>
              </a:rPr>
              <a:t>cho</a:t>
            </a:r>
            <a:r>
              <a:rPr lang="en-US" dirty="0">
                <a:sym typeface="Wingdings" pitchFamily="2" charset="2"/>
              </a:rPr>
              <a:t> </a:t>
            </a:r>
            <a:r>
              <a:rPr lang="en-US" dirty="0" err="1">
                <a:sym typeface="Wingdings" pitchFamily="2" charset="2"/>
              </a:rPr>
              <a:t>WriteAllLines</a:t>
            </a:r>
            <a:r>
              <a:rPr lang="en-US" dirty="0">
                <a:sym typeface="Wingdings" pitchFamily="2" charset="2"/>
              </a:rPr>
              <a:t>/</a:t>
            </a:r>
            <a:r>
              <a:rPr lang="en-US" dirty="0" err="1">
                <a:sym typeface="Wingdings" pitchFamily="2" charset="2"/>
              </a:rPr>
              <a:t>WriteAllText</a:t>
            </a:r>
            <a:endParaRPr lang="en-US" dirty="0"/>
          </a:p>
        </p:txBody>
      </p:sp>
      <p:sp>
        <p:nvSpPr>
          <p:cNvPr id="246788" name="Slide Number Placeholder 2">
            <a:extLst>
              <a:ext uri="{FF2B5EF4-FFF2-40B4-BE49-F238E27FC236}">
                <a16:creationId xmlns:a16="http://schemas.microsoft.com/office/drawing/2014/main" id="{B9F2C4F0-D450-42D2-9139-2B628AECDAF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fld id="{2A9F21C5-A4DC-4FFC-BCC3-EC131684C2B4}" type="slidenum">
              <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t>6</a:t>
            </a:fld>
            <a:endPar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9A6B-95EF-4E7E-AF08-95BC768423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B1257D-559D-492F-97B7-BC015256F62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BF4AE63-4634-48DA-806B-566C72FA040A}"/>
              </a:ext>
            </a:extLst>
          </p:cNvPr>
          <p:cNvPicPr>
            <a:picLocks noChangeAspect="1"/>
          </p:cNvPicPr>
          <p:nvPr/>
        </p:nvPicPr>
        <p:blipFill>
          <a:blip r:embed="rId2"/>
          <a:stretch>
            <a:fillRect/>
          </a:stretch>
        </p:blipFill>
        <p:spPr>
          <a:xfrm>
            <a:off x="1275425" y="1612745"/>
            <a:ext cx="9144000" cy="4253948"/>
          </a:xfrm>
          <a:prstGeom prst="rect">
            <a:avLst/>
          </a:prstGeom>
        </p:spPr>
      </p:pic>
    </p:spTree>
    <p:extLst>
      <p:ext uri="{BB962C8B-B14F-4D97-AF65-F5344CB8AC3E}">
        <p14:creationId xmlns:p14="http://schemas.microsoft.com/office/powerpoint/2010/main" val="1937975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itle 1">
            <a:extLst>
              <a:ext uri="{FF2B5EF4-FFF2-40B4-BE49-F238E27FC236}">
                <a16:creationId xmlns:a16="http://schemas.microsoft.com/office/drawing/2014/main" id="{12CEE386-323C-4C68-94CB-2410283512AA}"/>
              </a:ext>
            </a:extLst>
          </p:cNvPr>
          <p:cNvSpPr>
            <a:spLocks noGrp="1" noChangeArrowheads="1"/>
          </p:cNvSpPr>
          <p:nvPr>
            <p:ph type="title"/>
          </p:nvPr>
        </p:nvSpPr>
        <p:spPr/>
        <p:txBody>
          <a:bodyPr/>
          <a:lstStyle/>
          <a:p>
            <a:pPr eaLnBrk="1" hangingPunct="1"/>
            <a:r>
              <a:rPr lang="en-US" altLang="en-US"/>
              <a:t>Làm việc với chuỗi</a:t>
            </a:r>
            <a:endParaRPr lang="vi-VN" altLang="en-US"/>
          </a:p>
        </p:txBody>
      </p:sp>
      <p:sp>
        <p:nvSpPr>
          <p:cNvPr id="314371" name="Content Placeholder 2">
            <a:extLst>
              <a:ext uri="{FF2B5EF4-FFF2-40B4-BE49-F238E27FC236}">
                <a16:creationId xmlns:a16="http://schemas.microsoft.com/office/drawing/2014/main" id="{971518C4-303A-4281-ABD2-5FB131EA8362}"/>
              </a:ext>
            </a:extLst>
          </p:cNvPr>
          <p:cNvSpPr>
            <a:spLocks noGrp="1" noChangeArrowheads="1"/>
          </p:cNvSpPr>
          <p:nvPr>
            <p:ph idx="1"/>
          </p:nvPr>
        </p:nvSpPr>
        <p:spPr/>
        <p:txBody>
          <a:bodyPr>
            <a:normAutofit/>
          </a:bodyPr>
          <a:lstStyle/>
          <a:p>
            <a:pPr marL="273050" indent="-273050"/>
            <a:r>
              <a:rPr lang="vi-VN" altLang="en-US" dirty="0"/>
              <a:t>System.</a:t>
            </a:r>
            <a:r>
              <a:rPr lang="en-US" altLang="en-US" dirty="0"/>
              <a:t>S</a:t>
            </a:r>
            <a:r>
              <a:rPr lang="vi-VN" altLang="en-US" dirty="0"/>
              <a:t>tring là lớp rất linh hoạt và mạnh </a:t>
            </a:r>
            <a:endParaRPr lang="en-US" altLang="en-US" dirty="0"/>
          </a:p>
          <a:p>
            <a:pPr marL="273050" indent="-273050"/>
            <a:r>
              <a:rPr lang="en-US" altLang="en-US" dirty="0" err="1"/>
              <a:t>Mỗi</a:t>
            </a:r>
            <a:r>
              <a:rPr lang="en-US" altLang="en-US" dirty="0"/>
              <a:t> </a:t>
            </a:r>
            <a:r>
              <a:rPr lang="en-US" altLang="en-US" dirty="0" err="1"/>
              <a:t>đối</a:t>
            </a:r>
            <a:r>
              <a:rPr lang="en-US" altLang="en-US" dirty="0"/>
              <a:t> </a:t>
            </a:r>
            <a:r>
              <a:rPr lang="en-US" altLang="en-US" dirty="0" err="1"/>
              <a:t>tượng</a:t>
            </a:r>
            <a:r>
              <a:rPr lang="en-US" altLang="en-US" dirty="0"/>
              <a:t> </a:t>
            </a:r>
            <a:r>
              <a:rPr lang="en-US" altLang="en-US" i="1" dirty="0"/>
              <a:t>string </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loạt</a:t>
            </a:r>
            <a:r>
              <a:rPr lang="en-US" altLang="en-US" dirty="0"/>
              <a:t> </a:t>
            </a:r>
            <a:r>
              <a:rPr lang="en-US" altLang="en-US" dirty="0" err="1"/>
              <a:t>những</a:t>
            </a:r>
            <a:r>
              <a:rPr lang="en-US" altLang="en-US" dirty="0"/>
              <a:t> </a:t>
            </a:r>
            <a:r>
              <a:rPr lang="en-US" altLang="en-US" dirty="0" err="1"/>
              <a:t>ký</a:t>
            </a:r>
            <a:r>
              <a:rPr lang="en-US" altLang="en-US" dirty="0"/>
              <a:t> </a:t>
            </a:r>
            <a:r>
              <a:rPr lang="en-US" altLang="en-US" dirty="0" err="1"/>
              <a:t>tự</a:t>
            </a:r>
            <a:r>
              <a:rPr lang="en-US" altLang="en-US" dirty="0"/>
              <a:t> Unicode </a:t>
            </a:r>
            <a:r>
              <a:rPr lang="en-US" altLang="en-US" dirty="0" err="1"/>
              <a:t>không</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khi</a:t>
            </a:r>
            <a:r>
              <a:rPr lang="en-US" altLang="en-US" dirty="0"/>
              <a:t> </a:t>
            </a:r>
            <a:r>
              <a:rPr lang="en-US" altLang="en-US" dirty="0" err="1"/>
              <a:t>được</a:t>
            </a:r>
            <a:r>
              <a:rPr lang="en-US" altLang="en-US" dirty="0"/>
              <a:t> </a:t>
            </a:r>
            <a:r>
              <a:rPr lang="en-US" altLang="en-US" dirty="0" err="1"/>
              <a:t>tạo</a:t>
            </a:r>
            <a:r>
              <a:rPr lang="en-US" altLang="en-US" dirty="0"/>
              <a:t> ra.</a:t>
            </a:r>
          </a:p>
          <a:p>
            <a:pPr marL="273050" indent="-273050"/>
            <a:r>
              <a:rPr lang="en-US" altLang="en-US" dirty="0" err="1"/>
              <a:t>Khai</a:t>
            </a:r>
            <a:r>
              <a:rPr lang="en-US" altLang="en-US" dirty="0"/>
              <a:t> </a:t>
            </a:r>
            <a:r>
              <a:rPr lang="en-US" altLang="en-US" dirty="0" err="1"/>
              <a:t>báo</a:t>
            </a:r>
            <a:r>
              <a:rPr lang="en-US" altLang="en-US" dirty="0"/>
              <a:t> </a:t>
            </a:r>
            <a:r>
              <a:rPr lang="en-US" altLang="en-US" dirty="0" err="1"/>
              <a:t>của</a:t>
            </a:r>
            <a:r>
              <a:rPr lang="en-US" altLang="en-US" dirty="0"/>
              <a:t> </a:t>
            </a:r>
            <a:r>
              <a:rPr lang="en-US" altLang="en-US" dirty="0" err="1"/>
              <a:t>lớp</a:t>
            </a:r>
            <a:r>
              <a:rPr lang="en-US" altLang="en-US" dirty="0"/>
              <a:t> </a:t>
            </a:r>
            <a:r>
              <a:rPr lang="en-US" altLang="en-US" dirty="0" err="1"/>
              <a:t>System.String</a:t>
            </a:r>
            <a:r>
              <a:rPr lang="en-US" altLang="en-US" dirty="0"/>
              <a:t> </a:t>
            </a:r>
            <a:r>
              <a:rPr lang="en-US" altLang="en-US" dirty="0" err="1"/>
              <a:t>như</a:t>
            </a:r>
            <a:r>
              <a:rPr lang="en-US" altLang="en-US" dirty="0"/>
              <a:t> </a:t>
            </a:r>
            <a:r>
              <a:rPr lang="en-US" altLang="en-US" dirty="0" err="1"/>
              <a:t>sau</a:t>
            </a:r>
            <a:r>
              <a:rPr lang="en-US" altLang="en-US" dirty="0"/>
              <a:t>:</a:t>
            </a:r>
          </a:p>
          <a:p>
            <a:pPr lvl="1" indent="-273050"/>
            <a:r>
              <a:rPr lang="en-US" altLang="en-US" dirty="0"/>
              <a:t>   public sealed class String : </a:t>
            </a:r>
            <a:r>
              <a:rPr lang="en-US" altLang="en-US" i="1" dirty="0" err="1">
                <a:solidFill>
                  <a:srgbClr val="FFFF00"/>
                </a:solidFill>
              </a:rPr>
              <a:t>IComparable</a:t>
            </a:r>
            <a:r>
              <a:rPr lang="en-US" altLang="en-US" i="1" dirty="0">
                <a:solidFill>
                  <a:srgbClr val="FFFF00"/>
                </a:solidFill>
              </a:rPr>
              <a:t>, </a:t>
            </a:r>
            <a:r>
              <a:rPr lang="en-US" altLang="en-US" i="1" dirty="0" err="1">
                <a:solidFill>
                  <a:srgbClr val="FFFF00"/>
                </a:solidFill>
              </a:rPr>
              <a:t>ICloneble</a:t>
            </a:r>
            <a:r>
              <a:rPr lang="en-US" altLang="en-US" i="1" dirty="0">
                <a:solidFill>
                  <a:srgbClr val="FFFF00"/>
                </a:solidFill>
              </a:rPr>
              <a:t>, </a:t>
            </a:r>
            <a:r>
              <a:rPr lang="en-US" altLang="en-US" i="1" dirty="0" err="1">
                <a:solidFill>
                  <a:srgbClr val="FFFF00"/>
                </a:solidFill>
              </a:rPr>
              <a:t>IConvertible</a:t>
            </a:r>
            <a:r>
              <a:rPr lang="en-US" altLang="en-US" dirty="0"/>
              <a:t>.</a:t>
            </a:r>
          </a:p>
          <a:p>
            <a:pPr marL="273050" indent="-273050"/>
            <a:r>
              <a:rPr lang="en-US" altLang="en-US" dirty="0" err="1"/>
              <a:t>Lớp</a:t>
            </a:r>
            <a:r>
              <a:rPr lang="en-US" altLang="en-US" dirty="0"/>
              <a:t>  </a:t>
            </a:r>
            <a:r>
              <a:rPr lang="en-US" altLang="en-US" dirty="0" err="1"/>
              <a:t>này</a:t>
            </a:r>
            <a:r>
              <a:rPr lang="en-US" altLang="en-US" dirty="0"/>
              <a:t>  </a:t>
            </a:r>
            <a:r>
              <a:rPr lang="en-US" altLang="en-US" dirty="0" err="1"/>
              <a:t>cũng</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err="1"/>
              <a:t>ba</a:t>
            </a:r>
            <a:r>
              <a:rPr lang="en-US" altLang="en-US" dirty="0"/>
              <a:t>  </a:t>
            </a:r>
            <a:r>
              <a:rPr lang="en-US" altLang="en-US" dirty="0" err="1"/>
              <a:t>giao</a:t>
            </a:r>
            <a:r>
              <a:rPr lang="en-US" altLang="en-US" dirty="0"/>
              <a:t>  </a:t>
            </a:r>
            <a:r>
              <a:rPr lang="en-US" altLang="en-US" dirty="0" err="1"/>
              <a:t>diện</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là</a:t>
            </a:r>
            <a:r>
              <a:rPr lang="en-US" altLang="en-US" dirty="0"/>
              <a:t> </a:t>
            </a:r>
            <a:r>
              <a:rPr lang="en-US" altLang="en-US" i="1" dirty="0" err="1"/>
              <a:t>IComparable</a:t>
            </a:r>
            <a:r>
              <a:rPr lang="en-US" altLang="en-US" i="1" dirty="0"/>
              <a:t>,  </a:t>
            </a:r>
            <a:r>
              <a:rPr lang="en-US" altLang="en-US" i="1" dirty="0" err="1"/>
              <a:t>ICloneable</a:t>
            </a:r>
            <a:r>
              <a:rPr lang="en-US" altLang="en-US" i="1" dirty="0"/>
              <a:t>,  </a:t>
            </a:r>
            <a:r>
              <a:rPr lang="en-US" altLang="en-US" i="1" dirty="0" err="1"/>
              <a:t>và</a:t>
            </a:r>
            <a:r>
              <a:rPr lang="en-US" altLang="en-US" i="1" dirty="0"/>
              <a:t>  </a:t>
            </a:r>
            <a:r>
              <a:rPr lang="en-US" altLang="en-US" i="1" dirty="0" err="1"/>
              <a:t>IConvertible</a:t>
            </a:r>
            <a:r>
              <a:rPr lang="en-US" altLang="en-US" i="1" dirty="0"/>
              <a:t>  </a:t>
            </a:r>
            <a:r>
              <a:rPr lang="en-US" altLang="en-US" dirty="0"/>
              <a:t>–  </a:t>
            </a:r>
            <a:r>
              <a:rPr lang="en-US" altLang="en-US" dirty="0" err="1"/>
              <a:t>giao</a:t>
            </a:r>
            <a:r>
              <a:rPr lang="en-US" altLang="en-US" dirty="0"/>
              <a:t>  </a:t>
            </a:r>
            <a:r>
              <a:rPr lang="en-US" altLang="en-US" dirty="0" err="1"/>
              <a:t>diện</a:t>
            </a:r>
            <a:r>
              <a:rPr lang="en-US" altLang="en-US" dirty="0"/>
              <a:t>  </a:t>
            </a:r>
            <a:r>
              <a:rPr lang="en-US" altLang="en-US" dirty="0" err="1"/>
              <a:t>này</a:t>
            </a:r>
            <a:r>
              <a:rPr lang="en-US" altLang="en-US" dirty="0"/>
              <a:t>  </a:t>
            </a:r>
            <a:r>
              <a:rPr lang="en-US" altLang="en-US" dirty="0" err="1"/>
              <a:t>cho</a:t>
            </a:r>
            <a:r>
              <a:rPr lang="en-US" altLang="en-US" dirty="0"/>
              <a:t>  </a:t>
            </a:r>
            <a:r>
              <a:rPr lang="en-US" altLang="en-US" dirty="0" err="1"/>
              <a:t>phép</a:t>
            </a:r>
            <a:r>
              <a:rPr lang="en-US" altLang="en-US" dirty="0"/>
              <a:t>  </a:t>
            </a:r>
            <a:r>
              <a:rPr lang="en-US" altLang="en-US" dirty="0" err="1"/>
              <a:t>lớp</a:t>
            </a:r>
            <a:r>
              <a:rPr lang="en-US" altLang="en-US" dirty="0"/>
              <a:t>  </a:t>
            </a:r>
            <a:r>
              <a:rPr lang="en-US" altLang="en-US" dirty="0" err="1"/>
              <a:t>System.String</a:t>
            </a:r>
            <a:r>
              <a:rPr lang="en-US" altLang="en-US" dirty="0"/>
              <a:t> </a:t>
            </a:r>
            <a:r>
              <a:rPr lang="en-US" altLang="en-US" i="1" dirty="0" err="1">
                <a:solidFill>
                  <a:srgbClr val="7030A0"/>
                </a:solidFill>
              </a:rPr>
              <a:t>chuyển</a:t>
            </a:r>
            <a:r>
              <a:rPr lang="en-US" altLang="en-US" i="1" dirty="0">
                <a:solidFill>
                  <a:srgbClr val="7030A0"/>
                </a:solidFill>
              </a:rPr>
              <a:t> </a:t>
            </a:r>
            <a:r>
              <a:rPr lang="en-US" altLang="en-US" i="1" dirty="0" err="1">
                <a:solidFill>
                  <a:srgbClr val="7030A0"/>
                </a:solidFill>
              </a:rPr>
              <a:t>đổi</a:t>
            </a:r>
            <a:r>
              <a:rPr lang="en-US" altLang="en-US" i="1" dirty="0">
                <a:solidFill>
                  <a:srgbClr val="7030A0"/>
                </a:solidFill>
              </a:rPr>
              <a:t> </a:t>
            </a:r>
            <a:r>
              <a:rPr lang="en-US" altLang="en-US" i="1" dirty="0" err="1">
                <a:solidFill>
                  <a:srgbClr val="7030A0"/>
                </a:solidFill>
              </a:rPr>
              <a:t>với</a:t>
            </a:r>
            <a:r>
              <a:rPr lang="en-US" altLang="en-US" i="1" dirty="0">
                <a:solidFill>
                  <a:srgbClr val="7030A0"/>
                </a:solidFill>
              </a:rPr>
              <a:t> </a:t>
            </a:r>
            <a:r>
              <a:rPr lang="en-US" altLang="en-US" i="1" dirty="0" err="1">
                <a:solidFill>
                  <a:srgbClr val="7030A0"/>
                </a:solidFill>
              </a:rPr>
              <a:t>những</a:t>
            </a:r>
            <a:r>
              <a:rPr lang="en-US" altLang="en-US" i="1" dirty="0">
                <a:solidFill>
                  <a:srgbClr val="7030A0"/>
                </a:solidFill>
              </a:rPr>
              <a:t> </a:t>
            </a:r>
            <a:r>
              <a:rPr lang="en-US" altLang="en-US" i="1" dirty="0" err="1">
                <a:solidFill>
                  <a:srgbClr val="7030A0"/>
                </a:solidFill>
              </a:rPr>
              <a:t>lớp</a:t>
            </a:r>
            <a:r>
              <a:rPr lang="en-US" altLang="en-US" i="1" dirty="0">
                <a:solidFill>
                  <a:srgbClr val="7030A0"/>
                </a:solidFill>
              </a:rPr>
              <a:t> </a:t>
            </a:r>
            <a:r>
              <a:rPr lang="en-US" altLang="en-US" i="1" dirty="0" err="1">
                <a:solidFill>
                  <a:srgbClr val="7030A0"/>
                </a:solidFill>
              </a:rPr>
              <a:t>khác</a:t>
            </a:r>
            <a:r>
              <a:rPr lang="en-US" altLang="en-US" i="1" dirty="0">
                <a:solidFill>
                  <a:srgbClr val="7030A0"/>
                </a:solidFill>
              </a:rPr>
              <a:t> </a:t>
            </a:r>
            <a:r>
              <a:rPr lang="en-US" altLang="en-US" i="1" dirty="0" err="1">
                <a:solidFill>
                  <a:srgbClr val="7030A0"/>
                </a:solidFill>
              </a:rPr>
              <a:t>trong</a:t>
            </a:r>
            <a:r>
              <a:rPr lang="en-US" altLang="en-US" i="1" dirty="0">
                <a:solidFill>
                  <a:srgbClr val="7030A0"/>
                </a:solidFill>
              </a:rPr>
              <a:t> </a:t>
            </a:r>
            <a:r>
              <a:rPr lang="en-US" altLang="en-US" i="1" dirty="0" err="1">
                <a:solidFill>
                  <a:srgbClr val="7030A0"/>
                </a:solidFill>
              </a:rPr>
              <a:t>hệ</a:t>
            </a:r>
            <a:r>
              <a:rPr lang="en-US" altLang="en-US" i="1" dirty="0">
                <a:solidFill>
                  <a:srgbClr val="7030A0"/>
                </a:solidFill>
              </a:rPr>
              <a:t> </a:t>
            </a:r>
            <a:r>
              <a:rPr lang="en-US" altLang="en-US" i="1" dirty="0" err="1">
                <a:solidFill>
                  <a:srgbClr val="7030A0"/>
                </a:solidFill>
              </a:rPr>
              <a:t>thống</a:t>
            </a:r>
            <a:r>
              <a:rPr lang="en-US" altLang="en-US" i="1" dirty="0">
                <a:solidFill>
                  <a:srgbClr val="7030A0"/>
                </a:solidFill>
              </a:rPr>
              <a:t> .NET.</a:t>
            </a:r>
          </a:p>
          <a:p>
            <a:pPr marL="273050" indent="-273050"/>
            <a:endParaRPr lang="vi-VN" altLang="en-US" dirty="0"/>
          </a:p>
        </p:txBody>
      </p:sp>
      <p:sp>
        <p:nvSpPr>
          <p:cNvPr id="2" name="Slide Number Placeholder 1">
            <a:extLst>
              <a:ext uri="{FF2B5EF4-FFF2-40B4-BE49-F238E27FC236}">
                <a16:creationId xmlns:a16="http://schemas.microsoft.com/office/drawing/2014/main" id="{84603F38-85C6-4D08-960A-60BEA2F356DA}"/>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C01C72F-4276-4611-821F-14E2C13661B9}" type="slidenum">
              <a:rPr kumimoji="0" lang="vi-VN" altLang="en-US" sz="1400" b="1" i="0"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vi-VN" alt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Content Placeholder 2">
            <a:extLst>
              <a:ext uri="{FF2B5EF4-FFF2-40B4-BE49-F238E27FC236}">
                <a16:creationId xmlns:a16="http://schemas.microsoft.com/office/drawing/2014/main" id="{739BF78F-57A5-450C-A8E3-CB077C39CEE6}"/>
              </a:ext>
            </a:extLst>
          </p:cNvPr>
          <p:cNvSpPr>
            <a:spLocks noGrp="1" noChangeArrowheads="1"/>
          </p:cNvSpPr>
          <p:nvPr>
            <p:ph idx="1"/>
          </p:nvPr>
        </p:nvSpPr>
        <p:spPr>
          <a:xfrm>
            <a:off x="1981200" y="928689"/>
            <a:ext cx="8229600" cy="4429125"/>
          </a:xfrm>
        </p:spPr>
        <p:txBody>
          <a:bodyPr/>
          <a:lstStyle/>
          <a:p>
            <a:pPr eaLnBrk="1" hangingPunct="1"/>
            <a:r>
              <a:rPr lang="vi-VN" altLang="en-US"/>
              <a:t>Cú pháp :</a:t>
            </a:r>
          </a:p>
          <a:p>
            <a:pPr lvl="1" eaLnBrk="1" hangingPunct="1"/>
            <a:endParaRPr lang="vi-VN" altLang="en-US"/>
          </a:p>
        </p:txBody>
      </p:sp>
      <p:sp>
        <p:nvSpPr>
          <p:cNvPr id="2" name="Slide Number Placeholder 1">
            <a:extLst>
              <a:ext uri="{FF2B5EF4-FFF2-40B4-BE49-F238E27FC236}">
                <a16:creationId xmlns:a16="http://schemas.microsoft.com/office/drawing/2014/main" id="{EFFAD008-A98A-4428-AFF5-00AD4E05BB81}"/>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5DF8FF3-266E-4977-8939-7F401D3F5A5E}" type="slidenum">
              <a:rPr kumimoji="0" lang="vi-VN" altLang="en-US" sz="1400" b="1" i="0"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vi-VN" alt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317443" name="Rectangle 4">
            <a:extLst>
              <a:ext uri="{FF2B5EF4-FFF2-40B4-BE49-F238E27FC236}">
                <a16:creationId xmlns:a16="http://schemas.microsoft.com/office/drawing/2014/main" id="{1133CC82-9855-4657-837A-00989E4DF2C0}"/>
              </a:ext>
            </a:extLst>
          </p:cNvPr>
          <p:cNvSpPr>
            <a:spLocks noChangeArrowheads="1"/>
          </p:cNvSpPr>
          <p:nvPr/>
        </p:nvSpPr>
        <p:spPr bwMode="auto">
          <a:xfrm>
            <a:off x="2238376" y="1571626"/>
            <a:ext cx="7561263" cy="3400425"/>
          </a:xfrm>
          <a:prstGeom prst="rect">
            <a:avLst/>
          </a:prstGeom>
          <a:solidFill>
            <a:srgbClr val="FFFFDC"/>
          </a:solidFill>
          <a:ln w="12700" cap="sq">
            <a:solidFill>
              <a:schemeClr val="tx1"/>
            </a:solidFill>
            <a:miter lim="800000"/>
            <a:headEnd type="none" w="sm" len="sm"/>
            <a:tailEnd type="none" w="sm" len="sm"/>
          </a:ln>
        </p:spPr>
        <p:txBody>
          <a:bodyPr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1">
                <a:ln>
                  <a:noFill/>
                </a:ln>
                <a:solidFill>
                  <a:srgbClr val="008000"/>
                </a:solidFill>
                <a:effectLst/>
                <a:uLnTx/>
                <a:uFillTx/>
                <a:latin typeface="Arial" panose="020B0604020202020204" pitchFamily="34" charset="0"/>
                <a:ea typeface="+mn-ea"/>
                <a:cs typeface="+mn-cs"/>
              </a:rPr>
              <a:t>// Declare without initializing.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1">
                <a:ln>
                  <a:noFill/>
                </a:ln>
                <a:solidFill>
                  <a:srgbClr val="0000FF"/>
                </a:solidFill>
                <a:effectLst/>
                <a:uLnTx/>
                <a:uFillTx/>
                <a:latin typeface="Arial" panose="020B0604020202020204" pitchFamily="34" charset="0"/>
                <a:ea typeface="+mn-ea"/>
                <a:cs typeface="+mn-cs"/>
              </a:rPr>
              <a:t>string message1; </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1">
              <a:ln>
                <a:noFill/>
              </a:ln>
              <a:solidFill>
                <a:srgbClr val="0000FF"/>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1">
                <a:ln>
                  <a:noFill/>
                </a:ln>
                <a:solidFill>
                  <a:srgbClr val="008000"/>
                </a:solidFill>
                <a:effectLst/>
                <a:uLnTx/>
                <a:uFillTx/>
                <a:latin typeface="Arial" panose="020B0604020202020204" pitchFamily="34" charset="0"/>
                <a:ea typeface="+mn-ea"/>
                <a:cs typeface="+mn-cs"/>
              </a:rPr>
              <a:t>// Initialize to null.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1">
                <a:ln>
                  <a:noFill/>
                </a:ln>
                <a:solidFill>
                  <a:srgbClr val="0000FF"/>
                </a:solidFill>
                <a:effectLst/>
                <a:uLnTx/>
                <a:uFillTx/>
                <a:latin typeface="Arial" panose="020B0604020202020204" pitchFamily="34" charset="0"/>
                <a:ea typeface="+mn-ea"/>
                <a:cs typeface="+mn-cs"/>
              </a:rPr>
              <a:t>string message2 = null; </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1">
              <a:ln>
                <a:noFill/>
              </a:ln>
              <a:solidFill>
                <a:srgbClr val="0000FF"/>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1">
                <a:ln>
                  <a:noFill/>
                </a:ln>
                <a:solidFill>
                  <a:srgbClr val="008000"/>
                </a:solidFill>
                <a:effectLst/>
                <a:uLnTx/>
                <a:uFillTx/>
                <a:latin typeface="Arial" panose="020B0604020202020204" pitchFamily="34" charset="0"/>
                <a:ea typeface="+mn-ea"/>
                <a:cs typeface="+mn-cs"/>
              </a:rPr>
              <a:t>// Initialize as an empty string.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1">
                <a:ln>
                  <a:noFill/>
                </a:ln>
                <a:solidFill>
                  <a:srgbClr val="008000"/>
                </a:solidFill>
                <a:effectLst/>
                <a:uLnTx/>
                <a:uFillTx/>
                <a:latin typeface="Arial" panose="020B0604020202020204" pitchFamily="34" charset="0"/>
                <a:ea typeface="+mn-ea"/>
                <a:cs typeface="+mn-cs"/>
              </a:rPr>
              <a:t>// Use the Empty constant instead of the literal "".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1">
                <a:ln>
                  <a:noFill/>
                </a:ln>
                <a:solidFill>
                  <a:srgbClr val="0000FF"/>
                </a:solidFill>
                <a:effectLst/>
                <a:uLnTx/>
                <a:uFillTx/>
                <a:latin typeface="Arial" panose="020B0604020202020204" pitchFamily="34" charset="0"/>
                <a:ea typeface="+mn-ea"/>
                <a:cs typeface="+mn-cs"/>
              </a:rPr>
              <a:t>string message3 = System.String.Empty;</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1">
              <a:ln>
                <a:noFill/>
              </a:ln>
              <a:solidFill>
                <a:srgbClr val="0000FF"/>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1">
                <a:ln>
                  <a:noFill/>
                </a:ln>
                <a:solidFill>
                  <a:srgbClr val="0000FF"/>
                </a:solidFill>
                <a:effectLst/>
                <a:uLnTx/>
                <a:uFillTx/>
                <a:latin typeface="Arial" panose="020B0604020202020204" pitchFamily="34" charset="0"/>
                <a:ea typeface="+mn-ea"/>
                <a:cs typeface="+mn-cs"/>
              </a:rPr>
              <a:t> </a:t>
            </a:r>
            <a:r>
              <a:rPr kumimoji="0" lang="en-US" altLang="en-US" sz="1800" b="0" i="0" u="none" strike="noStrike" kern="1200" cap="none" spc="0" normalizeH="0" baseline="0" noProof="1">
                <a:ln>
                  <a:noFill/>
                </a:ln>
                <a:solidFill>
                  <a:srgbClr val="008000"/>
                </a:solidFill>
                <a:effectLst/>
                <a:uLnTx/>
                <a:uFillTx/>
                <a:latin typeface="Arial" panose="020B0604020202020204" pitchFamily="34" charset="0"/>
                <a:ea typeface="+mn-ea"/>
                <a:cs typeface="+mn-cs"/>
              </a:rPr>
              <a:t>//Initialize with a regular string literal.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1">
                <a:ln>
                  <a:noFill/>
                </a:ln>
                <a:solidFill>
                  <a:srgbClr val="0000FF"/>
                </a:solidFill>
                <a:effectLst/>
                <a:uLnTx/>
                <a:uFillTx/>
                <a:latin typeface="Arial" panose="020B0604020202020204" pitchFamily="34" charset="0"/>
                <a:ea typeface="+mn-ea"/>
                <a:cs typeface="+mn-cs"/>
              </a:rPr>
              <a:t>string oldPath = </a:t>
            </a:r>
            <a:r>
              <a:rPr kumimoji="0" lang="en-US" altLang="en-US" sz="1800" b="0" i="0" u="none" strike="noStrike" kern="1200" cap="none" spc="0" normalizeH="0" baseline="0" noProof="1">
                <a:ln>
                  <a:noFill/>
                </a:ln>
                <a:solidFill>
                  <a:srgbClr val="A31515"/>
                </a:solidFill>
                <a:effectLst/>
                <a:uLnTx/>
                <a:uFillTx/>
                <a:latin typeface="Arial" panose="020B0604020202020204" pitchFamily="34" charset="0"/>
                <a:ea typeface="+mn-ea"/>
                <a:cs typeface="+mn-cs"/>
              </a:rPr>
              <a:t>"c:\\Program Files\\Microsoft Visual Studio 2019";</a:t>
            </a:r>
            <a:r>
              <a:rPr kumimoji="0" lang="en-US" altLang="en-US" sz="1800" b="0" i="0" u="none" strike="noStrike" kern="1200" cap="none" spc="0" normalizeH="0" baseline="0" noProof="1">
                <a:ln>
                  <a:noFill/>
                </a:ln>
                <a:solidFill>
                  <a:prstClr val="black"/>
                </a:solidFill>
                <a:effectLst/>
                <a:uLnTx/>
                <a:uFillTx/>
                <a:latin typeface="Arial" panose="020B0604020202020204" pitchFamily="34" charset="0"/>
                <a:ea typeface="+mn-ea"/>
                <a:cs typeface="+mn-cs"/>
              </a:rPr>
              <a:t> </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0E8651A2CFE4489D4280820BD2289C" ma:contentTypeVersion="10" ma:contentTypeDescription="Create a new document." ma:contentTypeScope="" ma:versionID="9bccc00a05c5480bb0caf4a750ba79cd">
  <xsd:schema xmlns:xsd="http://www.w3.org/2001/XMLSchema" xmlns:xs="http://www.w3.org/2001/XMLSchema" xmlns:p="http://schemas.microsoft.com/office/2006/metadata/properties" xmlns:ns3="46f0af59-5442-46b0-b7fc-4cb4263518ce" targetNamespace="http://schemas.microsoft.com/office/2006/metadata/properties" ma:root="true" ma:fieldsID="a9f279c1cacdd505d81a7ebc4471fa00" ns3:_="">
    <xsd:import namespace="46f0af59-5442-46b0-b7fc-4cb4263518c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f0af59-5442-46b0-b7fc-4cb4263518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481956-3284-404B-954E-2DCBA28C01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f0af59-5442-46b0-b7fc-4cb4263518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E0B776-461F-47BA-90EB-2B224D857D5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02CD68-9905-4C1D-8A4D-41FFE2EEA0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138</TotalTime>
  <Words>1921</Words>
  <Application>Microsoft Office PowerPoint</Application>
  <PresentationFormat>Widescreen</PresentationFormat>
  <Paragraphs>191</Paragraphs>
  <Slides>31</Slides>
  <Notes>0</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31</vt:i4>
      </vt:variant>
    </vt:vector>
  </HeadingPairs>
  <TitlesOfParts>
    <vt:vector size="47" baseType="lpstr">
      <vt:lpstr>-apple-system</vt:lpstr>
      <vt:lpstr>Arial</vt:lpstr>
      <vt:lpstr>Calibri</vt:lpstr>
      <vt:lpstr>Calibri Light</vt:lpstr>
      <vt:lpstr>Candara</vt:lpstr>
      <vt:lpstr>Rockwell</vt:lpstr>
      <vt:lpstr>Rockwell Condensed</vt:lpstr>
      <vt:lpstr>Rockwell Extra Bold</vt:lpstr>
      <vt:lpstr>SFMono-Regular</vt:lpstr>
      <vt:lpstr>Times New Roman</vt:lpstr>
      <vt:lpstr>Wingdings</vt:lpstr>
      <vt:lpstr>Wingdings 2</vt:lpstr>
      <vt:lpstr>Wingdings 3</vt:lpstr>
      <vt:lpstr>Office Theme</vt:lpstr>
      <vt:lpstr>Wood Type</vt:lpstr>
      <vt:lpstr>Retrospect</vt:lpstr>
      <vt:lpstr>LinQ</vt:lpstr>
      <vt:lpstr>PowerPoint Presentation</vt:lpstr>
      <vt:lpstr>File trong C#</vt:lpstr>
      <vt:lpstr>StreamReader và StreamWriter</vt:lpstr>
      <vt:lpstr>StreamReader và StreamWriter</vt:lpstr>
      <vt:lpstr>ReadAllLines/ReadAllText</vt:lpstr>
      <vt:lpstr>PowerPoint Presentation</vt:lpstr>
      <vt:lpstr>Làm việc với chuỗi</vt:lpstr>
      <vt:lpstr>PowerPoint Presentation</vt:lpstr>
      <vt:lpstr>PowerPoint Presentation</vt:lpstr>
      <vt:lpstr>Hàm ToString()</vt:lpstr>
      <vt:lpstr>Các phương thức tác động lên chuổi</vt:lpstr>
      <vt:lpstr>Chuỗi động- StringBuilder</vt:lpstr>
      <vt:lpstr>Các Phương thức xử lý</vt:lpstr>
      <vt:lpstr>PowerPoint Presentation</vt:lpstr>
      <vt:lpstr>Regular Expression</vt:lpstr>
      <vt:lpstr>Regular Expression</vt:lpstr>
      <vt:lpstr>PowerPoint Presentation</vt:lpstr>
      <vt:lpstr>PowerPoint Presentation</vt:lpstr>
      <vt:lpstr>PowerPoint Presentation</vt:lpstr>
      <vt:lpstr>Replace với RegEx.</vt:lpstr>
      <vt:lpstr>LINQ là gì ? </vt:lpstr>
      <vt:lpstr>Kiến trúc của LINQ </vt:lpstr>
      <vt:lpstr>PowerPoint Presentation</vt:lpstr>
      <vt:lpstr>PowerPoint Presentation</vt:lpstr>
      <vt:lpstr>Có 2 cách viết truy vấn LINQ</vt:lpstr>
      <vt:lpstr>Mảng động trong C# </vt:lpstr>
      <vt:lpstr>PowerPoint Presentation</vt:lpstr>
      <vt:lpstr>Ba phần của một biểu thức LINQ. </vt:lpstr>
      <vt:lpstr>PowerPoint Presentation</vt:lpstr>
      <vt:lpstr>Lịch làm việc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dc:title>
  <dc:creator>84938252222</dc:creator>
  <cp:lastModifiedBy>Le Vinh Thinh</cp:lastModifiedBy>
  <cp:revision>6</cp:revision>
  <dcterms:created xsi:type="dcterms:W3CDTF">2020-12-15T09:34:43Z</dcterms:created>
  <dcterms:modified xsi:type="dcterms:W3CDTF">2021-11-16T03:41:22Z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0x010100570E8651A2CFE4489D4280820BD2289C</vt:lpwstr>
  </property>
</Properties>
</file>