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3" r:id="rId3"/>
    <p:sldId id="274" r:id="rId4"/>
    <p:sldId id="275" r:id="rId5"/>
    <p:sldId id="278" r:id="rId6"/>
    <p:sldId id="279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Vinh Thinh" userId="7b31fadc-e233-4086-a9fa-8d2746a5e226" providerId="ADAL" clId="{E821D1FB-CAAC-4A95-A459-4DCAF845FB3E}"/>
    <pc:docChg chg="delSld modSld">
      <pc:chgData name="Le Vinh Thinh" userId="7b31fadc-e233-4086-a9fa-8d2746a5e226" providerId="ADAL" clId="{E821D1FB-CAAC-4A95-A459-4DCAF845FB3E}" dt="2021-11-23T02:16:54.878" v="1" actId="47"/>
      <pc:docMkLst>
        <pc:docMk/>
      </pc:docMkLst>
      <pc:sldChg chg="modSp mod">
        <pc:chgData name="Le Vinh Thinh" userId="7b31fadc-e233-4086-a9fa-8d2746a5e226" providerId="ADAL" clId="{E821D1FB-CAAC-4A95-A459-4DCAF845FB3E}" dt="2021-11-23T01:48:58.249" v="0" actId="5793"/>
        <pc:sldMkLst>
          <pc:docMk/>
          <pc:sldMk cId="0" sldId="273"/>
        </pc:sldMkLst>
        <pc:spChg chg="mod">
          <ac:chgData name="Le Vinh Thinh" userId="7b31fadc-e233-4086-a9fa-8d2746a5e226" providerId="ADAL" clId="{E821D1FB-CAAC-4A95-A459-4DCAF845FB3E}" dt="2021-11-23T01:48:58.249" v="0" actId="5793"/>
          <ac:spMkLst>
            <pc:docMk/>
            <pc:sldMk cId="0" sldId="273"/>
            <ac:spMk id="2" creationId="{00000000-0000-0000-0000-000000000000}"/>
          </ac:spMkLst>
        </pc:spChg>
      </pc:sldChg>
      <pc:sldChg chg="del">
        <pc:chgData name="Le Vinh Thinh" userId="7b31fadc-e233-4086-a9fa-8d2746a5e226" providerId="ADAL" clId="{E821D1FB-CAAC-4A95-A459-4DCAF845FB3E}" dt="2021-11-23T02:16:54.878" v="1" actId="47"/>
        <pc:sldMkLst>
          <pc:docMk/>
          <pc:sldMk cId="0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32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0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13B17B-8F3A-44BF-A51C-41EC38C2C7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E71D4D-A4FC-41F0-976D-8D0BEC61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E6896-580E-4C1B-BFA8-06E6DA0C4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/>
              <a:t>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033A8-221A-48AB-BC08-2DF44FC0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Object và SQL</a:t>
            </a:r>
          </a:p>
        </p:txBody>
      </p:sp>
    </p:spTree>
    <p:extLst>
      <p:ext uri="{BB962C8B-B14F-4D97-AF65-F5344CB8AC3E}">
        <p14:creationId xmlns:p14="http://schemas.microsoft.com/office/powerpoint/2010/main" val="356224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DC5A-8E76-4A64-8975-0B2C3F3A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073808"/>
          </a:xfrm>
        </p:spPr>
        <p:txBody>
          <a:bodyPr/>
          <a:lstStyle/>
          <a:p>
            <a:r>
              <a:rPr lang="en-US" dirty="0"/>
              <a:t>Add new item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LinqtoSQL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6149-57D2-48EF-9FDE-D44D97FF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636730"/>
            <a:ext cx="4772025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2E92C-1F8B-475E-BF55-657DBBD6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1636729"/>
            <a:ext cx="2771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F8EC-DF98-48B1-96C1-39FEDDF7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Đưa</a:t>
            </a:r>
            <a:r>
              <a:rPr lang="en-US" dirty="0"/>
              <a:t> table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Linq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F948D-FF54-438F-9F1A-DDE34FD1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94" y="2895600"/>
            <a:ext cx="9144000" cy="34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DD45-3336-4935-BC50-E7AAE7F3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grid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F8DA-ABE6-4693-B5C5-95CDD205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81200"/>
            <a:ext cx="7877175" cy="35242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EB20BD-794E-46E9-A88D-3AAC78303DA8}"/>
              </a:ext>
            </a:extLst>
          </p:cNvPr>
          <p:cNvSpPr/>
          <p:nvPr/>
        </p:nvSpPr>
        <p:spPr>
          <a:xfrm>
            <a:off x="9298538" y="2820955"/>
            <a:ext cx="609600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47B1A-5AEB-4E36-BD4F-323F3597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50" y="206408"/>
            <a:ext cx="5248275" cy="3352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6FE2AC-A52C-4A4F-BE28-E34FA2D3E00A}"/>
              </a:ext>
            </a:extLst>
          </p:cNvPr>
          <p:cNvSpPr/>
          <p:nvPr/>
        </p:nvSpPr>
        <p:spPr>
          <a:xfrm>
            <a:off x="5257800" y="2971800"/>
            <a:ext cx="1981200" cy="990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D16E3-3900-428D-9A83-5B9989F0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18" y="501993"/>
            <a:ext cx="2195513" cy="2432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B4B6C-CC20-4077-9877-37F92F9A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961" y="3559209"/>
            <a:ext cx="1638300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07A16-30D5-4008-835D-EE413C0B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8682"/>
            <a:ext cx="2476500" cy="945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CCCE7-A805-4029-BFC7-CBFAC12F6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817" y="6059000"/>
            <a:ext cx="4884867" cy="744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F56F2C-5782-4647-872A-3EA613364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922" y="4219603"/>
            <a:ext cx="3064110" cy="16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ACCF9-8506-4A1F-8179-F7673D1F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2160"/>
            <a:ext cx="4090178" cy="325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FE329-509D-44F0-8FE0-DE729525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62121"/>
            <a:ext cx="5143500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E0C67-A909-4DD0-915B-1ED9DB39A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6" y="604173"/>
            <a:ext cx="39147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2652-06D3-4ADD-BE63-29649F5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Quản lý cơ bản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E5E5C-45B6-48E3-9BC2-63CECED9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066925"/>
            <a:ext cx="3867150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9DF9A-58F3-4003-9B04-BE074B18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222" y="2609215"/>
            <a:ext cx="2544952" cy="322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3FBAE-8B21-4BEB-AF74-F8B10063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04" y="2609215"/>
            <a:ext cx="2776891" cy="32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700" b="1" dirty="0">
                <a:latin typeface="+mn-lt"/>
              </a:rPr>
              <a:t>LINQ to Objects</a:t>
            </a:r>
            <a:endParaRPr lang="en-US" sz="37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400" dirty="0"/>
              <a:t>	</a:t>
            </a:r>
            <a:r>
              <a:rPr lang="vi-VN" sz="2400" dirty="0"/>
              <a:t>LINQ to Object dùng để truy vấn, sắp xếp ,lọc dữ liệu trong các đối tượng như :  mảng , tập hợp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000" u="sng" dirty="0" err="1"/>
              <a:t>Vdụ</a:t>
            </a:r>
            <a:r>
              <a:rPr lang="en-US" sz="2000" u="sng" dirty="0"/>
              <a:t>:</a:t>
            </a:r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/>
          </a:p>
          <a:p>
            <a:pPr>
              <a:buNone/>
            </a:pPr>
            <a:r>
              <a:rPr lang="en-US" sz="1800"/>
              <a:t>Có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b="1" dirty="0"/>
              <a:t>extension method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var</a:t>
            </a:r>
            <a:r>
              <a:rPr lang="en-US" sz="1800" dirty="0"/>
              <a:t> evens = </a:t>
            </a:r>
            <a:r>
              <a:rPr lang="en-US" sz="1800" dirty="0" err="1"/>
              <a:t>numbers.Where</a:t>
            </a:r>
            <a:r>
              <a:rPr lang="en-US" sz="1800" dirty="0"/>
              <a:t>(n =&gt; n % 2 == 0).Select(n =&gt; n);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630032"/>
            <a:ext cx="5715000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2">
              <a:buNone/>
            </a:pPr>
            <a:r>
              <a:rPr lang="en-US" sz="1600" dirty="0" err="1"/>
              <a:t>int</a:t>
            </a:r>
            <a:r>
              <a:rPr lang="en-US" sz="1600" dirty="0"/>
              <a:t>[] numbers = { 1, 3, 5, 2, 8, 5, 9, 4, 0, 5, 6 };</a:t>
            </a:r>
          </a:p>
          <a:p>
            <a:pPr lvl="2">
              <a:buNone/>
            </a:pPr>
            <a:r>
              <a:rPr lang="en-US" sz="1600" dirty="0" err="1"/>
              <a:t>var</a:t>
            </a:r>
            <a:r>
              <a:rPr lang="en-US" sz="1600" dirty="0"/>
              <a:t> evens = from n in numbers</a:t>
            </a:r>
          </a:p>
          <a:p>
            <a:pPr lvl="2">
              <a:buNone/>
            </a:pPr>
            <a:r>
              <a:rPr lang="en-US" sz="1600" dirty="0"/>
              <a:t>	   where n % 2 == 0</a:t>
            </a:r>
          </a:p>
          <a:p>
            <a:pPr lvl="2">
              <a:buNone/>
            </a:pPr>
            <a:r>
              <a:rPr lang="en-US" sz="1600" dirty="0"/>
              <a:t>	   select n;</a:t>
            </a:r>
          </a:p>
          <a:p>
            <a:pPr lvl="2">
              <a:buNone/>
            </a:pPr>
            <a:r>
              <a:rPr lang="en-US" sz="1600" dirty="0" err="1"/>
              <a:t>foreach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n in evens)</a:t>
            </a:r>
          </a:p>
          <a:p>
            <a:pPr lvl="2">
              <a:buNone/>
            </a:pPr>
            <a:r>
              <a:rPr lang="en-US" sz="1000" dirty="0"/>
              <a:t>{</a:t>
            </a:r>
          </a:p>
          <a:p>
            <a:pPr lvl="2">
              <a:buNone/>
            </a:pPr>
            <a:r>
              <a:rPr lang="en-US" sz="1000" dirty="0"/>
              <a:t>                       </a:t>
            </a:r>
            <a:r>
              <a:rPr lang="en-US" sz="1600" dirty="0" err="1"/>
              <a:t>Console.Write</a:t>
            </a:r>
            <a:r>
              <a:rPr lang="en-US" sz="1600" dirty="0"/>
              <a:t>("{0} ", n);</a:t>
            </a:r>
            <a:endParaRPr lang="en-US" sz="1000" dirty="0"/>
          </a:p>
          <a:p>
            <a:pPr lvl="2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1"/>
            <a:ext cx="67818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1816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BDE4CBE-EA42-4004-9A46-2A39CAFF7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7" r="50299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LINQ to SQL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/>
              <a:t>LINQ to SQL </a:t>
            </a:r>
            <a:r>
              <a:rPr lang="en-US" sz="1600" err="1"/>
              <a:t>là</a:t>
            </a:r>
            <a:r>
              <a:rPr lang="en-US" sz="1600"/>
              <a:t>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phiên</a:t>
            </a:r>
            <a:r>
              <a:rPr lang="en-US" sz="1600"/>
              <a:t> </a:t>
            </a:r>
            <a:r>
              <a:rPr lang="en-US" sz="1600" err="1"/>
              <a:t>bản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</a:t>
            </a:r>
            <a:r>
              <a:rPr lang="en-US" sz="1600" err="1"/>
              <a:t>thực</a:t>
            </a:r>
            <a:r>
              <a:rPr lang="en-US" sz="1600"/>
              <a:t> </a:t>
            </a:r>
            <a:r>
              <a:rPr lang="en-US" sz="1600" err="1"/>
              <a:t>hóa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O/RM (object relational mapping)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bên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.NET Framework  3.5, </a:t>
            </a:r>
            <a:r>
              <a:rPr lang="en-US" sz="1600" err="1"/>
              <a:t>nó</a:t>
            </a:r>
            <a:r>
              <a:rPr lang="en-US" sz="1600"/>
              <a:t>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phép</a:t>
            </a:r>
            <a:r>
              <a:rPr lang="en-US" sz="1600"/>
              <a:t> </a:t>
            </a:r>
            <a:r>
              <a:rPr lang="en-US" sz="1600" err="1"/>
              <a:t>bạn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 </a:t>
            </a:r>
            <a:r>
              <a:rPr lang="en-US" sz="1600" err="1"/>
              <a:t>hóa</a:t>
            </a:r>
            <a:r>
              <a:rPr lang="en-US" sz="1600"/>
              <a:t>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cơ</a:t>
            </a:r>
            <a:r>
              <a:rPr lang="en-US" sz="1600"/>
              <a:t> </a:t>
            </a:r>
            <a:r>
              <a:rPr lang="en-US" sz="1600" err="1"/>
              <a:t>sở</a:t>
            </a:r>
            <a:r>
              <a:rPr lang="en-US" sz="1600"/>
              <a:t>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dùng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lớp</a:t>
            </a:r>
            <a:r>
              <a:rPr lang="en-US" sz="1600"/>
              <a:t> .NET. </a:t>
            </a:r>
            <a:r>
              <a:rPr lang="en-US" sz="1600" err="1"/>
              <a:t>Sau</a:t>
            </a:r>
            <a:r>
              <a:rPr lang="en-US" sz="1600"/>
              <a:t> </a:t>
            </a:r>
            <a:r>
              <a:rPr lang="en-US" sz="1600" err="1"/>
              <a:t>đó</a:t>
            </a:r>
            <a:r>
              <a:rPr lang="en-US" sz="1600"/>
              <a:t> </a:t>
            </a:r>
            <a:r>
              <a:rPr lang="en-US" sz="1600" err="1"/>
              <a:t>bạn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thể</a:t>
            </a:r>
            <a:r>
              <a:rPr lang="en-US" sz="1600"/>
              <a:t> </a:t>
            </a:r>
            <a:r>
              <a:rPr lang="en-US" sz="1600" err="1"/>
              <a:t>truy</a:t>
            </a:r>
            <a:r>
              <a:rPr lang="en-US" sz="1600"/>
              <a:t> </a:t>
            </a:r>
            <a:r>
              <a:rPr lang="en-US" sz="1600" err="1"/>
              <a:t>vấn</a:t>
            </a:r>
            <a:r>
              <a:rPr lang="en-US" sz="1600"/>
              <a:t> </a:t>
            </a:r>
            <a:r>
              <a:rPr lang="en-US" sz="1600" err="1"/>
              <a:t>cơ</a:t>
            </a:r>
            <a:r>
              <a:rPr lang="en-US" sz="1600"/>
              <a:t> </a:t>
            </a:r>
            <a:r>
              <a:rPr lang="en-US" sz="1600" err="1"/>
              <a:t>sở</a:t>
            </a:r>
            <a:r>
              <a:rPr lang="en-US" sz="1600"/>
              <a:t>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dùng</a:t>
            </a:r>
            <a:r>
              <a:rPr lang="en-US" sz="1600"/>
              <a:t> LINQ, </a:t>
            </a:r>
            <a:r>
              <a:rPr lang="en-US" sz="1600" err="1"/>
              <a:t>cũng</a:t>
            </a:r>
            <a:r>
              <a:rPr lang="en-US" sz="1600"/>
              <a:t> </a:t>
            </a:r>
            <a:r>
              <a:rPr lang="en-US" sz="1600" err="1"/>
              <a:t>như</a:t>
            </a:r>
            <a:r>
              <a:rPr lang="en-US" sz="1600"/>
              <a:t> </a:t>
            </a:r>
            <a:r>
              <a:rPr lang="en-US" sz="1600" err="1"/>
              <a:t>cập</a:t>
            </a:r>
            <a:r>
              <a:rPr lang="en-US" sz="1600"/>
              <a:t> </a:t>
            </a:r>
            <a:r>
              <a:rPr lang="en-US" sz="1600" err="1"/>
              <a:t>nhật</a:t>
            </a:r>
            <a:r>
              <a:rPr lang="en-US" sz="1600"/>
              <a:t>/</a:t>
            </a:r>
            <a:r>
              <a:rPr lang="en-US" sz="1600" err="1"/>
              <a:t>thêm</a:t>
            </a:r>
            <a:r>
              <a:rPr lang="en-US" sz="1600"/>
              <a:t>/</a:t>
            </a:r>
            <a:r>
              <a:rPr lang="en-US" sz="1600" err="1"/>
              <a:t>xóa</a:t>
            </a:r>
            <a:r>
              <a:rPr lang="en-US" sz="1600"/>
              <a:t>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từ</a:t>
            </a:r>
            <a:r>
              <a:rPr lang="en-US" sz="1600"/>
              <a:t> </a:t>
            </a:r>
            <a:r>
              <a:rPr lang="en-US" sz="1600" err="1"/>
              <a:t>đó</a:t>
            </a:r>
            <a:r>
              <a:rPr lang="en-US" sz="1600"/>
              <a:t>.</a:t>
            </a:r>
          </a:p>
          <a:p>
            <a:pPr>
              <a:lnSpc>
                <a:spcPct val="110000"/>
              </a:lnSpc>
              <a:buNone/>
            </a:pPr>
            <a:endParaRPr lang="en-US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/>
              <a:t>LINQ to SQL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đầy</a:t>
            </a:r>
            <a:r>
              <a:rPr lang="en-US" sz="1600"/>
              <a:t> </a:t>
            </a:r>
            <a:r>
              <a:rPr lang="en-US" sz="1600" err="1"/>
              <a:t>đủ</a:t>
            </a:r>
            <a:r>
              <a:rPr lang="en-US" sz="1600"/>
              <a:t> transaction, view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stored procedure (SP). </a:t>
            </a:r>
            <a:r>
              <a:rPr lang="en-US" sz="1600" err="1"/>
              <a:t>Nó</a:t>
            </a:r>
            <a:r>
              <a:rPr lang="en-US" sz="1600"/>
              <a:t> </a:t>
            </a:r>
            <a:r>
              <a:rPr lang="en-US" sz="1600" err="1"/>
              <a:t>cũng</a:t>
            </a:r>
            <a:r>
              <a:rPr lang="en-US" sz="1600"/>
              <a:t> </a:t>
            </a:r>
            <a:r>
              <a:rPr lang="en-US" sz="1600" err="1"/>
              <a:t>cung</a:t>
            </a:r>
            <a:r>
              <a:rPr lang="en-US" sz="1600"/>
              <a:t> </a:t>
            </a:r>
            <a:r>
              <a:rPr lang="en-US" sz="1600" err="1"/>
              <a:t>cấp</a:t>
            </a:r>
            <a:r>
              <a:rPr lang="en-US" sz="1600"/>
              <a:t>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cách</a:t>
            </a:r>
            <a:r>
              <a:rPr lang="en-US" sz="1600"/>
              <a:t> </a:t>
            </a:r>
            <a:r>
              <a:rPr lang="en-US" sz="1600" err="1"/>
              <a:t>dễ</a:t>
            </a:r>
            <a:r>
              <a:rPr lang="en-US" sz="1600"/>
              <a:t> </a:t>
            </a:r>
            <a:r>
              <a:rPr lang="en-US" sz="1600" err="1"/>
              <a:t>dàng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thêm</a:t>
            </a:r>
            <a:r>
              <a:rPr lang="en-US" sz="1600"/>
              <a:t> </a:t>
            </a:r>
            <a:r>
              <a:rPr lang="en-US" sz="1600" err="1"/>
              <a:t>khả</a:t>
            </a:r>
            <a:r>
              <a:rPr lang="en-US" sz="1600"/>
              <a:t> </a:t>
            </a:r>
            <a:r>
              <a:rPr lang="en-US" sz="1600" err="1"/>
              <a:t>năng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tính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lệ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quy</a:t>
            </a:r>
            <a:r>
              <a:rPr lang="en-US" sz="1600"/>
              <a:t> </a:t>
            </a:r>
            <a:r>
              <a:rPr lang="en-US" sz="1600" err="1"/>
              <a:t>tắc</a:t>
            </a:r>
            <a:r>
              <a:rPr lang="en-US" sz="1600"/>
              <a:t> </a:t>
            </a:r>
            <a:r>
              <a:rPr lang="en-US" sz="1600" err="1"/>
              <a:t>vào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</a:t>
            </a:r>
            <a:r>
              <a:rPr lang="en-US" sz="1600" err="1"/>
              <a:t>bạn</a:t>
            </a:r>
            <a:r>
              <a:rPr lang="en-US" sz="1600"/>
              <a:t>.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248643" y="1040567"/>
            <a:ext cx="6299887" cy="4661916"/>
          </a:xfrm>
          <a:prstGeom prst="rect">
            <a:avLst/>
          </a:prstGeom>
          <a:noFill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	</a:t>
            </a:r>
            <a:r>
              <a:rPr lang="vi-VN" sz="1800" i="1"/>
              <a:t>Mô hình ánh xạ của LINQ TO SQL: ánh xạ CSDL the</a:t>
            </a:r>
            <a:r>
              <a:rPr lang="en-US" sz="1800" i="1"/>
              <a:t>o </a:t>
            </a:r>
            <a:r>
              <a:rPr lang="vi-VN" sz="1800" i="1"/>
              <a:t>hướng đối tượng</a:t>
            </a:r>
            <a:endParaRPr lang="en-US" sz="18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68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1800" i="1" dirty="0" err="1"/>
              <a:t>Tầng</a:t>
            </a:r>
            <a:r>
              <a:rPr lang="en-US" sz="1800" i="1" dirty="0"/>
              <a:t> </a:t>
            </a:r>
            <a:r>
              <a:rPr lang="en-US" sz="1800" i="1" dirty="0" err="1"/>
              <a:t>kiến</a:t>
            </a:r>
            <a:r>
              <a:rPr lang="en-US" sz="1800" i="1" dirty="0"/>
              <a:t> </a:t>
            </a:r>
            <a:r>
              <a:rPr lang="en-US" sz="1800" i="1" dirty="0" err="1"/>
              <a:t>trúc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LINQ TO SQL: </a:t>
            </a:r>
            <a:r>
              <a:rPr lang="en-US" sz="1800" i="1" dirty="0" err="1"/>
              <a:t>là</a:t>
            </a:r>
            <a:r>
              <a:rPr lang="en-US" sz="1800" i="1" dirty="0"/>
              <a:t> </a:t>
            </a:r>
            <a:r>
              <a:rPr lang="en-US" sz="1800" i="1" dirty="0" err="1"/>
              <a:t>cầu</a:t>
            </a:r>
            <a:r>
              <a:rPr lang="en-US" sz="1800" i="1" dirty="0"/>
              <a:t> </a:t>
            </a:r>
            <a:r>
              <a:rPr lang="en-US" sz="1800" i="1" dirty="0" err="1"/>
              <a:t>nối</a:t>
            </a:r>
            <a:r>
              <a:rPr lang="en-US" sz="1800" i="1" dirty="0"/>
              <a:t> </a:t>
            </a:r>
            <a:r>
              <a:rPr lang="en-US" sz="1800" i="1" dirty="0" err="1"/>
              <a:t>giao</a:t>
            </a:r>
            <a:r>
              <a:rPr lang="en-US" sz="1800" i="1" dirty="0"/>
              <a:t> </a:t>
            </a:r>
            <a:r>
              <a:rPr lang="en-US" sz="1800" i="1" dirty="0" err="1"/>
              <a:t>tiếp</a:t>
            </a:r>
            <a:r>
              <a:rPr lang="en-US" sz="1800" i="1" dirty="0"/>
              <a:t> </a:t>
            </a:r>
            <a:r>
              <a:rPr lang="en-US" sz="1800" i="1" dirty="0" err="1"/>
              <a:t>giữa</a:t>
            </a:r>
            <a:r>
              <a:rPr lang="en-US" sz="1800" i="1" dirty="0"/>
              <a:t> Application </a:t>
            </a:r>
            <a:r>
              <a:rPr lang="en-US" sz="1800" i="1" dirty="0" err="1"/>
              <a:t>và</a:t>
            </a:r>
            <a:r>
              <a:rPr lang="en-US" sz="1800" i="1" dirty="0"/>
              <a:t> SQL Server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1"/>
            <a:ext cx="7129462" cy="492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1B0-D7D5-48E5-9BDE-1CF5309A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122C-E97E-4A76-9CDF-8505FB1D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pPr lvl="1"/>
            <a:r>
              <a:rPr lang="en-US" dirty="0"/>
              <a:t>File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r>
              <a:rPr lang="en-US" dirty="0"/>
              <a:t>Set up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8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7B94-7EB5-4C79-9B6B-89796B6D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CB85-4602-4420-BEDF-17109CED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1F34-DDEB-43E4-A3F8-CABA7AB1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07" y="2036779"/>
            <a:ext cx="3927891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D82A6E-FBC9-47D0-B396-A01333FF17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4601" y="237947"/>
            <a:ext cx="3743325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DC21B-6AF7-43C8-9F32-1696FFAB95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53000" y="4746667"/>
            <a:ext cx="5581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AB6C-E481-41DB-ABC0-9170E1AC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D58B-5E70-40AA-A29F-971E5F28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FFB6-C281-4423-A3D8-843BC7C2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407"/>
            <a:ext cx="4620208" cy="2642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B0ABC-B4B9-4C43-A251-4B5B29BF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0" y="173075"/>
            <a:ext cx="3966234" cy="3027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51ECB-5086-4911-8C21-55555DE8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232" y="3041181"/>
            <a:ext cx="5029200" cy="3702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0E9A-1334-4E6A-B1B9-B18C3796E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891" y="3350647"/>
            <a:ext cx="3402174" cy="28814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16772F-A9A6-4E7E-B397-64BE948AACEE}"/>
              </a:ext>
            </a:extLst>
          </p:cNvPr>
          <p:cNvSpPr/>
          <p:nvPr/>
        </p:nvSpPr>
        <p:spPr>
          <a:xfrm>
            <a:off x="9372600" y="3429000"/>
            <a:ext cx="8382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</TotalTime>
  <Words>338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Tw Cen MT</vt:lpstr>
      <vt:lpstr>Wingdings</vt:lpstr>
      <vt:lpstr>Droplet</vt:lpstr>
      <vt:lpstr>LinQ</vt:lpstr>
      <vt:lpstr>LINQ to Objects</vt:lpstr>
      <vt:lpstr>PowerPoint Presentation</vt:lpstr>
      <vt:lpstr>LINQ to 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grid view</vt:lpstr>
      <vt:lpstr>PowerPoint Presentation</vt:lpstr>
      <vt:lpstr>PowerPoint Presentation</vt:lpstr>
      <vt:lpstr>Bài Tập Quản lý cơ bản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84938252222</dc:creator>
  <cp:lastModifiedBy>84938252222</cp:lastModifiedBy>
  <cp:revision>1</cp:revision>
  <dcterms:created xsi:type="dcterms:W3CDTF">2021-11-23T01:33:12Z</dcterms:created>
  <dcterms:modified xsi:type="dcterms:W3CDTF">2021-11-23T02:17:21Z</dcterms:modified>
</cp:coreProperties>
</file>