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38"/>
  </p:notesMasterIdLst>
  <p:sldIdLst>
    <p:sldId id="256" r:id="rId5"/>
    <p:sldId id="464" r:id="rId6"/>
    <p:sldId id="519" r:id="rId7"/>
    <p:sldId id="520" r:id="rId8"/>
    <p:sldId id="257" r:id="rId9"/>
    <p:sldId id="268" r:id="rId10"/>
    <p:sldId id="269" r:id="rId11"/>
    <p:sldId id="270" r:id="rId12"/>
    <p:sldId id="293" r:id="rId13"/>
    <p:sldId id="258" r:id="rId14"/>
    <p:sldId id="260" r:id="rId15"/>
    <p:sldId id="261" r:id="rId16"/>
    <p:sldId id="262" r:id="rId17"/>
    <p:sldId id="272" r:id="rId18"/>
    <p:sldId id="274" r:id="rId19"/>
    <p:sldId id="521" r:id="rId20"/>
    <p:sldId id="277" r:id="rId21"/>
    <p:sldId id="522" r:id="rId22"/>
    <p:sldId id="280" r:id="rId23"/>
    <p:sldId id="263" r:id="rId24"/>
    <p:sldId id="523" r:id="rId25"/>
    <p:sldId id="275" r:id="rId26"/>
    <p:sldId id="278" r:id="rId27"/>
    <p:sldId id="279" r:id="rId28"/>
    <p:sldId id="287" r:id="rId29"/>
    <p:sldId id="396" r:id="rId30"/>
    <p:sldId id="397" r:id="rId31"/>
    <p:sldId id="398" r:id="rId32"/>
    <p:sldId id="399" r:id="rId33"/>
    <p:sldId id="400" r:id="rId34"/>
    <p:sldId id="401" r:id="rId35"/>
    <p:sldId id="402" r:id="rId36"/>
    <p:sldId id="52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Vinh Thinh" userId="7b31fadc-e233-4086-a9fa-8d2746a5e226" providerId="ADAL" clId="{837A6988-8DBF-4B06-8CF7-243B99F7776B}"/>
    <pc:docChg chg="modSld">
      <pc:chgData name="Le Vinh Thinh" userId="7b31fadc-e233-4086-a9fa-8d2746a5e226" providerId="ADAL" clId="{837A6988-8DBF-4B06-8CF7-243B99F7776B}" dt="2021-11-30T05:11:32.630" v="7" actId="20577"/>
      <pc:docMkLst>
        <pc:docMk/>
      </pc:docMkLst>
      <pc:sldChg chg="modSp mod">
        <pc:chgData name="Le Vinh Thinh" userId="7b31fadc-e233-4086-a9fa-8d2746a5e226" providerId="ADAL" clId="{837A6988-8DBF-4B06-8CF7-243B99F7776B}" dt="2021-11-30T05:11:32.630" v="7" actId="20577"/>
        <pc:sldMkLst>
          <pc:docMk/>
          <pc:sldMk cId="420109372" sldId="524"/>
        </pc:sldMkLst>
        <pc:spChg chg="mod">
          <ac:chgData name="Le Vinh Thinh" userId="7b31fadc-e233-4086-a9fa-8d2746a5e226" providerId="ADAL" clId="{837A6988-8DBF-4B06-8CF7-243B99F7776B}" dt="2021-11-30T05:11:32.630" v="7" actId="20577"/>
          <ac:spMkLst>
            <pc:docMk/>
            <pc:sldMk cId="420109372" sldId="524"/>
            <ac:spMk id="3" creationId="{917DD033-3770-4F61-85C2-C42616E6EBFC}"/>
          </ac:spMkLst>
        </pc:spChg>
      </pc:sldChg>
    </pc:docChg>
  </pc:docChgLst>
  <pc:docChgLst>
    <pc:chgData name="Le Vinh Thinh" userId="7b31fadc-e233-4086-a9fa-8d2746a5e226" providerId="ADAL" clId="{0177D5CD-29F8-446D-8C2A-143A0273BBB1}"/>
    <pc:docChg chg="undo custSel mod addSld delSld modSld">
      <pc:chgData name="Le Vinh Thinh" userId="7b31fadc-e233-4086-a9fa-8d2746a5e226" providerId="ADAL" clId="{0177D5CD-29F8-446D-8C2A-143A0273BBB1}" dt="2020-12-29T13:56:18.923" v="65" actId="26606"/>
      <pc:docMkLst>
        <pc:docMk/>
      </pc:docMkLst>
      <pc:sldChg chg="addSp delSp modSp">
        <pc:chgData name="Le Vinh Thinh" userId="7b31fadc-e233-4086-a9fa-8d2746a5e226" providerId="ADAL" clId="{0177D5CD-29F8-446D-8C2A-143A0273BBB1}" dt="2020-12-29T13:53:08.191" v="2"/>
        <pc:sldMkLst>
          <pc:docMk/>
          <pc:sldMk cId="0" sldId="263"/>
        </pc:sldMkLst>
        <pc:spChg chg="mod">
          <ac:chgData name="Le Vinh Thinh" userId="7b31fadc-e233-4086-a9fa-8d2746a5e226" providerId="ADAL" clId="{0177D5CD-29F8-446D-8C2A-143A0273BBB1}" dt="2020-12-29T13:53:00.998" v="0" actId="26606"/>
          <ac:spMkLst>
            <pc:docMk/>
            <pc:sldMk cId="0" sldId="263"/>
            <ac:spMk id="47108" creationId="{962CBF62-A2FB-4A16-BC87-7CB7D9874C88}"/>
          </ac:spMkLst>
        </pc:spChg>
        <pc:spChg chg="add">
          <ac:chgData name="Le Vinh Thinh" userId="7b31fadc-e233-4086-a9fa-8d2746a5e226" providerId="ADAL" clId="{0177D5CD-29F8-446D-8C2A-143A0273BBB1}" dt="2020-12-29T13:53:00.998" v="0" actId="26606"/>
          <ac:spMkLst>
            <pc:docMk/>
            <pc:sldMk cId="0" sldId="263"/>
            <ac:spMk id="47110" creationId="{3C06EAFD-0C69-4B3B-BEA7-E7E11DDF9C43}"/>
          </ac:spMkLst>
        </pc:spChg>
        <pc:spChg chg="add">
          <ac:chgData name="Le Vinh Thinh" userId="7b31fadc-e233-4086-a9fa-8d2746a5e226" providerId="ADAL" clId="{0177D5CD-29F8-446D-8C2A-143A0273BBB1}" dt="2020-12-29T13:53:00.998" v="0" actId="26606"/>
          <ac:spMkLst>
            <pc:docMk/>
            <pc:sldMk cId="0" sldId="263"/>
            <ac:spMk id="47111" creationId="{A4066C89-42FB-4624-9AFE-3A31B36491B5}"/>
          </ac:spMkLst>
        </pc:spChg>
        <pc:spChg chg="add">
          <ac:chgData name="Le Vinh Thinh" userId="7b31fadc-e233-4086-a9fa-8d2746a5e226" providerId="ADAL" clId="{0177D5CD-29F8-446D-8C2A-143A0273BBB1}" dt="2020-12-29T13:53:00.998" v="0" actId="26606"/>
          <ac:spMkLst>
            <pc:docMk/>
            <pc:sldMk cId="0" sldId="263"/>
            <ac:spMk id="47112" creationId="{BA218FBC-B2D6-48CA-9289-C4110162EDAD}"/>
          </ac:spMkLst>
        </pc:spChg>
        <pc:spChg chg="add">
          <ac:chgData name="Le Vinh Thinh" userId="7b31fadc-e233-4086-a9fa-8d2746a5e226" providerId="ADAL" clId="{0177D5CD-29F8-446D-8C2A-143A0273BBB1}" dt="2020-12-29T13:53:00.998" v="0" actId="26606"/>
          <ac:spMkLst>
            <pc:docMk/>
            <pc:sldMk cId="0" sldId="263"/>
            <ac:spMk id="47113" creationId="{2DED9084-49DA-4911-ACB7-5F9E4DEFA039}"/>
          </ac:spMkLst>
        </pc:spChg>
        <pc:picChg chg="add del">
          <ac:chgData name="Le Vinh Thinh" userId="7b31fadc-e233-4086-a9fa-8d2746a5e226" providerId="ADAL" clId="{0177D5CD-29F8-446D-8C2A-143A0273BBB1}" dt="2020-12-29T13:53:08.191" v="2"/>
          <ac:picMkLst>
            <pc:docMk/>
            <pc:sldMk cId="0" sldId="263"/>
            <ac:picMk id="13" creationId="{93F271FA-D6BA-47C1-808C-E1C8A07BB1BA}"/>
          </ac:picMkLst>
        </pc:picChg>
      </pc:sldChg>
      <pc:sldChg chg="addSp modSp mod setBg">
        <pc:chgData name="Le Vinh Thinh" userId="7b31fadc-e233-4086-a9fa-8d2746a5e226" providerId="ADAL" clId="{0177D5CD-29F8-446D-8C2A-143A0273BBB1}" dt="2020-12-29T13:54:31.521" v="19" actId="26606"/>
        <pc:sldMkLst>
          <pc:docMk/>
          <pc:sldMk cId="0" sldId="278"/>
        </pc:sldMkLst>
        <pc:spChg chg="mod">
          <ac:chgData name="Le Vinh Thinh" userId="7b31fadc-e233-4086-a9fa-8d2746a5e226" providerId="ADAL" clId="{0177D5CD-29F8-446D-8C2A-143A0273BBB1}" dt="2020-12-29T13:54:31.521" v="19" actId="26606"/>
          <ac:spMkLst>
            <pc:docMk/>
            <pc:sldMk cId="0" sldId="278"/>
            <ac:spMk id="3" creationId="{00000000-0000-0000-0000-000000000000}"/>
          </ac:spMkLst>
        </pc:spChg>
        <pc:spChg chg="mod">
          <ac:chgData name="Le Vinh Thinh" userId="7b31fadc-e233-4086-a9fa-8d2746a5e226" providerId="ADAL" clId="{0177D5CD-29F8-446D-8C2A-143A0273BBB1}" dt="2020-12-29T13:54:31.521" v="19" actId="26606"/>
          <ac:spMkLst>
            <pc:docMk/>
            <pc:sldMk cId="0" sldId="278"/>
            <ac:spMk id="4" creationId="{8F8E8197-E931-4569-A5AF-1F49E7D2CCF2}"/>
          </ac:spMkLst>
        </pc:spChg>
        <pc:spChg chg="add">
          <ac:chgData name="Le Vinh Thinh" userId="7b31fadc-e233-4086-a9fa-8d2746a5e226" providerId="ADAL" clId="{0177D5CD-29F8-446D-8C2A-143A0273BBB1}" dt="2020-12-29T13:54:31.521" v="19" actId="26606"/>
          <ac:spMkLst>
            <pc:docMk/>
            <pc:sldMk cId="0" sldId="278"/>
            <ac:spMk id="72" creationId="{F3AF35CD-DA30-4E34-B0F3-32C27766DA05}"/>
          </ac:spMkLst>
        </pc:spChg>
        <pc:grpChg chg="add">
          <ac:chgData name="Le Vinh Thinh" userId="7b31fadc-e233-4086-a9fa-8d2746a5e226" providerId="ADAL" clId="{0177D5CD-29F8-446D-8C2A-143A0273BBB1}" dt="2020-12-29T13:54:31.521" v="19" actId="26606"/>
          <ac:grpSpMkLst>
            <pc:docMk/>
            <pc:sldMk cId="0" sldId="278"/>
            <ac:grpSpMk id="74" creationId="{BCFC42DC-2C46-47C4-BC61-530557385DBD}"/>
          </ac:grpSpMkLst>
        </pc:grpChg>
        <pc:picChg chg="mod ord">
          <ac:chgData name="Le Vinh Thinh" userId="7b31fadc-e233-4086-a9fa-8d2746a5e226" providerId="ADAL" clId="{0177D5CD-29F8-446D-8C2A-143A0273BBB1}" dt="2020-12-29T13:54:31.521" v="19" actId="26606"/>
          <ac:picMkLst>
            <pc:docMk/>
            <pc:sldMk cId="0" sldId="278"/>
            <ac:picMk id="1027" creationId="{00000000-0000-0000-0000-000000000000}"/>
          </ac:picMkLst>
        </pc:picChg>
      </pc:sldChg>
      <pc:sldChg chg="modSp mod setBg">
        <pc:chgData name="Le Vinh Thinh" userId="7b31fadc-e233-4086-a9fa-8d2746a5e226" providerId="ADAL" clId="{0177D5CD-29F8-446D-8C2A-143A0273BBB1}" dt="2020-12-29T13:54:44.353" v="20" actId="26606"/>
        <pc:sldMkLst>
          <pc:docMk/>
          <pc:sldMk cId="0" sldId="279"/>
        </pc:sldMkLst>
        <pc:spChg chg="mod">
          <ac:chgData name="Le Vinh Thinh" userId="7b31fadc-e233-4086-a9fa-8d2746a5e226" providerId="ADAL" clId="{0177D5CD-29F8-446D-8C2A-143A0273BBB1}" dt="2020-12-29T13:54:44.353" v="20" actId="26606"/>
          <ac:spMkLst>
            <pc:docMk/>
            <pc:sldMk cId="0" sldId="279"/>
            <ac:spMk id="3" creationId="{00000000-0000-0000-0000-000000000000}"/>
          </ac:spMkLst>
        </pc:spChg>
        <pc:spChg chg="mod">
          <ac:chgData name="Le Vinh Thinh" userId="7b31fadc-e233-4086-a9fa-8d2746a5e226" providerId="ADAL" clId="{0177D5CD-29F8-446D-8C2A-143A0273BBB1}" dt="2020-12-29T13:54:44.353" v="20" actId="26606"/>
          <ac:spMkLst>
            <pc:docMk/>
            <pc:sldMk cId="0" sldId="279"/>
            <ac:spMk id="4" creationId="{0773BEE7-0F99-4F8F-8AAC-90D9E14AC24B}"/>
          </ac:spMkLst>
        </pc:spChg>
        <pc:picChg chg="mod ord">
          <ac:chgData name="Le Vinh Thinh" userId="7b31fadc-e233-4086-a9fa-8d2746a5e226" providerId="ADAL" clId="{0177D5CD-29F8-446D-8C2A-143A0273BBB1}" dt="2020-12-29T13:54:44.353" v="20" actId="26606"/>
          <ac:picMkLst>
            <pc:docMk/>
            <pc:sldMk cId="0" sldId="279"/>
            <ac:picMk id="2050" creationId="{00000000-0000-0000-0000-000000000000}"/>
          </ac:picMkLst>
        </pc:picChg>
      </pc:sldChg>
      <pc:sldChg chg="del">
        <pc:chgData name="Le Vinh Thinh" userId="7b31fadc-e233-4086-a9fa-8d2746a5e226" providerId="ADAL" clId="{0177D5CD-29F8-446D-8C2A-143A0273BBB1}" dt="2020-12-29T13:54:58.745" v="21" actId="2696"/>
        <pc:sldMkLst>
          <pc:docMk/>
          <pc:sldMk cId="2355983544" sldId="395"/>
        </pc:sldMkLst>
      </pc:sldChg>
      <pc:sldChg chg="addSp delSp modSp add mod setBg">
        <pc:chgData name="Le Vinh Thinh" userId="7b31fadc-e233-4086-a9fa-8d2746a5e226" providerId="ADAL" clId="{0177D5CD-29F8-446D-8C2A-143A0273BBB1}" dt="2020-12-29T13:54:12.147" v="18" actId="26606"/>
        <pc:sldMkLst>
          <pc:docMk/>
          <pc:sldMk cId="2383668719" sldId="523"/>
        </pc:sldMkLst>
        <pc:spChg chg="mod">
          <ac:chgData name="Le Vinh Thinh" userId="7b31fadc-e233-4086-a9fa-8d2746a5e226" providerId="ADAL" clId="{0177D5CD-29F8-446D-8C2A-143A0273BBB1}" dt="2020-12-29T13:54:12.147" v="18" actId="26606"/>
          <ac:spMkLst>
            <pc:docMk/>
            <pc:sldMk cId="2383668719" sldId="523"/>
            <ac:spMk id="2" creationId="{53048C2C-B100-4C18-8EA7-F95AC20ACA53}"/>
          </ac:spMkLst>
        </pc:spChg>
        <pc:spChg chg="mod">
          <ac:chgData name="Le Vinh Thinh" userId="7b31fadc-e233-4086-a9fa-8d2746a5e226" providerId="ADAL" clId="{0177D5CD-29F8-446D-8C2A-143A0273BBB1}" dt="2020-12-29T13:54:12.147" v="18" actId="26606"/>
          <ac:spMkLst>
            <pc:docMk/>
            <pc:sldMk cId="2383668719" sldId="523"/>
            <ac:spMk id="3" creationId="{15170C0F-5F5C-44B6-805B-C70DD52DFB25}"/>
          </ac:spMkLst>
        </pc:spChg>
        <pc:spChg chg="mod">
          <ac:chgData name="Le Vinh Thinh" userId="7b31fadc-e233-4086-a9fa-8d2746a5e226" providerId="ADAL" clId="{0177D5CD-29F8-446D-8C2A-143A0273BBB1}" dt="2020-12-29T13:54:12.147" v="18" actId="26606"/>
          <ac:spMkLst>
            <pc:docMk/>
            <pc:sldMk cId="2383668719" sldId="523"/>
            <ac:spMk id="4" creationId="{4AA4CD72-FC03-43C3-BC7D-6F3C0EB296D9}"/>
          </ac:spMkLst>
        </pc:spChg>
        <pc:spChg chg="add del">
          <ac:chgData name="Le Vinh Thinh" userId="7b31fadc-e233-4086-a9fa-8d2746a5e226" providerId="ADAL" clId="{0177D5CD-29F8-446D-8C2A-143A0273BBB1}" dt="2020-12-29T13:54:12.147" v="18" actId="26606"/>
          <ac:spMkLst>
            <pc:docMk/>
            <pc:sldMk cId="2383668719" sldId="523"/>
            <ac:spMk id="11" creationId="{E009DD9B-5EE2-4C0D-8B2B-351C8C102205}"/>
          </ac:spMkLst>
        </pc:spChg>
        <pc:spChg chg="add del">
          <ac:chgData name="Le Vinh Thinh" userId="7b31fadc-e233-4086-a9fa-8d2746a5e226" providerId="ADAL" clId="{0177D5CD-29F8-446D-8C2A-143A0273BBB1}" dt="2020-12-29T13:54:12.147" v="18" actId="26606"/>
          <ac:spMkLst>
            <pc:docMk/>
            <pc:sldMk cId="2383668719" sldId="523"/>
            <ac:spMk id="13" creationId="{E720DB99-7745-4E75-9D96-AAB6D55C531E}"/>
          </ac:spMkLst>
        </pc:spChg>
        <pc:spChg chg="add del">
          <ac:chgData name="Le Vinh Thinh" userId="7b31fadc-e233-4086-a9fa-8d2746a5e226" providerId="ADAL" clId="{0177D5CD-29F8-446D-8C2A-143A0273BBB1}" dt="2020-12-29T13:54:12.147" v="18" actId="26606"/>
          <ac:spMkLst>
            <pc:docMk/>
            <pc:sldMk cId="2383668719" sldId="523"/>
            <ac:spMk id="15" creationId="{D68803C4-E159-4360-B7BB-74205C8F782D}"/>
          </ac:spMkLst>
        </pc:spChg>
        <pc:spChg chg="add del">
          <ac:chgData name="Le Vinh Thinh" userId="7b31fadc-e233-4086-a9fa-8d2746a5e226" providerId="ADAL" clId="{0177D5CD-29F8-446D-8C2A-143A0273BBB1}" dt="2020-12-29T13:54:12.147" v="18" actId="26606"/>
          <ac:spMkLst>
            <pc:docMk/>
            <pc:sldMk cId="2383668719" sldId="523"/>
            <ac:spMk id="17" creationId="{504B0465-3B07-49BF-BEA7-D81476246293}"/>
          </ac:spMkLst>
        </pc:spChg>
        <pc:spChg chg="add del">
          <ac:chgData name="Le Vinh Thinh" userId="7b31fadc-e233-4086-a9fa-8d2746a5e226" providerId="ADAL" clId="{0177D5CD-29F8-446D-8C2A-143A0273BBB1}" dt="2020-12-29T13:54:12.147" v="18" actId="26606"/>
          <ac:spMkLst>
            <pc:docMk/>
            <pc:sldMk cId="2383668719" sldId="523"/>
            <ac:spMk id="19" creationId="{49B7FFA5-14CB-4A4F-9BCC-CA3AA5D9D276}"/>
          </ac:spMkLst>
        </pc:spChg>
        <pc:spChg chg="add del">
          <ac:chgData name="Le Vinh Thinh" userId="7b31fadc-e233-4086-a9fa-8d2746a5e226" providerId="ADAL" clId="{0177D5CD-29F8-446D-8C2A-143A0273BBB1}" dt="2020-12-29T13:54:12.147" v="18" actId="26606"/>
          <ac:spMkLst>
            <pc:docMk/>
            <pc:sldMk cId="2383668719" sldId="523"/>
            <ac:spMk id="21" creationId="{04E48745-7512-4EC2-9E20-9092D12150CA}"/>
          </ac:spMkLst>
        </pc:spChg>
        <pc:picChg chg="add mod ord">
          <ac:chgData name="Le Vinh Thinh" userId="7b31fadc-e233-4086-a9fa-8d2746a5e226" providerId="ADAL" clId="{0177D5CD-29F8-446D-8C2A-143A0273BBB1}" dt="2020-12-29T13:54:12.147" v="18" actId="26606"/>
          <ac:picMkLst>
            <pc:docMk/>
            <pc:sldMk cId="2383668719" sldId="523"/>
            <ac:picMk id="5" creationId="{5BFE5DBF-1530-417D-8EF5-54B5316CD942}"/>
          </ac:picMkLst>
        </pc:picChg>
        <pc:picChg chg="add mod ord">
          <ac:chgData name="Le Vinh Thinh" userId="7b31fadc-e233-4086-a9fa-8d2746a5e226" providerId="ADAL" clId="{0177D5CD-29F8-446D-8C2A-143A0273BBB1}" dt="2020-12-29T13:54:12.147" v="18" actId="26606"/>
          <ac:picMkLst>
            <pc:docMk/>
            <pc:sldMk cId="2383668719" sldId="523"/>
            <ac:picMk id="6" creationId="{0ACEBDCA-3F87-4C35-9A89-BB11FF10306E}"/>
          </ac:picMkLst>
        </pc:picChg>
      </pc:sldChg>
      <pc:sldChg chg="addSp delSp modSp add mod setBg setClrOvrMap">
        <pc:chgData name="Le Vinh Thinh" userId="7b31fadc-e233-4086-a9fa-8d2746a5e226" providerId="ADAL" clId="{0177D5CD-29F8-446D-8C2A-143A0273BBB1}" dt="2020-12-29T13:56:18.923" v="65" actId="26606"/>
        <pc:sldMkLst>
          <pc:docMk/>
          <pc:sldMk cId="420109372" sldId="524"/>
        </pc:sldMkLst>
        <pc:spChg chg="mod">
          <ac:chgData name="Le Vinh Thinh" userId="7b31fadc-e233-4086-a9fa-8d2746a5e226" providerId="ADAL" clId="{0177D5CD-29F8-446D-8C2A-143A0273BBB1}" dt="2020-12-29T13:56:18.923" v="65" actId="26606"/>
          <ac:spMkLst>
            <pc:docMk/>
            <pc:sldMk cId="420109372" sldId="524"/>
            <ac:spMk id="2" creationId="{FFF96772-CFCB-422D-A545-B1F9A5B99D1E}"/>
          </ac:spMkLst>
        </pc:spChg>
        <pc:spChg chg="mod">
          <ac:chgData name="Le Vinh Thinh" userId="7b31fadc-e233-4086-a9fa-8d2746a5e226" providerId="ADAL" clId="{0177D5CD-29F8-446D-8C2A-143A0273BBB1}" dt="2020-12-29T13:56:18.923" v="65" actId="26606"/>
          <ac:spMkLst>
            <pc:docMk/>
            <pc:sldMk cId="420109372" sldId="524"/>
            <ac:spMk id="3" creationId="{917DD033-3770-4F61-85C2-C42616E6EBFC}"/>
          </ac:spMkLst>
        </pc:spChg>
        <pc:spChg chg="mod">
          <ac:chgData name="Le Vinh Thinh" userId="7b31fadc-e233-4086-a9fa-8d2746a5e226" providerId="ADAL" clId="{0177D5CD-29F8-446D-8C2A-143A0273BBB1}" dt="2020-12-29T13:56:18.923" v="65" actId="26606"/>
          <ac:spMkLst>
            <pc:docMk/>
            <pc:sldMk cId="420109372" sldId="524"/>
            <ac:spMk id="4" creationId="{82FCF8C5-ACFB-4ECC-ADB2-0A0EA2BCFF21}"/>
          </ac:spMkLst>
        </pc:spChg>
        <pc:spChg chg="add del">
          <ac:chgData name="Le Vinh Thinh" userId="7b31fadc-e233-4086-a9fa-8d2746a5e226" providerId="ADAL" clId="{0177D5CD-29F8-446D-8C2A-143A0273BBB1}" dt="2020-12-29T13:56:18.923" v="65" actId="26606"/>
          <ac:spMkLst>
            <pc:docMk/>
            <pc:sldMk cId="420109372" sldId="524"/>
            <ac:spMk id="9" creationId="{5118BA95-03E7-41B7-B442-0AF8C0A7FF68}"/>
          </ac:spMkLst>
        </pc:spChg>
        <pc:spChg chg="add del">
          <ac:chgData name="Le Vinh Thinh" userId="7b31fadc-e233-4086-a9fa-8d2746a5e226" providerId="ADAL" clId="{0177D5CD-29F8-446D-8C2A-143A0273BBB1}" dt="2020-12-29T13:56:18.923" v="65" actId="26606"/>
          <ac:spMkLst>
            <pc:docMk/>
            <pc:sldMk cId="420109372" sldId="524"/>
            <ac:spMk id="15" creationId="{AD9B3EAD-A2B3-42C4-927C-3455E3E69EE6}"/>
          </ac:spMkLst>
        </pc:spChg>
        <pc:spChg chg="add del">
          <ac:chgData name="Le Vinh Thinh" userId="7b31fadc-e233-4086-a9fa-8d2746a5e226" providerId="ADAL" clId="{0177D5CD-29F8-446D-8C2A-143A0273BBB1}" dt="2020-12-29T13:56:18.890" v="64" actId="26606"/>
          <ac:spMkLst>
            <pc:docMk/>
            <pc:sldMk cId="420109372" sldId="524"/>
            <ac:spMk id="21" creationId="{2550AE69-AC86-4188-83E5-A856C4F1DCFF}"/>
          </ac:spMkLst>
        </pc:spChg>
        <pc:spChg chg="add del">
          <ac:chgData name="Le Vinh Thinh" userId="7b31fadc-e233-4086-a9fa-8d2746a5e226" providerId="ADAL" clId="{0177D5CD-29F8-446D-8C2A-143A0273BBB1}" dt="2020-12-29T13:56:18.890" v="64" actId="26606"/>
          <ac:spMkLst>
            <pc:docMk/>
            <pc:sldMk cId="420109372" sldId="524"/>
            <ac:spMk id="23" creationId="{EC4CA156-2C9D-4F0C-B229-88D8B5E17BCF}"/>
          </ac:spMkLst>
        </pc:spChg>
        <pc:spChg chg="add del">
          <ac:chgData name="Le Vinh Thinh" userId="7b31fadc-e233-4086-a9fa-8d2746a5e226" providerId="ADAL" clId="{0177D5CD-29F8-446D-8C2A-143A0273BBB1}" dt="2020-12-29T13:56:18.890" v="64" actId="26606"/>
          <ac:spMkLst>
            <pc:docMk/>
            <pc:sldMk cId="420109372" sldId="524"/>
            <ac:spMk id="25" creationId="{D7361ED3-EBE5-4EFC-8DA3-D0CE4BF2F4B1}"/>
          </ac:spMkLst>
        </pc:spChg>
        <pc:spChg chg="add del">
          <ac:chgData name="Le Vinh Thinh" userId="7b31fadc-e233-4086-a9fa-8d2746a5e226" providerId="ADAL" clId="{0177D5CD-29F8-446D-8C2A-143A0273BBB1}" dt="2020-12-29T13:56:18.890" v="64" actId="26606"/>
          <ac:spMkLst>
            <pc:docMk/>
            <pc:sldMk cId="420109372" sldId="524"/>
            <ac:spMk id="31" creationId="{0E2D3DCD-4716-40AA-90C0-6F2F9F116CF3}"/>
          </ac:spMkLst>
        </pc:spChg>
        <pc:spChg chg="add del">
          <ac:chgData name="Le Vinh Thinh" userId="7b31fadc-e233-4086-a9fa-8d2746a5e226" providerId="ADAL" clId="{0177D5CD-29F8-446D-8C2A-143A0273BBB1}" dt="2020-12-29T13:56:18.890" v="64" actId="26606"/>
          <ac:spMkLst>
            <pc:docMk/>
            <pc:sldMk cId="420109372" sldId="524"/>
            <ac:spMk id="33" creationId="{037BACED-9574-4AAE-9D04-5100308350B6}"/>
          </ac:spMkLst>
        </pc:spChg>
        <pc:spChg chg="add">
          <ac:chgData name="Le Vinh Thinh" userId="7b31fadc-e233-4086-a9fa-8d2746a5e226" providerId="ADAL" clId="{0177D5CD-29F8-446D-8C2A-143A0273BBB1}" dt="2020-12-29T13:56:18.923" v="65" actId="26606"/>
          <ac:spMkLst>
            <pc:docMk/>
            <pc:sldMk cId="420109372" sldId="524"/>
            <ac:spMk id="40" creationId="{F79FF99C-BAA9-404F-9C96-6DD456B4F795}"/>
          </ac:spMkLst>
        </pc:spChg>
        <pc:spChg chg="add">
          <ac:chgData name="Le Vinh Thinh" userId="7b31fadc-e233-4086-a9fa-8d2746a5e226" providerId="ADAL" clId="{0177D5CD-29F8-446D-8C2A-143A0273BBB1}" dt="2020-12-29T13:56:18.923" v="65" actId="26606"/>
          <ac:spMkLst>
            <pc:docMk/>
            <pc:sldMk cId="420109372" sldId="524"/>
            <ac:spMk id="41" creationId="{49C44AFD-C72D-4D9C-84C6-73E615CED884}"/>
          </ac:spMkLst>
        </pc:spChg>
        <pc:grpChg chg="add del">
          <ac:chgData name="Le Vinh Thinh" userId="7b31fadc-e233-4086-a9fa-8d2746a5e226" providerId="ADAL" clId="{0177D5CD-29F8-446D-8C2A-143A0273BBB1}" dt="2020-12-29T13:56:18.923" v="65" actId="26606"/>
          <ac:grpSpMkLst>
            <pc:docMk/>
            <pc:sldMk cId="420109372" sldId="524"/>
            <ac:grpSpMk id="11" creationId="{E799C3D5-7D55-4046-808C-F290F456D6EF}"/>
          </ac:grpSpMkLst>
        </pc:grpChg>
        <pc:grpChg chg="add del">
          <ac:chgData name="Le Vinh Thinh" userId="7b31fadc-e233-4086-a9fa-8d2746a5e226" providerId="ADAL" clId="{0177D5CD-29F8-446D-8C2A-143A0273BBB1}" dt="2020-12-29T13:56:18.890" v="64" actId="26606"/>
          <ac:grpSpMkLst>
            <pc:docMk/>
            <pc:sldMk cId="420109372" sldId="524"/>
            <ac:grpSpMk id="27" creationId="{85105087-7F16-4C94-837C-C45445116665}"/>
          </ac:grpSpMkLst>
        </pc:grpChg>
        <pc:grpChg chg="add del">
          <ac:chgData name="Le Vinh Thinh" userId="7b31fadc-e233-4086-a9fa-8d2746a5e226" providerId="ADAL" clId="{0177D5CD-29F8-446D-8C2A-143A0273BBB1}" dt="2020-12-29T13:56:18.890" v="64" actId="26606"/>
          <ac:grpSpMkLst>
            <pc:docMk/>
            <pc:sldMk cId="420109372" sldId="524"/>
            <ac:grpSpMk id="35" creationId="{FA08BC01-A289-44B6-9133-2814052F97D2}"/>
          </ac:grpSpMkLst>
        </pc:grpChg>
        <pc:grpChg chg="add">
          <ac:chgData name="Le Vinh Thinh" userId="7b31fadc-e233-4086-a9fa-8d2746a5e226" providerId="ADAL" clId="{0177D5CD-29F8-446D-8C2A-143A0273BBB1}" dt="2020-12-29T13:56:18.923" v="65" actId="26606"/>
          <ac:grpSpMkLst>
            <pc:docMk/>
            <pc:sldMk cId="420109372" sldId="524"/>
            <ac:grpSpMk id="42" creationId="{1D25B14F-36E0-41E8-956F-CABEF1ADD65F}"/>
          </ac:grpSpMkLst>
        </pc:grpChg>
        <pc:picChg chg="add del">
          <ac:chgData name="Le Vinh Thinh" userId="7b31fadc-e233-4086-a9fa-8d2746a5e226" providerId="ADAL" clId="{0177D5CD-29F8-446D-8C2A-143A0273BBB1}" dt="2020-12-29T13:56:18.890" v="64" actId="26606"/>
          <ac:picMkLst>
            <pc:docMk/>
            <pc:sldMk cId="420109372" sldId="524"/>
            <ac:picMk id="17" creationId="{0FC746D8-A949-4448-B118-62D07CC9C75F}"/>
          </ac:picMkLst>
        </pc:picChg>
        <pc:picChg chg="add">
          <ac:chgData name="Le Vinh Thinh" userId="7b31fadc-e233-4086-a9fa-8d2746a5e226" providerId="ADAL" clId="{0177D5CD-29F8-446D-8C2A-143A0273BBB1}" dt="2020-12-29T13:56:18.923" v="65" actId="26606"/>
          <ac:picMkLst>
            <pc:docMk/>
            <pc:sldMk cId="420109372" sldId="524"/>
            <ac:picMk id="39" creationId="{39B18919-B78D-4370-89DB-803F051476E9}"/>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4CAFD63-3677-4DBF-9975-37C068A7B9B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05C3BD0-122F-47E9-BE57-F1F1ACC7268F}">
      <dgm:prSet/>
      <dgm:spPr/>
      <dgm:t>
        <a:bodyPr/>
        <a:lstStyle/>
        <a:p>
          <a:r>
            <a:rPr lang="vi-VN" b="1"/>
            <a:t>Thuộc tính lớp </a:t>
          </a:r>
          <a:r>
            <a:rPr lang="vi-VN"/>
            <a:t>là một kiểu dữ liệu liên kết với một lớp cụ thể mà không liên kết với các thể hiện của lớp. Nó được định nghĩa bên trong lớp và được chia sẻ bởi tất cả các thể hiện của lớp.</a:t>
          </a:r>
          <a:endParaRPr lang="en-US"/>
        </a:p>
      </dgm:t>
    </dgm:pt>
    <dgm:pt modelId="{02AF7E98-594A-467D-B16D-1CF1236100CE}" type="parTrans" cxnId="{69FD298B-E8E9-4F4E-8BDA-6410B31464EF}">
      <dgm:prSet/>
      <dgm:spPr/>
      <dgm:t>
        <a:bodyPr/>
        <a:lstStyle/>
        <a:p>
          <a:endParaRPr lang="en-US"/>
        </a:p>
      </dgm:t>
    </dgm:pt>
    <dgm:pt modelId="{552D9FE6-1B32-4262-A106-9265261DD5A8}" type="sibTrans" cxnId="{69FD298B-E8E9-4F4E-8BDA-6410B31464EF}">
      <dgm:prSet/>
      <dgm:spPr/>
      <dgm:t>
        <a:bodyPr/>
        <a:lstStyle/>
        <a:p>
          <a:endParaRPr lang="en-US"/>
        </a:p>
      </dgm:t>
    </dgm:pt>
    <dgm:pt modelId="{13D0F652-44BE-4C21-9B3C-796C9C538D6B}">
      <dgm:prSet/>
      <dgm:spPr/>
      <dgm:t>
        <a:bodyPr/>
        <a:lstStyle/>
        <a:p>
          <a:r>
            <a:rPr lang="vi-VN" b="1"/>
            <a:t>Phương thức lớp (class method) </a:t>
          </a:r>
          <a:r>
            <a:rPr lang="vi-VN"/>
            <a:t>là một phương thức được gọi mà không cần tham khảo tới bất kỳ một đối tượng cụ thể nào. Tất cả phương thức ảnh hưởng đến toàn bộ lớp chứ không ảnh hưởng đến một lớp riêng rẽ nào.</a:t>
          </a:r>
          <a:endParaRPr lang="en-US"/>
        </a:p>
      </dgm:t>
    </dgm:pt>
    <dgm:pt modelId="{8C322F98-74E5-499C-B85C-BCD93C61FD1C}" type="parTrans" cxnId="{DF772927-A8D4-4DB3-9AE2-F4C1B1D56A11}">
      <dgm:prSet/>
      <dgm:spPr/>
      <dgm:t>
        <a:bodyPr/>
        <a:lstStyle/>
        <a:p>
          <a:endParaRPr lang="en-US"/>
        </a:p>
      </dgm:t>
    </dgm:pt>
    <dgm:pt modelId="{5D2E25DD-E16A-4AFF-8ED9-036B423A6B93}" type="sibTrans" cxnId="{DF772927-A8D4-4DB3-9AE2-F4C1B1D56A11}">
      <dgm:prSet/>
      <dgm:spPr/>
      <dgm:t>
        <a:bodyPr/>
        <a:lstStyle/>
        <a:p>
          <a:endParaRPr lang="en-US"/>
        </a:p>
      </dgm:t>
    </dgm:pt>
    <dgm:pt modelId="{62ABDD34-82AA-47C5-91F3-2C3831767783}" type="pres">
      <dgm:prSet presAssocID="{84CAFD63-3677-4DBF-9975-37C068A7B9BB}" presName="hierChild1" presStyleCnt="0">
        <dgm:presLayoutVars>
          <dgm:chPref val="1"/>
          <dgm:dir/>
          <dgm:animOne val="branch"/>
          <dgm:animLvl val="lvl"/>
          <dgm:resizeHandles/>
        </dgm:presLayoutVars>
      </dgm:prSet>
      <dgm:spPr/>
    </dgm:pt>
    <dgm:pt modelId="{268CC451-3EC1-43BF-ACFA-92276AB11396}" type="pres">
      <dgm:prSet presAssocID="{D05C3BD0-122F-47E9-BE57-F1F1ACC7268F}" presName="hierRoot1" presStyleCnt="0"/>
      <dgm:spPr/>
    </dgm:pt>
    <dgm:pt modelId="{EAC366B4-97C5-405E-A843-0330060A0E84}" type="pres">
      <dgm:prSet presAssocID="{D05C3BD0-122F-47E9-BE57-F1F1ACC7268F}" presName="composite" presStyleCnt="0"/>
      <dgm:spPr/>
    </dgm:pt>
    <dgm:pt modelId="{63A0F3EB-046B-4AE2-9975-D40F8D270903}" type="pres">
      <dgm:prSet presAssocID="{D05C3BD0-122F-47E9-BE57-F1F1ACC7268F}" presName="background" presStyleLbl="node0" presStyleIdx="0" presStyleCnt="2"/>
      <dgm:spPr/>
    </dgm:pt>
    <dgm:pt modelId="{7A85751F-0628-4142-BACA-F0CD51E09A67}" type="pres">
      <dgm:prSet presAssocID="{D05C3BD0-122F-47E9-BE57-F1F1ACC7268F}" presName="text" presStyleLbl="fgAcc0" presStyleIdx="0" presStyleCnt="2">
        <dgm:presLayoutVars>
          <dgm:chPref val="3"/>
        </dgm:presLayoutVars>
      </dgm:prSet>
      <dgm:spPr/>
    </dgm:pt>
    <dgm:pt modelId="{DAE65FCA-BA5E-48A5-95C0-290B2B96EC85}" type="pres">
      <dgm:prSet presAssocID="{D05C3BD0-122F-47E9-BE57-F1F1ACC7268F}" presName="hierChild2" presStyleCnt="0"/>
      <dgm:spPr/>
    </dgm:pt>
    <dgm:pt modelId="{E039F85C-54D9-49E7-B519-FC2175F07020}" type="pres">
      <dgm:prSet presAssocID="{13D0F652-44BE-4C21-9B3C-796C9C538D6B}" presName="hierRoot1" presStyleCnt="0"/>
      <dgm:spPr/>
    </dgm:pt>
    <dgm:pt modelId="{0C20B5C5-412A-46A4-AA70-5576E17FBE49}" type="pres">
      <dgm:prSet presAssocID="{13D0F652-44BE-4C21-9B3C-796C9C538D6B}" presName="composite" presStyleCnt="0"/>
      <dgm:spPr/>
    </dgm:pt>
    <dgm:pt modelId="{F8DE45DC-497E-488B-A4A4-4229B647E8EB}" type="pres">
      <dgm:prSet presAssocID="{13D0F652-44BE-4C21-9B3C-796C9C538D6B}" presName="background" presStyleLbl="node0" presStyleIdx="1" presStyleCnt="2"/>
      <dgm:spPr/>
    </dgm:pt>
    <dgm:pt modelId="{A601A135-C8E2-46D7-9AB5-9F33079DE314}" type="pres">
      <dgm:prSet presAssocID="{13D0F652-44BE-4C21-9B3C-796C9C538D6B}" presName="text" presStyleLbl="fgAcc0" presStyleIdx="1" presStyleCnt="2">
        <dgm:presLayoutVars>
          <dgm:chPref val="3"/>
        </dgm:presLayoutVars>
      </dgm:prSet>
      <dgm:spPr/>
    </dgm:pt>
    <dgm:pt modelId="{F3FD0D02-E8D1-4B9B-858D-7DCA9AFA1060}" type="pres">
      <dgm:prSet presAssocID="{13D0F652-44BE-4C21-9B3C-796C9C538D6B}" presName="hierChild2" presStyleCnt="0"/>
      <dgm:spPr/>
    </dgm:pt>
  </dgm:ptLst>
  <dgm:cxnLst>
    <dgm:cxn modelId="{DF772927-A8D4-4DB3-9AE2-F4C1B1D56A11}" srcId="{84CAFD63-3677-4DBF-9975-37C068A7B9BB}" destId="{13D0F652-44BE-4C21-9B3C-796C9C538D6B}" srcOrd="1" destOrd="0" parTransId="{8C322F98-74E5-499C-B85C-BCD93C61FD1C}" sibTransId="{5D2E25DD-E16A-4AFF-8ED9-036B423A6B93}"/>
    <dgm:cxn modelId="{80A4135D-ECA9-44F5-BA3E-6A391524FB1C}" type="presOf" srcId="{84CAFD63-3677-4DBF-9975-37C068A7B9BB}" destId="{62ABDD34-82AA-47C5-91F3-2C3831767783}" srcOrd="0" destOrd="0" presId="urn:microsoft.com/office/officeart/2005/8/layout/hierarchy1"/>
    <dgm:cxn modelId="{50391751-5867-4E3C-946E-C60C11AEB391}" type="presOf" srcId="{13D0F652-44BE-4C21-9B3C-796C9C538D6B}" destId="{A601A135-C8E2-46D7-9AB5-9F33079DE314}" srcOrd="0" destOrd="0" presId="urn:microsoft.com/office/officeart/2005/8/layout/hierarchy1"/>
    <dgm:cxn modelId="{69FD298B-E8E9-4F4E-8BDA-6410B31464EF}" srcId="{84CAFD63-3677-4DBF-9975-37C068A7B9BB}" destId="{D05C3BD0-122F-47E9-BE57-F1F1ACC7268F}" srcOrd="0" destOrd="0" parTransId="{02AF7E98-594A-467D-B16D-1CF1236100CE}" sibTransId="{552D9FE6-1B32-4262-A106-9265261DD5A8}"/>
    <dgm:cxn modelId="{EF6127EB-64A1-460C-A75E-462D75482442}" type="presOf" srcId="{D05C3BD0-122F-47E9-BE57-F1F1ACC7268F}" destId="{7A85751F-0628-4142-BACA-F0CD51E09A67}" srcOrd="0" destOrd="0" presId="urn:microsoft.com/office/officeart/2005/8/layout/hierarchy1"/>
    <dgm:cxn modelId="{E65F1243-67D8-4C8A-BA93-513DCB2C21FE}" type="presParOf" srcId="{62ABDD34-82AA-47C5-91F3-2C3831767783}" destId="{268CC451-3EC1-43BF-ACFA-92276AB11396}" srcOrd="0" destOrd="0" presId="urn:microsoft.com/office/officeart/2005/8/layout/hierarchy1"/>
    <dgm:cxn modelId="{AF08EC93-E091-4130-BCF0-7B888D01B1C1}" type="presParOf" srcId="{268CC451-3EC1-43BF-ACFA-92276AB11396}" destId="{EAC366B4-97C5-405E-A843-0330060A0E84}" srcOrd="0" destOrd="0" presId="urn:microsoft.com/office/officeart/2005/8/layout/hierarchy1"/>
    <dgm:cxn modelId="{19ECD7E2-BF03-4099-A838-11EA81232E8C}" type="presParOf" srcId="{EAC366B4-97C5-405E-A843-0330060A0E84}" destId="{63A0F3EB-046B-4AE2-9975-D40F8D270903}" srcOrd="0" destOrd="0" presId="urn:microsoft.com/office/officeart/2005/8/layout/hierarchy1"/>
    <dgm:cxn modelId="{AE260285-5CD1-4F68-8AF6-F4A0D1A70254}" type="presParOf" srcId="{EAC366B4-97C5-405E-A843-0330060A0E84}" destId="{7A85751F-0628-4142-BACA-F0CD51E09A67}" srcOrd="1" destOrd="0" presId="urn:microsoft.com/office/officeart/2005/8/layout/hierarchy1"/>
    <dgm:cxn modelId="{5AA5F827-21A0-4BB0-953A-77662DAD1F74}" type="presParOf" srcId="{268CC451-3EC1-43BF-ACFA-92276AB11396}" destId="{DAE65FCA-BA5E-48A5-95C0-290B2B96EC85}" srcOrd="1" destOrd="0" presId="urn:microsoft.com/office/officeart/2005/8/layout/hierarchy1"/>
    <dgm:cxn modelId="{1F164AC8-AEDF-490F-AFDB-BC76C93C7DB5}" type="presParOf" srcId="{62ABDD34-82AA-47C5-91F3-2C3831767783}" destId="{E039F85C-54D9-49E7-B519-FC2175F07020}" srcOrd="1" destOrd="0" presId="urn:microsoft.com/office/officeart/2005/8/layout/hierarchy1"/>
    <dgm:cxn modelId="{B81BB5F0-A99D-420D-82C9-46350768AA1D}" type="presParOf" srcId="{E039F85C-54D9-49E7-B519-FC2175F07020}" destId="{0C20B5C5-412A-46A4-AA70-5576E17FBE49}" srcOrd="0" destOrd="0" presId="urn:microsoft.com/office/officeart/2005/8/layout/hierarchy1"/>
    <dgm:cxn modelId="{A7C4253B-D942-479E-808E-A66173EDB5D2}" type="presParOf" srcId="{0C20B5C5-412A-46A4-AA70-5576E17FBE49}" destId="{F8DE45DC-497E-488B-A4A4-4229B647E8EB}" srcOrd="0" destOrd="0" presId="urn:microsoft.com/office/officeart/2005/8/layout/hierarchy1"/>
    <dgm:cxn modelId="{7ED2067C-CAA1-48A4-BAF9-4CBB4D7F7D0C}" type="presParOf" srcId="{0C20B5C5-412A-46A4-AA70-5576E17FBE49}" destId="{A601A135-C8E2-46D7-9AB5-9F33079DE314}" srcOrd="1" destOrd="0" presId="urn:microsoft.com/office/officeart/2005/8/layout/hierarchy1"/>
    <dgm:cxn modelId="{46BE3889-6B95-4AF8-825A-613CCF7898A1}" type="presParOf" srcId="{E039F85C-54D9-49E7-B519-FC2175F07020}" destId="{F3FD0D02-E8D1-4B9B-858D-7DCA9AFA10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704549-68EE-4435-B343-AE13DCD1F1D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BB97E3A-4CDB-4CEE-856F-1CABB097F008}">
      <dgm:prSet/>
      <dgm:spPr/>
      <dgm:t>
        <a:bodyPr/>
        <a:lstStyle/>
        <a:p>
          <a:r>
            <a:rPr lang="en-US"/>
            <a:t>LINQ to SQL là một phiên bản hiện thực hóa của O/RM (object relational mapping) có bên trong .NET Framework  3.5, nó cho phép bạn mô hình hóa một cơ sở dữ liệu dùng các lớp .NET. Sau đó bạn có thể truy vấn cơ sở dữ liệu dùng LINQ, cũng như cập nhật/thêm/xóa dữ liệu từ đó.</a:t>
          </a:r>
        </a:p>
      </dgm:t>
    </dgm:pt>
    <dgm:pt modelId="{25756EC5-37B5-4438-8E5C-88D9751FC3BF}" type="parTrans" cxnId="{CE585756-2C28-4268-98A0-76E319921CFA}">
      <dgm:prSet/>
      <dgm:spPr/>
      <dgm:t>
        <a:bodyPr/>
        <a:lstStyle/>
        <a:p>
          <a:endParaRPr lang="en-US"/>
        </a:p>
      </dgm:t>
    </dgm:pt>
    <dgm:pt modelId="{EB73C605-E393-4F34-9DF8-4C46D9B08F3D}" type="sibTrans" cxnId="{CE585756-2C28-4268-98A0-76E319921CFA}">
      <dgm:prSet/>
      <dgm:spPr/>
      <dgm:t>
        <a:bodyPr/>
        <a:lstStyle/>
        <a:p>
          <a:endParaRPr lang="en-US"/>
        </a:p>
      </dgm:t>
    </dgm:pt>
    <dgm:pt modelId="{BB143704-F508-4A63-929C-904FB54C704B}">
      <dgm:prSet/>
      <dgm:spPr/>
      <dgm:t>
        <a:bodyPr/>
        <a:lstStyle/>
        <a:p>
          <a:r>
            <a:rPr lang="en-US"/>
            <a:t>LINQ to SQL hỗ trợ đầy đủ transaction, view và các stored procedure (SP). Nó cũng cung cấp một cách dễ dàng để thêm khả năng kiểm tra tính hợp lệ của dữ liệu và các quy tắc vào trong mô hình dữ liệu của bạn.</a:t>
          </a:r>
        </a:p>
      </dgm:t>
    </dgm:pt>
    <dgm:pt modelId="{CEB4B1F8-8816-4999-AFE8-547B974D11A7}" type="parTrans" cxnId="{39988B1D-D99C-4218-968B-E85280733B8C}">
      <dgm:prSet/>
      <dgm:spPr/>
      <dgm:t>
        <a:bodyPr/>
        <a:lstStyle/>
        <a:p>
          <a:endParaRPr lang="en-US"/>
        </a:p>
      </dgm:t>
    </dgm:pt>
    <dgm:pt modelId="{440E8D0E-1CCF-4A3E-B20B-C5BBE04A1F6C}" type="sibTrans" cxnId="{39988B1D-D99C-4218-968B-E85280733B8C}">
      <dgm:prSet/>
      <dgm:spPr/>
      <dgm:t>
        <a:bodyPr/>
        <a:lstStyle/>
        <a:p>
          <a:endParaRPr lang="en-US"/>
        </a:p>
      </dgm:t>
    </dgm:pt>
    <dgm:pt modelId="{FA216640-DA2E-4927-99AA-F9DF72CFEF5B}" type="pres">
      <dgm:prSet presAssocID="{B4704549-68EE-4435-B343-AE13DCD1F1D0}" presName="root" presStyleCnt="0">
        <dgm:presLayoutVars>
          <dgm:dir/>
          <dgm:resizeHandles val="exact"/>
        </dgm:presLayoutVars>
      </dgm:prSet>
      <dgm:spPr/>
    </dgm:pt>
    <dgm:pt modelId="{ED5DA23E-E4AB-440F-8942-B6C279835170}" type="pres">
      <dgm:prSet presAssocID="{CBB97E3A-4CDB-4CEE-856F-1CABB097F008}" presName="compNode" presStyleCnt="0"/>
      <dgm:spPr/>
    </dgm:pt>
    <dgm:pt modelId="{38A76703-686A-4323-992A-600A50F0EC73}" type="pres">
      <dgm:prSet presAssocID="{CBB97E3A-4CDB-4CEE-856F-1CABB097F008}" presName="bgRect" presStyleLbl="bgShp" presStyleIdx="0" presStyleCnt="2"/>
      <dgm:spPr/>
    </dgm:pt>
    <dgm:pt modelId="{8C7ACCB3-5AAD-4350-B725-AE7EF3362E9A}" type="pres">
      <dgm:prSet presAssocID="{CBB97E3A-4CDB-4CEE-856F-1CABB097F0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006C532-CFAC-4F42-AB1A-3337309C808C}" type="pres">
      <dgm:prSet presAssocID="{CBB97E3A-4CDB-4CEE-856F-1CABB097F008}" presName="spaceRect" presStyleCnt="0"/>
      <dgm:spPr/>
    </dgm:pt>
    <dgm:pt modelId="{908254FD-F204-45AA-9943-6DE9C7F2819D}" type="pres">
      <dgm:prSet presAssocID="{CBB97E3A-4CDB-4CEE-856F-1CABB097F008}" presName="parTx" presStyleLbl="revTx" presStyleIdx="0" presStyleCnt="2">
        <dgm:presLayoutVars>
          <dgm:chMax val="0"/>
          <dgm:chPref val="0"/>
        </dgm:presLayoutVars>
      </dgm:prSet>
      <dgm:spPr/>
    </dgm:pt>
    <dgm:pt modelId="{4AA5079E-3759-4FAA-9232-1D77807C86C7}" type="pres">
      <dgm:prSet presAssocID="{EB73C605-E393-4F34-9DF8-4C46D9B08F3D}" presName="sibTrans" presStyleCnt="0"/>
      <dgm:spPr/>
    </dgm:pt>
    <dgm:pt modelId="{63CD9F07-23AE-4104-9841-E24DF37F780B}" type="pres">
      <dgm:prSet presAssocID="{BB143704-F508-4A63-929C-904FB54C704B}" presName="compNode" presStyleCnt="0"/>
      <dgm:spPr/>
    </dgm:pt>
    <dgm:pt modelId="{BF5145D3-FE5F-4BA2-9272-79CA60BACC09}" type="pres">
      <dgm:prSet presAssocID="{BB143704-F508-4A63-929C-904FB54C704B}" presName="bgRect" presStyleLbl="bgShp" presStyleIdx="1" presStyleCnt="2"/>
      <dgm:spPr/>
    </dgm:pt>
    <dgm:pt modelId="{B20C174F-BDED-429F-84ED-74DF2DAFFFB0}" type="pres">
      <dgm:prSet presAssocID="{BB143704-F508-4A63-929C-904FB54C70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FDE0920-3388-4D06-95B4-880D789B8C03}" type="pres">
      <dgm:prSet presAssocID="{BB143704-F508-4A63-929C-904FB54C704B}" presName="spaceRect" presStyleCnt="0"/>
      <dgm:spPr/>
    </dgm:pt>
    <dgm:pt modelId="{22AD16BF-F476-4FE1-91A2-2A7720DBC8F4}" type="pres">
      <dgm:prSet presAssocID="{BB143704-F508-4A63-929C-904FB54C704B}" presName="parTx" presStyleLbl="revTx" presStyleIdx="1" presStyleCnt="2">
        <dgm:presLayoutVars>
          <dgm:chMax val="0"/>
          <dgm:chPref val="0"/>
        </dgm:presLayoutVars>
      </dgm:prSet>
      <dgm:spPr/>
    </dgm:pt>
  </dgm:ptLst>
  <dgm:cxnLst>
    <dgm:cxn modelId="{39988B1D-D99C-4218-968B-E85280733B8C}" srcId="{B4704549-68EE-4435-B343-AE13DCD1F1D0}" destId="{BB143704-F508-4A63-929C-904FB54C704B}" srcOrd="1" destOrd="0" parTransId="{CEB4B1F8-8816-4999-AFE8-547B974D11A7}" sibTransId="{440E8D0E-1CCF-4A3E-B20B-C5BBE04A1F6C}"/>
    <dgm:cxn modelId="{D639EF25-4C63-49E3-9A39-17D7635E198D}" type="presOf" srcId="{B4704549-68EE-4435-B343-AE13DCD1F1D0}" destId="{FA216640-DA2E-4927-99AA-F9DF72CFEF5B}" srcOrd="0" destOrd="0" presId="urn:microsoft.com/office/officeart/2018/2/layout/IconVerticalSolidList"/>
    <dgm:cxn modelId="{CE585756-2C28-4268-98A0-76E319921CFA}" srcId="{B4704549-68EE-4435-B343-AE13DCD1F1D0}" destId="{CBB97E3A-4CDB-4CEE-856F-1CABB097F008}" srcOrd="0" destOrd="0" parTransId="{25756EC5-37B5-4438-8E5C-88D9751FC3BF}" sibTransId="{EB73C605-E393-4F34-9DF8-4C46D9B08F3D}"/>
    <dgm:cxn modelId="{CB94D2BF-FAE3-44EA-92F3-F3B7ADA00EF4}" type="presOf" srcId="{BB143704-F508-4A63-929C-904FB54C704B}" destId="{22AD16BF-F476-4FE1-91A2-2A7720DBC8F4}" srcOrd="0" destOrd="0" presId="urn:microsoft.com/office/officeart/2018/2/layout/IconVerticalSolidList"/>
    <dgm:cxn modelId="{C40129CF-6263-4C7F-AF90-C2BAD3AA15C2}" type="presOf" srcId="{CBB97E3A-4CDB-4CEE-856F-1CABB097F008}" destId="{908254FD-F204-45AA-9943-6DE9C7F2819D}" srcOrd="0" destOrd="0" presId="urn:microsoft.com/office/officeart/2018/2/layout/IconVerticalSolidList"/>
    <dgm:cxn modelId="{AD3F6EB4-57C9-40C9-84C5-BFC840B706D7}" type="presParOf" srcId="{FA216640-DA2E-4927-99AA-F9DF72CFEF5B}" destId="{ED5DA23E-E4AB-440F-8942-B6C279835170}" srcOrd="0" destOrd="0" presId="urn:microsoft.com/office/officeart/2018/2/layout/IconVerticalSolidList"/>
    <dgm:cxn modelId="{D87A1BF4-683C-457B-849E-C086D415A121}" type="presParOf" srcId="{ED5DA23E-E4AB-440F-8942-B6C279835170}" destId="{38A76703-686A-4323-992A-600A50F0EC73}" srcOrd="0" destOrd="0" presId="urn:microsoft.com/office/officeart/2018/2/layout/IconVerticalSolidList"/>
    <dgm:cxn modelId="{44124B46-7616-44DF-825D-EACCE8086B03}" type="presParOf" srcId="{ED5DA23E-E4AB-440F-8942-B6C279835170}" destId="{8C7ACCB3-5AAD-4350-B725-AE7EF3362E9A}" srcOrd="1" destOrd="0" presId="urn:microsoft.com/office/officeart/2018/2/layout/IconVerticalSolidList"/>
    <dgm:cxn modelId="{7529D1EE-F0D2-41E0-B256-AF27D5DC724B}" type="presParOf" srcId="{ED5DA23E-E4AB-440F-8942-B6C279835170}" destId="{A006C532-CFAC-4F42-AB1A-3337309C808C}" srcOrd="2" destOrd="0" presId="urn:microsoft.com/office/officeart/2018/2/layout/IconVerticalSolidList"/>
    <dgm:cxn modelId="{9FB7CA53-6DDE-462F-B723-7C2D5C3A69F9}" type="presParOf" srcId="{ED5DA23E-E4AB-440F-8942-B6C279835170}" destId="{908254FD-F204-45AA-9943-6DE9C7F2819D}" srcOrd="3" destOrd="0" presId="urn:microsoft.com/office/officeart/2018/2/layout/IconVerticalSolidList"/>
    <dgm:cxn modelId="{34DE7E5A-84F0-4E96-87D1-DF9F419A8B15}" type="presParOf" srcId="{FA216640-DA2E-4927-99AA-F9DF72CFEF5B}" destId="{4AA5079E-3759-4FAA-9232-1D77807C86C7}" srcOrd="1" destOrd="0" presId="urn:microsoft.com/office/officeart/2018/2/layout/IconVerticalSolidList"/>
    <dgm:cxn modelId="{33744557-8B4D-46A1-8872-E0CEEC819EEC}" type="presParOf" srcId="{FA216640-DA2E-4927-99AA-F9DF72CFEF5B}" destId="{63CD9F07-23AE-4104-9841-E24DF37F780B}" srcOrd="2" destOrd="0" presId="urn:microsoft.com/office/officeart/2018/2/layout/IconVerticalSolidList"/>
    <dgm:cxn modelId="{57CB8D61-2DCD-441E-8252-894185130C7D}" type="presParOf" srcId="{63CD9F07-23AE-4104-9841-E24DF37F780B}" destId="{BF5145D3-FE5F-4BA2-9272-79CA60BACC09}" srcOrd="0" destOrd="0" presId="urn:microsoft.com/office/officeart/2018/2/layout/IconVerticalSolidList"/>
    <dgm:cxn modelId="{74B056AC-09EF-4CCF-891F-CA37C9F3F033}" type="presParOf" srcId="{63CD9F07-23AE-4104-9841-E24DF37F780B}" destId="{B20C174F-BDED-429F-84ED-74DF2DAFFFB0}" srcOrd="1" destOrd="0" presId="urn:microsoft.com/office/officeart/2018/2/layout/IconVerticalSolidList"/>
    <dgm:cxn modelId="{94096E2A-F9DF-49A8-B25C-5C45617A3B93}" type="presParOf" srcId="{63CD9F07-23AE-4104-9841-E24DF37F780B}" destId="{7FDE0920-3388-4D06-95B4-880D789B8C03}" srcOrd="2" destOrd="0" presId="urn:microsoft.com/office/officeart/2018/2/layout/IconVerticalSolidList"/>
    <dgm:cxn modelId="{82684783-C021-4A5D-8D54-97AD9C25238C}" type="presParOf" srcId="{63CD9F07-23AE-4104-9841-E24DF37F780B}" destId="{22AD16BF-F476-4FE1-91A2-2A7720DBC8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0F3EB-046B-4AE2-9975-D40F8D270903}">
      <dsp:nvSpPr>
        <dsp:cNvPr id="0" name=""/>
        <dsp:cNvSpPr/>
      </dsp:nvSpPr>
      <dsp:spPr>
        <a:xfrm>
          <a:off x="12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85751F-0628-4142-BACA-F0CD51E09A67}">
      <dsp:nvSpPr>
        <dsp:cNvPr id="0" name=""/>
        <dsp:cNvSpPr/>
      </dsp:nvSpPr>
      <dsp:spPr>
        <a:xfrm>
          <a:off x="480082"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vi-VN" sz="2300" b="1" kern="1200"/>
            <a:t>Thuộc tính lớp </a:t>
          </a:r>
          <a:r>
            <a:rPr lang="vi-VN" sz="2300" kern="1200"/>
            <a:t>là một kiểu dữ liệu liên kết với một lớp cụ thể mà không liên kết với các thể hiện của lớp. Nó được định nghĩa bên trong lớp và được chia sẻ bởi tất cả các thể hiện của lớp.</a:t>
          </a:r>
          <a:endParaRPr lang="en-US" sz="2300" kern="1200"/>
        </a:p>
      </dsp:txBody>
      <dsp:txXfrm>
        <a:off x="560236" y="748205"/>
        <a:ext cx="4149382" cy="2576345"/>
      </dsp:txXfrm>
    </dsp:sp>
    <dsp:sp modelId="{F8DE45DC-497E-488B-A4A4-4229B647E8EB}">
      <dsp:nvSpPr>
        <dsp:cNvPr id="0" name=""/>
        <dsp:cNvSpPr/>
      </dsp:nvSpPr>
      <dsp:spPr>
        <a:xfrm>
          <a:off x="52686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01A135-C8E2-46D7-9AB5-9F33079DE314}">
      <dsp:nvSpPr>
        <dsp:cNvPr id="0" name=""/>
        <dsp:cNvSpPr/>
      </dsp:nvSpPr>
      <dsp:spPr>
        <a:xfrm>
          <a:off x="5747481"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vi-VN" sz="2300" b="1" kern="1200"/>
            <a:t>Phương thức lớp (class method) </a:t>
          </a:r>
          <a:r>
            <a:rPr lang="vi-VN" sz="2300" kern="1200"/>
            <a:t>là một phương thức được gọi mà không cần tham khảo tới bất kỳ một đối tượng cụ thể nào. Tất cả phương thức ảnh hưởng đến toàn bộ lớp chứ không ảnh hưởng đến một lớp riêng rẽ nào.</a:t>
          </a:r>
          <a:endParaRPr lang="en-US" sz="2300" kern="1200"/>
        </a:p>
      </dsp:txBody>
      <dsp:txXfrm>
        <a:off x="5827635" y="748205"/>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76703-686A-4323-992A-600A50F0EC73}">
      <dsp:nvSpPr>
        <dsp:cNvPr id="0" name=""/>
        <dsp:cNvSpPr/>
      </dsp:nvSpPr>
      <dsp:spPr>
        <a:xfrm>
          <a:off x="0" y="908049"/>
          <a:ext cx="6572250" cy="16764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ACCB3-5AAD-4350-B725-AE7EF3362E9A}">
      <dsp:nvSpPr>
        <dsp:cNvPr id="0" name=""/>
        <dsp:cNvSpPr/>
      </dsp:nvSpPr>
      <dsp:spPr>
        <a:xfrm>
          <a:off x="507111" y="1285239"/>
          <a:ext cx="922020" cy="922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8254FD-F204-45AA-9943-6DE9C7F2819D}">
      <dsp:nvSpPr>
        <dsp:cNvPr id="0" name=""/>
        <dsp:cNvSpPr/>
      </dsp:nvSpPr>
      <dsp:spPr>
        <a:xfrm>
          <a:off x="1936242" y="908049"/>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666750">
            <a:lnSpc>
              <a:spcPct val="90000"/>
            </a:lnSpc>
            <a:spcBef>
              <a:spcPct val="0"/>
            </a:spcBef>
            <a:spcAft>
              <a:spcPct val="35000"/>
            </a:spcAft>
            <a:buNone/>
          </a:pPr>
          <a:r>
            <a:rPr lang="en-US" sz="1500" kern="1200"/>
            <a:t>LINQ to SQL là một phiên bản hiện thực hóa của O/RM (object relational mapping) có bên trong .NET Framework  3.5, nó cho phép bạn mô hình hóa một cơ sở dữ liệu dùng các lớp .NET. Sau đó bạn có thể truy vấn cơ sở dữ liệu dùng LINQ, cũng như cập nhật/thêm/xóa dữ liệu từ đó.</a:t>
          </a:r>
        </a:p>
      </dsp:txBody>
      <dsp:txXfrm>
        <a:off x="1936242" y="908049"/>
        <a:ext cx="4636008" cy="1676400"/>
      </dsp:txXfrm>
    </dsp:sp>
    <dsp:sp modelId="{BF5145D3-FE5F-4BA2-9272-79CA60BACC09}">
      <dsp:nvSpPr>
        <dsp:cNvPr id="0" name=""/>
        <dsp:cNvSpPr/>
      </dsp:nvSpPr>
      <dsp:spPr>
        <a:xfrm>
          <a:off x="0" y="3003550"/>
          <a:ext cx="6572250" cy="16764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C174F-BDED-429F-84ED-74DF2DAFFFB0}">
      <dsp:nvSpPr>
        <dsp:cNvPr id="0" name=""/>
        <dsp:cNvSpPr/>
      </dsp:nvSpPr>
      <dsp:spPr>
        <a:xfrm>
          <a:off x="507111" y="3380740"/>
          <a:ext cx="922020" cy="922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AD16BF-F476-4FE1-91A2-2A7720DBC8F4}">
      <dsp:nvSpPr>
        <dsp:cNvPr id="0" name=""/>
        <dsp:cNvSpPr/>
      </dsp:nvSpPr>
      <dsp:spPr>
        <a:xfrm>
          <a:off x="1936242" y="3003550"/>
          <a:ext cx="4636008" cy="16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19" tIns="177419" rIns="177419" bIns="177419" numCol="1" spcCol="1270" anchor="ctr" anchorCtr="0">
          <a:noAutofit/>
        </a:bodyPr>
        <a:lstStyle/>
        <a:p>
          <a:pPr marL="0" lvl="0" indent="0" algn="l" defTabSz="666750">
            <a:lnSpc>
              <a:spcPct val="90000"/>
            </a:lnSpc>
            <a:spcBef>
              <a:spcPct val="0"/>
            </a:spcBef>
            <a:spcAft>
              <a:spcPct val="35000"/>
            </a:spcAft>
            <a:buNone/>
          </a:pPr>
          <a:r>
            <a:rPr lang="en-US" sz="1500" kern="1200"/>
            <a:t>LINQ to SQL hỗ trợ đầy đủ transaction, view và các stored procedure (SP). Nó cũng cung cấp một cách dễ dàng để thêm khả năng kiểm tra tính hợp lệ của dữ liệu và các quy tắc vào trong mô hình dữ liệu của bạn.</a:t>
          </a:r>
        </a:p>
      </dsp:txBody>
      <dsp:txXfrm>
        <a:off x="1936242" y="3003550"/>
        <a:ext cx="4636008" cy="16764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3D612-E88C-4E2A-A0F3-85199CCC965B}"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4678E-761D-4DE4-A070-15BFB7AA95CC}" type="slidenum">
              <a:rPr lang="en-US" smtClean="0"/>
              <a:t>‹#›</a:t>
            </a:fld>
            <a:endParaRPr lang="en-US"/>
          </a:p>
        </p:txBody>
      </p:sp>
    </p:spTree>
    <p:extLst>
      <p:ext uri="{BB962C8B-B14F-4D97-AF65-F5344CB8AC3E}">
        <p14:creationId xmlns:p14="http://schemas.microsoft.com/office/powerpoint/2010/main" val="1666594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EB4080-2BD2-49FD-97C3-5B31E9200419}"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AEBA9C1-7B36-446A-8ABA-7F34EBF80A4D}" type="slidenum">
              <a:rPr lang="en-US" smtClean="0"/>
              <a:t>‹#›</a:t>
            </a:fld>
            <a:endParaRPr lang="en-US"/>
          </a:p>
        </p:txBody>
      </p:sp>
    </p:spTree>
    <p:extLst>
      <p:ext uri="{BB962C8B-B14F-4D97-AF65-F5344CB8AC3E}">
        <p14:creationId xmlns:p14="http://schemas.microsoft.com/office/powerpoint/2010/main" val="316312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655E2-B20A-4269-BD0A-FD5412724906}"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BA9C1-7B36-446A-8ABA-7F34EBF80A4D}" type="slidenum">
              <a:rPr lang="en-US" smtClean="0"/>
              <a:t>‹#›</a:t>
            </a:fld>
            <a:endParaRPr lang="en-US"/>
          </a:p>
        </p:txBody>
      </p:sp>
    </p:spTree>
    <p:extLst>
      <p:ext uri="{BB962C8B-B14F-4D97-AF65-F5344CB8AC3E}">
        <p14:creationId xmlns:p14="http://schemas.microsoft.com/office/powerpoint/2010/main" val="233742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5455C-6CFE-48E9-87B8-94F6B22A0322}"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BA9C1-7B36-446A-8ABA-7F34EBF80A4D}" type="slidenum">
              <a:rPr lang="en-US" smtClean="0"/>
              <a:t>‹#›</a:t>
            </a:fld>
            <a:endParaRPr lang="en-US"/>
          </a:p>
        </p:txBody>
      </p:sp>
    </p:spTree>
    <p:extLst>
      <p:ext uri="{BB962C8B-B14F-4D97-AF65-F5344CB8AC3E}">
        <p14:creationId xmlns:p14="http://schemas.microsoft.com/office/powerpoint/2010/main" val="240045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2B0DC-0BAE-41D0-9D1D-D010C1FA8BAD}"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BA9C1-7B36-446A-8ABA-7F34EBF80A4D}" type="slidenum">
              <a:rPr lang="en-US" smtClean="0"/>
              <a:t>‹#›</a:t>
            </a:fld>
            <a:endParaRPr lang="en-US"/>
          </a:p>
        </p:txBody>
      </p:sp>
    </p:spTree>
    <p:extLst>
      <p:ext uri="{BB962C8B-B14F-4D97-AF65-F5344CB8AC3E}">
        <p14:creationId xmlns:p14="http://schemas.microsoft.com/office/powerpoint/2010/main" val="174865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F7083A1-637B-4422-8C83-733EDACF6B10}" type="datetime1">
              <a:rPr lang="en-US" smtClean="0"/>
              <a:t>11/30/2021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AEBA9C1-7B36-446A-8ABA-7F34EBF80A4D}" type="slidenum">
              <a:rPr lang="en-US" smtClean="0"/>
              <a:t>‹#›</a:t>
            </a:fld>
            <a:endParaRPr lang="en-US"/>
          </a:p>
        </p:txBody>
      </p:sp>
    </p:spTree>
    <p:extLst>
      <p:ext uri="{BB962C8B-B14F-4D97-AF65-F5344CB8AC3E}">
        <p14:creationId xmlns:p14="http://schemas.microsoft.com/office/powerpoint/2010/main" val="126540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752FE-D518-4B3E-B387-BE3AC4833F62}"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BA9C1-7B36-446A-8ABA-7F34EBF80A4D}" type="slidenum">
              <a:rPr lang="en-US" smtClean="0"/>
              <a:t>‹#›</a:t>
            </a:fld>
            <a:endParaRPr lang="en-US"/>
          </a:p>
        </p:txBody>
      </p:sp>
    </p:spTree>
    <p:extLst>
      <p:ext uri="{BB962C8B-B14F-4D97-AF65-F5344CB8AC3E}">
        <p14:creationId xmlns:p14="http://schemas.microsoft.com/office/powerpoint/2010/main" val="21722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7D212C-5DCD-4D52-817B-A834493E30B3}" type="datetime1">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BA9C1-7B36-446A-8ABA-7F34EBF80A4D}" type="slidenum">
              <a:rPr lang="en-US" smtClean="0"/>
              <a:t>‹#›</a:t>
            </a:fld>
            <a:endParaRPr lang="en-US"/>
          </a:p>
        </p:txBody>
      </p:sp>
    </p:spTree>
    <p:extLst>
      <p:ext uri="{BB962C8B-B14F-4D97-AF65-F5344CB8AC3E}">
        <p14:creationId xmlns:p14="http://schemas.microsoft.com/office/powerpoint/2010/main" val="265528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BA6806-0824-405B-840E-5F97F89CD049}" type="datetime1">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EBA9C1-7B36-446A-8ABA-7F34EBF80A4D}" type="slidenum">
              <a:rPr lang="en-US" smtClean="0"/>
              <a:t>‹#›</a:t>
            </a:fld>
            <a:endParaRPr lang="en-US"/>
          </a:p>
        </p:txBody>
      </p:sp>
    </p:spTree>
    <p:extLst>
      <p:ext uri="{BB962C8B-B14F-4D97-AF65-F5344CB8AC3E}">
        <p14:creationId xmlns:p14="http://schemas.microsoft.com/office/powerpoint/2010/main" val="193406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80263-ED71-47B7-94E4-729C85BDDDDE}" type="datetime1">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BA9C1-7B36-446A-8ABA-7F34EBF80A4D}" type="slidenum">
              <a:rPr lang="en-US" smtClean="0"/>
              <a:t>‹#›</a:t>
            </a:fld>
            <a:endParaRPr lang="en-US"/>
          </a:p>
        </p:txBody>
      </p:sp>
    </p:spTree>
    <p:extLst>
      <p:ext uri="{BB962C8B-B14F-4D97-AF65-F5344CB8AC3E}">
        <p14:creationId xmlns:p14="http://schemas.microsoft.com/office/powerpoint/2010/main" val="129217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38725-72C6-439D-B1F7-FB7AD35B7D97}"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AEBA9C1-7B36-446A-8ABA-7F34EBF80A4D}" type="slidenum">
              <a:rPr lang="en-US" smtClean="0"/>
              <a:t>‹#›</a:t>
            </a:fld>
            <a:endParaRPr lang="en-US"/>
          </a:p>
        </p:txBody>
      </p:sp>
    </p:spTree>
    <p:extLst>
      <p:ext uri="{BB962C8B-B14F-4D97-AF65-F5344CB8AC3E}">
        <p14:creationId xmlns:p14="http://schemas.microsoft.com/office/powerpoint/2010/main" val="113841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5BDB-77DB-4408-BA91-B37ABC112ECC}" type="datetime1">
              <a:rPr lang="en-US" smtClean="0"/>
              <a:t>11/30/2021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AEBA9C1-7B36-446A-8ABA-7F34EBF80A4D}" type="slidenum">
              <a:rPr lang="en-US" smtClean="0"/>
              <a:t>‹#›</a:t>
            </a:fld>
            <a:endParaRPr lang="en-US"/>
          </a:p>
        </p:txBody>
      </p:sp>
    </p:spTree>
    <p:extLst>
      <p:ext uri="{BB962C8B-B14F-4D97-AF65-F5344CB8AC3E}">
        <p14:creationId xmlns:p14="http://schemas.microsoft.com/office/powerpoint/2010/main" val="10100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DBB8B8F-17F1-480A-93EC-0954C191623B}" type="datetime1">
              <a:rPr lang="en-US" smtClean="0"/>
              <a:t>11/30/2021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AEBA9C1-7B36-446A-8ABA-7F34EBF80A4D}" type="slidenum">
              <a:rPr lang="en-US" smtClean="0"/>
              <a:t>‹#›</a:t>
            </a:fld>
            <a:endParaRPr lang="en-US"/>
          </a:p>
        </p:txBody>
      </p:sp>
    </p:spTree>
    <p:extLst>
      <p:ext uri="{BB962C8B-B14F-4D97-AF65-F5344CB8AC3E}">
        <p14:creationId xmlns:p14="http://schemas.microsoft.com/office/powerpoint/2010/main" val="23642792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97BEC1-421A-41CF-92A1-3CA0DABB79F5}"/>
              </a:ext>
            </a:extLst>
          </p:cNvPr>
          <p:cNvPicPr>
            <a:picLocks noChangeAspect="1"/>
          </p:cNvPicPr>
          <p:nvPr/>
        </p:nvPicPr>
        <p:blipFill rotWithShape="1">
          <a:blip r:embed="rId2">
            <a:alphaModFix amt="50000"/>
          </a:blip>
          <a:srcRect t="6480" r="-1" b="3496"/>
          <a:stretch/>
        </p:blipFill>
        <p:spPr>
          <a:xfrm>
            <a:off x="20" y="10"/>
            <a:ext cx="12188930" cy="6857990"/>
          </a:xfrm>
          <a:prstGeom prst="rect">
            <a:avLst/>
          </a:prstGeom>
        </p:spPr>
      </p:pic>
      <p:sp>
        <p:nvSpPr>
          <p:cNvPr id="2" name="Title 1">
            <a:extLst>
              <a:ext uri="{FF2B5EF4-FFF2-40B4-BE49-F238E27FC236}">
                <a16:creationId xmlns:a16="http://schemas.microsoft.com/office/drawing/2014/main" id="{825E10CF-C209-4DE1-AB9F-E2525E3F6F1D}"/>
              </a:ext>
            </a:extLst>
          </p:cNvPr>
          <p:cNvSpPr>
            <a:spLocks noGrp="1"/>
          </p:cNvSpPr>
          <p:nvPr>
            <p:ph type="ctrTitle"/>
          </p:nvPr>
        </p:nvSpPr>
        <p:spPr>
          <a:xfrm>
            <a:off x="1524000" y="1122363"/>
            <a:ext cx="9144000" cy="3063240"/>
          </a:xfrm>
        </p:spPr>
        <p:txBody>
          <a:bodyPr>
            <a:normAutofit/>
          </a:bodyPr>
          <a:lstStyle/>
          <a:p>
            <a:r>
              <a:rPr lang="en-US" sz="6600">
                <a:solidFill>
                  <a:srgbClr val="FFFFFF"/>
                </a:solidFill>
              </a:rPr>
              <a:t>Ôn Tập OOP</a:t>
            </a:r>
          </a:p>
        </p:txBody>
      </p:sp>
      <p:sp>
        <p:nvSpPr>
          <p:cNvPr id="3" name="Subtitle 2">
            <a:extLst>
              <a:ext uri="{FF2B5EF4-FFF2-40B4-BE49-F238E27FC236}">
                <a16:creationId xmlns:a16="http://schemas.microsoft.com/office/drawing/2014/main" id="{767A56AB-2B82-4335-B912-744B2C1C503B}"/>
              </a:ext>
            </a:extLst>
          </p:cNvPr>
          <p:cNvSpPr>
            <a:spLocks noGrp="1"/>
          </p:cNvSpPr>
          <p:nvPr>
            <p:ph type="subTitle" idx="1"/>
          </p:nvPr>
        </p:nvSpPr>
        <p:spPr>
          <a:xfrm>
            <a:off x="1527048" y="4599432"/>
            <a:ext cx="9144000" cy="1536192"/>
          </a:xfrm>
        </p:spPr>
        <p:txBody>
          <a:bodyPr>
            <a:normAutofit/>
          </a:bodyPr>
          <a:lstStyle/>
          <a:p>
            <a:endParaRPr lang="en-US">
              <a:solidFill>
                <a:srgbClr val="FFFFFF"/>
              </a:solidFill>
            </a:endParaRPr>
          </a:p>
        </p:txBody>
      </p:sp>
      <p:sp>
        <p:nvSpPr>
          <p:cNvPr id="5" name="Slide Number Placeholder 4">
            <a:extLst>
              <a:ext uri="{FF2B5EF4-FFF2-40B4-BE49-F238E27FC236}">
                <a16:creationId xmlns:a16="http://schemas.microsoft.com/office/drawing/2014/main" id="{BEDBC848-B565-47D1-83E0-0F3193996B90}"/>
              </a:ext>
            </a:extLst>
          </p:cNvPr>
          <p:cNvSpPr>
            <a:spLocks noGrp="1"/>
          </p:cNvSpPr>
          <p:nvPr>
            <p:ph type="sldNum" sz="quarter" idx="12"/>
          </p:nvPr>
        </p:nvSpPr>
        <p:spPr>
          <a:prstGeom prst="ellipse">
            <a:avLst/>
          </a:prstGeom>
        </p:spPr>
        <p:txBody>
          <a:bodyPr>
            <a:normAutofit lnSpcReduction="10000"/>
          </a:bodyPr>
          <a:lstStyle/>
          <a:p>
            <a:pPr>
              <a:lnSpc>
                <a:spcPct val="90000"/>
              </a:lnSpc>
              <a:spcAft>
                <a:spcPts val="600"/>
              </a:spcAft>
            </a:pPr>
            <a:fld id="{4AEBA9C1-7B36-446A-8ABA-7F34EBF80A4D}" type="slidenum">
              <a:rPr lang="en-US">
                <a:solidFill>
                  <a:srgbClr val="FFFFFF"/>
                </a:solidFill>
              </a:rPr>
              <a:pPr>
                <a:lnSpc>
                  <a:spcPct val="90000"/>
                </a:lnSpc>
                <a:spcAft>
                  <a:spcPts val="600"/>
                </a:spcAft>
              </a:pPr>
              <a:t>1</a:t>
            </a:fld>
            <a:endParaRPr lang="en-US">
              <a:solidFill>
                <a:srgbClr val="FFFFFF"/>
              </a:solidFill>
            </a:endParaRPr>
          </a:p>
        </p:txBody>
      </p:sp>
    </p:spTree>
    <p:extLst>
      <p:ext uri="{BB962C8B-B14F-4D97-AF65-F5344CB8AC3E}">
        <p14:creationId xmlns:p14="http://schemas.microsoft.com/office/powerpoint/2010/main" val="29764308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49B8-9E58-461A-9208-9C0A8ABDCF73}"/>
              </a:ext>
            </a:extLst>
          </p:cNvPr>
          <p:cNvSpPr>
            <a:spLocks noGrp="1"/>
          </p:cNvSpPr>
          <p:nvPr>
            <p:ph type="title"/>
          </p:nvPr>
        </p:nvSpPr>
        <p:spPr/>
        <p:txBody>
          <a:bodyPr rtlCol="0">
            <a:normAutofit/>
          </a:bodyPr>
          <a:lstStyle/>
          <a:p>
            <a:pPr defTabSz="457207">
              <a:defRPr/>
            </a:pPr>
            <a:r>
              <a:rPr lang="en-US" dirty="0" err="1">
                <a:latin typeface="+mn-lt"/>
              </a:rPr>
              <a:t>Kiểu</a:t>
            </a:r>
            <a:r>
              <a:rPr lang="en-US" dirty="0">
                <a:latin typeface="+mn-lt"/>
              </a:rPr>
              <a:t> </a:t>
            </a:r>
            <a:r>
              <a:rPr lang="en-US" dirty="0" err="1">
                <a:latin typeface="+mn-lt"/>
              </a:rPr>
              <a:t>dữ</a:t>
            </a:r>
            <a:r>
              <a:rPr lang="en-US" dirty="0">
                <a:latin typeface="+mn-lt"/>
              </a:rPr>
              <a:t> </a:t>
            </a:r>
            <a:r>
              <a:rPr lang="en-US" dirty="0" err="1">
                <a:latin typeface="+mn-lt"/>
              </a:rPr>
              <a:t>liệu</a:t>
            </a:r>
            <a:r>
              <a:rPr lang="en-US" dirty="0">
                <a:latin typeface="+mn-lt"/>
              </a:rPr>
              <a:t> </a:t>
            </a:r>
            <a:r>
              <a:rPr lang="en-US" dirty="0" err="1">
                <a:latin typeface="+mn-lt"/>
              </a:rPr>
              <a:t>trừu</a:t>
            </a:r>
            <a:r>
              <a:rPr lang="en-US" dirty="0">
                <a:latin typeface="+mn-lt"/>
              </a:rPr>
              <a:t> </a:t>
            </a:r>
            <a:r>
              <a:rPr lang="en-US" dirty="0" err="1">
                <a:latin typeface="+mn-lt"/>
              </a:rPr>
              <a:t>tượng</a:t>
            </a:r>
            <a:r>
              <a:rPr lang="en-US" dirty="0">
                <a:latin typeface="+mn-lt"/>
              </a:rPr>
              <a:t> (ADT)</a:t>
            </a:r>
            <a:endParaRPr lang="vi-VN" dirty="0">
              <a:latin typeface="+mn-lt"/>
            </a:endParaRPr>
          </a:p>
        </p:txBody>
      </p:sp>
      <p:sp>
        <p:nvSpPr>
          <p:cNvPr id="10" name="Content Placeholder 9">
            <a:extLst>
              <a:ext uri="{FF2B5EF4-FFF2-40B4-BE49-F238E27FC236}">
                <a16:creationId xmlns:a16="http://schemas.microsoft.com/office/drawing/2014/main" id="{269A019D-D229-4B5D-BCA0-FC6E30C150BE}"/>
              </a:ext>
            </a:extLst>
          </p:cNvPr>
          <p:cNvSpPr>
            <a:spLocks noGrp="1"/>
          </p:cNvSpPr>
          <p:nvPr>
            <p:ph idx="1"/>
          </p:nvPr>
        </p:nvSpPr>
        <p:spPr>
          <a:xfrm>
            <a:off x="1981201" y="1935164"/>
            <a:ext cx="5400675" cy="4389437"/>
          </a:xfrm>
        </p:spPr>
        <p:txBody>
          <a:bodyPr rtlCol="0">
            <a:normAutofit/>
          </a:bodyPr>
          <a:lstStyle/>
          <a:p>
            <a:pPr marL="274320" indent="-274320" defTabSz="457207">
              <a:buClr>
                <a:schemeClr val="accent3"/>
              </a:buClr>
              <a:buFont typeface="Wingdings 2"/>
              <a:buChar char=""/>
              <a:defRPr/>
            </a:pPr>
            <a:r>
              <a:rPr lang="vi-VN" dirty="0"/>
              <a:t>  Để giải quyết các vấn đề được đưa ra trong suốt qua trình thực hiện 1 chương trình, 1 phương thức được đưa ra là trừu tượng vấn đề đó thành 1 thực thể (entity) với các đặc điểm riêng biệt, các đặc điểm này bao gồm data và các hành động liên quan tới các data này</a:t>
            </a:r>
          </a:p>
          <a:p>
            <a:pPr marL="274320" indent="-274320" defTabSz="457207">
              <a:buClr>
                <a:schemeClr val="accent3"/>
              </a:buClr>
              <a:buFont typeface="Wingdings 2"/>
              <a:buChar char=""/>
              <a:defRPr/>
            </a:pPr>
            <a:r>
              <a:rPr lang="vi-VN" dirty="0"/>
              <a:t>Và các thực thể luôn đi chung không thể tách rời với các Properties này của nó.</a:t>
            </a:r>
          </a:p>
          <a:p>
            <a:pPr marL="274320" indent="-274320" defTabSz="457207">
              <a:buClr>
                <a:schemeClr val="accent3"/>
              </a:buClr>
              <a:buNone/>
              <a:defRPr/>
            </a:pPr>
            <a:endParaRPr lang="vi-VN" dirty="0"/>
          </a:p>
          <a:p>
            <a:pPr marL="274320" indent="-274320" defTabSz="457207">
              <a:buClr>
                <a:schemeClr val="accent3"/>
              </a:buClr>
              <a:buFont typeface="Wingdings 2"/>
              <a:buChar char=""/>
              <a:defRPr/>
            </a:pPr>
            <a:endParaRPr lang="vi-VN" dirty="0"/>
          </a:p>
        </p:txBody>
      </p:sp>
      <p:sp>
        <p:nvSpPr>
          <p:cNvPr id="41989" name="Slide Number Placeholder 2">
            <a:extLst>
              <a:ext uri="{FF2B5EF4-FFF2-40B4-BE49-F238E27FC236}">
                <a16:creationId xmlns:a16="http://schemas.microsoft.com/office/drawing/2014/main" id="{9D62F55C-1E27-4811-8F3E-5E147F027E2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B1CF3A69-75A1-4026-A703-173239F33198}" type="slidenum">
              <a:rPr lang="vi-VN" altLang="en-US" sz="2800">
                <a:solidFill>
                  <a:srgbClr val="FFFFFF"/>
                </a:solidFill>
                <a:latin typeface="Arial" panose="020B0604020202020204" pitchFamily="34" charset="0"/>
              </a:rPr>
              <a:pPr>
                <a:spcBef>
                  <a:spcPct val="0"/>
                </a:spcBef>
                <a:buClrTx/>
                <a:buSzTx/>
                <a:buFontTx/>
                <a:buNone/>
              </a:pPr>
              <a:t>10</a:t>
            </a:fld>
            <a:endParaRPr lang="vi-VN" altLang="en-US" sz="2800">
              <a:solidFill>
                <a:srgbClr val="FFFFFF"/>
              </a:solidFill>
              <a:latin typeface="Arial" panose="020B0604020202020204" pitchFamily="34" charset="0"/>
            </a:endParaRPr>
          </a:p>
        </p:txBody>
      </p:sp>
      <p:pic>
        <p:nvPicPr>
          <p:cNvPr id="41988" name="Picture 4">
            <a:extLst>
              <a:ext uri="{FF2B5EF4-FFF2-40B4-BE49-F238E27FC236}">
                <a16:creationId xmlns:a16="http://schemas.microsoft.com/office/drawing/2014/main" id="{77A4BD49-1784-4B14-BCDD-2D5EEBBF7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313" y="2143126"/>
            <a:ext cx="281940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03E15723-632E-4862-8276-D8B807D02E9E}"/>
              </a:ext>
            </a:extLst>
          </p:cNvPr>
          <p:cNvSpPr>
            <a:spLocks noGrp="1" noChangeArrowheads="1"/>
          </p:cNvSpPr>
          <p:nvPr>
            <p:ph type="title"/>
          </p:nvPr>
        </p:nvSpPr>
        <p:spPr/>
        <p:txBody>
          <a:bodyPr/>
          <a:lstStyle/>
          <a:p>
            <a:pPr eaLnBrk="1" hangingPunct="1"/>
            <a:r>
              <a:rPr lang="vi-VN" altLang="en-US">
                <a:latin typeface="Constantia(Body)"/>
              </a:rPr>
              <a:t>ADT và O.O.P:</a:t>
            </a:r>
          </a:p>
        </p:txBody>
      </p:sp>
      <p:sp>
        <p:nvSpPr>
          <p:cNvPr id="44035" name="Content Placeholder 2">
            <a:extLst>
              <a:ext uri="{FF2B5EF4-FFF2-40B4-BE49-F238E27FC236}">
                <a16:creationId xmlns:a16="http://schemas.microsoft.com/office/drawing/2014/main" id="{0133F679-5B3B-4424-AAFF-A4B35B2429AD}"/>
              </a:ext>
            </a:extLst>
          </p:cNvPr>
          <p:cNvSpPr>
            <a:spLocks noGrp="1" noChangeArrowheads="1"/>
          </p:cNvSpPr>
          <p:nvPr>
            <p:ph idx="1"/>
          </p:nvPr>
        </p:nvSpPr>
        <p:spPr/>
        <p:txBody>
          <a:bodyPr/>
          <a:lstStyle/>
          <a:p>
            <a:pPr marL="273050" indent="-273050"/>
            <a:r>
              <a:rPr lang="vi-VN" altLang="en-US">
                <a:latin typeface="Constantia(Body)"/>
              </a:rPr>
              <a:t>ADT cho phép tạo ra </a:t>
            </a:r>
            <a:r>
              <a:rPr lang="vi-VN" altLang="en-US" b="1">
                <a:latin typeface="Constantia(Body)"/>
              </a:rPr>
              <a:t>các thực thể với các đặc tính và các kiểu riêng biệt. </a:t>
            </a:r>
          </a:p>
          <a:p>
            <a:pPr marL="273050" indent="-273050"/>
            <a:r>
              <a:rPr lang="vi-VN" altLang="en-US">
                <a:latin typeface="Constantia(Body)"/>
              </a:rPr>
              <a:t>Trong kỹ</a:t>
            </a:r>
            <a:r>
              <a:rPr lang="vi-VN" altLang="en-US" b="1">
                <a:latin typeface="Constantia(Body)"/>
              </a:rPr>
              <a:t> </a:t>
            </a:r>
            <a:r>
              <a:rPr lang="vi-VN" altLang="en-US">
                <a:latin typeface="Constantia(Body)"/>
              </a:rPr>
              <a:t>thuật hướng đối tượng ADT có thể được xem như “ class” . </a:t>
            </a:r>
          </a:p>
          <a:p>
            <a:pPr marL="273050" indent="-273050"/>
            <a:r>
              <a:rPr lang="vi-VN" altLang="en-US">
                <a:latin typeface="Constantia(Body)"/>
              </a:rPr>
              <a:t>Như vậy trong môi trường lập tŕnh hướng đối tượng, các </a:t>
            </a:r>
            <a:r>
              <a:rPr lang="vi-VN" altLang="en-US">
                <a:solidFill>
                  <a:srgbClr val="C00000"/>
                </a:solidFill>
                <a:latin typeface="Constantia(Body)"/>
              </a:rPr>
              <a:t>Object</a:t>
            </a:r>
            <a:r>
              <a:rPr lang="vi-VN" altLang="en-US">
                <a:latin typeface="Constantia(Body)"/>
              </a:rPr>
              <a:t> là các thực thể(instance) và các </a:t>
            </a:r>
            <a:r>
              <a:rPr lang="vi-VN" altLang="en-US">
                <a:solidFill>
                  <a:srgbClr val="C00000"/>
                </a:solidFill>
                <a:latin typeface="Constantia(Body)"/>
              </a:rPr>
              <a:t>thuộc tính</a:t>
            </a:r>
            <a:r>
              <a:rPr lang="vi-VN" altLang="en-US">
                <a:latin typeface="Constantia(Body)"/>
              </a:rPr>
              <a:t> của nó được đ̣nh nghĩa bởi các </a:t>
            </a:r>
            <a:r>
              <a:rPr lang="vi-VN" altLang="en-US" b="1">
                <a:solidFill>
                  <a:srgbClr val="C00000"/>
                </a:solidFill>
                <a:latin typeface="Constantia(Body)"/>
              </a:rPr>
              <a:t>Class</a:t>
            </a:r>
            <a:r>
              <a:rPr lang="vi-VN" altLang="en-US">
                <a:latin typeface="Constantia(Body)"/>
              </a:rPr>
              <a:t>. </a:t>
            </a:r>
          </a:p>
          <a:p>
            <a:pPr marL="273050" indent="-273050"/>
            <a:r>
              <a:rPr lang="vi-VN" altLang="en-US">
                <a:latin typeface="Constantia(Body)"/>
              </a:rPr>
              <a:t>Tóm lại có thể nói lập tŕnh hướng đối tượng là 1 kỹ thuật lập tŕnh với các kiểu dữ liệu trừu tượng.</a:t>
            </a:r>
          </a:p>
          <a:p>
            <a:pPr marL="273050" indent="-273050"/>
            <a:endParaRPr lang="vi-VN" altLang="en-US"/>
          </a:p>
        </p:txBody>
      </p:sp>
      <p:sp>
        <p:nvSpPr>
          <p:cNvPr id="44036" name="Slide Number Placeholder 1">
            <a:extLst>
              <a:ext uri="{FF2B5EF4-FFF2-40B4-BE49-F238E27FC236}">
                <a16:creationId xmlns:a16="http://schemas.microsoft.com/office/drawing/2014/main" id="{FDF437CA-6C37-489C-B796-19D8F3EFA8B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74C7D931-FC3E-43B0-9D7D-48FBCC8CF202}" type="slidenum">
              <a:rPr lang="vi-VN" altLang="en-US" sz="2800">
                <a:solidFill>
                  <a:srgbClr val="FFFFFF"/>
                </a:solidFill>
                <a:latin typeface="Arial" panose="020B0604020202020204" pitchFamily="34" charset="0"/>
              </a:rPr>
              <a:pPr>
                <a:spcBef>
                  <a:spcPct val="0"/>
                </a:spcBef>
                <a:buClrTx/>
                <a:buSzTx/>
                <a:buFontTx/>
                <a:buNone/>
              </a:pPr>
              <a:t>11</a:t>
            </a:fld>
            <a:endParaRPr lang="vi-VN" altLang="en-US" sz="2800">
              <a:solidFill>
                <a:srgbClr val="FFFFFF"/>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60BF-8CB0-4AD3-A0BC-A35A36A59DD0}"/>
              </a:ext>
            </a:extLst>
          </p:cNvPr>
          <p:cNvSpPr>
            <a:spLocks noGrp="1"/>
          </p:cNvSpPr>
          <p:nvPr>
            <p:ph type="title"/>
          </p:nvPr>
        </p:nvSpPr>
        <p:spPr>
          <a:xfrm>
            <a:off x="1981200" y="704851"/>
            <a:ext cx="8229600" cy="652463"/>
          </a:xfrm>
        </p:spPr>
        <p:txBody>
          <a:bodyPr rtlCol="0">
            <a:normAutofit fontScale="90000"/>
          </a:bodyPr>
          <a:lstStyle/>
          <a:p>
            <a:pPr defTabSz="457207">
              <a:defRPr/>
            </a:pPr>
            <a:r>
              <a:rPr lang="vi-VN" dirty="0"/>
              <a:t>Lớp- Class</a:t>
            </a:r>
          </a:p>
        </p:txBody>
      </p:sp>
      <p:sp>
        <p:nvSpPr>
          <p:cNvPr id="45059" name="Content Placeholder 2">
            <a:extLst>
              <a:ext uri="{FF2B5EF4-FFF2-40B4-BE49-F238E27FC236}">
                <a16:creationId xmlns:a16="http://schemas.microsoft.com/office/drawing/2014/main" id="{72217370-C308-495D-A8FB-53478EE3C86E}"/>
              </a:ext>
            </a:extLst>
          </p:cNvPr>
          <p:cNvSpPr>
            <a:spLocks noGrp="1" noChangeArrowheads="1"/>
          </p:cNvSpPr>
          <p:nvPr>
            <p:ph idx="1"/>
          </p:nvPr>
        </p:nvSpPr>
        <p:spPr>
          <a:xfrm>
            <a:off x="1981201" y="1571626"/>
            <a:ext cx="4329113" cy="4752975"/>
          </a:xfrm>
        </p:spPr>
        <p:txBody>
          <a:bodyPr>
            <a:normAutofit/>
          </a:bodyPr>
          <a:lstStyle/>
          <a:p>
            <a:pPr eaLnBrk="1" hangingPunct="1"/>
            <a:r>
              <a:rPr lang="vi-VN" altLang="en-US"/>
              <a:t>Class đơn thuần là 1 sự thể hiện của ADT, nó thừơng được hiểu là </a:t>
            </a:r>
            <a:r>
              <a:rPr lang="vi-VN" altLang="en-US" b="1"/>
              <a:t>1 kiểu dữ liệu </a:t>
            </a:r>
            <a:r>
              <a:rPr lang="vi-VN" altLang="en-US"/>
              <a:t>bao gồm các </a:t>
            </a:r>
            <a:r>
              <a:rPr lang="vi-VN" altLang="en-US">
                <a:solidFill>
                  <a:srgbClr val="FFC000"/>
                </a:solidFill>
              </a:rPr>
              <a:t>thuộc tính</a:t>
            </a:r>
            <a:r>
              <a:rPr lang="vi-VN" altLang="en-US"/>
              <a:t>(properties) và các </a:t>
            </a:r>
            <a:r>
              <a:rPr lang="vi-VN" altLang="en-US">
                <a:solidFill>
                  <a:srgbClr val="FFC000"/>
                </a:solidFill>
              </a:rPr>
              <a:t>method</a:t>
            </a:r>
            <a:r>
              <a:rPr lang="vi-VN" altLang="en-US"/>
              <a:t>(phương thức) được khai báo bên trong.</a:t>
            </a:r>
          </a:p>
          <a:p>
            <a:pPr eaLnBrk="1" hangingPunct="1"/>
            <a:r>
              <a:rPr lang="vi-VN" altLang="en-US"/>
              <a:t>Các thực thể của Class là các Object và Class đ̣inh nghĩa các đặc tính và phương thức cho tập hợp các Object.</a:t>
            </a:r>
            <a:endParaRPr lang="en-US" altLang="en-US"/>
          </a:p>
          <a:p>
            <a:pPr eaLnBrk="1" hangingPunct="1"/>
            <a:endParaRPr lang="vi-VN" altLang="en-US"/>
          </a:p>
          <a:p>
            <a:pPr eaLnBrk="1" hangingPunct="1"/>
            <a:endParaRPr lang="vi-VN" altLang="en-US"/>
          </a:p>
        </p:txBody>
      </p:sp>
      <p:sp>
        <p:nvSpPr>
          <p:cNvPr id="45061" name="Slide Number Placeholder 2">
            <a:extLst>
              <a:ext uri="{FF2B5EF4-FFF2-40B4-BE49-F238E27FC236}">
                <a16:creationId xmlns:a16="http://schemas.microsoft.com/office/drawing/2014/main" id="{11B5D97E-23BE-4E23-92E2-4F0665D82F8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ED3150BB-C7CD-43AB-B67C-EF00F0300A1A}" type="slidenum">
              <a:rPr lang="vi-VN" altLang="en-US" sz="2800">
                <a:solidFill>
                  <a:srgbClr val="FFFFFF"/>
                </a:solidFill>
                <a:latin typeface="Arial" panose="020B0604020202020204" pitchFamily="34" charset="0"/>
              </a:rPr>
              <a:pPr>
                <a:spcBef>
                  <a:spcPct val="0"/>
                </a:spcBef>
                <a:buClrTx/>
                <a:buSzTx/>
                <a:buFontTx/>
                <a:buNone/>
              </a:pPr>
              <a:t>12</a:t>
            </a:fld>
            <a:endParaRPr lang="vi-VN" altLang="en-US" sz="2800">
              <a:solidFill>
                <a:srgbClr val="FFFFFF"/>
              </a:solidFill>
              <a:latin typeface="Arial" panose="020B0604020202020204" pitchFamily="34" charset="0"/>
            </a:endParaRPr>
          </a:p>
        </p:txBody>
      </p:sp>
      <p:pic>
        <p:nvPicPr>
          <p:cNvPr id="45060" name="Picture 2">
            <a:extLst>
              <a:ext uri="{FF2B5EF4-FFF2-40B4-BE49-F238E27FC236}">
                <a16:creationId xmlns:a16="http://schemas.microsoft.com/office/drawing/2014/main" id="{7BA4C42C-5094-40AA-8333-0C9C125E1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0" y="1714500"/>
            <a:ext cx="428625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2EAD008E-2265-49C2-AA77-9DE0529AB002}"/>
              </a:ext>
            </a:extLst>
          </p:cNvPr>
          <p:cNvSpPr>
            <a:spLocks noGrp="1" noChangeArrowheads="1"/>
          </p:cNvSpPr>
          <p:nvPr>
            <p:ph type="title"/>
          </p:nvPr>
        </p:nvSpPr>
        <p:spPr/>
        <p:txBody>
          <a:bodyPr>
            <a:normAutofit/>
          </a:bodyPr>
          <a:lstStyle/>
          <a:p>
            <a:pPr eaLnBrk="1" hangingPunct="1"/>
            <a:endParaRPr lang="en-US" altLang="en-US">
              <a:latin typeface="Arial" panose="020B0604020202020204" pitchFamily="34" charset="0"/>
            </a:endParaRPr>
          </a:p>
        </p:txBody>
      </p:sp>
      <p:graphicFrame>
        <p:nvGraphicFramePr>
          <p:cNvPr id="46086" name="Content Placeholder 2">
            <a:extLst>
              <a:ext uri="{FF2B5EF4-FFF2-40B4-BE49-F238E27FC236}">
                <a16:creationId xmlns:a16="http://schemas.microsoft.com/office/drawing/2014/main" id="{F88AC162-4416-4C1D-B1E5-85341FB97DB6}"/>
              </a:ext>
            </a:extLst>
          </p:cNvPr>
          <p:cNvGraphicFramePr>
            <a:graphicFrameLocks noGrp="1"/>
          </p:cNvGraphicFramePr>
          <p:nvPr>
            <p:ph idx="1"/>
            <p:extLst>
              <p:ext uri="{D42A27DB-BD31-4B8C-83A1-F6EECF244321}">
                <p14:modId xmlns:p14="http://schemas.microsoft.com/office/powerpoint/2010/main" val="107855476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6084" name="Slide Number Placeholder 1">
            <a:extLst>
              <a:ext uri="{FF2B5EF4-FFF2-40B4-BE49-F238E27FC236}">
                <a16:creationId xmlns:a16="http://schemas.microsoft.com/office/drawing/2014/main" id="{27A35B19-ADBB-4B8C-B89F-5017DAB61024}"/>
              </a:ext>
            </a:extLst>
          </p:cNvPr>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nSpc>
                <a:spcPct val="90000"/>
              </a:lnSpc>
              <a:spcBef>
                <a:spcPct val="0"/>
              </a:spcBef>
              <a:spcAft>
                <a:spcPts val="600"/>
              </a:spcAft>
              <a:buClrTx/>
              <a:buSzTx/>
              <a:buFontTx/>
              <a:buNone/>
            </a:pPr>
            <a:fld id="{D576734F-948A-4B7D-B731-F1C503D7DC82}" type="slidenum">
              <a:rPr lang="vi-VN" altLang="en-US" sz="1900">
                <a:latin typeface="Arial" panose="020B0604020202020204" pitchFamily="34" charset="0"/>
              </a:rPr>
              <a:pPr>
                <a:lnSpc>
                  <a:spcPct val="90000"/>
                </a:lnSpc>
                <a:spcBef>
                  <a:spcPct val="0"/>
                </a:spcBef>
                <a:spcAft>
                  <a:spcPts val="600"/>
                </a:spcAft>
                <a:buClrTx/>
                <a:buSzTx/>
                <a:buFontTx/>
                <a:buNone/>
              </a:pPr>
              <a:t>13</a:t>
            </a:fld>
            <a:endParaRPr lang="vi-VN" altLang="en-US" sz="19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A88363EE-0B60-45A5-AA98-56B7FAEC00B3}"/>
              </a:ext>
            </a:extLst>
          </p:cNvPr>
          <p:cNvSpPr>
            <a:spLocks noGrp="1" noChangeArrowheads="1"/>
          </p:cNvSpPr>
          <p:nvPr>
            <p:ph type="title"/>
          </p:nvPr>
        </p:nvSpPr>
        <p:spPr>
          <a:xfrm>
            <a:off x="1952625" y="571500"/>
            <a:ext cx="8229600" cy="795338"/>
          </a:xfrm>
        </p:spPr>
        <p:txBody>
          <a:bodyPr>
            <a:normAutofit fontScale="90000"/>
          </a:bodyPr>
          <a:lstStyle/>
          <a:p>
            <a:pPr eaLnBrk="1" hangingPunct="1"/>
            <a:r>
              <a:rPr lang="vi-VN" altLang="en-US" dirty="0"/>
              <a:t>Constructor</a:t>
            </a:r>
          </a:p>
        </p:txBody>
      </p:sp>
      <p:sp>
        <p:nvSpPr>
          <p:cNvPr id="89091" name="Content Placeholder 2">
            <a:extLst>
              <a:ext uri="{FF2B5EF4-FFF2-40B4-BE49-F238E27FC236}">
                <a16:creationId xmlns:a16="http://schemas.microsoft.com/office/drawing/2014/main" id="{2F8C5A91-C1CE-451C-B54B-20BB113F2631}"/>
              </a:ext>
            </a:extLst>
          </p:cNvPr>
          <p:cNvSpPr>
            <a:spLocks noGrp="1" noChangeArrowheads="1"/>
          </p:cNvSpPr>
          <p:nvPr>
            <p:ph idx="1"/>
          </p:nvPr>
        </p:nvSpPr>
        <p:spPr>
          <a:xfrm>
            <a:off x="1952625" y="1557339"/>
            <a:ext cx="8229600" cy="5000625"/>
          </a:xfrm>
        </p:spPr>
        <p:txBody>
          <a:bodyPr/>
          <a:lstStyle/>
          <a:p>
            <a:pPr eaLnBrk="1" hangingPunct="1"/>
            <a:endParaRPr lang="en-US" altLang="en-US" sz="2500" dirty="0"/>
          </a:p>
          <a:p>
            <a:pPr eaLnBrk="1" hangingPunct="1"/>
            <a:r>
              <a:rPr lang="en-US" altLang="en-US" sz="2500" dirty="0" err="1"/>
              <a:t>Một</a:t>
            </a:r>
            <a:r>
              <a:rPr lang="en-US" altLang="en-US" sz="2500" dirty="0"/>
              <a:t>  </a:t>
            </a:r>
            <a:r>
              <a:rPr lang="en-US" altLang="en-US" sz="2500" dirty="0" err="1"/>
              <a:t>phương</a:t>
            </a:r>
            <a:r>
              <a:rPr lang="en-US" altLang="en-US" sz="2500" dirty="0"/>
              <a:t>  </a:t>
            </a:r>
            <a:r>
              <a:rPr lang="en-US" altLang="en-US" sz="2500" dirty="0" err="1"/>
              <a:t>thức</a:t>
            </a:r>
            <a:r>
              <a:rPr lang="en-US" altLang="en-US" sz="2500" dirty="0"/>
              <a:t>  </a:t>
            </a:r>
            <a:r>
              <a:rPr lang="en-US" altLang="en-US" sz="2500" dirty="0" err="1"/>
              <a:t>sẽ</a:t>
            </a:r>
            <a:r>
              <a:rPr lang="en-US" altLang="en-US" sz="2500" dirty="0"/>
              <a:t>  </a:t>
            </a:r>
            <a:r>
              <a:rPr lang="en-US" altLang="en-US" sz="2500" dirty="0" err="1"/>
              <a:t>được</a:t>
            </a:r>
            <a:r>
              <a:rPr lang="en-US" altLang="en-US" sz="2500" dirty="0"/>
              <a:t>  </a:t>
            </a:r>
            <a:r>
              <a:rPr lang="en-US" altLang="en-US" sz="2500" dirty="0" err="1"/>
              <a:t>gọi</a:t>
            </a:r>
            <a:r>
              <a:rPr lang="en-US" altLang="en-US" sz="2500" dirty="0"/>
              <a:t>  </a:t>
            </a:r>
            <a:r>
              <a:rPr lang="en-US" altLang="en-US" sz="2500" dirty="0" err="1"/>
              <a:t>thực</a:t>
            </a:r>
            <a:r>
              <a:rPr lang="en-US" altLang="en-US" sz="2500" dirty="0"/>
              <a:t>  </a:t>
            </a:r>
            <a:r>
              <a:rPr lang="en-US" altLang="en-US" sz="2500" dirty="0" err="1"/>
              <a:t>hiện</a:t>
            </a:r>
            <a:r>
              <a:rPr lang="en-US" altLang="en-US" sz="2500" dirty="0"/>
              <a:t>  </a:t>
            </a:r>
            <a:r>
              <a:rPr lang="en-US" altLang="en-US" sz="2500" dirty="0" err="1"/>
              <a:t>khi</a:t>
            </a:r>
            <a:r>
              <a:rPr lang="en-US" altLang="en-US" sz="2500" dirty="0"/>
              <a:t>  </a:t>
            </a:r>
            <a:r>
              <a:rPr lang="en-US" altLang="en-US" sz="2500" dirty="0" err="1"/>
              <a:t>chúng</a:t>
            </a:r>
            <a:r>
              <a:rPr lang="en-US" altLang="en-US" sz="2500" dirty="0"/>
              <a:t>  ta  </a:t>
            </a:r>
            <a:r>
              <a:rPr lang="en-US" altLang="en-US" sz="2500" dirty="0" err="1"/>
              <a:t>tạo</a:t>
            </a:r>
            <a:r>
              <a:rPr lang="en-US" altLang="en-US" sz="2500" dirty="0"/>
              <a:t>  </a:t>
            </a:r>
            <a:r>
              <a:rPr lang="en-US" altLang="en-US" sz="2500" dirty="0" err="1"/>
              <a:t>một</a:t>
            </a:r>
            <a:r>
              <a:rPr lang="en-US" altLang="en-US" sz="2500" dirty="0"/>
              <a:t>  </a:t>
            </a:r>
            <a:r>
              <a:rPr lang="en-US" altLang="en-US" sz="2500" dirty="0" err="1"/>
              <a:t>đối</a:t>
            </a:r>
            <a:r>
              <a:rPr lang="en-US" altLang="en-US" sz="2500" dirty="0"/>
              <a:t>  </a:t>
            </a:r>
            <a:r>
              <a:rPr lang="en-US" altLang="en-US" sz="2500" dirty="0" err="1"/>
              <a:t>tượng</a:t>
            </a:r>
            <a:r>
              <a:rPr lang="en-US" altLang="en-US" sz="2500" dirty="0"/>
              <a:t>.</a:t>
            </a:r>
          </a:p>
          <a:p>
            <a:pPr eaLnBrk="1" hangingPunct="1"/>
            <a:r>
              <a:rPr lang="en-US" altLang="en-US" sz="2500" dirty="0" err="1"/>
              <a:t>Phương</a:t>
            </a:r>
            <a:r>
              <a:rPr lang="en-US" altLang="en-US" sz="2500" dirty="0"/>
              <a:t> </a:t>
            </a:r>
            <a:r>
              <a:rPr lang="en-US" altLang="en-US" sz="2500" dirty="0" err="1"/>
              <a:t>thức</a:t>
            </a:r>
            <a:r>
              <a:rPr lang="en-US" altLang="en-US" sz="2500" dirty="0"/>
              <a:t> </a:t>
            </a:r>
            <a:r>
              <a:rPr lang="en-US" altLang="en-US" sz="2500" dirty="0" err="1"/>
              <a:t>này</a:t>
            </a:r>
            <a:r>
              <a:rPr lang="en-US" altLang="en-US" sz="2500" dirty="0"/>
              <a:t> </a:t>
            </a:r>
            <a:r>
              <a:rPr lang="en-US" altLang="en-US" sz="2500" dirty="0" err="1"/>
              <a:t>được</a:t>
            </a:r>
            <a:r>
              <a:rPr lang="en-US" altLang="en-US" sz="2500" dirty="0"/>
              <a:t> </a:t>
            </a:r>
            <a:r>
              <a:rPr lang="en-US" altLang="en-US" sz="2500" dirty="0" err="1"/>
              <a:t>gọi</a:t>
            </a:r>
            <a:r>
              <a:rPr lang="en-US" altLang="en-US" sz="2500" dirty="0"/>
              <a:t> </a:t>
            </a:r>
            <a:r>
              <a:rPr lang="en-US" altLang="en-US" sz="2500" dirty="0" err="1"/>
              <a:t>là</a:t>
            </a:r>
            <a:r>
              <a:rPr lang="en-US" altLang="en-US" sz="2500" dirty="0"/>
              <a:t> </a:t>
            </a:r>
            <a:r>
              <a:rPr lang="en-US" altLang="en-US" sz="2500" dirty="0" err="1"/>
              <a:t>bộ</a:t>
            </a:r>
            <a:r>
              <a:rPr lang="en-US" altLang="en-US" sz="2500" dirty="0"/>
              <a:t> </a:t>
            </a:r>
            <a:r>
              <a:rPr lang="en-US" altLang="en-US" sz="2500" dirty="0" err="1"/>
              <a:t>khởi</a:t>
            </a:r>
            <a:r>
              <a:rPr lang="en-US" altLang="en-US" sz="2500" dirty="0"/>
              <a:t> </a:t>
            </a:r>
            <a:r>
              <a:rPr lang="en-US" altLang="en-US" sz="2500" dirty="0" err="1"/>
              <a:t>dựng</a:t>
            </a:r>
            <a:r>
              <a:rPr lang="en-US" altLang="en-US" sz="2500" dirty="0"/>
              <a:t> (constructor)</a:t>
            </a:r>
          </a:p>
          <a:p>
            <a:pPr eaLnBrk="1" hangingPunct="1"/>
            <a:r>
              <a:rPr lang="en-US" altLang="en-US" sz="2500" dirty="0" err="1"/>
              <a:t>Các</a:t>
            </a:r>
            <a:r>
              <a:rPr lang="en-US" altLang="en-US" sz="2500" dirty="0"/>
              <a:t> </a:t>
            </a:r>
            <a:r>
              <a:rPr lang="en-US" altLang="en-US" sz="2500" dirty="0" err="1"/>
              <a:t>phương</a:t>
            </a:r>
            <a:r>
              <a:rPr lang="en-US" altLang="en-US" sz="2500" dirty="0"/>
              <a:t>  </a:t>
            </a:r>
            <a:r>
              <a:rPr lang="en-US" altLang="en-US" sz="2500" dirty="0" err="1"/>
              <a:t>thức</a:t>
            </a:r>
            <a:r>
              <a:rPr lang="en-US" altLang="en-US" sz="2500" dirty="0"/>
              <a:t> </a:t>
            </a:r>
            <a:r>
              <a:rPr lang="en-US" altLang="en-US" sz="2500" dirty="0" err="1"/>
              <a:t>này</a:t>
            </a:r>
            <a:r>
              <a:rPr lang="en-US" altLang="en-US" sz="2500" dirty="0"/>
              <a:t> </a:t>
            </a:r>
            <a:r>
              <a:rPr lang="en-US" altLang="en-US" sz="2500" dirty="0" err="1"/>
              <a:t>được</a:t>
            </a:r>
            <a:r>
              <a:rPr lang="en-US" altLang="en-US" sz="2500" dirty="0"/>
              <a:t> </a:t>
            </a:r>
            <a:r>
              <a:rPr lang="en-US" altLang="en-US" sz="2500" dirty="0" err="1"/>
              <a:t>định</a:t>
            </a:r>
            <a:r>
              <a:rPr lang="en-US" altLang="en-US" sz="2500" dirty="0"/>
              <a:t> </a:t>
            </a:r>
            <a:r>
              <a:rPr lang="en-US" altLang="en-US" sz="2500" dirty="0" err="1"/>
              <a:t>nghĩa</a:t>
            </a:r>
            <a:r>
              <a:rPr lang="en-US" altLang="en-US" sz="2500" dirty="0"/>
              <a:t> </a:t>
            </a:r>
            <a:r>
              <a:rPr lang="en-US" altLang="en-US" sz="2500" dirty="0" err="1"/>
              <a:t>khi</a:t>
            </a:r>
            <a:r>
              <a:rPr lang="en-US" altLang="en-US" sz="2500" dirty="0"/>
              <a:t> </a:t>
            </a:r>
            <a:r>
              <a:rPr lang="en-US" altLang="en-US" sz="2500" dirty="0" err="1"/>
              <a:t>xây</a:t>
            </a:r>
            <a:r>
              <a:rPr lang="en-US" altLang="en-US" sz="2500" dirty="0"/>
              <a:t> </a:t>
            </a:r>
            <a:r>
              <a:rPr lang="en-US" altLang="en-US" sz="2500" dirty="0" err="1"/>
              <a:t>dựng</a:t>
            </a:r>
            <a:r>
              <a:rPr lang="en-US" altLang="en-US" sz="2500" dirty="0"/>
              <a:t> </a:t>
            </a:r>
            <a:r>
              <a:rPr lang="en-US" altLang="en-US" sz="2500" dirty="0" err="1"/>
              <a:t>lớp</a:t>
            </a:r>
            <a:r>
              <a:rPr lang="en-US" altLang="en-US" sz="2500" dirty="0"/>
              <a:t>, </a:t>
            </a:r>
            <a:r>
              <a:rPr lang="en-US" altLang="en-US" sz="2500" dirty="0" err="1"/>
              <a:t>nếu</a:t>
            </a:r>
            <a:r>
              <a:rPr lang="en-US" altLang="en-US" sz="2500" dirty="0"/>
              <a:t> ta </a:t>
            </a:r>
            <a:r>
              <a:rPr lang="en-US" altLang="en-US" sz="2500" dirty="0" err="1"/>
              <a:t>không</a:t>
            </a:r>
            <a:r>
              <a:rPr lang="en-US" altLang="en-US" sz="2500" dirty="0"/>
              <a:t> </a:t>
            </a:r>
            <a:r>
              <a:rPr lang="en-US" altLang="en-US" sz="2500" dirty="0" err="1"/>
              <a:t>tạo</a:t>
            </a:r>
            <a:r>
              <a:rPr lang="en-US" altLang="en-US" sz="2500" dirty="0"/>
              <a:t> ra </a:t>
            </a:r>
            <a:r>
              <a:rPr lang="en-US" altLang="en-US" sz="2500" dirty="0" err="1"/>
              <a:t>thì</a:t>
            </a:r>
            <a:r>
              <a:rPr lang="en-US" altLang="en-US" sz="2500" dirty="0"/>
              <a:t> CLR </a:t>
            </a:r>
            <a:r>
              <a:rPr lang="en-US" altLang="en-US" sz="2500" dirty="0" err="1"/>
              <a:t>sẽ</a:t>
            </a:r>
            <a:r>
              <a:rPr lang="en-US" altLang="en-US" sz="2500" dirty="0"/>
              <a:t> </a:t>
            </a:r>
            <a:r>
              <a:rPr lang="en-US" altLang="en-US" sz="2500" dirty="0" err="1"/>
              <a:t>thay</a:t>
            </a:r>
            <a:r>
              <a:rPr lang="en-US" altLang="en-US" sz="2500" dirty="0"/>
              <a:t> </a:t>
            </a:r>
            <a:r>
              <a:rPr lang="en-US" altLang="en-US" sz="2500" dirty="0" err="1"/>
              <a:t>mặt</a:t>
            </a:r>
            <a:r>
              <a:rPr lang="en-US" altLang="en-US" sz="2500" dirty="0"/>
              <a:t> </a:t>
            </a:r>
            <a:r>
              <a:rPr lang="en-US" altLang="en-US" sz="2500" dirty="0" err="1"/>
              <a:t>chúng</a:t>
            </a:r>
            <a:r>
              <a:rPr lang="en-US" altLang="en-US" sz="2500" dirty="0"/>
              <a:t> ta </a:t>
            </a:r>
            <a:r>
              <a:rPr lang="en-US" altLang="en-US" sz="2500" dirty="0" err="1"/>
              <a:t>mà</a:t>
            </a:r>
            <a:r>
              <a:rPr lang="en-US" altLang="en-US" sz="2500" dirty="0"/>
              <a:t> </a:t>
            </a:r>
            <a:r>
              <a:rPr lang="en-US" altLang="en-US" sz="2500" dirty="0" err="1"/>
              <a:t>tạo</a:t>
            </a:r>
            <a:r>
              <a:rPr lang="en-US" altLang="en-US" sz="2500" dirty="0"/>
              <a:t> </a:t>
            </a:r>
            <a:r>
              <a:rPr lang="en-US" altLang="en-US" sz="2500" dirty="0" err="1"/>
              <a:t>phương</a:t>
            </a:r>
            <a:r>
              <a:rPr lang="en-US" altLang="en-US" sz="2500" dirty="0"/>
              <a:t> </a:t>
            </a:r>
            <a:r>
              <a:rPr lang="en-US" altLang="en-US" sz="2500" dirty="0" err="1"/>
              <a:t>thức</a:t>
            </a:r>
            <a:r>
              <a:rPr lang="en-US" altLang="en-US" sz="2500" dirty="0"/>
              <a:t> </a:t>
            </a:r>
            <a:r>
              <a:rPr lang="en-US" altLang="en-US" sz="2500" dirty="0" err="1"/>
              <a:t>khởi</a:t>
            </a:r>
            <a:r>
              <a:rPr lang="en-US" altLang="en-US" sz="2500" dirty="0"/>
              <a:t> </a:t>
            </a:r>
            <a:r>
              <a:rPr lang="en-US" altLang="en-US" sz="2500" dirty="0" err="1"/>
              <a:t>dựng</a:t>
            </a:r>
            <a:r>
              <a:rPr lang="en-US" altLang="en-US" sz="2500" dirty="0"/>
              <a:t> </a:t>
            </a:r>
            <a:r>
              <a:rPr lang="en-US" altLang="en-US" sz="2500" dirty="0" err="1"/>
              <a:t>một</a:t>
            </a:r>
            <a:r>
              <a:rPr lang="en-US" altLang="en-US" sz="2500" dirty="0"/>
              <a:t> </a:t>
            </a:r>
            <a:r>
              <a:rPr lang="en-US" altLang="en-US" sz="2500" dirty="0" err="1"/>
              <a:t>cách</a:t>
            </a:r>
            <a:r>
              <a:rPr lang="en-US" altLang="en-US" sz="2500" dirty="0"/>
              <a:t> </a:t>
            </a:r>
            <a:r>
              <a:rPr lang="en-US" altLang="en-US" sz="2500" dirty="0" err="1"/>
              <a:t>mặc</a:t>
            </a:r>
            <a:r>
              <a:rPr lang="en-US" altLang="en-US" sz="2500" dirty="0"/>
              <a:t> </a:t>
            </a:r>
            <a:r>
              <a:rPr lang="en-US" altLang="en-US" sz="2500" dirty="0" err="1"/>
              <a:t>định</a:t>
            </a:r>
            <a:r>
              <a:rPr lang="en-US" altLang="en-US" sz="2500" dirty="0"/>
              <a:t>.</a:t>
            </a:r>
          </a:p>
          <a:p>
            <a:pPr eaLnBrk="1" hangingPunct="1"/>
            <a:r>
              <a:rPr lang="en-US" altLang="en-US" sz="2500" dirty="0" err="1"/>
              <a:t>Chức</a:t>
            </a:r>
            <a:r>
              <a:rPr lang="en-US" altLang="en-US" sz="2500" dirty="0"/>
              <a:t> </a:t>
            </a:r>
            <a:r>
              <a:rPr lang="en-US" altLang="en-US" sz="2500" dirty="0" err="1"/>
              <a:t>năng</a:t>
            </a:r>
            <a:r>
              <a:rPr lang="en-US" altLang="en-US" sz="2500" dirty="0"/>
              <a:t> </a:t>
            </a:r>
            <a:r>
              <a:rPr lang="en-US" altLang="en-US" sz="2500" dirty="0" err="1"/>
              <a:t>của</a:t>
            </a:r>
            <a:r>
              <a:rPr lang="en-US" altLang="en-US" sz="2500" dirty="0"/>
              <a:t> </a:t>
            </a:r>
            <a:r>
              <a:rPr lang="en-US" altLang="en-US" sz="2500" dirty="0" err="1"/>
              <a:t>bộ</a:t>
            </a:r>
            <a:r>
              <a:rPr lang="en-US" altLang="en-US" sz="2500" dirty="0"/>
              <a:t> </a:t>
            </a:r>
            <a:r>
              <a:rPr lang="en-US" altLang="en-US" sz="2500" dirty="0" err="1"/>
              <a:t>khởi</a:t>
            </a:r>
            <a:r>
              <a:rPr lang="en-US" altLang="en-US" sz="2500" dirty="0"/>
              <a:t> </a:t>
            </a:r>
            <a:r>
              <a:rPr lang="en-US" altLang="en-US" sz="2500" dirty="0" err="1"/>
              <a:t>dựng</a:t>
            </a:r>
            <a:r>
              <a:rPr lang="en-US" altLang="en-US" sz="2500" dirty="0"/>
              <a:t> </a:t>
            </a:r>
            <a:r>
              <a:rPr lang="en-US" altLang="en-US" sz="2500" dirty="0" err="1"/>
              <a:t>là</a:t>
            </a:r>
            <a:r>
              <a:rPr lang="en-US" altLang="en-US" sz="2500" dirty="0"/>
              <a:t> </a:t>
            </a:r>
            <a:r>
              <a:rPr lang="en-US" altLang="en-US" sz="2500" dirty="0" err="1"/>
              <a:t>tạo</a:t>
            </a:r>
            <a:r>
              <a:rPr lang="en-US" altLang="en-US" sz="2500" dirty="0"/>
              <a:t> ra </a:t>
            </a:r>
            <a:r>
              <a:rPr lang="en-US" altLang="en-US" sz="2500" dirty="0" err="1"/>
              <a:t>đối</a:t>
            </a:r>
            <a:r>
              <a:rPr lang="en-US" altLang="en-US" sz="2500" dirty="0"/>
              <a:t> </a:t>
            </a:r>
            <a:r>
              <a:rPr lang="en-US" altLang="en-US" sz="2500" dirty="0" err="1"/>
              <a:t>tượng</a:t>
            </a:r>
            <a:r>
              <a:rPr lang="en-US" altLang="en-US" sz="2500" dirty="0"/>
              <a:t> </a:t>
            </a:r>
            <a:r>
              <a:rPr lang="en-US" altLang="en-US" sz="2500" dirty="0" err="1"/>
              <a:t>được</a:t>
            </a:r>
            <a:r>
              <a:rPr lang="en-US" altLang="en-US" sz="2500" dirty="0"/>
              <a:t> </a:t>
            </a:r>
            <a:r>
              <a:rPr lang="en-US" altLang="en-US" sz="2500" dirty="0" err="1"/>
              <a:t>xác</a:t>
            </a:r>
            <a:r>
              <a:rPr lang="en-US" altLang="en-US" sz="2500" dirty="0"/>
              <a:t> </a:t>
            </a:r>
            <a:r>
              <a:rPr lang="en-US" altLang="en-US" sz="2500" dirty="0" err="1"/>
              <a:t>định</a:t>
            </a:r>
            <a:r>
              <a:rPr lang="en-US" altLang="en-US" sz="2500" dirty="0"/>
              <a:t> </a:t>
            </a:r>
            <a:r>
              <a:rPr lang="en-US" altLang="en-US" sz="2500" dirty="0" err="1"/>
              <a:t>bởi</a:t>
            </a:r>
            <a:r>
              <a:rPr lang="en-US" altLang="en-US" sz="2500" dirty="0"/>
              <a:t> </a:t>
            </a:r>
            <a:r>
              <a:rPr lang="en-US" altLang="en-US" sz="2500" dirty="0" err="1"/>
              <a:t>một</a:t>
            </a:r>
            <a:r>
              <a:rPr lang="en-US" altLang="en-US" sz="2500" dirty="0"/>
              <a:t> </a:t>
            </a:r>
            <a:r>
              <a:rPr lang="en-US" altLang="en-US" sz="2500" dirty="0" err="1"/>
              <a:t>lớp</a:t>
            </a:r>
            <a:r>
              <a:rPr lang="en-US" altLang="en-US" sz="2500" dirty="0"/>
              <a:t> </a:t>
            </a:r>
            <a:r>
              <a:rPr lang="en-US" altLang="en-US" sz="2500" dirty="0" err="1"/>
              <a:t>và</a:t>
            </a:r>
            <a:r>
              <a:rPr lang="en-US" altLang="en-US" sz="2500" dirty="0"/>
              <a:t> </a:t>
            </a:r>
            <a:r>
              <a:rPr lang="en-US" altLang="en-US" sz="2500" dirty="0" err="1"/>
              <a:t>đặt</a:t>
            </a:r>
            <a:r>
              <a:rPr lang="en-US" altLang="en-US" sz="2500" dirty="0"/>
              <a:t> </a:t>
            </a:r>
            <a:r>
              <a:rPr lang="en-US" altLang="en-US" sz="2500" dirty="0" err="1"/>
              <a:t>trạng</a:t>
            </a:r>
            <a:r>
              <a:rPr lang="en-US" altLang="en-US" sz="2500" dirty="0"/>
              <a:t> </a:t>
            </a:r>
            <a:r>
              <a:rPr lang="en-US" altLang="en-US" sz="2500" dirty="0" err="1"/>
              <a:t>thái</a:t>
            </a:r>
            <a:r>
              <a:rPr lang="en-US" altLang="en-US" sz="2500" dirty="0"/>
              <a:t> </a:t>
            </a:r>
            <a:r>
              <a:rPr lang="en-US" altLang="en-US" sz="2500" dirty="0" err="1"/>
              <a:t>này</a:t>
            </a:r>
            <a:r>
              <a:rPr lang="en-US" altLang="en-US" sz="2500" dirty="0"/>
              <a:t> </a:t>
            </a:r>
            <a:r>
              <a:rPr lang="en-US" altLang="en-US" sz="2500" dirty="0" err="1"/>
              <a:t>hợp</a:t>
            </a:r>
            <a:r>
              <a:rPr lang="en-US" altLang="en-US" sz="2500" dirty="0"/>
              <a:t> </a:t>
            </a:r>
            <a:r>
              <a:rPr lang="en-US" altLang="en-US" sz="2500" dirty="0" err="1"/>
              <a:t>lệ</a:t>
            </a:r>
            <a:r>
              <a:rPr lang="en-US" altLang="en-US" sz="2500" dirty="0"/>
              <a:t>.</a:t>
            </a:r>
          </a:p>
          <a:p>
            <a:pPr eaLnBrk="1" hangingPunct="1">
              <a:buFont typeface="Wingdings 2" panose="05020102010507070707" pitchFamily="18" charset="2"/>
              <a:buNone/>
            </a:pPr>
            <a:endParaRPr lang="en-US" altLang="en-US" b="1" i="1" dirty="0"/>
          </a:p>
          <a:p>
            <a:pPr eaLnBrk="1" hangingPunct="1"/>
            <a:endParaRPr lang="en-US" altLang="en-US" sz="2300" dirty="0"/>
          </a:p>
          <a:p>
            <a:pPr lvl="1" eaLnBrk="1" hangingPunct="1">
              <a:buFont typeface="Wingdings 2" panose="05020102010507070707" pitchFamily="18" charset="2"/>
              <a:buNone/>
            </a:pPr>
            <a:endParaRPr lang="vi-VN" altLang="en-US" dirty="0"/>
          </a:p>
        </p:txBody>
      </p:sp>
      <p:sp>
        <p:nvSpPr>
          <p:cNvPr id="89092" name="Slide Number Placeholder 1">
            <a:extLst>
              <a:ext uri="{FF2B5EF4-FFF2-40B4-BE49-F238E27FC236}">
                <a16:creationId xmlns:a16="http://schemas.microsoft.com/office/drawing/2014/main" id="{1285E1F7-9D9A-4084-95D1-D4CE03BA451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6B6CFD49-5F6C-4990-80A1-CA5BC0985B8F}" type="slidenum">
              <a:rPr lang="vi-VN" altLang="en-US" sz="2800">
                <a:solidFill>
                  <a:srgbClr val="FFFFFF"/>
                </a:solidFill>
                <a:latin typeface="Arial" panose="020B0604020202020204" pitchFamily="34" charset="0"/>
              </a:rPr>
              <a:pPr>
                <a:spcBef>
                  <a:spcPct val="0"/>
                </a:spcBef>
                <a:buClrTx/>
                <a:buSzTx/>
                <a:buFontTx/>
                <a:buNone/>
              </a:pPr>
              <a:t>14</a:t>
            </a:fld>
            <a:endParaRPr lang="vi-VN" altLang="en-US" sz="2800">
              <a:solidFill>
                <a:srgbClr val="FFFFFF"/>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45DD4E9F-BF7E-4B8F-9053-6FBC3A0E3BF0}"/>
              </a:ext>
            </a:extLst>
          </p:cNvPr>
          <p:cNvSpPr>
            <a:spLocks noGrp="1" noChangeArrowheads="1"/>
          </p:cNvSpPr>
          <p:nvPr>
            <p:ph type="title"/>
          </p:nvPr>
        </p:nvSpPr>
        <p:spPr>
          <a:xfrm>
            <a:off x="643468" y="643466"/>
            <a:ext cx="3686312" cy="5528734"/>
          </a:xfrm>
        </p:spPr>
        <p:txBody>
          <a:bodyPr>
            <a:normAutofit/>
          </a:bodyPr>
          <a:lstStyle/>
          <a:p>
            <a:pPr algn="r" eaLnBrk="1" hangingPunct="1"/>
            <a:endParaRPr lang="en-US" altLang="en-US" sz="4800">
              <a:solidFill>
                <a:srgbClr val="FFFFFF"/>
              </a:solidFill>
              <a:latin typeface="Arial" panose="020B0604020202020204" pitchFamily="34" charset="0"/>
            </a:endParaRPr>
          </a:p>
        </p:txBody>
      </p:sp>
      <p:sp>
        <p:nvSpPr>
          <p:cNvPr id="90115" name="Content Placeholder 2">
            <a:extLst>
              <a:ext uri="{FF2B5EF4-FFF2-40B4-BE49-F238E27FC236}">
                <a16:creationId xmlns:a16="http://schemas.microsoft.com/office/drawing/2014/main" id="{337F856C-E7F8-4DCC-9C97-3CF1BFC0976E}"/>
              </a:ext>
            </a:extLst>
          </p:cNvPr>
          <p:cNvSpPr>
            <a:spLocks noGrp="1" noChangeArrowheads="1"/>
          </p:cNvSpPr>
          <p:nvPr>
            <p:ph idx="1"/>
          </p:nvPr>
        </p:nvSpPr>
        <p:spPr>
          <a:xfrm>
            <a:off x="5053780" y="599768"/>
            <a:ext cx="6074467" cy="5572432"/>
          </a:xfrm>
        </p:spPr>
        <p:txBody>
          <a:bodyPr anchor="ctr">
            <a:normAutofit/>
          </a:bodyPr>
          <a:lstStyle/>
          <a:p>
            <a:pPr eaLnBrk="1" hangingPunct="1"/>
            <a:r>
              <a:rPr lang="en-US" altLang="en-US" dirty="0" err="1"/>
              <a:t>Để</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một</a:t>
            </a:r>
            <a:r>
              <a:rPr lang="en-US" altLang="en-US" dirty="0"/>
              <a:t> </a:t>
            </a:r>
            <a:r>
              <a:rPr lang="en-US" altLang="en-US" dirty="0" err="1"/>
              <a:t>bộ</a:t>
            </a:r>
            <a:r>
              <a:rPr lang="en-US" altLang="en-US" dirty="0"/>
              <a:t> </a:t>
            </a:r>
            <a:r>
              <a:rPr lang="en-US" altLang="en-US" dirty="0" err="1"/>
              <a:t>khởi</a:t>
            </a:r>
            <a:r>
              <a:rPr lang="en-US" altLang="en-US" dirty="0"/>
              <a:t> </a:t>
            </a:r>
            <a:r>
              <a:rPr lang="en-US" altLang="en-US" dirty="0" err="1"/>
              <a:t>dựng</a:t>
            </a:r>
            <a:r>
              <a:rPr lang="en-US" altLang="en-US" dirty="0"/>
              <a:t>: </a:t>
            </a:r>
          </a:p>
          <a:p>
            <a:pPr lvl="1" eaLnBrk="1" hangingPunct="1"/>
            <a:r>
              <a:rPr lang="en-US" altLang="en-US" dirty="0" err="1"/>
              <a:t>Khai</a:t>
            </a:r>
            <a:r>
              <a:rPr lang="en-US" altLang="en-US" dirty="0"/>
              <a:t> </a:t>
            </a:r>
            <a:r>
              <a:rPr lang="en-US" altLang="en-US" dirty="0" err="1"/>
              <a:t>báo</a:t>
            </a:r>
            <a:r>
              <a:rPr lang="en-US" altLang="en-US" dirty="0"/>
              <a:t> </a:t>
            </a:r>
            <a:r>
              <a:rPr lang="en-US" altLang="en-US" dirty="0" err="1"/>
              <a:t>một</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có</a:t>
            </a:r>
            <a:r>
              <a:rPr lang="en-US" altLang="en-US" dirty="0"/>
              <a:t> </a:t>
            </a:r>
            <a:r>
              <a:rPr lang="en-US" altLang="en-US" dirty="0" err="1"/>
              <a:t>tên</a:t>
            </a:r>
            <a:r>
              <a:rPr lang="en-US" altLang="en-US" dirty="0"/>
              <a:t> </a:t>
            </a:r>
            <a:r>
              <a:rPr lang="en-US" altLang="en-US" dirty="0" err="1"/>
              <a:t>giống</a:t>
            </a:r>
            <a:r>
              <a:rPr lang="en-US" altLang="en-US" dirty="0"/>
              <a:t> </a:t>
            </a:r>
            <a:r>
              <a:rPr lang="en-US" altLang="en-US" dirty="0" err="1"/>
              <a:t>như</a:t>
            </a:r>
            <a:r>
              <a:rPr lang="en-US" altLang="en-US" dirty="0"/>
              <a:t> </a:t>
            </a:r>
            <a:r>
              <a:rPr lang="en-US" altLang="en-US" b="1" i="1" dirty="0" err="1"/>
              <a:t>tên</a:t>
            </a:r>
            <a:r>
              <a:rPr lang="en-US" altLang="en-US" b="1" i="1" dirty="0"/>
              <a:t> </a:t>
            </a:r>
            <a:r>
              <a:rPr lang="en-US" altLang="en-US" b="1" i="1" dirty="0" err="1"/>
              <a:t>lớp</a:t>
            </a:r>
            <a:r>
              <a:rPr lang="en-US" altLang="en-US" b="1" i="1" dirty="0"/>
              <a:t> </a:t>
            </a:r>
            <a:r>
              <a:rPr lang="en-US" altLang="en-US" b="1" i="1" dirty="0" err="1"/>
              <a:t>đã</a:t>
            </a:r>
            <a:r>
              <a:rPr lang="en-US" altLang="en-US" b="1" i="1" dirty="0"/>
              <a:t> </a:t>
            </a:r>
            <a:r>
              <a:rPr lang="en-US" altLang="en-US" b="1" i="1" dirty="0" err="1"/>
              <a:t>khai</a:t>
            </a:r>
            <a:r>
              <a:rPr lang="en-US" altLang="en-US" b="1" i="1" dirty="0"/>
              <a:t> </a:t>
            </a:r>
            <a:r>
              <a:rPr lang="en-US" altLang="en-US" b="1" i="1" dirty="0" err="1"/>
              <a:t>báo</a:t>
            </a:r>
            <a:r>
              <a:rPr lang="en-US" altLang="en-US" b="1" i="1" dirty="0"/>
              <a:t>.</a:t>
            </a:r>
          </a:p>
          <a:p>
            <a:pPr lvl="1" eaLnBrk="1" hangingPunct="1"/>
            <a:r>
              <a:rPr lang="en-US" altLang="en-US" dirty="0" err="1"/>
              <a:t>Phương</a:t>
            </a:r>
            <a:r>
              <a:rPr lang="en-US" altLang="en-US" dirty="0"/>
              <a:t> </a:t>
            </a:r>
            <a:r>
              <a:rPr lang="en-US" altLang="en-US" dirty="0" err="1"/>
              <a:t>thức</a:t>
            </a:r>
            <a:r>
              <a:rPr lang="en-US" altLang="en-US" dirty="0"/>
              <a:t> </a:t>
            </a:r>
            <a:r>
              <a:rPr lang="en-US" altLang="en-US" dirty="0" err="1"/>
              <a:t>khởi</a:t>
            </a:r>
            <a:r>
              <a:rPr lang="en-US" altLang="en-US" dirty="0"/>
              <a:t> </a:t>
            </a:r>
            <a:r>
              <a:rPr lang="en-US" altLang="en-US" dirty="0" err="1"/>
              <a:t>dựng</a:t>
            </a:r>
            <a:r>
              <a:rPr lang="en-US" altLang="en-US" dirty="0"/>
              <a:t> </a:t>
            </a:r>
            <a:r>
              <a:rPr lang="en-US" altLang="en-US" b="1" i="1" dirty="0" err="1"/>
              <a:t>không</a:t>
            </a:r>
            <a:r>
              <a:rPr lang="en-US" altLang="en-US" b="1" i="1" dirty="0"/>
              <a:t> </a:t>
            </a:r>
            <a:r>
              <a:rPr lang="en-US" altLang="en-US" dirty="0" err="1"/>
              <a:t>có</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và</a:t>
            </a:r>
            <a:r>
              <a:rPr lang="en-US" altLang="en-US" dirty="0"/>
              <a:t> </a:t>
            </a:r>
            <a:r>
              <a:rPr lang="en-US" altLang="en-US" dirty="0" err="1"/>
              <a:t>được</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là</a:t>
            </a:r>
            <a:r>
              <a:rPr lang="en-US" altLang="en-US" dirty="0"/>
              <a:t> </a:t>
            </a:r>
            <a:r>
              <a:rPr lang="en-US" altLang="en-US" b="1" i="1" dirty="0"/>
              <a:t>public</a:t>
            </a:r>
          </a:p>
          <a:p>
            <a:pPr lvl="1" eaLnBrk="1" hangingPunct="1"/>
            <a:r>
              <a:rPr lang="en-US" altLang="en-US" dirty="0" err="1"/>
              <a:t>Nếu</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khởi</a:t>
            </a:r>
            <a:r>
              <a:rPr lang="en-US" altLang="en-US" dirty="0"/>
              <a:t> </a:t>
            </a:r>
            <a:r>
              <a:rPr lang="en-US" altLang="en-US" dirty="0" err="1"/>
              <a:t>dựng</a:t>
            </a:r>
            <a:r>
              <a:rPr lang="en-US" altLang="en-US" dirty="0"/>
              <a:t> </a:t>
            </a:r>
            <a:r>
              <a:rPr lang="en-US" altLang="en-US" dirty="0" err="1"/>
              <a:t>này</a:t>
            </a:r>
            <a:r>
              <a:rPr lang="en-US" altLang="en-US" dirty="0"/>
              <a:t> </a:t>
            </a:r>
            <a:r>
              <a:rPr lang="en-US" altLang="en-US" dirty="0" err="1"/>
              <a:t>được</a:t>
            </a:r>
            <a:r>
              <a:rPr lang="en-US" altLang="en-US" dirty="0"/>
              <a:t> </a:t>
            </a:r>
            <a:r>
              <a:rPr lang="en-US" altLang="en-US" i="1" dirty="0" err="1"/>
              <a:t>truyền</a:t>
            </a:r>
            <a:r>
              <a:rPr lang="en-US" altLang="en-US" i="1" dirty="0"/>
              <a:t> </a:t>
            </a:r>
            <a:r>
              <a:rPr lang="en-US" altLang="en-US" i="1" dirty="0" err="1"/>
              <a:t>tham</a:t>
            </a:r>
            <a:r>
              <a:rPr lang="en-US" altLang="en-US" i="1" dirty="0"/>
              <a:t> </a:t>
            </a:r>
            <a:r>
              <a:rPr lang="en-US" altLang="en-US" i="1" dirty="0" err="1"/>
              <a:t>số</a:t>
            </a:r>
            <a:r>
              <a:rPr lang="en-US" altLang="en-US" i="1" dirty="0"/>
              <a:t> </a:t>
            </a:r>
            <a:r>
              <a:rPr lang="en-US" altLang="en-US" i="1" dirty="0" err="1"/>
              <a:t>thì</a:t>
            </a:r>
            <a:r>
              <a:rPr lang="en-US" altLang="en-US" i="1" dirty="0"/>
              <a:t> </a:t>
            </a:r>
            <a:r>
              <a:rPr lang="en-US" altLang="en-US" i="1" dirty="0" err="1"/>
              <a:t>phải</a:t>
            </a:r>
            <a:r>
              <a:rPr lang="en-US" altLang="en-US" i="1" dirty="0"/>
              <a:t> </a:t>
            </a:r>
            <a:r>
              <a:rPr lang="en-US" altLang="en-US" i="1" dirty="0" err="1"/>
              <a:t>khai</a:t>
            </a:r>
            <a:r>
              <a:rPr lang="en-US" altLang="en-US" i="1" dirty="0"/>
              <a:t> </a:t>
            </a:r>
            <a:r>
              <a:rPr lang="en-US" altLang="en-US" i="1" dirty="0" err="1"/>
              <a:t>báo</a:t>
            </a:r>
            <a:r>
              <a:rPr lang="en-US" altLang="en-US" i="1" dirty="0"/>
              <a:t> </a:t>
            </a:r>
            <a:r>
              <a:rPr lang="en-US" altLang="en-US" i="1" dirty="0" err="1"/>
              <a:t>danh</a:t>
            </a:r>
            <a:r>
              <a:rPr lang="en-US" altLang="en-US" i="1" dirty="0"/>
              <a:t> </a:t>
            </a:r>
            <a:r>
              <a:rPr lang="en-US" altLang="en-US" i="1" dirty="0" err="1"/>
              <a:t>sách</a:t>
            </a:r>
            <a:r>
              <a:rPr lang="en-US" altLang="en-US" i="1" dirty="0"/>
              <a:t> </a:t>
            </a:r>
            <a:r>
              <a:rPr lang="en-US" altLang="en-US" i="1" dirty="0" err="1"/>
              <a:t>tham</a:t>
            </a:r>
            <a:r>
              <a:rPr lang="en-US" altLang="en-US" i="1" dirty="0"/>
              <a:t> </a:t>
            </a:r>
            <a:r>
              <a:rPr lang="en-US" altLang="en-US" i="1" dirty="0" err="1"/>
              <a:t>số</a:t>
            </a:r>
            <a:r>
              <a:rPr lang="en-US" altLang="en-US" i="1" dirty="0"/>
              <a:t> </a:t>
            </a:r>
            <a:r>
              <a:rPr lang="en-US" altLang="en-US" dirty="0" err="1"/>
              <a:t>giống</a:t>
            </a:r>
            <a:r>
              <a:rPr lang="en-US" altLang="en-US" dirty="0"/>
              <a:t> </a:t>
            </a:r>
            <a:r>
              <a:rPr lang="en-US" altLang="en-US" dirty="0" err="1"/>
              <a:t>như</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với</a:t>
            </a:r>
            <a:r>
              <a:rPr lang="en-US" altLang="en-US" dirty="0"/>
              <a:t> </a:t>
            </a:r>
            <a:r>
              <a:rPr lang="en-US" altLang="en-US" dirty="0" err="1"/>
              <a:t>bất</a:t>
            </a:r>
            <a:r>
              <a:rPr lang="en-US" altLang="en-US" dirty="0"/>
              <a:t> </a:t>
            </a:r>
            <a:r>
              <a:rPr lang="en-US" altLang="en-US" dirty="0" err="1"/>
              <a:t>kỳ</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nào</a:t>
            </a:r>
            <a:r>
              <a:rPr lang="en-US" altLang="en-US" dirty="0"/>
              <a:t> </a:t>
            </a:r>
            <a:r>
              <a:rPr lang="en-US" altLang="en-US" dirty="0" err="1"/>
              <a:t>trong</a:t>
            </a:r>
            <a:r>
              <a:rPr lang="en-US" altLang="en-US" dirty="0"/>
              <a:t> </a:t>
            </a:r>
            <a:r>
              <a:rPr lang="en-US" altLang="en-US" dirty="0" err="1"/>
              <a:t>một</a:t>
            </a:r>
            <a:r>
              <a:rPr lang="en-US" altLang="en-US" dirty="0"/>
              <a:t> </a:t>
            </a:r>
            <a:r>
              <a:rPr lang="en-US" altLang="en-US" dirty="0" err="1"/>
              <a:t>lớp</a:t>
            </a:r>
            <a:r>
              <a:rPr lang="en-US" altLang="en-US" dirty="0"/>
              <a:t>.</a:t>
            </a:r>
          </a:p>
          <a:p>
            <a:pPr lvl="1" eaLnBrk="1" hangingPunct="1"/>
            <a:r>
              <a:rPr lang="en-US" altLang="en-US" dirty="0" err="1"/>
              <a:t>Có</a:t>
            </a:r>
            <a:r>
              <a:rPr lang="en-US" altLang="en-US" dirty="0"/>
              <a:t> </a:t>
            </a:r>
            <a:r>
              <a:rPr lang="en-US" altLang="en-US" dirty="0" err="1"/>
              <a:t>thể</a:t>
            </a:r>
            <a:r>
              <a:rPr lang="en-US" altLang="en-US" dirty="0"/>
              <a:t> </a:t>
            </a:r>
            <a:r>
              <a:rPr lang="en-US" altLang="en-US" dirty="0" err="1"/>
              <a:t>được</a:t>
            </a:r>
            <a:r>
              <a:rPr lang="en-US" altLang="en-US" dirty="0"/>
              <a:t> Overloading.</a:t>
            </a:r>
          </a:p>
          <a:p>
            <a:pPr eaLnBrk="1" hangingPunct="1"/>
            <a:endParaRPr lang="vi-VN" altLang="en-US" dirty="0"/>
          </a:p>
        </p:txBody>
      </p:sp>
      <p:sp>
        <p:nvSpPr>
          <p:cNvPr id="90116" name="Slide Number Placeholder 1">
            <a:extLst>
              <a:ext uri="{FF2B5EF4-FFF2-40B4-BE49-F238E27FC236}">
                <a16:creationId xmlns:a16="http://schemas.microsoft.com/office/drawing/2014/main" id="{341CE374-B698-4819-9B20-2C264400EFF1}"/>
              </a:ext>
            </a:extLst>
          </p:cNvPr>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nSpc>
                <a:spcPct val="90000"/>
              </a:lnSpc>
              <a:spcBef>
                <a:spcPct val="0"/>
              </a:spcBef>
              <a:spcAft>
                <a:spcPts val="600"/>
              </a:spcAft>
              <a:buClrTx/>
              <a:buSzTx/>
              <a:buFontTx/>
              <a:buNone/>
            </a:pPr>
            <a:fld id="{9C31A46B-D11E-48A2-8477-069F70674FFF}" type="slidenum">
              <a:rPr lang="vi-VN" altLang="en-US" sz="1900">
                <a:latin typeface="Arial" panose="020B0604020202020204" pitchFamily="34" charset="0"/>
              </a:rPr>
              <a:pPr>
                <a:lnSpc>
                  <a:spcPct val="90000"/>
                </a:lnSpc>
                <a:spcBef>
                  <a:spcPct val="0"/>
                </a:spcBef>
                <a:spcAft>
                  <a:spcPts val="600"/>
                </a:spcAft>
                <a:buClrTx/>
                <a:buSzTx/>
                <a:buFontTx/>
                <a:buNone/>
              </a:pPr>
              <a:t>15</a:t>
            </a:fld>
            <a:endParaRPr lang="vi-VN" altLang="en-US" sz="190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DBB67306-97E0-4729-8589-36F2836AF531}"/>
              </a:ext>
            </a:extLst>
          </p:cNvPr>
          <p:cNvSpPr>
            <a:spLocks noGrp="1" noChangeArrowheads="1"/>
          </p:cNvSpPr>
          <p:nvPr>
            <p:ph type="title"/>
          </p:nvPr>
        </p:nvSpPr>
        <p:spPr>
          <a:xfrm>
            <a:off x="1952625" y="428626"/>
            <a:ext cx="8229600" cy="785813"/>
          </a:xfrm>
        </p:spPr>
        <p:txBody>
          <a:bodyPr>
            <a:normAutofit fontScale="90000"/>
          </a:bodyPr>
          <a:lstStyle/>
          <a:p>
            <a:pPr eaLnBrk="1" hangingPunct="1"/>
            <a:r>
              <a:rPr lang="en-US" altLang="en-US"/>
              <a:t>Ví dụ</a:t>
            </a:r>
            <a:endParaRPr lang="vi-VN" altLang="en-US"/>
          </a:p>
        </p:txBody>
      </p:sp>
      <p:pic>
        <p:nvPicPr>
          <p:cNvPr id="91139" name="Picture 4">
            <a:extLst>
              <a:ext uri="{FF2B5EF4-FFF2-40B4-BE49-F238E27FC236}">
                <a16:creationId xmlns:a16="http://schemas.microsoft.com/office/drawing/2014/main" id="{3D7BDA82-DDBA-421B-9DB6-E354CCBFAA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51089" y="1773239"/>
            <a:ext cx="7845425" cy="4154487"/>
          </a:xfrm>
        </p:spPr>
      </p:pic>
      <p:sp>
        <p:nvSpPr>
          <p:cNvPr id="91140" name="Slide Number Placeholder 1">
            <a:extLst>
              <a:ext uri="{FF2B5EF4-FFF2-40B4-BE49-F238E27FC236}">
                <a16:creationId xmlns:a16="http://schemas.microsoft.com/office/drawing/2014/main" id="{10573860-BB9A-4B21-9EDF-ED078ACF765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570C05BD-B1D5-4B9A-8B23-71057F19B67D}" type="slidenum">
              <a:rPr lang="vi-VN" altLang="en-US" sz="2800">
                <a:solidFill>
                  <a:srgbClr val="FFFFFF"/>
                </a:solidFill>
                <a:latin typeface="Arial" panose="020B0604020202020204" pitchFamily="34" charset="0"/>
              </a:rPr>
              <a:pPr>
                <a:spcBef>
                  <a:spcPct val="0"/>
                </a:spcBef>
                <a:buClrTx/>
                <a:buSzTx/>
                <a:buFontTx/>
                <a:buNone/>
              </a:pPr>
              <a:t>16</a:t>
            </a:fld>
            <a:endParaRPr lang="vi-VN" altLang="en-US" sz="2800">
              <a:solidFill>
                <a:srgbClr val="FFFFFF"/>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8E40281D-3B8C-4637-81AA-DA33E1C1AE2B}"/>
              </a:ext>
            </a:extLst>
          </p:cNvPr>
          <p:cNvSpPr>
            <a:spLocks noGrp="1" noChangeArrowheads="1"/>
          </p:cNvSpPr>
          <p:nvPr>
            <p:ph type="title"/>
          </p:nvPr>
        </p:nvSpPr>
        <p:spPr>
          <a:xfrm>
            <a:off x="1952625" y="785813"/>
            <a:ext cx="8229600" cy="785812"/>
          </a:xfrm>
        </p:spPr>
        <p:txBody>
          <a:bodyPr>
            <a:normAutofit fontScale="90000"/>
          </a:bodyPr>
          <a:lstStyle/>
          <a:p>
            <a:pPr eaLnBrk="1" hangingPunct="1"/>
            <a:r>
              <a:rPr lang="vi-VN" altLang="en-US"/>
              <a:t>Overloading</a:t>
            </a:r>
          </a:p>
        </p:txBody>
      </p:sp>
      <p:sp>
        <p:nvSpPr>
          <p:cNvPr id="47107" name="Content Placeholder 2">
            <a:extLst>
              <a:ext uri="{FF2B5EF4-FFF2-40B4-BE49-F238E27FC236}">
                <a16:creationId xmlns:a16="http://schemas.microsoft.com/office/drawing/2014/main" id="{56620D09-5DC5-4B85-8663-A5A752F14DF8}"/>
              </a:ext>
            </a:extLst>
          </p:cNvPr>
          <p:cNvSpPr>
            <a:spLocks noGrp="1"/>
          </p:cNvSpPr>
          <p:nvPr>
            <p:ph idx="1"/>
          </p:nvPr>
        </p:nvSpPr>
        <p:spPr>
          <a:xfrm>
            <a:off x="1981200" y="1935164"/>
            <a:ext cx="4686300" cy="4389437"/>
          </a:xfrm>
        </p:spPr>
        <p:txBody>
          <a:bodyPr rtlCol="0">
            <a:normAutofit/>
          </a:bodyPr>
          <a:lstStyle/>
          <a:p>
            <a:pPr marL="274320" indent="-274320" defTabSz="457207">
              <a:buClr>
                <a:schemeClr val="accent3"/>
              </a:buClr>
              <a:buFont typeface="Wingdings 2"/>
              <a:buChar char=""/>
              <a:defRPr/>
            </a:pPr>
            <a:r>
              <a:rPr lang="en-US" dirty="0" err="1"/>
              <a:t>Thông</a:t>
            </a:r>
            <a:r>
              <a:rPr lang="en-US" dirty="0"/>
              <a:t> </a:t>
            </a:r>
            <a:r>
              <a:rPr lang="en-US" dirty="0" err="1"/>
              <a:t>thường</a:t>
            </a:r>
            <a:r>
              <a:rPr lang="en-US" dirty="0"/>
              <a:t> </a:t>
            </a:r>
            <a:r>
              <a:rPr lang="en-US" dirty="0" err="1"/>
              <a:t>khi</a:t>
            </a:r>
            <a:r>
              <a:rPr lang="en-US" dirty="0"/>
              <a:t> </a:t>
            </a:r>
            <a:r>
              <a:rPr lang="en-US" dirty="0" err="1"/>
              <a:t>xây</a:t>
            </a:r>
            <a:r>
              <a:rPr lang="en-US" dirty="0"/>
              <a:t> </a:t>
            </a:r>
            <a:r>
              <a:rPr lang="en-US" dirty="0" err="1"/>
              <a:t>dựng</a:t>
            </a:r>
            <a:r>
              <a:rPr lang="en-US" dirty="0"/>
              <a:t> </a:t>
            </a:r>
            <a:r>
              <a:rPr lang="en-US" dirty="0" err="1"/>
              <a:t>các</a:t>
            </a:r>
            <a:r>
              <a:rPr lang="en-US" dirty="0"/>
              <a:t> </a:t>
            </a:r>
            <a:r>
              <a:rPr lang="en-US" dirty="0" err="1"/>
              <a:t>lớp</a:t>
            </a:r>
            <a:r>
              <a:rPr lang="en-US" dirty="0"/>
              <a:t>, ta </a:t>
            </a:r>
            <a:r>
              <a:rPr lang="en-US" dirty="0" err="1"/>
              <a:t>có</a:t>
            </a:r>
            <a:r>
              <a:rPr lang="en-US" dirty="0"/>
              <a:t> </a:t>
            </a:r>
            <a:r>
              <a:rPr lang="en-US" dirty="0" err="1"/>
              <a:t>thể</a:t>
            </a:r>
            <a:r>
              <a:rPr lang="en-US" dirty="0"/>
              <a:t> </a:t>
            </a:r>
            <a:r>
              <a:rPr lang="en-US" dirty="0" err="1"/>
              <a:t>tạo</a:t>
            </a:r>
            <a:r>
              <a:rPr lang="en-US" dirty="0"/>
              <a:t> </a:t>
            </a:r>
            <a:r>
              <a:rPr lang="en-US" dirty="0" err="1"/>
              <a:t>ra</a:t>
            </a:r>
            <a:r>
              <a:rPr lang="en-US" dirty="0"/>
              <a:t> </a:t>
            </a:r>
            <a:r>
              <a:rPr lang="en-US" dirty="0" err="1"/>
              <a:t>nhiều</a:t>
            </a:r>
            <a:r>
              <a:rPr lang="en-US" dirty="0"/>
              <a:t> </a:t>
            </a:r>
            <a:r>
              <a:rPr lang="en-US" dirty="0" err="1"/>
              <a:t>hàm</a:t>
            </a:r>
            <a:r>
              <a:rPr lang="en-US" dirty="0"/>
              <a:t> </a:t>
            </a:r>
            <a:r>
              <a:rPr lang="en-US" dirty="0" err="1"/>
              <a:t>có</a:t>
            </a:r>
            <a:r>
              <a:rPr lang="en-US" dirty="0"/>
              <a:t> </a:t>
            </a:r>
            <a:r>
              <a:rPr lang="en-US" dirty="0" err="1"/>
              <a:t>cùng</a:t>
            </a:r>
            <a:r>
              <a:rPr lang="en-US" dirty="0"/>
              <a:t> </a:t>
            </a:r>
            <a:r>
              <a:rPr lang="en-US" dirty="0" err="1"/>
              <a:t>tên</a:t>
            </a:r>
            <a:r>
              <a:rPr lang="en-US" dirty="0"/>
              <a:t>.</a:t>
            </a:r>
          </a:p>
          <a:p>
            <a:pPr marL="274320" indent="-274320" defTabSz="457207">
              <a:buClr>
                <a:schemeClr val="accent3"/>
              </a:buClr>
              <a:buFont typeface="Wingdings 2"/>
              <a:buChar char=""/>
              <a:defRPr/>
            </a:pPr>
            <a:r>
              <a:rPr lang="en-US" dirty="0" err="1"/>
              <a:t>Các</a:t>
            </a:r>
            <a:r>
              <a:rPr lang="en-US" dirty="0"/>
              <a:t> </a:t>
            </a:r>
            <a:r>
              <a:rPr lang="en-US" dirty="0" err="1"/>
              <a:t>lớp</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hơn</a:t>
            </a:r>
            <a:r>
              <a:rPr lang="en-US" dirty="0"/>
              <a:t> </a:t>
            </a:r>
            <a:r>
              <a:rPr lang="en-US" dirty="0" err="1"/>
              <a:t>một</a:t>
            </a:r>
            <a:r>
              <a:rPr lang="en-US" dirty="0"/>
              <a:t> </a:t>
            </a:r>
            <a:r>
              <a:rPr lang="en-US" dirty="0" err="1"/>
              <a:t>phương</a:t>
            </a:r>
            <a:r>
              <a:rPr lang="en-US" dirty="0"/>
              <a:t> </a:t>
            </a:r>
            <a:r>
              <a:rPr lang="en-US" dirty="0" err="1"/>
              <a:t>thức</a:t>
            </a:r>
            <a:r>
              <a:rPr lang="en-US" dirty="0"/>
              <a:t> </a:t>
            </a:r>
            <a:r>
              <a:rPr lang="en-US" dirty="0" err="1"/>
              <a:t>khởi</a:t>
            </a:r>
            <a:r>
              <a:rPr lang="en-US" dirty="0"/>
              <a:t> </a:t>
            </a:r>
            <a:r>
              <a:rPr lang="en-US" dirty="0" err="1"/>
              <a:t>dựng</a:t>
            </a:r>
            <a:r>
              <a:rPr lang="en-US" dirty="0"/>
              <a:t> (</a:t>
            </a:r>
            <a:r>
              <a:rPr lang="en-US" dirty="0" err="1"/>
              <a:t>Hàm</a:t>
            </a:r>
            <a:r>
              <a:rPr lang="en-US" dirty="0"/>
              <a:t> Constructor).</a:t>
            </a:r>
          </a:p>
          <a:p>
            <a:pPr marL="274320" indent="-274320" defTabSz="457207">
              <a:buClr>
                <a:schemeClr val="accent3"/>
              </a:buClr>
              <a:buFont typeface="Wingdings 2"/>
              <a:buChar char=""/>
              <a:defRPr/>
            </a:pPr>
            <a:r>
              <a:rPr lang="en-US" dirty="0" err="1"/>
              <a:t>Có</a:t>
            </a:r>
            <a:r>
              <a:rPr lang="en-US" dirty="0"/>
              <a:t> </a:t>
            </a:r>
            <a:r>
              <a:rPr lang="en-US" dirty="0" err="1"/>
              <a:t>thể</a:t>
            </a:r>
            <a:r>
              <a:rPr lang="en-US" dirty="0"/>
              <a:t> </a:t>
            </a:r>
            <a:r>
              <a:rPr lang="en-US" dirty="0" err="1"/>
              <a:t>xây</a:t>
            </a:r>
            <a:r>
              <a:rPr lang="en-US" dirty="0"/>
              <a:t> </a:t>
            </a:r>
            <a:r>
              <a:rPr lang="en-US" dirty="0" err="1"/>
              <a:t>dựng</a:t>
            </a:r>
            <a:r>
              <a:rPr lang="en-US" dirty="0"/>
              <a:t> </a:t>
            </a:r>
            <a:r>
              <a:rPr lang="en-US" dirty="0" err="1"/>
              <a:t>nhiều</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cùng</a:t>
            </a:r>
            <a:r>
              <a:rPr lang="en-US" dirty="0"/>
              <a:t> </a:t>
            </a:r>
            <a:r>
              <a:rPr lang="en-US" dirty="0" err="1"/>
              <a:t>tên</a:t>
            </a:r>
            <a:r>
              <a:rPr lang="en-US" dirty="0"/>
              <a:t> </a:t>
            </a:r>
            <a:r>
              <a:rPr lang="en-US" dirty="0" err="1"/>
              <a:t>nhưng</a:t>
            </a:r>
            <a:r>
              <a:rPr lang="en-US" dirty="0"/>
              <a:t> </a:t>
            </a:r>
            <a:r>
              <a:rPr lang="en-US" dirty="0" err="1"/>
              <a:t>nhận</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khác</a:t>
            </a:r>
            <a:r>
              <a:rPr lang="en-US" dirty="0"/>
              <a:t> </a:t>
            </a:r>
            <a:r>
              <a:rPr lang="en-US" dirty="0" err="1"/>
              <a:t>nhau</a:t>
            </a:r>
            <a:r>
              <a:rPr lang="en-US" dirty="0"/>
              <a:t>. </a:t>
            </a:r>
            <a:r>
              <a:rPr lang="en-US" dirty="0" err="1"/>
              <a:t>Chức</a:t>
            </a:r>
            <a:r>
              <a:rPr lang="en-US" dirty="0"/>
              <a:t> </a:t>
            </a:r>
            <a:r>
              <a:rPr lang="en-US" dirty="0" err="1"/>
              <a:t>năng</a:t>
            </a:r>
            <a:r>
              <a:rPr lang="en-US" dirty="0"/>
              <a:t> </a:t>
            </a:r>
            <a:r>
              <a:rPr lang="en-US" dirty="0" err="1"/>
              <a:t>này</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nạp</a:t>
            </a:r>
            <a:r>
              <a:rPr lang="en-US" dirty="0"/>
              <a:t> </a:t>
            </a:r>
            <a:r>
              <a:rPr lang="en-US" dirty="0" err="1"/>
              <a:t>chồng</a:t>
            </a:r>
            <a:r>
              <a:rPr lang="en-US" dirty="0"/>
              <a:t> </a:t>
            </a:r>
            <a:r>
              <a:rPr lang="en-US" dirty="0" err="1"/>
              <a:t>phương</a:t>
            </a:r>
            <a:r>
              <a:rPr lang="en-US" dirty="0"/>
              <a:t> </a:t>
            </a:r>
            <a:r>
              <a:rPr lang="en-US" dirty="0" err="1"/>
              <a:t>thức</a:t>
            </a:r>
            <a:r>
              <a:rPr lang="en-US" dirty="0"/>
              <a:t>.</a:t>
            </a:r>
          </a:p>
          <a:p>
            <a:pPr marL="0" indent="0" defTabSz="457207">
              <a:buClr>
                <a:schemeClr val="accent3"/>
              </a:buClr>
              <a:buNone/>
              <a:defRPr/>
            </a:pPr>
            <a:endParaRPr lang="vi-VN" dirty="0"/>
          </a:p>
        </p:txBody>
      </p:sp>
      <p:sp>
        <p:nvSpPr>
          <p:cNvPr id="68614" name="Slide Number Placeholder 1">
            <a:extLst>
              <a:ext uri="{FF2B5EF4-FFF2-40B4-BE49-F238E27FC236}">
                <a16:creationId xmlns:a16="http://schemas.microsoft.com/office/drawing/2014/main" id="{63D7C312-BF7C-45DA-B6FA-9FAE7A406EE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B45B17AF-C69C-460F-8DD0-150A2BAD1DD3}" type="slidenum">
              <a:rPr lang="vi-VN" altLang="en-US" sz="2800">
                <a:solidFill>
                  <a:srgbClr val="FFFFFF"/>
                </a:solidFill>
                <a:latin typeface="Arial" panose="020B0604020202020204" pitchFamily="34" charset="0"/>
              </a:rPr>
              <a:pPr>
                <a:spcBef>
                  <a:spcPct val="0"/>
                </a:spcBef>
                <a:buClrTx/>
                <a:buSzTx/>
                <a:buFontTx/>
                <a:buNone/>
              </a:pPr>
              <a:t>17</a:t>
            </a:fld>
            <a:endParaRPr lang="vi-VN" altLang="en-US" sz="2800">
              <a:solidFill>
                <a:srgbClr val="FFFFFF"/>
              </a:solidFill>
              <a:latin typeface="Arial" panose="020B0604020202020204" pitchFamily="34" charset="0"/>
            </a:endParaRPr>
          </a:p>
        </p:txBody>
      </p:sp>
      <p:pic>
        <p:nvPicPr>
          <p:cNvPr id="68612" name="Picture 2">
            <a:extLst>
              <a:ext uri="{FF2B5EF4-FFF2-40B4-BE49-F238E27FC236}">
                <a16:creationId xmlns:a16="http://schemas.microsoft.com/office/drawing/2014/main" id="{170EFA39-B2E0-4340-A0A5-6FC660981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6" y="1785938"/>
            <a:ext cx="250031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Rectangle 3">
            <a:extLst>
              <a:ext uri="{FF2B5EF4-FFF2-40B4-BE49-F238E27FC236}">
                <a16:creationId xmlns:a16="http://schemas.microsoft.com/office/drawing/2014/main" id="{0DED3D20-0957-41F2-9768-25ABB45A52F2}"/>
              </a:ext>
            </a:extLst>
          </p:cNvPr>
          <p:cNvSpPr txBox="1">
            <a:spLocks noChangeArrowheads="1"/>
          </p:cNvSpPr>
          <p:nvPr/>
        </p:nvSpPr>
        <p:spPr bwMode="auto">
          <a:xfrm>
            <a:off x="6810376" y="2714625"/>
            <a:ext cx="3071813" cy="3671888"/>
          </a:xfrm>
          <a:prstGeom prst="rect">
            <a:avLst/>
          </a:prstGeom>
          <a:solidFill>
            <a:srgbClr val="FFFF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class </a:t>
            </a:r>
            <a:r>
              <a:rPr lang="en-US" altLang="en-US" sz="1000" noProof="1">
                <a:solidFill>
                  <a:srgbClr val="008080"/>
                </a:solidFill>
                <a:latin typeface="Arial" panose="020B0604020202020204" pitchFamily="34" charset="0"/>
              </a:rPr>
              <a:t>Car</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8080"/>
                </a:solidFill>
                <a:latin typeface="Arial" panose="020B0604020202020204" pitchFamily="34" charset="0"/>
              </a:rPr>
              <a:t>{</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8080"/>
                </a:solidFill>
                <a:latin typeface="Arial" panose="020B0604020202020204" pitchFamily="34" charset="0"/>
              </a:rPr>
              <a:t>    </a:t>
            </a:r>
            <a:r>
              <a:rPr lang="en-US" altLang="en-US" sz="1000" noProof="1">
                <a:solidFill>
                  <a:srgbClr val="008000"/>
                </a:solidFill>
                <a:latin typeface="Arial" panose="020B0604020202020204" pitchFamily="34" charset="0"/>
              </a:rPr>
              <a:t>// The 'state' of the Car.</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8000"/>
                </a:solidFill>
                <a:latin typeface="Arial" panose="020B0604020202020204" pitchFamily="34" charset="0"/>
              </a:rPr>
              <a:t>    </a:t>
            </a:r>
            <a:r>
              <a:rPr lang="en-US" altLang="en-US" sz="1000" noProof="1">
                <a:solidFill>
                  <a:srgbClr val="0000FF"/>
                </a:solidFill>
                <a:latin typeface="Arial" panose="020B0604020202020204" pitchFamily="34" charset="0"/>
              </a:rPr>
              <a:t>public string petName;</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public int currSpeed;</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a:t>
            </a:r>
            <a:r>
              <a:rPr lang="en-US" altLang="en-US" sz="1000" noProof="1">
                <a:solidFill>
                  <a:srgbClr val="008000"/>
                </a:solidFill>
                <a:latin typeface="Arial" panose="020B0604020202020204" pitchFamily="34" charset="0"/>
              </a:rPr>
              <a:t>// A custom default constructor.</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8000"/>
                </a:solidFill>
                <a:latin typeface="Arial" panose="020B0604020202020204" pitchFamily="34" charset="0"/>
              </a:rPr>
              <a:t>    </a:t>
            </a:r>
            <a:r>
              <a:rPr lang="en-US" altLang="en-US" sz="1000" noProof="1">
                <a:solidFill>
                  <a:srgbClr val="0000FF"/>
                </a:solidFill>
                <a:latin typeface="Arial" panose="020B0604020202020204" pitchFamily="34" charset="0"/>
              </a:rPr>
              <a:t>public Car()</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petName = </a:t>
            </a:r>
            <a:r>
              <a:rPr lang="en-US" altLang="en-US" sz="1000" noProof="1">
                <a:solidFill>
                  <a:srgbClr val="800000"/>
                </a:solidFill>
                <a:latin typeface="Arial" panose="020B0604020202020204" pitchFamily="34" charset="0"/>
              </a:rPr>
              <a:t>"Chuck";</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800000"/>
                </a:solidFill>
                <a:latin typeface="Arial" panose="020B0604020202020204" pitchFamily="34" charset="0"/>
              </a:rPr>
              <a:t>        currSpeed = 10;</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800000"/>
                </a:solidFill>
                <a:latin typeface="Arial" panose="020B0604020202020204" pitchFamily="34" charset="0"/>
              </a:rPr>
              <a:t>    }</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800000"/>
                </a:solidFill>
                <a:latin typeface="Arial" panose="020B0604020202020204" pitchFamily="34" charset="0"/>
              </a:rPr>
              <a:t>    </a:t>
            </a:r>
            <a:r>
              <a:rPr lang="en-US" altLang="en-US" sz="1000" noProof="1">
                <a:solidFill>
                  <a:srgbClr val="008000"/>
                </a:solidFill>
                <a:latin typeface="Arial" panose="020B0604020202020204" pitchFamily="34" charset="0"/>
              </a:rPr>
              <a:t>// Here, currSpeed will receive the</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8000"/>
                </a:solidFill>
                <a:latin typeface="Arial" panose="020B0604020202020204" pitchFamily="34" charset="0"/>
              </a:rPr>
              <a:t>    // default value of an int (zero).</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8000"/>
                </a:solidFill>
                <a:latin typeface="Arial" panose="020B0604020202020204" pitchFamily="34" charset="0"/>
              </a:rPr>
              <a:t>    </a:t>
            </a:r>
            <a:r>
              <a:rPr lang="en-US" altLang="en-US" sz="1000" noProof="1">
                <a:solidFill>
                  <a:srgbClr val="0000FF"/>
                </a:solidFill>
                <a:latin typeface="Arial" panose="020B0604020202020204" pitchFamily="34" charset="0"/>
              </a:rPr>
              <a:t>public Car(string pn)</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petName = pn;</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a:t>
            </a:r>
            <a:r>
              <a:rPr lang="en-US" altLang="en-US" sz="1000" noProof="1">
                <a:solidFill>
                  <a:srgbClr val="008000"/>
                </a:solidFill>
                <a:latin typeface="Arial" panose="020B0604020202020204" pitchFamily="34" charset="0"/>
              </a:rPr>
              <a:t>// Let caller set the full 'state' of the Car.</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8000"/>
                </a:solidFill>
                <a:latin typeface="Arial" panose="020B0604020202020204" pitchFamily="34" charset="0"/>
              </a:rPr>
              <a:t>    </a:t>
            </a:r>
            <a:r>
              <a:rPr lang="en-US" altLang="en-US" sz="1000" noProof="1">
                <a:solidFill>
                  <a:srgbClr val="0000FF"/>
                </a:solidFill>
                <a:latin typeface="Arial" panose="020B0604020202020204" pitchFamily="34" charset="0"/>
              </a:rPr>
              <a:t>public Car(string pn, int cs)</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petName = pn;</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currSpeed = cs;</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    }</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a:t>
            </a:r>
          </a:p>
          <a:p>
            <a:pPr eaLnBrk="1" hangingPunct="1">
              <a:lnSpc>
                <a:spcPct val="80000"/>
              </a:lnSpc>
              <a:spcBef>
                <a:spcPct val="20000"/>
              </a:spcBef>
              <a:buClr>
                <a:srgbClr val="0BD0D9"/>
              </a:buClr>
              <a:buSzPct val="95000"/>
              <a:buFont typeface="Wingdings" panose="05000000000000000000" pitchFamily="2" charset="2"/>
              <a:buNone/>
            </a:pPr>
            <a:r>
              <a:rPr lang="en-US" altLang="en-US" sz="1000" noProof="1">
                <a:solidFill>
                  <a:srgbClr val="0000FF"/>
                </a:solidFill>
                <a:latin typeface="Arial" panose="020B0604020202020204" pitchFamily="34" charset="0"/>
              </a:rPr>
              <a:t>}</a:t>
            </a:r>
            <a:endParaRPr lang="en-US" altLang="en-US" sz="100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174F04E8-6252-4750-8B2B-CC3BF2C40F19}"/>
              </a:ext>
            </a:extLst>
          </p:cNvPr>
          <p:cNvSpPr>
            <a:spLocks noGrp="1" noChangeArrowheads="1"/>
          </p:cNvSpPr>
          <p:nvPr>
            <p:ph type="title"/>
          </p:nvPr>
        </p:nvSpPr>
        <p:spPr>
          <a:xfrm>
            <a:off x="4970109" y="484632"/>
            <a:ext cx="6730277" cy="1609344"/>
          </a:xfrm>
          <a:ln>
            <a:noFill/>
          </a:ln>
        </p:spPr>
        <p:txBody>
          <a:bodyPr>
            <a:normAutofit/>
          </a:bodyPr>
          <a:lstStyle/>
          <a:p>
            <a:pPr eaLnBrk="1" hangingPunct="1"/>
            <a:r>
              <a:rPr lang="en-US" altLang="en-US" sz="4800"/>
              <a:t>Thuộc Tính-Properties</a:t>
            </a:r>
            <a:endParaRPr lang="vi-VN" altLang="en-US" sz="4800"/>
          </a:p>
        </p:txBody>
      </p:sp>
      <p:sp>
        <p:nvSpPr>
          <p:cNvPr id="48131" name="Content Placeholder 2">
            <a:extLst>
              <a:ext uri="{FF2B5EF4-FFF2-40B4-BE49-F238E27FC236}">
                <a16:creationId xmlns:a16="http://schemas.microsoft.com/office/drawing/2014/main" id="{B4011A35-9506-4102-AC5C-067422EC393F}"/>
              </a:ext>
            </a:extLst>
          </p:cNvPr>
          <p:cNvSpPr>
            <a:spLocks noGrp="1"/>
          </p:cNvSpPr>
          <p:nvPr>
            <p:ph idx="1"/>
          </p:nvPr>
        </p:nvSpPr>
        <p:spPr>
          <a:xfrm>
            <a:off x="4970109" y="2121408"/>
            <a:ext cx="6730276" cy="4050792"/>
          </a:xfrm>
        </p:spPr>
        <p:txBody>
          <a:bodyPr rtlCol="0">
            <a:normAutofit/>
          </a:bodyPr>
          <a:lstStyle/>
          <a:p>
            <a:pPr marL="274320" indent="-274320" defTabSz="457207">
              <a:buClr>
                <a:schemeClr val="accent3"/>
              </a:buClr>
              <a:buFont typeface="Wingdings 2"/>
              <a:buChar char=""/>
              <a:defRPr/>
            </a:pPr>
            <a:r>
              <a:rPr lang="en-US" sz="1800" dirty="0"/>
              <a:t>OOP </a:t>
            </a:r>
            <a:r>
              <a:rPr lang="en-US" sz="1800" dirty="0" err="1"/>
              <a:t>tuân</a:t>
            </a:r>
            <a:r>
              <a:rPr lang="en-US" sz="1800" dirty="0"/>
              <a:t> </a:t>
            </a:r>
            <a:r>
              <a:rPr lang="en-US" sz="1800" dirty="0" err="1"/>
              <a:t>theo</a:t>
            </a:r>
            <a:r>
              <a:rPr lang="en-US" sz="1800" dirty="0"/>
              <a:t> </a:t>
            </a:r>
            <a:r>
              <a:rPr lang="en-US" sz="1800" dirty="0" err="1"/>
              <a:t>nguyên</a:t>
            </a:r>
            <a:r>
              <a:rPr lang="en-US" sz="1800" dirty="0"/>
              <a:t> </a:t>
            </a:r>
            <a:r>
              <a:rPr lang="en-US" sz="1800" dirty="0" err="1"/>
              <a:t>tắc</a:t>
            </a:r>
            <a:r>
              <a:rPr lang="en-US" sz="1800" dirty="0"/>
              <a:t> </a:t>
            </a:r>
            <a:r>
              <a:rPr lang="en-US" sz="1800" i="1" dirty="0"/>
              <a:t>information hiding </a:t>
            </a:r>
            <a:r>
              <a:rPr lang="en-US" sz="1800" dirty="0"/>
              <a:t>, </a:t>
            </a:r>
            <a:r>
              <a:rPr lang="en-US" sz="1800" dirty="0" err="1"/>
              <a:t>nên</a:t>
            </a:r>
            <a:r>
              <a:rPr lang="en-US" sz="1800" dirty="0"/>
              <a:t> </a:t>
            </a:r>
            <a:r>
              <a:rPr lang="en-US" sz="1800" dirty="0" err="1"/>
              <a:t>khi</a:t>
            </a:r>
            <a:r>
              <a:rPr lang="en-US" sz="1800" dirty="0"/>
              <a:t> </a:t>
            </a:r>
            <a:r>
              <a:rPr lang="en-US" sz="1800" dirty="0" err="1"/>
              <a:t>muốn</a:t>
            </a:r>
            <a:r>
              <a:rPr lang="en-US" sz="1800" dirty="0"/>
              <a:t> </a:t>
            </a:r>
            <a:r>
              <a:rPr lang="en-US" sz="1800" dirty="0" err="1"/>
              <a:t>truy</a:t>
            </a:r>
            <a:r>
              <a:rPr lang="en-US" sz="1800" dirty="0"/>
              <a:t> </a:t>
            </a:r>
            <a:r>
              <a:rPr lang="en-US" sz="1800" dirty="0" err="1"/>
              <a:t>cập</a:t>
            </a:r>
            <a:r>
              <a:rPr lang="en-US" sz="1800" dirty="0"/>
              <a:t> </a:t>
            </a:r>
            <a:r>
              <a:rPr lang="en-US" sz="1800" dirty="0" err="1"/>
              <a:t>các</a:t>
            </a:r>
            <a:r>
              <a:rPr lang="en-US" sz="1800" dirty="0"/>
              <a:t> </a:t>
            </a:r>
            <a:r>
              <a:rPr lang="en-US" sz="1800" dirty="0" err="1"/>
              <a:t>biến</a:t>
            </a:r>
            <a:r>
              <a:rPr lang="en-US" sz="1800" dirty="0"/>
              <a:t> </a:t>
            </a:r>
            <a:r>
              <a:rPr lang="en-US" sz="1800" dirty="0" err="1"/>
              <a:t>thành</a:t>
            </a:r>
            <a:r>
              <a:rPr lang="en-US" sz="1800" dirty="0"/>
              <a:t> </a:t>
            </a:r>
            <a:r>
              <a:rPr lang="en-US" sz="1800" dirty="0" err="1"/>
              <a:t>viên</a:t>
            </a:r>
            <a:r>
              <a:rPr lang="en-US" sz="1800" dirty="0"/>
              <a:t> </a:t>
            </a:r>
            <a:r>
              <a:rPr lang="en-US" sz="1800" dirty="0" err="1"/>
              <a:t>mang</a:t>
            </a:r>
            <a:r>
              <a:rPr lang="en-US" sz="1800" dirty="0"/>
              <a:t> </a:t>
            </a:r>
            <a:r>
              <a:rPr lang="en-US" sz="1800" dirty="0" err="1"/>
              <a:t>đặc</a:t>
            </a:r>
            <a:r>
              <a:rPr lang="en-US" sz="1800" dirty="0"/>
              <a:t> </a:t>
            </a:r>
            <a:r>
              <a:rPr lang="en-US" sz="1800" dirty="0" err="1"/>
              <a:t>tính</a:t>
            </a:r>
            <a:r>
              <a:rPr lang="en-US" sz="1800" dirty="0"/>
              <a:t> </a:t>
            </a:r>
            <a:r>
              <a:rPr lang="en-US" sz="1800" i="1" dirty="0"/>
              <a:t>private </a:t>
            </a:r>
            <a:r>
              <a:rPr lang="en-US" sz="1800" dirty="0"/>
              <a:t> </a:t>
            </a:r>
            <a:r>
              <a:rPr lang="en-US" sz="1800" dirty="0" err="1"/>
              <a:t>người</a:t>
            </a:r>
            <a:r>
              <a:rPr lang="en-US" sz="1800" dirty="0"/>
              <a:t> ta </a:t>
            </a:r>
            <a:r>
              <a:rPr lang="en-US" sz="1800" dirty="0" err="1"/>
              <a:t>đưa</a:t>
            </a:r>
            <a:r>
              <a:rPr lang="en-US" sz="1800" dirty="0"/>
              <a:t> ra </a:t>
            </a:r>
            <a:r>
              <a:rPr lang="en-US" sz="1800" dirty="0" err="1"/>
              <a:t>những</a:t>
            </a:r>
            <a:r>
              <a:rPr lang="en-US" sz="1800" dirty="0"/>
              <a:t> </a:t>
            </a:r>
            <a:r>
              <a:rPr lang="en-US" sz="1800" i="1" dirty="0" err="1"/>
              <a:t>thuộc</a:t>
            </a:r>
            <a:r>
              <a:rPr lang="en-US" sz="1800" i="1" dirty="0"/>
              <a:t> </a:t>
            </a:r>
            <a:r>
              <a:rPr lang="en-US" sz="1800" i="1" dirty="0" err="1"/>
              <a:t>tính</a:t>
            </a:r>
            <a:r>
              <a:rPr lang="en-US" sz="1800" i="1" dirty="0"/>
              <a:t>.</a:t>
            </a:r>
          </a:p>
          <a:p>
            <a:pPr marL="274320" indent="-274320" defTabSz="457207">
              <a:buClr>
                <a:schemeClr val="accent3"/>
              </a:buClr>
              <a:buFont typeface="Wingdings 2"/>
              <a:buChar char=""/>
              <a:defRPr/>
            </a:pPr>
            <a:r>
              <a:rPr lang="en-US" sz="1800" i="1" dirty="0" err="1"/>
              <a:t>Thuộc</a:t>
            </a:r>
            <a:r>
              <a:rPr lang="en-US" sz="1800" i="1" dirty="0"/>
              <a:t> </a:t>
            </a:r>
            <a:r>
              <a:rPr lang="en-US" sz="1800" i="1" dirty="0" err="1"/>
              <a:t>tính</a:t>
            </a:r>
            <a:r>
              <a:rPr lang="en-US" sz="1800" i="1" dirty="0"/>
              <a:t> </a:t>
            </a:r>
            <a:r>
              <a:rPr lang="en-US" sz="1800" i="1" dirty="0" err="1"/>
              <a:t>là</a:t>
            </a:r>
            <a:r>
              <a:rPr lang="en-US" sz="1800" i="1" dirty="0"/>
              <a:t> </a:t>
            </a:r>
            <a:r>
              <a:rPr lang="en-US" sz="1800" i="1" dirty="0" err="1"/>
              <a:t>khái</a:t>
            </a:r>
            <a:r>
              <a:rPr lang="en-US" sz="1800" i="1" dirty="0"/>
              <a:t> </a:t>
            </a:r>
            <a:r>
              <a:rPr lang="en-US" sz="1800" i="1" dirty="0" err="1"/>
              <a:t>niệm</a:t>
            </a:r>
            <a:r>
              <a:rPr lang="en-US" sz="1800" i="1" dirty="0"/>
              <a:t> </a:t>
            </a:r>
            <a:r>
              <a:rPr lang="en-US" sz="1800" i="1" dirty="0" err="1"/>
              <a:t>cho</a:t>
            </a:r>
            <a:r>
              <a:rPr lang="en-US" sz="1800" i="1" dirty="0"/>
              <a:t> </a:t>
            </a:r>
            <a:r>
              <a:rPr lang="en-US" sz="1800" i="1" dirty="0" err="1"/>
              <a:t>phép</a:t>
            </a:r>
            <a:r>
              <a:rPr lang="en-US" sz="1800" i="1" dirty="0"/>
              <a:t> </a:t>
            </a:r>
            <a:r>
              <a:rPr lang="en-US" sz="1800" i="1" dirty="0" err="1"/>
              <a:t>truy</a:t>
            </a:r>
            <a:r>
              <a:rPr lang="en-US" sz="1800" i="1" dirty="0"/>
              <a:t> </a:t>
            </a:r>
            <a:r>
              <a:rPr lang="en-US" sz="1800" i="1" dirty="0" err="1"/>
              <a:t>cập</a:t>
            </a:r>
            <a:r>
              <a:rPr lang="en-US" sz="1800" i="1" dirty="0"/>
              <a:t> </a:t>
            </a:r>
            <a:r>
              <a:rPr lang="en-US" sz="1800" i="1" dirty="0" err="1"/>
              <a:t>trạng</a:t>
            </a:r>
            <a:r>
              <a:rPr lang="en-US" sz="1800" i="1" dirty="0"/>
              <a:t> </a:t>
            </a:r>
            <a:r>
              <a:rPr lang="en-US" sz="1800" i="1" dirty="0" err="1"/>
              <a:t>thái</a:t>
            </a:r>
            <a:r>
              <a:rPr lang="en-US" sz="1800" i="1" dirty="0"/>
              <a:t> </a:t>
            </a:r>
            <a:r>
              <a:rPr lang="en-US" sz="1800" i="1" dirty="0" err="1"/>
              <a:t>của</a:t>
            </a:r>
            <a:r>
              <a:rPr lang="en-US" sz="1800" i="1" dirty="0"/>
              <a:t> </a:t>
            </a:r>
            <a:r>
              <a:rPr lang="en-US" sz="1800" i="1" dirty="0" err="1"/>
              <a:t>lớp</a:t>
            </a:r>
            <a:r>
              <a:rPr lang="en-US" sz="1800" i="1" dirty="0"/>
              <a:t> </a:t>
            </a:r>
            <a:r>
              <a:rPr lang="en-US" sz="1800" i="1" dirty="0" err="1"/>
              <a:t>thay</a:t>
            </a:r>
            <a:r>
              <a:rPr lang="en-US" sz="1800" i="1" dirty="0"/>
              <a:t> </a:t>
            </a:r>
            <a:r>
              <a:rPr lang="en-US" sz="1800" i="1" dirty="0" err="1"/>
              <a:t>vì</a:t>
            </a:r>
            <a:r>
              <a:rPr lang="en-US" sz="1800" i="1" dirty="0"/>
              <a:t> </a:t>
            </a:r>
            <a:r>
              <a:rPr lang="en-US" sz="1800" i="1" dirty="0" err="1"/>
              <a:t>thông</a:t>
            </a:r>
            <a:r>
              <a:rPr lang="en-US" sz="1800" i="1" dirty="0"/>
              <a:t> qua </a:t>
            </a:r>
            <a:r>
              <a:rPr lang="en-US" sz="1800" i="1" dirty="0" err="1"/>
              <a:t>truy</a:t>
            </a:r>
            <a:r>
              <a:rPr lang="en-US" sz="1800" i="1" dirty="0"/>
              <a:t> </a:t>
            </a:r>
            <a:r>
              <a:rPr lang="en-US" sz="1800" i="1" dirty="0" err="1"/>
              <a:t>cập</a:t>
            </a:r>
            <a:r>
              <a:rPr lang="en-US" sz="1800" i="1" dirty="0"/>
              <a:t> </a:t>
            </a:r>
            <a:r>
              <a:rPr lang="en-US" sz="1800" i="1" dirty="0" err="1"/>
              <a:t>trực</a:t>
            </a:r>
            <a:r>
              <a:rPr lang="en-US" sz="1800" i="1" dirty="0"/>
              <a:t> </a:t>
            </a:r>
            <a:r>
              <a:rPr lang="en-US" sz="1800" i="1" dirty="0" err="1"/>
              <a:t>tiếp</a:t>
            </a:r>
            <a:r>
              <a:rPr lang="en-US" sz="1800" i="1" dirty="0"/>
              <a:t> </a:t>
            </a:r>
            <a:r>
              <a:rPr lang="en-US" sz="1800" i="1" dirty="0" err="1"/>
              <a:t>các</a:t>
            </a:r>
            <a:r>
              <a:rPr lang="en-US" sz="1800" i="1" dirty="0"/>
              <a:t> </a:t>
            </a:r>
            <a:r>
              <a:rPr lang="en-US" sz="1800" i="1" dirty="0" err="1"/>
              <a:t>biến</a:t>
            </a:r>
            <a:r>
              <a:rPr lang="en-US" sz="1800" i="1" dirty="0"/>
              <a:t> </a:t>
            </a:r>
            <a:r>
              <a:rPr lang="en-US" sz="1800" i="1" dirty="0" err="1"/>
              <a:t>thành</a:t>
            </a:r>
            <a:r>
              <a:rPr lang="en-US" sz="1800" i="1" dirty="0"/>
              <a:t>  </a:t>
            </a:r>
            <a:r>
              <a:rPr lang="en-US" sz="1800" i="1" dirty="0" err="1"/>
              <a:t>viên</a:t>
            </a:r>
            <a:r>
              <a:rPr lang="en-US" sz="1800" i="1" dirty="0"/>
              <a:t>.</a:t>
            </a:r>
          </a:p>
          <a:p>
            <a:pPr marL="274320" indent="-274320" defTabSz="457207">
              <a:buClr>
                <a:schemeClr val="accent3"/>
              </a:buClr>
              <a:buFont typeface="Wingdings 2"/>
              <a:buChar char=""/>
              <a:defRPr/>
            </a:pPr>
            <a:r>
              <a:rPr lang="en-US" sz="1800" dirty="0" err="1"/>
              <a:t>Thiết</a:t>
            </a:r>
            <a:r>
              <a:rPr lang="en-US" sz="1800" dirty="0"/>
              <a:t> </a:t>
            </a:r>
            <a:r>
              <a:rPr lang="en-US" sz="1800" dirty="0" err="1"/>
              <a:t>đặt</a:t>
            </a:r>
            <a:r>
              <a:rPr lang="en-US" sz="1800" dirty="0"/>
              <a:t> </a:t>
            </a:r>
            <a:r>
              <a:rPr lang="en-US" sz="1800" dirty="0" err="1"/>
              <a:t>thuộc</a:t>
            </a:r>
            <a:r>
              <a:rPr lang="en-US" sz="1800" dirty="0"/>
              <a:t> </a:t>
            </a:r>
            <a:r>
              <a:rPr lang="en-US" sz="1800" dirty="0" err="1"/>
              <a:t>tính</a:t>
            </a:r>
            <a:r>
              <a:rPr lang="en-US" sz="1800" dirty="0"/>
              <a:t> </a:t>
            </a:r>
            <a:r>
              <a:rPr lang="en-US" sz="1800" dirty="0" err="1"/>
              <a:t>thông</a:t>
            </a:r>
            <a:r>
              <a:rPr lang="en-US" sz="1800" dirty="0"/>
              <a:t> qua </a:t>
            </a:r>
            <a:r>
              <a:rPr lang="en-US" sz="1800" dirty="0" err="1"/>
              <a:t>một</a:t>
            </a:r>
            <a:r>
              <a:rPr lang="en-US" sz="1800" dirty="0"/>
              <a:t> </a:t>
            </a:r>
            <a:r>
              <a:rPr lang="en-US" sz="1800" i="1" dirty="0" err="1"/>
              <a:t>hàm</a:t>
            </a:r>
            <a:r>
              <a:rPr lang="en-US" sz="1800" i="1" dirty="0"/>
              <a:t> </a:t>
            </a:r>
            <a:r>
              <a:rPr lang="en-US" sz="1800" i="1" dirty="0" err="1"/>
              <a:t>hành</a:t>
            </a:r>
            <a:r>
              <a:rPr lang="en-US" sz="1800" i="1" dirty="0"/>
              <a:t> </a:t>
            </a:r>
            <a:r>
              <a:rPr lang="en-US" sz="1800" i="1" dirty="0" err="1"/>
              <a:t>sự</a:t>
            </a:r>
            <a:r>
              <a:rPr lang="en-US" sz="1800" i="1" dirty="0"/>
              <a:t> </a:t>
            </a:r>
            <a:r>
              <a:rPr lang="en-US" sz="1800" i="1" dirty="0" err="1"/>
              <a:t>lớp</a:t>
            </a:r>
            <a:r>
              <a:rPr lang="en-US" sz="1800" i="1" dirty="0"/>
              <a:t>. </a:t>
            </a:r>
            <a:r>
              <a:rPr lang="en-US" sz="1800" dirty="0" err="1"/>
              <a:t>Và</a:t>
            </a:r>
            <a:r>
              <a:rPr lang="en-US" sz="1800" dirty="0"/>
              <a:t> </a:t>
            </a:r>
            <a:r>
              <a:rPr lang="en-US" sz="1800" dirty="0" err="1"/>
              <a:t>việc</a:t>
            </a:r>
            <a:r>
              <a:rPr lang="en-US" sz="1800" dirty="0"/>
              <a:t> </a:t>
            </a:r>
            <a:r>
              <a:rPr lang="en-US" sz="1800" dirty="0" err="1"/>
              <a:t>truy</a:t>
            </a:r>
            <a:r>
              <a:rPr lang="en-US" sz="1800" dirty="0"/>
              <a:t> </a:t>
            </a:r>
            <a:r>
              <a:rPr lang="en-US" sz="1800" dirty="0" err="1"/>
              <a:t>xuất</a:t>
            </a:r>
            <a:r>
              <a:rPr lang="en-US" sz="1800" dirty="0"/>
              <a:t> </a:t>
            </a:r>
            <a:r>
              <a:rPr lang="en-US" sz="1800" dirty="0" err="1"/>
              <a:t>thông</a:t>
            </a:r>
            <a:r>
              <a:rPr lang="en-US" sz="1800" dirty="0"/>
              <a:t> qua </a:t>
            </a:r>
            <a:r>
              <a:rPr lang="en-US" sz="1800" dirty="0" err="1"/>
              <a:t>hàm</a:t>
            </a:r>
            <a:r>
              <a:rPr lang="en-US" sz="1800" dirty="0"/>
              <a:t> </a:t>
            </a:r>
            <a:r>
              <a:rPr lang="en-US" sz="1800" dirty="0" err="1"/>
              <a:t>hành</a:t>
            </a:r>
            <a:r>
              <a:rPr lang="en-US" sz="1800" dirty="0"/>
              <a:t> </a:t>
            </a:r>
            <a:r>
              <a:rPr lang="en-US" sz="1800" dirty="0" err="1"/>
              <a:t>sự</a:t>
            </a:r>
            <a:r>
              <a:rPr lang="en-US" sz="1800" dirty="0"/>
              <a:t> </a:t>
            </a:r>
            <a:r>
              <a:rPr lang="en-US" sz="1800" dirty="0" err="1"/>
              <a:t>này</a:t>
            </a:r>
            <a:r>
              <a:rPr lang="en-US" sz="1800" dirty="0"/>
              <a:t>.</a:t>
            </a:r>
          </a:p>
          <a:p>
            <a:pPr marL="274320" indent="-274320" defTabSz="457207">
              <a:buClr>
                <a:schemeClr val="accent3"/>
              </a:buClr>
              <a:buFont typeface="Wingdings 2"/>
              <a:buChar char=""/>
              <a:defRPr/>
            </a:pPr>
            <a:r>
              <a:rPr lang="en-US" sz="1800" dirty="0" err="1"/>
              <a:t>Thuộc</a:t>
            </a:r>
            <a:r>
              <a:rPr lang="en-US" sz="1800" dirty="0"/>
              <a:t> </a:t>
            </a:r>
            <a:r>
              <a:rPr lang="en-US" sz="1800" dirty="0" err="1"/>
              <a:t>tính</a:t>
            </a:r>
            <a:r>
              <a:rPr lang="en-US" sz="1800" dirty="0"/>
              <a:t> </a:t>
            </a:r>
            <a:r>
              <a:rPr lang="en-US" sz="1800" dirty="0" err="1"/>
              <a:t>được</a:t>
            </a:r>
            <a:r>
              <a:rPr lang="en-US" sz="1800" dirty="0"/>
              <a:t> </a:t>
            </a:r>
            <a:r>
              <a:rPr lang="en-US" sz="1800" dirty="0" err="1"/>
              <a:t>thiết</a:t>
            </a:r>
            <a:r>
              <a:rPr lang="en-US" sz="1800" dirty="0"/>
              <a:t> </a:t>
            </a:r>
            <a:r>
              <a:rPr lang="en-US" sz="1800" dirty="0" err="1"/>
              <a:t>kế</a:t>
            </a:r>
            <a:r>
              <a:rPr lang="en-US" sz="1800" dirty="0"/>
              <a:t> </a:t>
            </a:r>
            <a:r>
              <a:rPr lang="en-US" sz="1800" dirty="0" err="1"/>
              <a:t>cho</a:t>
            </a:r>
            <a:r>
              <a:rPr lang="en-US" sz="1800" dirty="0"/>
              <a:t> </a:t>
            </a:r>
            <a:r>
              <a:rPr lang="en-US" sz="1800" dirty="0" err="1"/>
              <a:t>hai</a:t>
            </a:r>
            <a:r>
              <a:rPr lang="en-US" sz="1800" dirty="0"/>
              <a:t> </a:t>
            </a:r>
            <a:r>
              <a:rPr lang="en-US" sz="1800" dirty="0" err="1"/>
              <a:t>mục</a:t>
            </a:r>
            <a:r>
              <a:rPr lang="en-US" sz="1800" dirty="0"/>
              <a:t> </a:t>
            </a:r>
            <a:r>
              <a:rPr lang="en-US" sz="1800" dirty="0" err="1"/>
              <a:t>đích</a:t>
            </a:r>
            <a:r>
              <a:rPr lang="en-US" sz="1800" dirty="0"/>
              <a:t>:</a:t>
            </a:r>
          </a:p>
          <a:p>
            <a:pPr marL="640080" lvl="1" indent="-246888" defTabSz="457207">
              <a:spcAft>
                <a:spcPts val="0"/>
              </a:spcAft>
              <a:buClr>
                <a:schemeClr val="bg2">
                  <a:lumMod val="40000"/>
                  <a:lumOff val="60000"/>
                </a:schemeClr>
              </a:buClr>
              <a:buFont typeface="Wingdings 2"/>
              <a:buChar char=""/>
              <a:defRPr/>
            </a:pPr>
            <a:r>
              <a:rPr lang="en-US" b="1" dirty="0" err="1"/>
              <a:t>Cung</a:t>
            </a:r>
            <a:r>
              <a:rPr lang="en-US" b="1" dirty="0"/>
              <a:t> </a:t>
            </a:r>
            <a:r>
              <a:rPr lang="en-US" b="1" dirty="0" err="1"/>
              <a:t>cấp</a:t>
            </a:r>
            <a:r>
              <a:rPr lang="en-US" b="1" dirty="0"/>
              <a:t> </a:t>
            </a:r>
            <a:r>
              <a:rPr lang="en-US" b="1" dirty="0" err="1"/>
              <a:t>giao</a:t>
            </a:r>
            <a:r>
              <a:rPr lang="en-US" b="1" dirty="0"/>
              <a:t> </a:t>
            </a:r>
            <a:r>
              <a:rPr lang="en-US" b="1" dirty="0" err="1"/>
              <a:t>diện</a:t>
            </a:r>
            <a:r>
              <a:rPr lang="en-US" b="1" dirty="0"/>
              <a:t> </a:t>
            </a:r>
            <a:r>
              <a:rPr lang="en-US" b="1" dirty="0" err="1"/>
              <a:t>đơn</a:t>
            </a:r>
            <a:r>
              <a:rPr lang="en-US" b="1" dirty="0"/>
              <a:t> </a:t>
            </a:r>
            <a:r>
              <a:rPr lang="en-US" b="1" dirty="0" err="1"/>
              <a:t>giản</a:t>
            </a:r>
            <a:r>
              <a:rPr lang="en-US" b="1" dirty="0"/>
              <a:t> </a:t>
            </a:r>
            <a:r>
              <a:rPr lang="en-US" b="1" dirty="0" err="1"/>
              <a:t>cho</a:t>
            </a:r>
            <a:r>
              <a:rPr lang="en-US" b="1" dirty="0"/>
              <a:t> users</a:t>
            </a:r>
          </a:p>
          <a:p>
            <a:pPr marL="640080" lvl="1" indent="-246888" defTabSz="457207">
              <a:spcAft>
                <a:spcPts val="0"/>
              </a:spcAft>
              <a:buClr>
                <a:schemeClr val="bg2">
                  <a:lumMod val="40000"/>
                  <a:lumOff val="60000"/>
                </a:schemeClr>
              </a:buClr>
              <a:buFont typeface="Wingdings 2"/>
              <a:buChar char=""/>
              <a:defRPr/>
            </a:pPr>
            <a:r>
              <a:rPr lang="en-US" b="1" dirty="0" err="1"/>
              <a:t>Xuất</a:t>
            </a:r>
            <a:r>
              <a:rPr lang="en-US" b="1" dirty="0"/>
              <a:t> </a:t>
            </a:r>
            <a:r>
              <a:rPr lang="en-US" b="1" dirty="0" err="1"/>
              <a:t>hiện</a:t>
            </a:r>
            <a:r>
              <a:rPr lang="en-US" b="1" dirty="0"/>
              <a:t> </a:t>
            </a:r>
            <a:r>
              <a:rPr lang="en-US" b="1" dirty="0" err="1"/>
              <a:t>như</a:t>
            </a:r>
            <a:r>
              <a:rPr lang="en-US" b="1" dirty="0"/>
              <a:t> </a:t>
            </a:r>
            <a:r>
              <a:rPr lang="en-US" b="1" dirty="0" err="1"/>
              <a:t>một</a:t>
            </a:r>
            <a:r>
              <a:rPr lang="en-US" b="1" dirty="0"/>
              <a:t> </a:t>
            </a:r>
            <a:r>
              <a:rPr lang="en-US" b="1" dirty="0" err="1"/>
              <a:t>biến</a:t>
            </a:r>
            <a:r>
              <a:rPr lang="en-US" b="1" dirty="0"/>
              <a:t> </a:t>
            </a:r>
            <a:r>
              <a:rPr lang="en-US" b="1" dirty="0" err="1"/>
              <a:t>thành</a:t>
            </a:r>
            <a:r>
              <a:rPr lang="en-US" b="1" dirty="0"/>
              <a:t> </a:t>
            </a:r>
            <a:r>
              <a:rPr lang="en-US" b="1" dirty="0" err="1"/>
              <a:t>viên</a:t>
            </a:r>
            <a:r>
              <a:rPr lang="en-US" b="1" dirty="0"/>
              <a:t> </a:t>
            </a:r>
            <a:r>
              <a:rPr lang="en-US" b="1" dirty="0" err="1"/>
              <a:t>lớp</a:t>
            </a:r>
            <a:r>
              <a:rPr lang="en-US" b="1" dirty="0"/>
              <a:t>.</a:t>
            </a:r>
          </a:p>
          <a:p>
            <a:pPr marL="640080" lvl="1" indent="-246888" defTabSz="457207">
              <a:spcAft>
                <a:spcPts val="0"/>
              </a:spcAft>
              <a:buClr>
                <a:schemeClr val="bg2">
                  <a:lumMod val="40000"/>
                  <a:lumOff val="60000"/>
                </a:schemeClr>
              </a:buClr>
              <a:buFont typeface="Wingdings 2"/>
              <a:buChar char=""/>
              <a:defRPr/>
            </a:pPr>
            <a:r>
              <a:rPr lang="en-US" dirty="0"/>
              <a:t>GET </a:t>
            </a:r>
            <a:r>
              <a:rPr lang="en-US" dirty="0" err="1"/>
              <a:t>và</a:t>
            </a:r>
            <a:r>
              <a:rPr lang="en-US" dirty="0"/>
              <a:t> SET</a:t>
            </a:r>
            <a:endParaRPr lang="vi-VN" dirty="0"/>
          </a:p>
        </p:txBody>
      </p:sp>
      <p:sp>
        <p:nvSpPr>
          <p:cNvPr id="103428" name="Slide Number Placeholder 1">
            <a:extLst>
              <a:ext uri="{FF2B5EF4-FFF2-40B4-BE49-F238E27FC236}">
                <a16:creationId xmlns:a16="http://schemas.microsoft.com/office/drawing/2014/main" id="{9CD38CCC-8FC8-43F5-A541-42FDC455A9CF}"/>
              </a:ext>
            </a:extLst>
          </p:cNvPr>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nSpc>
                <a:spcPct val="90000"/>
              </a:lnSpc>
              <a:spcBef>
                <a:spcPct val="0"/>
              </a:spcBef>
              <a:spcAft>
                <a:spcPts val="600"/>
              </a:spcAft>
              <a:buClrTx/>
              <a:buSzTx/>
              <a:buFontTx/>
              <a:buNone/>
            </a:pPr>
            <a:fld id="{9CDC4B9E-C85B-41FA-AF45-55067AD6FCD7}" type="slidenum">
              <a:rPr lang="vi-VN" altLang="en-US" sz="1900">
                <a:latin typeface="Arial" panose="020B0604020202020204" pitchFamily="34" charset="0"/>
              </a:rPr>
              <a:pPr>
                <a:lnSpc>
                  <a:spcPct val="90000"/>
                </a:lnSpc>
                <a:spcBef>
                  <a:spcPct val="0"/>
                </a:spcBef>
                <a:spcAft>
                  <a:spcPts val="600"/>
                </a:spcAft>
                <a:buClrTx/>
                <a:buSzTx/>
                <a:buFontTx/>
                <a:buNone/>
              </a:pPr>
              <a:t>18</a:t>
            </a:fld>
            <a:endParaRPr lang="vi-VN" altLang="en-US" sz="1900">
              <a:latin typeface="Arial" panose="020B0604020202020204" pitchFamily="34" charset="0"/>
            </a:endParaRPr>
          </a:p>
        </p:txBody>
      </p:sp>
      <p:pic>
        <p:nvPicPr>
          <p:cNvPr id="103430" name="Picture 103429">
            <a:extLst>
              <a:ext uri="{FF2B5EF4-FFF2-40B4-BE49-F238E27FC236}">
                <a16:creationId xmlns:a16="http://schemas.microsoft.com/office/drawing/2014/main" id="{4D3B32E8-CAFC-4521-9930-FD80F6E31CF9}"/>
              </a:ext>
            </a:extLst>
          </p:cNvPr>
          <p:cNvPicPr>
            <a:picLocks noChangeAspect="1"/>
          </p:cNvPicPr>
          <p:nvPr/>
        </p:nvPicPr>
        <p:blipFill rotWithShape="1">
          <a:blip r:embed="rId2"/>
          <a:srcRect l="17823" r="31360"/>
          <a:stretch/>
        </p:blipFill>
        <p:spPr>
          <a:xfrm>
            <a:off x="3344" y="10"/>
            <a:ext cx="4646726" cy="68579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DAA4080F-DF94-40A0-8360-BFCA6937CEFA}"/>
              </a:ext>
            </a:extLst>
          </p:cNvPr>
          <p:cNvSpPr>
            <a:spLocks noGrp="1"/>
          </p:cNvSpPr>
          <p:nvPr>
            <p:ph type="title"/>
          </p:nvPr>
        </p:nvSpPr>
        <p:spPr>
          <a:xfrm>
            <a:off x="643467" y="643466"/>
            <a:ext cx="3682969" cy="5580353"/>
          </a:xfrm>
        </p:spPr>
        <p:txBody>
          <a:bodyPr>
            <a:normAutofit/>
          </a:bodyPr>
          <a:lstStyle/>
          <a:p>
            <a:pPr algn="r" eaLnBrk="1" hangingPunct="1">
              <a:defRPr/>
            </a:pPr>
            <a:r>
              <a:rPr lang="en-US" altLang="en-US" sz="5000">
                <a:solidFill>
                  <a:srgbClr val="FFFFFF"/>
                </a:solidFill>
                <a:latin typeface="Tahoma" panose="020B0604030504040204" pitchFamily="34" charset="0"/>
                <a:cs typeface="Tahoma" panose="020B0604030504040204" pitchFamily="34" charset="0"/>
              </a:rPr>
              <a:t>Đối tượng tham chiếu đến các biến thành viên của lớp khác</a:t>
            </a:r>
            <a:endParaRPr lang="vi-VN" altLang="en-US" sz="5000">
              <a:solidFill>
                <a:srgbClr val="FFFFFF"/>
              </a:solidFill>
              <a:latin typeface="Tahoma" panose="020B0604030504040204" pitchFamily="34" charset="0"/>
              <a:cs typeface="Tahoma" panose="020B0604030504040204" pitchFamily="34" charset="0"/>
            </a:endParaRPr>
          </a:p>
        </p:txBody>
      </p:sp>
      <p:sp>
        <p:nvSpPr>
          <p:cNvPr id="111626" name="Content Placeholder 2">
            <a:extLst>
              <a:ext uri="{FF2B5EF4-FFF2-40B4-BE49-F238E27FC236}">
                <a16:creationId xmlns:a16="http://schemas.microsoft.com/office/drawing/2014/main" id="{6FE1B37F-C969-4490-91B1-E390A3D361AF}"/>
              </a:ext>
            </a:extLst>
          </p:cNvPr>
          <p:cNvSpPr>
            <a:spLocks noGrp="1"/>
          </p:cNvSpPr>
          <p:nvPr>
            <p:ph idx="1"/>
          </p:nvPr>
        </p:nvSpPr>
        <p:spPr>
          <a:xfrm>
            <a:off x="4932557" y="643466"/>
            <a:ext cx="6630177" cy="5528734"/>
          </a:xfrm>
        </p:spPr>
        <p:txBody>
          <a:bodyPr rtlCol="0" anchor="ctr">
            <a:normAutofit/>
          </a:bodyPr>
          <a:lstStyle/>
          <a:p>
            <a:pPr marL="274320" indent="-274320" defTabSz="457207">
              <a:buClr>
                <a:schemeClr val="accent3"/>
              </a:buClr>
              <a:buFont typeface="Wingdings 2"/>
              <a:buChar char=""/>
              <a:defRPr/>
            </a:pPr>
            <a:r>
              <a:rPr lang="en-US" sz="1400" dirty="0"/>
              <a:t>Class </a:t>
            </a:r>
            <a:r>
              <a:rPr lang="en-US" sz="1400" i="1" dirty="0"/>
              <a:t>Date</a:t>
            </a:r>
          </a:p>
          <a:p>
            <a:pPr marL="640080" lvl="1" indent="-246888" defTabSz="457207">
              <a:spcAft>
                <a:spcPts val="0"/>
              </a:spcAft>
              <a:buClr>
                <a:schemeClr val="bg2">
                  <a:lumMod val="40000"/>
                  <a:lumOff val="60000"/>
                </a:schemeClr>
              </a:buClr>
              <a:buFont typeface="Wingdings 2"/>
              <a:buChar char=""/>
              <a:defRPr/>
            </a:pPr>
            <a:r>
              <a:rPr lang="en-US" sz="1400" i="1" dirty="0"/>
              <a:t>int</a:t>
            </a:r>
            <a:r>
              <a:rPr lang="en-US" sz="1400" dirty="0"/>
              <a:t> instance  variables</a:t>
            </a:r>
          </a:p>
          <a:p>
            <a:pPr marL="1143020" lvl="2" indent="-246888" defTabSz="457207">
              <a:spcAft>
                <a:spcPts val="0"/>
              </a:spcAft>
              <a:buClr>
                <a:schemeClr val="bg2">
                  <a:lumMod val="40000"/>
                  <a:lumOff val="60000"/>
                </a:schemeClr>
              </a:buClr>
              <a:buFont typeface="Wingdings 2"/>
              <a:buChar char=""/>
              <a:defRPr/>
            </a:pPr>
            <a:r>
              <a:rPr lang="en-US" sz="1400" i="1" dirty="0"/>
              <a:t>month</a:t>
            </a:r>
          </a:p>
          <a:p>
            <a:pPr marL="1143020" lvl="2" indent="-246888" defTabSz="457207">
              <a:spcAft>
                <a:spcPts val="0"/>
              </a:spcAft>
              <a:buClr>
                <a:schemeClr val="bg2">
                  <a:lumMod val="40000"/>
                  <a:lumOff val="60000"/>
                </a:schemeClr>
              </a:buClr>
              <a:buFont typeface="Wingdings 2"/>
              <a:buChar char=""/>
              <a:defRPr/>
            </a:pPr>
            <a:r>
              <a:rPr lang="en-US" sz="1400" i="1" dirty="0"/>
              <a:t>day</a:t>
            </a:r>
          </a:p>
          <a:p>
            <a:pPr marL="1143020" lvl="2" indent="-246888" defTabSz="457207">
              <a:spcAft>
                <a:spcPts val="0"/>
              </a:spcAft>
              <a:buClr>
                <a:schemeClr val="bg2">
                  <a:lumMod val="40000"/>
                  <a:lumOff val="60000"/>
                </a:schemeClr>
              </a:buClr>
              <a:buFont typeface="Wingdings 2"/>
              <a:buChar char=""/>
              <a:defRPr/>
            </a:pPr>
            <a:r>
              <a:rPr lang="en-US" sz="1400" i="1" dirty="0"/>
              <a:t>year</a:t>
            </a:r>
          </a:p>
          <a:p>
            <a:pPr marL="640080" lvl="1" indent="-246888" defTabSz="457207">
              <a:spcAft>
                <a:spcPts val="0"/>
              </a:spcAft>
              <a:buClr>
                <a:schemeClr val="bg2">
                  <a:lumMod val="40000"/>
                  <a:lumOff val="60000"/>
                </a:schemeClr>
              </a:buClr>
              <a:buFont typeface="Wingdings 2"/>
              <a:buChar char=""/>
              <a:defRPr/>
            </a:pPr>
            <a:r>
              <a:rPr lang="en-US" sz="1400" dirty="0"/>
              <a:t>Constructor</a:t>
            </a:r>
          </a:p>
          <a:p>
            <a:pPr marL="1143020" lvl="2" indent="-246888" defTabSz="457207">
              <a:spcAft>
                <a:spcPts val="0"/>
              </a:spcAft>
              <a:buClr>
                <a:schemeClr val="bg2">
                  <a:lumMod val="40000"/>
                  <a:lumOff val="60000"/>
                </a:schemeClr>
              </a:buClr>
              <a:buFont typeface="Wingdings 2"/>
              <a:buChar char=""/>
              <a:defRPr/>
            </a:pPr>
            <a:r>
              <a:rPr lang="en-US" sz="1400" noProof="1"/>
              <a:t>public Date( int theMonth, int theDay, int theYear )</a:t>
            </a:r>
            <a:endParaRPr lang="en-US" sz="1400" dirty="0"/>
          </a:p>
          <a:p>
            <a:pPr marL="640080" lvl="1" indent="-246888" defTabSz="457207">
              <a:spcAft>
                <a:spcPts val="0"/>
              </a:spcAft>
              <a:buClr>
                <a:schemeClr val="bg2">
                  <a:lumMod val="40000"/>
                  <a:lumOff val="60000"/>
                </a:schemeClr>
              </a:buClr>
              <a:buFont typeface="Wingdings 2"/>
              <a:buChar char=""/>
              <a:defRPr/>
            </a:pPr>
            <a:r>
              <a:rPr lang="en-US" sz="1400" dirty="0"/>
              <a:t>Method</a:t>
            </a:r>
          </a:p>
          <a:p>
            <a:pPr marL="1143020" lvl="2" indent="-246888" defTabSz="457207">
              <a:spcAft>
                <a:spcPts val="0"/>
              </a:spcAft>
              <a:buClr>
                <a:schemeClr val="bg2">
                  <a:lumMod val="40000"/>
                  <a:lumOff val="60000"/>
                </a:schemeClr>
              </a:buClr>
              <a:buFont typeface="Wingdings 2"/>
              <a:buChar char=""/>
              <a:defRPr/>
            </a:pPr>
            <a:r>
              <a:rPr lang="en-US" sz="1400" i="1" dirty="0" err="1"/>
              <a:t>ToDateString</a:t>
            </a:r>
            <a:r>
              <a:rPr lang="en-US" sz="1400" i="1" dirty="0"/>
              <a:t>():</a:t>
            </a:r>
            <a:r>
              <a:rPr lang="en-US" sz="1400" dirty="0"/>
              <a:t> returns the string representation of a </a:t>
            </a:r>
            <a:r>
              <a:rPr lang="en-US" sz="1400" i="1" dirty="0"/>
              <a:t>Date.</a:t>
            </a:r>
          </a:p>
          <a:p>
            <a:pPr marL="1143020" lvl="2" indent="-246888" defTabSz="457207">
              <a:spcAft>
                <a:spcPts val="0"/>
              </a:spcAft>
              <a:buClr>
                <a:schemeClr val="bg2">
                  <a:lumMod val="40000"/>
                  <a:lumOff val="60000"/>
                </a:schemeClr>
              </a:buClr>
              <a:buFont typeface="Wingdings 2"/>
              <a:buChar char=""/>
              <a:defRPr/>
            </a:pPr>
            <a:r>
              <a:rPr lang="en-US" sz="1400" dirty="0" err="1"/>
              <a:t>CheckDay</a:t>
            </a:r>
            <a:r>
              <a:rPr lang="en-US" sz="1400" dirty="0"/>
              <a:t>()</a:t>
            </a:r>
          </a:p>
          <a:p>
            <a:pPr marL="274320" indent="-274320" defTabSz="457207">
              <a:buClr>
                <a:schemeClr val="accent3"/>
              </a:buClr>
              <a:buFont typeface="Wingdings 2"/>
              <a:buChar char=""/>
              <a:defRPr/>
            </a:pPr>
            <a:r>
              <a:rPr lang="en-US" sz="1400" dirty="0"/>
              <a:t>Class</a:t>
            </a:r>
            <a:r>
              <a:rPr lang="en-US" sz="1400" i="1" dirty="0"/>
              <a:t> Employee</a:t>
            </a:r>
            <a:r>
              <a:rPr lang="en-US" sz="1400" dirty="0"/>
              <a:t>: is composed of two references of type string and two references of class </a:t>
            </a:r>
            <a:r>
              <a:rPr lang="en-US" sz="1400" i="1" dirty="0"/>
              <a:t>Date</a:t>
            </a:r>
          </a:p>
          <a:p>
            <a:pPr marL="640080" lvl="1" indent="-246888" defTabSz="457207">
              <a:spcAft>
                <a:spcPts val="0"/>
              </a:spcAft>
              <a:buClr>
                <a:schemeClr val="bg2">
                  <a:lumMod val="40000"/>
                  <a:lumOff val="60000"/>
                </a:schemeClr>
              </a:buClr>
              <a:buFont typeface="Wingdings 2"/>
              <a:buChar char=""/>
              <a:defRPr/>
            </a:pPr>
            <a:r>
              <a:rPr lang="en-US" sz="1400" dirty="0"/>
              <a:t>Instance variables</a:t>
            </a:r>
          </a:p>
          <a:p>
            <a:pPr marL="1143020" lvl="2" indent="-246888" defTabSz="457207">
              <a:spcAft>
                <a:spcPts val="0"/>
              </a:spcAft>
              <a:buClr>
                <a:schemeClr val="bg2">
                  <a:lumMod val="40000"/>
                  <a:lumOff val="60000"/>
                </a:schemeClr>
              </a:buClr>
              <a:buFont typeface="Wingdings 2"/>
              <a:buChar char=""/>
              <a:defRPr/>
            </a:pPr>
            <a:r>
              <a:rPr lang="en-US" sz="1400" i="1" dirty="0" err="1"/>
              <a:t>firstName</a:t>
            </a:r>
            <a:endParaRPr lang="en-US" sz="1400" i="1" dirty="0"/>
          </a:p>
          <a:p>
            <a:pPr marL="1143020" lvl="2" indent="-246888" defTabSz="457207">
              <a:spcAft>
                <a:spcPts val="0"/>
              </a:spcAft>
              <a:buClr>
                <a:schemeClr val="bg2">
                  <a:lumMod val="40000"/>
                  <a:lumOff val="60000"/>
                </a:schemeClr>
              </a:buClr>
              <a:buFont typeface="Wingdings 2"/>
              <a:buChar char=""/>
              <a:defRPr/>
            </a:pPr>
            <a:r>
              <a:rPr lang="en-US" sz="1400" i="1" dirty="0" err="1"/>
              <a:t>lastName</a:t>
            </a:r>
            <a:endParaRPr lang="en-US" sz="1400" i="1" dirty="0"/>
          </a:p>
          <a:p>
            <a:pPr marL="1143020" lvl="2" indent="-246888" defTabSz="457207">
              <a:spcAft>
                <a:spcPts val="0"/>
              </a:spcAft>
              <a:buClr>
                <a:schemeClr val="bg2">
                  <a:lumMod val="40000"/>
                  <a:lumOff val="60000"/>
                </a:schemeClr>
              </a:buClr>
              <a:buFont typeface="Wingdings 2"/>
              <a:buChar char=""/>
              <a:defRPr/>
            </a:pPr>
            <a:r>
              <a:rPr lang="en-US" sz="1400" i="1" dirty="0" err="1"/>
              <a:t>birthDate</a:t>
            </a:r>
            <a:endParaRPr lang="en-US" sz="1400" i="1" dirty="0"/>
          </a:p>
          <a:p>
            <a:pPr marL="1143020" lvl="2" indent="-246888" defTabSz="457207">
              <a:spcAft>
                <a:spcPts val="0"/>
              </a:spcAft>
              <a:buClr>
                <a:schemeClr val="bg2">
                  <a:lumMod val="40000"/>
                  <a:lumOff val="60000"/>
                </a:schemeClr>
              </a:buClr>
              <a:buFont typeface="Wingdings 2"/>
              <a:buChar char=""/>
              <a:defRPr/>
            </a:pPr>
            <a:r>
              <a:rPr lang="en-US" sz="1400" i="1" dirty="0" err="1"/>
              <a:t>hireDate</a:t>
            </a:r>
            <a:endParaRPr lang="en-US" sz="1400" i="1" dirty="0"/>
          </a:p>
          <a:p>
            <a:pPr marL="640080" lvl="1" indent="-246888" defTabSz="457207">
              <a:spcAft>
                <a:spcPts val="0"/>
              </a:spcAft>
              <a:buClr>
                <a:schemeClr val="bg2">
                  <a:lumMod val="40000"/>
                  <a:lumOff val="60000"/>
                </a:schemeClr>
              </a:buClr>
              <a:buFont typeface="Wingdings 2"/>
              <a:buChar char=""/>
              <a:defRPr/>
            </a:pPr>
            <a:r>
              <a:rPr lang="en-US" sz="1400" dirty="0"/>
              <a:t>Methods:</a:t>
            </a:r>
          </a:p>
          <a:p>
            <a:pPr marL="1143020" lvl="2" indent="-246888" defTabSz="457207">
              <a:spcAft>
                <a:spcPts val="0"/>
              </a:spcAft>
              <a:buClr>
                <a:schemeClr val="bg2">
                  <a:lumMod val="40000"/>
                  <a:lumOff val="60000"/>
                </a:schemeClr>
              </a:buClr>
              <a:buFont typeface="Wingdings 2"/>
              <a:buChar char=""/>
              <a:defRPr/>
            </a:pPr>
            <a:r>
              <a:rPr lang="en-US" sz="1400" i="1" dirty="0" err="1"/>
              <a:t>ToEmployeeString</a:t>
            </a:r>
            <a:r>
              <a:rPr lang="en-US" sz="1400" i="1" dirty="0"/>
              <a:t>():</a:t>
            </a:r>
            <a:r>
              <a:rPr lang="en-US" sz="1400" dirty="0"/>
              <a:t> returns a string containing the name of the </a:t>
            </a:r>
            <a:r>
              <a:rPr lang="en-US" sz="1400" i="1" dirty="0"/>
              <a:t>Employee</a:t>
            </a:r>
            <a:r>
              <a:rPr lang="en-US" sz="1400" dirty="0"/>
              <a:t> and the string representations of the </a:t>
            </a:r>
            <a:r>
              <a:rPr lang="en-US" sz="1400" i="1" dirty="0"/>
              <a:t>Employee</a:t>
            </a:r>
            <a:r>
              <a:rPr lang="en-US" sz="1400" dirty="0"/>
              <a:t>’s </a:t>
            </a:r>
            <a:r>
              <a:rPr lang="en-US" sz="1400" i="1" dirty="0" err="1"/>
              <a:t>birthDate</a:t>
            </a:r>
            <a:r>
              <a:rPr lang="en-US" sz="1400" dirty="0"/>
              <a:t> and </a:t>
            </a:r>
            <a:r>
              <a:rPr lang="en-US" sz="1400" i="1" dirty="0" err="1"/>
              <a:t>hireDate</a:t>
            </a:r>
            <a:endParaRPr lang="en-US" sz="1400" i="1" dirty="0"/>
          </a:p>
          <a:p>
            <a:pPr marL="274320" indent="-274320" defTabSz="457207">
              <a:buClr>
                <a:schemeClr val="accent3"/>
              </a:buClr>
              <a:buFont typeface="Wingdings 2"/>
              <a:buChar char=""/>
              <a:defRPr/>
            </a:pPr>
            <a:r>
              <a:rPr lang="en-US" sz="1400" dirty="0"/>
              <a:t>Class </a:t>
            </a:r>
            <a:r>
              <a:rPr lang="en-US" sz="1400" i="1" dirty="0" err="1"/>
              <a:t>CompositionTest</a:t>
            </a:r>
            <a:r>
              <a:rPr lang="en-US" sz="1400" dirty="0"/>
              <a:t>: runs the application with method </a:t>
            </a:r>
            <a:r>
              <a:rPr lang="en-US" sz="1400" i="1" dirty="0"/>
              <a:t>Main</a:t>
            </a:r>
          </a:p>
          <a:p>
            <a:pPr marL="274320" indent="-274320" defTabSz="457207">
              <a:buClr>
                <a:schemeClr val="accent3"/>
              </a:buClr>
              <a:buNone/>
              <a:defRPr/>
            </a:pPr>
            <a:endParaRPr lang="vi-VN" sz="1400" dirty="0"/>
          </a:p>
        </p:txBody>
      </p:sp>
      <p:sp>
        <p:nvSpPr>
          <p:cNvPr id="111620" name="Slide Number Placeholder 1">
            <a:extLst>
              <a:ext uri="{FF2B5EF4-FFF2-40B4-BE49-F238E27FC236}">
                <a16:creationId xmlns:a16="http://schemas.microsoft.com/office/drawing/2014/main" id="{E47EF1FA-D238-4D56-9CD0-7AA29C791E3A}"/>
              </a:ext>
            </a:extLst>
          </p:cNvPr>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nSpc>
                <a:spcPct val="90000"/>
              </a:lnSpc>
              <a:spcBef>
                <a:spcPct val="0"/>
              </a:spcBef>
              <a:spcAft>
                <a:spcPts val="600"/>
              </a:spcAft>
              <a:buClrTx/>
              <a:buSzTx/>
              <a:buFontTx/>
              <a:buNone/>
            </a:pPr>
            <a:fld id="{74FF795B-EA72-4364-97D6-3D2E9358C26D}" type="slidenum">
              <a:rPr lang="vi-VN" altLang="en-US" sz="1900">
                <a:latin typeface="Arial" panose="020B0604020202020204" pitchFamily="34" charset="0"/>
              </a:rPr>
              <a:pPr>
                <a:lnSpc>
                  <a:spcPct val="90000"/>
                </a:lnSpc>
                <a:spcBef>
                  <a:spcPct val="0"/>
                </a:spcBef>
                <a:spcAft>
                  <a:spcPts val="600"/>
                </a:spcAft>
                <a:buClrTx/>
                <a:buSzTx/>
                <a:buFontTx/>
                <a:buNone/>
              </a:pPr>
              <a:t>19</a:t>
            </a:fld>
            <a:endParaRPr lang="vi-VN" altLang="en-US" sz="19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2B7B1E3-CFEA-40C9-948A-654A25E10C15}"/>
              </a:ext>
            </a:extLst>
          </p:cNvPr>
          <p:cNvSpPr>
            <a:spLocks noGrp="1" noChangeArrowheads="1"/>
          </p:cNvSpPr>
          <p:nvPr>
            <p:ph type="title"/>
          </p:nvPr>
        </p:nvSpPr>
        <p:spPr/>
        <p:txBody>
          <a:bodyPr/>
          <a:lstStyle/>
          <a:p>
            <a:pPr eaLnBrk="1" hangingPunct="1"/>
            <a:r>
              <a:rPr lang="en-US" altLang="en-US">
                <a:latin typeface="Tahoma" panose="020B0604030504040204" pitchFamily="34" charset="0"/>
                <a:cs typeface="Tahoma" panose="020B0604030504040204" pitchFamily="34" charset="0"/>
              </a:rPr>
              <a:t>Giới thiệu về LT-HDT</a:t>
            </a:r>
          </a:p>
        </p:txBody>
      </p:sp>
      <p:pic>
        <p:nvPicPr>
          <p:cNvPr id="229378" name="Picture 2">
            <a:extLst>
              <a:ext uri="{FF2B5EF4-FFF2-40B4-BE49-F238E27FC236}">
                <a16:creationId xmlns:a16="http://schemas.microsoft.com/office/drawing/2014/main" id="{E6E46932-0D7E-4ACF-929D-4846B58A34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2276476"/>
            <a:ext cx="8229600" cy="2479675"/>
          </a:xfrm>
        </p:spPr>
      </p:pic>
      <p:sp>
        <p:nvSpPr>
          <p:cNvPr id="12292" name="Slide Number Placeholder 1">
            <a:extLst>
              <a:ext uri="{FF2B5EF4-FFF2-40B4-BE49-F238E27FC236}">
                <a16:creationId xmlns:a16="http://schemas.microsoft.com/office/drawing/2014/main" id="{DD14D201-8CF5-48D9-AD87-7CBC4C80D64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D8B1FD48-4169-44D8-AC8A-CAACF74E8B94}" type="slidenum">
              <a:rPr lang="vi-VN" altLang="en-US" sz="2800">
                <a:solidFill>
                  <a:srgbClr val="FFFFFF"/>
                </a:solidFill>
                <a:latin typeface="Arial" panose="020B0604020202020204" pitchFamily="34" charset="0"/>
              </a:rPr>
              <a:pPr>
                <a:spcBef>
                  <a:spcPct val="0"/>
                </a:spcBef>
                <a:buClrTx/>
                <a:buSzTx/>
                <a:buFontTx/>
                <a:buNone/>
              </a:pPr>
              <a:t>2</a:t>
            </a:fld>
            <a:endParaRPr lang="vi-VN" altLang="en-US" sz="28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blinds(horizontal)">
                                      <p:cBhvr>
                                        <p:cTn id="7" dur="500"/>
                                        <p:tgtEl>
                                          <p:spTgt spid="229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110" name="Rectangle 72">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11" name="Rectangle 74">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47106" name="Title 1">
            <a:extLst>
              <a:ext uri="{FF2B5EF4-FFF2-40B4-BE49-F238E27FC236}">
                <a16:creationId xmlns:a16="http://schemas.microsoft.com/office/drawing/2014/main" id="{CF37A3AD-EAB5-49D7-B5B0-1E9AFE9EE658}"/>
              </a:ext>
            </a:extLst>
          </p:cNvPr>
          <p:cNvSpPr>
            <a:spLocks noGrp="1" noChangeArrowheads="1"/>
          </p:cNvSpPr>
          <p:nvPr>
            <p:ph type="title"/>
          </p:nvPr>
        </p:nvSpPr>
        <p:spPr>
          <a:xfrm>
            <a:off x="643468" y="643466"/>
            <a:ext cx="3686312" cy="5528734"/>
          </a:xfrm>
        </p:spPr>
        <p:txBody>
          <a:bodyPr>
            <a:normAutofit/>
          </a:bodyPr>
          <a:lstStyle/>
          <a:p>
            <a:pPr algn="r"/>
            <a:r>
              <a:rPr lang="vi-VN" sz="4800" b="1" dirty="0">
                <a:solidFill>
                  <a:srgbClr val="FFFFFF"/>
                </a:solidFill>
              </a:rPr>
              <a:t>Abstract Class</a:t>
            </a:r>
            <a:endParaRPr lang="en-US" altLang="en-US" sz="4800" dirty="0">
              <a:solidFill>
                <a:srgbClr val="FFFFFF"/>
              </a:solidFill>
              <a:latin typeface="Arial" panose="020B0604020202020204" pitchFamily="34" charset="0"/>
            </a:endParaRPr>
          </a:p>
        </p:txBody>
      </p:sp>
      <p:sp>
        <p:nvSpPr>
          <p:cNvPr id="3" name="Content Placeholder 2">
            <a:extLst>
              <a:ext uri="{FF2B5EF4-FFF2-40B4-BE49-F238E27FC236}">
                <a16:creationId xmlns:a16="http://schemas.microsoft.com/office/drawing/2014/main" id="{C46C915E-1ABD-47ED-A878-EEDF964900EF}"/>
              </a:ext>
            </a:extLst>
          </p:cNvPr>
          <p:cNvSpPr>
            <a:spLocks noGrp="1"/>
          </p:cNvSpPr>
          <p:nvPr>
            <p:ph idx="1"/>
          </p:nvPr>
        </p:nvSpPr>
        <p:spPr>
          <a:xfrm>
            <a:off x="5053780" y="599768"/>
            <a:ext cx="6074467" cy="5572432"/>
          </a:xfrm>
        </p:spPr>
        <p:txBody>
          <a:bodyPr rtlCol="0" anchor="ctr">
            <a:normAutofit/>
          </a:bodyPr>
          <a:lstStyle/>
          <a:p>
            <a:pPr marL="274320" indent="-274320" defTabSz="457207">
              <a:buClr>
                <a:schemeClr val="accent3"/>
              </a:buClr>
              <a:buFont typeface="Wingdings 2"/>
              <a:buChar char=""/>
              <a:defRPr/>
            </a:pPr>
            <a:r>
              <a:rPr lang="vi-VN" b="1" dirty="0"/>
              <a:t>Abstract Class: </a:t>
            </a:r>
            <a:r>
              <a:rPr lang="vi-VN" dirty="0"/>
              <a:t>dựa trên đặc điểm Thừa Hưởng(Inheritance) của OOP, trong đó Object của 1 subclass có nhưng hành vi giống như 1 Object của 1 Superclass</a:t>
            </a:r>
          </a:p>
          <a:p>
            <a:pPr marL="274320" indent="-274320" defTabSz="457207">
              <a:buClr>
                <a:schemeClr val="accent3"/>
              </a:buClr>
              <a:buFont typeface="Wingdings 2"/>
              <a:buChar char=""/>
              <a:defRPr/>
            </a:pPr>
            <a:r>
              <a:rPr lang="vi-VN" dirty="0"/>
              <a:t>Một class đựơc gọi la Abstract class nếu nó được dùng như 1 Superclass cho các subclass khác và nó chỉ rõ các thuộc tính(properties) nhưng không dùng để tạo ra các Objects như các class thông thường</a:t>
            </a:r>
          </a:p>
          <a:p>
            <a:pPr marL="274320" indent="-274320" defTabSz="457207">
              <a:buClr>
                <a:schemeClr val="accent3"/>
              </a:buClr>
              <a:buFont typeface="Wingdings 2"/>
              <a:buChar char=""/>
              <a:defRPr/>
            </a:pPr>
            <a:r>
              <a:rPr lang="vi-VN" dirty="0"/>
              <a:t>Các subclass sẽ đ̣nh nghĩa thuộc tính cho Abstract class này.</a:t>
            </a:r>
          </a:p>
          <a:p>
            <a:pPr marL="274320" indent="-274320" defTabSz="457207">
              <a:buClr>
                <a:schemeClr val="accent3"/>
              </a:buClr>
              <a:buFont typeface="Wingdings 2"/>
              <a:buChar char=""/>
              <a:defRPr/>
            </a:pPr>
            <a:r>
              <a:rPr lang="vi-VN" dirty="0"/>
              <a:t>Abstract class dùng để tạo ra 1 lớp có các thuộc tính mang tính chất tổng quát.</a:t>
            </a:r>
          </a:p>
          <a:p>
            <a:pPr marL="274320" indent="-274320" defTabSz="457207">
              <a:buClr>
                <a:schemeClr val="accent3"/>
              </a:buClr>
              <a:buFont typeface="Wingdings 2"/>
              <a:buChar char=""/>
              <a:defRPr/>
            </a:pPr>
            <a:r>
              <a:rPr lang="vi-VN" dirty="0"/>
              <a:t>Nhưng bản thân nó không mang đầy đủ tính chất cần thiết của 1 class bình thường, không thể tiến hành viết code cũng như tạo các Object</a:t>
            </a:r>
          </a:p>
          <a:p>
            <a:pPr marL="0" indent="0" defTabSz="457207">
              <a:buClr>
                <a:schemeClr val="accent3"/>
              </a:buClr>
              <a:buNone/>
              <a:defRPr/>
            </a:pPr>
            <a:endParaRPr lang="vi-VN" dirty="0"/>
          </a:p>
          <a:p>
            <a:pPr marL="274320" indent="-274320" defTabSz="457207">
              <a:buClr>
                <a:schemeClr val="accent3"/>
              </a:buClr>
              <a:buNone/>
              <a:defRPr/>
            </a:pPr>
            <a:endParaRPr lang="vi-VN" dirty="0"/>
          </a:p>
          <a:p>
            <a:pPr marL="274320" indent="-274320" defTabSz="457207">
              <a:buClr>
                <a:schemeClr val="accent3"/>
              </a:buClr>
              <a:buFont typeface="Wingdings 2"/>
              <a:buChar char=""/>
              <a:defRPr/>
            </a:pPr>
            <a:endParaRPr lang="vi-VN" dirty="0"/>
          </a:p>
        </p:txBody>
      </p:sp>
      <p:sp>
        <p:nvSpPr>
          <p:cNvPr id="47112" name="Oval 76">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7113" name="Oval 78">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7108" name="Slide Number Placeholder 1">
            <a:extLst>
              <a:ext uri="{FF2B5EF4-FFF2-40B4-BE49-F238E27FC236}">
                <a16:creationId xmlns:a16="http://schemas.microsoft.com/office/drawing/2014/main" id="{962CBF62-A2FB-4A16-BC87-7CB7D9874C88}"/>
              </a:ext>
            </a:extLst>
          </p:cNvPr>
          <p:cNvSpPr>
            <a:spLocks noGrp="1" noChangeArrowheads="1"/>
          </p:cNvSpPr>
          <p:nvPr>
            <p:ph type="sldNum" sz="quarter" idx="12"/>
          </p:nvPr>
        </p:nvSpPr>
        <p:spPr>
          <a:xfrm>
            <a:off x="11311128" y="6272784"/>
            <a:ext cx="64008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nSpc>
                <a:spcPct val="90000"/>
              </a:lnSpc>
              <a:spcBef>
                <a:spcPct val="0"/>
              </a:spcBef>
              <a:spcAft>
                <a:spcPts val="600"/>
              </a:spcAft>
              <a:buClrTx/>
              <a:buSzTx/>
              <a:buFontTx/>
              <a:buNone/>
            </a:pPr>
            <a:fld id="{7A0C91BC-FAD1-417C-B9F3-968A26932DDA}" type="slidenum">
              <a:rPr lang="vi-VN" altLang="en-US" sz="1900">
                <a:latin typeface="Arial" panose="020B0604020202020204" pitchFamily="34" charset="0"/>
              </a:rPr>
              <a:pPr>
                <a:lnSpc>
                  <a:spcPct val="90000"/>
                </a:lnSpc>
                <a:spcBef>
                  <a:spcPct val="0"/>
                </a:spcBef>
                <a:spcAft>
                  <a:spcPts val="600"/>
                </a:spcAft>
                <a:buClrTx/>
                <a:buSzTx/>
                <a:buFontTx/>
                <a:buNone/>
              </a:pPr>
              <a:t>20</a:t>
            </a:fld>
            <a:endParaRPr lang="vi-VN" altLang="en-US" sz="190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8C2C-B100-4C18-8EA7-F95AC20ACA53}"/>
              </a:ext>
            </a:extLst>
          </p:cNvPr>
          <p:cNvSpPr>
            <a:spLocks noGrp="1"/>
          </p:cNvSpPr>
          <p:nvPr>
            <p:ph type="title"/>
          </p:nvPr>
        </p:nvSpPr>
        <p:spPr/>
        <p:txBody>
          <a:bodyPr/>
          <a:lstStyle/>
          <a:p>
            <a:r>
              <a:rPr lang="en-US"/>
              <a:t>Sum up</a:t>
            </a:r>
            <a:endParaRPr lang="en-US" dirty="0"/>
          </a:p>
        </p:txBody>
      </p:sp>
      <p:sp>
        <p:nvSpPr>
          <p:cNvPr id="3" name="Content Placeholder 2">
            <a:extLst>
              <a:ext uri="{FF2B5EF4-FFF2-40B4-BE49-F238E27FC236}">
                <a16:creationId xmlns:a16="http://schemas.microsoft.com/office/drawing/2014/main" id="{15170C0F-5F5C-44B6-805B-C70DD52DFB2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AA4CD72-FC03-43C3-BC7D-6F3C0EB296D9}"/>
              </a:ext>
            </a:extLst>
          </p:cNvPr>
          <p:cNvSpPr>
            <a:spLocks noGrp="1"/>
          </p:cNvSpPr>
          <p:nvPr>
            <p:ph type="sldNum" sz="quarter" idx="12"/>
          </p:nvPr>
        </p:nvSpPr>
        <p:spPr/>
        <p:txBody>
          <a:bodyPr/>
          <a:lstStyle/>
          <a:p>
            <a:fld id="{4AEBA9C1-7B36-446A-8ABA-7F34EBF80A4D}" type="slidenum">
              <a:rPr lang="en-US" smtClean="0"/>
              <a:t>21</a:t>
            </a:fld>
            <a:endParaRPr lang="en-US"/>
          </a:p>
        </p:txBody>
      </p:sp>
      <p:pic>
        <p:nvPicPr>
          <p:cNvPr id="5" name="Picture 4">
            <a:extLst>
              <a:ext uri="{FF2B5EF4-FFF2-40B4-BE49-F238E27FC236}">
                <a16:creationId xmlns:a16="http://schemas.microsoft.com/office/drawing/2014/main" id="{5BFE5DBF-1530-417D-8EF5-54B5316CD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541" y="1887431"/>
            <a:ext cx="5462587" cy="451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0ACEBDCA-3F87-4C35-9A89-BB11FF103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872" y="1867387"/>
            <a:ext cx="3983038"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668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79777" y="639763"/>
            <a:ext cx="3046073" cy="5177377"/>
          </a:xfrm>
          <a:ln>
            <a:noFill/>
          </a:ln>
        </p:spPr>
        <p:txBody>
          <a:bodyPr>
            <a:normAutofit/>
          </a:bodyPr>
          <a:lstStyle/>
          <a:p>
            <a:r>
              <a:rPr lang="en-US" sz="4000" b="1" dirty="0">
                <a:latin typeface="Times New Roman" pitchFamily="18" charset="0"/>
                <a:cs typeface="Times New Roman" pitchFamily="18" charset="0"/>
              </a:rPr>
              <a:t>LINQ to SQL</a:t>
            </a:r>
            <a:br>
              <a:rPr lang="en-US" sz="4000" dirty="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graphicFrame>
        <p:nvGraphicFramePr>
          <p:cNvPr id="7" name="Content Placeholder 2">
            <a:extLst>
              <a:ext uri="{FF2B5EF4-FFF2-40B4-BE49-F238E27FC236}">
                <a16:creationId xmlns:a16="http://schemas.microsoft.com/office/drawing/2014/main" id="{5C33C9EB-2C1C-4AB9-8BC2-F62B91809074}"/>
              </a:ext>
            </a:extLst>
          </p:cNvPr>
          <p:cNvGraphicFramePr>
            <a:graphicFrameLocks noGrp="1"/>
          </p:cNvGraphicFramePr>
          <p:nvPr>
            <p:ph idx="1"/>
            <p:extLst>
              <p:ext uri="{D42A27DB-BD31-4B8C-83A1-F6EECF244321}">
                <p14:modId xmlns:p14="http://schemas.microsoft.com/office/powerpoint/2010/main" val="1371961529"/>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19399C0F-C09E-44C7-B597-40D39A293112}"/>
              </a:ext>
            </a:extLst>
          </p:cNvPr>
          <p:cNvSpPr>
            <a:spLocks noGrp="1"/>
          </p:cNvSpPr>
          <p:nvPr>
            <p:ph type="sldNum" sz="quarter" idx="12"/>
          </p:nvPr>
        </p:nvSpPr>
        <p:spPr/>
        <p:txBody>
          <a:bodyPr>
            <a:normAutofit/>
          </a:bodyPr>
          <a:lstStyle/>
          <a:p>
            <a:pPr>
              <a:spcAft>
                <a:spcPts val="600"/>
              </a:spcAft>
            </a:pPr>
            <a:fld id="{4FAB73BC-B049-4115-A692-8D63A059BFB8}" type="slidenum">
              <a:rPr lang="en-US" smtClean="0"/>
              <a:pPr>
                <a:spcAft>
                  <a:spcPts val="600"/>
                </a:spcAft>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cstate="print"/>
          <a:stretch>
            <a:fillRect/>
          </a:stretch>
        </p:blipFill>
        <p:spPr bwMode="auto">
          <a:xfrm>
            <a:off x="633999" y="887691"/>
            <a:ext cx="6882269" cy="5092879"/>
          </a:xfrm>
          <a:prstGeom prst="rect">
            <a:avLst/>
          </a:prstGeom>
          <a:noFill/>
        </p:spPr>
      </p:pic>
      <p:sp>
        <p:nvSpPr>
          <p:cNvPr id="3" name="Content Placeholder 2"/>
          <p:cNvSpPr>
            <a:spLocks noGrp="1"/>
          </p:cNvSpPr>
          <p:nvPr>
            <p:ph idx="1"/>
          </p:nvPr>
        </p:nvSpPr>
        <p:spPr>
          <a:xfrm>
            <a:off x="8156351" y="2121408"/>
            <a:ext cx="3544034" cy="4050792"/>
          </a:xfrm>
        </p:spPr>
        <p:txBody>
          <a:bodyPr>
            <a:normAutofit/>
          </a:bodyPr>
          <a:lstStyle/>
          <a:p>
            <a:pPr>
              <a:buNone/>
            </a:pPr>
            <a:r>
              <a:rPr lang="en-US" sz="1600"/>
              <a:t>	</a:t>
            </a:r>
            <a:r>
              <a:rPr lang="vi-VN" sz="1600" i="1" dirty="0"/>
              <a:t>Mô hình ánh xạ của LINQ TO SQL: ánh xạ CSDL the</a:t>
            </a:r>
            <a:r>
              <a:rPr lang="en-US" sz="1600" i="1" dirty="0"/>
              <a:t>o </a:t>
            </a:r>
            <a:r>
              <a:rPr lang="vi-VN" sz="1600" i="1" dirty="0"/>
              <a:t>hướng đối tượng</a:t>
            </a:r>
            <a:endParaRPr lang="en-US" sz="1600" i="1"/>
          </a:p>
        </p:txBody>
      </p:sp>
      <p:grpSp>
        <p:nvGrpSpPr>
          <p:cNvPr id="74" name="Group 7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5" name="Oval 7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6" name="Oval 7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8F8E8197-E931-4569-A5AF-1F49E7D2CCF2}"/>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srcRect r="732" b="-2"/>
          <a:stretch/>
        </p:blipFill>
        <p:spPr bwMode="auto">
          <a:xfrm>
            <a:off x="633999" y="640080"/>
            <a:ext cx="6912217" cy="5588101"/>
          </a:xfrm>
          <a:prstGeom prst="rect">
            <a:avLst/>
          </a:prstGeom>
          <a:noFill/>
        </p:spPr>
      </p:pic>
      <p:sp>
        <p:nvSpPr>
          <p:cNvPr id="3" name="Content Placeholder 2"/>
          <p:cNvSpPr>
            <a:spLocks noGrp="1"/>
          </p:cNvSpPr>
          <p:nvPr>
            <p:ph idx="1"/>
          </p:nvPr>
        </p:nvSpPr>
        <p:spPr>
          <a:xfrm>
            <a:off x="7865805" y="2121408"/>
            <a:ext cx="3677263" cy="4092579"/>
          </a:xfrm>
        </p:spPr>
        <p:txBody>
          <a:bodyPr>
            <a:normAutofit/>
          </a:bodyPr>
          <a:lstStyle/>
          <a:p>
            <a:pPr>
              <a:buNone/>
            </a:pPr>
            <a:r>
              <a:rPr lang="en-US" sz="1600"/>
              <a:t>	</a:t>
            </a:r>
            <a:r>
              <a:rPr lang="en-US" sz="1600" i="1"/>
              <a:t>Tầng kiến trúc của LINQ TO SQL: là cầu nối giao tiếp giữa Application và SQL Server</a:t>
            </a:r>
          </a:p>
        </p:txBody>
      </p:sp>
      <p:sp>
        <p:nvSpPr>
          <p:cNvPr id="4" name="Slide Number Placeholder 3">
            <a:extLst>
              <a:ext uri="{FF2B5EF4-FFF2-40B4-BE49-F238E27FC236}">
                <a16:creationId xmlns:a16="http://schemas.microsoft.com/office/drawing/2014/main" id="{0773BEE7-0F99-4F8F-8AAC-90D9E14AC24B}"/>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3733800" y="1"/>
            <a:ext cx="3810000" cy="2743199"/>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B49EC80B-C8FE-4F83-9ECE-E778A4F2E5F0}"/>
              </a:ext>
            </a:extLst>
          </p:cNvPr>
          <p:cNvSpPr>
            <a:spLocks noGrp="1"/>
          </p:cNvSpPr>
          <p:nvPr>
            <p:ph type="sldNum" sz="quarter" idx="12"/>
          </p:nvPr>
        </p:nvSpPr>
        <p:spPr/>
        <p:txBody>
          <a:bodyPr/>
          <a:lstStyle/>
          <a:p>
            <a:fld id="{4FAB73BC-B049-4115-A692-8D63A059BFB8}" type="slidenum">
              <a:rPr lang="en-US" smtClean="0"/>
              <a:t>25</a:t>
            </a:fld>
            <a:endParaRPr lang="en-US" dirty="0"/>
          </a:p>
        </p:txBody>
      </p:sp>
      <p:pic>
        <p:nvPicPr>
          <p:cNvPr id="5123" name="Picture 3"/>
          <p:cNvPicPr>
            <a:picLocks noChangeAspect="1" noChangeArrowheads="1"/>
          </p:cNvPicPr>
          <p:nvPr/>
        </p:nvPicPr>
        <p:blipFill>
          <a:blip r:embed="rId3" cstate="print"/>
          <a:srcRect/>
          <a:stretch>
            <a:fillRect/>
          </a:stretch>
        </p:blipFill>
        <p:spPr bwMode="auto">
          <a:xfrm>
            <a:off x="3790950" y="2781300"/>
            <a:ext cx="6877050" cy="40767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7B94-7EB5-4C79-9B6B-89796B6D06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7BCB85-4602-4420-BEDF-17109CED06D6}"/>
              </a:ext>
            </a:extLst>
          </p:cNvPr>
          <p:cNvSpPr>
            <a:spLocks noGrp="1"/>
          </p:cNvSpPr>
          <p:nvPr>
            <p:ph idx="1"/>
          </p:nvPr>
        </p:nvSpPr>
        <p:spPr/>
        <p:txBody>
          <a:bodyPr/>
          <a:lstStyle/>
          <a:p>
            <a:endParaRPr lang="en-US"/>
          </a:p>
        </p:txBody>
      </p:sp>
      <p:sp>
        <p:nvSpPr>
          <p:cNvPr id="8" name="Slide Number Placeholder 7">
            <a:extLst>
              <a:ext uri="{FF2B5EF4-FFF2-40B4-BE49-F238E27FC236}">
                <a16:creationId xmlns:a16="http://schemas.microsoft.com/office/drawing/2014/main" id="{AAE0AEC5-3AA6-4BC9-BF3D-36C43E7181D4}"/>
              </a:ext>
            </a:extLst>
          </p:cNvPr>
          <p:cNvSpPr>
            <a:spLocks noGrp="1"/>
          </p:cNvSpPr>
          <p:nvPr>
            <p:ph type="sldNum" sz="quarter" idx="12"/>
          </p:nvPr>
        </p:nvSpPr>
        <p:spPr/>
        <p:txBody>
          <a:bodyPr/>
          <a:lstStyle/>
          <a:p>
            <a:fld id="{4FAB73BC-B049-4115-A692-8D63A059BFB8}" type="slidenum">
              <a:rPr lang="en-US" smtClean="0"/>
              <a:t>26</a:t>
            </a:fld>
            <a:endParaRPr lang="en-US" dirty="0"/>
          </a:p>
        </p:txBody>
      </p:sp>
      <p:pic>
        <p:nvPicPr>
          <p:cNvPr id="4" name="Picture 3">
            <a:extLst>
              <a:ext uri="{FF2B5EF4-FFF2-40B4-BE49-F238E27FC236}">
                <a16:creationId xmlns:a16="http://schemas.microsoft.com/office/drawing/2014/main" id="{34951F34-DDEB-43E4-A3F8-CABA7AB1052A}"/>
              </a:ext>
            </a:extLst>
          </p:cNvPr>
          <p:cNvPicPr>
            <a:picLocks noChangeAspect="1"/>
          </p:cNvPicPr>
          <p:nvPr/>
        </p:nvPicPr>
        <p:blipFill>
          <a:blip r:embed="rId2"/>
          <a:stretch>
            <a:fillRect/>
          </a:stretch>
        </p:blipFill>
        <p:spPr>
          <a:xfrm>
            <a:off x="1541107" y="2036779"/>
            <a:ext cx="3927891" cy="2571750"/>
          </a:xfrm>
          <a:prstGeom prst="rect">
            <a:avLst/>
          </a:prstGeom>
        </p:spPr>
      </p:pic>
      <p:pic>
        <p:nvPicPr>
          <p:cNvPr id="5" name="Picture 4">
            <a:extLst>
              <a:ext uri="{FF2B5EF4-FFF2-40B4-BE49-F238E27FC236}">
                <a16:creationId xmlns:a16="http://schemas.microsoft.com/office/drawing/2014/main" id="{32D82A6E-FBC9-47D0-B396-A01333FF17DA}"/>
              </a:ext>
            </a:extLst>
          </p:cNvPr>
          <p:cNvPicPr/>
          <p:nvPr/>
        </p:nvPicPr>
        <p:blipFill>
          <a:blip r:embed="rId3"/>
          <a:stretch>
            <a:fillRect/>
          </a:stretch>
        </p:blipFill>
        <p:spPr>
          <a:xfrm>
            <a:off x="6324601" y="237947"/>
            <a:ext cx="3743325" cy="2838450"/>
          </a:xfrm>
          <a:prstGeom prst="rect">
            <a:avLst/>
          </a:prstGeom>
        </p:spPr>
      </p:pic>
      <p:pic>
        <p:nvPicPr>
          <p:cNvPr id="6" name="Picture 5">
            <a:extLst>
              <a:ext uri="{FF2B5EF4-FFF2-40B4-BE49-F238E27FC236}">
                <a16:creationId xmlns:a16="http://schemas.microsoft.com/office/drawing/2014/main" id="{924DC21B-6AF7-43C8-9F32-1696FFAB9534}"/>
              </a:ext>
            </a:extLst>
          </p:cNvPr>
          <p:cNvPicPr/>
          <p:nvPr/>
        </p:nvPicPr>
        <p:blipFill>
          <a:blip r:embed="rId4"/>
          <a:stretch>
            <a:fillRect/>
          </a:stretch>
        </p:blipFill>
        <p:spPr>
          <a:xfrm>
            <a:off x="4953000" y="4746667"/>
            <a:ext cx="5581650" cy="2095500"/>
          </a:xfrm>
          <a:prstGeom prst="rect">
            <a:avLst/>
          </a:prstGeom>
        </p:spPr>
      </p:pic>
    </p:spTree>
    <p:extLst>
      <p:ext uri="{BB962C8B-B14F-4D97-AF65-F5344CB8AC3E}">
        <p14:creationId xmlns:p14="http://schemas.microsoft.com/office/powerpoint/2010/main" val="27912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AB6C-E481-41DB-ABC0-9170E1AC94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37D58B-5E70-40AA-A29F-971E5F282464}"/>
              </a:ext>
            </a:extLst>
          </p:cNvPr>
          <p:cNvSpPr>
            <a:spLocks noGrp="1"/>
          </p:cNvSpPr>
          <p:nvPr>
            <p:ph idx="1"/>
          </p:nvPr>
        </p:nvSpPr>
        <p:spPr/>
        <p:txBody>
          <a:bodyPr/>
          <a:lstStyle/>
          <a:p>
            <a:endParaRPr lang="en-US"/>
          </a:p>
        </p:txBody>
      </p:sp>
      <p:sp>
        <p:nvSpPr>
          <p:cNvPr id="10" name="Slide Number Placeholder 9">
            <a:extLst>
              <a:ext uri="{FF2B5EF4-FFF2-40B4-BE49-F238E27FC236}">
                <a16:creationId xmlns:a16="http://schemas.microsoft.com/office/drawing/2014/main" id="{10480A47-94A8-4D08-B8CC-7CF07A0D19BE}"/>
              </a:ext>
            </a:extLst>
          </p:cNvPr>
          <p:cNvSpPr>
            <a:spLocks noGrp="1"/>
          </p:cNvSpPr>
          <p:nvPr>
            <p:ph type="sldNum" sz="quarter" idx="12"/>
          </p:nvPr>
        </p:nvSpPr>
        <p:spPr/>
        <p:txBody>
          <a:bodyPr/>
          <a:lstStyle/>
          <a:p>
            <a:fld id="{4FAB73BC-B049-4115-A692-8D63A059BFB8}" type="slidenum">
              <a:rPr lang="en-US" smtClean="0"/>
              <a:t>27</a:t>
            </a:fld>
            <a:endParaRPr lang="en-US" dirty="0"/>
          </a:p>
        </p:txBody>
      </p:sp>
      <p:pic>
        <p:nvPicPr>
          <p:cNvPr id="4" name="Picture 3">
            <a:extLst>
              <a:ext uri="{FF2B5EF4-FFF2-40B4-BE49-F238E27FC236}">
                <a16:creationId xmlns:a16="http://schemas.microsoft.com/office/drawing/2014/main" id="{FBB1FFB6-C281-4423-A3D8-843BC7C29B6E}"/>
              </a:ext>
            </a:extLst>
          </p:cNvPr>
          <p:cNvPicPr>
            <a:picLocks noChangeAspect="1"/>
          </p:cNvPicPr>
          <p:nvPr/>
        </p:nvPicPr>
        <p:blipFill>
          <a:blip r:embed="rId2"/>
          <a:stretch>
            <a:fillRect/>
          </a:stretch>
        </p:blipFill>
        <p:spPr>
          <a:xfrm>
            <a:off x="1524000" y="182407"/>
            <a:ext cx="4620208" cy="2642493"/>
          </a:xfrm>
          <a:prstGeom prst="rect">
            <a:avLst/>
          </a:prstGeom>
        </p:spPr>
      </p:pic>
      <p:pic>
        <p:nvPicPr>
          <p:cNvPr id="5" name="Picture 4">
            <a:extLst>
              <a:ext uri="{FF2B5EF4-FFF2-40B4-BE49-F238E27FC236}">
                <a16:creationId xmlns:a16="http://schemas.microsoft.com/office/drawing/2014/main" id="{30AB0ABC-B4B9-4C43-A251-4B5B29BF9945}"/>
              </a:ext>
            </a:extLst>
          </p:cNvPr>
          <p:cNvPicPr>
            <a:picLocks noChangeAspect="1"/>
          </p:cNvPicPr>
          <p:nvPr/>
        </p:nvPicPr>
        <p:blipFill>
          <a:blip r:embed="rId3"/>
          <a:stretch>
            <a:fillRect/>
          </a:stretch>
        </p:blipFill>
        <p:spPr>
          <a:xfrm>
            <a:off x="6430530" y="173075"/>
            <a:ext cx="3966234" cy="3027325"/>
          </a:xfrm>
          <a:prstGeom prst="rect">
            <a:avLst/>
          </a:prstGeom>
        </p:spPr>
      </p:pic>
      <p:pic>
        <p:nvPicPr>
          <p:cNvPr id="6" name="Picture 5">
            <a:extLst>
              <a:ext uri="{FF2B5EF4-FFF2-40B4-BE49-F238E27FC236}">
                <a16:creationId xmlns:a16="http://schemas.microsoft.com/office/drawing/2014/main" id="{92951ECB-5086-4911-8C21-55555DE8341B}"/>
              </a:ext>
            </a:extLst>
          </p:cNvPr>
          <p:cNvPicPr>
            <a:picLocks noChangeAspect="1"/>
          </p:cNvPicPr>
          <p:nvPr/>
        </p:nvPicPr>
        <p:blipFill>
          <a:blip r:embed="rId4"/>
          <a:stretch>
            <a:fillRect/>
          </a:stretch>
        </p:blipFill>
        <p:spPr>
          <a:xfrm>
            <a:off x="1809232" y="3041181"/>
            <a:ext cx="5029200" cy="3702676"/>
          </a:xfrm>
          <a:prstGeom prst="rect">
            <a:avLst/>
          </a:prstGeom>
        </p:spPr>
      </p:pic>
      <p:pic>
        <p:nvPicPr>
          <p:cNvPr id="7" name="Picture 6">
            <a:extLst>
              <a:ext uri="{FF2B5EF4-FFF2-40B4-BE49-F238E27FC236}">
                <a16:creationId xmlns:a16="http://schemas.microsoft.com/office/drawing/2014/main" id="{478C0E9A-1334-4E6A-B1B9-B18C3796E5F6}"/>
              </a:ext>
            </a:extLst>
          </p:cNvPr>
          <p:cNvPicPr>
            <a:picLocks noChangeAspect="1"/>
          </p:cNvPicPr>
          <p:nvPr/>
        </p:nvPicPr>
        <p:blipFill>
          <a:blip r:embed="rId5"/>
          <a:stretch>
            <a:fillRect/>
          </a:stretch>
        </p:blipFill>
        <p:spPr>
          <a:xfrm>
            <a:off x="6914891" y="3350647"/>
            <a:ext cx="3402174" cy="2881433"/>
          </a:xfrm>
          <a:prstGeom prst="rect">
            <a:avLst/>
          </a:prstGeom>
        </p:spPr>
      </p:pic>
      <p:sp>
        <p:nvSpPr>
          <p:cNvPr id="8" name="Oval 7">
            <a:extLst>
              <a:ext uri="{FF2B5EF4-FFF2-40B4-BE49-F238E27FC236}">
                <a16:creationId xmlns:a16="http://schemas.microsoft.com/office/drawing/2014/main" id="{EE16772F-A9A6-4E7E-B397-64BE948AACEE}"/>
              </a:ext>
            </a:extLst>
          </p:cNvPr>
          <p:cNvSpPr/>
          <p:nvPr/>
        </p:nvSpPr>
        <p:spPr>
          <a:xfrm>
            <a:off x="9372600" y="3429000"/>
            <a:ext cx="838200" cy="6096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27246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FDC5A-8E76-4A64-8975-0B2C3F3A2305}"/>
              </a:ext>
            </a:extLst>
          </p:cNvPr>
          <p:cNvSpPr>
            <a:spLocks noGrp="1"/>
          </p:cNvSpPr>
          <p:nvPr>
            <p:ph idx="1"/>
          </p:nvPr>
        </p:nvSpPr>
        <p:spPr>
          <a:xfrm>
            <a:off x="1981200" y="381000"/>
            <a:ext cx="8229600" cy="6073808"/>
          </a:xfrm>
        </p:spPr>
        <p:txBody>
          <a:bodyPr/>
          <a:lstStyle/>
          <a:p>
            <a:r>
              <a:rPr lang="en-US" dirty="0"/>
              <a:t>Add new item </a:t>
            </a:r>
            <a:r>
              <a:rPr lang="en-US" dirty="0" err="1"/>
              <a:t>và</a:t>
            </a:r>
            <a:r>
              <a:rPr lang="en-US" dirty="0"/>
              <a:t> </a:t>
            </a:r>
            <a:r>
              <a:rPr lang="en-US" dirty="0" err="1"/>
              <a:t>đặt</a:t>
            </a:r>
            <a:r>
              <a:rPr lang="en-US" dirty="0"/>
              <a:t> </a:t>
            </a:r>
            <a:r>
              <a:rPr lang="en-US" dirty="0" err="1"/>
              <a:t>tên</a:t>
            </a:r>
            <a:r>
              <a:rPr lang="en-US" dirty="0"/>
              <a:t> </a:t>
            </a:r>
            <a:r>
              <a:rPr lang="en-US" dirty="0" err="1"/>
              <a:t>cho</a:t>
            </a:r>
            <a:r>
              <a:rPr lang="en-US" dirty="0"/>
              <a:t> </a:t>
            </a:r>
            <a:r>
              <a:rPr lang="en-US" dirty="0" err="1"/>
              <a:t>lớp</a:t>
            </a:r>
            <a:r>
              <a:rPr lang="en-US" dirty="0"/>
              <a:t> </a:t>
            </a:r>
            <a:r>
              <a:rPr lang="en-US" dirty="0" err="1"/>
              <a:t>LinqtoSQL</a:t>
            </a:r>
            <a:r>
              <a:rPr lang="en-US" dirty="0"/>
              <a:t> </a:t>
            </a:r>
            <a:r>
              <a:rPr lang="en-US" dirty="0" err="1"/>
              <a:t>mới</a:t>
            </a:r>
            <a:r>
              <a:rPr lang="en-US" dirty="0"/>
              <a:t> </a:t>
            </a:r>
            <a:r>
              <a:rPr lang="en-US" dirty="0" err="1"/>
              <a:t>tạo</a:t>
            </a:r>
            <a:endParaRPr lang="en-US" dirty="0"/>
          </a:p>
        </p:txBody>
      </p:sp>
      <p:sp>
        <p:nvSpPr>
          <p:cNvPr id="6" name="Slide Number Placeholder 5">
            <a:extLst>
              <a:ext uri="{FF2B5EF4-FFF2-40B4-BE49-F238E27FC236}">
                <a16:creationId xmlns:a16="http://schemas.microsoft.com/office/drawing/2014/main" id="{49C17704-CB2A-4EE9-B69A-CC566C78F8A4}"/>
              </a:ext>
            </a:extLst>
          </p:cNvPr>
          <p:cNvSpPr>
            <a:spLocks noGrp="1"/>
          </p:cNvSpPr>
          <p:nvPr>
            <p:ph type="sldNum" sz="quarter" idx="12"/>
          </p:nvPr>
        </p:nvSpPr>
        <p:spPr/>
        <p:txBody>
          <a:bodyPr/>
          <a:lstStyle/>
          <a:p>
            <a:fld id="{4FAB73BC-B049-4115-A692-8D63A059BFB8}" type="slidenum">
              <a:rPr lang="en-US" smtClean="0"/>
              <a:t>28</a:t>
            </a:fld>
            <a:endParaRPr lang="en-US" dirty="0"/>
          </a:p>
        </p:txBody>
      </p:sp>
      <p:pic>
        <p:nvPicPr>
          <p:cNvPr id="4" name="Picture 3">
            <a:extLst>
              <a:ext uri="{FF2B5EF4-FFF2-40B4-BE49-F238E27FC236}">
                <a16:creationId xmlns:a16="http://schemas.microsoft.com/office/drawing/2014/main" id="{31A46149-57D2-48EF-9FDE-D44D97FF3662}"/>
              </a:ext>
            </a:extLst>
          </p:cNvPr>
          <p:cNvPicPr>
            <a:picLocks noChangeAspect="1"/>
          </p:cNvPicPr>
          <p:nvPr/>
        </p:nvPicPr>
        <p:blipFill>
          <a:blip r:embed="rId2"/>
          <a:stretch>
            <a:fillRect/>
          </a:stretch>
        </p:blipFill>
        <p:spPr>
          <a:xfrm>
            <a:off x="1676401" y="1636730"/>
            <a:ext cx="4772025" cy="2657475"/>
          </a:xfrm>
          <a:prstGeom prst="rect">
            <a:avLst/>
          </a:prstGeom>
        </p:spPr>
      </p:pic>
      <p:pic>
        <p:nvPicPr>
          <p:cNvPr id="5" name="Picture 4">
            <a:extLst>
              <a:ext uri="{FF2B5EF4-FFF2-40B4-BE49-F238E27FC236}">
                <a16:creationId xmlns:a16="http://schemas.microsoft.com/office/drawing/2014/main" id="{7652E92C-1F8B-475E-BF55-657DBBD6860E}"/>
              </a:ext>
            </a:extLst>
          </p:cNvPr>
          <p:cNvPicPr>
            <a:picLocks noChangeAspect="1"/>
          </p:cNvPicPr>
          <p:nvPr/>
        </p:nvPicPr>
        <p:blipFill>
          <a:blip r:embed="rId3"/>
          <a:stretch>
            <a:fillRect/>
          </a:stretch>
        </p:blipFill>
        <p:spPr>
          <a:xfrm>
            <a:off x="7315201" y="1636729"/>
            <a:ext cx="2771775" cy="3562350"/>
          </a:xfrm>
          <a:prstGeom prst="rect">
            <a:avLst/>
          </a:prstGeom>
        </p:spPr>
      </p:pic>
    </p:spTree>
    <p:extLst>
      <p:ext uri="{BB962C8B-B14F-4D97-AF65-F5344CB8AC3E}">
        <p14:creationId xmlns:p14="http://schemas.microsoft.com/office/powerpoint/2010/main" val="284015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9F8EC-DF98-48B1-96C1-39FEDDF75487}"/>
              </a:ext>
            </a:extLst>
          </p:cNvPr>
          <p:cNvSpPr>
            <a:spLocks noGrp="1"/>
          </p:cNvSpPr>
          <p:nvPr>
            <p:ph idx="1"/>
          </p:nvPr>
        </p:nvSpPr>
        <p:spPr/>
        <p:txBody>
          <a:bodyPr/>
          <a:lstStyle/>
          <a:p>
            <a:r>
              <a:rPr lang="en-US" dirty="0" err="1"/>
              <a:t>Đưa</a:t>
            </a:r>
            <a:r>
              <a:rPr lang="en-US" dirty="0"/>
              <a:t> table </a:t>
            </a:r>
            <a:r>
              <a:rPr lang="en-US" dirty="0" err="1"/>
              <a:t>bên</a:t>
            </a:r>
            <a:r>
              <a:rPr lang="en-US" dirty="0"/>
              <a:t> </a:t>
            </a:r>
            <a:r>
              <a:rPr lang="en-US" dirty="0" err="1"/>
              <a:t>phải</a:t>
            </a:r>
            <a:r>
              <a:rPr lang="en-US" dirty="0"/>
              <a:t> </a:t>
            </a:r>
            <a:r>
              <a:rPr lang="en-US" dirty="0" err="1"/>
              <a:t>vào</a:t>
            </a:r>
            <a:r>
              <a:rPr lang="en-US" dirty="0"/>
              <a:t> ô </a:t>
            </a:r>
            <a:r>
              <a:rPr lang="en-US" dirty="0" err="1"/>
              <a:t>của</a:t>
            </a:r>
            <a:r>
              <a:rPr lang="en-US" dirty="0"/>
              <a:t> class </a:t>
            </a:r>
            <a:r>
              <a:rPr lang="en-US" dirty="0" err="1"/>
              <a:t>Linq</a:t>
            </a:r>
            <a:endParaRPr lang="en-US" dirty="0"/>
          </a:p>
        </p:txBody>
      </p:sp>
      <p:sp>
        <p:nvSpPr>
          <p:cNvPr id="5" name="Slide Number Placeholder 4">
            <a:extLst>
              <a:ext uri="{FF2B5EF4-FFF2-40B4-BE49-F238E27FC236}">
                <a16:creationId xmlns:a16="http://schemas.microsoft.com/office/drawing/2014/main" id="{857D6B45-F310-4C1B-AE66-A43E7C871E1F}"/>
              </a:ext>
            </a:extLst>
          </p:cNvPr>
          <p:cNvSpPr>
            <a:spLocks noGrp="1"/>
          </p:cNvSpPr>
          <p:nvPr>
            <p:ph type="sldNum" sz="quarter" idx="12"/>
          </p:nvPr>
        </p:nvSpPr>
        <p:spPr/>
        <p:txBody>
          <a:bodyPr/>
          <a:lstStyle/>
          <a:p>
            <a:fld id="{4FAB73BC-B049-4115-A692-8D63A059BFB8}" type="slidenum">
              <a:rPr lang="en-US" smtClean="0"/>
              <a:t>29</a:t>
            </a:fld>
            <a:endParaRPr lang="en-US" dirty="0"/>
          </a:p>
        </p:txBody>
      </p:sp>
      <p:pic>
        <p:nvPicPr>
          <p:cNvPr id="4" name="Picture 3">
            <a:extLst>
              <a:ext uri="{FF2B5EF4-FFF2-40B4-BE49-F238E27FC236}">
                <a16:creationId xmlns:a16="http://schemas.microsoft.com/office/drawing/2014/main" id="{6EAF948D-FF54-438F-9F1A-DDE34FD105EB}"/>
              </a:ext>
            </a:extLst>
          </p:cNvPr>
          <p:cNvPicPr>
            <a:picLocks noChangeAspect="1"/>
          </p:cNvPicPr>
          <p:nvPr/>
        </p:nvPicPr>
        <p:blipFill>
          <a:blip r:embed="rId2"/>
          <a:stretch>
            <a:fillRect/>
          </a:stretch>
        </p:blipFill>
        <p:spPr>
          <a:xfrm>
            <a:off x="1506894" y="2895600"/>
            <a:ext cx="9144000" cy="3460906"/>
          </a:xfrm>
          <a:prstGeom prst="rect">
            <a:avLst/>
          </a:prstGeom>
        </p:spPr>
      </p:pic>
    </p:spTree>
    <p:extLst>
      <p:ext uri="{BB962C8B-B14F-4D97-AF65-F5344CB8AC3E}">
        <p14:creationId xmlns:p14="http://schemas.microsoft.com/office/powerpoint/2010/main" val="143096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05B2C94-F478-4CEE-B7C7-78D15A58BD7D}"/>
              </a:ext>
            </a:extLst>
          </p:cNvPr>
          <p:cNvSpPr>
            <a:spLocks noGrp="1" noChangeArrowheads="1"/>
          </p:cNvSpPr>
          <p:nvPr>
            <p:ph type="title"/>
          </p:nvPr>
        </p:nvSpPr>
        <p:spPr>
          <a:xfrm>
            <a:off x="841247" y="978619"/>
            <a:ext cx="3410712" cy="1106424"/>
          </a:xfrm>
        </p:spPr>
        <p:txBody>
          <a:bodyPr>
            <a:normAutofit/>
          </a:bodyPr>
          <a:lstStyle/>
          <a:p>
            <a:pPr eaLnBrk="1" hangingPunct="1"/>
            <a:r>
              <a:rPr lang="vi-VN" altLang="en-US" sz="2800"/>
              <a:t>Biểu Đồ Lớp (Class Diagram)</a:t>
            </a:r>
            <a:endParaRPr lang="en-US" altLang="en-US" sz="2800"/>
          </a:p>
        </p:txBody>
      </p:sp>
      <p:sp>
        <p:nvSpPr>
          <p:cNvPr id="20483" name="Content Placeholder 2">
            <a:extLst>
              <a:ext uri="{FF2B5EF4-FFF2-40B4-BE49-F238E27FC236}">
                <a16:creationId xmlns:a16="http://schemas.microsoft.com/office/drawing/2014/main" id="{FC5B6C5E-EBF1-4E3C-8FC8-C22C345BE351}"/>
              </a:ext>
            </a:extLst>
          </p:cNvPr>
          <p:cNvSpPr>
            <a:spLocks noGrp="1" noChangeArrowheads="1"/>
          </p:cNvSpPr>
          <p:nvPr>
            <p:ph idx="1"/>
          </p:nvPr>
        </p:nvSpPr>
        <p:spPr>
          <a:xfrm>
            <a:off x="841247" y="2359152"/>
            <a:ext cx="3410712" cy="3425043"/>
          </a:xfrm>
        </p:spPr>
        <p:txBody>
          <a:bodyPr>
            <a:normAutofit/>
          </a:bodyPr>
          <a:lstStyle/>
          <a:p>
            <a:pPr marL="273050" indent="-273050"/>
            <a:r>
              <a:rPr lang="vi-VN" altLang="en-US" sz="1700"/>
              <a:t>Class diagram là xương sống của hầu như tất cả các phương pháp hướng đối tượng, bao gồm cả UML. Chúng mô tả các cấu trúc tĩnh của hệ thống</a:t>
            </a:r>
            <a:r>
              <a:rPr lang="en-US" altLang="en-US" sz="1700"/>
              <a:t>.</a:t>
            </a:r>
          </a:p>
          <a:p>
            <a:pPr marL="273050" indent="-273050"/>
            <a:r>
              <a:rPr lang="vi-VN" altLang="en-US" sz="1700"/>
              <a:t>Dùng để mô tả các đối tượng được sử dụng trong ứng dụng.</a:t>
            </a:r>
          </a:p>
          <a:p>
            <a:pPr marL="273050" indent="-273050"/>
            <a:r>
              <a:rPr lang="vi-VN" altLang="en-US" sz="1700"/>
              <a:t>Giúp ta thấy rõ các đối tượng và mối quan hệ giữa chúng trong ứng dụng</a:t>
            </a:r>
          </a:p>
          <a:p>
            <a:pPr marL="273050" indent="-273050"/>
            <a:endParaRPr lang="en-US" altLang="en-US" sz="1700"/>
          </a:p>
        </p:txBody>
      </p:sp>
      <p:sp>
        <p:nvSpPr>
          <p:cNvPr id="20485" name="Slide Number Placeholder 1">
            <a:extLst>
              <a:ext uri="{FF2B5EF4-FFF2-40B4-BE49-F238E27FC236}">
                <a16:creationId xmlns:a16="http://schemas.microsoft.com/office/drawing/2014/main" id="{6961AB8E-74F8-4050-B549-80A6B7747B6D}"/>
              </a:ext>
            </a:extLst>
          </p:cNvPr>
          <p:cNvSpPr>
            <a:spLocks noGrp="1" noChangeArrowheads="1"/>
          </p:cNvSpPr>
          <p:nvPr>
            <p:ph type="sldNum" sz="quarter" idx="12"/>
          </p:nvPr>
        </p:nvSpPr>
        <p:spPr>
          <a:xfrm>
            <a:off x="8613648"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nSpc>
                <a:spcPct val="90000"/>
              </a:lnSpc>
              <a:spcBef>
                <a:spcPct val="0"/>
              </a:spcBef>
              <a:spcAft>
                <a:spcPts val="600"/>
              </a:spcAft>
              <a:buClrTx/>
              <a:buSzTx/>
              <a:buFontTx/>
              <a:buNone/>
            </a:pPr>
            <a:fld id="{5F1A7854-F671-4FAC-B25A-1CEB6F0B5924}" type="slidenum">
              <a:rPr lang="vi-VN" altLang="en-US" sz="1900">
                <a:solidFill>
                  <a:schemeClr val="tx1">
                    <a:lumMod val="50000"/>
                    <a:lumOff val="50000"/>
                  </a:schemeClr>
                </a:solidFill>
                <a:latin typeface="Arial" panose="020B0604020202020204" pitchFamily="34" charset="0"/>
              </a:rPr>
              <a:pPr>
                <a:lnSpc>
                  <a:spcPct val="90000"/>
                </a:lnSpc>
                <a:spcBef>
                  <a:spcPct val="0"/>
                </a:spcBef>
                <a:spcAft>
                  <a:spcPts val="600"/>
                </a:spcAft>
                <a:buClrTx/>
                <a:buSzTx/>
                <a:buFontTx/>
                <a:buNone/>
              </a:pPr>
              <a:t>3</a:t>
            </a:fld>
            <a:endParaRPr lang="vi-VN" altLang="en-US" sz="1900">
              <a:solidFill>
                <a:schemeClr val="tx1">
                  <a:lumMod val="50000"/>
                  <a:lumOff val="50000"/>
                </a:schemeClr>
              </a:solidFill>
              <a:latin typeface="Arial" panose="020B0604020202020204" pitchFamily="34" charset="0"/>
            </a:endParaRPr>
          </a:p>
        </p:txBody>
      </p:sp>
      <p:pic>
        <p:nvPicPr>
          <p:cNvPr id="20484" name="Picture 2">
            <a:extLst>
              <a:ext uri="{FF2B5EF4-FFF2-40B4-BE49-F238E27FC236}">
                <a16:creationId xmlns:a16="http://schemas.microsoft.com/office/drawing/2014/main" id="{B3A96C17-C81A-4E2B-88C0-5BB3A15E11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
          <a:stretch/>
        </p:blipFill>
        <p:spPr bwMode="auto">
          <a:xfrm>
            <a:off x="5124450" y="634382"/>
            <a:ext cx="6657213" cy="54951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DD45-3336-4935-BC50-E7AAE7F3CD31}"/>
              </a:ext>
            </a:extLst>
          </p:cNvPr>
          <p:cNvSpPr>
            <a:spLocks noGrp="1"/>
          </p:cNvSpPr>
          <p:nvPr>
            <p:ph type="title"/>
          </p:nvPr>
        </p:nvSpPr>
        <p:spPr/>
        <p:txBody>
          <a:bodyPr/>
          <a:lstStyle/>
          <a:p>
            <a:r>
              <a:rPr lang="en-US" dirty="0"/>
              <a:t>Data grid view</a:t>
            </a:r>
          </a:p>
        </p:txBody>
      </p:sp>
      <p:sp>
        <p:nvSpPr>
          <p:cNvPr id="3" name="Content Placeholder 2">
            <a:extLst>
              <a:ext uri="{FF2B5EF4-FFF2-40B4-BE49-F238E27FC236}">
                <a16:creationId xmlns:a16="http://schemas.microsoft.com/office/drawing/2014/main" id="{7CC8026F-7C65-43B7-845D-B63AE335198A}"/>
              </a:ext>
            </a:extLst>
          </p:cNvPr>
          <p:cNvSpPr>
            <a:spLocks noGrp="1"/>
          </p:cNvSpPr>
          <p:nvPr>
            <p:ph idx="1"/>
          </p:nvPr>
        </p:nvSpPr>
        <p:spPr/>
        <p:txBody>
          <a:bodyPr/>
          <a:lstStyle/>
          <a:p>
            <a:endParaRPr lang="en-US"/>
          </a:p>
        </p:txBody>
      </p:sp>
      <p:sp>
        <p:nvSpPr>
          <p:cNvPr id="7" name="Slide Number Placeholder 6">
            <a:extLst>
              <a:ext uri="{FF2B5EF4-FFF2-40B4-BE49-F238E27FC236}">
                <a16:creationId xmlns:a16="http://schemas.microsoft.com/office/drawing/2014/main" id="{52545897-8D0A-4759-A908-4714F181DFA5}"/>
              </a:ext>
            </a:extLst>
          </p:cNvPr>
          <p:cNvSpPr>
            <a:spLocks noGrp="1"/>
          </p:cNvSpPr>
          <p:nvPr>
            <p:ph type="sldNum" sz="quarter" idx="12"/>
          </p:nvPr>
        </p:nvSpPr>
        <p:spPr/>
        <p:txBody>
          <a:bodyPr/>
          <a:lstStyle/>
          <a:p>
            <a:fld id="{4FAB73BC-B049-4115-A692-8D63A059BFB8}" type="slidenum">
              <a:rPr lang="en-US" smtClean="0"/>
              <a:t>30</a:t>
            </a:fld>
            <a:endParaRPr lang="en-US" dirty="0"/>
          </a:p>
        </p:txBody>
      </p:sp>
      <p:pic>
        <p:nvPicPr>
          <p:cNvPr id="4" name="Picture 3">
            <a:extLst>
              <a:ext uri="{FF2B5EF4-FFF2-40B4-BE49-F238E27FC236}">
                <a16:creationId xmlns:a16="http://schemas.microsoft.com/office/drawing/2014/main" id="{7C68F8DA-ABE6-4693-B5C5-95CDD2057331}"/>
              </a:ext>
            </a:extLst>
          </p:cNvPr>
          <p:cNvPicPr>
            <a:picLocks noChangeAspect="1"/>
          </p:cNvPicPr>
          <p:nvPr/>
        </p:nvPicPr>
        <p:blipFill>
          <a:blip r:embed="rId2"/>
          <a:stretch>
            <a:fillRect/>
          </a:stretch>
        </p:blipFill>
        <p:spPr>
          <a:xfrm>
            <a:off x="1981201" y="1981200"/>
            <a:ext cx="7877175" cy="3524250"/>
          </a:xfrm>
          <a:prstGeom prst="rect">
            <a:avLst/>
          </a:prstGeom>
        </p:spPr>
      </p:pic>
      <p:sp>
        <p:nvSpPr>
          <p:cNvPr id="5" name="Oval 4">
            <a:extLst>
              <a:ext uri="{FF2B5EF4-FFF2-40B4-BE49-F238E27FC236}">
                <a16:creationId xmlns:a16="http://schemas.microsoft.com/office/drawing/2014/main" id="{63EB20BD-794E-46E9-A88D-3AAC78303DA8}"/>
              </a:ext>
            </a:extLst>
          </p:cNvPr>
          <p:cNvSpPr/>
          <p:nvPr/>
        </p:nvSpPr>
        <p:spPr>
          <a:xfrm>
            <a:off x="9298538" y="2820955"/>
            <a:ext cx="609600" cy="6096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018491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B26D-6B82-4637-872B-0418407419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C76AD0-D15E-4132-84E5-3E86F24D00B0}"/>
              </a:ext>
            </a:extLst>
          </p:cNvPr>
          <p:cNvSpPr>
            <a:spLocks noGrp="1"/>
          </p:cNvSpPr>
          <p:nvPr>
            <p:ph idx="1"/>
          </p:nvPr>
        </p:nvSpPr>
        <p:spPr/>
        <p:txBody>
          <a:bodyPr/>
          <a:lstStyle/>
          <a:p>
            <a:endParaRPr lang="en-US" dirty="0"/>
          </a:p>
        </p:txBody>
      </p:sp>
      <p:sp>
        <p:nvSpPr>
          <p:cNvPr id="12" name="Slide Number Placeholder 11">
            <a:extLst>
              <a:ext uri="{FF2B5EF4-FFF2-40B4-BE49-F238E27FC236}">
                <a16:creationId xmlns:a16="http://schemas.microsoft.com/office/drawing/2014/main" id="{523EC7C5-E42D-42A4-A163-445173AEE914}"/>
              </a:ext>
            </a:extLst>
          </p:cNvPr>
          <p:cNvSpPr>
            <a:spLocks noGrp="1"/>
          </p:cNvSpPr>
          <p:nvPr>
            <p:ph type="sldNum" sz="quarter" idx="12"/>
          </p:nvPr>
        </p:nvSpPr>
        <p:spPr/>
        <p:txBody>
          <a:bodyPr/>
          <a:lstStyle/>
          <a:p>
            <a:fld id="{4FAB73BC-B049-4115-A692-8D63A059BFB8}" type="slidenum">
              <a:rPr lang="en-US" smtClean="0"/>
              <a:t>31</a:t>
            </a:fld>
            <a:endParaRPr lang="en-US" dirty="0"/>
          </a:p>
        </p:txBody>
      </p:sp>
      <p:pic>
        <p:nvPicPr>
          <p:cNvPr id="5" name="Picture 4">
            <a:extLst>
              <a:ext uri="{FF2B5EF4-FFF2-40B4-BE49-F238E27FC236}">
                <a16:creationId xmlns:a16="http://schemas.microsoft.com/office/drawing/2014/main" id="{7F247B1A-5AEB-4E36-BD4F-323F3597ACDC}"/>
              </a:ext>
            </a:extLst>
          </p:cNvPr>
          <p:cNvPicPr>
            <a:picLocks noChangeAspect="1"/>
          </p:cNvPicPr>
          <p:nvPr/>
        </p:nvPicPr>
        <p:blipFill>
          <a:blip r:embed="rId2"/>
          <a:stretch>
            <a:fillRect/>
          </a:stretch>
        </p:blipFill>
        <p:spPr>
          <a:xfrm>
            <a:off x="1965650" y="206408"/>
            <a:ext cx="5248275" cy="3352800"/>
          </a:xfrm>
          <a:prstGeom prst="rect">
            <a:avLst/>
          </a:prstGeom>
        </p:spPr>
      </p:pic>
      <p:sp>
        <p:nvSpPr>
          <p:cNvPr id="6" name="Oval 5">
            <a:extLst>
              <a:ext uri="{FF2B5EF4-FFF2-40B4-BE49-F238E27FC236}">
                <a16:creationId xmlns:a16="http://schemas.microsoft.com/office/drawing/2014/main" id="{CB6FE2AC-A52C-4A4F-BE28-E34FA2D3E00A}"/>
              </a:ext>
            </a:extLst>
          </p:cNvPr>
          <p:cNvSpPr/>
          <p:nvPr/>
        </p:nvSpPr>
        <p:spPr>
          <a:xfrm>
            <a:off x="5257800" y="2971800"/>
            <a:ext cx="1981200" cy="9906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7" name="Picture 6">
            <a:extLst>
              <a:ext uri="{FF2B5EF4-FFF2-40B4-BE49-F238E27FC236}">
                <a16:creationId xmlns:a16="http://schemas.microsoft.com/office/drawing/2014/main" id="{667D16E3-3900-428D-9A83-5B9989F07AB0}"/>
              </a:ext>
            </a:extLst>
          </p:cNvPr>
          <p:cNvPicPr>
            <a:picLocks noChangeAspect="1"/>
          </p:cNvPicPr>
          <p:nvPr/>
        </p:nvPicPr>
        <p:blipFill>
          <a:blip r:embed="rId3"/>
          <a:stretch>
            <a:fillRect/>
          </a:stretch>
        </p:blipFill>
        <p:spPr>
          <a:xfrm>
            <a:off x="8177018" y="501993"/>
            <a:ext cx="2195513" cy="2432204"/>
          </a:xfrm>
          <a:prstGeom prst="rect">
            <a:avLst/>
          </a:prstGeom>
        </p:spPr>
      </p:pic>
      <p:pic>
        <p:nvPicPr>
          <p:cNvPr id="8" name="Picture 7">
            <a:extLst>
              <a:ext uri="{FF2B5EF4-FFF2-40B4-BE49-F238E27FC236}">
                <a16:creationId xmlns:a16="http://schemas.microsoft.com/office/drawing/2014/main" id="{123B4B6C-CC20-4077-9877-37F92F9A5222}"/>
              </a:ext>
            </a:extLst>
          </p:cNvPr>
          <p:cNvPicPr>
            <a:picLocks noChangeAspect="1"/>
          </p:cNvPicPr>
          <p:nvPr/>
        </p:nvPicPr>
        <p:blipFill>
          <a:blip r:embed="rId4"/>
          <a:stretch>
            <a:fillRect/>
          </a:stretch>
        </p:blipFill>
        <p:spPr>
          <a:xfrm>
            <a:off x="8895961" y="3559209"/>
            <a:ext cx="1638300" cy="2619375"/>
          </a:xfrm>
          <a:prstGeom prst="rect">
            <a:avLst/>
          </a:prstGeom>
        </p:spPr>
      </p:pic>
      <p:pic>
        <p:nvPicPr>
          <p:cNvPr id="9" name="Picture 8">
            <a:extLst>
              <a:ext uri="{FF2B5EF4-FFF2-40B4-BE49-F238E27FC236}">
                <a16:creationId xmlns:a16="http://schemas.microsoft.com/office/drawing/2014/main" id="{94E07A16-30D5-4008-835D-EE413C0B9A33}"/>
              </a:ext>
            </a:extLst>
          </p:cNvPr>
          <p:cNvPicPr>
            <a:picLocks noChangeAspect="1"/>
          </p:cNvPicPr>
          <p:nvPr/>
        </p:nvPicPr>
        <p:blipFill>
          <a:blip r:embed="rId5"/>
          <a:stretch>
            <a:fillRect/>
          </a:stretch>
        </p:blipFill>
        <p:spPr>
          <a:xfrm>
            <a:off x="6096000" y="4578682"/>
            <a:ext cx="2476500" cy="945421"/>
          </a:xfrm>
          <a:prstGeom prst="rect">
            <a:avLst/>
          </a:prstGeom>
        </p:spPr>
      </p:pic>
      <p:pic>
        <p:nvPicPr>
          <p:cNvPr id="10" name="Picture 9">
            <a:extLst>
              <a:ext uri="{FF2B5EF4-FFF2-40B4-BE49-F238E27FC236}">
                <a16:creationId xmlns:a16="http://schemas.microsoft.com/office/drawing/2014/main" id="{5F8CCCE7-A805-4029-BFC7-CBFAC12F6890}"/>
              </a:ext>
            </a:extLst>
          </p:cNvPr>
          <p:cNvPicPr>
            <a:picLocks noChangeAspect="1"/>
          </p:cNvPicPr>
          <p:nvPr/>
        </p:nvPicPr>
        <p:blipFill>
          <a:blip r:embed="rId6"/>
          <a:stretch>
            <a:fillRect/>
          </a:stretch>
        </p:blipFill>
        <p:spPr>
          <a:xfrm>
            <a:off x="4891817" y="6059000"/>
            <a:ext cx="4884867" cy="744595"/>
          </a:xfrm>
          <a:prstGeom prst="rect">
            <a:avLst/>
          </a:prstGeom>
        </p:spPr>
      </p:pic>
      <p:pic>
        <p:nvPicPr>
          <p:cNvPr id="11" name="Picture 10">
            <a:extLst>
              <a:ext uri="{FF2B5EF4-FFF2-40B4-BE49-F238E27FC236}">
                <a16:creationId xmlns:a16="http://schemas.microsoft.com/office/drawing/2014/main" id="{DDF56F2C-5782-4647-872A-3EA613364B7A}"/>
              </a:ext>
            </a:extLst>
          </p:cNvPr>
          <p:cNvPicPr>
            <a:picLocks noChangeAspect="1"/>
          </p:cNvPicPr>
          <p:nvPr/>
        </p:nvPicPr>
        <p:blipFill>
          <a:blip r:embed="rId7"/>
          <a:stretch>
            <a:fillRect/>
          </a:stretch>
        </p:blipFill>
        <p:spPr>
          <a:xfrm>
            <a:off x="1847922" y="4219603"/>
            <a:ext cx="3064110" cy="1663577"/>
          </a:xfrm>
          <a:prstGeom prst="rect">
            <a:avLst/>
          </a:prstGeom>
        </p:spPr>
      </p:pic>
    </p:spTree>
    <p:extLst>
      <p:ext uri="{BB962C8B-B14F-4D97-AF65-F5344CB8AC3E}">
        <p14:creationId xmlns:p14="http://schemas.microsoft.com/office/powerpoint/2010/main" val="146477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015D-F2EF-4756-A5A9-BEF91059DA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2021B9-1A7C-4F6D-A605-3C2E27385AD1}"/>
              </a:ext>
            </a:extLst>
          </p:cNvPr>
          <p:cNvSpPr>
            <a:spLocks noGrp="1"/>
          </p:cNvSpPr>
          <p:nvPr>
            <p:ph idx="1"/>
          </p:nvPr>
        </p:nvSpPr>
        <p:spPr/>
        <p:txBody>
          <a:bodyPr/>
          <a:lstStyle/>
          <a:p>
            <a:endParaRPr lang="en-US"/>
          </a:p>
        </p:txBody>
      </p:sp>
      <p:sp>
        <p:nvSpPr>
          <p:cNvPr id="8" name="Slide Number Placeholder 7">
            <a:extLst>
              <a:ext uri="{FF2B5EF4-FFF2-40B4-BE49-F238E27FC236}">
                <a16:creationId xmlns:a16="http://schemas.microsoft.com/office/drawing/2014/main" id="{D8BDCFCC-D1EA-464E-BD4E-54E317511407}"/>
              </a:ext>
            </a:extLst>
          </p:cNvPr>
          <p:cNvSpPr>
            <a:spLocks noGrp="1"/>
          </p:cNvSpPr>
          <p:nvPr>
            <p:ph type="sldNum" sz="quarter" idx="12"/>
          </p:nvPr>
        </p:nvSpPr>
        <p:spPr/>
        <p:txBody>
          <a:bodyPr/>
          <a:lstStyle/>
          <a:p>
            <a:fld id="{4FAB73BC-B049-4115-A692-8D63A059BFB8}" type="slidenum">
              <a:rPr lang="en-US" smtClean="0"/>
              <a:t>32</a:t>
            </a:fld>
            <a:endParaRPr lang="en-US" dirty="0"/>
          </a:p>
        </p:txBody>
      </p:sp>
      <p:pic>
        <p:nvPicPr>
          <p:cNvPr id="4" name="Picture 3">
            <a:extLst>
              <a:ext uri="{FF2B5EF4-FFF2-40B4-BE49-F238E27FC236}">
                <a16:creationId xmlns:a16="http://schemas.microsoft.com/office/drawing/2014/main" id="{BB0ACCF9-8506-4A1F-8179-F7673D1F0D86}"/>
              </a:ext>
            </a:extLst>
          </p:cNvPr>
          <p:cNvPicPr>
            <a:picLocks noChangeAspect="1"/>
          </p:cNvPicPr>
          <p:nvPr/>
        </p:nvPicPr>
        <p:blipFill>
          <a:blip r:embed="rId2"/>
          <a:stretch>
            <a:fillRect/>
          </a:stretch>
        </p:blipFill>
        <p:spPr>
          <a:xfrm>
            <a:off x="1676400" y="272160"/>
            <a:ext cx="4090178" cy="3251167"/>
          </a:xfrm>
          <a:prstGeom prst="rect">
            <a:avLst/>
          </a:prstGeom>
        </p:spPr>
      </p:pic>
      <p:pic>
        <p:nvPicPr>
          <p:cNvPr id="5" name="Picture 4">
            <a:extLst>
              <a:ext uri="{FF2B5EF4-FFF2-40B4-BE49-F238E27FC236}">
                <a16:creationId xmlns:a16="http://schemas.microsoft.com/office/drawing/2014/main" id="{337FE329-509D-44F0-8FE0-DE729525197D}"/>
              </a:ext>
            </a:extLst>
          </p:cNvPr>
          <p:cNvPicPr>
            <a:picLocks noChangeAspect="1"/>
          </p:cNvPicPr>
          <p:nvPr/>
        </p:nvPicPr>
        <p:blipFill>
          <a:blip r:embed="rId3"/>
          <a:stretch>
            <a:fillRect/>
          </a:stretch>
        </p:blipFill>
        <p:spPr>
          <a:xfrm>
            <a:off x="1752600" y="4962121"/>
            <a:ext cx="5143500" cy="1609725"/>
          </a:xfrm>
          <a:prstGeom prst="rect">
            <a:avLst/>
          </a:prstGeom>
        </p:spPr>
      </p:pic>
      <p:pic>
        <p:nvPicPr>
          <p:cNvPr id="6" name="Picture 5">
            <a:extLst>
              <a:ext uri="{FF2B5EF4-FFF2-40B4-BE49-F238E27FC236}">
                <a16:creationId xmlns:a16="http://schemas.microsoft.com/office/drawing/2014/main" id="{88EE0C67-A909-4DD0-915B-1ED9DB39AC24}"/>
              </a:ext>
            </a:extLst>
          </p:cNvPr>
          <p:cNvPicPr>
            <a:picLocks noChangeAspect="1"/>
          </p:cNvPicPr>
          <p:nvPr/>
        </p:nvPicPr>
        <p:blipFill>
          <a:blip r:embed="rId4"/>
          <a:stretch>
            <a:fillRect/>
          </a:stretch>
        </p:blipFill>
        <p:spPr>
          <a:xfrm>
            <a:off x="6600826" y="604173"/>
            <a:ext cx="3914775" cy="3638550"/>
          </a:xfrm>
          <a:prstGeom prst="rect">
            <a:avLst/>
          </a:prstGeom>
        </p:spPr>
      </p:pic>
    </p:spTree>
    <p:extLst>
      <p:ext uri="{BB962C8B-B14F-4D97-AF65-F5344CB8AC3E}">
        <p14:creationId xmlns:p14="http://schemas.microsoft.com/office/powerpoint/2010/main" val="3137869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16">
            <a:extLst>
              <a:ext uri="{FF2B5EF4-FFF2-40B4-BE49-F238E27FC236}">
                <a16:creationId xmlns:a16="http://schemas.microsoft.com/office/drawing/2014/main" id="{39B18919-B78D-4370-89DB-803F051476E9}"/>
              </a:ext>
            </a:extLst>
          </p:cNvPr>
          <p:cNvPicPr>
            <a:picLocks noChangeAspect="1"/>
          </p:cNvPicPr>
          <p:nvPr/>
        </p:nvPicPr>
        <p:blipFill rotWithShape="1">
          <a:blip r:embed="rId2"/>
          <a:srcRect t="6226" b="9818"/>
          <a:stretch/>
        </p:blipFill>
        <p:spPr>
          <a:xfrm>
            <a:off x="20" y="10"/>
            <a:ext cx="12191980" cy="6857989"/>
          </a:xfrm>
          <a:prstGeom prst="rect">
            <a:avLst/>
          </a:prstGeom>
        </p:spPr>
      </p:pic>
      <p:sp>
        <p:nvSpPr>
          <p:cNvPr id="40" name="Rectangle 20">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2">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96772-CFCB-422D-A545-B1F9A5B99D1E}"/>
              </a:ext>
            </a:extLst>
          </p:cNvPr>
          <p:cNvSpPr>
            <a:spLocks noGrp="1"/>
          </p:cNvSpPr>
          <p:nvPr>
            <p:ph type="title"/>
          </p:nvPr>
        </p:nvSpPr>
        <p:spPr>
          <a:xfrm>
            <a:off x="1069848" y="484632"/>
            <a:ext cx="10058400" cy="1609344"/>
          </a:xfrm>
        </p:spPr>
        <p:txBody>
          <a:bodyPr anchor="ctr">
            <a:normAutofit/>
          </a:bodyPr>
          <a:lstStyle/>
          <a:p>
            <a:r>
              <a:rPr lang="en-US">
                <a:solidFill>
                  <a:schemeClr val="tx1"/>
                </a:solidFill>
              </a:rPr>
              <a:t>Kết thúc</a:t>
            </a:r>
          </a:p>
        </p:txBody>
      </p:sp>
      <p:sp>
        <p:nvSpPr>
          <p:cNvPr id="3" name="Content Placeholder 2">
            <a:extLst>
              <a:ext uri="{FF2B5EF4-FFF2-40B4-BE49-F238E27FC236}">
                <a16:creationId xmlns:a16="http://schemas.microsoft.com/office/drawing/2014/main" id="{917DD033-3770-4F61-85C2-C42616E6EBFC}"/>
              </a:ext>
            </a:extLst>
          </p:cNvPr>
          <p:cNvSpPr>
            <a:spLocks noGrp="1"/>
          </p:cNvSpPr>
          <p:nvPr>
            <p:ph idx="1"/>
          </p:nvPr>
        </p:nvSpPr>
        <p:spPr>
          <a:xfrm>
            <a:off x="1069848" y="2121408"/>
            <a:ext cx="10058400" cy="4050792"/>
          </a:xfrm>
        </p:spPr>
        <p:txBody>
          <a:bodyPr>
            <a:normAutofit/>
          </a:bodyPr>
          <a:lstStyle/>
          <a:p>
            <a:r>
              <a:rPr lang="en-US"/>
              <a:t>Thi ngày 07/12/2021</a:t>
            </a:r>
            <a:endParaRPr lang="en-US" dirty="0"/>
          </a:p>
        </p:txBody>
      </p:sp>
      <p:grpSp>
        <p:nvGrpSpPr>
          <p:cNvPr id="42" name="Group 24">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3" name="Oval 26">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82FCF8C5-ACFB-4ECC-ADB2-0A0EA2BCFF21}"/>
              </a:ext>
            </a:extLst>
          </p:cNvPr>
          <p:cNvSpPr>
            <a:spLocks noGrp="1"/>
          </p:cNvSpPr>
          <p:nvPr>
            <p:ph type="sldNum" sz="quarter" idx="12"/>
          </p:nvPr>
        </p:nvSpPr>
        <p:spPr>
          <a:xfrm>
            <a:off x="11311128" y="6272784"/>
            <a:ext cx="640080" cy="365125"/>
          </a:xfrm>
        </p:spPr>
        <p:txBody>
          <a:bodyPr>
            <a:normAutofit/>
          </a:bodyPr>
          <a:lstStyle/>
          <a:p>
            <a:pPr>
              <a:spcAft>
                <a:spcPts val="600"/>
              </a:spcAft>
            </a:pPr>
            <a:fld id="{4AEBA9C1-7B36-446A-8ABA-7F34EBF80A4D}" type="slidenum">
              <a:rPr lang="en-US"/>
              <a:pPr>
                <a:spcAft>
                  <a:spcPts val="600"/>
                </a:spcAft>
              </a:pPr>
              <a:t>33</a:t>
            </a:fld>
            <a:endParaRPr lang="en-US"/>
          </a:p>
        </p:txBody>
      </p:sp>
    </p:spTree>
    <p:extLst>
      <p:ext uri="{BB962C8B-B14F-4D97-AF65-F5344CB8AC3E}">
        <p14:creationId xmlns:p14="http://schemas.microsoft.com/office/powerpoint/2010/main" val="4201093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a:extLst>
              <a:ext uri="{FF2B5EF4-FFF2-40B4-BE49-F238E27FC236}">
                <a16:creationId xmlns:a16="http://schemas.microsoft.com/office/drawing/2014/main" id="{65CFFD33-F4F5-4C08-934A-CCD802166584}"/>
              </a:ext>
            </a:extLst>
          </p:cNvPr>
          <p:cNvSpPr>
            <a:spLocks noGrp="1" noChangeArrowheads="1"/>
          </p:cNvSpPr>
          <p:nvPr>
            <p:ph type="title"/>
          </p:nvPr>
        </p:nvSpPr>
        <p:spPr/>
        <p:txBody>
          <a:bodyPr/>
          <a:lstStyle/>
          <a:p>
            <a:pPr eaLnBrk="1" hangingPunct="1"/>
            <a:r>
              <a:rPr lang="en-US" altLang="en-US">
                <a:latin typeface="Tahoma" panose="020B0604030504040204" pitchFamily="34" charset="0"/>
                <a:cs typeface="Tahoma" panose="020B0604030504040204" pitchFamily="34" charset="0"/>
              </a:rPr>
              <a:t>Lớp và Đối tượng</a:t>
            </a:r>
            <a:endParaRPr lang="vi-VN" altLang="en-US">
              <a:cs typeface="Tahoma" panose="020B0604030504040204" pitchFamily="34" charset="0"/>
            </a:endParaRPr>
          </a:p>
        </p:txBody>
      </p:sp>
      <p:sp>
        <p:nvSpPr>
          <p:cNvPr id="36867" name="Content Placeholder 4">
            <a:extLst>
              <a:ext uri="{FF2B5EF4-FFF2-40B4-BE49-F238E27FC236}">
                <a16:creationId xmlns:a16="http://schemas.microsoft.com/office/drawing/2014/main" id="{7338BE2C-E8DD-4DCB-8BD8-4B9C10092F1B}"/>
              </a:ext>
            </a:extLst>
          </p:cNvPr>
          <p:cNvSpPr>
            <a:spLocks noGrp="1" noChangeArrowheads="1"/>
          </p:cNvSpPr>
          <p:nvPr>
            <p:ph idx="1"/>
          </p:nvPr>
        </p:nvSpPr>
        <p:spPr/>
        <p:txBody>
          <a:bodyPr/>
          <a:lstStyle/>
          <a:p>
            <a:pPr marL="273050" indent="-273050"/>
            <a:r>
              <a:rPr lang="en-US" altLang="en-US"/>
              <a:t>Mọi thứ đều được coi như “đối tương”</a:t>
            </a:r>
          </a:p>
          <a:p>
            <a:pPr marL="273050" indent="-273050"/>
            <a:r>
              <a:rPr lang="en-US" altLang="en-US"/>
              <a:t>Trong C# hay các ngôn ngữ hướng đối tượng khác, ngoài các kiểu dữ liệu có sẳn như : </a:t>
            </a:r>
            <a:r>
              <a:rPr lang="en-US" altLang="en-US" i="1"/>
              <a:t>int, long… </a:t>
            </a:r>
            <a:r>
              <a:rPr lang="en-US" altLang="en-US"/>
              <a:t>User còn có khả năng tạo ra các kiểu dữ liệu mới hay còn gọi là </a:t>
            </a:r>
            <a:r>
              <a:rPr lang="en-US" altLang="en-US">
                <a:solidFill>
                  <a:srgbClr val="C00000"/>
                </a:solidFill>
              </a:rPr>
              <a:t>CLASS- Lớp</a:t>
            </a:r>
            <a:r>
              <a:rPr lang="en-US" altLang="en-US"/>
              <a:t>.</a:t>
            </a:r>
          </a:p>
          <a:p>
            <a:pPr marL="273050" indent="-273050"/>
            <a:r>
              <a:rPr lang="en-US" altLang="en-US"/>
              <a:t>Những thể hiện của Lớp hay còn gọi là instance được gọi là </a:t>
            </a:r>
            <a:r>
              <a:rPr lang="en-US" altLang="en-US">
                <a:solidFill>
                  <a:srgbClr val="C00000"/>
                </a:solidFill>
              </a:rPr>
              <a:t>ĐỐI TƯỢNG- Object.</a:t>
            </a:r>
          </a:p>
          <a:p>
            <a:pPr marL="273050" indent="-273050"/>
            <a:r>
              <a:rPr lang="en-US" altLang="en-US"/>
              <a:t>Các </a:t>
            </a:r>
            <a:r>
              <a:rPr lang="en-US" altLang="en-US" i="1"/>
              <a:t>đối tượng </a:t>
            </a:r>
            <a:r>
              <a:rPr lang="en-US" altLang="en-US"/>
              <a:t>chỉ sẽ được tạo ra trong memory, khi chương trình được thi hành.</a:t>
            </a:r>
            <a:endParaRPr lang="vi-VN" altLang="en-US"/>
          </a:p>
        </p:txBody>
      </p:sp>
      <p:sp>
        <p:nvSpPr>
          <p:cNvPr id="36868" name="Slide Number Placeholder 1">
            <a:extLst>
              <a:ext uri="{FF2B5EF4-FFF2-40B4-BE49-F238E27FC236}">
                <a16:creationId xmlns:a16="http://schemas.microsoft.com/office/drawing/2014/main" id="{E835EA78-BEA8-40EC-BEFD-EF3E86CD6AC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3A342070-32A0-4F9A-B6F9-8F29D4A5B227}" type="slidenum">
              <a:rPr lang="vi-VN" altLang="en-US" sz="2800">
                <a:solidFill>
                  <a:srgbClr val="FFFFFF"/>
                </a:solidFill>
                <a:latin typeface="Arial" panose="020B0604020202020204" pitchFamily="34" charset="0"/>
              </a:rPr>
              <a:pPr>
                <a:spcBef>
                  <a:spcPct val="0"/>
                </a:spcBef>
                <a:buClrTx/>
                <a:buSzTx/>
                <a:buFontTx/>
                <a:buNone/>
              </a:pPr>
              <a:t>4</a:t>
            </a:fld>
            <a:endParaRPr lang="vi-VN" altLang="en-US" sz="2800">
              <a:solidFill>
                <a:srgbClr val="FFFFFF"/>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D4CB-571A-4130-AFF1-A358284220BA}"/>
              </a:ext>
            </a:extLst>
          </p:cNvPr>
          <p:cNvSpPr>
            <a:spLocks noGrp="1"/>
          </p:cNvSpPr>
          <p:nvPr>
            <p:ph type="title"/>
          </p:nvPr>
        </p:nvSpPr>
        <p:spPr/>
        <p:txBody>
          <a:bodyPr rtlCol="0">
            <a:normAutofit/>
          </a:bodyPr>
          <a:lstStyle/>
          <a:p>
            <a:pPr defTabSz="457207">
              <a:defRPr/>
            </a:pPr>
            <a:r>
              <a:rPr lang="en-US" dirty="0" err="1">
                <a:latin typeface="+mn-lt"/>
              </a:rPr>
              <a:t>Đặc</a:t>
            </a:r>
            <a:r>
              <a:rPr lang="en-US" dirty="0">
                <a:latin typeface="+mn-lt"/>
              </a:rPr>
              <a:t> </a:t>
            </a:r>
            <a:r>
              <a:rPr lang="en-US" dirty="0" err="1">
                <a:latin typeface="+mn-lt"/>
              </a:rPr>
              <a:t>điểm</a:t>
            </a:r>
            <a:endParaRPr lang="vi-VN" dirty="0">
              <a:latin typeface="+mn-lt"/>
            </a:endParaRPr>
          </a:p>
        </p:txBody>
      </p:sp>
      <p:sp>
        <p:nvSpPr>
          <p:cNvPr id="37891" name="Content Placeholder 2">
            <a:extLst>
              <a:ext uri="{FF2B5EF4-FFF2-40B4-BE49-F238E27FC236}">
                <a16:creationId xmlns:a16="http://schemas.microsoft.com/office/drawing/2014/main" id="{085E4C9A-ADF5-4392-B9B4-9CD604CCC44E}"/>
              </a:ext>
            </a:extLst>
          </p:cNvPr>
          <p:cNvSpPr>
            <a:spLocks noGrp="1" noChangeArrowheads="1"/>
          </p:cNvSpPr>
          <p:nvPr>
            <p:ph idx="1"/>
          </p:nvPr>
        </p:nvSpPr>
        <p:spPr/>
        <p:txBody>
          <a:bodyPr/>
          <a:lstStyle/>
          <a:p>
            <a:pPr eaLnBrk="1" hangingPunct="1"/>
            <a:r>
              <a:rPr lang="en-US" altLang="en-US"/>
              <a:t>Đặc điểm lớn của OOP là :</a:t>
            </a:r>
          </a:p>
          <a:p>
            <a:pPr lvl="1" eaLnBrk="1" hangingPunct="1"/>
            <a:endParaRPr lang="en-US" altLang="en-US"/>
          </a:p>
          <a:p>
            <a:pPr lvl="1" eaLnBrk="1" hangingPunct="1"/>
            <a:r>
              <a:rPr lang="en-US" altLang="en-US"/>
              <a:t>Đóng gói (Encapsulate)</a:t>
            </a:r>
          </a:p>
          <a:p>
            <a:pPr lvl="1" eaLnBrk="1" hangingPunct="1"/>
            <a:endParaRPr lang="en-US" altLang="en-US"/>
          </a:p>
          <a:p>
            <a:pPr lvl="1" eaLnBrk="1" hangingPunct="1"/>
            <a:r>
              <a:rPr lang="en-US" altLang="en-US"/>
              <a:t>Đa hình (Polymorphisme)</a:t>
            </a:r>
          </a:p>
          <a:p>
            <a:pPr lvl="1" eaLnBrk="1" hangingPunct="1"/>
            <a:endParaRPr lang="en-US" altLang="en-US"/>
          </a:p>
          <a:p>
            <a:pPr lvl="1" eaLnBrk="1" hangingPunct="1"/>
            <a:r>
              <a:rPr lang="en-US" altLang="en-US"/>
              <a:t>Kế thừa (Inheritance)</a:t>
            </a:r>
          </a:p>
          <a:p>
            <a:pPr lvl="1" eaLnBrk="1" hangingPunct="1"/>
            <a:endParaRPr lang="en-US" altLang="en-US"/>
          </a:p>
          <a:p>
            <a:pPr lvl="1" eaLnBrk="1" hangingPunct="1"/>
            <a:r>
              <a:rPr lang="en-US" altLang="en-US" i="1"/>
              <a:t>Trừu t</a:t>
            </a:r>
            <a:r>
              <a:rPr lang="vi-VN" altLang="en-US" i="1"/>
              <a:t>ư</a:t>
            </a:r>
            <a:r>
              <a:rPr lang="en-US" altLang="en-US" i="1"/>
              <a:t>ợng (Abstraction)</a:t>
            </a:r>
          </a:p>
          <a:p>
            <a:pPr lvl="1" eaLnBrk="1" hangingPunct="1"/>
            <a:endParaRPr lang="vi-VN" altLang="en-US"/>
          </a:p>
        </p:txBody>
      </p:sp>
      <p:sp>
        <p:nvSpPr>
          <p:cNvPr id="37892" name="Slide Number Placeholder 2">
            <a:extLst>
              <a:ext uri="{FF2B5EF4-FFF2-40B4-BE49-F238E27FC236}">
                <a16:creationId xmlns:a16="http://schemas.microsoft.com/office/drawing/2014/main" id="{402485D6-752B-4469-94A2-60A06A9B2E7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042CCCB1-598C-45C4-84CA-6F7A291530BA}" type="slidenum">
              <a:rPr lang="vi-VN" altLang="en-US" sz="2800">
                <a:solidFill>
                  <a:srgbClr val="FFFFFF"/>
                </a:solidFill>
                <a:latin typeface="Arial" panose="020B0604020202020204" pitchFamily="34" charset="0"/>
              </a:rPr>
              <a:pPr>
                <a:spcBef>
                  <a:spcPct val="0"/>
                </a:spcBef>
                <a:buClrTx/>
                <a:buSzTx/>
                <a:buFontTx/>
                <a:buNone/>
              </a:pPr>
              <a:t>5</a:t>
            </a:fld>
            <a:endParaRPr lang="vi-VN" altLang="en-US" sz="2800">
              <a:solidFill>
                <a:srgbClr val="FFFFFF"/>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39" name="Group 138">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40" name="Oval 139">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1" name="Oval 140">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7650" name="Title 1">
            <a:extLst>
              <a:ext uri="{FF2B5EF4-FFF2-40B4-BE49-F238E27FC236}">
                <a16:creationId xmlns:a16="http://schemas.microsoft.com/office/drawing/2014/main" id="{939AEEFC-9BDD-4DBE-87A2-A5513B1B7F1E}"/>
              </a:ext>
            </a:extLst>
          </p:cNvPr>
          <p:cNvSpPr>
            <a:spLocks noGrp="1"/>
          </p:cNvSpPr>
          <p:nvPr>
            <p:ph type="title"/>
          </p:nvPr>
        </p:nvSpPr>
        <p:spPr>
          <a:xfrm>
            <a:off x="1490145" y="2376862"/>
            <a:ext cx="2640646" cy="2104273"/>
          </a:xfrm>
          <a:noFill/>
        </p:spPr>
        <p:txBody>
          <a:bodyPr rtlCol="0">
            <a:normAutofit/>
          </a:bodyPr>
          <a:lstStyle/>
          <a:p>
            <a:pPr algn="ctr" defTabSz="457207">
              <a:defRPr/>
            </a:pPr>
            <a:r>
              <a:rPr lang="vi-VN" altLang="en-US" sz="3200" b="1" dirty="0"/>
              <a:t>Encapsulation</a:t>
            </a:r>
            <a:endParaRPr lang="en-US" sz="3000" dirty="0">
              <a:solidFill>
                <a:srgbClr val="FFFFFF"/>
              </a:solidFill>
              <a:latin typeface="Arial" pitchFamily="34" charset="0"/>
            </a:endParaRPr>
          </a:p>
        </p:txBody>
      </p:sp>
      <p:sp>
        <p:nvSpPr>
          <p:cNvPr id="143" name="Rectangle 14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915" name="Content Placeholder 2">
            <a:extLst>
              <a:ext uri="{FF2B5EF4-FFF2-40B4-BE49-F238E27FC236}">
                <a16:creationId xmlns:a16="http://schemas.microsoft.com/office/drawing/2014/main" id="{D3E42CB1-B0E2-44EC-920D-3F740859734A}"/>
              </a:ext>
            </a:extLst>
          </p:cNvPr>
          <p:cNvSpPr>
            <a:spLocks noGrp="1" noChangeArrowheads="1"/>
          </p:cNvSpPr>
          <p:nvPr>
            <p:ph idx="1"/>
          </p:nvPr>
        </p:nvSpPr>
        <p:spPr>
          <a:xfrm>
            <a:off x="6081089" y="725394"/>
            <a:ext cx="5142658" cy="5407212"/>
          </a:xfrm>
        </p:spPr>
        <p:txBody>
          <a:bodyPr anchor="ctr">
            <a:normAutofit/>
          </a:bodyPr>
          <a:lstStyle/>
          <a:p>
            <a:pPr eaLnBrk="1" hangingPunct="1"/>
            <a:r>
              <a:rPr lang="vi-VN" altLang="en-US" b="1" dirty="0"/>
              <a:t>Tính đóng gói(Encapsulation) và che dấu(hiding implementation):</a:t>
            </a:r>
          </a:p>
          <a:p>
            <a:pPr lvl="1" eaLnBrk="1" hangingPunct="1"/>
            <a:r>
              <a:rPr lang="vi-VN" altLang="en-US" dirty="0"/>
              <a:t>Tính đóng gói là 1 đặc tính che dấu tiến trình thực thi và chi tiết của 1 đối tượng cụ thể, các dữ liệu được đóng gói và không thể sử dụng bởi các hàm hay phương thức bên ngoài,ngoại trừ sử dụng các phương thức đặc biệt và các thành phần bên trong của nó.</a:t>
            </a:r>
          </a:p>
          <a:p>
            <a:pPr lvl="1" eaLnBrk="1" hangingPunct="1"/>
            <a:r>
              <a:rPr lang="vi-VN" altLang="en-US" dirty="0"/>
              <a:t>Trong C# đặt ra các keyword để xác đ̣nh giới hạn cho các class như </a:t>
            </a:r>
            <a:r>
              <a:rPr lang="vi-VN" altLang="en-US" i="1" dirty="0"/>
              <a:t>Public,Private,Protected</a:t>
            </a:r>
            <a:r>
              <a:rPr lang="vi-VN" altLang="en-US" dirty="0"/>
              <a:t>. Với đặc tính này chương tŕnh dễ dàng debug và giảm thiểu các lỗi của chương trình</a:t>
            </a:r>
            <a:endParaRPr lang="en-US" altLang="en-US" dirty="0"/>
          </a:p>
          <a:p>
            <a:pPr eaLnBrk="1" hangingPunct="1"/>
            <a:endParaRPr lang="vi-VN" altLang="en-US" dirty="0"/>
          </a:p>
        </p:txBody>
      </p:sp>
      <p:sp>
        <p:nvSpPr>
          <p:cNvPr id="38916" name="Slide Number Placeholder 1">
            <a:extLst>
              <a:ext uri="{FF2B5EF4-FFF2-40B4-BE49-F238E27FC236}">
                <a16:creationId xmlns:a16="http://schemas.microsoft.com/office/drawing/2014/main" id="{90A2C0DD-DBCF-4E09-970F-373E54852C6B}"/>
              </a:ext>
            </a:extLst>
          </p:cNvPr>
          <p:cNvSpPr>
            <a:spLocks noGrp="1" noChangeArrowheads="1"/>
          </p:cNvSpPr>
          <p:nvPr>
            <p:ph type="sldNum" sz="quarter" idx="12"/>
          </p:nvPr>
        </p:nvSpPr>
        <p:spPr>
          <a:xfrm>
            <a:off x="11311128" y="6272784"/>
            <a:ext cx="64008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nSpc>
                <a:spcPct val="90000"/>
              </a:lnSpc>
              <a:spcBef>
                <a:spcPct val="0"/>
              </a:spcBef>
              <a:spcAft>
                <a:spcPts val="600"/>
              </a:spcAft>
              <a:buClrTx/>
              <a:buSzTx/>
              <a:buFontTx/>
              <a:buNone/>
            </a:pPr>
            <a:fld id="{198ECA65-E200-415F-AACE-33BB96A6AABE}" type="slidenum">
              <a:rPr lang="vi-VN" altLang="en-US" sz="1900">
                <a:solidFill>
                  <a:schemeClr val="accent1"/>
                </a:solidFill>
                <a:latin typeface="Arial" panose="020B0604020202020204" pitchFamily="34" charset="0"/>
              </a:rPr>
              <a:pPr>
                <a:lnSpc>
                  <a:spcPct val="90000"/>
                </a:lnSpc>
                <a:spcBef>
                  <a:spcPct val="0"/>
                </a:spcBef>
                <a:spcAft>
                  <a:spcPts val="600"/>
                </a:spcAft>
                <a:buClrTx/>
                <a:buSzTx/>
                <a:buFontTx/>
                <a:buNone/>
              </a:pPr>
              <a:t>6</a:t>
            </a:fld>
            <a:endParaRPr lang="vi-VN" altLang="en-US" sz="1900">
              <a:solidFill>
                <a:schemeClr val="accent1"/>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942" name="Rectangle 72">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9943" name="Group 74">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76" name="Oval 75">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944" name="Oval 76">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9938" name="Title 1">
            <a:extLst>
              <a:ext uri="{FF2B5EF4-FFF2-40B4-BE49-F238E27FC236}">
                <a16:creationId xmlns:a16="http://schemas.microsoft.com/office/drawing/2014/main" id="{618EEE8D-C1F9-4C19-9869-2E0D05508674}"/>
              </a:ext>
            </a:extLst>
          </p:cNvPr>
          <p:cNvSpPr>
            <a:spLocks noGrp="1" noChangeArrowheads="1"/>
          </p:cNvSpPr>
          <p:nvPr>
            <p:ph type="title"/>
          </p:nvPr>
        </p:nvSpPr>
        <p:spPr>
          <a:xfrm>
            <a:off x="1490145" y="2376862"/>
            <a:ext cx="2640646" cy="2104273"/>
          </a:xfrm>
          <a:noFill/>
        </p:spPr>
        <p:txBody>
          <a:bodyPr>
            <a:normAutofit/>
          </a:bodyPr>
          <a:lstStyle/>
          <a:p>
            <a:pPr algn="ctr" eaLnBrk="1" hangingPunct="1"/>
            <a:endParaRPr lang="en-US" altLang="en-US" sz="3000">
              <a:solidFill>
                <a:srgbClr val="FFFFFF"/>
              </a:solidFill>
              <a:latin typeface="Arial" panose="020B0604020202020204" pitchFamily="34" charset="0"/>
            </a:endParaRPr>
          </a:p>
        </p:txBody>
      </p:sp>
      <p:sp>
        <p:nvSpPr>
          <p:cNvPr id="39945" name="Rectangle 78">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939" name="Content Placeholder 2">
            <a:extLst>
              <a:ext uri="{FF2B5EF4-FFF2-40B4-BE49-F238E27FC236}">
                <a16:creationId xmlns:a16="http://schemas.microsoft.com/office/drawing/2014/main" id="{E4401F67-F830-4C63-8B38-D4E867DAA8F0}"/>
              </a:ext>
            </a:extLst>
          </p:cNvPr>
          <p:cNvSpPr>
            <a:spLocks noGrp="1" noChangeArrowheads="1"/>
          </p:cNvSpPr>
          <p:nvPr>
            <p:ph idx="1"/>
          </p:nvPr>
        </p:nvSpPr>
        <p:spPr>
          <a:xfrm>
            <a:off x="6081089" y="725394"/>
            <a:ext cx="5142658" cy="5407212"/>
          </a:xfrm>
        </p:spPr>
        <p:txBody>
          <a:bodyPr anchor="ctr">
            <a:normAutofit/>
          </a:bodyPr>
          <a:lstStyle/>
          <a:p>
            <a:pPr marL="273050" indent="-273050"/>
            <a:r>
              <a:rPr lang="vi-VN" altLang="en-US" b="1"/>
              <a:t>Tính Đa hình(polymorphism):</a:t>
            </a:r>
          </a:p>
          <a:p>
            <a:pPr lvl="1" indent="-273050"/>
            <a:r>
              <a:rPr lang="vi-VN" altLang="en-US"/>
              <a:t>Cũng giống như tên gọi, đặc tính này của LT-HDT có thể được diển tả như sau: các </a:t>
            </a:r>
            <a:r>
              <a:rPr lang="vi-VN" altLang="en-US" i="1"/>
              <a:t>phương thức, hành động </a:t>
            </a:r>
            <a:r>
              <a:rPr lang="vi-VN" altLang="en-US"/>
              <a:t>có cùng 1 tên gọi nhưng thực hiện các chức năng khác nhau trong các ngữ cảnh khác nhau.</a:t>
            </a:r>
          </a:p>
          <a:p>
            <a:pPr lvl="1" indent="-273050"/>
            <a:r>
              <a:rPr lang="vi-VN" altLang="en-US"/>
              <a:t>Ví dụ: để tính chu vi của “hình tròn” và “vuông”, 1 phương thức “tinh chu vi” có thể trong 1 ngữ cảnh nào đó, nó tính chu vi cho “hình vuông” và “tròn” trong 1 ngữ cảnh khác, “tinh chu vi” đã sử dụng tính đa hình.</a:t>
            </a:r>
          </a:p>
          <a:p>
            <a:pPr lvl="1" indent="-273050"/>
            <a:endParaRPr lang="en-US" altLang="en-US"/>
          </a:p>
          <a:p>
            <a:pPr marL="273050" indent="-273050"/>
            <a:endParaRPr lang="vi-VN" altLang="en-US"/>
          </a:p>
        </p:txBody>
      </p:sp>
      <p:sp>
        <p:nvSpPr>
          <p:cNvPr id="39940" name="Slide Number Placeholder 1">
            <a:extLst>
              <a:ext uri="{FF2B5EF4-FFF2-40B4-BE49-F238E27FC236}">
                <a16:creationId xmlns:a16="http://schemas.microsoft.com/office/drawing/2014/main" id="{123D87DA-B097-4B60-A92B-72D5A3E47E37}"/>
              </a:ext>
            </a:extLst>
          </p:cNvPr>
          <p:cNvSpPr>
            <a:spLocks noGrp="1" noChangeArrowheads="1"/>
          </p:cNvSpPr>
          <p:nvPr>
            <p:ph type="sldNum" sz="quarter" idx="12"/>
          </p:nvPr>
        </p:nvSpPr>
        <p:spPr>
          <a:xfrm>
            <a:off x="11311128" y="6272784"/>
            <a:ext cx="64008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nSpc>
                <a:spcPct val="90000"/>
              </a:lnSpc>
              <a:spcBef>
                <a:spcPct val="0"/>
              </a:spcBef>
              <a:spcAft>
                <a:spcPts val="600"/>
              </a:spcAft>
              <a:buClrTx/>
              <a:buSzTx/>
              <a:buFontTx/>
              <a:buNone/>
            </a:pPr>
            <a:fld id="{0E8D5225-9CAE-453E-9852-36AC50D0EE2D}" type="slidenum">
              <a:rPr lang="vi-VN" altLang="en-US" sz="1900">
                <a:solidFill>
                  <a:schemeClr val="accent1"/>
                </a:solidFill>
                <a:latin typeface="Arial" panose="020B0604020202020204" pitchFamily="34" charset="0"/>
              </a:rPr>
              <a:pPr>
                <a:lnSpc>
                  <a:spcPct val="90000"/>
                </a:lnSpc>
                <a:spcBef>
                  <a:spcPct val="0"/>
                </a:spcBef>
                <a:spcAft>
                  <a:spcPts val="600"/>
                </a:spcAft>
                <a:buClrTx/>
                <a:buSzTx/>
                <a:buFontTx/>
                <a:buNone/>
              </a:pPr>
              <a:t>7</a:t>
            </a:fld>
            <a:endParaRPr lang="vi-VN" altLang="en-US" sz="1900">
              <a:solidFill>
                <a:schemeClr val="accent1"/>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40967" name="Rectangle 13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Title 1">
            <a:extLst>
              <a:ext uri="{FF2B5EF4-FFF2-40B4-BE49-F238E27FC236}">
                <a16:creationId xmlns:a16="http://schemas.microsoft.com/office/drawing/2014/main" id="{2B1128E0-CB95-491A-8837-5EFB5554C4CB}"/>
              </a:ext>
            </a:extLst>
          </p:cNvPr>
          <p:cNvSpPr>
            <a:spLocks noGrp="1"/>
          </p:cNvSpPr>
          <p:nvPr>
            <p:ph type="title"/>
          </p:nvPr>
        </p:nvSpPr>
        <p:spPr>
          <a:xfrm>
            <a:off x="6386284" y="484632"/>
            <a:ext cx="4741963" cy="1971964"/>
          </a:xfrm>
        </p:spPr>
        <p:txBody>
          <a:bodyPr rtlCol="0">
            <a:normAutofit/>
          </a:bodyPr>
          <a:lstStyle/>
          <a:p>
            <a:pPr defTabSz="457207">
              <a:defRPr/>
            </a:pPr>
            <a:endParaRPr lang="en-US" sz="4800">
              <a:solidFill>
                <a:schemeClr val="tx1"/>
              </a:solidFill>
              <a:latin typeface="Arial" pitchFamily="34" charset="0"/>
            </a:endParaRPr>
          </a:p>
        </p:txBody>
      </p:sp>
      <p:sp>
        <p:nvSpPr>
          <p:cNvPr id="40968" name="Freeform: Shape 139">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64" name="Picture 2">
            <a:extLst>
              <a:ext uri="{FF2B5EF4-FFF2-40B4-BE49-F238E27FC236}">
                <a16:creationId xmlns:a16="http://schemas.microsoft.com/office/drawing/2014/main" id="{D8A2B54F-0330-4859-91BF-29D118AB55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25" r="4068" b="1"/>
          <a:stretch/>
        </p:blipFill>
        <p:spPr bwMode="auto">
          <a:xfrm>
            <a:off x="1057503" y="1287596"/>
            <a:ext cx="3105460" cy="43737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Content Placeholder 2">
            <a:extLst>
              <a:ext uri="{FF2B5EF4-FFF2-40B4-BE49-F238E27FC236}">
                <a16:creationId xmlns:a16="http://schemas.microsoft.com/office/drawing/2014/main" id="{8B65E0B9-8713-4A06-8570-FA1FACA46AA8}"/>
              </a:ext>
            </a:extLst>
          </p:cNvPr>
          <p:cNvSpPr>
            <a:spLocks noGrp="1" noChangeArrowheads="1"/>
          </p:cNvSpPr>
          <p:nvPr>
            <p:ph idx="1"/>
          </p:nvPr>
        </p:nvSpPr>
        <p:spPr>
          <a:xfrm>
            <a:off x="6386286" y="2456596"/>
            <a:ext cx="4741962" cy="3715603"/>
          </a:xfrm>
        </p:spPr>
        <p:txBody>
          <a:bodyPr>
            <a:normAutofit/>
          </a:bodyPr>
          <a:lstStyle/>
          <a:p>
            <a:pPr eaLnBrk="1" hangingPunct="1"/>
            <a:r>
              <a:rPr lang="vi-VN" altLang="en-US" b="1"/>
              <a:t>Tính thừa kế(Inheritance):</a:t>
            </a:r>
          </a:p>
          <a:p>
            <a:pPr lvl="1" eaLnBrk="1" hangingPunct="1"/>
            <a:r>
              <a:rPr lang="vi-VN" altLang="en-US"/>
              <a:t>Đặc tính này cho phép một đối tượng có thể có sẵn các đặc tính mà đối tượng khác đã có thông qua kế thừa.</a:t>
            </a:r>
          </a:p>
          <a:p>
            <a:pPr lvl="1" eaLnBrk="1" hangingPunct="1"/>
            <a:r>
              <a:rPr lang="vi-VN" altLang="en-US"/>
              <a:t> Điều này cho phép các đối tượng chia sẻ hay mở rộng các đặc tính sẵn có mà không phải tiến hành định nghĩa lại.</a:t>
            </a:r>
          </a:p>
          <a:p>
            <a:pPr lvl="1" eaLnBrk="1" hangingPunct="1"/>
            <a:r>
              <a:rPr lang="vi-VN" altLang="en-US"/>
              <a:t>Tuy nhiên, không phải ngôn ngữ hướng đối tượng nào cũng có tính chất này.</a:t>
            </a:r>
          </a:p>
          <a:p>
            <a:pPr lvl="1" eaLnBrk="1" hangingPunct="1"/>
            <a:r>
              <a:rPr lang="vi-VN" altLang="en-US"/>
              <a:t>Hay nói cách khác, 1 đối tượng được thừa hưởng các thuộc tính từ các đối tượng khác.</a:t>
            </a:r>
          </a:p>
          <a:p>
            <a:pPr eaLnBrk="1" hangingPunct="1"/>
            <a:endParaRPr lang="vi-VN" altLang="en-US"/>
          </a:p>
        </p:txBody>
      </p:sp>
      <p:grpSp>
        <p:nvGrpSpPr>
          <p:cNvPr id="40969" name="Group 141">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3" name="Oval 142">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4" name="Oval 143">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40965" name="Slide Number Placeholder 1">
            <a:extLst>
              <a:ext uri="{FF2B5EF4-FFF2-40B4-BE49-F238E27FC236}">
                <a16:creationId xmlns:a16="http://schemas.microsoft.com/office/drawing/2014/main" id="{9D63A533-C349-44B0-99DE-0CF00A538D3B}"/>
              </a:ext>
            </a:extLst>
          </p:cNvPr>
          <p:cNvSpPr>
            <a:spLocks noGrp="1" noChangeArrowheads="1"/>
          </p:cNvSpPr>
          <p:nvPr>
            <p:ph type="sldNum" sz="quarter" idx="12"/>
          </p:nvPr>
        </p:nvSpPr>
        <p:spPr>
          <a:xfrm>
            <a:off x="11311128" y="6272784"/>
            <a:ext cx="64008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nSpc>
                <a:spcPct val="90000"/>
              </a:lnSpc>
              <a:spcBef>
                <a:spcPct val="0"/>
              </a:spcBef>
              <a:spcAft>
                <a:spcPts val="600"/>
              </a:spcAft>
              <a:buClrTx/>
              <a:buSzTx/>
              <a:buFontTx/>
              <a:buNone/>
            </a:pPr>
            <a:fld id="{12B8493C-0939-4F01-849E-F626AC8770AC}" type="slidenum">
              <a:rPr lang="vi-VN" altLang="en-US" sz="1900">
                <a:latin typeface="Arial" panose="020B0604020202020204" pitchFamily="34" charset="0"/>
              </a:rPr>
              <a:pPr>
                <a:lnSpc>
                  <a:spcPct val="90000"/>
                </a:lnSpc>
                <a:spcBef>
                  <a:spcPct val="0"/>
                </a:spcBef>
                <a:spcAft>
                  <a:spcPts val="600"/>
                </a:spcAft>
                <a:buClrTx/>
                <a:buSzTx/>
                <a:buFontTx/>
                <a:buNone/>
              </a:pPr>
              <a:t>8</a:t>
            </a:fld>
            <a:endParaRPr lang="vi-VN" altLang="en-US" sz="1900">
              <a:latin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390" name="Rectangle 7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391" name="Rectangle 7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4392" name="Rectangle 7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4393" name="Rectangle 7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4386" name="Title 1">
            <a:extLst>
              <a:ext uri="{FF2B5EF4-FFF2-40B4-BE49-F238E27FC236}">
                <a16:creationId xmlns:a16="http://schemas.microsoft.com/office/drawing/2014/main" id="{FF1C13B1-DB09-42E8-9CD5-34CA33BA1CD4}"/>
              </a:ext>
            </a:extLst>
          </p:cNvPr>
          <p:cNvSpPr>
            <a:spLocks noGrp="1" noChangeArrowheads="1"/>
          </p:cNvSpPr>
          <p:nvPr>
            <p:ph type="title"/>
          </p:nvPr>
        </p:nvSpPr>
        <p:spPr>
          <a:xfrm>
            <a:off x="1069848" y="484632"/>
            <a:ext cx="10058400" cy="1609344"/>
          </a:xfrm>
        </p:spPr>
        <p:txBody>
          <a:bodyPr>
            <a:normAutofit/>
          </a:bodyPr>
          <a:lstStyle/>
          <a:p>
            <a:pPr eaLnBrk="1" hangingPunct="1"/>
            <a:r>
              <a:rPr lang="en-US" altLang="en-US"/>
              <a:t>Các Từ Khóa</a:t>
            </a:r>
            <a:endParaRPr lang="vi-VN" altLang="en-US"/>
          </a:p>
        </p:txBody>
      </p:sp>
      <p:sp>
        <p:nvSpPr>
          <p:cNvPr id="65539" name="Content Placeholder 2">
            <a:extLst>
              <a:ext uri="{FF2B5EF4-FFF2-40B4-BE49-F238E27FC236}">
                <a16:creationId xmlns:a16="http://schemas.microsoft.com/office/drawing/2014/main" id="{DC504F59-D6C0-4E81-A529-6B8EB3EE1A36}"/>
              </a:ext>
            </a:extLst>
          </p:cNvPr>
          <p:cNvSpPr>
            <a:spLocks noGrp="1"/>
          </p:cNvSpPr>
          <p:nvPr>
            <p:ph idx="1"/>
          </p:nvPr>
        </p:nvSpPr>
        <p:spPr>
          <a:xfrm>
            <a:off x="1069848" y="2320412"/>
            <a:ext cx="10058400" cy="3851787"/>
          </a:xfrm>
        </p:spPr>
        <p:txBody>
          <a:bodyPr rtlCol="0">
            <a:normAutofit/>
          </a:bodyPr>
          <a:lstStyle/>
          <a:p>
            <a:pPr marL="274320" indent="-274320" defTabSz="457207">
              <a:buClr>
                <a:schemeClr val="accent3"/>
              </a:buClr>
              <a:buFont typeface="Wingdings 2"/>
              <a:buChar char=""/>
              <a:defRPr/>
            </a:pPr>
            <a:r>
              <a:rPr lang="en-US" i="1" dirty="0"/>
              <a:t>Base</a:t>
            </a:r>
            <a:r>
              <a:rPr lang="en-US" dirty="0"/>
              <a:t> : </a:t>
            </a:r>
            <a:r>
              <a:rPr lang="en-US" dirty="0" err="1"/>
              <a:t>dùng</a:t>
            </a:r>
            <a:r>
              <a:rPr lang="en-US" dirty="0"/>
              <a:t> </a:t>
            </a:r>
            <a:r>
              <a:rPr lang="en-US" dirty="0" err="1"/>
              <a:t>để</a:t>
            </a:r>
            <a:r>
              <a:rPr lang="en-US" dirty="0"/>
              <a:t> </a:t>
            </a:r>
            <a:r>
              <a:rPr lang="en-US" dirty="0" err="1"/>
              <a:t>triệu</a:t>
            </a:r>
            <a:r>
              <a:rPr lang="en-US" dirty="0"/>
              <a:t> </a:t>
            </a:r>
            <a:r>
              <a:rPr lang="en-US" dirty="0" err="1"/>
              <a:t>gọi</a:t>
            </a:r>
            <a:r>
              <a:rPr lang="en-US" dirty="0"/>
              <a:t> </a:t>
            </a:r>
            <a:r>
              <a:rPr lang="en-US" dirty="0" err="1"/>
              <a:t>hàm</a:t>
            </a:r>
            <a:r>
              <a:rPr lang="en-US" dirty="0"/>
              <a:t> </a:t>
            </a:r>
            <a:r>
              <a:rPr lang="en-US" dirty="0" err="1"/>
              <a:t>hoặc</a:t>
            </a:r>
            <a:r>
              <a:rPr lang="en-US" dirty="0"/>
              <a:t> </a:t>
            </a:r>
            <a:r>
              <a:rPr lang="en-US" dirty="0" err="1"/>
              <a:t>phương</a:t>
            </a:r>
            <a:r>
              <a:rPr lang="en-US" dirty="0"/>
              <a:t> </a:t>
            </a:r>
            <a:r>
              <a:rPr lang="en-US" dirty="0" err="1"/>
              <a:t>thức</a:t>
            </a:r>
            <a:r>
              <a:rPr lang="en-US" dirty="0"/>
              <a:t> </a:t>
            </a:r>
            <a:r>
              <a:rPr lang="en-US" dirty="0" err="1"/>
              <a:t>của</a:t>
            </a:r>
            <a:r>
              <a:rPr lang="en-US" dirty="0"/>
              <a:t> </a:t>
            </a:r>
            <a:r>
              <a:rPr lang="en-US" dirty="0" err="1"/>
              <a:t>lớp</a:t>
            </a:r>
            <a:r>
              <a:rPr lang="en-US" dirty="0"/>
              <a:t> </a:t>
            </a:r>
            <a:r>
              <a:rPr lang="en-US" dirty="0" err="1"/>
              <a:t>cơ</a:t>
            </a:r>
            <a:r>
              <a:rPr lang="en-US" dirty="0"/>
              <a:t> </a:t>
            </a:r>
            <a:r>
              <a:rPr lang="en-US" dirty="0" err="1"/>
              <a:t>sở</a:t>
            </a:r>
            <a:r>
              <a:rPr lang="en-US" dirty="0"/>
              <a:t> </a:t>
            </a:r>
          </a:p>
          <a:p>
            <a:pPr marL="640080" lvl="1" indent="-246888" defTabSz="457207">
              <a:spcAft>
                <a:spcPts val="0"/>
              </a:spcAft>
              <a:buClr>
                <a:schemeClr val="bg2">
                  <a:lumMod val="40000"/>
                  <a:lumOff val="60000"/>
                </a:schemeClr>
              </a:buClr>
              <a:buFont typeface="Wingdings 2"/>
              <a:buChar char=""/>
              <a:defRPr/>
            </a:pPr>
            <a:r>
              <a:rPr lang="en-US" dirty="0" err="1"/>
              <a:t>Ví</a:t>
            </a:r>
            <a:r>
              <a:rPr lang="en-US" dirty="0"/>
              <a:t> </a:t>
            </a:r>
            <a:r>
              <a:rPr lang="en-US" dirty="0" err="1"/>
              <a:t>dụ</a:t>
            </a:r>
            <a:r>
              <a:rPr lang="en-US" dirty="0"/>
              <a:t>: </a:t>
            </a:r>
            <a:r>
              <a:rPr lang="en-US" dirty="0" err="1"/>
              <a:t>Trong</a:t>
            </a:r>
            <a:r>
              <a:rPr lang="en-US" dirty="0"/>
              <a:t> </a:t>
            </a:r>
            <a:r>
              <a:rPr lang="en-US" dirty="0" err="1"/>
              <a:t>lớp</a:t>
            </a:r>
            <a:r>
              <a:rPr lang="en-US" dirty="0"/>
              <a:t> </a:t>
            </a:r>
            <a:r>
              <a:rPr lang="en-US" dirty="0" err="1"/>
              <a:t>dẫn</a:t>
            </a:r>
            <a:r>
              <a:rPr lang="en-US" dirty="0"/>
              <a:t> </a:t>
            </a:r>
            <a:r>
              <a:rPr lang="en-US" dirty="0" err="1"/>
              <a:t>xuất</a:t>
            </a:r>
            <a:r>
              <a:rPr lang="en-US" dirty="0"/>
              <a:t> </a:t>
            </a:r>
            <a:r>
              <a:rPr lang="en-US" dirty="0" err="1"/>
              <a:t>triệu</a:t>
            </a:r>
            <a:r>
              <a:rPr lang="en-US" dirty="0"/>
              <a:t> </a:t>
            </a:r>
            <a:r>
              <a:rPr lang="en-US" dirty="0" err="1"/>
              <a:t>gọi</a:t>
            </a:r>
            <a:r>
              <a:rPr lang="en-US" dirty="0"/>
              <a:t> </a:t>
            </a:r>
            <a:r>
              <a:rPr lang="en-US" dirty="0" err="1"/>
              <a:t>hàm</a:t>
            </a:r>
            <a:r>
              <a:rPr lang="en-US" dirty="0"/>
              <a:t> Draw() </a:t>
            </a:r>
            <a:r>
              <a:rPr lang="en-US" dirty="0" err="1"/>
              <a:t>của</a:t>
            </a:r>
            <a:r>
              <a:rPr lang="en-US" dirty="0"/>
              <a:t> </a:t>
            </a:r>
            <a:r>
              <a:rPr lang="en-US" dirty="0" err="1"/>
              <a:t>lớp</a:t>
            </a:r>
            <a:r>
              <a:rPr lang="en-US" dirty="0"/>
              <a:t> </a:t>
            </a:r>
            <a:r>
              <a:rPr lang="en-US" dirty="0" err="1"/>
              <a:t>cơ</a:t>
            </a:r>
            <a:r>
              <a:rPr lang="en-US" dirty="0"/>
              <a:t> </a:t>
            </a:r>
            <a:r>
              <a:rPr lang="en-US" dirty="0" err="1"/>
              <a:t>sơ</a:t>
            </a:r>
            <a:r>
              <a:rPr lang="en-US" dirty="0"/>
              <a:t>  </a:t>
            </a:r>
            <a:r>
              <a:rPr lang="en-US" i="1" dirty="0" err="1"/>
              <a:t>base.Draw</a:t>
            </a:r>
            <a:r>
              <a:rPr lang="en-US" i="1" dirty="0"/>
              <a:t>();</a:t>
            </a:r>
          </a:p>
          <a:p>
            <a:pPr marL="274320" indent="-274320" defTabSz="457207">
              <a:buClr>
                <a:schemeClr val="accent3"/>
              </a:buClr>
              <a:buFont typeface="Wingdings 2"/>
              <a:buChar char=""/>
              <a:defRPr/>
            </a:pPr>
            <a:r>
              <a:rPr lang="en-US" i="1" dirty="0"/>
              <a:t>Virtual : </a:t>
            </a:r>
            <a:r>
              <a:rPr lang="en-US" dirty="0" err="1"/>
              <a:t>từ</a:t>
            </a:r>
            <a:r>
              <a:rPr lang="en-US" dirty="0"/>
              <a:t> </a:t>
            </a:r>
            <a:r>
              <a:rPr lang="en-US" dirty="0" err="1"/>
              <a:t>khóa</a:t>
            </a:r>
            <a:r>
              <a:rPr lang="en-US" dirty="0"/>
              <a:t> </a:t>
            </a:r>
            <a:r>
              <a:rPr lang="en-US" dirty="0" err="1"/>
              <a:t>hổ</a:t>
            </a:r>
            <a:r>
              <a:rPr lang="en-US" dirty="0"/>
              <a:t> </a:t>
            </a:r>
            <a:r>
              <a:rPr lang="en-US" dirty="0" err="1"/>
              <a:t>trợ</a:t>
            </a:r>
            <a:r>
              <a:rPr lang="en-US" dirty="0"/>
              <a:t> </a:t>
            </a:r>
            <a:r>
              <a:rPr lang="en-US" dirty="0" err="1"/>
              <a:t>tính</a:t>
            </a:r>
            <a:r>
              <a:rPr lang="en-US" dirty="0"/>
              <a:t> </a:t>
            </a:r>
            <a:r>
              <a:rPr lang="en-US" dirty="0" err="1"/>
              <a:t>đa</a:t>
            </a:r>
            <a:r>
              <a:rPr lang="en-US" dirty="0"/>
              <a:t> </a:t>
            </a:r>
            <a:r>
              <a:rPr lang="en-US" dirty="0" err="1"/>
              <a:t>hình</a:t>
            </a:r>
            <a:r>
              <a:rPr lang="en-US" dirty="0"/>
              <a:t>, </a:t>
            </a:r>
            <a:r>
              <a:rPr lang="en-US" dirty="0" err="1"/>
              <a:t>khi</a:t>
            </a:r>
            <a:r>
              <a:rPr lang="en-US" dirty="0"/>
              <a:t> </a:t>
            </a:r>
            <a:r>
              <a:rPr lang="en-US" dirty="0" err="1"/>
              <a:t>chúng</a:t>
            </a:r>
            <a:r>
              <a:rPr lang="en-US" dirty="0"/>
              <a:t> ta </a:t>
            </a:r>
            <a:r>
              <a:rPr lang="en-US" dirty="0" err="1"/>
              <a:t>đánh</a:t>
            </a:r>
            <a:r>
              <a:rPr lang="en-US" dirty="0"/>
              <a:t> </a:t>
            </a:r>
            <a:r>
              <a:rPr lang="en-US" dirty="0" err="1"/>
              <a:t>dấu</a:t>
            </a:r>
            <a:r>
              <a:rPr lang="en-US" dirty="0"/>
              <a:t> </a:t>
            </a:r>
            <a:r>
              <a:rPr lang="en-US" dirty="0" err="1"/>
              <a:t>một</a:t>
            </a:r>
            <a:r>
              <a:rPr lang="en-US" dirty="0"/>
              <a:t> </a:t>
            </a:r>
            <a:r>
              <a:rPr lang="en-US" dirty="0" err="1"/>
              <a:t>hàm</a:t>
            </a:r>
            <a:r>
              <a:rPr lang="en-US" dirty="0"/>
              <a:t> ( </a:t>
            </a:r>
            <a:r>
              <a:rPr lang="en-US" dirty="0" err="1"/>
              <a:t>hàm</a:t>
            </a:r>
            <a:r>
              <a:rPr lang="en-US" dirty="0"/>
              <a:t> </a:t>
            </a:r>
            <a:r>
              <a:rPr lang="en-US" dirty="0" err="1"/>
              <a:t>này</a:t>
            </a:r>
            <a:r>
              <a:rPr lang="en-US" dirty="0"/>
              <a:t> </a:t>
            </a:r>
            <a:r>
              <a:rPr lang="en-US" dirty="0" err="1"/>
              <a:t>thuộc</a:t>
            </a:r>
            <a:r>
              <a:rPr lang="en-US" dirty="0"/>
              <a:t> </a:t>
            </a:r>
            <a:r>
              <a:rPr lang="en-US" dirty="0" err="1"/>
              <a:t>Lớp</a:t>
            </a:r>
            <a:r>
              <a:rPr lang="en-US" dirty="0"/>
              <a:t> </a:t>
            </a:r>
            <a:r>
              <a:rPr lang="en-US" dirty="0" err="1"/>
              <a:t>cơ</a:t>
            </a:r>
            <a:r>
              <a:rPr lang="en-US" dirty="0"/>
              <a:t> </a:t>
            </a:r>
            <a:r>
              <a:rPr lang="en-US" dirty="0" err="1"/>
              <a:t>sở</a:t>
            </a:r>
            <a:r>
              <a:rPr lang="en-US" dirty="0"/>
              <a:t>) </a:t>
            </a:r>
            <a:r>
              <a:rPr lang="en-US" dirty="0" err="1"/>
              <a:t>là</a:t>
            </a:r>
            <a:r>
              <a:rPr lang="en-US" dirty="0"/>
              <a:t> virtual </a:t>
            </a:r>
            <a:r>
              <a:rPr lang="en-US" dirty="0" err="1"/>
              <a:t>thì</a:t>
            </a:r>
            <a:r>
              <a:rPr lang="en-US" dirty="0"/>
              <a:t> </a:t>
            </a:r>
            <a:r>
              <a:rPr lang="en-US" dirty="0" err="1"/>
              <a:t>hàm</a:t>
            </a:r>
            <a:r>
              <a:rPr lang="en-US" dirty="0"/>
              <a:t> </a:t>
            </a:r>
            <a:r>
              <a:rPr lang="en-US" dirty="0" err="1"/>
              <a:t>này</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được</a:t>
            </a:r>
            <a:r>
              <a:rPr lang="en-US" dirty="0"/>
              <a:t> override </a:t>
            </a:r>
            <a:r>
              <a:rPr lang="en-US" dirty="0" err="1"/>
              <a:t>tại</a:t>
            </a:r>
            <a:r>
              <a:rPr lang="en-US" dirty="0"/>
              <a:t> </a:t>
            </a:r>
            <a:r>
              <a:rPr lang="en-US" dirty="0" err="1"/>
              <a:t>các</a:t>
            </a:r>
            <a:r>
              <a:rPr lang="en-US" dirty="0"/>
              <a:t> </a:t>
            </a:r>
            <a:r>
              <a:rPr lang="en-US" dirty="0" err="1"/>
              <a:t>lớp</a:t>
            </a:r>
            <a:r>
              <a:rPr lang="en-US" dirty="0"/>
              <a:t> </a:t>
            </a:r>
            <a:r>
              <a:rPr lang="en-US" dirty="0" err="1"/>
              <a:t>dẫn</a:t>
            </a:r>
            <a:r>
              <a:rPr lang="en-US" dirty="0"/>
              <a:t> </a:t>
            </a:r>
            <a:r>
              <a:rPr lang="en-US" dirty="0" err="1"/>
              <a:t>xuất</a:t>
            </a:r>
            <a:r>
              <a:rPr lang="en-US" dirty="0"/>
              <a:t>.</a:t>
            </a:r>
          </a:p>
          <a:p>
            <a:pPr marL="640080" lvl="1" indent="-246888" defTabSz="457207">
              <a:spcAft>
                <a:spcPts val="0"/>
              </a:spcAft>
              <a:buClr>
                <a:schemeClr val="bg2">
                  <a:lumMod val="40000"/>
                  <a:lumOff val="60000"/>
                </a:schemeClr>
              </a:buClr>
              <a:buFont typeface="Wingdings 2"/>
              <a:buChar char=""/>
              <a:defRPr/>
            </a:pPr>
            <a:r>
              <a:rPr lang="en-US" dirty="0" err="1"/>
              <a:t>Ví</a:t>
            </a:r>
            <a:r>
              <a:rPr lang="en-US" dirty="0"/>
              <a:t> </a:t>
            </a:r>
            <a:r>
              <a:rPr lang="en-US" dirty="0" err="1"/>
              <a:t>dụ</a:t>
            </a:r>
            <a:r>
              <a:rPr lang="en-US" dirty="0"/>
              <a:t> : public  </a:t>
            </a:r>
            <a:r>
              <a:rPr lang="en-US" b="1" dirty="0"/>
              <a:t>virtual</a:t>
            </a:r>
            <a:r>
              <a:rPr lang="en-US" dirty="0"/>
              <a:t>  void Draw()</a:t>
            </a:r>
          </a:p>
          <a:p>
            <a:pPr marL="274320" indent="-274320" defTabSz="457207">
              <a:buClr>
                <a:schemeClr val="accent3"/>
              </a:buClr>
              <a:buFont typeface="Wingdings 2"/>
              <a:buChar char=""/>
              <a:defRPr/>
            </a:pPr>
            <a:r>
              <a:rPr lang="en-US" i="1" dirty="0"/>
              <a:t>Override :</a:t>
            </a:r>
            <a:r>
              <a:rPr lang="en-US" dirty="0"/>
              <a:t> </a:t>
            </a:r>
            <a:r>
              <a:rPr lang="en-US" dirty="0" err="1"/>
              <a:t>từ</a:t>
            </a:r>
            <a:r>
              <a:rPr lang="en-US" dirty="0"/>
              <a:t> </a:t>
            </a:r>
            <a:r>
              <a:rPr lang="en-US" dirty="0" err="1"/>
              <a:t>khóa</a:t>
            </a:r>
            <a:r>
              <a:rPr lang="en-US" dirty="0"/>
              <a:t> </a:t>
            </a:r>
            <a:r>
              <a:rPr lang="en-US" dirty="0" err="1"/>
              <a:t>này</a:t>
            </a:r>
            <a:r>
              <a:rPr lang="en-US" dirty="0"/>
              <a:t> </a:t>
            </a:r>
            <a:r>
              <a:rPr lang="en-US" dirty="0" err="1"/>
              <a:t>sẽ</a:t>
            </a:r>
            <a:r>
              <a:rPr lang="en-US" dirty="0"/>
              <a:t> </a:t>
            </a:r>
            <a:r>
              <a:rPr lang="en-US" dirty="0" err="1"/>
              <a:t>cho</a:t>
            </a:r>
            <a:r>
              <a:rPr lang="en-US" dirty="0"/>
              <a:t> </a:t>
            </a:r>
            <a:r>
              <a:rPr lang="en-US" dirty="0" err="1"/>
              <a:t>phép</a:t>
            </a:r>
            <a:r>
              <a:rPr lang="en-US" dirty="0"/>
              <a:t> </a:t>
            </a:r>
            <a:r>
              <a:rPr lang="en-US" dirty="0" err="1"/>
              <a:t>chúng</a:t>
            </a:r>
            <a:r>
              <a:rPr lang="en-US" dirty="0"/>
              <a:t> ta </a:t>
            </a:r>
            <a:r>
              <a:rPr lang="en-US" dirty="0" err="1"/>
              <a:t>tạo</a:t>
            </a:r>
            <a:r>
              <a:rPr lang="en-US" dirty="0"/>
              <a:t> </a:t>
            </a:r>
            <a:r>
              <a:rPr lang="en-US" dirty="0" err="1"/>
              <a:t>thêm</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mang</a:t>
            </a:r>
            <a:r>
              <a:rPr lang="en-US" dirty="0"/>
              <a:t> </a:t>
            </a:r>
            <a:r>
              <a:rPr lang="en-US" dirty="0" err="1"/>
              <a:t>tính</a:t>
            </a:r>
            <a:r>
              <a:rPr lang="en-US" dirty="0"/>
              <a:t> </a:t>
            </a:r>
            <a:r>
              <a:rPr lang="en-US" dirty="0" err="1"/>
              <a:t>đa</a:t>
            </a:r>
            <a:r>
              <a:rPr lang="en-US" dirty="0"/>
              <a:t> </a:t>
            </a:r>
            <a:r>
              <a:rPr lang="en-US" dirty="0" err="1"/>
              <a:t>hình</a:t>
            </a:r>
            <a:r>
              <a:rPr lang="en-US" dirty="0"/>
              <a:t>, </a:t>
            </a:r>
            <a:r>
              <a:rPr lang="en-US" dirty="0" err="1"/>
              <a:t>nó</a:t>
            </a:r>
            <a:r>
              <a:rPr lang="en-US" dirty="0"/>
              <a:t> </a:t>
            </a:r>
            <a:r>
              <a:rPr lang="en-US" dirty="0" err="1"/>
              <a:t>sẽ</a:t>
            </a:r>
            <a:r>
              <a:rPr lang="en-US" dirty="0"/>
              <a:t> </a:t>
            </a:r>
            <a:r>
              <a:rPr lang="en-US" dirty="0" err="1"/>
              <a:t>báo</a:t>
            </a:r>
            <a:r>
              <a:rPr lang="en-US" dirty="0"/>
              <a:t> </a:t>
            </a:r>
            <a:r>
              <a:rPr lang="en-US" dirty="0" err="1"/>
              <a:t>cho</a:t>
            </a:r>
            <a:r>
              <a:rPr lang="en-US" dirty="0"/>
              <a:t> </a:t>
            </a:r>
            <a:r>
              <a:rPr lang="en-US" dirty="0" err="1"/>
              <a:t>trình</a:t>
            </a:r>
            <a:r>
              <a:rPr lang="en-US" dirty="0"/>
              <a:t> </a:t>
            </a:r>
            <a:r>
              <a:rPr lang="en-US" dirty="0" err="1"/>
              <a:t>biên</a:t>
            </a:r>
            <a:r>
              <a:rPr lang="en-US" dirty="0"/>
              <a:t> </a:t>
            </a:r>
            <a:r>
              <a:rPr lang="en-US" dirty="0" err="1"/>
              <a:t>dịch</a:t>
            </a:r>
            <a:r>
              <a:rPr lang="en-US" dirty="0"/>
              <a:t> </a:t>
            </a:r>
            <a:r>
              <a:rPr lang="en-US" dirty="0" err="1"/>
              <a:t>là</a:t>
            </a:r>
            <a:r>
              <a:rPr lang="en-US" dirty="0"/>
              <a:t> </a:t>
            </a:r>
            <a:r>
              <a:rPr lang="en-US" dirty="0" err="1"/>
              <a:t>sẽ</a:t>
            </a:r>
            <a:r>
              <a:rPr lang="en-US" dirty="0"/>
              <a:t>  </a:t>
            </a:r>
            <a:r>
              <a:rPr lang="en-US" dirty="0" err="1"/>
              <a:t>phủ</a:t>
            </a:r>
            <a:r>
              <a:rPr lang="en-US" dirty="0"/>
              <a:t> </a:t>
            </a:r>
            <a:r>
              <a:rPr lang="en-US" dirty="0" err="1"/>
              <a:t>quyết</a:t>
            </a:r>
            <a:r>
              <a:rPr lang="en-US" dirty="0"/>
              <a:t> </a:t>
            </a:r>
            <a:r>
              <a:rPr lang="en-US" dirty="0" err="1"/>
              <a:t>một</a:t>
            </a:r>
            <a:r>
              <a:rPr lang="en-US" dirty="0"/>
              <a:t> </a:t>
            </a:r>
            <a:r>
              <a:rPr lang="en-US" dirty="0" err="1"/>
              <a:t>hàm</a:t>
            </a:r>
            <a:r>
              <a:rPr lang="en-US" dirty="0"/>
              <a:t> </a:t>
            </a:r>
            <a:r>
              <a:rPr lang="en-US" dirty="0" err="1"/>
              <a:t>nào</a:t>
            </a:r>
            <a:r>
              <a:rPr lang="en-US" dirty="0"/>
              <a:t> </a:t>
            </a:r>
            <a:r>
              <a:rPr lang="en-US" dirty="0" err="1"/>
              <a:t>đó</a:t>
            </a:r>
            <a:r>
              <a:rPr lang="en-US" dirty="0"/>
              <a:t> </a:t>
            </a:r>
            <a:r>
              <a:rPr lang="en-US" dirty="0" err="1"/>
              <a:t>của</a:t>
            </a:r>
            <a:r>
              <a:rPr lang="en-US" dirty="0"/>
              <a:t> </a:t>
            </a:r>
            <a:r>
              <a:rPr lang="en-US" dirty="0" err="1"/>
              <a:t>lớp</a:t>
            </a:r>
            <a:r>
              <a:rPr lang="en-US" dirty="0"/>
              <a:t> </a:t>
            </a:r>
            <a:r>
              <a:rPr lang="en-US" dirty="0" err="1"/>
              <a:t>cơ</a:t>
            </a:r>
            <a:r>
              <a:rPr lang="en-US" dirty="0"/>
              <a:t> </a:t>
            </a:r>
            <a:r>
              <a:rPr lang="en-US" dirty="0" err="1"/>
              <a:t>sở</a:t>
            </a:r>
            <a:r>
              <a:rPr lang="en-US" dirty="0"/>
              <a:t>, </a:t>
            </a:r>
            <a:r>
              <a:rPr lang="en-US" dirty="0" err="1"/>
              <a:t>hàm</a:t>
            </a:r>
            <a:r>
              <a:rPr lang="en-US" dirty="0"/>
              <a:t> </a:t>
            </a:r>
            <a:r>
              <a:rPr lang="en-US" dirty="0" err="1"/>
              <a:t>này</a:t>
            </a:r>
            <a:r>
              <a:rPr lang="en-US" dirty="0"/>
              <a:t> </a:t>
            </a:r>
            <a:r>
              <a:rPr lang="en-US" dirty="0" err="1"/>
              <a:t>có</a:t>
            </a:r>
            <a:r>
              <a:rPr lang="en-US" dirty="0"/>
              <a:t> </a:t>
            </a:r>
            <a:r>
              <a:rPr lang="en-US" dirty="0" err="1"/>
              <a:t>cùng</a:t>
            </a:r>
            <a:r>
              <a:rPr lang="en-US" dirty="0"/>
              <a:t> </a:t>
            </a:r>
            <a:r>
              <a:rPr lang="en-US" dirty="0" err="1"/>
              <a:t>tên</a:t>
            </a:r>
            <a:r>
              <a:rPr lang="en-US" dirty="0"/>
              <a:t>, </a:t>
            </a:r>
            <a:r>
              <a:rPr lang="en-US" dirty="0" err="1"/>
              <a:t>nhưng</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chức</a:t>
            </a:r>
            <a:r>
              <a:rPr lang="en-US" dirty="0"/>
              <a:t> </a:t>
            </a:r>
            <a:r>
              <a:rPr lang="en-US" dirty="0" err="1"/>
              <a:t>năng</a:t>
            </a:r>
            <a:r>
              <a:rPr lang="en-US" dirty="0"/>
              <a:t> </a:t>
            </a:r>
            <a:r>
              <a:rPr lang="en-US" dirty="0" err="1"/>
              <a:t>riêng</a:t>
            </a:r>
            <a:r>
              <a:rPr lang="en-US" dirty="0"/>
              <a:t> </a:t>
            </a:r>
            <a:r>
              <a:rPr lang="en-US" dirty="0" err="1"/>
              <a:t>biệt</a:t>
            </a:r>
            <a:r>
              <a:rPr lang="en-US" dirty="0"/>
              <a:t>.</a:t>
            </a:r>
          </a:p>
          <a:p>
            <a:pPr marL="640080" lvl="1" indent="-246888" defTabSz="457207">
              <a:spcAft>
                <a:spcPts val="0"/>
              </a:spcAft>
              <a:buClr>
                <a:schemeClr val="bg2">
                  <a:lumMod val="40000"/>
                  <a:lumOff val="60000"/>
                </a:schemeClr>
              </a:buClr>
              <a:buFont typeface="Wingdings 2"/>
              <a:buChar char=""/>
              <a:defRPr/>
            </a:pPr>
            <a:r>
              <a:rPr lang="en-US" i="1" dirty="0" err="1"/>
              <a:t>Ví</a:t>
            </a:r>
            <a:r>
              <a:rPr lang="en-US" i="1" dirty="0"/>
              <a:t> </a:t>
            </a:r>
            <a:r>
              <a:rPr lang="en-US" i="1" dirty="0" err="1"/>
              <a:t>dụ</a:t>
            </a:r>
            <a:r>
              <a:rPr lang="en-US" i="1" dirty="0"/>
              <a:t>: </a:t>
            </a:r>
            <a:r>
              <a:rPr lang="en-US" dirty="0"/>
              <a:t> public </a:t>
            </a:r>
            <a:r>
              <a:rPr lang="en-US" b="1" dirty="0"/>
              <a:t>override </a:t>
            </a:r>
            <a:r>
              <a:rPr lang="en-US" dirty="0"/>
              <a:t>void Draw()</a:t>
            </a:r>
          </a:p>
          <a:p>
            <a:pPr marL="365760" indent="-246888" defTabSz="457207">
              <a:buClr>
                <a:schemeClr val="bg2">
                  <a:lumMod val="40000"/>
                  <a:lumOff val="60000"/>
                </a:schemeClr>
              </a:buClr>
              <a:buFont typeface="Wingdings 2"/>
              <a:buChar char=""/>
              <a:defRPr/>
            </a:pPr>
            <a:r>
              <a:rPr lang="en-US" i="1" dirty="0"/>
              <a:t>New</a:t>
            </a:r>
          </a:p>
          <a:p>
            <a:pPr marL="274320" indent="-274320" defTabSz="457207">
              <a:buClr>
                <a:schemeClr val="accent3"/>
              </a:buClr>
              <a:buFont typeface="Wingdings 2"/>
              <a:buChar char=""/>
              <a:defRPr/>
            </a:pPr>
            <a:endParaRPr lang="vi-VN" i="1" dirty="0"/>
          </a:p>
        </p:txBody>
      </p:sp>
      <p:sp>
        <p:nvSpPr>
          <p:cNvPr id="144394" name="Oval 8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4395" name="Oval 8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44388" name="Slide Number Placeholder 1">
            <a:extLst>
              <a:ext uri="{FF2B5EF4-FFF2-40B4-BE49-F238E27FC236}">
                <a16:creationId xmlns:a16="http://schemas.microsoft.com/office/drawing/2014/main" id="{B562F36E-8C36-4A94-A95D-06B5890026C3}"/>
              </a:ext>
            </a:extLst>
          </p:cNvPr>
          <p:cNvSpPr>
            <a:spLocks noGrp="1" noChangeArrowheads="1"/>
          </p:cNvSpPr>
          <p:nvPr>
            <p:ph type="sldNum" sz="quarter" idx="12"/>
          </p:nvPr>
        </p:nvSpPr>
        <p:spPr>
          <a:xfrm>
            <a:off x="11311128" y="6272784"/>
            <a:ext cx="64008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nSpc>
                <a:spcPct val="90000"/>
              </a:lnSpc>
              <a:spcBef>
                <a:spcPct val="0"/>
              </a:spcBef>
              <a:spcAft>
                <a:spcPts val="600"/>
              </a:spcAft>
              <a:buClrTx/>
              <a:buSzTx/>
              <a:buFontTx/>
              <a:buNone/>
            </a:pPr>
            <a:fld id="{BB050546-7046-4951-9752-3FB3F1ED2EF5}" type="slidenum">
              <a:rPr lang="vi-VN" altLang="en-US" sz="1900">
                <a:latin typeface="Arial" panose="020B0604020202020204" pitchFamily="34" charset="0"/>
              </a:rPr>
              <a:pPr>
                <a:lnSpc>
                  <a:spcPct val="90000"/>
                </a:lnSpc>
                <a:spcBef>
                  <a:spcPct val="0"/>
                </a:spcBef>
                <a:spcAft>
                  <a:spcPts val="600"/>
                </a:spcAft>
                <a:buClrTx/>
                <a:buSzTx/>
                <a:buFontTx/>
                <a:buNone/>
              </a:pPr>
              <a:t>9</a:t>
            </a:fld>
            <a:endParaRPr lang="vi-VN" altLang="en-US" sz="1900">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0E8651A2CFE4489D4280820BD2289C" ma:contentTypeVersion="10" ma:contentTypeDescription="Create a new document." ma:contentTypeScope="" ma:versionID="9bccc00a05c5480bb0caf4a750ba79cd">
  <xsd:schema xmlns:xsd="http://www.w3.org/2001/XMLSchema" xmlns:xs="http://www.w3.org/2001/XMLSchema" xmlns:p="http://schemas.microsoft.com/office/2006/metadata/properties" xmlns:ns3="46f0af59-5442-46b0-b7fc-4cb4263518ce" targetNamespace="http://schemas.microsoft.com/office/2006/metadata/properties" ma:root="true" ma:fieldsID="a9f279c1cacdd505d81a7ebc4471fa00" ns3:_="">
    <xsd:import namespace="46f0af59-5442-46b0-b7fc-4cb4263518c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f0af59-5442-46b0-b7fc-4cb4263518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63EE64-7C72-4F68-9024-F8CBFC6E32C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381F8ED-9BC9-460F-A8C5-8B333477A72F}">
  <ds:schemaRefs>
    <ds:schemaRef ds:uri="http://schemas.microsoft.com/sharepoint/v3/contenttype/forms"/>
  </ds:schemaRefs>
</ds:datastoreItem>
</file>

<file path=customXml/itemProps3.xml><?xml version="1.0" encoding="utf-8"?>
<ds:datastoreItem xmlns:ds="http://schemas.openxmlformats.org/officeDocument/2006/customXml" ds:itemID="{ED30251D-A060-4CFA-9885-F2C7DABC4C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f0af59-5442-46b0-b7fc-4cb4263518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1950</Words>
  <Application>Microsoft Office PowerPoint</Application>
  <PresentationFormat>Widescreen</PresentationFormat>
  <Paragraphs>175</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Century Gothic</vt:lpstr>
      <vt:lpstr>Constantia(Body)</vt:lpstr>
      <vt:lpstr>Rockwell</vt:lpstr>
      <vt:lpstr>Rockwell Condensed</vt:lpstr>
      <vt:lpstr>Rockwell Extra Bold</vt:lpstr>
      <vt:lpstr>Tahoma</vt:lpstr>
      <vt:lpstr>Times New Roman</vt:lpstr>
      <vt:lpstr>Wingdings</vt:lpstr>
      <vt:lpstr>Wingdings 2</vt:lpstr>
      <vt:lpstr>Wood Type</vt:lpstr>
      <vt:lpstr>Ôn Tập OOP</vt:lpstr>
      <vt:lpstr>Giới thiệu về LT-HDT</vt:lpstr>
      <vt:lpstr>Biểu Đồ Lớp (Class Diagram)</vt:lpstr>
      <vt:lpstr>Lớp và Đối tượng</vt:lpstr>
      <vt:lpstr>Đặc điểm</vt:lpstr>
      <vt:lpstr>Encapsulation</vt:lpstr>
      <vt:lpstr>PowerPoint Presentation</vt:lpstr>
      <vt:lpstr>PowerPoint Presentation</vt:lpstr>
      <vt:lpstr>Các Từ Khóa</vt:lpstr>
      <vt:lpstr>Kiểu dữ liệu trừu tượng (ADT)</vt:lpstr>
      <vt:lpstr>ADT và O.O.P:</vt:lpstr>
      <vt:lpstr>Lớp- Class</vt:lpstr>
      <vt:lpstr>PowerPoint Presentation</vt:lpstr>
      <vt:lpstr>Constructor</vt:lpstr>
      <vt:lpstr>PowerPoint Presentation</vt:lpstr>
      <vt:lpstr>Ví dụ</vt:lpstr>
      <vt:lpstr>Overloading</vt:lpstr>
      <vt:lpstr>Thuộc Tính-Properties</vt:lpstr>
      <vt:lpstr>Đối tượng tham chiếu đến các biến thành viên của lớp khác</vt:lpstr>
      <vt:lpstr>Abstract Class</vt:lpstr>
      <vt:lpstr>Sum up</vt:lpstr>
      <vt:lpstr>LINQ to SQL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grid view</vt:lpstr>
      <vt:lpstr>PowerPoint Presentation</vt:lpstr>
      <vt:lpstr>PowerPoint Presentation</vt:lpstr>
      <vt:lpstr>Kết thúc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Ôn Tập OOP</dc:title>
  <dc:creator>84938252222</dc:creator>
  <cp:lastModifiedBy>84938252222</cp:lastModifiedBy>
  <cp:revision>1</cp:revision>
  <dcterms:created xsi:type="dcterms:W3CDTF">2020-12-29T13:56:18Z</dcterms:created>
  <dcterms:modified xsi:type="dcterms:W3CDTF">2021-11-30T05:11:35Z</dcterms:modified>
</cp:coreProperties>
</file>