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7"/>
  </p:notesMasterIdLst>
  <p:sldIdLst>
    <p:sldId id="596" r:id="rId2"/>
    <p:sldId id="291" r:id="rId3"/>
    <p:sldId id="292" r:id="rId4"/>
    <p:sldId id="293" r:id="rId5"/>
    <p:sldId id="294" r:id="rId6"/>
    <p:sldId id="295" r:id="rId7"/>
    <p:sldId id="296" r:id="rId8"/>
    <p:sldId id="298" r:id="rId9"/>
    <p:sldId id="592" r:id="rId10"/>
    <p:sldId id="593" r:id="rId11"/>
    <p:sldId id="594" r:id="rId12"/>
    <p:sldId id="595" r:id="rId13"/>
    <p:sldId id="299" r:id="rId14"/>
    <p:sldId id="300" r:id="rId15"/>
    <p:sldId id="301" r:id="rId16"/>
    <p:sldId id="302" r:id="rId17"/>
    <p:sldId id="303" r:id="rId18"/>
    <p:sldId id="483" r:id="rId19"/>
    <p:sldId id="304" r:id="rId20"/>
    <p:sldId id="484" r:id="rId21"/>
    <p:sldId id="305" r:id="rId22"/>
    <p:sldId id="485" r:id="rId23"/>
    <p:sldId id="306" r:id="rId24"/>
    <p:sldId id="486" r:id="rId25"/>
    <p:sldId id="5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32A1FC0B-01ED-4C63-BAB1-1F64AAB99C01}"/>
    <pc:docChg chg="custSel addSld delSld modSld sldOrd">
      <pc:chgData name="Le Vinh Thinh" userId="7b31fadc-e233-4086-a9fa-8d2746a5e226" providerId="ADAL" clId="{32A1FC0B-01ED-4C63-BAB1-1F64AAB99C01}" dt="2021-10-05T03:44:16.411" v="353" actId="20577"/>
      <pc:docMkLst>
        <pc:docMk/>
      </pc:docMkLst>
      <pc:sldChg chg="modSp mod ord">
        <pc:chgData name="Le Vinh Thinh" userId="7b31fadc-e233-4086-a9fa-8d2746a5e226" providerId="ADAL" clId="{32A1FC0B-01ED-4C63-BAB1-1F64AAB99C01}" dt="2021-10-04T12:37:20.488" v="102" actId="113"/>
        <pc:sldMkLst>
          <pc:docMk/>
          <pc:sldMk cId="0" sldId="291"/>
        </pc:sldMkLst>
        <pc:spChg chg="mod">
          <ac:chgData name="Le Vinh Thinh" userId="7b31fadc-e233-4086-a9fa-8d2746a5e226" providerId="ADAL" clId="{32A1FC0B-01ED-4C63-BAB1-1F64AAB99C01}" dt="2021-10-04T12:37:20.488" v="102" actId="113"/>
          <ac:spMkLst>
            <pc:docMk/>
            <pc:sldMk cId="0" sldId="291"/>
            <ac:spMk id="3" creationId="{F9A848B2-B77B-471E-974C-A210A52A8225}"/>
          </ac:spMkLst>
        </pc:spChg>
        <pc:spChg chg="mod">
          <ac:chgData name="Le Vinh Thinh" userId="7b31fadc-e233-4086-a9fa-8d2746a5e226" providerId="ADAL" clId="{32A1FC0B-01ED-4C63-BAB1-1F64AAB99C01}" dt="2021-10-04T12:06:24.265" v="89"/>
          <ac:spMkLst>
            <pc:docMk/>
            <pc:sldMk cId="0" sldId="291"/>
            <ac:spMk id="142340" creationId="{F5AF9DD1-2A13-4B30-93BC-97A9B96FA3C0}"/>
          </ac:spMkLst>
        </pc:spChg>
      </pc:sldChg>
      <pc:sldChg chg="modSp mod">
        <pc:chgData name="Le Vinh Thinh" userId="7b31fadc-e233-4086-a9fa-8d2746a5e226" providerId="ADAL" clId="{32A1FC0B-01ED-4C63-BAB1-1F64AAB99C01}" dt="2021-10-04T12:40:47.909" v="125" actId="207"/>
        <pc:sldMkLst>
          <pc:docMk/>
          <pc:sldMk cId="0" sldId="292"/>
        </pc:sldMkLst>
        <pc:spChg chg="mod">
          <ac:chgData name="Le Vinh Thinh" userId="7b31fadc-e233-4086-a9fa-8d2746a5e226" providerId="ADAL" clId="{32A1FC0B-01ED-4C63-BAB1-1F64AAB99C01}" dt="2021-10-04T12:40:47.909" v="125" actId="207"/>
          <ac:spMkLst>
            <pc:docMk/>
            <pc:sldMk cId="0" sldId="292"/>
            <ac:spMk id="143363" creationId="{C818D5F5-098C-403E-9444-77E4D1D9739A}"/>
          </ac:spMkLst>
        </pc:spChg>
        <pc:spChg chg="mod">
          <ac:chgData name="Le Vinh Thinh" userId="7b31fadc-e233-4086-a9fa-8d2746a5e226" providerId="ADAL" clId="{32A1FC0B-01ED-4C63-BAB1-1F64AAB99C01}" dt="2021-10-04T12:06:24.265" v="89"/>
          <ac:spMkLst>
            <pc:docMk/>
            <pc:sldMk cId="0" sldId="292"/>
            <ac:spMk id="143365" creationId="{3C0D0259-B61B-44A4-8F82-A601180C749E}"/>
          </ac:spMkLst>
        </pc:spChg>
      </pc:sldChg>
      <pc:sldChg chg="modSp mod">
        <pc:chgData name="Le Vinh Thinh" userId="7b31fadc-e233-4086-a9fa-8d2746a5e226" providerId="ADAL" clId="{32A1FC0B-01ED-4C63-BAB1-1F64AAB99C01}" dt="2021-10-04T12:44:05.401" v="145" actId="114"/>
        <pc:sldMkLst>
          <pc:docMk/>
          <pc:sldMk cId="0" sldId="293"/>
        </pc:sldMkLst>
        <pc:spChg chg="mod">
          <ac:chgData name="Le Vinh Thinh" userId="7b31fadc-e233-4086-a9fa-8d2746a5e226" providerId="ADAL" clId="{32A1FC0B-01ED-4C63-BAB1-1F64AAB99C01}" dt="2021-10-04T12:44:05.401" v="145" actId="114"/>
          <ac:spMkLst>
            <pc:docMk/>
            <pc:sldMk cId="0" sldId="293"/>
            <ac:spMk id="65539" creationId="{3156483C-7DA5-4AAA-9DB4-EA9DD187E593}"/>
          </ac:spMkLst>
        </pc:spChg>
        <pc:spChg chg="mod">
          <ac:chgData name="Le Vinh Thinh" userId="7b31fadc-e233-4086-a9fa-8d2746a5e226" providerId="ADAL" clId="{32A1FC0B-01ED-4C63-BAB1-1F64AAB99C01}" dt="2021-10-04T12:06:24.265" v="89"/>
          <ac:spMkLst>
            <pc:docMk/>
            <pc:sldMk cId="0" sldId="293"/>
            <ac:spMk id="144386" creationId="{C2643AB2-B635-4EBE-A170-C7B6163C77A8}"/>
          </ac:spMkLst>
        </pc:spChg>
        <pc:spChg chg="mod">
          <ac:chgData name="Le Vinh Thinh" userId="7b31fadc-e233-4086-a9fa-8d2746a5e226" providerId="ADAL" clId="{32A1FC0B-01ED-4C63-BAB1-1F64AAB99C01}" dt="2021-10-04T12:06:24.265" v="89"/>
          <ac:spMkLst>
            <pc:docMk/>
            <pc:sldMk cId="0" sldId="293"/>
            <ac:spMk id="144388" creationId="{934D730C-4FF5-4FFE-AFB0-B53E74DD523E}"/>
          </ac:spMkLst>
        </pc:spChg>
      </pc:sldChg>
      <pc:sldChg chg="modSp mod">
        <pc:chgData name="Le Vinh Thinh" userId="7b31fadc-e233-4086-a9fa-8d2746a5e226" providerId="ADAL" clId="{32A1FC0B-01ED-4C63-BAB1-1F64AAB99C01}" dt="2021-10-04T12:47:00.034" v="180" actId="20577"/>
        <pc:sldMkLst>
          <pc:docMk/>
          <pc:sldMk cId="0" sldId="294"/>
        </pc:sldMkLst>
        <pc:spChg chg="mod">
          <ac:chgData name="Le Vinh Thinh" userId="7b31fadc-e233-4086-a9fa-8d2746a5e226" providerId="ADAL" clId="{32A1FC0B-01ED-4C63-BAB1-1F64AAB99C01}" dt="2021-10-04T12:47:00.034" v="180" actId="20577"/>
          <ac:spMkLst>
            <pc:docMk/>
            <pc:sldMk cId="0" sldId="294"/>
            <ac:spMk id="66563" creationId="{F2C1B8A6-C1C7-4E50-B37C-6372D2C86C73}"/>
          </ac:spMkLst>
        </pc:spChg>
        <pc:spChg chg="mod">
          <ac:chgData name="Le Vinh Thinh" userId="7b31fadc-e233-4086-a9fa-8d2746a5e226" providerId="ADAL" clId="{32A1FC0B-01ED-4C63-BAB1-1F64AAB99C01}" dt="2021-10-04T12:06:24.265" v="89"/>
          <ac:spMkLst>
            <pc:docMk/>
            <pc:sldMk cId="0" sldId="294"/>
            <ac:spMk id="145410" creationId="{5F6528B8-B155-4C71-AE2B-8B8FC7E1397A}"/>
          </ac:spMkLst>
        </pc:spChg>
        <pc:spChg chg="mod">
          <ac:chgData name="Le Vinh Thinh" userId="7b31fadc-e233-4086-a9fa-8d2746a5e226" providerId="ADAL" clId="{32A1FC0B-01ED-4C63-BAB1-1F64AAB99C01}" dt="2021-10-04T12:06:24.265" v="89"/>
          <ac:spMkLst>
            <pc:docMk/>
            <pc:sldMk cId="0" sldId="294"/>
            <ac:spMk id="145412" creationId="{9F141CEB-0922-4C34-95B8-4DA8661ABC55}"/>
          </ac:spMkLst>
        </pc:spChg>
      </pc:sldChg>
      <pc:sldChg chg="delSp modSp mod">
        <pc:chgData name="Le Vinh Thinh" userId="7b31fadc-e233-4086-a9fa-8d2746a5e226" providerId="ADAL" clId="{32A1FC0B-01ED-4C63-BAB1-1F64AAB99C01}" dt="2021-10-04T13:06:08.331" v="207" actId="478"/>
        <pc:sldMkLst>
          <pc:docMk/>
          <pc:sldMk cId="0" sldId="295"/>
        </pc:sldMkLst>
        <pc:spChg chg="mod">
          <ac:chgData name="Le Vinh Thinh" userId="7b31fadc-e233-4086-a9fa-8d2746a5e226" providerId="ADAL" clId="{32A1FC0B-01ED-4C63-BAB1-1F64AAB99C01}" dt="2021-10-04T13:04:44.947" v="190" actId="20577"/>
          <ac:spMkLst>
            <pc:docMk/>
            <pc:sldMk cId="0" sldId="295"/>
            <ac:spMk id="67587" creationId="{90F568CB-D1ED-4909-881F-C1F0C8F573BD}"/>
          </ac:spMkLst>
        </pc:spChg>
        <pc:spChg chg="del mod">
          <ac:chgData name="Le Vinh Thinh" userId="7b31fadc-e233-4086-a9fa-8d2746a5e226" providerId="ADAL" clId="{32A1FC0B-01ED-4C63-BAB1-1F64AAB99C01}" dt="2021-10-04T13:06:08.331" v="207" actId="478"/>
          <ac:spMkLst>
            <pc:docMk/>
            <pc:sldMk cId="0" sldId="295"/>
            <ac:spMk id="146434" creationId="{6DC9E715-0B53-4E84-B808-D6995938CE3A}"/>
          </ac:spMkLst>
        </pc:spChg>
        <pc:spChg chg="mod">
          <ac:chgData name="Le Vinh Thinh" userId="7b31fadc-e233-4086-a9fa-8d2746a5e226" providerId="ADAL" clId="{32A1FC0B-01ED-4C63-BAB1-1F64AAB99C01}" dt="2021-10-04T12:06:24.265" v="89"/>
          <ac:spMkLst>
            <pc:docMk/>
            <pc:sldMk cId="0" sldId="295"/>
            <ac:spMk id="146436" creationId="{CA1EC2E1-4787-4D4F-98E1-AF1181E93A8D}"/>
          </ac:spMkLst>
        </pc:spChg>
      </pc:sldChg>
      <pc:sldChg chg="addSp modSp mod">
        <pc:chgData name="Le Vinh Thinh" userId="7b31fadc-e233-4086-a9fa-8d2746a5e226" providerId="ADAL" clId="{32A1FC0B-01ED-4C63-BAB1-1F64AAB99C01}" dt="2021-10-04T13:06:40.501" v="214" actId="1076"/>
        <pc:sldMkLst>
          <pc:docMk/>
          <pc:sldMk cId="0" sldId="296"/>
        </pc:sldMkLst>
        <pc:spChg chg="mod">
          <ac:chgData name="Le Vinh Thinh" userId="7b31fadc-e233-4086-a9fa-8d2746a5e226" providerId="ADAL" clId="{32A1FC0B-01ED-4C63-BAB1-1F64AAB99C01}" dt="2021-10-04T13:05:36.321" v="206" actId="20577"/>
          <ac:spMkLst>
            <pc:docMk/>
            <pc:sldMk cId="0" sldId="296"/>
            <ac:spMk id="147458" creationId="{7D65C554-DB0C-4FE2-A1E4-982BED43EB9F}"/>
          </ac:spMkLst>
        </pc:spChg>
        <pc:spChg chg="mod">
          <ac:chgData name="Le Vinh Thinh" userId="7b31fadc-e233-4086-a9fa-8d2746a5e226" providerId="ADAL" clId="{32A1FC0B-01ED-4C63-BAB1-1F64AAB99C01}" dt="2021-10-04T12:06:24.265" v="89"/>
          <ac:spMkLst>
            <pc:docMk/>
            <pc:sldMk cId="0" sldId="296"/>
            <ac:spMk id="147460" creationId="{838580D6-D29D-44DB-BB49-B7F0BE083D56}"/>
          </ac:spMkLst>
        </pc:spChg>
        <pc:graphicFrameChg chg="mod">
          <ac:chgData name="Le Vinh Thinh" userId="7b31fadc-e233-4086-a9fa-8d2746a5e226" providerId="ADAL" clId="{32A1FC0B-01ED-4C63-BAB1-1F64AAB99C01}" dt="2021-10-04T13:06:40.501" v="214" actId="1076"/>
          <ac:graphicFrameMkLst>
            <pc:docMk/>
            <pc:sldMk cId="0" sldId="296"/>
            <ac:graphicFrameMk id="147459" creationId="{A6AE0A77-521A-4C24-901E-F5D30D2510E6}"/>
          </ac:graphicFrameMkLst>
        </pc:graphicFrameChg>
        <pc:picChg chg="add mod">
          <ac:chgData name="Le Vinh Thinh" userId="7b31fadc-e233-4086-a9fa-8d2746a5e226" providerId="ADAL" clId="{32A1FC0B-01ED-4C63-BAB1-1F64AAB99C01}" dt="2021-10-04T13:06:34.271" v="213" actId="1076"/>
          <ac:picMkLst>
            <pc:docMk/>
            <pc:sldMk cId="0" sldId="296"/>
            <ac:picMk id="5" creationId="{D21C72CD-C299-4068-96B3-F94148F7ABC5}"/>
          </ac:picMkLst>
        </pc:picChg>
      </pc:sldChg>
      <pc:sldChg chg="modSp del">
        <pc:chgData name="Le Vinh Thinh" userId="7b31fadc-e233-4086-a9fa-8d2746a5e226" providerId="ADAL" clId="{32A1FC0B-01ED-4C63-BAB1-1F64AAB99C01}" dt="2021-10-04T13:06:47.369" v="215" actId="47"/>
        <pc:sldMkLst>
          <pc:docMk/>
          <pc:sldMk cId="0" sldId="297"/>
        </pc:sldMkLst>
        <pc:spChg chg="mod">
          <ac:chgData name="Le Vinh Thinh" userId="7b31fadc-e233-4086-a9fa-8d2746a5e226" providerId="ADAL" clId="{32A1FC0B-01ED-4C63-BAB1-1F64AAB99C01}" dt="2021-10-04T12:06:24.265" v="89"/>
          <ac:spMkLst>
            <pc:docMk/>
            <pc:sldMk cId="0" sldId="297"/>
            <ac:spMk id="148482" creationId="{F44E2DD0-86D5-4C2A-9450-27FEDEA2B891}"/>
          </ac:spMkLst>
        </pc:spChg>
        <pc:spChg chg="mod">
          <ac:chgData name="Le Vinh Thinh" userId="7b31fadc-e233-4086-a9fa-8d2746a5e226" providerId="ADAL" clId="{32A1FC0B-01ED-4C63-BAB1-1F64AAB99C01}" dt="2021-10-04T12:06:24.265" v="89"/>
          <ac:spMkLst>
            <pc:docMk/>
            <pc:sldMk cId="0" sldId="297"/>
            <ac:spMk id="148484" creationId="{179DCA0D-56AC-4F64-8758-1E8EB03B0335}"/>
          </ac:spMkLst>
        </pc:spChg>
        <pc:picChg chg="mod">
          <ac:chgData name="Le Vinh Thinh" userId="7b31fadc-e233-4086-a9fa-8d2746a5e226" providerId="ADAL" clId="{32A1FC0B-01ED-4C63-BAB1-1F64AAB99C01}" dt="2021-10-04T12:06:24.265" v="89"/>
          <ac:picMkLst>
            <pc:docMk/>
            <pc:sldMk cId="0" sldId="297"/>
            <ac:picMk id="148483" creationId="{21697460-896D-453F-A2DC-7C1BAE63856F}"/>
          </ac:picMkLst>
        </pc:picChg>
      </pc:sldChg>
      <pc:sldChg chg="modSp mod">
        <pc:chgData name="Le Vinh Thinh" userId="7b31fadc-e233-4086-a9fa-8d2746a5e226" providerId="ADAL" clId="{32A1FC0B-01ED-4C63-BAB1-1F64AAB99C01}" dt="2021-10-04T13:09:24.780" v="218" actId="1076"/>
        <pc:sldMkLst>
          <pc:docMk/>
          <pc:sldMk cId="0" sldId="298"/>
        </pc:sldMkLst>
        <pc:spChg chg="mod">
          <ac:chgData name="Le Vinh Thinh" userId="7b31fadc-e233-4086-a9fa-8d2746a5e226" providerId="ADAL" clId="{32A1FC0B-01ED-4C63-BAB1-1F64AAB99C01}" dt="2021-10-04T13:09:15.937" v="217" actId="20577"/>
          <ac:spMkLst>
            <pc:docMk/>
            <pc:sldMk cId="0" sldId="298"/>
            <ac:spMk id="149506" creationId="{5687F4EC-8E4D-4E8A-992C-D08BE35D4A8D}"/>
          </ac:spMkLst>
        </pc:spChg>
        <pc:spChg chg="mod">
          <ac:chgData name="Le Vinh Thinh" userId="7b31fadc-e233-4086-a9fa-8d2746a5e226" providerId="ADAL" clId="{32A1FC0B-01ED-4C63-BAB1-1F64AAB99C01}" dt="2021-10-04T12:06:24.265" v="89"/>
          <ac:spMkLst>
            <pc:docMk/>
            <pc:sldMk cId="0" sldId="298"/>
            <ac:spMk id="149508" creationId="{AFF627FD-1BD2-4907-8C68-D1124605DE29}"/>
          </ac:spMkLst>
        </pc:spChg>
        <pc:picChg chg="mod">
          <ac:chgData name="Le Vinh Thinh" userId="7b31fadc-e233-4086-a9fa-8d2746a5e226" providerId="ADAL" clId="{32A1FC0B-01ED-4C63-BAB1-1F64AAB99C01}" dt="2021-10-04T13:09:24.780" v="218" actId="1076"/>
          <ac:picMkLst>
            <pc:docMk/>
            <pc:sldMk cId="0" sldId="298"/>
            <ac:picMk id="149507" creationId="{2A35B212-DEC3-42E8-8D9D-B6656BD536F0}"/>
          </ac:picMkLst>
        </pc:picChg>
      </pc:sldChg>
      <pc:sldChg chg="modSp mod">
        <pc:chgData name="Le Vinh Thinh" userId="7b31fadc-e233-4086-a9fa-8d2746a5e226" providerId="ADAL" clId="{32A1FC0B-01ED-4C63-BAB1-1F64AAB99C01}" dt="2021-10-04T13:41:35.453" v="238" actId="20577"/>
        <pc:sldMkLst>
          <pc:docMk/>
          <pc:sldMk cId="0" sldId="299"/>
        </pc:sldMkLst>
        <pc:spChg chg="mod">
          <ac:chgData name="Le Vinh Thinh" userId="7b31fadc-e233-4086-a9fa-8d2746a5e226" providerId="ADAL" clId="{32A1FC0B-01ED-4C63-BAB1-1F64AAB99C01}" dt="2021-10-04T13:41:35.453" v="238" actId="20577"/>
          <ac:spMkLst>
            <pc:docMk/>
            <pc:sldMk cId="0" sldId="299"/>
            <ac:spMk id="140291" creationId="{58DD9465-9027-4F99-A4AB-9057E44B78A1}"/>
          </ac:spMkLst>
        </pc:spChg>
        <pc:spChg chg="mod">
          <ac:chgData name="Le Vinh Thinh" userId="7b31fadc-e233-4086-a9fa-8d2746a5e226" providerId="ADAL" clId="{32A1FC0B-01ED-4C63-BAB1-1F64AAB99C01}" dt="2021-10-04T12:06:24.265" v="89"/>
          <ac:spMkLst>
            <pc:docMk/>
            <pc:sldMk cId="0" sldId="299"/>
            <ac:spMk id="154626" creationId="{BA54F6C4-5E8F-440A-8250-F6B9630FB238}"/>
          </ac:spMkLst>
        </pc:spChg>
        <pc:spChg chg="mod">
          <ac:chgData name="Le Vinh Thinh" userId="7b31fadc-e233-4086-a9fa-8d2746a5e226" providerId="ADAL" clId="{32A1FC0B-01ED-4C63-BAB1-1F64AAB99C01}" dt="2021-10-04T12:06:24.265" v="89"/>
          <ac:spMkLst>
            <pc:docMk/>
            <pc:sldMk cId="0" sldId="299"/>
            <ac:spMk id="154628" creationId="{9E260762-374A-4361-88FC-9417FFFB29CA}"/>
          </ac:spMkLst>
        </pc:spChg>
      </pc:sldChg>
      <pc:sldChg chg="modSp mod">
        <pc:chgData name="Le Vinh Thinh" userId="7b31fadc-e233-4086-a9fa-8d2746a5e226" providerId="ADAL" clId="{32A1FC0B-01ED-4C63-BAB1-1F64AAB99C01}" dt="2021-10-04T12:06:24.265" v="89"/>
        <pc:sldMkLst>
          <pc:docMk/>
          <pc:sldMk cId="0" sldId="300"/>
        </pc:sldMkLst>
        <pc:spChg chg="mod">
          <ac:chgData name="Le Vinh Thinh" userId="7b31fadc-e233-4086-a9fa-8d2746a5e226" providerId="ADAL" clId="{32A1FC0B-01ED-4C63-BAB1-1F64AAB99C01}" dt="2021-10-04T12:02:47.995" v="4" actId="27636"/>
          <ac:spMkLst>
            <pc:docMk/>
            <pc:sldMk cId="0" sldId="300"/>
            <ac:spMk id="71683" creationId="{6C7A8BCB-6641-475D-8D40-4FA567A2FFA9}"/>
          </ac:spMkLst>
        </pc:spChg>
        <pc:spChg chg="mod">
          <ac:chgData name="Le Vinh Thinh" userId="7b31fadc-e233-4086-a9fa-8d2746a5e226" providerId="ADAL" clId="{32A1FC0B-01ED-4C63-BAB1-1F64AAB99C01}" dt="2021-10-04T12:06:24.265" v="89"/>
          <ac:spMkLst>
            <pc:docMk/>
            <pc:sldMk cId="0" sldId="300"/>
            <ac:spMk id="155650" creationId="{D443646E-F1EC-42CA-813F-06314E796256}"/>
          </ac:spMkLst>
        </pc:spChg>
        <pc:spChg chg="mod">
          <ac:chgData name="Le Vinh Thinh" userId="7b31fadc-e233-4086-a9fa-8d2746a5e226" providerId="ADAL" clId="{32A1FC0B-01ED-4C63-BAB1-1F64AAB99C01}" dt="2021-10-04T12:06:24.265" v="89"/>
          <ac:spMkLst>
            <pc:docMk/>
            <pc:sldMk cId="0" sldId="300"/>
            <ac:spMk id="155652" creationId="{E24DF710-4374-43C6-BCAF-97B31CB55F2C}"/>
          </ac:spMkLst>
        </pc:spChg>
      </pc:sldChg>
      <pc:sldChg chg="modSp mod">
        <pc:chgData name="Le Vinh Thinh" userId="7b31fadc-e233-4086-a9fa-8d2746a5e226" providerId="ADAL" clId="{32A1FC0B-01ED-4C63-BAB1-1F64AAB99C01}" dt="2021-10-04T12:06:24.265" v="89"/>
        <pc:sldMkLst>
          <pc:docMk/>
          <pc:sldMk cId="0" sldId="301"/>
        </pc:sldMkLst>
        <pc:spChg chg="mod">
          <ac:chgData name="Le Vinh Thinh" userId="7b31fadc-e233-4086-a9fa-8d2746a5e226" providerId="ADAL" clId="{32A1FC0B-01ED-4C63-BAB1-1F64AAB99C01}" dt="2021-10-04T12:02:48.032" v="5" actId="27636"/>
          <ac:spMkLst>
            <pc:docMk/>
            <pc:sldMk cId="0" sldId="301"/>
            <ac:spMk id="72707" creationId="{3C08B702-45DC-402B-877D-FB0BB7B81267}"/>
          </ac:spMkLst>
        </pc:spChg>
        <pc:spChg chg="mod">
          <ac:chgData name="Le Vinh Thinh" userId="7b31fadc-e233-4086-a9fa-8d2746a5e226" providerId="ADAL" clId="{32A1FC0B-01ED-4C63-BAB1-1F64AAB99C01}" dt="2021-10-04T12:06:24.265" v="89"/>
          <ac:spMkLst>
            <pc:docMk/>
            <pc:sldMk cId="0" sldId="301"/>
            <ac:spMk id="156677" creationId="{9C8232B0-EBE8-4BDB-B36E-AEF16462C8CD}"/>
          </ac:spMkLst>
        </pc:spChg>
      </pc:sldChg>
      <pc:sldChg chg="modSp">
        <pc:chgData name="Le Vinh Thinh" userId="7b31fadc-e233-4086-a9fa-8d2746a5e226" providerId="ADAL" clId="{32A1FC0B-01ED-4C63-BAB1-1F64AAB99C01}" dt="2021-10-04T12:06:24.265" v="89"/>
        <pc:sldMkLst>
          <pc:docMk/>
          <pc:sldMk cId="0" sldId="302"/>
        </pc:sldMkLst>
        <pc:spChg chg="mod">
          <ac:chgData name="Le Vinh Thinh" userId="7b31fadc-e233-4086-a9fa-8d2746a5e226" providerId="ADAL" clId="{32A1FC0B-01ED-4C63-BAB1-1F64AAB99C01}" dt="2021-10-04T12:06:24.265" v="89"/>
          <ac:spMkLst>
            <pc:docMk/>
            <pc:sldMk cId="0" sldId="302"/>
            <ac:spMk id="157698" creationId="{50424DCA-BCFE-4563-BBA4-766C28CD6FE2}"/>
          </ac:spMkLst>
        </pc:spChg>
        <pc:spChg chg="mod">
          <ac:chgData name="Le Vinh Thinh" userId="7b31fadc-e233-4086-a9fa-8d2746a5e226" providerId="ADAL" clId="{32A1FC0B-01ED-4C63-BAB1-1F64AAB99C01}" dt="2021-10-04T12:06:24.265" v="89"/>
          <ac:spMkLst>
            <pc:docMk/>
            <pc:sldMk cId="0" sldId="302"/>
            <ac:spMk id="157701" creationId="{24C0C369-210E-4056-B579-1258597B11C3}"/>
          </ac:spMkLst>
        </pc:spChg>
      </pc:sldChg>
      <pc:sldChg chg="modSp">
        <pc:chgData name="Le Vinh Thinh" userId="7b31fadc-e233-4086-a9fa-8d2746a5e226" providerId="ADAL" clId="{32A1FC0B-01ED-4C63-BAB1-1F64AAB99C01}" dt="2021-10-04T12:06:24.265" v="89"/>
        <pc:sldMkLst>
          <pc:docMk/>
          <pc:sldMk cId="0" sldId="303"/>
        </pc:sldMkLst>
        <pc:spChg chg="mod">
          <ac:chgData name="Le Vinh Thinh" userId="7b31fadc-e233-4086-a9fa-8d2746a5e226" providerId="ADAL" clId="{32A1FC0B-01ED-4C63-BAB1-1F64AAB99C01}" dt="2021-10-04T12:06:24.265" v="89"/>
          <ac:spMkLst>
            <pc:docMk/>
            <pc:sldMk cId="0" sldId="303"/>
            <ac:spMk id="158722" creationId="{BBC9AC33-2278-43EA-B70A-1D5CE0135ABA}"/>
          </ac:spMkLst>
        </pc:spChg>
        <pc:spChg chg="mod">
          <ac:chgData name="Le Vinh Thinh" userId="7b31fadc-e233-4086-a9fa-8d2746a5e226" providerId="ADAL" clId="{32A1FC0B-01ED-4C63-BAB1-1F64AAB99C01}" dt="2021-10-04T12:06:24.265" v="89"/>
          <ac:spMkLst>
            <pc:docMk/>
            <pc:sldMk cId="0" sldId="303"/>
            <ac:spMk id="158723" creationId="{20B6F615-8801-43E2-A9D5-3DC19DC3EDD7}"/>
          </ac:spMkLst>
        </pc:spChg>
        <pc:spChg chg="mod">
          <ac:chgData name="Le Vinh Thinh" userId="7b31fadc-e233-4086-a9fa-8d2746a5e226" providerId="ADAL" clId="{32A1FC0B-01ED-4C63-BAB1-1F64AAB99C01}" dt="2021-10-04T12:06:24.265" v="89"/>
          <ac:spMkLst>
            <pc:docMk/>
            <pc:sldMk cId="0" sldId="303"/>
            <ac:spMk id="158729" creationId="{AA0C7B30-E824-437A-87DC-0282417720D6}"/>
          </ac:spMkLst>
        </pc:spChg>
      </pc:sldChg>
      <pc:sldChg chg="modSp">
        <pc:chgData name="Le Vinh Thinh" userId="7b31fadc-e233-4086-a9fa-8d2746a5e226" providerId="ADAL" clId="{32A1FC0B-01ED-4C63-BAB1-1F64AAB99C01}" dt="2021-10-04T12:06:24.265" v="89"/>
        <pc:sldMkLst>
          <pc:docMk/>
          <pc:sldMk cId="0" sldId="304"/>
        </pc:sldMkLst>
        <pc:spChg chg="mod">
          <ac:chgData name="Le Vinh Thinh" userId="7b31fadc-e233-4086-a9fa-8d2746a5e226" providerId="ADAL" clId="{32A1FC0B-01ED-4C63-BAB1-1F64AAB99C01}" dt="2021-10-04T12:06:24.265" v="89"/>
          <ac:spMkLst>
            <pc:docMk/>
            <pc:sldMk cId="0" sldId="304"/>
            <ac:spMk id="160783" creationId="{EC1CFEFE-9930-40C6-89A2-33C5C637AEF8}"/>
          </ac:spMkLst>
        </pc:spChg>
      </pc:sldChg>
      <pc:sldChg chg="modSp mod">
        <pc:chgData name="Le Vinh Thinh" userId="7b31fadc-e233-4086-a9fa-8d2746a5e226" providerId="ADAL" clId="{32A1FC0B-01ED-4C63-BAB1-1F64AAB99C01}" dt="2021-10-04T12:06:24.265" v="89"/>
        <pc:sldMkLst>
          <pc:docMk/>
          <pc:sldMk cId="0" sldId="305"/>
        </pc:sldMkLst>
        <pc:spChg chg="mod">
          <ac:chgData name="Le Vinh Thinh" userId="7b31fadc-e233-4086-a9fa-8d2746a5e226" providerId="ADAL" clId="{32A1FC0B-01ED-4C63-BAB1-1F64AAB99C01}" dt="2021-10-04T12:02:48.054" v="6" actId="27636"/>
          <ac:spMkLst>
            <pc:docMk/>
            <pc:sldMk cId="0" sldId="305"/>
            <ac:spMk id="152578" creationId="{F712F264-AB77-4672-B013-BE5F9CD0604B}"/>
          </ac:spMkLst>
        </pc:spChg>
        <pc:spChg chg="mod">
          <ac:chgData name="Le Vinh Thinh" userId="7b31fadc-e233-4086-a9fa-8d2746a5e226" providerId="ADAL" clId="{32A1FC0B-01ED-4C63-BAB1-1F64AAB99C01}" dt="2021-10-04T12:06:24.265" v="89"/>
          <ac:spMkLst>
            <pc:docMk/>
            <pc:sldMk cId="0" sldId="305"/>
            <ac:spMk id="162834" creationId="{1C67AEA5-90B1-41CC-8DCB-AB1F35BD70F4}"/>
          </ac:spMkLst>
        </pc:spChg>
      </pc:sldChg>
      <pc:sldChg chg="modSp mod">
        <pc:chgData name="Le Vinh Thinh" userId="7b31fadc-e233-4086-a9fa-8d2746a5e226" providerId="ADAL" clId="{32A1FC0B-01ED-4C63-BAB1-1F64AAB99C01}" dt="2021-10-04T12:06:24.265" v="89"/>
        <pc:sldMkLst>
          <pc:docMk/>
          <pc:sldMk cId="0" sldId="306"/>
        </pc:sldMkLst>
        <pc:spChg chg="mod">
          <ac:chgData name="Le Vinh Thinh" userId="7b31fadc-e233-4086-a9fa-8d2746a5e226" providerId="ADAL" clId="{32A1FC0B-01ED-4C63-BAB1-1F64AAB99C01}" dt="2021-10-04T12:02:48.061" v="7" actId="27636"/>
          <ac:spMkLst>
            <pc:docMk/>
            <pc:sldMk cId="0" sldId="306"/>
            <ac:spMk id="164866" creationId="{CA94AE72-7D37-4A5E-8F3E-BB8197C8C4F3}"/>
          </ac:spMkLst>
        </pc:spChg>
        <pc:spChg chg="mod">
          <ac:chgData name="Le Vinh Thinh" userId="7b31fadc-e233-4086-a9fa-8d2746a5e226" providerId="ADAL" clId="{32A1FC0B-01ED-4C63-BAB1-1F64AAB99C01}" dt="2021-10-04T12:06:24.265" v="89"/>
          <ac:spMkLst>
            <pc:docMk/>
            <pc:sldMk cId="0" sldId="306"/>
            <ac:spMk id="164887" creationId="{2CEBAB27-3584-4E64-A3E5-9940E2EC58AB}"/>
          </ac:spMkLst>
        </pc:spChg>
      </pc:sldChg>
      <pc:sldChg chg="modSp mod">
        <pc:chgData name="Le Vinh Thinh" userId="7b31fadc-e233-4086-a9fa-8d2746a5e226" providerId="ADAL" clId="{32A1FC0B-01ED-4C63-BAB1-1F64AAB99C01}" dt="2021-10-04T13:44:44.535" v="240" actId="1076"/>
        <pc:sldMkLst>
          <pc:docMk/>
          <pc:sldMk cId="0" sldId="483"/>
        </pc:sldMkLst>
        <pc:spChg chg="mod">
          <ac:chgData name="Le Vinh Thinh" userId="7b31fadc-e233-4086-a9fa-8d2746a5e226" providerId="ADAL" clId="{32A1FC0B-01ED-4C63-BAB1-1F64AAB99C01}" dt="2021-10-04T12:06:24.265" v="89"/>
          <ac:spMkLst>
            <pc:docMk/>
            <pc:sldMk cId="0" sldId="483"/>
            <ac:spMk id="159748" creationId="{E7F6070A-81FF-429E-B1E5-1FA7253C40C9}"/>
          </ac:spMkLst>
        </pc:spChg>
        <pc:picChg chg="mod">
          <ac:chgData name="Le Vinh Thinh" userId="7b31fadc-e233-4086-a9fa-8d2746a5e226" providerId="ADAL" clId="{32A1FC0B-01ED-4C63-BAB1-1F64AAB99C01}" dt="2021-10-04T13:44:40.332" v="239" actId="1076"/>
          <ac:picMkLst>
            <pc:docMk/>
            <pc:sldMk cId="0" sldId="483"/>
            <ac:picMk id="159746" creationId="{ADE3F47A-7C48-4029-B633-ECBCEB09DD4C}"/>
          </ac:picMkLst>
        </pc:picChg>
        <pc:picChg chg="mod">
          <ac:chgData name="Le Vinh Thinh" userId="7b31fadc-e233-4086-a9fa-8d2746a5e226" providerId="ADAL" clId="{32A1FC0B-01ED-4C63-BAB1-1F64AAB99C01}" dt="2021-10-04T13:44:44.535" v="240" actId="1076"/>
          <ac:picMkLst>
            <pc:docMk/>
            <pc:sldMk cId="0" sldId="483"/>
            <ac:picMk id="159747" creationId="{9033B934-B82C-49E2-AA47-2DC8DC5D7DC0}"/>
          </ac:picMkLst>
        </pc:picChg>
      </pc:sldChg>
      <pc:sldChg chg="modSp">
        <pc:chgData name="Le Vinh Thinh" userId="7b31fadc-e233-4086-a9fa-8d2746a5e226" providerId="ADAL" clId="{32A1FC0B-01ED-4C63-BAB1-1F64AAB99C01}" dt="2021-10-04T12:06:24.265" v="89"/>
        <pc:sldMkLst>
          <pc:docMk/>
          <pc:sldMk cId="0" sldId="484"/>
        </pc:sldMkLst>
        <pc:spChg chg="mod">
          <ac:chgData name="Le Vinh Thinh" userId="7b31fadc-e233-4086-a9fa-8d2746a5e226" providerId="ADAL" clId="{32A1FC0B-01ED-4C63-BAB1-1F64AAB99C01}" dt="2021-10-04T12:06:24.265" v="89"/>
          <ac:spMkLst>
            <pc:docMk/>
            <pc:sldMk cId="0" sldId="484"/>
            <ac:spMk id="161796" creationId="{18CF3066-6C74-4E2C-BC27-B43BB1C77FC2}"/>
          </ac:spMkLst>
        </pc:spChg>
      </pc:sldChg>
      <pc:sldChg chg="modSp">
        <pc:chgData name="Le Vinh Thinh" userId="7b31fadc-e233-4086-a9fa-8d2746a5e226" providerId="ADAL" clId="{32A1FC0B-01ED-4C63-BAB1-1F64AAB99C01}" dt="2021-10-04T12:06:24.265" v="89"/>
        <pc:sldMkLst>
          <pc:docMk/>
          <pc:sldMk cId="0" sldId="485"/>
        </pc:sldMkLst>
        <pc:spChg chg="mod">
          <ac:chgData name="Le Vinh Thinh" userId="7b31fadc-e233-4086-a9fa-8d2746a5e226" providerId="ADAL" clId="{32A1FC0B-01ED-4C63-BAB1-1F64AAB99C01}" dt="2021-10-04T12:06:24.265" v="89"/>
          <ac:spMkLst>
            <pc:docMk/>
            <pc:sldMk cId="0" sldId="485"/>
            <ac:spMk id="163844" creationId="{9EF8CA40-FED0-4922-80FA-B7EF807919D7}"/>
          </ac:spMkLst>
        </pc:spChg>
      </pc:sldChg>
      <pc:sldChg chg="modSp">
        <pc:chgData name="Le Vinh Thinh" userId="7b31fadc-e233-4086-a9fa-8d2746a5e226" providerId="ADAL" clId="{32A1FC0B-01ED-4C63-BAB1-1F64AAB99C01}" dt="2021-10-04T12:06:24.265" v="89"/>
        <pc:sldMkLst>
          <pc:docMk/>
          <pc:sldMk cId="0" sldId="486"/>
        </pc:sldMkLst>
        <pc:spChg chg="mod">
          <ac:chgData name="Le Vinh Thinh" userId="7b31fadc-e233-4086-a9fa-8d2746a5e226" providerId="ADAL" clId="{32A1FC0B-01ED-4C63-BAB1-1F64AAB99C01}" dt="2021-10-04T12:06:24.265" v="89"/>
          <ac:spMkLst>
            <pc:docMk/>
            <pc:sldMk cId="0" sldId="486"/>
            <ac:spMk id="166915" creationId="{AFE98B96-6454-4E92-A20E-3E8A355C711D}"/>
          </ac:spMkLst>
        </pc:spChg>
      </pc:sldChg>
      <pc:sldChg chg="delSp modSp mod">
        <pc:chgData name="Le Vinh Thinh" userId="7b31fadc-e233-4086-a9fa-8d2746a5e226" providerId="ADAL" clId="{32A1FC0B-01ED-4C63-BAB1-1F64AAB99C01}" dt="2021-10-04T13:30:24.161" v="219" actId="478"/>
        <pc:sldMkLst>
          <pc:docMk/>
          <pc:sldMk cId="0" sldId="592"/>
        </pc:sldMkLst>
        <pc:spChg chg="mod">
          <ac:chgData name="Le Vinh Thinh" userId="7b31fadc-e233-4086-a9fa-8d2746a5e226" providerId="ADAL" clId="{32A1FC0B-01ED-4C63-BAB1-1F64AAB99C01}" dt="2021-10-04T12:06:24.265" v="89"/>
          <ac:spMkLst>
            <pc:docMk/>
            <pc:sldMk cId="0" sldId="592"/>
            <ac:spMk id="150530" creationId="{8FD75740-2D90-4EB3-95B6-AAF3F6941370}"/>
          </ac:spMkLst>
        </pc:spChg>
        <pc:spChg chg="del mod">
          <ac:chgData name="Le Vinh Thinh" userId="7b31fadc-e233-4086-a9fa-8d2746a5e226" providerId="ADAL" clId="{32A1FC0B-01ED-4C63-BAB1-1F64AAB99C01}" dt="2021-10-04T13:30:24.161" v="219" actId="478"/>
          <ac:spMkLst>
            <pc:docMk/>
            <pc:sldMk cId="0" sldId="592"/>
            <ac:spMk id="150531" creationId="{3FC95DF8-CF96-42D6-8FC5-330BFAF27162}"/>
          </ac:spMkLst>
        </pc:spChg>
        <pc:spChg chg="mod">
          <ac:chgData name="Le Vinh Thinh" userId="7b31fadc-e233-4086-a9fa-8d2746a5e226" providerId="ADAL" clId="{32A1FC0B-01ED-4C63-BAB1-1F64AAB99C01}" dt="2021-10-04T12:06:24.265" v="89"/>
          <ac:spMkLst>
            <pc:docMk/>
            <pc:sldMk cId="0" sldId="592"/>
            <ac:spMk id="150533" creationId="{19278855-8CD8-4658-9415-3D0BC0FACB47}"/>
          </ac:spMkLst>
        </pc:spChg>
      </pc:sldChg>
      <pc:sldChg chg="modSp">
        <pc:chgData name="Le Vinh Thinh" userId="7b31fadc-e233-4086-a9fa-8d2746a5e226" providerId="ADAL" clId="{32A1FC0B-01ED-4C63-BAB1-1F64AAB99C01}" dt="2021-10-04T12:06:24.265" v="89"/>
        <pc:sldMkLst>
          <pc:docMk/>
          <pc:sldMk cId="0" sldId="593"/>
        </pc:sldMkLst>
        <pc:spChg chg="mod">
          <ac:chgData name="Le Vinh Thinh" userId="7b31fadc-e233-4086-a9fa-8d2746a5e226" providerId="ADAL" clId="{32A1FC0B-01ED-4C63-BAB1-1F64AAB99C01}" dt="2021-10-04T12:06:24.265" v="89"/>
          <ac:spMkLst>
            <pc:docMk/>
            <pc:sldMk cId="0" sldId="593"/>
            <ac:spMk id="151554" creationId="{760FA62A-ADD7-4C8A-A756-3F9796871564}"/>
          </ac:spMkLst>
        </pc:spChg>
        <pc:spChg chg="mod">
          <ac:chgData name="Le Vinh Thinh" userId="7b31fadc-e233-4086-a9fa-8d2746a5e226" providerId="ADAL" clId="{32A1FC0B-01ED-4C63-BAB1-1F64AAB99C01}" dt="2021-10-04T12:06:24.265" v="89"/>
          <ac:spMkLst>
            <pc:docMk/>
            <pc:sldMk cId="0" sldId="593"/>
            <ac:spMk id="151555" creationId="{11E5FA9B-7A8A-4450-A8A5-69AB64D92D35}"/>
          </ac:spMkLst>
        </pc:spChg>
        <pc:spChg chg="mod">
          <ac:chgData name="Le Vinh Thinh" userId="7b31fadc-e233-4086-a9fa-8d2746a5e226" providerId="ADAL" clId="{32A1FC0B-01ED-4C63-BAB1-1F64AAB99C01}" dt="2021-10-04T12:06:24.265" v="89"/>
          <ac:spMkLst>
            <pc:docMk/>
            <pc:sldMk cId="0" sldId="593"/>
            <ac:spMk id="151557" creationId="{EAEFA887-8BA3-4C43-9B93-7F8F48EA39E1}"/>
          </ac:spMkLst>
        </pc:spChg>
      </pc:sldChg>
      <pc:sldChg chg="delSp modSp mod">
        <pc:chgData name="Le Vinh Thinh" userId="7b31fadc-e233-4086-a9fa-8d2746a5e226" providerId="ADAL" clId="{32A1FC0B-01ED-4C63-BAB1-1F64AAB99C01}" dt="2021-10-04T13:31:23.835" v="220" actId="478"/>
        <pc:sldMkLst>
          <pc:docMk/>
          <pc:sldMk cId="0" sldId="594"/>
        </pc:sldMkLst>
        <pc:spChg chg="mod">
          <ac:chgData name="Le Vinh Thinh" userId="7b31fadc-e233-4086-a9fa-8d2746a5e226" providerId="ADAL" clId="{32A1FC0B-01ED-4C63-BAB1-1F64AAB99C01}" dt="2021-10-04T12:06:24.265" v="89"/>
          <ac:spMkLst>
            <pc:docMk/>
            <pc:sldMk cId="0" sldId="594"/>
            <ac:spMk id="152578" creationId="{E02EFD8A-2788-4311-BB41-24CE6DEE7CAD}"/>
          </ac:spMkLst>
        </pc:spChg>
        <pc:spChg chg="del mod">
          <ac:chgData name="Le Vinh Thinh" userId="7b31fadc-e233-4086-a9fa-8d2746a5e226" providerId="ADAL" clId="{32A1FC0B-01ED-4C63-BAB1-1F64AAB99C01}" dt="2021-10-04T13:31:23.835" v="220" actId="478"/>
          <ac:spMkLst>
            <pc:docMk/>
            <pc:sldMk cId="0" sldId="594"/>
            <ac:spMk id="152579" creationId="{551B2AEE-5C30-4F98-9656-C25340EB86B7}"/>
          </ac:spMkLst>
        </pc:spChg>
        <pc:spChg chg="mod">
          <ac:chgData name="Le Vinh Thinh" userId="7b31fadc-e233-4086-a9fa-8d2746a5e226" providerId="ADAL" clId="{32A1FC0B-01ED-4C63-BAB1-1F64AAB99C01}" dt="2021-10-04T12:06:24.265" v="89"/>
          <ac:spMkLst>
            <pc:docMk/>
            <pc:sldMk cId="0" sldId="594"/>
            <ac:spMk id="152581" creationId="{82420B5A-A27B-4401-A727-5CA8CCD712E8}"/>
          </ac:spMkLst>
        </pc:spChg>
      </pc:sldChg>
      <pc:sldChg chg="delSp modSp mod">
        <pc:chgData name="Le Vinh Thinh" userId="7b31fadc-e233-4086-a9fa-8d2746a5e226" providerId="ADAL" clId="{32A1FC0B-01ED-4C63-BAB1-1F64AAB99C01}" dt="2021-10-04T13:32:10.360" v="221" actId="478"/>
        <pc:sldMkLst>
          <pc:docMk/>
          <pc:sldMk cId="0" sldId="595"/>
        </pc:sldMkLst>
        <pc:spChg chg="mod">
          <ac:chgData name="Le Vinh Thinh" userId="7b31fadc-e233-4086-a9fa-8d2746a5e226" providerId="ADAL" clId="{32A1FC0B-01ED-4C63-BAB1-1F64AAB99C01}" dt="2021-10-04T12:06:24.265" v="89"/>
          <ac:spMkLst>
            <pc:docMk/>
            <pc:sldMk cId="0" sldId="595"/>
            <ac:spMk id="153602" creationId="{8F181621-D123-4399-B580-9172AF0F897C}"/>
          </ac:spMkLst>
        </pc:spChg>
        <pc:spChg chg="del mod">
          <ac:chgData name="Le Vinh Thinh" userId="7b31fadc-e233-4086-a9fa-8d2746a5e226" providerId="ADAL" clId="{32A1FC0B-01ED-4C63-BAB1-1F64AAB99C01}" dt="2021-10-04T13:32:10.360" v="221" actId="478"/>
          <ac:spMkLst>
            <pc:docMk/>
            <pc:sldMk cId="0" sldId="595"/>
            <ac:spMk id="153603" creationId="{828DE4AE-415D-4F44-B707-5F7EC1028A81}"/>
          </ac:spMkLst>
        </pc:spChg>
        <pc:spChg chg="mod">
          <ac:chgData name="Le Vinh Thinh" userId="7b31fadc-e233-4086-a9fa-8d2746a5e226" providerId="ADAL" clId="{32A1FC0B-01ED-4C63-BAB1-1F64AAB99C01}" dt="2021-10-04T12:06:24.265" v="89"/>
          <ac:spMkLst>
            <pc:docMk/>
            <pc:sldMk cId="0" sldId="595"/>
            <ac:spMk id="153605" creationId="{772216FD-F89E-4B33-8907-92D3D0169FFE}"/>
          </ac:spMkLst>
        </pc:spChg>
      </pc:sldChg>
      <pc:sldChg chg="modSp new mod ord">
        <pc:chgData name="Le Vinh Thinh" userId="7b31fadc-e233-4086-a9fa-8d2746a5e226" providerId="ADAL" clId="{32A1FC0B-01ED-4C63-BAB1-1F64AAB99C01}" dt="2021-10-04T12:06:24.265" v="89"/>
        <pc:sldMkLst>
          <pc:docMk/>
          <pc:sldMk cId="336928704" sldId="596"/>
        </pc:sldMkLst>
        <pc:spChg chg="mod">
          <ac:chgData name="Le Vinh Thinh" userId="7b31fadc-e233-4086-a9fa-8d2746a5e226" providerId="ADAL" clId="{32A1FC0B-01ED-4C63-BAB1-1F64AAB99C01}" dt="2021-10-04T12:06:24.265" v="89"/>
          <ac:spMkLst>
            <pc:docMk/>
            <pc:sldMk cId="336928704" sldId="596"/>
            <ac:spMk id="2" creationId="{2EAF9900-A140-4EFB-99A2-1F45D94C76A6}"/>
          </ac:spMkLst>
        </pc:spChg>
        <pc:spChg chg="mod">
          <ac:chgData name="Le Vinh Thinh" userId="7b31fadc-e233-4086-a9fa-8d2746a5e226" providerId="ADAL" clId="{32A1FC0B-01ED-4C63-BAB1-1F64AAB99C01}" dt="2021-10-04T12:06:24.265" v="89"/>
          <ac:spMkLst>
            <pc:docMk/>
            <pc:sldMk cId="336928704" sldId="596"/>
            <ac:spMk id="3" creationId="{BE2F8F11-9095-4F51-A0B3-2E9C86D6AD3E}"/>
          </ac:spMkLst>
        </pc:spChg>
        <pc:spChg chg="mod">
          <ac:chgData name="Le Vinh Thinh" userId="7b31fadc-e233-4086-a9fa-8d2746a5e226" providerId="ADAL" clId="{32A1FC0B-01ED-4C63-BAB1-1F64AAB99C01}" dt="2021-10-04T12:06:24.265" v="89"/>
          <ac:spMkLst>
            <pc:docMk/>
            <pc:sldMk cId="336928704" sldId="596"/>
            <ac:spMk id="4" creationId="{C0E5F691-F913-492B-94B0-7AA216910B5A}"/>
          </ac:spMkLst>
        </pc:spChg>
      </pc:sldChg>
      <pc:sldChg chg="modSp new mod">
        <pc:chgData name="Le Vinh Thinh" userId="7b31fadc-e233-4086-a9fa-8d2746a5e226" providerId="ADAL" clId="{32A1FC0B-01ED-4C63-BAB1-1F64AAB99C01}" dt="2021-10-05T03:44:16.411" v="353" actId="20577"/>
        <pc:sldMkLst>
          <pc:docMk/>
          <pc:sldMk cId="2156131002" sldId="597"/>
        </pc:sldMkLst>
        <pc:spChg chg="mod">
          <ac:chgData name="Le Vinh Thinh" userId="7b31fadc-e233-4086-a9fa-8d2746a5e226" providerId="ADAL" clId="{32A1FC0B-01ED-4C63-BAB1-1F64AAB99C01}" dt="2021-10-04T13:52:45.193" v="285" actId="20577"/>
          <ac:spMkLst>
            <pc:docMk/>
            <pc:sldMk cId="2156131002" sldId="597"/>
            <ac:spMk id="2" creationId="{598405E3-D654-414E-89BA-4C11176C14CE}"/>
          </ac:spMkLst>
        </pc:spChg>
        <pc:spChg chg="mod">
          <ac:chgData name="Le Vinh Thinh" userId="7b31fadc-e233-4086-a9fa-8d2746a5e226" providerId="ADAL" clId="{32A1FC0B-01ED-4C63-BAB1-1F64AAB99C01}" dt="2021-10-05T03:44:16.411" v="353" actId="20577"/>
          <ac:spMkLst>
            <pc:docMk/>
            <pc:sldMk cId="2156131002" sldId="597"/>
            <ac:spMk id="3" creationId="{92597DDC-8D52-466A-A693-9A5B2CC6E8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581A4-B61C-4C4A-9024-80BA189997EF}"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FE62E-E355-4710-A90A-8217BD295936}" type="slidenum">
              <a:rPr lang="en-US" smtClean="0"/>
              <a:t>‹#›</a:t>
            </a:fld>
            <a:endParaRPr lang="en-US"/>
          </a:p>
        </p:txBody>
      </p:sp>
    </p:spTree>
    <p:extLst>
      <p:ext uri="{BB962C8B-B14F-4D97-AF65-F5344CB8AC3E}">
        <p14:creationId xmlns:p14="http://schemas.microsoft.com/office/powerpoint/2010/main" val="273857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617F61F0-4A71-40F8-B14D-D1EA6A8725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E081B7FD-BBB3-4351-A454-0A4F4847BE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Tom lai co bao nhieu cach truy cap den x va y</a:t>
            </a:r>
          </a:p>
        </p:txBody>
      </p:sp>
      <p:sp>
        <p:nvSpPr>
          <p:cNvPr id="165892" name="Slide Number Placeholder 3">
            <a:extLst>
              <a:ext uri="{FF2B5EF4-FFF2-40B4-BE49-F238E27FC236}">
                <a16:creationId xmlns:a16="http://schemas.microsoft.com/office/drawing/2014/main" id="{BEE2A07F-0CDD-4EF1-8177-13A1191749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802A8D70-F18B-452D-9EB6-E34D5D41846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46295EC-B6F2-41D5-872E-D4E05EA2C60A}" type="datetime1">
              <a:rPr lang="vi-VN" smtClean="0"/>
              <a:pPr>
                <a:defRPr/>
              </a:pPr>
              <a:t>05/10/2021</a:t>
            </a:fld>
            <a:endParaRPr lang="vi-VN"/>
          </a:p>
        </p:txBody>
      </p:sp>
      <p:sp>
        <p:nvSpPr>
          <p:cNvPr id="5" name="Footer Placeholder 4"/>
          <p:cNvSpPr>
            <a:spLocks noGrp="1"/>
          </p:cNvSpPr>
          <p:nvPr>
            <p:ph type="ftr" sz="quarter" idx="11"/>
          </p:nvPr>
        </p:nvSpPr>
        <p:spPr>
          <a:xfrm>
            <a:off x="5332412" y="5883275"/>
            <a:ext cx="4324044" cy="365125"/>
          </a:xfrm>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E25C59A4-767D-4DC0-B229-27A4A08F1D5A}" type="slidenum">
              <a:rPr lang="vi-VN" altLang="en-US" smtClean="0"/>
              <a:pPr>
                <a:defRPr/>
              </a:pPr>
              <a:t>‹#›</a:t>
            </a:fld>
            <a:endParaRPr lang="vi-VN" altLang="en-US"/>
          </a:p>
        </p:txBody>
      </p:sp>
    </p:spTree>
    <p:extLst>
      <p:ext uri="{BB962C8B-B14F-4D97-AF65-F5344CB8AC3E}">
        <p14:creationId xmlns:p14="http://schemas.microsoft.com/office/powerpoint/2010/main" val="32982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FE6CEF5-14A0-469C-829D-3A208C79919A}" type="datetime1">
              <a:rPr lang="vi-VN" smtClean="0"/>
              <a:pPr>
                <a:defRPr/>
              </a:pPr>
              <a:t>05/10/2021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518D1924-1EE4-460D-8434-A9613976D7CE}" type="slidenum">
              <a:rPr lang="vi-VN" altLang="en-US" smtClean="0"/>
              <a:pPr>
                <a:defRPr/>
              </a:pPr>
              <a:t>‹#›</a:t>
            </a:fld>
            <a:endParaRPr lang="vi-VN" altLang="en-US"/>
          </a:p>
        </p:txBody>
      </p:sp>
    </p:spTree>
    <p:extLst>
      <p:ext uri="{BB962C8B-B14F-4D97-AF65-F5344CB8AC3E}">
        <p14:creationId xmlns:p14="http://schemas.microsoft.com/office/powerpoint/2010/main" val="205034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15F6B1F-CF9E-448E-BF77-F696A7838672}"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FA8153E4-AA34-4095-A5C8-853E9EE87957}" type="slidenum">
              <a:rPr lang="vi-VN" altLang="en-US" smtClean="0"/>
              <a:pPr>
                <a:defRPr/>
              </a:pPr>
              <a:t>‹#›</a:t>
            </a:fld>
            <a:endParaRPr lang="vi-VN" altLang="en-US"/>
          </a:p>
        </p:txBody>
      </p:sp>
    </p:spTree>
    <p:extLst>
      <p:ext uri="{BB962C8B-B14F-4D97-AF65-F5344CB8AC3E}">
        <p14:creationId xmlns:p14="http://schemas.microsoft.com/office/powerpoint/2010/main" val="6883752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15F6B1F-CF9E-448E-BF77-F696A7838672}"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FA8153E4-AA34-4095-A5C8-853E9EE87957}" type="slidenum">
              <a:rPr lang="vi-VN" altLang="en-US" smtClean="0"/>
              <a:pPr>
                <a:defRPr/>
              </a:pPr>
              <a:t>‹#›</a:t>
            </a:fld>
            <a:endParaRPr lang="vi-VN" altLang="en-US"/>
          </a:p>
        </p:txBody>
      </p:sp>
    </p:spTree>
    <p:extLst>
      <p:ext uri="{BB962C8B-B14F-4D97-AF65-F5344CB8AC3E}">
        <p14:creationId xmlns:p14="http://schemas.microsoft.com/office/powerpoint/2010/main" val="39505688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371FA6B-FAC9-4EE3-A2AB-AC5FFEFD87F2}"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18420E0A-E33B-4F4C-B8E8-7B4F06CC56FD}" type="slidenum">
              <a:rPr lang="vi-VN" altLang="en-US" smtClean="0"/>
              <a:pPr>
                <a:defRPr/>
              </a:pPr>
              <a:t>‹#›</a:t>
            </a:fld>
            <a:endParaRPr lang="vi-VN" altLang="en-US"/>
          </a:p>
        </p:txBody>
      </p:sp>
    </p:spTree>
    <p:extLst>
      <p:ext uri="{BB962C8B-B14F-4D97-AF65-F5344CB8AC3E}">
        <p14:creationId xmlns:p14="http://schemas.microsoft.com/office/powerpoint/2010/main" val="3218314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15F6B1F-CF9E-448E-BF77-F696A7838672}"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FA8153E4-AA34-4095-A5C8-853E9EE87957}" type="slidenum">
              <a:rPr lang="vi-VN" altLang="en-US" smtClean="0"/>
              <a:pPr>
                <a:defRPr/>
              </a:pPr>
              <a:t>‹#›</a:t>
            </a:fld>
            <a:endParaRPr lang="vi-VN" altLang="en-US"/>
          </a:p>
        </p:txBody>
      </p:sp>
    </p:spTree>
    <p:extLst>
      <p:ext uri="{BB962C8B-B14F-4D97-AF65-F5344CB8AC3E}">
        <p14:creationId xmlns:p14="http://schemas.microsoft.com/office/powerpoint/2010/main" val="3363630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15F6B1F-CF9E-448E-BF77-F696A7838672}"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FA8153E4-AA34-4095-A5C8-853E9EE87957}" type="slidenum">
              <a:rPr lang="vi-VN" altLang="en-US" smtClean="0"/>
              <a:pPr>
                <a:defRPr/>
              </a:pPr>
              <a:t>‹#›</a:t>
            </a:fld>
            <a:endParaRPr lang="vi-VN" altLang="en-US"/>
          </a:p>
        </p:txBody>
      </p:sp>
    </p:spTree>
    <p:extLst>
      <p:ext uri="{BB962C8B-B14F-4D97-AF65-F5344CB8AC3E}">
        <p14:creationId xmlns:p14="http://schemas.microsoft.com/office/powerpoint/2010/main" val="206965405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AB75F2C-703A-4FBA-B495-60682B70CA8C}"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5F0EC053-C96E-44B7-9725-283A96D2A0CD}" type="slidenum">
              <a:rPr lang="vi-VN" altLang="en-US" smtClean="0"/>
              <a:pPr>
                <a:defRPr/>
              </a:pPr>
              <a:t>‹#›</a:t>
            </a:fld>
            <a:endParaRPr lang="vi-VN" altLang="en-US"/>
          </a:p>
        </p:txBody>
      </p:sp>
    </p:spTree>
    <p:extLst>
      <p:ext uri="{BB962C8B-B14F-4D97-AF65-F5344CB8AC3E}">
        <p14:creationId xmlns:p14="http://schemas.microsoft.com/office/powerpoint/2010/main" val="1366703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542B29B-03D6-4B4D-B5EB-EA0C1C6D5CEC}"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2A1280D6-F3F1-4422-9CED-F945C63FA1C9}" type="slidenum">
              <a:rPr lang="vi-VN" altLang="en-US" smtClean="0"/>
              <a:pPr>
                <a:defRPr/>
              </a:pPr>
              <a:t>‹#›</a:t>
            </a:fld>
            <a:endParaRPr lang="vi-VN" altLang="en-US"/>
          </a:p>
        </p:txBody>
      </p:sp>
    </p:spTree>
    <p:extLst>
      <p:ext uri="{BB962C8B-B14F-4D97-AF65-F5344CB8AC3E}">
        <p14:creationId xmlns:p14="http://schemas.microsoft.com/office/powerpoint/2010/main" val="323777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35C09DF-C7C0-4C3E-A058-E9FD4655DCA0}"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a:xfrm>
            <a:off x="10951856" y="5867131"/>
            <a:ext cx="551167" cy="365125"/>
          </a:xfrm>
        </p:spPr>
        <p:txBody>
          <a:bodyPr/>
          <a:lstStyle/>
          <a:p>
            <a:pPr>
              <a:defRPr/>
            </a:pPr>
            <a:fld id="{FDF000BF-5A3B-429C-8134-5A89885849DE}" type="slidenum">
              <a:rPr lang="vi-VN" altLang="en-US" smtClean="0"/>
              <a:pPr>
                <a:defRPr/>
              </a:pPr>
              <a:t>‹#›</a:t>
            </a:fld>
            <a:endParaRPr lang="vi-VN" altLang="en-US"/>
          </a:p>
        </p:txBody>
      </p:sp>
    </p:spTree>
    <p:extLst>
      <p:ext uri="{BB962C8B-B14F-4D97-AF65-F5344CB8AC3E}">
        <p14:creationId xmlns:p14="http://schemas.microsoft.com/office/powerpoint/2010/main" val="34426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44518F7-9F06-4156-8B78-B10542998CF2}" type="datetime1">
              <a:rPr lang="vi-VN" smtClean="0"/>
              <a:pPr>
                <a:defRPr/>
              </a:pPr>
              <a:t>05/10/2021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68DB39DC-BE10-42EE-8349-EB433F806AE9}" type="slidenum">
              <a:rPr lang="vi-VN" altLang="en-US" smtClean="0"/>
              <a:pPr>
                <a:defRPr/>
              </a:pPr>
              <a:t>‹#›</a:t>
            </a:fld>
            <a:endParaRPr lang="vi-VN" altLang="en-US"/>
          </a:p>
        </p:txBody>
      </p:sp>
    </p:spTree>
    <p:extLst>
      <p:ext uri="{BB962C8B-B14F-4D97-AF65-F5344CB8AC3E}">
        <p14:creationId xmlns:p14="http://schemas.microsoft.com/office/powerpoint/2010/main" val="140009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5D7E821A-3361-4CEF-A79F-A7C451558299}" type="datetime1">
              <a:rPr lang="vi-VN" smtClean="0"/>
              <a:pPr>
                <a:defRPr/>
              </a:pPr>
              <a:t>05/10/2021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E564C970-6A6D-4976-BF59-06A31C66F0DA}" type="slidenum">
              <a:rPr lang="vi-VN" altLang="en-US" smtClean="0"/>
              <a:pPr>
                <a:defRPr/>
              </a:pPr>
              <a:t>‹#›</a:t>
            </a:fld>
            <a:endParaRPr lang="vi-VN" altLang="en-US"/>
          </a:p>
        </p:txBody>
      </p:sp>
    </p:spTree>
    <p:extLst>
      <p:ext uri="{BB962C8B-B14F-4D97-AF65-F5344CB8AC3E}">
        <p14:creationId xmlns:p14="http://schemas.microsoft.com/office/powerpoint/2010/main" val="195138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C3A223D-10F4-42F0-8146-8C429A64125C}" type="datetime1">
              <a:rPr lang="vi-VN" smtClean="0"/>
              <a:pPr>
                <a:defRPr/>
              </a:pPr>
              <a:t>05/10/2021</a:t>
            </a:fld>
            <a:endParaRPr lang="vi-VN"/>
          </a:p>
        </p:txBody>
      </p:sp>
      <p:sp>
        <p:nvSpPr>
          <p:cNvPr id="8" name="Footer Placeholder 7"/>
          <p:cNvSpPr>
            <a:spLocks noGrp="1"/>
          </p:cNvSpPr>
          <p:nvPr>
            <p:ph type="ftr" sz="quarter" idx="11"/>
          </p:nvPr>
        </p:nvSpPr>
        <p:spPr/>
        <p:txBody>
          <a:bodyPr/>
          <a:lstStyle/>
          <a:p>
            <a:pPr>
              <a:defRPr/>
            </a:pPr>
            <a:endParaRPr lang="vi-VN"/>
          </a:p>
        </p:txBody>
      </p:sp>
      <p:sp>
        <p:nvSpPr>
          <p:cNvPr id="9" name="Slide Number Placeholder 8"/>
          <p:cNvSpPr>
            <a:spLocks noGrp="1"/>
          </p:cNvSpPr>
          <p:nvPr>
            <p:ph type="sldNum" sz="quarter" idx="12"/>
          </p:nvPr>
        </p:nvSpPr>
        <p:spPr/>
        <p:txBody>
          <a:bodyPr/>
          <a:lstStyle/>
          <a:p>
            <a:pPr>
              <a:defRPr/>
            </a:pPr>
            <a:fld id="{612E82F5-40E4-4163-AC4B-16F613CDCB53}" type="slidenum">
              <a:rPr lang="vi-VN" altLang="en-US" smtClean="0"/>
              <a:pPr>
                <a:defRPr/>
              </a:pPr>
              <a:t>‹#›</a:t>
            </a:fld>
            <a:endParaRPr lang="vi-VN" altLang="en-US"/>
          </a:p>
        </p:txBody>
      </p:sp>
    </p:spTree>
    <p:extLst>
      <p:ext uri="{BB962C8B-B14F-4D97-AF65-F5344CB8AC3E}">
        <p14:creationId xmlns:p14="http://schemas.microsoft.com/office/powerpoint/2010/main" val="163686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9D27027A-495A-45B6-893D-1F891C266298}" type="datetime1">
              <a:rPr lang="vi-VN" smtClean="0"/>
              <a:pPr>
                <a:defRPr/>
              </a:pPr>
              <a:t>05/10/2021</a:t>
            </a:fld>
            <a:endParaRPr lang="vi-VN"/>
          </a:p>
        </p:txBody>
      </p:sp>
      <p:sp>
        <p:nvSpPr>
          <p:cNvPr id="4" name="Footer Placeholder 3"/>
          <p:cNvSpPr>
            <a:spLocks noGrp="1"/>
          </p:cNvSpPr>
          <p:nvPr>
            <p:ph type="ftr" sz="quarter" idx="11"/>
          </p:nvPr>
        </p:nvSpPr>
        <p:spPr/>
        <p:txBody>
          <a:bodyPr/>
          <a:lstStyle/>
          <a:p>
            <a:pPr>
              <a:defRPr/>
            </a:pPr>
            <a:endParaRPr lang="vi-VN"/>
          </a:p>
        </p:txBody>
      </p:sp>
      <p:sp>
        <p:nvSpPr>
          <p:cNvPr id="5" name="Slide Number Placeholder 4"/>
          <p:cNvSpPr>
            <a:spLocks noGrp="1"/>
          </p:cNvSpPr>
          <p:nvPr>
            <p:ph type="sldNum" sz="quarter" idx="12"/>
          </p:nvPr>
        </p:nvSpPr>
        <p:spPr/>
        <p:txBody>
          <a:bodyPr/>
          <a:lstStyle/>
          <a:p>
            <a:pPr>
              <a:defRPr/>
            </a:pPr>
            <a:fld id="{6B3FBE3C-E3AA-40AB-A120-17FC2BBA7D71}" type="slidenum">
              <a:rPr lang="vi-VN" altLang="en-US" smtClean="0"/>
              <a:pPr>
                <a:defRPr/>
              </a:pPr>
              <a:t>‹#›</a:t>
            </a:fld>
            <a:endParaRPr lang="vi-VN" altLang="en-US"/>
          </a:p>
        </p:txBody>
      </p:sp>
    </p:spTree>
    <p:extLst>
      <p:ext uri="{BB962C8B-B14F-4D97-AF65-F5344CB8AC3E}">
        <p14:creationId xmlns:p14="http://schemas.microsoft.com/office/powerpoint/2010/main" val="6268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B6CD28F-A0D5-40E6-83B5-E06EC1E5137D}" type="datetime1">
              <a:rPr lang="vi-VN" smtClean="0"/>
              <a:pPr>
                <a:defRPr/>
              </a:pPr>
              <a:t>05/10/2021</a:t>
            </a:fld>
            <a:endParaRPr lang="vi-VN"/>
          </a:p>
        </p:txBody>
      </p:sp>
      <p:sp>
        <p:nvSpPr>
          <p:cNvPr id="3" name="Footer Placeholder 2"/>
          <p:cNvSpPr>
            <a:spLocks noGrp="1"/>
          </p:cNvSpPr>
          <p:nvPr>
            <p:ph type="ftr" sz="quarter" idx="11"/>
          </p:nvPr>
        </p:nvSpPr>
        <p:spPr/>
        <p:txBody>
          <a:bodyPr/>
          <a:lstStyle/>
          <a:p>
            <a:pPr>
              <a:defRPr/>
            </a:pPr>
            <a:endParaRPr lang="vi-VN"/>
          </a:p>
        </p:txBody>
      </p:sp>
      <p:sp>
        <p:nvSpPr>
          <p:cNvPr id="4" name="Slide Number Placeholder 3"/>
          <p:cNvSpPr>
            <a:spLocks noGrp="1"/>
          </p:cNvSpPr>
          <p:nvPr>
            <p:ph type="sldNum" sz="quarter" idx="12"/>
          </p:nvPr>
        </p:nvSpPr>
        <p:spPr/>
        <p:txBody>
          <a:bodyPr/>
          <a:lstStyle/>
          <a:p>
            <a:pPr>
              <a:defRPr/>
            </a:pPr>
            <a:fld id="{B3DADD93-FAE3-44C9-AF34-5E848E00B4D9}" type="slidenum">
              <a:rPr lang="vi-VN" altLang="en-US" smtClean="0"/>
              <a:pPr>
                <a:defRPr/>
              </a:pPr>
              <a:t>‹#›</a:t>
            </a:fld>
            <a:endParaRPr lang="vi-VN" altLang="en-US"/>
          </a:p>
        </p:txBody>
      </p:sp>
    </p:spTree>
    <p:extLst>
      <p:ext uri="{BB962C8B-B14F-4D97-AF65-F5344CB8AC3E}">
        <p14:creationId xmlns:p14="http://schemas.microsoft.com/office/powerpoint/2010/main" val="242331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F9945FC-47DE-4039-88BD-D302F7B47193}" type="datetime1">
              <a:rPr lang="vi-VN" smtClean="0"/>
              <a:pPr>
                <a:defRPr/>
              </a:pPr>
              <a:t>05/10/2021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D598FD67-9680-43A4-B11D-C56C6B5E487E}" type="slidenum">
              <a:rPr lang="vi-VN" altLang="en-US" smtClean="0"/>
              <a:pPr>
                <a:defRPr/>
              </a:pPr>
              <a:t>‹#›</a:t>
            </a:fld>
            <a:endParaRPr lang="vi-VN" altLang="en-US"/>
          </a:p>
        </p:txBody>
      </p:sp>
    </p:spTree>
    <p:extLst>
      <p:ext uri="{BB962C8B-B14F-4D97-AF65-F5344CB8AC3E}">
        <p14:creationId xmlns:p14="http://schemas.microsoft.com/office/powerpoint/2010/main" val="1138599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CF9F042-063C-40E4-82D7-6EE8479CDDBA}" type="datetime1">
              <a:rPr lang="vi-VN" smtClean="0"/>
              <a:pPr>
                <a:defRPr/>
              </a:pPr>
              <a:t>05/10/2021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77D2F520-106C-4201-B451-1DCE03BC600E}" type="slidenum">
              <a:rPr lang="vi-VN" altLang="en-US" smtClean="0"/>
              <a:pPr>
                <a:defRPr/>
              </a:pPr>
              <a:t>‹#›</a:t>
            </a:fld>
            <a:endParaRPr lang="vi-VN" altLang="en-US"/>
          </a:p>
        </p:txBody>
      </p:sp>
    </p:spTree>
    <p:extLst>
      <p:ext uri="{BB962C8B-B14F-4D97-AF65-F5344CB8AC3E}">
        <p14:creationId xmlns:p14="http://schemas.microsoft.com/office/powerpoint/2010/main" val="69129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15F6B1F-CF9E-448E-BF77-F696A7838672}" type="datetime1">
              <a:rPr lang="vi-VN" smtClean="0"/>
              <a:pPr>
                <a:defRPr/>
              </a:pPr>
              <a:t>05/10/2021</a:t>
            </a:fld>
            <a:endParaRPr lang="vi-V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vi-V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FA8153E4-AA34-4095-A5C8-853E9EE87957}" type="slidenum">
              <a:rPr lang="vi-VN" altLang="en-US" smtClean="0"/>
              <a:pPr>
                <a:defRPr/>
              </a:pPr>
              <a:t>‹#›</a:t>
            </a:fld>
            <a:endParaRPr lang="vi-VN" altLang="en-US"/>
          </a:p>
        </p:txBody>
      </p:sp>
    </p:spTree>
    <p:extLst>
      <p:ext uri="{BB962C8B-B14F-4D97-AF65-F5344CB8AC3E}">
        <p14:creationId xmlns:p14="http://schemas.microsoft.com/office/powerpoint/2010/main" val="300474987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9900-A140-4EFB-99A2-1F45D94C76A6}"/>
              </a:ext>
            </a:extLst>
          </p:cNvPr>
          <p:cNvSpPr>
            <a:spLocks noGrp="1"/>
          </p:cNvSpPr>
          <p:nvPr>
            <p:ph type="ctrTitle"/>
          </p:nvPr>
        </p:nvSpPr>
        <p:spPr/>
        <p:txBody>
          <a:bodyPr/>
          <a:lstStyle/>
          <a:p>
            <a:r>
              <a:rPr lang="en-US"/>
              <a:t>Day 6- </a:t>
            </a:r>
            <a:r>
              <a:rPr lang="en-US" err="1"/>
              <a:t>Kế</a:t>
            </a:r>
            <a:r>
              <a:rPr lang="en-US"/>
              <a:t> </a:t>
            </a:r>
            <a:r>
              <a:rPr lang="en-US" err="1"/>
              <a:t>Thừa</a:t>
            </a:r>
            <a:r>
              <a:rPr lang="en-US"/>
              <a:t> + </a:t>
            </a:r>
            <a:r>
              <a:rPr lang="en-US" err="1"/>
              <a:t>Đa</a:t>
            </a:r>
            <a:r>
              <a:rPr lang="en-US"/>
              <a:t> </a:t>
            </a:r>
            <a:r>
              <a:rPr lang="en-US" err="1"/>
              <a:t>Hình</a:t>
            </a:r>
            <a:endParaRPr lang="en-US"/>
          </a:p>
        </p:txBody>
      </p:sp>
      <p:sp>
        <p:nvSpPr>
          <p:cNvPr id="3" name="Subtitle 2">
            <a:extLst>
              <a:ext uri="{FF2B5EF4-FFF2-40B4-BE49-F238E27FC236}">
                <a16:creationId xmlns:a16="http://schemas.microsoft.com/office/drawing/2014/main" id="{BE2F8F11-9095-4F51-A0B3-2E9C86D6AD3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0E5F691-F913-492B-94B0-7AA216910B5A}"/>
              </a:ext>
            </a:extLst>
          </p:cNvPr>
          <p:cNvSpPr>
            <a:spLocks noGrp="1"/>
          </p:cNvSpPr>
          <p:nvPr>
            <p:ph type="sldNum" sz="quarter" idx="12"/>
          </p:nvPr>
        </p:nvSpPr>
        <p:spPr/>
        <p:txBody>
          <a:bodyPr/>
          <a:lstStyle/>
          <a:p>
            <a:pPr>
              <a:defRPr/>
            </a:pPr>
            <a:fld id="{E25C59A4-767D-4DC0-B229-27A4A08F1D5A}" type="slidenum">
              <a:rPr lang="vi-VN" altLang="en-US" smtClean="0"/>
              <a:pPr>
                <a:defRPr/>
              </a:pPr>
              <a:t>1</a:t>
            </a:fld>
            <a:endParaRPr lang="vi-VN" altLang="en-US"/>
          </a:p>
        </p:txBody>
      </p:sp>
    </p:spTree>
    <p:extLst>
      <p:ext uri="{BB962C8B-B14F-4D97-AF65-F5344CB8AC3E}">
        <p14:creationId xmlns:p14="http://schemas.microsoft.com/office/powerpoint/2010/main" val="33692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760FA62A-ADD7-4C8A-A756-3F9796871564}"/>
              </a:ext>
            </a:extLst>
          </p:cNvPr>
          <p:cNvSpPr>
            <a:spLocks noGrp="1" noChangeArrowheads="1"/>
          </p:cNvSpPr>
          <p:nvPr>
            <p:ph type="title"/>
          </p:nvPr>
        </p:nvSpPr>
        <p:spPr/>
        <p:txBody>
          <a:bodyPr/>
          <a:lstStyle/>
          <a:p>
            <a:pPr eaLnBrk="1" hangingPunct="1"/>
            <a:r>
              <a:rPr lang="en-US" altLang="en-US"/>
              <a:t>Button</a:t>
            </a:r>
          </a:p>
        </p:txBody>
      </p:sp>
      <p:sp>
        <p:nvSpPr>
          <p:cNvPr id="151555" name="Content Placeholder 2">
            <a:extLst>
              <a:ext uri="{FF2B5EF4-FFF2-40B4-BE49-F238E27FC236}">
                <a16:creationId xmlns:a16="http://schemas.microsoft.com/office/drawing/2014/main" id="{11E5FA9B-7A8A-4450-A8A5-69AB64D92D35}"/>
              </a:ext>
            </a:extLst>
          </p:cNvPr>
          <p:cNvSpPr>
            <a:spLocks noGrp="1" noChangeArrowheads="1"/>
          </p:cNvSpPr>
          <p:nvPr>
            <p:ph idx="1"/>
          </p:nvPr>
        </p:nvSpPr>
        <p:spPr/>
        <p:txBody>
          <a:bodyPr/>
          <a:lstStyle/>
          <a:p>
            <a:pPr eaLnBrk="1" hangingPunct="1"/>
            <a:endParaRPr lang="en-US" altLang="en-US"/>
          </a:p>
        </p:txBody>
      </p:sp>
      <p:sp>
        <p:nvSpPr>
          <p:cNvPr id="151557" name="Slide Number Placeholder 1">
            <a:extLst>
              <a:ext uri="{FF2B5EF4-FFF2-40B4-BE49-F238E27FC236}">
                <a16:creationId xmlns:a16="http://schemas.microsoft.com/office/drawing/2014/main" id="{EAEFA887-8BA3-4C43-9B93-7F8F48EA39E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CE81B09-03F0-471C-9485-B3C5D41AAC9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10</a:t>
            </a:fld>
            <a:endParaRPr lang="vi-VN" altLang="en-US" sz="2800">
              <a:solidFill>
                <a:srgbClr val="FFFFFF"/>
              </a:solidFill>
              <a:latin typeface="Arial" panose="020B0604020202020204" pitchFamily="34" charset="0"/>
            </a:endParaRPr>
          </a:p>
        </p:txBody>
      </p:sp>
      <p:pic>
        <p:nvPicPr>
          <p:cNvPr id="151556" name="Picture 2">
            <a:extLst>
              <a:ext uri="{FF2B5EF4-FFF2-40B4-BE49-F238E27FC236}">
                <a16:creationId xmlns:a16="http://schemas.microsoft.com/office/drawing/2014/main" id="{52D13F55-B317-4382-B364-508C739C3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2205039"/>
            <a:ext cx="81946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E02EFD8A-2788-4311-BB41-24CE6DEE7CAD}"/>
              </a:ext>
            </a:extLst>
          </p:cNvPr>
          <p:cNvSpPr>
            <a:spLocks noGrp="1" noChangeArrowheads="1"/>
          </p:cNvSpPr>
          <p:nvPr>
            <p:ph type="title"/>
          </p:nvPr>
        </p:nvSpPr>
        <p:spPr/>
        <p:txBody>
          <a:bodyPr/>
          <a:lstStyle/>
          <a:p>
            <a:pPr eaLnBrk="1" hangingPunct="1"/>
            <a:r>
              <a:rPr lang="en-US" altLang="en-US"/>
              <a:t>Listbox</a:t>
            </a:r>
          </a:p>
        </p:txBody>
      </p:sp>
      <p:sp>
        <p:nvSpPr>
          <p:cNvPr id="152581" name="Slide Number Placeholder 1">
            <a:extLst>
              <a:ext uri="{FF2B5EF4-FFF2-40B4-BE49-F238E27FC236}">
                <a16:creationId xmlns:a16="http://schemas.microsoft.com/office/drawing/2014/main" id="{82420B5A-A27B-4401-A727-5CA8CCD712E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6D3C519-6DF2-4676-98A4-1764C0E531B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11</a:t>
            </a:fld>
            <a:endParaRPr lang="vi-VN" altLang="en-US" sz="2800">
              <a:solidFill>
                <a:srgbClr val="FFFFFF"/>
              </a:solidFill>
              <a:latin typeface="Arial" panose="020B0604020202020204" pitchFamily="34" charset="0"/>
            </a:endParaRPr>
          </a:p>
        </p:txBody>
      </p:sp>
      <p:pic>
        <p:nvPicPr>
          <p:cNvPr id="152580" name="Picture 2">
            <a:extLst>
              <a:ext uri="{FF2B5EF4-FFF2-40B4-BE49-F238E27FC236}">
                <a16:creationId xmlns:a16="http://schemas.microsoft.com/office/drawing/2014/main" id="{C74AA328-5593-41BD-AF86-9B30ABBF0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989139"/>
            <a:ext cx="6427788"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id="{8F181621-D123-4399-B580-9172AF0F897C}"/>
              </a:ext>
            </a:extLst>
          </p:cNvPr>
          <p:cNvSpPr>
            <a:spLocks noGrp="1" noChangeArrowheads="1"/>
          </p:cNvSpPr>
          <p:nvPr>
            <p:ph type="title"/>
          </p:nvPr>
        </p:nvSpPr>
        <p:spPr/>
        <p:txBody>
          <a:bodyPr/>
          <a:lstStyle/>
          <a:p>
            <a:pPr eaLnBrk="1" hangingPunct="1"/>
            <a:r>
              <a:rPr lang="en-US" altLang="en-US"/>
              <a:t>Main</a:t>
            </a:r>
          </a:p>
        </p:txBody>
      </p:sp>
      <p:sp>
        <p:nvSpPr>
          <p:cNvPr id="153605" name="Slide Number Placeholder 1">
            <a:extLst>
              <a:ext uri="{FF2B5EF4-FFF2-40B4-BE49-F238E27FC236}">
                <a16:creationId xmlns:a16="http://schemas.microsoft.com/office/drawing/2014/main" id="{772216FD-F89E-4B33-8907-92D3D0169FF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41C58FC-17EB-48CD-980C-F0CC73BEE62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12</a:t>
            </a:fld>
            <a:endParaRPr lang="vi-VN" altLang="en-US" sz="2800">
              <a:solidFill>
                <a:srgbClr val="FFFFFF"/>
              </a:solidFill>
              <a:latin typeface="Arial" panose="020B0604020202020204" pitchFamily="34" charset="0"/>
            </a:endParaRPr>
          </a:p>
        </p:txBody>
      </p:sp>
      <p:pic>
        <p:nvPicPr>
          <p:cNvPr id="153604" name="Picture 2">
            <a:extLst>
              <a:ext uri="{FF2B5EF4-FFF2-40B4-BE49-F238E27FC236}">
                <a16:creationId xmlns:a16="http://schemas.microsoft.com/office/drawing/2014/main" id="{B604D7B2-1697-409C-8510-90B17D7A7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5" y="2060576"/>
            <a:ext cx="561340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BA54F6C4-5E8F-440A-8250-F6B9630FB238}"/>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140291" name="Content Placeholder 2">
            <a:extLst>
              <a:ext uri="{FF2B5EF4-FFF2-40B4-BE49-F238E27FC236}">
                <a16:creationId xmlns:a16="http://schemas.microsoft.com/office/drawing/2014/main" id="{58DD9465-9027-4F99-A4AB-9057E44B78A1}"/>
              </a:ext>
            </a:extLst>
          </p:cNvPr>
          <p:cNvSpPr>
            <a:spLocks noGrp="1"/>
          </p:cNvSpPr>
          <p:nvPr>
            <p:ph idx="1"/>
          </p:nvPr>
        </p:nvSpPr>
        <p:spPr/>
        <p:txBody>
          <a:bodyPr rtlCol="0">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en-US"/>
              <a:t>public </a:t>
            </a:r>
            <a:r>
              <a:rPr lang="en-US" err="1"/>
              <a:t>ListBox</a:t>
            </a:r>
            <a:r>
              <a:rPr lang="en-US"/>
              <a:t>(</a:t>
            </a:r>
            <a:r>
              <a:rPr lang="en-US" err="1"/>
              <a:t>int</a:t>
            </a:r>
            <a:r>
              <a:rPr lang="en-US"/>
              <a:t> top, </a:t>
            </a:r>
            <a:r>
              <a:rPr lang="en-US" err="1"/>
              <a:t>int</a:t>
            </a:r>
            <a:r>
              <a:rPr lang="en-US"/>
              <a:t> left, string </a:t>
            </a:r>
            <a:r>
              <a:rPr lang="en-US" err="1"/>
              <a:t>theContent</a:t>
            </a:r>
            <a:r>
              <a:rPr lang="en-US"/>
              <a:t>):base( top, left)</a:t>
            </a:r>
          </a:p>
          <a:p>
            <a:pPr marL="0" indent="0" defTabSz="457207" eaLnBrk="1" fontAlgn="auto" hangingPunct="1">
              <a:spcAft>
                <a:spcPts val="0"/>
              </a:spcAft>
              <a:buClr>
                <a:schemeClr val="bg2">
                  <a:lumMod val="40000"/>
                  <a:lumOff val="60000"/>
                </a:schemeClr>
              </a:buClr>
              <a:buNone/>
              <a:defRPr/>
            </a:pPr>
            <a:r>
              <a:rPr lang="en-US">
                <a:sym typeface="Wingdings" pitchFamily="2" charset="2"/>
              </a:rPr>
              <a:t> </a:t>
            </a:r>
            <a:r>
              <a:rPr lang="en-US" err="1"/>
              <a:t>Câu</a:t>
            </a:r>
            <a:r>
              <a:rPr lang="en-US"/>
              <a:t> </a:t>
            </a:r>
            <a:r>
              <a:rPr lang="en-US" err="1"/>
              <a:t>lệnh</a:t>
            </a:r>
            <a:r>
              <a:rPr lang="en-US"/>
              <a:t> </a:t>
            </a:r>
            <a:r>
              <a:rPr lang="en-US" err="1"/>
              <a:t>trên</a:t>
            </a:r>
            <a:r>
              <a:rPr lang="en-US"/>
              <a:t> </a:t>
            </a:r>
            <a:r>
              <a:rPr lang="en-US" err="1"/>
              <a:t>dùng</a:t>
            </a:r>
            <a:r>
              <a:rPr lang="en-US"/>
              <a:t> </a:t>
            </a:r>
            <a:r>
              <a:rPr lang="en-US" err="1"/>
              <a:t>để</a:t>
            </a:r>
            <a:r>
              <a:rPr lang="en-US"/>
              <a:t>  gọi </a:t>
            </a:r>
            <a:r>
              <a:rPr lang="en-US" err="1"/>
              <a:t>hàm</a:t>
            </a:r>
            <a:r>
              <a:rPr lang="en-US"/>
              <a:t> </a:t>
            </a:r>
            <a:r>
              <a:rPr lang="en-US" err="1"/>
              <a:t>contructor</a:t>
            </a:r>
            <a:r>
              <a:rPr lang="en-US"/>
              <a:t> </a:t>
            </a:r>
            <a:r>
              <a:rPr lang="en-US" err="1"/>
              <a:t>của</a:t>
            </a:r>
            <a:r>
              <a:rPr lang="en-US"/>
              <a:t> </a:t>
            </a:r>
            <a:r>
              <a:rPr lang="en-US" err="1"/>
              <a:t>lớp</a:t>
            </a:r>
            <a:r>
              <a:rPr lang="en-US"/>
              <a:t> </a:t>
            </a:r>
            <a:r>
              <a:rPr lang="en-US" err="1"/>
              <a:t>cơ</a:t>
            </a:r>
            <a:r>
              <a:rPr lang="en-US"/>
              <a:t> </a:t>
            </a:r>
            <a:r>
              <a:rPr lang="en-US" err="1"/>
              <a:t>sở</a:t>
            </a:r>
            <a:r>
              <a:rPr lang="en-US"/>
              <a:t> </a:t>
            </a:r>
            <a:r>
              <a:rPr lang="en-US" err="1"/>
              <a:t>vì</a:t>
            </a:r>
            <a:r>
              <a:rPr lang="en-US"/>
              <a:t> </a:t>
            </a:r>
            <a:r>
              <a:rPr lang="en-US" err="1"/>
              <a:t>các</a:t>
            </a:r>
            <a:r>
              <a:rPr lang="en-US"/>
              <a:t> </a:t>
            </a:r>
            <a:r>
              <a:rPr lang="en-US" err="1"/>
              <a:t>hàm</a:t>
            </a:r>
            <a:r>
              <a:rPr lang="en-US"/>
              <a:t> </a:t>
            </a:r>
            <a:r>
              <a:rPr lang="en-US" err="1"/>
              <a:t>contructors</a:t>
            </a:r>
            <a:r>
              <a:rPr lang="en-US"/>
              <a:t> </a:t>
            </a:r>
            <a:r>
              <a:rPr lang="en-US" err="1"/>
              <a:t>không</a:t>
            </a:r>
            <a:r>
              <a:rPr lang="en-US"/>
              <a:t> </a:t>
            </a:r>
            <a:r>
              <a:rPr lang="en-US" err="1"/>
              <a:t>có</a:t>
            </a:r>
            <a:r>
              <a:rPr lang="en-US"/>
              <a:t> </a:t>
            </a:r>
            <a:r>
              <a:rPr lang="en-US" err="1"/>
              <a:t>khả</a:t>
            </a:r>
            <a:r>
              <a:rPr lang="en-US"/>
              <a:t> </a:t>
            </a:r>
            <a:r>
              <a:rPr lang="en-US" err="1"/>
              <a:t>năng</a:t>
            </a:r>
            <a:r>
              <a:rPr lang="en-US"/>
              <a:t> kế thừa</a:t>
            </a:r>
          </a:p>
          <a:p>
            <a:pPr marL="274320" indent="-274320" defTabSz="457207" eaLnBrk="1" fontAlgn="auto" hangingPunct="1">
              <a:spcAft>
                <a:spcPts val="0"/>
              </a:spcAft>
              <a:buClr>
                <a:schemeClr val="bg2">
                  <a:lumMod val="40000"/>
                  <a:lumOff val="60000"/>
                </a:schemeClr>
              </a:buClr>
              <a:buFont typeface="Wingdings 3" charset="2"/>
              <a:buChar char=""/>
              <a:defRPr/>
            </a:pPr>
            <a:r>
              <a:rPr lang="vi-VN"/>
              <a:t>Lớp dẫn xuất phải thực thi phương thức khởi dựng riêng của nó. Và chỉ có thể sử dụng phương thức khởi dựng của lớp cơ sở thông qua việc gọi tường minh.</a:t>
            </a:r>
            <a:endParaRPr lang="en-US"/>
          </a:p>
        </p:txBody>
      </p:sp>
      <p:sp>
        <p:nvSpPr>
          <p:cNvPr id="154628" name="Slide Number Placeholder 1">
            <a:extLst>
              <a:ext uri="{FF2B5EF4-FFF2-40B4-BE49-F238E27FC236}">
                <a16:creationId xmlns:a16="http://schemas.microsoft.com/office/drawing/2014/main" id="{9E260762-374A-4361-88FC-9417FFFB29C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2D02C27-AADD-401F-B1F3-EE98BCB8BD3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13</a:t>
            </a:fld>
            <a:endParaRPr lang="vi-VN" altLang="en-US" sz="2800">
              <a:solidFill>
                <a:srgbClr val="FFFFF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D443646E-F1EC-42CA-813F-06314E796256}"/>
              </a:ext>
            </a:extLst>
          </p:cNvPr>
          <p:cNvSpPr>
            <a:spLocks noGrp="1" noChangeArrowheads="1"/>
          </p:cNvSpPr>
          <p:nvPr>
            <p:ph type="title"/>
          </p:nvPr>
        </p:nvSpPr>
        <p:spPr/>
        <p:txBody>
          <a:bodyPr/>
          <a:lstStyle/>
          <a:p>
            <a:pPr eaLnBrk="1" hangingPunct="1"/>
            <a:r>
              <a:rPr lang="vi-VN" altLang="en-US"/>
              <a:t>Tính Đa Hình</a:t>
            </a:r>
          </a:p>
        </p:txBody>
      </p:sp>
      <p:sp>
        <p:nvSpPr>
          <p:cNvPr id="71683" name="Content Placeholder 2">
            <a:extLst>
              <a:ext uri="{FF2B5EF4-FFF2-40B4-BE49-F238E27FC236}">
                <a16:creationId xmlns:a16="http://schemas.microsoft.com/office/drawing/2014/main" id="{6C7A8BCB-6641-475D-8D40-4FA567A2FFA9}"/>
              </a:ext>
            </a:extLst>
          </p:cNvPr>
          <p:cNvSpPr>
            <a:spLocks noGrp="1"/>
          </p:cNvSpPr>
          <p:nvPr>
            <p:ph idx="1"/>
          </p:nvPr>
        </p:nvSpPr>
        <p:spPr>
          <a:xfrm>
            <a:off x="1981200" y="1935164"/>
            <a:ext cx="8229600" cy="4662487"/>
          </a:xfrm>
        </p:spPr>
        <p:txBody>
          <a:bodyPr rtlCol="0">
            <a:normAutofit fontScale="92500"/>
          </a:bodyPr>
          <a:lstStyle/>
          <a:p>
            <a:pPr marL="274320" indent="-274320" defTabSz="457207" eaLnBrk="1" fontAlgn="auto" hangingPunct="1">
              <a:spcAft>
                <a:spcPts val="0"/>
              </a:spcAft>
              <a:buClr>
                <a:schemeClr val="accent3"/>
              </a:buClr>
              <a:buFont typeface="Wingdings 2"/>
              <a:buChar char=""/>
              <a:defRPr/>
            </a:pPr>
            <a:r>
              <a:rPr lang="vi-VN" sz="2300"/>
              <a:t>Đa hình có thể được hiểu như là khả năng sử dụng nhiều hình thức của một kiểu mà không cần phải quan tâm đến từng chi tiết.</a:t>
            </a:r>
          </a:p>
          <a:p>
            <a:pPr marL="274320" indent="-274320" defTabSz="457207" eaLnBrk="1" fontAlgn="auto" hangingPunct="1">
              <a:spcAft>
                <a:spcPts val="0"/>
              </a:spcAft>
              <a:buClr>
                <a:schemeClr val="accent3"/>
              </a:buClr>
              <a:buFont typeface="Wingdings 2"/>
              <a:buChar char=""/>
              <a:defRPr/>
            </a:pPr>
            <a:r>
              <a:rPr lang="vi-VN" sz="2300"/>
              <a:t>Để tạo một phương thức hỗ tính đa hình, chúng ta cần phải khai báo khóa </a:t>
            </a:r>
            <a:r>
              <a:rPr lang="vi-VN" sz="2300" b="1"/>
              <a:t>virtual </a:t>
            </a:r>
            <a:r>
              <a:rPr lang="vi-VN" sz="2300"/>
              <a:t>trong phương thức của lớp cơ sở.</a:t>
            </a:r>
          </a:p>
          <a:p>
            <a:pPr marL="640080" lvl="1" indent="-246888" defTabSz="457207" eaLnBrk="1" fontAlgn="auto" hangingPunct="1">
              <a:spcAft>
                <a:spcPts val="0"/>
              </a:spcAft>
              <a:buClr>
                <a:schemeClr val="bg2">
                  <a:lumMod val="40000"/>
                  <a:lumOff val="60000"/>
                </a:schemeClr>
              </a:buClr>
              <a:buFont typeface="Wingdings 2"/>
              <a:buChar char=""/>
              <a:defRPr/>
            </a:pPr>
            <a:r>
              <a:rPr lang="vi-VN" sz="2300"/>
              <a:t>Ví dụ : public </a:t>
            </a:r>
            <a:r>
              <a:rPr lang="vi-VN" sz="2300" b="1"/>
              <a:t>virtual </a:t>
            </a:r>
            <a:r>
              <a:rPr lang="vi-VN" sz="2300"/>
              <a:t>void DrawWindow()</a:t>
            </a:r>
          </a:p>
          <a:p>
            <a:pPr marL="274320" indent="-274320" defTabSz="457207" eaLnBrk="1" fontAlgn="auto" hangingPunct="1">
              <a:spcAft>
                <a:spcPts val="0"/>
              </a:spcAft>
              <a:buClr>
                <a:schemeClr val="accent3"/>
              </a:buClr>
              <a:buFont typeface="Wingdings 2"/>
              <a:buChar char=""/>
              <a:defRPr/>
            </a:pPr>
            <a:r>
              <a:rPr lang="vi-VN" sz="2300"/>
              <a:t>Các lớp dẫn xuất được tự do thực thi các cách xử riêng của ḿnh trong phiên bản mới của phương thức DrawWindow(). </a:t>
            </a:r>
          </a:p>
          <a:p>
            <a:pPr marL="274320" indent="-274320" defTabSz="457207" eaLnBrk="1" fontAlgn="auto" hangingPunct="1">
              <a:spcAft>
                <a:spcPts val="0"/>
              </a:spcAft>
              <a:buClr>
                <a:schemeClr val="accent3"/>
              </a:buClr>
              <a:buFont typeface="Wingdings 2"/>
              <a:buChar char=""/>
              <a:defRPr/>
            </a:pPr>
            <a:r>
              <a:rPr lang="vi-VN" sz="2300"/>
              <a:t>Để làm được điều này chỉ cần thêm từ khóa </a:t>
            </a:r>
            <a:r>
              <a:rPr lang="vi-VN" sz="2300" b="1"/>
              <a:t>override </a:t>
            </a:r>
            <a:r>
              <a:rPr lang="vi-VN" sz="2300"/>
              <a:t>để chồng lên phương thức ảo DrawWindow() của lớp cơ sở. Sau đó thêm các đoạn mã nguồn mới vào phương thức viết chồng này</a:t>
            </a:r>
          </a:p>
          <a:p>
            <a:pPr marL="640080" lvl="1" indent="-246888" defTabSz="457207" eaLnBrk="1" fontAlgn="auto" hangingPunct="1">
              <a:spcAft>
                <a:spcPts val="0"/>
              </a:spcAft>
              <a:buClr>
                <a:schemeClr val="bg2">
                  <a:lumMod val="40000"/>
                  <a:lumOff val="60000"/>
                </a:schemeClr>
              </a:buClr>
              <a:buFont typeface="Wingdings 2"/>
              <a:buChar char=""/>
              <a:defRPr/>
            </a:pPr>
            <a:r>
              <a:rPr lang="vi-VN"/>
              <a:t>Ví dụ: public </a:t>
            </a:r>
            <a:r>
              <a:rPr lang="vi-VN" b="1"/>
              <a:t>override</a:t>
            </a:r>
            <a:r>
              <a:rPr lang="vi-VN"/>
              <a:t> void DrawWindow()</a:t>
            </a:r>
            <a:endParaRPr lang="en-US"/>
          </a:p>
          <a:p>
            <a:pPr marL="640080" lvl="1" indent="-246888" defTabSz="457207" eaLnBrk="1" fontAlgn="auto" hangingPunct="1">
              <a:spcAft>
                <a:spcPts val="0"/>
              </a:spcAft>
              <a:buClr>
                <a:schemeClr val="bg2">
                  <a:lumMod val="40000"/>
                  <a:lumOff val="60000"/>
                </a:schemeClr>
              </a:buClr>
              <a:buFont typeface="Wingdings 2"/>
              <a:buChar char=""/>
              <a:defRPr/>
            </a:pPr>
            <a:r>
              <a:rPr lang="en-US"/>
              <a:t>PolyMor.cs</a:t>
            </a:r>
            <a:endParaRPr lang="vi-VN" sz="2000"/>
          </a:p>
        </p:txBody>
      </p:sp>
      <p:sp>
        <p:nvSpPr>
          <p:cNvPr id="155652" name="Slide Number Placeholder 1">
            <a:extLst>
              <a:ext uri="{FF2B5EF4-FFF2-40B4-BE49-F238E27FC236}">
                <a16:creationId xmlns:a16="http://schemas.microsoft.com/office/drawing/2014/main" id="{E24DF710-4374-43C6-BCAF-97B31CB55F2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90F251D-9DBF-4F58-952F-E5F5D893D1F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14</a:t>
            </a:fld>
            <a:endParaRPr lang="vi-VN" altLang="en-US" sz="2800">
              <a:solidFill>
                <a:srgbClr val="FFFFF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a:extLst>
              <a:ext uri="{FF2B5EF4-FFF2-40B4-BE49-F238E27FC236}">
                <a16:creationId xmlns:a16="http://schemas.microsoft.com/office/drawing/2014/main" id="{10CADBA5-0FB3-43ED-9C89-FDD26EDFC199}"/>
              </a:ext>
            </a:extLst>
          </p:cNvPr>
          <p:cNvSpPr>
            <a:spLocks noGrp="1" noChangeArrowheads="1"/>
          </p:cNvSpPr>
          <p:nvPr>
            <p:ph type="title"/>
          </p:nvPr>
        </p:nvSpPr>
        <p:spPr>
          <a:xfrm>
            <a:off x="1952625" y="428626"/>
            <a:ext cx="8229600" cy="785813"/>
          </a:xfrm>
        </p:spPr>
        <p:txBody>
          <a:bodyPr/>
          <a:lstStyle/>
          <a:p>
            <a:pPr eaLnBrk="1" hangingPunct="1"/>
            <a:r>
              <a:rPr lang="vi-VN" altLang="en-US" sz="4000"/>
              <a:t>Thành Phần Protected và Internal</a:t>
            </a:r>
          </a:p>
        </p:txBody>
      </p:sp>
      <p:sp>
        <p:nvSpPr>
          <p:cNvPr id="72707" name="Content Placeholder 2">
            <a:extLst>
              <a:ext uri="{FF2B5EF4-FFF2-40B4-BE49-F238E27FC236}">
                <a16:creationId xmlns:a16="http://schemas.microsoft.com/office/drawing/2014/main" id="{3C08B702-45DC-402B-877D-FB0BB7B81267}"/>
              </a:ext>
            </a:extLst>
          </p:cNvPr>
          <p:cNvSpPr>
            <a:spLocks noGrp="1"/>
          </p:cNvSpPr>
          <p:nvPr>
            <p:ph idx="1"/>
          </p:nvPr>
        </p:nvSpPr>
        <p:spPr>
          <a:xfrm>
            <a:off x="2024063" y="5500689"/>
            <a:ext cx="8229600" cy="1038225"/>
          </a:xfrm>
        </p:spPr>
        <p:txBody>
          <a:bodyPr rtlCol="0">
            <a:normAutofit fontScale="77500" lnSpcReduction="20000"/>
          </a:bodyPr>
          <a:lstStyle/>
          <a:p>
            <a:pPr marL="274320" indent="-274320" defTabSz="457207" eaLnBrk="1" fontAlgn="auto" hangingPunct="1">
              <a:spcAft>
                <a:spcPts val="0"/>
              </a:spcAft>
              <a:buClr>
                <a:schemeClr val="accent3"/>
              </a:buClr>
              <a:buFont typeface="Wingdings 2"/>
              <a:buChar char=""/>
              <a:defRPr/>
            </a:pPr>
            <a:r>
              <a:rPr lang="vi-VN" sz="2300"/>
              <a:t>Một assembly là một đơn vị chia sẻ và dùng lại trên  CLR. Điển </a:t>
            </a:r>
            <a:r>
              <a:rPr lang="vi-VN"/>
              <a:t>hình, assembly có thể là tập hợp những tập tin ( bao gồm các resource như : bmp, gif) cần thiết đối với chương trình thực thi .exe kèm theo IL.</a:t>
            </a:r>
          </a:p>
        </p:txBody>
      </p:sp>
      <p:sp>
        <p:nvSpPr>
          <p:cNvPr id="156677" name="Slide Number Placeholder 1">
            <a:extLst>
              <a:ext uri="{FF2B5EF4-FFF2-40B4-BE49-F238E27FC236}">
                <a16:creationId xmlns:a16="http://schemas.microsoft.com/office/drawing/2014/main" id="{9C8232B0-EBE8-4BDB-B36E-AEF16462C8C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0855FDC-3371-4DA2-BB79-BB142BA17DE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15</a:t>
            </a:fld>
            <a:endParaRPr lang="vi-VN" altLang="en-US" sz="2800">
              <a:solidFill>
                <a:srgbClr val="FFFFFF"/>
              </a:solidFill>
              <a:latin typeface="Arial" panose="020B0604020202020204" pitchFamily="34" charset="0"/>
            </a:endParaRPr>
          </a:p>
        </p:txBody>
      </p:sp>
      <p:pic>
        <p:nvPicPr>
          <p:cNvPr id="156676" name="Picture 2">
            <a:extLst>
              <a:ext uri="{FF2B5EF4-FFF2-40B4-BE49-F238E27FC236}">
                <a16:creationId xmlns:a16="http://schemas.microsoft.com/office/drawing/2014/main" id="{235F561C-DF2A-4E00-B89E-2C3D8D770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285876"/>
            <a:ext cx="8072438"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a:extLst>
              <a:ext uri="{FF2B5EF4-FFF2-40B4-BE49-F238E27FC236}">
                <a16:creationId xmlns:a16="http://schemas.microsoft.com/office/drawing/2014/main" id="{50424DCA-BCFE-4563-BBA4-766C28CD6FE2}"/>
              </a:ext>
            </a:extLst>
          </p:cNvPr>
          <p:cNvSpPr>
            <a:spLocks noGrp="1" noChangeArrowheads="1"/>
          </p:cNvSpPr>
          <p:nvPr>
            <p:ph type="title"/>
          </p:nvPr>
        </p:nvSpPr>
        <p:spPr/>
        <p:txBody>
          <a:bodyPr/>
          <a:lstStyle/>
          <a:p>
            <a:pPr eaLnBrk="1" hangingPunct="1"/>
            <a:r>
              <a:rPr lang="vi-VN" altLang="en-US"/>
              <a:t>Ví dụ</a:t>
            </a:r>
          </a:p>
        </p:txBody>
      </p:sp>
      <p:sp>
        <p:nvSpPr>
          <p:cNvPr id="157699" name="Content Placeholder 2">
            <a:extLst>
              <a:ext uri="{FF2B5EF4-FFF2-40B4-BE49-F238E27FC236}">
                <a16:creationId xmlns:a16="http://schemas.microsoft.com/office/drawing/2014/main" id="{9F90B690-A9E7-4AA6-A353-064874046164}"/>
              </a:ext>
            </a:extLst>
          </p:cNvPr>
          <p:cNvSpPr>
            <a:spLocks noGrp="1" noChangeArrowheads="1"/>
          </p:cNvSpPr>
          <p:nvPr>
            <p:ph idx="1"/>
          </p:nvPr>
        </p:nvSpPr>
        <p:spPr>
          <a:xfrm>
            <a:off x="1952625" y="1928814"/>
            <a:ext cx="3429000" cy="4389437"/>
          </a:xfrm>
        </p:spPr>
        <p:txBody>
          <a:bodyPr/>
          <a:lstStyle/>
          <a:p>
            <a:pPr eaLnBrk="1" hangingPunct="1"/>
            <a:r>
              <a:rPr lang="vi-VN" altLang="en-US"/>
              <a:t>Ví dụ về đa hình sử dụng các từ khóa base, virtual, và override</a:t>
            </a:r>
          </a:p>
          <a:p>
            <a:pPr eaLnBrk="1" hangingPunct="1"/>
            <a:r>
              <a:rPr lang="vi-VN" altLang="en-US"/>
              <a:t>winArray[0] = lb;  </a:t>
            </a:r>
          </a:p>
          <a:p>
            <a:pPr eaLnBrk="1" hangingPunct="1"/>
            <a:r>
              <a:rPr lang="vi-VN" altLang="en-US"/>
              <a:t>lb = winArray[0]; //Sai</a:t>
            </a:r>
          </a:p>
        </p:txBody>
      </p:sp>
      <p:sp>
        <p:nvSpPr>
          <p:cNvPr id="157701" name="Slide Number Placeholder 1">
            <a:extLst>
              <a:ext uri="{FF2B5EF4-FFF2-40B4-BE49-F238E27FC236}">
                <a16:creationId xmlns:a16="http://schemas.microsoft.com/office/drawing/2014/main" id="{24C0C369-210E-4056-B579-1258597B11C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26A328C-5230-4578-83AB-151A3FFDD69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16</a:t>
            </a:fld>
            <a:endParaRPr lang="vi-VN" altLang="en-US" sz="2800">
              <a:solidFill>
                <a:srgbClr val="FFFFFF"/>
              </a:solidFill>
              <a:latin typeface="Arial" panose="020B0604020202020204" pitchFamily="34" charset="0"/>
            </a:endParaRPr>
          </a:p>
        </p:txBody>
      </p:sp>
      <p:pic>
        <p:nvPicPr>
          <p:cNvPr id="157700" name="Picture 2">
            <a:extLst>
              <a:ext uri="{FF2B5EF4-FFF2-40B4-BE49-F238E27FC236}">
                <a16:creationId xmlns:a16="http://schemas.microsoft.com/office/drawing/2014/main" id="{2C136E8D-843F-4E3C-B3F4-2BB9A83BB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0188" y="2071688"/>
            <a:ext cx="5357812"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BBC9AC33-2278-43EA-B70A-1D5CE0135ABA}"/>
              </a:ext>
            </a:extLst>
          </p:cNvPr>
          <p:cNvSpPr>
            <a:spLocks noGrp="1" noChangeArrowheads="1"/>
          </p:cNvSpPr>
          <p:nvPr>
            <p:ph type="title"/>
          </p:nvPr>
        </p:nvSpPr>
        <p:spPr/>
        <p:txBody>
          <a:bodyPr/>
          <a:lstStyle/>
          <a:p>
            <a:pPr eaLnBrk="1" hangingPunct="1"/>
            <a:r>
              <a:rPr lang="vi-VN" altLang="en-US"/>
              <a:t>Ví dụ </a:t>
            </a:r>
          </a:p>
        </p:txBody>
      </p:sp>
      <p:sp>
        <p:nvSpPr>
          <p:cNvPr id="158723" name="Content Placeholder 2">
            <a:extLst>
              <a:ext uri="{FF2B5EF4-FFF2-40B4-BE49-F238E27FC236}">
                <a16:creationId xmlns:a16="http://schemas.microsoft.com/office/drawing/2014/main" id="{20B6F615-8801-43E2-A9D5-3DC19DC3EDD7}"/>
              </a:ext>
            </a:extLst>
          </p:cNvPr>
          <p:cNvSpPr>
            <a:spLocks noGrp="1" noChangeArrowheads="1"/>
          </p:cNvSpPr>
          <p:nvPr>
            <p:ph idx="1"/>
          </p:nvPr>
        </p:nvSpPr>
        <p:spPr/>
        <p:txBody>
          <a:bodyPr/>
          <a:lstStyle/>
          <a:p>
            <a:pPr eaLnBrk="1" hangingPunct="1"/>
            <a:r>
              <a:rPr lang="vi-VN" altLang="en-US"/>
              <a:t>Point và Circle</a:t>
            </a:r>
          </a:p>
          <a:p>
            <a:pPr eaLnBrk="1" hangingPunct="1"/>
            <a:r>
              <a:rPr lang="vi-VN" altLang="en-US"/>
              <a:t>Ví dụ 1 : </a:t>
            </a:r>
          </a:p>
        </p:txBody>
      </p:sp>
      <p:sp>
        <p:nvSpPr>
          <p:cNvPr id="158729" name="Slide Number Placeholder 1">
            <a:extLst>
              <a:ext uri="{FF2B5EF4-FFF2-40B4-BE49-F238E27FC236}">
                <a16:creationId xmlns:a16="http://schemas.microsoft.com/office/drawing/2014/main" id="{AA0C7B30-E824-437A-87DC-0282417720D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1A58ADC-E936-4E28-BBAC-2A176987717E}"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17</a:t>
            </a:fld>
            <a:endParaRPr lang="vi-VN" altLang="en-US" sz="2800">
              <a:solidFill>
                <a:srgbClr val="FFFFFF"/>
              </a:solidFill>
              <a:latin typeface="Arial" panose="020B0604020202020204" pitchFamily="34" charset="0"/>
            </a:endParaRPr>
          </a:p>
        </p:txBody>
      </p:sp>
      <p:sp>
        <p:nvSpPr>
          <p:cNvPr id="158724" name="Text Box 2">
            <a:extLst>
              <a:ext uri="{FF2B5EF4-FFF2-40B4-BE49-F238E27FC236}">
                <a16:creationId xmlns:a16="http://schemas.microsoft.com/office/drawing/2014/main" id="{04C55251-AE92-4B03-9E31-84705EDC3CF3}"/>
              </a:ext>
            </a:extLst>
          </p:cNvPr>
          <p:cNvSpPr txBox="1">
            <a:spLocks noChangeArrowheads="1"/>
          </p:cNvSpPr>
          <p:nvPr/>
        </p:nvSpPr>
        <p:spPr bwMode="auto">
          <a:xfrm>
            <a:off x="5667375" y="2428875"/>
            <a:ext cx="2057400" cy="712788"/>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Object</a:t>
            </a:r>
          </a:p>
          <a:p>
            <a:pPr algn="ct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(namespace: System)</a:t>
            </a:r>
          </a:p>
        </p:txBody>
      </p:sp>
      <p:sp>
        <p:nvSpPr>
          <p:cNvPr id="158725" name="Text Box 3">
            <a:extLst>
              <a:ext uri="{FF2B5EF4-FFF2-40B4-BE49-F238E27FC236}">
                <a16:creationId xmlns:a16="http://schemas.microsoft.com/office/drawing/2014/main" id="{1C3DE825-82A7-4180-8BF0-64EB4081CD63}"/>
              </a:ext>
            </a:extLst>
          </p:cNvPr>
          <p:cNvSpPr txBox="1">
            <a:spLocks noChangeArrowheads="1"/>
          </p:cNvSpPr>
          <p:nvPr/>
        </p:nvSpPr>
        <p:spPr bwMode="auto">
          <a:xfrm>
            <a:off x="3016250" y="4232276"/>
            <a:ext cx="1295400" cy="835025"/>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srgbClr val="0000FF"/>
                </a:solidFill>
                <a:latin typeface="Times New Roman" panose="02020603050405020304" pitchFamily="18" charset="0"/>
                <a:cs typeface="Times New Roman" panose="02020603050405020304" pitchFamily="18" charset="0"/>
              </a:rPr>
              <a:t>Point</a:t>
            </a:r>
            <a:r>
              <a:rPr lang="en-US" altLang="en-US" sz="1600">
                <a:solidFill>
                  <a:prstClr val="white"/>
                </a:solidFill>
                <a:latin typeface="Times New Roman" panose="02020603050405020304" pitchFamily="18" charset="0"/>
                <a:cs typeface="Times New Roman" panose="02020603050405020304" pitchFamily="18" charset="0"/>
              </a:rPr>
              <a:t> –</a:t>
            </a:r>
          </a:p>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 p.348-ed.1</a:t>
            </a:r>
          </a:p>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(private x, y)</a:t>
            </a:r>
          </a:p>
        </p:txBody>
      </p:sp>
      <p:sp>
        <p:nvSpPr>
          <p:cNvPr id="158726" name="Line 4">
            <a:extLst>
              <a:ext uri="{FF2B5EF4-FFF2-40B4-BE49-F238E27FC236}">
                <a16:creationId xmlns:a16="http://schemas.microsoft.com/office/drawing/2014/main" id="{7573933C-E5EA-43B0-9FF8-73916D320CE9}"/>
              </a:ext>
            </a:extLst>
          </p:cNvPr>
          <p:cNvSpPr>
            <a:spLocks noChangeShapeType="1"/>
          </p:cNvSpPr>
          <p:nvPr/>
        </p:nvSpPr>
        <p:spPr bwMode="auto">
          <a:xfrm flipV="1">
            <a:off x="3711576" y="3132139"/>
            <a:ext cx="2843213" cy="110013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58727" name="Line 5">
            <a:extLst>
              <a:ext uri="{FF2B5EF4-FFF2-40B4-BE49-F238E27FC236}">
                <a16:creationId xmlns:a16="http://schemas.microsoft.com/office/drawing/2014/main" id="{4584E469-207D-4B1E-85AB-33CE7488719F}"/>
              </a:ext>
            </a:extLst>
          </p:cNvPr>
          <p:cNvSpPr>
            <a:spLocks noChangeShapeType="1"/>
          </p:cNvSpPr>
          <p:nvPr/>
        </p:nvSpPr>
        <p:spPr bwMode="auto">
          <a:xfrm flipV="1">
            <a:off x="2792413" y="6162675"/>
            <a:ext cx="762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58728" name="Text Box 6">
            <a:extLst>
              <a:ext uri="{FF2B5EF4-FFF2-40B4-BE49-F238E27FC236}">
                <a16:creationId xmlns:a16="http://schemas.microsoft.com/office/drawing/2014/main" id="{4D54192C-8F9F-4B6F-8339-36E253A348A2}"/>
              </a:ext>
            </a:extLst>
          </p:cNvPr>
          <p:cNvSpPr txBox="1">
            <a:spLocks noChangeArrowheads="1"/>
          </p:cNvSpPr>
          <p:nvPr/>
        </p:nvSpPr>
        <p:spPr bwMode="auto">
          <a:xfrm>
            <a:off x="3783013" y="5934075"/>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implicit inheritance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a:extLst>
              <a:ext uri="{FF2B5EF4-FFF2-40B4-BE49-F238E27FC236}">
                <a16:creationId xmlns:a16="http://schemas.microsoft.com/office/drawing/2014/main" id="{ADE3F47A-7C48-4029-B633-ECBCEB09D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66632" y="1080818"/>
            <a:ext cx="3667125" cy="4968875"/>
          </a:xfrm>
        </p:spPr>
      </p:pic>
      <p:sp>
        <p:nvSpPr>
          <p:cNvPr id="159748" name="Slide Number Placeholder 1">
            <a:extLst>
              <a:ext uri="{FF2B5EF4-FFF2-40B4-BE49-F238E27FC236}">
                <a16:creationId xmlns:a16="http://schemas.microsoft.com/office/drawing/2014/main" id="{E7F6070A-81FF-429E-B1E5-1FA7253C40C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7FE8A20-EBA9-4AA4-B3AA-B5FA4D70192F}"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18</a:t>
            </a:fld>
            <a:endParaRPr lang="vi-VN" altLang="en-US" sz="2800">
              <a:solidFill>
                <a:srgbClr val="FFFFFF"/>
              </a:solidFill>
              <a:latin typeface="Arial" panose="020B0604020202020204" pitchFamily="34" charset="0"/>
            </a:endParaRPr>
          </a:p>
        </p:txBody>
      </p:sp>
      <p:pic>
        <p:nvPicPr>
          <p:cNvPr id="159747" name="Picture 3">
            <a:extLst>
              <a:ext uri="{FF2B5EF4-FFF2-40B4-BE49-F238E27FC236}">
                <a16:creationId xmlns:a16="http://schemas.microsoft.com/office/drawing/2014/main" id="{9033B934-B82C-49E2-AA47-2DC8DC5D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096" y="1565727"/>
            <a:ext cx="201612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a:extLst>
              <a:ext uri="{FF2B5EF4-FFF2-40B4-BE49-F238E27FC236}">
                <a16:creationId xmlns:a16="http://schemas.microsoft.com/office/drawing/2014/main" id="{734E9EEF-D29A-4DBE-B881-5DDA7605ECBF}"/>
              </a:ext>
            </a:extLst>
          </p:cNvPr>
          <p:cNvSpPr>
            <a:spLocks noGrp="1" noChangeArrowheads="1"/>
          </p:cNvSpPr>
          <p:nvPr>
            <p:ph idx="1"/>
          </p:nvPr>
        </p:nvSpPr>
        <p:spPr>
          <a:xfrm>
            <a:off x="1981200" y="785814"/>
            <a:ext cx="2400300" cy="5538787"/>
          </a:xfrm>
        </p:spPr>
        <p:txBody>
          <a:bodyPr/>
          <a:lstStyle/>
          <a:p>
            <a:pPr eaLnBrk="1" hangingPunct="1"/>
            <a:r>
              <a:rPr lang="vi-VN" altLang="en-US" sz="2300"/>
              <a:t>Trong file circle2 không dùng thuộc tính X,Y, mà truy cập trực tiếp x,y</a:t>
            </a:r>
            <a:r>
              <a:rPr lang="en-US" altLang="en-US" sz="2300"/>
              <a:t>(Rewritepoint.cs)</a:t>
            </a:r>
            <a:r>
              <a:rPr lang="vi-VN" altLang="en-US" sz="2300"/>
              <a:t> </a:t>
            </a:r>
          </a:p>
        </p:txBody>
      </p:sp>
      <p:sp>
        <p:nvSpPr>
          <p:cNvPr id="160783" name="Slide Number Placeholder 1">
            <a:extLst>
              <a:ext uri="{FF2B5EF4-FFF2-40B4-BE49-F238E27FC236}">
                <a16:creationId xmlns:a16="http://schemas.microsoft.com/office/drawing/2014/main" id="{EC1CFEFE-9930-40C6-89A2-33C5C637AEF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36215552-F9D5-452A-ADFA-837DF35D72D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19</a:t>
            </a:fld>
            <a:endParaRPr lang="vi-VN" altLang="en-US" sz="2800">
              <a:solidFill>
                <a:srgbClr val="FFFFFF"/>
              </a:solidFill>
              <a:latin typeface="Arial" panose="020B0604020202020204" pitchFamily="34" charset="0"/>
            </a:endParaRPr>
          </a:p>
        </p:txBody>
      </p:sp>
      <p:sp>
        <p:nvSpPr>
          <p:cNvPr id="160771" name="Picture 2">
            <a:extLst>
              <a:ext uri="{FF2B5EF4-FFF2-40B4-BE49-F238E27FC236}">
                <a16:creationId xmlns:a16="http://schemas.microsoft.com/office/drawing/2014/main" id="{B0B7F8FA-7A1E-4647-BCBC-28807B8B5643}"/>
              </a:ext>
            </a:extLst>
          </p:cNvPr>
          <p:cNvSpPr>
            <a:spLocks noChangeAspect="1" noChangeArrowheads="1"/>
          </p:cNvSpPr>
          <p:nvPr/>
        </p:nvSpPr>
        <p:spPr bwMode="auto">
          <a:xfrm>
            <a:off x="2381250" y="4938714"/>
            <a:ext cx="7215188"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endParaRPr lang="en-US" altLang="en-US" sz="1800">
              <a:solidFill>
                <a:prstClr val="white"/>
              </a:solidFill>
              <a:latin typeface="Arial" panose="020B0604020202020204" pitchFamily="34" charset="0"/>
            </a:endParaRPr>
          </a:p>
        </p:txBody>
      </p:sp>
      <p:sp>
        <p:nvSpPr>
          <p:cNvPr id="160772" name="Text Box 2">
            <a:extLst>
              <a:ext uri="{FF2B5EF4-FFF2-40B4-BE49-F238E27FC236}">
                <a16:creationId xmlns:a16="http://schemas.microsoft.com/office/drawing/2014/main" id="{CA896931-5732-44D8-88C4-EC373E198DD3}"/>
              </a:ext>
            </a:extLst>
          </p:cNvPr>
          <p:cNvSpPr txBox="1">
            <a:spLocks noChangeArrowheads="1"/>
          </p:cNvSpPr>
          <p:nvPr/>
        </p:nvSpPr>
        <p:spPr bwMode="auto">
          <a:xfrm>
            <a:off x="8382000" y="428625"/>
            <a:ext cx="2057400" cy="712788"/>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Object</a:t>
            </a:r>
          </a:p>
          <a:p>
            <a:pPr algn="ct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(namespace: System)</a:t>
            </a:r>
          </a:p>
        </p:txBody>
      </p:sp>
      <p:sp>
        <p:nvSpPr>
          <p:cNvPr id="160773" name="Text Box 3">
            <a:extLst>
              <a:ext uri="{FF2B5EF4-FFF2-40B4-BE49-F238E27FC236}">
                <a16:creationId xmlns:a16="http://schemas.microsoft.com/office/drawing/2014/main" id="{A4E3055C-0867-4331-9936-5EC6A0D65BD5}"/>
              </a:ext>
            </a:extLst>
          </p:cNvPr>
          <p:cNvSpPr txBox="1">
            <a:spLocks noChangeArrowheads="1"/>
          </p:cNvSpPr>
          <p:nvPr/>
        </p:nvSpPr>
        <p:spPr bwMode="auto">
          <a:xfrm>
            <a:off x="5410200" y="1827213"/>
            <a:ext cx="1295400" cy="590550"/>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Point – p.348</a:t>
            </a:r>
          </a:p>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(private x, y)</a:t>
            </a:r>
          </a:p>
        </p:txBody>
      </p:sp>
      <p:sp>
        <p:nvSpPr>
          <p:cNvPr id="160774" name="Text Box 5">
            <a:extLst>
              <a:ext uri="{FF2B5EF4-FFF2-40B4-BE49-F238E27FC236}">
                <a16:creationId xmlns:a16="http://schemas.microsoft.com/office/drawing/2014/main" id="{799D156F-3D70-427D-8B78-E62F8B59F6D5}"/>
              </a:ext>
            </a:extLst>
          </p:cNvPr>
          <p:cNvSpPr txBox="1">
            <a:spLocks noChangeArrowheads="1"/>
          </p:cNvSpPr>
          <p:nvPr/>
        </p:nvSpPr>
        <p:spPr bwMode="auto">
          <a:xfrm>
            <a:off x="6858000" y="1827213"/>
            <a:ext cx="1295400" cy="590550"/>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Circle - p.351</a:t>
            </a:r>
          </a:p>
          <a:p>
            <a:pPr algn="ctr" defTabSz="457200" fontAlgn="base">
              <a:spcBef>
                <a:spcPct val="0"/>
              </a:spcBef>
              <a:spcAft>
                <a:spcPct val="0"/>
              </a:spcAft>
              <a:buClrTx/>
              <a:buSzTx/>
              <a:buNone/>
            </a:pPr>
            <a:endParaRPr lang="en-US" altLang="en-US" sz="1600">
              <a:solidFill>
                <a:prstClr val="white"/>
              </a:solidFill>
              <a:latin typeface="Times New Roman" panose="02020603050405020304" pitchFamily="18" charset="0"/>
              <a:cs typeface="Times New Roman" panose="02020603050405020304" pitchFamily="18" charset="0"/>
            </a:endParaRPr>
          </a:p>
        </p:txBody>
      </p:sp>
      <p:sp>
        <p:nvSpPr>
          <p:cNvPr id="160775" name="Text Box 7">
            <a:extLst>
              <a:ext uri="{FF2B5EF4-FFF2-40B4-BE49-F238E27FC236}">
                <a16:creationId xmlns:a16="http://schemas.microsoft.com/office/drawing/2014/main" id="{104C541A-5DBF-4F92-ACF5-AC4F013DE20F}"/>
              </a:ext>
            </a:extLst>
          </p:cNvPr>
          <p:cNvSpPr txBox="1">
            <a:spLocks noChangeArrowheads="1"/>
          </p:cNvSpPr>
          <p:nvPr/>
        </p:nvSpPr>
        <p:spPr bwMode="auto">
          <a:xfrm>
            <a:off x="5410200" y="3122613"/>
            <a:ext cx="1676400" cy="1079500"/>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srgbClr val="0000FF"/>
                </a:solidFill>
                <a:latin typeface="Times New Roman" panose="02020603050405020304" pitchFamily="18" charset="0"/>
                <a:cs typeface="Times New Roman" panose="02020603050405020304" pitchFamily="18" charset="0"/>
              </a:rPr>
              <a:t>Circle2</a:t>
            </a:r>
            <a:r>
              <a:rPr lang="en-US" altLang="en-US" sz="1600">
                <a:solidFill>
                  <a:prstClr val="white"/>
                </a:solidFill>
                <a:latin typeface="Times New Roman" panose="02020603050405020304" pitchFamily="18" charset="0"/>
                <a:cs typeface="Times New Roman" panose="02020603050405020304" pitchFamily="18" charset="0"/>
              </a:rPr>
              <a:t> – p.355</a:t>
            </a:r>
          </a:p>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a:t>
            </a:r>
            <a:r>
              <a:rPr lang="en-US" altLang="en-US" sz="1600">
                <a:solidFill>
                  <a:srgbClr val="FF0000"/>
                </a:solidFill>
                <a:latin typeface="Times New Roman" panose="02020603050405020304" pitchFamily="18" charset="0"/>
                <a:cs typeface="Times New Roman" panose="02020603050405020304" pitchFamily="18" charset="0"/>
              </a:rPr>
              <a:t>ERROR</a:t>
            </a:r>
            <a:r>
              <a:rPr lang="en-US" altLang="en-US" sz="1600">
                <a:solidFill>
                  <a:prstClr val="white"/>
                </a:solidFill>
                <a:latin typeface="Times New Roman" panose="02020603050405020304" pitchFamily="18" charset="0"/>
                <a:cs typeface="Times New Roman" panose="02020603050405020304" pitchFamily="18" charset="0"/>
              </a:rPr>
              <a:t>: tries to access x, y directly – see lines 21-22)</a:t>
            </a:r>
          </a:p>
        </p:txBody>
      </p:sp>
      <p:sp>
        <p:nvSpPr>
          <p:cNvPr id="160776" name="Line 8">
            <a:extLst>
              <a:ext uri="{FF2B5EF4-FFF2-40B4-BE49-F238E27FC236}">
                <a16:creationId xmlns:a16="http://schemas.microsoft.com/office/drawing/2014/main" id="{F49B04B3-A1EC-4B42-BA02-C68A02E2FE3B}"/>
              </a:ext>
            </a:extLst>
          </p:cNvPr>
          <p:cNvSpPr>
            <a:spLocks noChangeShapeType="1"/>
          </p:cNvSpPr>
          <p:nvPr/>
        </p:nvSpPr>
        <p:spPr bwMode="auto">
          <a:xfrm flipV="1">
            <a:off x="6400800" y="1141413"/>
            <a:ext cx="22860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0777" name="Line 9">
            <a:extLst>
              <a:ext uri="{FF2B5EF4-FFF2-40B4-BE49-F238E27FC236}">
                <a16:creationId xmlns:a16="http://schemas.microsoft.com/office/drawing/2014/main" id="{981D57FF-9BBF-4478-A334-D9D3B304DB36}"/>
              </a:ext>
            </a:extLst>
          </p:cNvPr>
          <p:cNvSpPr>
            <a:spLocks noChangeShapeType="1"/>
          </p:cNvSpPr>
          <p:nvPr/>
        </p:nvSpPr>
        <p:spPr bwMode="auto">
          <a:xfrm flipV="1">
            <a:off x="7543800" y="1141413"/>
            <a:ext cx="12954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0778" name="Line 12">
            <a:extLst>
              <a:ext uri="{FF2B5EF4-FFF2-40B4-BE49-F238E27FC236}">
                <a16:creationId xmlns:a16="http://schemas.microsoft.com/office/drawing/2014/main" id="{F71B2F91-B073-45AF-8880-E89F4BB422F0}"/>
              </a:ext>
            </a:extLst>
          </p:cNvPr>
          <p:cNvSpPr>
            <a:spLocks noChangeShapeType="1"/>
          </p:cNvSpPr>
          <p:nvPr/>
        </p:nvSpPr>
        <p:spPr bwMode="auto">
          <a:xfrm flipV="1">
            <a:off x="6172200" y="2436813"/>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0779" name="Line 23">
            <a:extLst>
              <a:ext uri="{FF2B5EF4-FFF2-40B4-BE49-F238E27FC236}">
                <a16:creationId xmlns:a16="http://schemas.microsoft.com/office/drawing/2014/main" id="{E7D3172D-F5CE-446C-9A3D-6F3D3D5F55D5}"/>
              </a:ext>
            </a:extLst>
          </p:cNvPr>
          <p:cNvSpPr>
            <a:spLocks noChangeShapeType="1"/>
          </p:cNvSpPr>
          <p:nvPr/>
        </p:nvSpPr>
        <p:spPr bwMode="auto">
          <a:xfrm flipV="1">
            <a:off x="5189538" y="4508500"/>
            <a:ext cx="762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0780" name="Text Box 24">
            <a:extLst>
              <a:ext uri="{FF2B5EF4-FFF2-40B4-BE49-F238E27FC236}">
                <a16:creationId xmlns:a16="http://schemas.microsoft.com/office/drawing/2014/main" id="{2EF11FA8-976A-4AAB-9538-7224B66BC339}"/>
              </a:ext>
            </a:extLst>
          </p:cNvPr>
          <p:cNvSpPr txBox="1">
            <a:spLocks noChangeArrowheads="1"/>
          </p:cNvSpPr>
          <p:nvPr/>
        </p:nvSpPr>
        <p:spPr bwMode="auto">
          <a:xfrm>
            <a:off x="6180138" y="42799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implicit inheritance</a:t>
            </a:r>
          </a:p>
        </p:txBody>
      </p:sp>
      <p:sp>
        <p:nvSpPr>
          <p:cNvPr id="160781" name="Line 25">
            <a:extLst>
              <a:ext uri="{FF2B5EF4-FFF2-40B4-BE49-F238E27FC236}">
                <a16:creationId xmlns:a16="http://schemas.microsoft.com/office/drawing/2014/main" id="{0C6156FB-2418-4209-A24F-78F5E922E108}"/>
              </a:ext>
            </a:extLst>
          </p:cNvPr>
          <p:cNvSpPr>
            <a:spLocks noChangeShapeType="1"/>
          </p:cNvSpPr>
          <p:nvPr/>
        </p:nvSpPr>
        <p:spPr bwMode="auto">
          <a:xfrm flipV="1">
            <a:off x="5189538" y="478155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0782" name="Text Box 26">
            <a:extLst>
              <a:ext uri="{FF2B5EF4-FFF2-40B4-BE49-F238E27FC236}">
                <a16:creationId xmlns:a16="http://schemas.microsoft.com/office/drawing/2014/main" id="{05FAE586-DD3B-4757-AA69-322ABDB25C39}"/>
              </a:ext>
            </a:extLst>
          </p:cNvPr>
          <p:cNvSpPr txBox="1">
            <a:spLocks noChangeArrowheads="1"/>
          </p:cNvSpPr>
          <p:nvPr/>
        </p:nvSpPr>
        <p:spPr bwMode="auto">
          <a:xfrm>
            <a:off x="6180138" y="455295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explicit inheritance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3200AAE5-D0D4-43E1-B566-33FC500D71BD}"/>
              </a:ext>
            </a:extLst>
          </p:cNvPr>
          <p:cNvSpPr>
            <a:spLocks noGrp="1" noChangeArrowheads="1"/>
          </p:cNvSpPr>
          <p:nvPr>
            <p:ph type="title"/>
          </p:nvPr>
        </p:nvSpPr>
        <p:spPr>
          <a:xfrm>
            <a:off x="1952625" y="500063"/>
            <a:ext cx="8229600" cy="1143000"/>
          </a:xfrm>
        </p:spPr>
        <p:txBody>
          <a:bodyPr/>
          <a:lstStyle/>
          <a:p>
            <a:pPr eaLnBrk="1" hangingPunct="1"/>
            <a:r>
              <a:rPr lang="en-US" altLang="en-US" err="1"/>
              <a:t>Kế</a:t>
            </a:r>
            <a:r>
              <a:rPr lang="en-US" altLang="en-US"/>
              <a:t> </a:t>
            </a:r>
            <a:r>
              <a:rPr lang="en-US" altLang="en-US" err="1"/>
              <a:t>Thừa</a:t>
            </a:r>
            <a:r>
              <a:rPr lang="en-US" altLang="en-US"/>
              <a:t> </a:t>
            </a:r>
            <a:r>
              <a:rPr lang="en-US" altLang="en-US" err="1"/>
              <a:t>và</a:t>
            </a:r>
            <a:r>
              <a:rPr lang="en-US" altLang="en-US"/>
              <a:t> </a:t>
            </a:r>
            <a:r>
              <a:rPr lang="en-US" altLang="en-US" err="1"/>
              <a:t>Đa</a:t>
            </a:r>
            <a:r>
              <a:rPr lang="en-US" altLang="en-US"/>
              <a:t> </a:t>
            </a:r>
            <a:r>
              <a:rPr lang="en-US" altLang="en-US" err="1"/>
              <a:t>hình</a:t>
            </a:r>
            <a:endParaRPr lang="vi-VN" altLang="en-US"/>
          </a:p>
        </p:txBody>
      </p:sp>
      <p:sp>
        <p:nvSpPr>
          <p:cNvPr id="3" name="Content Placeholder 2">
            <a:extLst>
              <a:ext uri="{FF2B5EF4-FFF2-40B4-BE49-F238E27FC236}">
                <a16:creationId xmlns:a16="http://schemas.microsoft.com/office/drawing/2014/main" id="{F9A848B2-B77B-471E-974C-A210A52A8225}"/>
              </a:ext>
            </a:extLst>
          </p:cNvPr>
          <p:cNvSpPr>
            <a:spLocks noGrp="1"/>
          </p:cNvSpPr>
          <p:nvPr>
            <p:ph idx="1"/>
          </p:nvPr>
        </p:nvSpPr>
        <p:spPr>
          <a:xfrm>
            <a:off x="2024063" y="1643063"/>
            <a:ext cx="8229600" cy="4857750"/>
          </a:xfrm>
        </p:spPr>
        <p:txBody>
          <a:bodyPr rtlCol="0">
            <a:normAutofit/>
          </a:bodyPr>
          <a:lstStyle/>
          <a:p>
            <a:pPr marL="274320" indent="-274320" defTabSz="457207" eaLnBrk="1" fontAlgn="auto" hangingPunct="1">
              <a:spcAft>
                <a:spcPts val="0"/>
              </a:spcAft>
              <a:buClr>
                <a:schemeClr val="accent3"/>
              </a:buClr>
              <a:buFont typeface="Wingdings 2"/>
              <a:buChar char=""/>
              <a:defRPr/>
            </a:pPr>
            <a:r>
              <a:rPr lang="en-US" err="1"/>
              <a:t>Giới</a:t>
            </a:r>
            <a:r>
              <a:rPr lang="en-US"/>
              <a:t> </a:t>
            </a:r>
            <a:r>
              <a:rPr lang="en-US" err="1"/>
              <a:t>thiệu</a:t>
            </a:r>
            <a:r>
              <a:rPr lang="en-US"/>
              <a:t>:</a:t>
            </a:r>
          </a:p>
          <a:p>
            <a:pPr marL="640080" lvl="1" indent="-246888" defTabSz="457207" eaLnBrk="1" fontAlgn="auto" hangingPunct="1">
              <a:spcAft>
                <a:spcPts val="0"/>
              </a:spcAft>
              <a:buClr>
                <a:schemeClr val="bg2">
                  <a:lumMod val="40000"/>
                  <a:lumOff val="60000"/>
                </a:schemeClr>
              </a:buClr>
              <a:buFont typeface="Wingdings 2"/>
              <a:buChar char=""/>
              <a:defRPr/>
            </a:pPr>
            <a:r>
              <a:rPr lang="en-US" sz="2000" err="1"/>
              <a:t>Những</a:t>
            </a:r>
            <a:r>
              <a:rPr lang="en-US" sz="2000"/>
              <a:t> </a:t>
            </a:r>
            <a:r>
              <a:rPr lang="en-US" sz="2000" err="1"/>
              <a:t>đặc</a:t>
            </a:r>
            <a:r>
              <a:rPr lang="en-US" sz="2000"/>
              <a:t> </a:t>
            </a:r>
            <a:r>
              <a:rPr lang="en-US" sz="2000" err="1"/>
              <a:t>điểm</a:t>
            </a:r>
            <a:r>
              <a:rPr lang="en-US" sz="2000"/>
              <a:t> </a:t>
            </a:r>
            <a:r>
              <a:rPr lang="en-US" sz="2000" err="1"/>
              <a:t>chủ</a:t>
            </a:r>
            <a:r>
              <a:rPr lang="en-US" sz="2000"/>
              <a:t> </a:t>
            </a:r>
            <a:r>
              <a:rPr lang="en-US" sz="2000" err="1"/>
              <a:t>yếu</a:t>
            </a:r>
            <a:r>
              <a:rPr lang="en-US" sz="2000"/>
              <a:t> </a:t>
            </a:r>
            <a:r>
              <a:rPr lang="en-US" sz="2000" err="1"/>
              <a:t>của</a:t>
            </a:r>
            <a:r>
              <a:rPr lang="en-US" sz="2000"/>
              <a:t> OOP:</a:t>
            </a:r>
          </a:p>
          <a:p>
            <a:pPr marL="640080" lvl="1" indent="-246888" defTabSz="457207" eaLnBrk="1" fontAlgn="auto" hangingPunct="1">
              <a:spcAft>
                <a:spcPts val="0"/>
              </a:spcAft>
              <a:buClr>
                <a:schemeClr val="bg2">
                  <a:lumMod val="40000"/>
                  <a:lumOff val="60000"/>
                </a:schemeClr>
              </a:buClr>
              <a:buFont typeface="Wingdings 2"/>
              <a:buChar char=""/>
              <a:defRPr/>
            </a:pPr>
            <a:endParaRPr lang="en-US" sz="2000"/>
          </a:p>
          <a:p>
            <a:pPr marL="1143020" lvl="2" indent="-246888" defTabSz="457207" eaLnBrk="1" fontAlgn="auto" hangingPunct="1">
              <a:spcAft>
                <a:spcPts val="0"/>
              </a:spcAft>
              <a:buClr>
                <a:schemeClr val="bg2">
                  <a:lumMod val="40000"/>
                  <a:lumOff val="60000"/>
                </a:schemeClr>
              </a:buClr>
              <a:buFont typeface="Wingdings 2"/>
              <a:buChar char=""/>
              <a:defRPr/>
            </a:pPr>
            <a:r>
              <a:rPr lang="en-US" err="1"/>
              <a:t>Đóng</a:t>
            </a:r>
            <a:r>
              <a:rPr lang="en-US"/>
              <a:t> </a:t>
            </a:r>
            <a:r>
              <a:rPr lang="en-US" err="1"/>
              <a:t>gói</a:t>
            </a:r>
            <a:r>
              <a:rPr lang="en-US"/>
              <a:t> (Encapsulate)</a:t>
            </a:r>
          </a:p>
          <a:p>
            <a:pPr marL="640080" lvl="1" indent="-246888" defTabSz="457207" eaLnBrk="1" fontAlgn="auto" hangingPunct="1">
              <a:spcAft>
                <a:spcPts val="0"/>
              </a:spcAft>
              <a:buClr>
                <a:schemeClr val="bg2">
                  <a:lumMod val="40000"/>
                  <a:lumOff val="60000"/>
                </a:schemeClr>
              </a:buClr>
              <a:buFont typeface="Wingdings 2"/>
              <a:buChar char=""/>
              <a:defRPr/>
            </a:pPr>
            <a:endParaRPr lang="en-US" sz="2000"/>
          </a:p>
          <a:p>
            <a:pPr marL="1143020" lvl="2" indent="-246888" defTabSz="457207" eaLnBrk="1" fontAlgn="auto" hangingPunct="1">
              <a:spcAft>
                <a:spcPts val="0"/>
              </a:spcAft>
              <a:buClr>
                <a:schemeClr val="bg2">
                  <a:lumMod val="40000"/>
                  <a:lumOff val="60000"/>
                </a:schemeClr>
              </a:buClr>
              <a:buFont typeface="Wingdings 2"/>
              <a:buChar char=""/>
              <a:defRPr/>
            </a:pPr>
            <a:r>
              <a:rPr lang="en-US" err="1"/>
              <a:t>Đa</a:t>
            </a:r>
            <a:r>
              <a:rPr lang="en-US"/>
              <a:t> </a:t>
            </a:r>
            <a:r>
              <a:rPr lang="en-US" err="1"/>
              <a:t>hình</a:t>
            </a:r>
            <a:r>
              <a:rPr lang="en-US"/>
              <a:t> (</a:t>
            </a:r>
            <a:r>
              <a:rPr lang="en-US" err="1"/>
              <a:t>Polymorphisme</a:t>
            </a:r>
            <a:r>
              <a:rPr lang="en-US"/>
              <a:t>)</a:t>
            </a:r>
          </a:p>
          <a:p>
            <a:pPr marL="640080" lvl="1" indent="-246888" defTabSz="457207" eaLnBrk="1" fontAlgn="auto" hangingPunct="1">
              <a:spcAft>
                <a:spcPts val="0"/>
              </a:spcAft>
              <a:buClr>
                <a:schemeClr val="bg2">
                  <a:lumMod val="40000"/>
                  <a:lumOff val="60000"/>
                </a:schemeClr>
              </a:buClr>
              <a:buFont typeface="Wingdings 2"/>
              <a:buChar char=""/>
              <a:defRPr/>
            </a:pPr>
            <a:endParaRPr lang="en-US" sz="2000"/>
          </a:p>
          <a:p>
            <a:pPr marL="1143020" lvl="2" indent="-246888" defTabSz="457207" eaLnBrk="1" fontAlgn="auto" hangingPunct="1">
              <a:spcAft>
                <a:spcPts val="0"/>
              </a:spcAft>
              <a:buClr>
                <a:schemeClr val="bg2">
                  <a:lumMod val="40000"/>
                  <a:lumOff val="60000"/>
                </a:schemeClr>
              </a:buClr>
              <a:buFont typeface="Wingdings 2"/>
              <a:buChar char=""/>
              <a:defRPr/>
            </a:pPr>
            <a:r>
              <a:rPr lang="en-US" err="1"/>
              <a:t>Kế</a:t>
            </a:r>
            <a:r>
              <a:rPr lang="en-US"/>
              <a:t> </a:t>
            </a:r>
            <a:r>
              <a:rPr lang="en-US" err="1"/>
              <a:t>thừa</a:t>
            </a:r>
            <a:r>
              <a:rPr lang="en-US"/>
              <a:t> (Inheritance)</a:t>
            </a:r>
          </a:p>
          <a:p>
            <a:pPr marL="274320" indent="-274320" defTabSz="457207" eaLnBrk="1" fontAlgn="auto" hangingPunct="1">
              <a:spcAft>
                <a:spcPts val="0"/>
              </a:spcAft>
              <a:buClr>
                <a:schemeClr val="accent3"/>
              </a:buClr>
              <a:buFont typeface="Wingdings 2"/>
              <a:buChar char=""/>
              <a:defRPr/>
            </a:pPr>
            <a:r>
              <a:rPr lang="en-US" err="1"/>
              <a:t>Vai</a:t>
            </a:r>
            <a:r>
              <a:rPr lang="en-US"/>
              <a:t> </a:t>
            </a:r>
            <a:r>
              <a:rPr lang="en-US" err="1"/>
              <a:t>trò</a:t>
            </a:r>
            <a:r>
              <a:rPr lang="en-US"/>
              <a:t> </a:t>
            </a:r>
            <a:r>
              <a:rPr lang="en-US" err="1"/>
              <a:t>của</a:t>
            </a:r>
            <a:r>
              <a:rPr lang="en-US"/>
              <a:t> </a:t>
            </a:r>
            <a:r>
              <a:rPr lang="en-US" err="1"/>
              <a:t>kế</a:t>
            </a:r>
            <a:r>
              <a:rPr lang="en-US"/>
              <a:t> </a:t>
            </a:r>
            <a:r>
              <a:rPr lang="en-US" err="1"/>
              <a:t>thừa</a:t>
            </a:r>
            <a:r>
              <a:rPr lang="en-US"/>
              <a:t>:</a:t>
            </a:r>
          </a:p>
          <a:p>
            <a:pPr marL="640080" lvl="1" indent="-246888" defTabSz="457207" eaLnBrk="1" fontAlgn="auto" hangingPunct="1">
              <a:spcAft>
                <a:spcPts val="0"/>
              </a:spcAft>
              <a:buClr>
                <a:schemeClr val="bg2">
                  <a:lumMod val="40000"/>
                  <a:lumOff val="60000"/>
                </a:schemeClr>
              </a:buClr>
              <a:buFont typeface="Wingdings 2"/>
              <a:buChar char=""/>
              <a:defRPr/>
            </a:pPr>
            <a:r>
              <a:rPr lang="en-US" sz="2000" err="1"/>
              <a:t>Kế</a:t>
            </a:r>
            <a:r>
              <a:rPr lang="en-US" sz="2000"/>
              <a:t> </a:t>
            </a:r>
            <a:r>
              <a:rPr lang="en-US" sz="2000" err="1"/>
              <a:t>thừa</a:t>
            </a:r>
            <a:r>
              <a:rPr lang="en-US" sz="2000"/>
              <a:t> </a:t>
            </a:r>
            <a:r>
              <a:rPr lang="en-US" sz="2000" err="1"/>
              <a:t>cho</a:t>
            </a:r>
            <a:r>
              <a:rPr lang="en-US" sz="2000"/>
              <a:t> </a:t>
            </a:r>
            <a:r>
              <a:rPr lang="en-US" sz="2000" err="1"/>
              <a:t>phép</a:t>
            </a:r>
            <a:r>
              <a:rPr lang="en-US" sz="2000"/>
              <a:t> </a:t>
            </a:r>
            <a:r>
              <a:rPr lang="en-US" sz="2000" err="1"/>
              <a:t>chúng</a:t>
            </a:r>
            <a:r>
              <a:rPr lang="en-US" sz="2000"/>
              <a:t> </a:t>
            </a:r>
            <a:r>
              <a:rPr lang="en-US" sz="2000" err="1"/>
              <a:t>ta</a:t>
            </a:r>
            <a:r>
              <a:rPr lang="en-US" sz="2000"/>
              <a:t> </a:t>
            </a:r>
            <a:r>
              <a:rPr lang="en-US" sz="2000" err="1"/>
              <a:t>mở</a:t>
            </a:r>
            <a:r>
              <a:rPr lang="en-US" sz="2000"/>
              <a:t> </a:t>
            </a:r>
            <a:r>
              <a:rPr lang="en-US" sz="2000" err="1"/>
              <a:t>rộng</a:t>
            </a:r>
            <a:r>
              <a:rPr lang="en-US" sz="2000"/>
              <a:t> </a:t>
            </a:r>
            <a:r>
              <a:rPr lang="en-US" sz="2000" err="1"/>
              <a:t>phạm</a:t>
            </a:r>
            <a:r>
              <a:rPr lang="en-US" sz="2000"/>
              <a:t> vi </a:t>
            </a:r>
            <a:r>
              <a:rPr lang="en-US" sz="2000" err="1"/>
              <a:t>hành</a:t>
            </a:r>
            <a:r>
              <a:rPr lang="en-US" sz="2000"/>
              <a:t> </a:t>
            </a:r>
            <a:r>
              <a:rPr lang="en-US" sz="2000" err="1"/>
              <a:t>xử</a:t>
            </a:r>
            <a:r>
              <a:rPr lang="en-US" sz="2000"/>
              <a:t> </a:t>
            </a:r>
            <a:r>
              <a:rPr lang="en-US" sz="2000" err="1"/>
              <a:t>của</a:t>
            </a:r>
            <a:r>
              <a:rPr lang="en-US" sz="2000"/>
              <a:t> </a:t>
            </a:r>
            <a:r>
              <a:rPr lang="en-US" sz="2000" err="1"/>
              <a:t>lớp</a:t>
            </a:r>
            <a:r>
              <a:rPr lang="en-US" sz="2000"/>
              <a:t> </a:t>
            </a:r>
            <a:r>
              <a:rPr lang="en-US" sz="2000" b="1" err="1">
                <a:solidFill>
                  <a:srgbClr val="00B0F0"/>
                </a:solidFill>
              </a:rPr>
              <a:t>cơ</a:t>
            </a:r>
            <a:r>
              <a:rPr lang="en-US" sz="2000" b="1">
                <a:solidFill>
                  <a:srgbClr val="00B0F0"/>
                </a:solidFill>
              </a:rPr>
              <a:t> </a:t>
            </a:r>
            <a:r>
              <a:rPr lang="en-US" sz="2000" b="1" err="1">
                <a:solidFill>
                  <a:srgbClr val="00B0F0"/>
                </a:solidFill>
              </a:rPr>
              <a:t>sở</a:t>
            </a:r>
            <a:r>
              <a:rPr lang="en-US" sz="2000" b="1">
                <a:solidFill>
                  <a:srgbClr val="00B0F0"/>
                </a:solidFill>
              </a:rPr>
              <a:t> </a:t>
            </a:r>
            <a:r>
              <a:rPr lang="en-US" sz="2000"/>
              <a:t>(hay </a:t>
            </a:r>
            <a:r>
              <a:rPr lang="en-US" sz="2000" err="1"/>
              <a:t>còn</a:t>
            </a:r>
            <a:r>
              <a:rPr lang="en-US" sz="2000"/>
              <a:t> </a:t>
            </a:r>
            <a:r>
              <a:rPr lang="en-US" sz="2000" err="1"/>
              <a:t>gọi</a:t>
            </a:r>
            <a:r>
              <a:rPr lang="en-US" sz="2000"/>
              <a:t> </a:t>
            </a:r>
            <a:r>
              <a:rPr lang="en-US" sz="2000" err="1"/>
              <a:t>là</a:t>
            </a:r>
            <a:r>
              <a:rPr lang="en-US" sz="2000"/>
              <a:t> </a:t>
            </a:r>
            <a:r>
              <a:rPr lang="en-US" sz="2000" err="1"/>
              <a:t>lớp</a:t>
            </a:r>
            <a:r>
              <a:rPr lang="en-US" sz="2000"/>
              <a:t> Cha) </a:t>
            </a:r>
            <a:r>
              <a:rPr lang="en-US" sz="2000" err="1"/>
              <a:t>thông</a:t>
            </a:r>
            <a:r>
              <a:rPr lang="en-US" sz="2000"/>
              <a:t> qua </a:t>
            </a:r>
            <a:r>
              <a:rPr lang="en-US" sz="2000" err="1"/>
              <a:t>việc</a:t>
            </a:r>
            <a:r>
              <a:rPr lang="en-US" sz="2000"/>
              <a:t> </a:t>
            </a:r>
            <a:r>
              <a:rPr lang="en-US" sz="2000" err="1"/>
              <a:t>cho</a:t>
            </a:r>
            <a:r>
              <a:rPr lang="en-US" sz="2000"/>
              <a:t> </a:t>
            </a:r>
            <a:r>
              <a:rPr lang="en-US" sz="2000" err="1"/>
              <a:t>phép</a:t>
            </a:r>
            <a:r>
              <a:rPr lang="en-US" sz="2000"/>
              <a:t> </a:t>
            </a:r>
            <a:r>
              <a:rPr lang="en-US" sz="2000" err="1"/>
              <a:t>các</a:t>
            </a:r>
            <a:r>
              <a:rPr lang="en-US" sz="2000"/>
              <a:t> </a:t>
            </a:r>
            <a:r>
              <a:rPr lang="en-US" sz="2000" err="1"/>
              <a:t>lớp</a:t>
            </a:r>
            <a:r>
              <a:rPr lang="en-US" sz="2000"/>
              <a:t> </a:t>
            </a:r>
            <a:r>
              <a:rPr lang="en-US" sz="2000" b="1" err="1">
                <a:solidFill>
                  <a:srgbClr val="00B0F0"/>
                </a:solidFill>
              </a:rPr>
              <a:t>dẫn</a:t>
            </a:r>
            <a:r>
              <a:rPr lang="en-US" sz="2000" b="1">
                <a:solidFill>
                  <a:srgbClr val="00B0F0"/>
                </a:solidFill>
              </a:rPr>
              <a:t> </a:t>
            </a:r>
            <a:r>
              <a:rPr lang="en-US" sz="2000" b="1" err="1">
                <a:solidFill>
                  <a:srgbClr val="00B0F0"/>
                </a:solidFill>
              </a:rPr>
              <a:t>xuất</a:t>
            </a:r>
            <a:r>
              <a:rPr lang="en-US" sz="2000" b="1">
                <a:solidFill>
                  <a:srgbClr val="00B0F0"/>
                </a:solidFill>
              </a:rPr>
              <a:t> </a:t>
            </a:r>
            <a:r>
              <a:rPr lang="en-US" sz="2000"/>
              <a:t>( hay </a:t>
            </a:r>
            <a:r>
              <a:rPr lang="en-US" sz="2000" err="1"/>
              <a:t>còn</a:t>
            </a:r>
            <a:r>
              <a:rPr lang="en-US" sz="2000"/>
              <a:t> </a:t>
            </a:r>
            <a:r>
              <a:rPr lang="en-US" sz="2000" err="1"/>
              <a:t>gọi</a:t>
            </a:r>
            <a:r>
              <a:rPr lang="en-US" sz="2000"/>
              <a:t> </a:t>
            </a:r>
            <a:r>
              <a:rPr lang="en-US" sz="2000" err="1"/>
              <a:t>là</a:t>
            </a:r>
            <a:r>
              <a:rPr lang="en-US" sz="2000"/>
              <a:t> </a:t>
            </a:r>
            <a:r>
              <a:rPr lang="en-US" sz="2000" err="1"/>
              <a:t>lớp</a:t>
            </a:r>
            <a:r>
              <a:rPr lang="en-US" sz="2000"/>
              <a:t> con) </a:t>
            </a:r>
            <a:r>
              <a:rPr lang="en-US" sz="2000" err="1"/>
              <a:t>sử</a:t>
            </a:r>
            <a:r>
              <a:rPr lang="en-US" sz="2000"/>
              <a:t> </a:t>
            </a:r>
            <a:r>
              <a:rPr lang="en-US" sz="2000" err="1"/>
              <a:t>dụng</a:t>
            </a:r>
            <a:r>
              <a:rPr lang="en-US" sz="2000"/>
              <a:t> </a:t>
            </a:r>
            <a:r>
              <a:rPr lang="en-US" sz="2000" err="1"/>
              <a:t>các</a:t>
            </a:r>
            <a:r>
              <a:rPr lang="en-US" sz="2000"/>
              <a:t> </a:t>
            </a:r>
            <a:r>
              <a:rPr lang="en-US" sz="2000" err="1"/>
              <a:t>chức</a:t>
            </a:r>
            <a:r>
              <a:rPr lang="en-US" sz="2000"/>
              <a:t> </a:t>
            </a:r>
            <a:r>
              <a:rPr lang="en-US" sz="2000" err="1"/>
              <a:t>năng</a:t>
            </a:r>
            <a:r>
              <a:rPr lang="en-US" sz="2000"/>
              <a:t> </a:t>
            </a:r>
            <a:r>
              <a:rPr lang="en-US" sz="2000" err="1"/>
              <a:t>chính</a:t>
            </a:r>
            <a:r>
              <a:rPr lang="en-US" sz="2000"/>
              <a:t> </a:t>
            </a:r>
            <a:r>
              <a:rPr lang="en-US" sz="2000" err="1"/>
              <a:t>của</a:t>
            </a:r>
            <a:r>
              <a:rPr lang="en-US" sz="2000"/>
              <a:t> </a:t>
            </a:r>
            <a:r>
              <a:rPr lang="en-US" sz="2000" err="1"/>
              <a:t>lớp</a:t>
            </a:r>
            <a:r>
              <a:rPr lang="en-US" sz="2000"/>
              <a:t> Cha.</a:t>
            </a:r>
          </a:p>
          <a:p>
            <a:pPr marL="1125537" lvl="2" indent="-457200" defTabSz="457207" eaLnBrk="1" fontAlgn="auto" hangingPunct="1">
              <a:spcAft>
                <a:spcPts val="0"/>
              </a:spcAft>
              <a:buClr>
                <a:schemeClr val="bg2">
                  <a:lumMod val="40000"/>
                  <a:lumOff val="60000"/>
                </a:schemeClr>
              </a:buClr>
              <a:buFont typeface="+mj-lt"/>
              <a:buAutoNum type="arabicPeriod"/>
              <a:defRPr/>
            </a:pPr>
            <a:endParaRPr lang="vi-VN"/>
          </a:p>
        </p:txBody>
      </p:sp>
      <p:sp>
        <p:nvSpPr>
          <p:cNvPr id="142340" name="Slide Number Placeholder 1">
            <a:extLst>
              <a:ext uri="{FF2B5EF4-FFF2-40B4-BE49-F238E27FC236}">
                <a16:creationId xmlns:a16="http://schemas.microsoft.com/office/drawing/2014/main" id="{F5AF9DD1-2A13-4B30-93BC-97A9B96FA3C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3EF148E5-4E92-4135-8D93-AD4C6B3AC9F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a:extLst>
              <a:ext uri="{FF2B5EF4-FFF2-40B4-BE49-F238E27FC236}">
                <a16:creationId xmlns:a16="http://schemas.microsoft.com/office/drawing/2014/main" id="{DFB670F6-4388-42C0-940D-CDFF63448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476" y="1052513"/>
            <a:ext cx="3838575"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5" name="Picture 3">
            <a:extLst>
              <a:ext uri="{FF2B5EF4-FFF2-40B4-BE49-F238E27FC236}">
                <a16:creationId xmlns:a16="http://schemas.microsoft.com/office/drawing/2014/main" id="{DEEC904F-5487-4EA3-B943-7F18DEF2C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1052514"/>
            <a:ext cx="4724400"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6" name="Slide Number Placeholder 1">
            <a:extLst>
              <a:ext uri="{FF2B5EF4-FFF2-40B4-BE49-F238E27FC236}">
                <a16:creationId xmlns:a16="http://schemas.microsoft.com/office/drawing/2014/main" id="{18CF3066-6C74-4E2C-BC27-B43BB1C77FC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D016105-9977-454B-B04A-9808E5F19DA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20</a:t>
            </a:fld>
            <a:endParaRPr lang="vi-VN" altLang="en-US" sz="2800">
              <a:solidFill>
                <a:srgbClr val="FFFFF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Content Placeholder 2">
            <a:extLst>
              <a:ext uri="{FF2B5EF4-FFF2-40B4-BE49-F238E27FC236}">
                <a16:creationId xmlns:a16="http://schemas.microsoft.com/office/drawing/2014/main" id="{F712F264-AB77-4672-B013-BE5F9CD0604B}"/>
              </a:ext>
            </a:extLst>
          </p:cNvPr>
          <p:cNvSpPr>
            <a:spLocks noGrp="1"/>
          </p:cNvSpPr>
          <p:nvPr>
            <p:ph idx="1"/>
          </p:nvPr>
        </p:nvSpPr>
        <p:spPr>
          <a:xfrm>
            <a:off x="1981200" y="1000125"/>
            <a:ext cx="2971800" cy="2071688"/>
          </a:xfrm>
        </p:spPr>
        <p:txBody>
          <a:bodyPr rtlCol="0">
            <a:normAutofit fontScale="92500"/>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vi-VN" sz="2300"/>
              <a:t>Trường hợp 2:</a:t>
            </a:r>
          </a:p>
          <a:p>
            <a:pPr marL="274320" indent="-274320" defTabSz="457207" eaLnBrk="1" fontAlgn="auto" hangingPunct="1">
              <a:spcAft>
                <a:spcPts val="0"/>
              </a:spcAft>
              <a:buClr>
                <a:schemeClr val="bg2">
                  <a:lumMod val="40000"/>
                  <a:lumOff val="60000"/>
                </a:schemeClr>
              </a:buClr>
              <a:buFont typeface="Wingdings 3" charset="2"/>
              <a:buChar char=""/>
              <a:defRPr/>
            </a:pPr>
            <a:r>
              <a:rPr lang="vi-VN" sz="2300"/>
              <a:t>Trong point khai báo x,y là protected</a:t>
            </a:r>
          </a:p>
          <a:p>
            <a:pPr marL="274320" indent="-274320" defTabSz="457207" eaLnBrk="1" fontAlgn="auto" hangingPunct="1">
              <a:spcAft>
                <a:spcPts val="0"/>
              </a:spcAft>
              <a:buClr>
                <a:schemeClr val="bg2">
                  <a:lumMod val="40000"/>
                  <a:lumOff val="60000"/>
                </a:schemeClr>
              </a:buClr>
              <a:buFont typeface="Wingdings 3" charset="2"/>
              <a:buChar char=""/>
              <a:defRPr/>
            </a:pPr>
            <a:r>
              <a:rPr lang="vi-VN" sz="2300"/>
              <a:t>Trong circle có thể truy cập trực tiếp</a:t>
            </a:r>
          </a:p>
        </p:txBody>
      </p:sp>
      <p:sp>
        <p:nvSpPr>
          <p:cNvPr id="162834" name="Slide Number Placeholder 1">
            <a:extLst>
              <a:ext uri="{FF2B5EF4-FFF2-40B4-BE49-F238E27FC236}">
                <a16:creationId xmlns:a16="http://schemas.microsoft.com/office/drawing/2014/main" id="{1C67AEA5-90B1-41CC-8DCB-AB1F35BD70F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6438EE1-8BCB-4961-8CE4-B72E7BD0031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21</a:t>
            </a:fld>
            <a:endParaRPr lang="vi-VN" altLang="en-US" sz="2800">
              <a:solidFill>
                <a:srgbClr val="FFFFFF"/>
              </a:solidFill>
              <a:latin typeface="Arial" panose="020B0604020202020204" pitchFamily="34" charset="0"/>
            </a:endParaRPr>
          </a:p>
        </p:txBody>
      </p:sp>
      <p:pic>
        <p:nvPicPr>
          <p:cNvPr id="162819" name="Picture 2">
            <a:extLst>
              <a:ext uri="{FF2B5EF4-FFF2-40B4-BE49-F238E27FC236}">
                <a16:creationId xmlns:a16="http://schemas.microsoft.com/office/drawing/2014/main" id="{D0A53086-D16A-4671-BEDA-018DB8D0A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9" y="5500689"/>
            <a:ext cx="4600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0" name="Text Box 2">
            <a:extLst>
              <a:ext uri="{FF2B5EF4-FFF2-40B4-BE49-F238E27FC236}">
                <a16:creationId xmlns:a16="http://schemas.microsoft.com/office/drawing/2014/main" id="{0A8FDCA3-CCC5-44C2-A74C-6078E07A54ED}"/>
              </a:ext>
            </a:extLst>
          </p:cNvPr>
          <p:cNvSpPr txBox="1">
            <a:spLocks noChangeArrowheads="1"/>
          </p:cNvSpPr>
          <p:nvPr/>
        </p:nvSpPr>
        <p:spPr bwMode="auto">
          <a:xfrm>
            <a:off x="8239125" y="857250"/>
            <a:ext cx="2057400" cy="712788"/>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Object</a:t>
            </a:r>
          </a:p>
          <a:p>
            <a:pPr algn="ct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(namespace: System)</a:t>
            </a:r>
          </a:p>
        </p:txBody>
      </p:sp>
      <p:sp>
        <p:nvSpPr>
          <p:cNvPr id="162821" name="Text Box 3">
            <a:extLst>
              <a:ext uri="{FF2B5EF4-FFF2-40B4-BE49-F238E27FC236}">
                <a16:creationId xmlns:a16="http://schemas.microsoft.com/office/drawing/2014/main" id="{F8F269D8-471D-4244-9252-A23F287337DA}"/>
              </a:ext>
            </a:extLst>
          </p:cNvPr>
          <p:cNvSpPr txBox="1">
            <a:spLocks noChangeArrowheads="1"/>
          </p:cNvSpPr>
          <p:nvPr/>
        </p:nvSpPr>
        <p:spPr bwMode="auto">
          <a:xfrm>
            <a:off x="5267325" y="2255838"/>
            <a:ext cx="1295400" cy="590550"/>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Point – p.348</a:t>
            </a:r>
          </a:p>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(private x, y)</a:t>
            </a:r>
          </a:p>
        </p:txBody>
      </p:sp>
      <p:sp>
        <p:nvSpPr>
          <p:cNvPr id="162822" name="Text Box 4">
            <a:extLst>
              <a:ext uri="{FF2B5EF4-FFF2-40B4-BE49-F238E27FC236}">
                <a16:creationId xmlns:a16="http://schemas.microsoft.com/office/drawing/2014/main" id="{BF51A763-303C-4855-9625-48B670505FF9}"/>
              </a:ext>
            </a:extLst>
          </p:cNvPr>
          <p:cNvSpPr txBox="1">
            <a:spLocks noChangeArrowheads="1"/>
          </p:cNvSpPr>
          <p:nvPr/>
        </p:nvSpPr>
        <p:spPr bwMode="auto">
          <a:xfrm>
            <a:off x="8162925" y="2255838"/>
            <a:ext cx="1676400" cy="590550"/>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Point2 – p.357</a:t>
            </a:r>
          </a:p>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(protected x, y)</a:t>
            </a:r>
          </a:p>
        </p:txBody>
      </p:sp>
      <p:sp>
        <p:nvSpPr>
          <p:cNvPr id="162823" name="Text Box 5">
            <a:extLst>
              <a:ext uri="{FF2B5EF4-FFF2-40B4-BE49-F238E27FC236}">
                <a16:creationId xmlns:a16="http://schemas.microsoft.com/office/drawing/2014/main" id="{2DB942B1-5EE7-46AC-A9A8-B472686BDDB8}"/>
              </a:ext>
            </a:extLst>
          </p:cNvPr>
          <p:cNvSpPr txBox="1">
            <a:spLocks noChangeArrowheads="1"/>
          </p:cNvSpPr>
          <p:nvPr/>
        </p:nvSpPr>
        <p:spPr bwMode="auto">
          <a:xfrm>
            <a:off x="6715125" y="2255838"/>
            <a:ext cx="1295400" cy="590550"/>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Circle - p.351</a:t>
            </a:r>
          </a:p>
          <a:p>
            <a:pPr algn="ctr" defTabSz="457200" fontAlgn="base">
              <a:spcBef>
                <a:spcPct val="0"/>
              </a:spcBef>
              <a:spcAft>
                <a:spcPct val="0"/>
              </a:spcAft>
              <a:buClrTx/>
              <a:buSzTx/>
              <a:buNone/>
            </a:pPr>
            <a:endParaRPr lang="en-US" altLang="en-US" sz="1600">
              <a:solidFill>
                <a:prstClr val="white"/>
              </a:solidFill>
              <a:latin typeface="Times New Roman" panose="02020603050405020304" pitchFamily="18" charset="0"/>
              <a:cs typeface="Times New Roman" panose="02020603050405020304" pitchFamily="18" charset="0"/>
            </a:endParaRPr>
          </a:p>
        </p:txBody>
      </p:sp>
      <p:sp>
        <p:nvSpPr>
          <p:cNvPr id="162824" name="Text Box 7">
            <a:extLst>
              <a:ext uri="{FF2B5EF4-FFF2-40B4-BE49-F238E27FC236}">
                <a16:creationId xmlns:a16="http://schemas.microsoft.com/office/drawing/2014/main" id="{A057A1E1-1AA4-4051-BAC2-98AABC195724}"/>
              </a:ext>
            </a:extLst>
          </p:cNvPr>
          <p:cNvSpPr txBox="1">
            <a:spLocks noChangeArrowheads="1"/>
          </p:cNvSpPr>
          <p:nvPr/>
        </p:nvSpPr>
        <p:spPr bwMode="auto">
          <a:xfrm>
            <a:off x="5267325" y="3551238"/>
            <a:ext cx="1676400" cy="1079500"/>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Circle2 – p.355</a:t>
            </a:r>
          </a:p>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a:t>
            </a:r>
            <a:r>
              <a:rPr lang="en-US" altLang="en-US" sz="1600">
                <a:solidFill>
                  <a:srgbClr val="FF0000"/>
                </a:solidFill>
                <a:latin typeface="Times New Roman" panose="02020603050405020304" pitchFamily="18" charset="0"/>
                <a:cs typeface="Times New Roman" panose="02020603050405020304" pitchFamily="18" charset="0"/>
              </a:rPr>
              <a:t>ERROR</a:t>
            </a:r>
            <a:r>
              <a:rPr lang="en-US" altLang="en-US" sz="1600">
                <a:solidFill>
                  <a:prstClr val="white"/>
                </a:solidFill>
                <a:latin typeface="Times New Roman" panose="02020603050405020304" pitchFamily="18" charset="0"/>
                <a:cs typeface="Times New Roman" panose="02020603050405020304" pitchFamily="18" charset="0"/>
              </a:rPr>
              <a:t>: tries to access x, y directly – see lines 21-22)</a:t>
            </a:r>
          </a:p>
        </p:txBody>
      </p:sp>
      <p:sp>
        <p:nvSpPr>
          <p:cNvPr id="162825" name="Line 8">
            <a:extLst>
              <a:ext uri="{FF2B5EF4-FFF2-40B4-BE49-F238E27FC236}">
                <a16:creationId xmlns:a16="http://schemas.microsoft.com/office/drawing/2014/main" id="{B3A3B17B-7B27-4AD9-A32F-AF21211F5877}"/>
              </a:ext>
            </a:extLst>
          </p:cNvPr>
          <p:cNvSpPr>
            <a:spLocks noChangeShapeType="1"/>
          </p:cNvSpPr>
          <p:nvPr/>
        </p:nvSpPr>
        <p:spPr bwMode="auto">
          <a:xfrm flipV="1">
            <a:off x="6257925" y="1570038"/>
            <a:ext cx="22860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2826" name="Line 9">
            <a:extLst>
              <a:ext uri="{FF2B5EF4-FFF2-40B4-BE49-F238E27FC236}">
                <a16:creationId xmlns:a16="http://schemas.microsoft.com/office/drawing/2014/main" id="{89B77F97-E4C4-4AA7-8940-F758299075BC}"/>
              </a:ext>
            </a:extLst>
          </p:cNvPr>
          <p:cNvSpPr>
            <a:spLocks noChangeShapeType="1"/>
          </p:cNvSpPr>
          <p:nvPr/>
        </p:nvSpPr>
        <p:spPr bwMode="auto">
          <a:xfrm flipV="1">
            <a:off x="7400925" y="1570038"/>
            <a:ext cx="12954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2827" name="Line 10">
            <a:extLst>
              <a:ext uri="{FF2B5EF4-FFF2-40B4-BE49-F238E27FC236}">
                <a16:creationId xmlns:a16="http://schemas.microsoft.com/office/drawing/2014/main" id="{8DA5E3FC-93BB-4071-BC19-776CE2DC2CAC}"/>
              </a:ext>
            </a:extLst>
          </p:cNvPr>
          <p:cNvSpPr>
            <a:spLocks noChangeShapeType="1"/>
          </p:cNvSpPr>
          <p:nvPr/>
        </p:nvSpPr>
        <p:spPr bwMode="auto">
          <a:xfrm flipV="1">
            <a:off x="8924925" y="1570038"/>
            <a:ext cx="762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2828" name="Line 12">
            <a:extLst>
              <a:ext uri="{FF2B5EF4-FFF2-40B4-BE49-F238E27FC236}">
                <a16:creationId xmlns:a16="http://schemas.microsoft.com/office/drawing/2014/main" id="{C66853B0-6C28-4155-8716-2BA0D5FF8F63}"/>
              </a:ext>
            </a:extLst>
          </p:cNvPr>
          <p:cNvSpPr>
            <a:spLocks noChangeShapeType="1"/>
          </p:cNvSpPr>
          <p:nvPr/>
        </p:nvSpPr>
        <p:spPr bwMode="auto">
          <a:xfrm flipV="1">
            <a:off x="6029325" y="286543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2829" name="Text Box 13">
            <a:extLst>
              <a:ext uri="{FF2B5EF4-FFF2-40B4-BE49-F238E27FC236}">
                <a16:creationId xmlns:a16="http://schemas.microsoft.com/office/drawing/2014/main" id="{CBF6E0F5-73F8-4A77-B5D1-1437D0E3FF87}"/>
              </a:ext>
            </a:extLst>
          </p:cNvPr>
          <p:cNvSpPr txBox="1">
            <a:spLocks noChangeArrowheads="1"/>
          </p:cNvSpPr>
          <p:nvPr/>
        </p:nvSpPr>
        <p:spPr bwMode="auto">
          <a:xfrm>
            <a:off x="8162925" y="3551238"/>
            <a:ext cx="1676400" cy="1079500"/>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600">
                <a:solidFill>
                  <a:srgbClr val="0000FF"/>
                </a:solidFill>
                <a:latin typeface="Times New Roman" panose="02020603050405020304" pitchFamily="18" charset="0"/>
                <a:cs typeface="Times New Roman" panose="02020603050405020304" pitchFamily="18" charset="0"/>
              </a:rPr>
              <a:t>Circle3</a:t>
            </a:r>
            <a:r>
              <a:rPr lang="en-US" altLang="en-US" sz="1600">
                <a:solidFill>
                  <a:prstClr val="white"/>
                </a:solidFill>
                <a:latin typeface="Times New Roman" panose="02020603050405020304" pitchFamily="18" charset="0"/>
                <a:cs typeface="Times New Roman" panose="02020603050405020304" pitchFamily="18" charset="0"/>
              </a:rPr>
              <a:t> – p.359</a:t>
            </a:r>
          </a:p>
          <a:p>
            <a:pPr algn="ctr" defTabSz="457200" fontAlgn="base">
              <a:spcBef>
                <a:spcPct val="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(accesses x, y directly – see lines 22-23)</a:t>
            </a:r>
          </a:p>
        </p:txBody>
      </p:sp>
      <p:sp>
        <p:nvSpPr>
          <p:cNvPr id="162830" name="Line 14">
            <a:extLst>
              <a:ext uri="{FF2B5EF4-FFF2-40B4-BE49-F238E27FC236}">
                <a16:creationId xmlns:a16="http://schemas.microsoft.com/office/drawing/2014/main" id="{5561B15C-3DAC-49E0-8F72-5EF45A0CA57C}"/>
              </a:ext>
            </a:extLst>
          </p:cNvPr>
          <p:cNvSpPr>
            <a:spLocks noChangeShapeType="1"/>
          </p:cNvSpPr>
          <p:nvPr/>
        </p:nvSpPr>
        <p:spPr bwMode="auto">
          <a:xfrm flipV="1">
            <a:off x="8924925" y="286543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2831" name="Line 23">
            <a:extLst>
              <a:ext uri="{FF2B5EF4-FFF2-40B4-BE49-F238E27FC236}">
                <a16:creationId xmlns:a16="http://schemas.microsoft.com/office/drawing/2014/main" id="{04B0DB86-7FF8-4658-B3E1-EDCD3AC406C7}"/>
              </a:ext>
            </a:extLst>
          </p:cNvPr>
          <p:cNvSpPr>
            <a:spLocks noChangeShapeType="1"/>
          </p:cNvSpPr>
          <p:nvPr/>
        </p:nvSpPr>
        <p:spPr bwMode="auto">
          <a:xfrm flipV="1">
            <a:off x="4214813" y="4922838"/>
            <a:ext cx="762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2832" name="Text Box 24">
            <a:extLst>
              <a:ext uri="{FF2B5EF4-FFF2-40B4-BE49-F238E27FC236}">
                <a16:creationId xmlns:a16="http://schemas.microsoft.com/office/drawing/2014/main" id="{DEE25E6E-B031-4C9F-A404-EADC31328D03}"/>
              </a:ext>
            </a:extLst>
          </p:cNvPr>
          <p:cNvSpPr txBox="1">
            <a:spLocks noChangeArrowheads="1"/>
          </p:cNvSpPr>
          <p:nvPr/>
        </p:nvSpPr>
        <p:spPr bwMode="auto">
          <a:xfrm>
            <a:off x="5205413" y="4694238"/>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implicit inheritance</a:t>
            </a:r>
          </a:p>
        </p:txBody>
      </p:sp>
      <p:sp>
        <p:nvSpPr>
          <p:cNvPr id="162833" name="Line 25">
            <a:extLst>
              <a:ext uri="{FF2B5EF4-FFF2-40B4-BE49-F238E27FC236}">
                <a16:creationId xmlns:a16="http://schemas.microsoft.com/office/drawing/2014/main" id="{F084B9D0-A7DE-4195-A75C-549E9307CCF6}"/>
              </a:ext>
            </a:extLst>
          </p:cNvPr>
          <p:cNvSpPr>
            <a:spLocks noChangeShapeType="1"/>
          </p:cNvSpPr>
          <p:nvPr/>
        </p:nvSpPr>
        <p:spPr bwMode="auto">
          <a:xfrm flipV="1">
            <a:off x="4214813" y="5195888"/>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a:extLst>
              <a:ext uri="{FF2B5EF4-FFF2-40B4-BE49-F238E27FC236}">
                <a16:creationId xmlns:a16="http://schemas.microsoft.com/office/drawing/2014/main" id="{290957BB-1694-4823-AF9F-FC09972135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1" y="1341439"/>
            <a:ext cx="3667125" cy="3800475"/>
          </a:xfrm>
        </p:spPr>
      </p:pic>
      <p:sp>
        <p:nvSpPr>
          <p:cNvPr id="163844" name="Slide Number Placeholder 1">
            <a:extLst>
              <a:ext uri="{FF2B5EF4-FFF2-40B4-BE49-F238E27FC236}">
                <a16:creationId xmlns:a16="http://schemas.microsoft.com/office/drawing/2014/main" id="{9EF8CA40-FED0-4922-80FA-B7EF807919D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3446E92-472E-4D37-841A-9B97972EBDAE}"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22</a:t>
            </a:fld>
            <a:endParaRPr lang="vi-VN" altLang="en-US" sz="2800">
              <a:solidFill>
                <a:srgbClr val="FFFFFF"/>
              </a:solidFill>
              <a:latin typeface="Arial" panose="020B0604020202020204" pitchFamily="34" charset="0"/>
            </a:endParaRPr>
          </a:p>
        </p:txBody>
      </p:sp>
      <p:pic>
        <p:nvPicPr>
          <p:cNvPr id="163843" name="Picture 3">
            <a:extLst>
              <a:ext uri="{FF2B5EF4-FFF2-40B4-BE49-F238E27FC236}">
                <a16:creationId xmlns:a16="http://schemas.microsoft.com/office/drawing/2014/main" id="{E5734ACA-CA77-413B-882C-10D37A4CF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6" y="1268414"/>
            <a:ext cx="4926013"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Content Placeholder 2">
            <a:extLst>
              <a:ext uri="{FF2B5EF4-FFF2-40B4-BE49-F238E27FC236}">
                <a16:creationId xmlns:a16="http://schemas.microsoft.com/office/drawing/2014/main" id="{CA94AE72-7D37-4A5E-8F3E-BB8197C8C4F3}"/>
              </a:ext>
            </a:extLst>
          </p:cNvPr>
          <p:cNvSpPr>
            <a:spLocks noGrp="1" noChangeArrowheads="1"/>
          </p:cNvSpPr>
          <p:nvPr>
            <p:ph idx="1"/>
          </p:nvPr>
        </p:nvSpPr>
        <p:spPr>
          <a:xfrm>
            <a:off x="1981201" y="44451"/>
            <a:ext cx="2828925" cy="2714625"/>
          </a:xfrm>
        </p:spPr>
        <p:txBody>
          <a:bodyPr>
            <a:normAutofit lnSpcReduction="10000"/>
          </a:bodyPr>
          <a:lstStyle/>
          <a:p>
            <a:pPr eaLnBrk="1" hangingPunct="1"/>
            <a:r>
              <a:rPr lang="vi-VN" altLang="en-US" sz="2300"/>
              <a:t>Trường hợp 3:</a:t>
            </a:r>
          </a:p>
          <a:p>
            <a:pPr eaLnBrk="1" hangingPunct="1"/>
            <a:r>
              <a:rPr lang="vi-VN" altLang="en-US" sz="2300"/>
              <a:t>Trong point private cho x,y</a:t>
            </a:r>
            <a:r>
              <a:rPr lang="en-US" altLang="en-US" sz="2300"/>
              <a:t>(day3-lab1point.cs)</a:t>
            </a:r>
            <a:endParaRPr lang="vi-VN" altLang="en-US" sz="2300"/>
          </a:p>
          <a:p>
            <a:pPr eaLnBrk="1" hangingPunct="1"/>
            <a:r>
              <a:rPr lang="vi-VN" altLang="en-US" sz="2300"/>
              <a:t>Trong circle dùng base constructor</a:t>
            </a:r>
          </a:p>
        </p:txBody>
      </p:sp>
      <p:sp>
        <p:nvSpPr>
          <p:cNvPr id="164887" name="Slide Number Placeholder 1">
            <a:extLst>
              <a:ext uri="{FF2B5EF4-FFF2-40B4-BE49-F238E27FC236}">
                <a16:creationId xmlns:a16="http://schemas.microsoft.com/office/drawing/2014/main" id="{2CEBAB27-3584-4E64-A3E5-9940E2EC58A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79CFCC5-14D9-46C4-9DF1-B4CB84BF54E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23</a:t>
            </a:fld>
            <a:endParaRPr lang="vi-VN" altLang="en-US" sz="2800">
              <a:solidFill>
                <a:srgbClr val="FFFFFF"/>
              </a:solidFill>
              <a:latin typeface="Arial" panose="020B0604020202020204" pitchFamily="34" charset="0"/>
            </a:endParaRPr>
          </a:p>
        </p:txBody>
      </p:sp>
      <p:pic>
        <p:nvPicPr>
          <p:cNvPr id="164867" name="Picture 2">
            <a:extLst>
              <a:ext uri="{FF2B5EF4-FFF2-40B4-BE49-F238E27FC236}">
                <a16:creationId xmlns:a16="http://schemas.microsoft.com/office/drawing/2014/main" id="{657A8B13-7352-4C1F-879A-9AC4348C1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4" y="5572125"/>
            <a:ext cx="62198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8" name="Text Box 2">
            <a:extLst>
              <a:ext uri="{FF2B5EF4-FFF2-40B4-BE49-F238E27FC236}">
                <a16:creationId xmlns:a16="http://schemas.microsoft.com/office/drawing/2014/main" id="{3941D99A-8F44-4F88-A497-BE7EAF92C68E}"/>
              </a:ext>
            </a:extLst>
          </p:cNvPr>
          <p:cNvSpPr txBox="1">
            <a:spLocks noChangeArrowheads="1"/>
          </p:cNvSpPr>
          <p:nvPr/>
        </p:nvSpPr>
        <p:spPr bwMode="auto">
          <a:xfrm>
            <a:off x="7010400" y="1143000"/>
            <a:ext cx="2057400" cy="712788"/>
          </a:xfrm>
          <a:prstGeom prst="rect">
            <a:avLst/>
          </a:prstGeom>
          <a:solidFill>
            <a:srgbClr val="6699FF"/>
          </a:solidFill>
          <a:ln w="9525">
            <a:solidFill>
              <a:srgbClr val="0000FF"/>
            </a:solidFill>
            <a:miter lim="800000"/>
            <a:headEnd/>
            <a:tailEnd/>
          </a:ln>
        </p:spPr>
        <p:txBody>
          <a:bodyPr lIns="0" rIns="0">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Object</a:t>
            </a:r>
          </a:p>
          <a:p>
            <a:pPr algn="ct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(namespace: System)</a:t>
            </a:r>
          </a:p>
        </p:txBody>
      </p:sp>
      <p:sp>
        <p:nvSpPr>
          <p:cNvPr id="6" name="Text Box 3">
            <a:extLst>
              <a:ext uri="{FF2B5EF4-FFF2-40B4-BE49-F238E27FC236}">
                <a16:creationId xmlns:a16="http://schemas.microsoft.com/office/drawing/2014/main" id="{FDE7E36C-78DE-4E89-B20B-76DC258CA7E6}"/>
              </a:ext>
            </a:extLst>
          </p:cNvPr>
          <p:cNvSpPr txBox="1">
            <a:spLocks noChangeArrowheads="1"/>
          </p:cNvSpPr>
          <p:nvPr/>
        </p:nvSpPr>
        <p:spPr bwMode="auto">
          <a:xfrm>
            <a:off x="4038600" y="2541588"/>
            <a:ext cx="1295400" cy="590550"/>
          </a:xfrm>
          <a:prstGeom prst="rect">
            <a:avLst/>
          </a:prstGeom>
          <a:solidFill>
            <a:schemeClr val="accent5"/>
          </a:solidFill>
          <a:ln w="9525">
            <a:solidFill>
              <a:srgbClr val="0000FF"/>
            </a:solidFill>
            <a:miter lim="800000"/>
            <a:headEnd/>
            <a:tailEnd/>
          </a:ln>
        </p:spPr>
        <p:txBody>
          <a:bodyPr lIns="0" rIns="0">
            <a:spAutoFit/>
          </a:bodyPr>
          <a:lstStyle/>
          <a:p>
            <a:pPr algn="ctr" defTabSz="457200">
              <a:defRPr/>
            </a:pPr>
            <a:r>
              <a:rPr lang="en-US" sz="1600">
                <a:solidFill>
                  <a:prstClr val="white"/>
                </a:solidFill>
                <a:latin typeface="Times New Roman" pitchFamily="18" charset="0"/>
                <a:cs typeface="Times New Roman" pitchFamily="18" charset="0"/>
              </a:rPr>
              <a:t>Point – p.348</a:t>
            </a:r>
          </a:p>
          <a:p>
            <a:pPr algn="ctr" defTabSz="457200">
              <a:defRPr/>
            </a:pPr>
            <a:r>
              <a:rPr lang="en-US" sz="1600">
                <a:solidFill>
                  <a:prstClr val="white"/>
                </a:solidFill>
                <a:latin typeface="Times New Roman" pitchFamily="18" charset="0"/>
                <a:cs typeface="Times New Roman" pitchFamily="18" charset="0"/>
              </a:rPr>
              <a:t>(private x, y)</a:t>
            </a:r>
          </a:p>
        </p:txBody>
      </p:sp>
      <p:sp>
        <p:nvSpPr>
          <p:cNvPr id="7" name="Text Box 4">
            <a:extLst>
              <a:ext uri="{FF2B5EF4-FFF2-40B4-BE49-F238E27FC236}">
                <a16:creationId xmlns:a16="http://schemas.microsoft.com/office/drawing/2014/main" id="{A5C23891-183E-40E3-86D3-DAF634700C26}"/>
              </a:ext>
            </a:extLst>
          </p:cNvPr>
          <p:cNvSpPr txBox="1">
            <a:spLocks noChangeArrowheads="1"/>
          </p:cNvSpPr>
          <p:nvPr/>
        </p:nvSpPr>
        <p:spPr bwMode="auto">
          <a:xfrm>
            <a:off x="6934200" y="2541588"/>
            <a:ext cx="1676400" cy="590550"/>
          </a:xfrm>
          <a:prstGeom prst="rect">
            <a:avLst/>
          </a:prstGeom>
          <a:solidFill>
            <a:schemeClr val="accent5"/>
          </a:solidFill>
          <a:ln w="9525">
            <a:solidFill>
              <a:srgbClr val="0000FF"/>
            </a:solidFill>
            <a:miter lim="800000"/>
            <a:headEnd/>
            <a:tailEnd/>
          </a:ln>
        </p:spPr>
        <p:txBody>
          <a:bodyPr lIns="0" rIns="0">
            <a:spAutoFit/>
          </a:bodyPr>
          <a:lstStyle/>
          <a:p>
            <a:pPr algn="ctr" defTabSz="457200">
              <a:defRPr/>
            </a:pPr>
            <a:r>
              <a:rPr lang="en-US" sz="1600">
                <a:solidFill>
                  <a:prstClr val="white"/>
                </a:solidFill>
                <a:latin typeface="Times New Roman" pitchFamily="18" charset="0"/>
                <a:cs typeface="Times New Roman" pitchFamily="18" charset="0"/>
              </a:rPr>
              <a:t>Point2 – p.357</a:t>
            </a:r>
          </a:p>
          <a:p>
            <a:pPr algn="ctr" defTabSz="457200">
              <a:defRPr/>
            </a:pPr>
            <a:r>
              <a:rPr lang="en-US" sz="1600">
                <a:solidFill>
                  <a:prstClr val="white"/>
                </a:solidFill>
                <a:latin typeface="Times New Roman" pitchFamily="18" charset="0"/>
                <a:cs typeface="Times New Roman" pitchFamily="18" charset="0"/>
              </a:rPr>
              <a:t>(protected x, y)</a:t>
            </a:r>
          </a:p>
        </p:txBody>
      </p:sp>
      <p:sp>
        <p:nvSpPr>
          <p:cNvPr id="8" name="Text Box 5">
            <a:extLst>
              <a:ext uri="{FF2B5EF4-FFF2-40B4-BE49-F238E27FC236}">
                <a16:creationId xmlns:a16="http://schemas.microsoft.com/office/drawing/2014/main" id="{CEAA9059-4C65-4846-B357-7E2ED7D5EDAB}"/>
              </a:ext>
            </a:extLst>
          </p:cNvPr>
          <p:cNvSpPr txBox="1">
            <a:spLocks noChangeArrowheads="1"/>
          </p:cNvSpPr>
          <p:nvPr/>
        </p:nvSpPr>
        <p:spPr bwMode="auto">
          <a:xfrm>
            <a:off x="5486400" y="2541588"/>
            <a:ext cx="1295400" cy="590550"/>
          </a:xfrm>
          <a:prstGeom prst="rect">
            <a:avLst/>
          </a:prstGeom>
          <a:solidFill>
            <a:schemeClr val="accent5"/>
          </a:solidFill>
          <a:ln w="9525">
            <a:solidFill>
              <a:srgbClr val="0000FF"/>
            </a:solidFill>
            <a:miter lim="800000"/>
            <a:headEnd/>
            <a:tailEnd/>
          </a:ln>
        </p:spPr>
        <p:txBody>
          <a:bodyPr lIns="0" rIns="0">
            <a:spAutoFit/>
          </a:bodyPr>
          <a:lstStyle/>
          <a:p>
            <a:pPr algn="ctr" defTabSz="457200">
              <a:defRPr/>
            </a:pPr>
            <a:r>
              <a:rPr lang="en-US" sz="1600">
                <a:solidFill>
                  <a:prstClr val="white"/>
                </a:solidFill>
                <a:latin typeface="Times New Roman" pitchFamily="18" charset="0"/>
                <a:cs typeface="Times New Roman" pitchFamily="18" charset="0"/>
              </a:rPr>
              <a:t>Circle - p.351</a:t>
            </a:r>
          </a:p>
          <a:p>
            <a:pPr algn="ctr" defTabSz="457200">
              <a:defRPr/>
            </a:pPr>
            <a:endParaRPr lang="en-US" sz="1600">
              <a:solidFill>
                <a:prstClr val="white"/>
              </a:solidFill>
              <a:latin typeface="Times New Roman" pitchFamily="18" charset="0"/>
              <a:cs typeface="Times New Roman" pitchFamily="18" charset="0"/>
            </a:endParaRPr>
          </a:p>
        </p:txBody>
      </p:sp>
      <p:sp>
        <p:nvSpPr>
          <p:cNvPr id="9" name="Text Box 6">
            <a:extLst>
              <a:ext uri="{FF2B5EF4-FFF2-40B4-BE49-F238E27FC236}">
                <a16:creationId xmlns:a16="http://schemas.microsoft.com/office/drawing/2014/main" id="{02576976-A473-4393-A896-E486517A1372}"/>
              </a:ext>
            </a:extLst>
          </p:cNvPr>
          <p:cNvSpPr txBox="1">
            <a:spLocks noChangeArrowheads="1"/>
          </p:cNvSpPr>
          <p:nvPr/>
        </p:nvSpPr>
        <p:spPr bwMode="auto">
          <a:xfrm>
            <a:off x="8839200" y="2541588"/>
            <a:ext cx="1676400" cy="590550"/>
          </a:xfrm>
          <a:prstGeom prst="rect">
            <a:avLst/>
          </a:prstGeom>
          <a:solidFill>
            <a:schemeClr val="accent5"/>
          </a:solidFill>
          <a:ln w="9525">
            <a:solidFill>
              <a:srgbClr val="0000FF"/>
            </a:solidFill>
            <a:miter lim="800000"/>
            <a:headEnd/>
            <a:tailEnd/>
          </a:ln>
        </p:spPr>
        <p:txBody>
          <a:bodyPr lIns="0" rIns="0">
            <a:spAutoFit/>
          </a:bodyPr>
          <a:lstStyle/>
          <a:p>
            <a:pPr algn="ctr" defTabSz="457200">
              <a:defRPr/>
            </a:pPr>
            <a:r>
              <a:rPr lang="en-US" sz="1600">
                <a:solidFill>
                  <a:prstClr val="white"/>
                </a:solidFill>
                <a:latin typeface="Times New Roman" pitchFamily="18" charset="0"/>
                <a:cs typeface="Times New Roman" pitchFamily="18" charset="0"/>
              </a:rPr>
              <a:t>Point3 – p.362</a:t>
            </a:r>
          </a:p>
          <a:p>
            <a:pPr algn="ctr" defTabSz="457200">
              <a:defRPr/>
            </a:pPr>
            <a:r>
              <a:rPr lang="en-US" sz="1600">
                <a:solidFill>
                  <a:prstClr val="white"/>
                </a:solidFill>
                <a:latin typeface="Times New Roman" pitchFamily="18" charset="0"/>
                <a:cs typeface="Times New Roman" pitchFamily="18" charset="0"/>
              </a:rPr>
              <a:t>(private x, y)</a:t>
            </a:r>
          </a:p>
        </p:txBody>
      </p:sp>
      <p:sp>
        <p:nvSpPr>
          <p:cNvPr id="10" name="Text Box 7">
            <a:extLst>
              <a:ext uri="{FF2B5EF4-FFF2-40B4-BE49-F238E27FC236}">
                <a16:creationId xmlns:a16="http://schemas.microsoft.com/office/drawing/2014/main" id="{AA4E705F-71A4-4129-A547-7EE06DC9FE55}"/>
              </a:ext>
            </a:extLst>
          </p:cNvPr>
          <p:cNvSpPr txBox="1">
            <a:spLocks noChangeArrowheads="1"/>
          </p:cNvSpPr>
          <p:nvPr/>
        </p:nvSpPr>
        <p:spPr bwMode="auto">
          <a:xfrm>
            <a:off x="4038600" y="3836988"/>
            <a:ext cx="1676400" cy="1079500"/>
          </a:xfrm>
          <a:prstGeom prst="rect">
            <a:avLst/>
          </a:prstGeom>
          <a:solidFill>
            <a:schemeClr val="accent5"/>
          </a:solidFill>
          <a:ln w="9525">
            <a:solidFill>
              <a:srgbClr val="0000FF"/>
            </a:solidFill>
            <a:miter lim="800000"/>
            <a:headEnd/>
            <a:tailEnd/>
          </a:ln>
        </p:spPr>
        <p:txBody>
          <a:bodyPr lIns="0" rIns="0">
            <a:spAutoFit/>
          </a:bodyPr>
          <a:lstStyle/>
          <a:p>
            <a:pPr algn="ctr" defTabSz="457200">
              <a:defRPr/>
            </a:pPr>
            <a:r>
              <a:rPr lang="en-US" sz="1600">
                <a:solidFill>
                  <a:prstClr val="white"/>
                </a:solidFill>
                <a:latin typeface="Times New Roman" pitchFamily="18" charset="0"/>
                <a:cs typeface="Times New Roman" pitchFamily="18" charset="0"/>
              </a:rPr>
              <a:t>Circle2 – p.355</a:t>
            </a:r>
          </a:p>
          <a:p>
            <a:pPr algn="ctr" defTabSz="457200">
              <a:defRPr/>
            </a:pPr>
            <a:r>
              <a:rPr lang="en-US" sz="1600">
                <a:solidFill>
                  <a:prstClr val="white"/>
                </a:solidFill>
                <a:latin typeface="Times New Roman" pitchFamily="18" charset="0"/>
                <a:cs typeface="Times New Roman" pitchFamily="18" charset="0"/>
              </a:rPr>
              <a:t>(</a:t>
            </a:r>
            <a:r>
              <a:rPr lang="en-US" sz="1600">
                <a:solidFill>
                  <a:srgbClr val="FF0000"/>
                </a:solidFill>
                <a:latin typeface="Times New Roman" pitchFamily="18" charset="0"/>
                <a:cs typeface="Times New Roman" pitchFamily="18" charset="0"/>
              </a:rPr>
              <a:t>ERROR</a:t>
            </a:r>
            <a:r>
              <a:rPr lang="en-US" sz="1600">
                <a:solidFill>
                  <a:prstClr val="white"/>
                </a:solidFill>
                <a:latin typeface="Times New Roman" pitchFamily="18" charset="0"/>
                <a:cs typeface="Times New Roman" pitchFamily="18" charset="0"/>
              </a:rPr>
              <a:t>: tries to access x, y directly – see lines 21-22)</a:t>
            </a:r>
          </a:p>
        </p:txBody>
      </p:sp>
      <p:sp>
        <p:nvSpPr>
          <p:cNvPr id="164874" name="Line 8">
            <a:extLst>
              <a:ext uri="{FF2B5EF4-FFF2-40B4-BE49-F238E27FC236}">
                <a16:creationId xmlns:a16="http://schemas.microsoft.com/office/drawing/2014/main" id="{B0FD374D-A62F-4DF1-9034-D62C7574D0D5}"/>
              </a:ext>
            </a:extLst>
          </p:cNvPr>
          <p:cNvSpPr>
            <a:spLocks noChangeShapeType="1"/>
          </p:cNvSpPr>
          <p:nvPr/>
        </p:nvSpPr>
        <p:spPr bwMode="auto">
          <a:xfrm flipV="1">
            <a:off x="5029200" y="1855788"/>
            <a:ext cx="22860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4875" name="Line 9">
            <a:extLst>
              <a:ext uri="{FF2B5EF4-FFF2-40B4-BE49-F238E27FC236}">
                <a16:creationId xmlns:a16="http://schemas.microsoft.com/office/drawing/2014/main" id="{B842B1F7-EBA1-4A63-BAD2-D036B383FE63}"/>
              </a:ext>
            </a:extLst>
          </p:cNvPr>
          <p:cNvSpPr>
            <a:spLocks noChangeShapeType="1"/>
          </p:cNvSpPr>
          <p:nvPr/>
        </p:nvSpPr>
        <p:spPr bwMode="auto">
          <a:xfrm flipV="1">
            <a:off x="6172200" y="1855788"/>
            <a:ext cx="12954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4876" name="Line 10">
            <a:extLst>
              <a:ext uri="{FF2B5EF4-FFF2-40B4-BE49-F238E27FC236}">
                <a16:creationId xmlns:a16="http://schemas.microsoft.com/office/drawing/2014/main" id="{71D9CF3A-BCBF-41B4-8B49-C2E1E756CEDC}"/>
              </a:ext>
            </a:extLst>
          </p:cNvPr>
          <p:cNvSpPr>
            <a:spLocks noChangeShapeType="1"/>
          </p:cNvSpPr>
          <p:nvPr/>
        </p:nvSpPr>
        <p:spPr bwMode="auto">
          <a:xfrm flipV="1">
            <a:off x="7696200" y="1855788"/>
            <a:ext cx="762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4877" name="Line 11">
            <a:extLst>
              <a:ext uri="{FF2B5EF4-FFF2-40B4-BE49-F238E27FC236}">
                <a16:creationId xmlns:a16="http://schemas.microsoft.com/office/drawing/2014/main" id="{87A5F06E-96AA-4B5D-B932-947C3DBED219}"/>
              </a:ext>
            </a:extLst>
          </p:cNvPr>
          <p:cNvSpPr>
            <a:spLocks noChangeShapeType="1"/>
          </p:cNvSpPr>
          <p:nvPr/>
        </p:nvSpPr>
        <p:spPr bwMode="auto">
          <a:xfrm flipH="1" flipV="1">
            <a:off x="8458200" y="1855788"/>
            <a:ext cx="11430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4878" name="Line 12">
            <a:extLst>
              <a:ext uri="{FF2B5EF4-FFF2-40B4-BE49-F238E27FC236}">
                <a16:creationId xmlns:a16="http://schemas.microsoft.com/office/drawing/2014/main" id="{B97D5D9D-85CC-41C3-8E50-F31A7D477E7E}"/>
              </a:ext>
            </a:extLst>
          </p:cNvPr>
          <p:cNvSpPr>
            <a:spLocks noChangeShapeType="1"/>
          </p:cNvSpPr>
          <p:nvPr/>
        </p:nvSpPr>
        <p:spPr bwMode="auto">
          <a:xfrm flipV="1">
            <a:off x="4800600" y="315118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 name="Text Box 13">
            <a:extLst>
              <a:ext uri="{FF2B5EF4-FFF2-40B4-BE49-F238E27FC236}">
                <a16:creationId xmlns:a16="http://schemas.microsoft.com/office/drawing/2014/main" id="{4FD1A1E8-DF15-4B1E-8463-47D2A40A6547}"/>
              </a:ext>
            </a:extLst>
          </p:cNvPr>
          <p:cNvSpPr txBox="1">
            <a:spLocks noChangeArrowheads="1"/>
          </p:cNvSpPr>
          <p:nvPr/>
        </p:nvSpPr>
        <p:spPr bwMode="auto">
          <a:xfrm>
            <a:off x="6934200" y="3836988"/>
            <a:ext cx="1676400" cy="1079500"/>
          </a:xfrm>
          <a:prstGeom prst="rect">
            <a:avLst/>
          </a:prstGeom>
          <a:solidFill>
            <a:schemeClr val="accent5"/>
          </a:solidFill>
          <a:ln w="9525">
            <a:solidFill>
              <a:srgbClr val="0000FF"/>
            </a:solidFill>
            <a:miter lim="800000"/>
            <a:headEnd/>
            <a:tailEnd/>
          </a:ln>
        </p:spPr>
        <p:txBody>
          <a:bodyPr lIns="0" rIns="0">
            <a:spAutoFit/>
          </a:bodyPr>
          <a:lstStyle/>
          <a:p>
            <a:pPr algn="ctr" defTabSz="457200">
              <a:defRPr/>
            </a:pPr>
            <a:r>
              <a:rPr lang="en-US" sz="1600">
                <a:solidFill>
                  <a:prstClr val="white"/>
                </a:solidFill>
                <a:latin typeface="Times New Roman" pitchFamily="18" charset="0"/>
                <a:cs typeface="Times New Roman" pitchFamily="18" charset="0"/>
              </a:rPr>
              <a:t>Circle3 – p.359</a:t>
            </a:r>
          </a:p>
          <a:p>
            <a:pPr algn="ctr" defTabSz="457200">
              <a:defRPr/>
            </a:pPr>
            <a:r>
              <a:rPr lang="en-US" sz="1600">
                <a:solidFill>
                  <a:prstClr val="white"/>
                </a:solidFill>
                <a:latin typeface="Times New Roman" pitchFamily="18" charset="0"/>
                <a:cs typeface="Times New Roman" pitchFamily="18" charset="0"/>
              </a:rPr>
              <a:t>(accesses x, y directly – see lines 22-23)</a:t>
            </a:r>
          </a:p>
        </p:txBody>
      </p:sp>
      <p:sp>
        <p:nvSpPr>
          <p:cNvPr id="164880" name="Line 14">
            <a:extLst>
              <a:ext uri="{FF2B5EF4-FFF2-40B4-BE49-F238E27FC236}">
                <a16:creationId xmlns:a16="http://schemas.microsoft.com/office/drawing/2014/main" id="{F0560790-15FB-43F7-9469-08214BD23774}"/>
              </a:ext>
            </a:extLst>
          </p:cNvPr>
          <p:cNvSpPr>
            <a:spLocks noChangeShapeType="1"/>
          </p:cNvSpPr>
          <p:nvPr/>
        </p:nvSpPr>
        <p:spPr bwMode="auto">
          <a:xfrm flipV="1">
            <a:off x="7696200" y="315118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8" name="Text Box 15">
            <a:extLst>
              <a:ext uri="{FF2B5EF4-FFF2-40B4-BE49-F238E27FC236}">
                <a16:creationId xmlns:a16="http://schemas.microsoft.com/office/drawing/2014/main" id="{3384D220-2495-4053-8AC1-9BEF642F21AF}"/>
              </a:ext>
            </a:extLst>
          </p:cNvPr>
          <p:cNvSpPr txBox="1">
            <a:spLocks noChangeArrowheads="1"/>
          </p:cNvSpPr>
          <p:nvPr/>
        </p:nvSpPr>
        <p:spPr bwMode="auto">
          <a:xfrm>
            <a:off x="8991600" y="3836988"/>
            <a:ext cx="1676400" cy="1079500"/>
          </a:xfrm>
          <a:prstGeom prst="rect">
            <a:avLst/>
          </a:prstGeom>
          <a:solidFill>
            <a:schemeClr val="accent5"/>
          </a:solidFill>
          <a:ln w="9525">
            <a:solidFill>
              <a:srgbClr val="0000FF"/>
            </a:solidFill>
            <a:miter lim="800000"/>
            <a:headEnd/>
            <a:tailEnd/>
          </a:ln>
        </p:spPr>
        <p:txBody>
          <a:bodyPr lIns="0" rIns="0">
            <a:spAutoFit/>
          </a:bodyPr>
          <a:lstStyle/>
          <a:p>
            <a:pPr algn="ctr" defTabSz="457200">
              <a:defRPr/>
            </a:pPr>
            <a:r>
              <a:rPr lang="en-US" sz="1600">
                <a:solidFill>
                  <a:srgbClr val="0000FF"/>
                </a:solidFill>
                <a:latin typeface="Times New Roman" pitchFamily="18" charset="0"/>
                <a:cs typeface="Times New Roman" pitchFamily="18" charset="0"/>
              </a:rPr>
              <a:t>Circle4</a:t>
            </a:r>
            <a:r>
              <a:rPr lang="en-US" sz="1600">
                <a:solidFill>
                  <a:prstClr val="white"/>
                </a:solidFill>
                <a:latin typeface="Times New Roman" pitchFamily="18" charset="0"/>
                <a:cs typeface="Times New Roman" pitchFamily="18" charset="0"/>
              </a:rPr>
              <a:t> – p.364</a:t>
            </a:r>
          </a:p>
          <a:p>
            <a:pPr algn="ctr" defTabSz="457200">
              <a:defRPr/>
            </a:pPr>
            <a:r>
              <a:rPr lang="en-US" sz="1600">
                <a:solidFill>
                  <a:prstClr val="white"/>
                </a:solidFill>
                <a:latin typeface="Times New Roman" pitchFamily="18" charset="0"/>
                <a:cs typeface="Times New Roman" pitchFamily="18" charset="0"/>
              </a:rPr>
              <a:t>(initializes x, y via Point3 constructor – see line 19)</a:t>
            </a:r>
          </a:p>
        </p:txBody>
      </p:sp>
      <p:sp>
        <p:nvSpPr>
          <p:cNvPr id="164882" name="Line 16">
            <a:extLst>
              <a:ext uri="{FF2B5EF4-FFF2-40B4-BE49-F238E27FC236}">
                <a16:creationId xmlns:a16="http://schemas.microsoft.com/office/drawing/2014/main" id="{CD631B04-EC57-4A93-BF8B-549828A9D079}"/>
              </a:ext>
            </a:extLst>
          </p:cNvPr>
          <p:cNvSpPr>
            <a:spLocks noChangeShapeType="1"/>
          </p:cNvSpPr>
          <p:nvPr/>
        </p:nvSpPr>
        <p:spPr bwMode="auto">
          <a:xfrm flipV="1">
            <a:off x="9753600" y="315118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4883" name="Line 23">
            <a:extLst>
              <a:ext uri="{FF2B5EF4-FFF2-40B4-BE49-F238E27FC236}">
                <a16:creationId xmlns:a16="http://schemas.microsoft.com/office/drawing/2014/main" id="{9DC48C21-05E2-4E62-A9D3-85EF2B2EA4EE}"/>
              </a:ext>
            </a:extLst>
          </p:cNvPr>
          <p:cNvSpPr>
            <a:spLocks noChangeShapeType="1"/>
          </p:cNvSpPr>
          <p:nvPr/>
        </p:nvSpPr>
        <p:spPr bwMode="auto">
          <a:xfrm flipV="1">
            <a:off x="4078288" y="5195888"/>
            <a:ext cx="762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4884" name="Text Box 24">
            <a:extLst>
              <a:ext uri="{FF2B5EF4-FFF2-40B4-BE49-F238E27FC236}">
                <a16:creationId xmlns:a16="http://schemas.microsoft.com/office/drawing/2014/main" id="{101D88D6-5605-4D7B-950D-6BC32003EC1E}"/>
              </a:ext>
            </a:extLst>
          </p:cNvPr>
          <p:cNvSpPr txBox="1">
            <a:spLocks noChangeArrowheads="1"/>
          </p:cNvSpPr>
          <p:nvPr/>
        </p:nvSpPr>
        <p:spPr bwMode="auto">
          <a:xfrm>
            <a:off x="5068888" y="4967288"/>
            <a:ext cx="21336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implicit inheritance</a:t>
            </a:r>
          </a:p>
        </p:txBody>
      </p:sp>
      <p:sp>
        <p:nvSpPr>
          <p:cNvPr id="164885" name="Line 25">
            <a:extLst>
              <a:ext uri="{FF2B5EF4-FFF2-40B4-BE49-F238E27FC236}">
                <a16:creationId xmlns:a16="http://schemas.microsoft.com/office/drawing/2014/main" id="{96B5EA12-C95E-45AD-901E-5B543DA567DA}"/>
              </a:ext>
            </a:extLst>
          </p:cNvPr>
          <p:cNvSpPr>
            <a:spLocks noChangeShapeType="1"/>
          </p:cNvSpPr>
          <p:nvPr/>
        </p:nvSpPr>
        <p:spPr bwMode="auto">
          <a:xfrm flipV="1">
            <a:off x="4078288" y="5468938"/>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4886" name="Text Box 26">
            <a:extLst>
              <a:ext uri="{FF2B5EF4-FFF2-40B4-BE49-F238E27FC236}">
                <a16:creationId xmlns:a16="http://schemas.microsoft.com/office/drawing/2014/main" id="{D752660E-30C6-4B4C-8397-93EEC4DE1DD6}"/>
              </a:ext>
            </a:extLst>
          </p:cNvPr>
          <p:cNvSpPr txBox="1">
            <a:spLocks noChangeArrowheads="1"/>
          </p:cNvSpPr>
          <p:nvPr/>
        </p:nvSpPr>
        <p:spPr bwMode="auto">
          <a:xfrm>
            <a:off x="5068888" y="5240338"/>
            <a:ext cx="21336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50000"/>
              </a:spcBef>
              <a:spcAft>
                <a:spcPct val="0"/>
              </a:spcAft>
              <a:buClrTx/>
              <a:buSzTx/>
              <a:buNone/>
            </a:pPr>
            <a:r>
              <a:rPr lang="en-US" altLang="en-US" sz="1600">
                <a:solidFill>
                  <a:prstClr val="white"/>
                </a:solidFill>
                <a:latin typeface="Times New Roman" panose="02020603050405020304" pitchFamily="18" charset="0"/>
                <a:cs typeface="Times New Roman" panose="02020603050405020304" pitchFamily="18" charset="0"/>
              </a:rPr>
              <a:t>explicit inheritance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3">
            <a:extLst>
              <a:ext uri="{FF2B5EF4-FFF2-40B4-BE49-F238E27FC236}">
                <a16:creationId xmlns:a16="http://schemas.microsoft.com/office/drawing/2014/main" id="{62A298B3-22E2-48D4-B8D3-012F8FD15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1268414"/>
            <a:ext cx="71278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Slide Number Placeholder 1">
            <a:extLst>
              <a:ext uri="{FF2B5EF4-FFF2-40B4-BE49-F238E27FC236}">
                <a16:creationId xmlns:a16="http://schemas.microsoft.com/office/drawing/2014/main" id="{AFE98B96-6454-4E92-A20E-3E8A355C711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9AAEA22-9914-40FD-A801-90A4DCB0DBC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24</a:t>
            </a:fld>
            <a:endParaRPr lang="vi-VN" altLang="en-US" sz="2800">
              <a:solidFill>
                <a:srgbClr val="FFFFFF"/>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05E3-D654-414E-89BA-4C11176C14CE}"/>
              </a:ext>
            </a:extLst>
          </p:cNvPr>
          <p:cNvSpPr>
            <a:spLocks noGrp="1"/>
          </p:cNvSpPr>
          <p:nvPr>
            <p:ph type="title"/>
          </p:nvPr>
        </p:nvSpPr>
        <p:spPr/>
        <p:txBody>
          <a:bodyPr/>
          <a:lstStyle/>
          <a:p>
            <a:r>
              <a:rPr lang="en-US"/>
              <a:t>Kế thừa- Đa Hình</a:t>
            </a:r>
          </a:p>
        </p:txBody>
      </p:sp>
      <p:sp>
        <p:nvSpPr>
          <p:cNvPr id="3" name="Content Placeholder 2">
            <a:extLst>
              <a:ext uri="{FF2B5EF4-FFF2-40B4-BE49-F238E27FC236}">
                <a16:creationId xmlns:a16="http://schemas.microsoft.com/office/drawing/2014/main" id="{92597DDC-8D52-466A-A693-9A5B2CC6E8DA}"/>
              </a:ext>
            </a:extLst>
          </p:cNvPr>
          <p:cNvSpPr>
            <a:spLocks noGrp="1"/>
          </p:cNvSpPr>
          <p:nvPr>
            <p:ph idx="1"/>
          </p:nvPr>
        </p:nvSpPr>
        <p:spPr/>
        <p:txBody>
          <a:bodyPr/>
          <a:lstStyle/>
          <a:p>
            <a:r>
              <a:rPr lang="en-US"/>
              <a:t>Tính chất</a:t>
            </a:r>
          </a:p>
          <a:p>
            <a:r>
              <a:rPr lang="en-US"/>
              <a:t>Các từ khóa</a:t>
            </a:r>
          </a:p>
          <a:p>
            <a:r>
              <a:rPr lang="en-US"/>
              <a:t>Abstract Class???</a:t>
            </a:r>
          </a:p>
        </p:txBody>
      </p:sp>
      <p:sp>
        <p:nvSpPr>
          <p:cNvPr id="4" name="Slide Number Placeholder 3">
            <a:extLst>
              <a:ext uri="{FF2B5EF4-FFF2-40B4-BE49-F238E27FC236}">
                <a16:creationId xmlns:a16="http://schemas.microsoft.com/office/drawing/2014/main" id="{86BC404B-9D1F-40B8-AD98-2D9236956EEE}"/>
              </a:ext>
            </a:extLst>
          </p:cNvPr>
          <p:cNvSpPr>
            <a:spLocks noGrp="1"/>
          </p:cNvSpPr>
          <p:nvPr>
            <p:ph type="sldNum" sz="quarter" idx="12"/>
          </p:nvPr>
        </p:nvSpPr>
        <p:spPr/>
        <p:txBody>
          <a:bodyPr/>
          <a:lstStyle/>
          <a:p>
            <a:pPr>
              <a:defRPr/>
            </a:pPr>
            <a:fld id="{FDF000BF-5A3B-429C-8134-5A89885849DE}" type="slidenum">
              <a:rPr lang="vi-VN" altLang="en-US" smtClean="0"/>
              <a:pPr>
                <a:defRPr/>
              </a:pPr>
              <a:t>25</a:t>
            </a:fld>
            <a:endParaRPr lang="vi-VN" altLang="en-US"/>
          </a:p>
        </p:txBody>
      </p:sp>
    </p:spTree>
    <p:extLst>
      <p:ext uri="{BB962C8B-B14F-4D97-AF65-F5344CB8AC3E}">
        <p14:creationId xmlns:p14="http://schemas.microsoft.com/office/powerpoint/2010/main" val="215613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id="{EF6C499A-5D2E-440B-8C95-2F02D8B08EB7}"/>
              </a:ext>
            </a:extLst>
          </p:cNvPr>
          <p:cNvSpPr>
            <a:spLocks noGrp="1" noChangeArrowheads="1"/>
          </p:cNvSpPr>
          <p:nvPr>
            <p:ph type="title"/>
          </p:nvPr>
        </p:nvSpPr>
        <p:spPr>
          <a:xfrm>
            <a:off x="1952625" y="285750"/>
            <a:ext cx="8229600" cy="1143000"/>
          </a:xfrm>
        </p:spPr>
        <p:txBody>
          <a:bodyPr/>
          <a:lstStyle/>
          <a:p>
            <a:pPr eaLnBrk="1" hangingPunct="1"/>
            <a:r>
              <a:rPr lang="en-US" altLang="en-US"/>
              <a:t>Đặc Điểm</a:t>
            </a:r>
            <a:endParaRPr lang="vi-VN" altLang="en-US"/>
          </a:p>
        </p:txBody>
      </p:sp>
      <p:sp>
        <p:nvSpPr>
          <p:cNvPr id="143363" name="Content Placeholder 2">
            <a:extLst>
              <a:ext uri="{FF2B5EF4-FFF2-40B4-BE49-F238E27FC236}">
                <a16:creationId xmlns:a16="http://schemas.microsoft.com/office/drawing/2014/main" id="{C818D5F5-098C-403E-9444-77E4D1D9739A}"/>
              </a:ext>
            </a:extLst>
          </p:cNvPr>
          <p:cNvSpPr>
            <a:spLocks noGrp="1" noChangeArrowheads="1"/>
          </p:cNvSpPr>
          <p:nvPr>
            <p:ph idx="1"/>
          </p:nvPr>
        </p:nvSpPr>
        <p:spPr>
          <a:xfrm>
            <a:off x="2024064" y="1571626"/>
            <a:ext cx="7672387" cy="5286375"/>
          </a:xfrm>
        </p:spPr>
        <p:txBody>
          <a:bodyPr/>
          <a:lstStyle/>
          <a:p>
            <a:pPr eaLnBrk="1" hangingPunct="1"/>
            <a:r>
              <a:rPr lang="en-US" altLang="en-US" sz="2300" err="1"/>
              <a:t>Lớp</a:t>
            </a:r>
            <a:r>
              <a:rPr lang="en-US" altLang="en-US" sz="2300"/>
              <a:t> </a:t>
            </a:r>
            <a:r>
              <a:rPr lang="en-US" altLang="en-US" sz="2300" err="1">
                <a:solidFill>
                  <a:srgbClr val="0070C0"/>
                </a:solidFill>
              </a:rPr>
              <a:t>dẫn</a:t>
            </a:r>
            <a:r>
              <a:rPr lang="en-US" altLang="en-US" sz="2300">
                <a:solidFill>
                  <a:srgbClr val="0070C0"/>
                </a:solidFill>
              </a:rPr>
              <a:t> </a:t>
            </a:r>
            <a:r>
              <a:rPr lang="en-US" altLang="en-US" sz="2300" err="1">
                <a:solidFill>
                  <a:srgbClr val="0070C0"/>
                </a:solidFill>
              </a:rPr>
              <a:t>xuất</a:t>
            </a:r>
            <a:r>
              <a:rPr lang="en-US" altLang="en-US" sz="2300">
                <a:solidFill>
                  <a:srgbClr val="0070C0"/>
                </a:solidFill>
              </a:rPr>
              <a:t> </a:t>
            </a:r>
            <a:r>
              <a:rPr lang="en-US" altLang="en-US" sz="2300" err="1"/>
              <a:t>là</a:t>
            </a:r>
            <a:r>
              <a:rPr lang="en-US" altLang="en-US" sz="2300"/>
              <a:t> </a:t>
            </a:r>
            <a:r>
              <a:rPr lang="en-US" altLang="en-US" sz="2300" err="1"/>
              <a:t>lớp</a:t>
            </a:r>
            <a:r>
              <a:rPr lang="en-US" altLang="en-US" sz="2300"/>
              <a:t> </a:t>
            </a:r>
            <a:r>
              <a:rPr lang="en-US" altLang="en-US" sz="2300" err="1"/>
              <a:t>được</a:t>
            </a:r>
            <a:r>
              <a:rPr lang="en-US" altLang="en-US" sz="2300"/>
              <a:t> </a:t>
            </a:r>
            <a:r>
              <a:rPr lang="en-US" altLang="en-US" sz="2300" err="1"/>
              <a:t>tạo</a:t>
            </a:r>
            <a:r>
              <a:rPr lang="en-US" altLang="en-US" sz="2300"/>
              <a:t> ra </a:t>
            </a:r>
            <a:r>
              <a:rPr lang="en-US" altLang="en-US" sz="2300" err="1"/>
              <a:t>có</a:t>
            </a:r>
            <a:r>
              <a:rPr lang="en-US" altLang="en-US" sz="2300"/>
              <a:t> </a:t>
            </a:r>
            <a:r>
              <a:rPr lang="en-US" altLang="en-US" sz="2300" err="1"/>
              <a:t>khả</a:t>
            </a:r>
            <a:r>
              <a:rPr lang="en-US" altLang="en-US" sz="2300"/>
              <a:t> </a:t>
            </a:r>
            <a:r>
              <a:rPr lang="en-US" altLang="en-US" sz="2300" err="1"/>
              <a:t>năng</a:t>
            </a:r>
            <a:r>
              <a:rPr lang="en-US" altLang="en-US" sz="2300"/>
              <a:t> </a:t>
            </a:r>
            <a:r>
              <a:rPr lang="en-US" altLang="en-US" sz="2300" b="1" i="1" err="1">
                <a:solidFill>
                  <a:srgbClr val="00B0F0"/>
                </a:solidFill>
              </a:rPr>
              <a:t>kế</a:t>
            </a:r>
            <a:r>
              <a:rPr lang="en-US" altLang="en-US" sz="2300" b="1" i="1">
                <a:solidFill>
                  <a:srgbClr val="00B0F0"/>
                </a:solidFill>
              </a:rPr>
              <a:t> </a:t>
            </a:r>
            <a:r>
              <a:rPr lang="en-US" altLang="en-US" sz="2300" b="1" i="1" err="1">
                <a:solidFill>
                  <a:srgbClr val="00B0F0"/>
                </a:solidFill>
              </a:rPr>
              <a:t>thừa</a:t>
            </a:r>
            <a:r>
              <a:rPr lang="en-US" altLang="en-US" sz="2300" b="1" i="1">
                <a:solidFill>
                  <a:srgbClr val="00B0F0"/>
                </a:solidFill>
              </a:rPr>
              <a:t> </a:t>
            </a:r>
            <a:r>
              <a:rPr lang="en-US" altLang="en-US" sz="2300" err="1"/>
              <a:t>các</a:t>
            </a:r>
            <a:r>
              <a:rPr lang="en-US" altLang="en-US" sz="2300"/>
              <a:t> </a:t>
            </a:r>
            <a:r>
              <a:rPr lang="en-US" altLang="en-US" sz="2300" err="1"/>
              <a:t>phương</a:t>
            </a:r>
            <a:r>
              <a:rPr lang="en-US" altLang="en-US" sz="2300"/>
              <a:t> </a:t>
            </a:r>
            <a:r>
              <a:rPr lang="en-US" altLang="en-US" sz="2300" err="1"/>
              <a:t>thức</a:t>
            </a:r>
            <a:r>
              <a:rPr lang="en-US" altLang="en-US" sz="2300"/>
              <a:t> </a:t>
            </a:r>
            <a:r>
              <a:rPr lang="en-US" altLang="en-US" sz="2300" err="1"/>
              <a:t>và</a:t>
            </a:r>
            <a:r>
              <a:rPr lang="en-US" altLang="en-US" sz="2300"/>
              <a:t> </a:t>
            </a:r>
            <a:r>
              <a:rPr lang="en-US" altLang="en-US" sz="2300" err="1"/>
              <a:t>các</a:t>
            </a:r>
            <a:r>
              <a:rPr lang="en-US" altLang="en-US" sz="2300"/>
              <a:t> </a:t>
            </a:r>
            <a:r>
              <a:rPr lang="en-US" altLang="en-US" sz="2300" err="1"/>
              <a:t>biến</a:t>
            </a:r>
            <a:r>
              <a:rPr lang="en-US" altLang="en-US" sz="2300"/>
              <a:t> </a:t>
            </a:r>
            <a:r>
              <a:rPr lang="en-US" altLang="en-US" sz="2300" err="1"/>
              <a:t>đã</a:t>
            </a:r>
            <a:r>
              <a:rPr lang="en-US" altLang="en-US" sz="2300"/>
              <a:t> </a:t>
            </a:r>
            <a:r>
              <a:rPr lang="en-US" altLang="en-US" sz="2300" err="1"/>
              <a:t>được</a:t>
            </a:r>
            <a:r>
              <a:rPr lang="en-US" altLang="en-US" sz="2300"/>
              <a:t> </a:t>
            </a:r>
            <a:r>
              <a:rPr lang="en-US" altLang="en-US" sz="2300" i="1" err="1">
                <a:solidFill>
                  <a:srgbClr val="00B0F0"/>
                </a:solidFill>
              </a:rPr>
              <a:t>định</a:t>
            </a:r>
            <a:r>
              <a:rPr lang="en-US" altLang="en-US" sz="2300" i="1">
                <a:solidFill>
                  <a:srgbClr val="00B0F0"/>
                </a:solidFill>
              </a:rPr>
              <a:t> </a:t>
            </a:r>
            <a:r>
              <a:rPr lang="en-US" altLang="en-US" sz="2300" i="1" err="1">
                <a:solidFill>
                  <a:srgbClr val="00B0F0"/>
                </a:solidFill>
              </a:rPr>
              <a:t>nghĩa</a:t>
            </a:r>
            <a:r>
              <a:rPr lang="en-US" altLang="en-US" sz="2300" i="1">
                <a:solidFill>
                  <a:srgbClr val="00B0F0"/>
                </a:solidFill>
              </a:rPr>
              <a:t> sẵn </a:t>
            </a:r>
            <a:r>
              <a:rPr lang="en-US" altLang="en-US" sz="2300" err="1"/>
              <a:t>của</a:t>
            </a:r>
            <a:r>
              <a:rPr lang="en-US" altLang="en-US" sz="2300"/>
              <a:t> </a:t>
            </a:r>
            <a:r>
              <a:rPr lang="en-US" altLang="en-US" sz="2300" err="1"/>
              <a:t>một</a:t>
            </a:r>
            <a:r>
              <a:rPr lang="en-US" altLang="en-US" sz="2300"/>
              <a:t> </a:t>
            </a:r>
            <a:r>
              <a:rPr lang="en-US" altLang="en-US" sz="2300" err="1"/>
              <a:t>lớp</a:t>
            </a:r>
            <a:r>
              <a:rPr lang="en-US" altLang="en-US" sz="2300"/>
              <a:t> </a:t>
            </a:r>
            <a:r>
              <a:rPr lang="en-US" altLang="en-US" sz="2300" err="1"/>
              <a:t>cho</a:t>
            </a:r>
            <a:r>
              <a:rPr lang="en-US" altLang="en-US" sz="2300"/>
              <a:t> </a:t>
            </a:r>
            <a:r>
              <a:rPr lang="en-US" altLang="en-US" sz="2300" err="1"/>
              <a:t>trước</a:t>
            </a:r>
            <a:r>
              <a:rPr lang="en-US" altLang="en-US" sz="2300"/>
              <a:t>.</a:t>
            </a:r>
          </a:p>
          <a:p>
            <a:pPr eaLnBrk="1" hangingPunct="1"/>
            <a:r>
              <a:rPr lang="en-US" altLang="en-US" sz="2300" err="1"/>
              <a:t>Lớp</a:t>
            </a:r>
            <a:r>
              <a:rPr lang="en-US" altLang="en-US" sz="2300"/>
              <a:t> </a:t>
            </a:r>
            <a:r>
              <a:rPr lang="en-US" altLang="en-US" sz="2300" err="1">
                <a:solidFill>
                  <a:srgbClr val="0070C0"/>
                </a:solidFill>
              </a:rPr>
              <a:t>dẫn</a:t>
            </a:r>
            <a:r>
              <a:rPr lang="en-US" altLang="en-US" sz="2300">
                <a:solidFill>
                  <a:srgbClr val="0070C0"/>
                </a:solidFill>
              </a:rPr>
              <a:t> </a:t>
            </a:r>
            <a:r>
              <a:rPr lang="en-US" altLang="en-US" sz="2300" err="1">
                <a:solidFill>
                  <a:srgbClr val="0070C0"/>
                </a:solidFill>
              </a:rPr>
              <a:t>xuất</a:t>
            </a:r>
            <a:r>
              <a:rPr lang="en-US" altLang="en-US" sz="2300">
                <a:solidFill>
                  <a:srgbClr val="0070C0"/>
                </a:solidFill>
              </a:rPr>
              <a:t> </a:t>
            </a:r>
            <a:r>
              <a:rPr lang="en-US" altLang="en-US" sz="2300" err="1"/>
              <a:t>này</a:t>
            </a:r>
            <a:r>
              <a:rPr lang="en-US" altLang="en-US" sz="2300"/>
              <a:t> </a:t>
            </a:r>
            <a:r>
              <a:rPr lang="en-US" altLang="en-US" sz="2300" err="1"/>
              <a:t>có</a:t>
            </a:r>
            <a:r>
              <a:rPr lang="en-US" altLang="en-US" sz="2300"/>
              <a:t> </a:t>
            </a:r>
            <a:r>
              <a:rPr lang="en-US" altLang="en-US" sz="2300" err="1"/>
              <a:t>khả</a:t>
            </a:r>
            <a:r>
              <a:rPr lang="en-US" altLang="en-US" sz="2300"/>
              <a:t> </a:t>
            </a:r>
            <a:r>
              <a:rPr lang="en-US" altLang="en-US" sz="2300" err="1"/>
              <a:t>năng</a:t>
            </a:r>
            <a:r>
              <a:rPr lang="en-US" altLang="en-US" sz="2300"/>
              <a:t> </a:t>
            </a:r>
            <a:r>
              <a:rPr lang="en-US" altLang="en-US" sz="2300" i="1" u="sng" err="1"/>
              <a:t>tự</a:t>
            </a:r>
            <a:r>
              <a:rPr lang="en-US" altLang="en-US" sz="2300" i="1" u="sng"/>
              <a:t> </a:t>
            </a:r>
            <a:r>
              <a:rPr lang="en-US" altLang="en-US" sz="2300" i="1" u="sng" err="1"/>
              <a:t>tạo</a:t>
            </a:r>
            <a:r>
              <a:rPr lang="en-US" altLang="en-US" sz="2300" i="1" u="sng"/>
              <a:t> </a:t>
            </a:r>
            <a:r>
              <a:rPr lang="en-US" altLang="en-US" sz="2300" err="1"/>
              <a:t>thêm</a:t>
            </a:r>
            <a:r>
              <a:rPr lang="en-US" altLang="en-US" sz="2300"/>
              <a:t> </a:t>
            </a:r>
            <a:r>
              <a:rPr lang="en-US" altLang="en-US" sz="2300" err="1"/>
              <a:t>những</a:t>
            </a:r>
            <a:r>
              <a:rPr lang="en-US" altLang="en-US" sz="2300"/>
              <a:t> </a:t>
            </a:r>
            <a:r>
              <a:rPr lang="en-US" altLang="en-US" sz="2300" err="1"/>
              <a:t>phương</a:t>
            </a:r>
            <a:r>
              <a:rPr lang="en-US" altLang="en-US" sz="2300"/>
              <a:t> </a:t>
            </a:r>
            <a:r>
              <a:rPr lang="en-US" altLang="en-US" sz="2300" err="1"/>
              <a:t>thức</a:t>
            </a:r>
            <a:r>
              <a:rPr lang="en-US" altLang="en-US" sz="2300"/>
              <a:t> hay </a:t>
            </a:r>
            <a:r>
              <a:rPr lang="en-US" altLang="en-US" sz="2300" err="1"/>
              <a:t>biến</a:t>
            </a:r>
            <a:r>
              <a:rPr lang="en-US" altLang="en-US" sz="2300"/>
              <a:t> </a:t>
            </a:r>
            <a:r>
              <a:rPr lang="en-US" altLang="en-US" sz="2300" err="1"/>
              <a:t>của</a:t>
            </a:r>
            <a:r>
              <a:rPr lang="en-US" altLang="en-US" sz="2300"/>
              <a:t> </a:t>
            </a:r>
            <a:r>
              <a:rPr lang="en-US" altLang="en-US" sz="2300" err="1"/>
              <a:t>chính</a:t>
            </a:r>
            <a:r>
              <a:rPr lang="en-US" altLang="en-US" sz="2300"/>
              <a:t> </a:t>
            </a:r>
            <a:r>
              <a:rPr lang="en-US" altLang="en-US" sz="2300" err="1"/>
              <a:t>nó</a:t>
            </a:r>
            <a:r>
              <a:rPr lang="en-US" altLang="en-US" sz="2300"/>
              <a:t>, </a:t>
            </a:r>
            <a:r>
              <a:rPr lang="en-US" altLang="en-US" sz="2300" err="1"/>
              <a:t>để</a:t>
            </a:r>
            <a:r>
              <a:rPr lang="en-US" altLang="en-US" sz="2300"/>
              <a:t> </a:t>
            </a:r>
            <a:r>
              <a:rPr lang="en-US" altLang="en-US" sz="2300" err="1"/>
              <a:t>tăng</a:t>
            </a:r>
            <a:r>
              <a:rPr lang="en-US" altLang="en-US" sz="2300"/>
              <a:t> </a:t>
            </a:r>
            <a:r>
              <a:rPr lang="en-US" altLang="en-US" sz="2300" err="1"/>
              <a:t>hiệu</a:t>
            </a:r>
            <a:r>
              <a:rPr lang="en-US" altLang="en-US" sz="2300"/>
              <a:t> </a:t>
            </a:r>
            <a:r>
              <a:rPr lang="en-US" altLang="en-US" sz="2300" err="1"/>
              <a:t>xuất</a:t>
            </a:r>
            <a:r>
              <a:rPr lang="en-US" altLang="en-US" sz="2300"/>
              <a:t> </a:t>
            </a:r>
            <a:r>
              <a:rPr lang="en-US" altLang="en-US" sz="2300" err="1"/>
              <a:t>chương</a:t>
            </a:r>
            <a:r>
              <a:rPr lang="en-US" altLang="en-US" sz="2300"/>
              <a:t> </a:t>
            </a:r>
            <a:r>
              <a:rPr lang="en-US" altLang="en-US" sz="2300" err="1"/>
              <a:t>trình</a:t>
            </a:r>
            <a:r>
              <a:rPr lang="en-US" altLang="en-US" sz="2300"/>
              <a:t>.</a:t>
            </a:r>
          </a:p>
          <a:p>
            <a:pPr marL="0" indent="0" eaLnBrk="1" hangingPunct="1">
              <a:buNone/>
            </a:pPr>
            <a:r>
              <a:rPr lang="en-US" altLang="en-US" sz="2300" i="1">
                <a:solidFill>
                  <a:srgbClr val="FFC000"/>
                </a:solidFill>
                <a:sym typeface="Wingdings" panose="05000000000000000000" pitchFamily="2" charset="2"/>
              </a:rPr>
              <a:t> </a:t>
            </a:r>
            <a:r>
              <a:rPr lang="en-US" altLang="en-US" sz="2300" i="1" err="1">
                <a:solidFill>
                  <a:srgbClr val="FFC000"/>
                </a:solidFill>
              </a:rPr>
              <a:t>Đối</a:t>
            </a:r>
            <a:r>
              <a:rPr lang="en-US" altLang="en-US" sz="2300" i="1">
                <a:solidFill>
                  <a:srgbClr val="FFC000"/>
                </a:solidFill>
              </a:rPr>
              <a:t> </a:t>
            </a:r>
            <a:r>
              <a:rPr lang="en-US" altLang="en-US" sz="2300" i="1" err="1">
                <a:solidFill>
                  <a:srgbClr val="FFC000"/>
                </a:solidFill>
              </a:rPr>
              <a:t>tượng</a:t>
            </a:r>
            <a:r>
              <a:rPr lang="en-US" altLang="en-US" sz="2300" i="1">
                <a:solidFill>
                  <a:srgbClr val="FFC000"/>
                </a:solidFill>
              </a:rPr>
              <a:t> </a:t>
            </a:r>
            <a:r>
              <a:rPr lang="en-US" altLang="en-US" sz="2300" i="1" err="1">
                <a:solidFill>
                  <a:srgbClr val="FFC000"/>
                </a:solidFill>
              </a:rPr>
              <a:t>của</a:t>
            </a:r>
            <a:r>
              <a:rPr lang="en-US" altLang="en-US" sz="2300" i="1">
                <a:solidFill>
                  <a:srgbClr val="FFC000"/>
                </a:solidFill>
              </a:rPr>
              <a:t> </a:t>
            </a:r>
            <a:r>
              <a:rPr lang="en-US" altLang="en-US" sz="2300" i="1" err="1">
                <a:solidFill>
                  <a:srgbClr val="FFC000"/>
                </a:solidFill>
              </a:rPr>
              <a:t>một</a:t>
            </a:r>
            <a:r>
              <a:rPr lang="en-US" altLang="en-US" sz="2300" i="1">
                <a:solidFill>
                  <a:srgbClr val="FFC000"/>
                </a:solidFill>
              </a:rPr>
              <a:t> </a:t>
            </a:r>
            <a:r>
              <a:rPr lang="en-US" altLang="en-US" sz="2300" i="1" err="1">
                <a:solidFill>
                  <a:srgbClr val="FFC000"/>
                </a:solidFill>
              </a:rPr>
              <a:t>lớp</a:t>
            </a:r>
            <a:r>
              <a:rPr lang="en-US" altLang="en-US" sz="2300" i="1">
                <a:solidFill>
                  <a:srgbClr val="FFC000"/>
                </a:solidFill>
              </a:rPr>
              <a:t> </a:t>
            </a:r>
            <a:r>
              <a:rPr lang="en-US" altLang="en-US" sz="2300" i="1" err="1">
                <a:solidFill>
                  <a:srgbClr val="FF0000"/>
                </a:solidFill>
              </a:rPr>
              <a:t>dẫn</a:t>
            </a:r>
            <a:r>
              <a:rPr lang="en-US" altLang="en-US" sz="2300" i="1">
                <a:solidFill>
                  <a:srgbClr val="FF0000"/>
                </a:solidFill>
              </a:rPr>
              <a:t> </a:t>
            </a:r>
            <a:r>
              <a:rPr lang="en-US" altLang="en-US" sz="2300" i="1" err="1">
                <a:solidFill>
                  <a:srgbClr val="FF0000"/>
                </a:solidFill>
              </a:rPr>
              <a:t>xuất</a:t>
            </a:r>
            <a:r>
              <a:rPr lang="en-US" altLang="en-US" sz="2300" i="1">
                <a:solidFill>
                  <a:srgbClr val="FF0000"/>
                </a:solidFill>
              </a:rPr>
              <a:t> </a:t>
            </a:r>
            <a:r>
              <a:rPr lang="en-US" altLang="en-US" sz="2300" i="1" err="1">
                <a:solidFill>
                  <a:srgbClr val="FFC000"/>
                </a:solidFill>
              </a:rPr>
              <a:t>cũng</a:t>
            </a:r>
            <a:r>
              <a:rPr lang="en-US" altLang="en-US" sz="2300" i="1">
                <a:solidFill>
                  <a:srgbClr val="FFC000"/>
                </a:solidFill>
              </a:rPr>
              <a:t> </a:t>
            </a:r>
            <a:r>
              <a:rPr lang="en-US" altLang="en-US" sz="2300" i="1" err="1">
                <a:solidFill>
                  <a:srgbClr val="FFC000"/>
                </a:solidFill>
              </a:rPr>
              <a:t>là</a:t>
            </a:r>
            <a:r>
              <a:rPr lang="en-US" altLang="en-US" sz="2300" i="1">
                <a:solidFill>
                  <a:srgbClr val="FFC000"/>
                </a:solidFill>
              </a:rPr>
              <a:t> </a:t>
            </a:r>
            <a:r>
              <a:rPr lang="en-US" altLang="en-US" sz="2300" i="1" err="1">
                <a:solidFill>
                  <a:srgbClr val="FFC000"/>
                </a:solidFill>
              </a:rPr>
              <a:t>đối</a:t>
            </a:r>
            <a:r>
              <a:rPr lang="en-US" altLang="en-US" sz="2300" i="1">
                <a:solidFill>
                  <a:srgbClr val="FFC000"/>
                </a:solidFill>
              </a:rPr>
              <a:t> </a:t>
            </a:r>
            <a:r>
              <a:rPr lang="en-US" altLang="en-US" sz="2300" i="1" err="1">
                <a:solidFill>
                  <a:srgbClr val="FFC000"/>
                </a:solidFill>
              </a:rPr>
              <a:t>tượng</a:t>
            </a:r>
            <a:r>
              <a:rPr lang="en-US" altLang="en-US" sz="2300" i="1">
                <a:solidFill>
                  <a:srgbClr val="FFC000"/>
                </a:solidFill>
              </a:rPr>
              <a:t> </a:t>
            </a:r>
            <a:r>
              <a:rPr lang="en-US" altLang="en-US" sz="2300" i="1" err="1">
                <a:solidFill>
                  <a:srgbClr val="FFC000"/>
                </a:solidFill>
              </a:rPr>
              <a:t>của</a:t>
            </a:r>
            <a:r>
              <a:rPr lang="en-US" altLang="en-US" sz="2300" i="1">
                <a:solidFill>
                  <a:srgbClr val="FFC000"/>
                </a:solidFill>
              </a:rPr>
              <a:t> </a:t>
            </a:r>
            <a:r>
              <a:rPr lang="en-US" altLang="en-US" sz="2300" i="1" err="1">
                <a:solidFill>
                  <a:srgbClr val="FFC000"/>
                </a:solidFill>
              </a:rPr>
              <a:t>một</a:t>
            </a:r>
            <a:r>
              <a:rPr lang="en-US" altLang="en-US" sz="2300" i="1">
                <a:solidFill>
                  <a:srgbClr val="FFC000"/>
                </a:solidFill>
              </a:rPr>
              <a:t> </a:t>
            </a:r>
            <a:r>
              <a:rPr lang="en-US" altLang="en-US" sz="2300" i="1" err="1">
                <a:solidFill>
                  <a:srgbClr val="FFC000"/>
                </a:solidFill>
              </a:rPr>
              <a:t>lớp</a:t>
            </a:r>
            <a:r>
              <a:rPr lang="en-US" altLang="en-US" sz="2300" i="1">
                <a:solidFill>
                  <a:srgbClr val="FFC000"/>
                </a:solidFill>
              </a:rPr>
              <a:t> </a:t>
            </a:r>
            <a:r>
              <a:rPr lang="en-US" altLang="en-US" sz="2300" i="1">
                <a:solidFill>
                  <a:srgbClr val="FF0000"/>
                </a:solidFill>
              </a:rPr>
              <a:t>cha</a:t>
            </a:r>
            <a:r>
              <a:rPr lang="en-US" altLang="en-US" sz="2300" i="1">
                <a:solidFill>
                  <a:srgbClr val="FFC000"/>
                </a:solidFill>
              </a:rPr>
              <a:t>, </a:t>
            </a:r>
            <a:r>
              <a:rPr lang="en-US" altLang="en-US" sz="2300" i="1" err="1">
                <a:solidFill>
                  <a:srgbClr val="FFC000"/>
                </a:solidFill>
              </a:rPr>
              <a:t>nhưng</a:t>
            </a:r>
            <a:r>
              <a:rPr lang="en-US" altLang="en-US" sz="2300" i="1">
                <a:solidFill>
                  <a:srgbClr val="FFC000"/>
                </a:solidFill>
              </a:rPr>
              <a:t> </a:t>
            </a:r>
            <a:r>
              <a:rPr lang="en-US" altLang="en-US" sz="2300" i="1" err="1">
                <a:solidFill>
                  <a:srgbClr val="FFC000"/>
                </a:solidFill>
              </a:rPr>
              <a:t>không</a:t>
            </a:r>
            <a:r>
              <a:rPr lang="en-US" altLang="en-US" sz="2300" i="1">
                <a:solidFill>
                  <a:srgbClr val="FFC000"/>
                </a:solidFill>
              </a:rPr>
              <a:t> </a:t>
            </a:r>
            <a:r>
              <a:rPr lang="en-US" altLang="en-US" sz="2300" i="1" err="1">
                <a:solidFill>
                  <a:srgbClr val="FFC000"/>
                </a:solidFill>
              </a:rPr>
              <a:t>có</a:t>
            </a:r>
            <a:r>
              <a:rPr lang="en-US" altLang="en-US" sz="2300" i="1">
                <a:solidFill>
                  <a:srgbClr val="FFC000"/>
                </a:solidFill>
              </a:rPr>
              <a:t> ý </a:t>
            </a:r>
            <a:r>
              <a:rPr lang="en-US" altLang="en-US" sz="2300" i="1" err="1">
                <a:solidFill>
                  <a:srgbClr val="FFC000"/>
                </a:solidFill>
              </a:rPr>
              <a:t>nghĩa</a:t>
            </a:r>
            <a:r>
              <a:rPr lang="en-US" altLang="en-US" sz="2300" i="1">
                <a:solidFill>
                  <a:srgbClr val="FFC000"/>
                </a:solidFill>
              </a:rPr>
              <a:t> </a:t>
            </a:r>
            <a:r>
              <a:rPr lang="en-US" altLang="en-US" sz="2300" i="1" err="1">
                <a:solidFill>
                  <a:srgbClr val="FFC000"/>
                </a:solidFill>
              </a:rPr>
              <a:t>ngược</a:t>
            </a:r>
            <a:r>
              <a:rPr lang="en-US" altLang="en-US" sz="2300" i="1">
                <a:solidFill>
                  <a:srgbClr val="FFC000"/>
                </a:solidFill>
              </a:rPr>
              <a:t> </a:t>
            </a:r>
            <a:r>
              <a:rPr lang="en-US" altLang="en-US" sz="2300" i="1" err="1">
                <a:solidFill>
                  <a:srgbClr val="FFC000"/>
                </a:solidFill>
              </a:rPr>
              <a:t>lại</a:t>
            </a:r>
            <a:r>
              <a:rPr lang="en-US" altLang="en-US" sz="2300"/>
              <a:t>.</a:t>
            </a:r>
          </a:p>
        </p:txBody>
      </p:sp>
      <p:sp>
        <p:nvSpPr>
          <p:cNvPr id="143365" name="Slide Number Placeholder 1">
            <a:extLst>
              <a:ext uri="{FF2B5EF4-FFF2-40B4-BE49-F238E27FC236}">
                <a16:creationId xmlns:a16="http://schemas.microsoft.com/office/drawing/2014/main" id="{3C0D0259-B61B-44A4-8F82-A601180C749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92D50CF-7208-46AA-82DC-6D4412C122FB}"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a:t>
            </a:fld>
            <a:endParaRPr lang="vi-VN" altLang="en-US" sz="2800">
              <a:solidFill>
                <a:srgbClr val="FFFFFF"/>
              </a:solidFill>
              <a:latin typeface="Arial" panose="020B0604020202020204" pitchFamily="34" charset="0"/>
            </a:endParaRPr>
          </a:p>
        </p:txBody>
      </p:sp>
      <p:sp>
        <p:nvSpPr>
          <p:cNvPr id="143364" name="Picture 2">
            <a:extLst>
              <a:ext uri="{FF2B5EF4-FFF2-40B4-BE49-F238E27FC236}">
                <a16:creationId xmlns:a16="http://schemas.microsoft.com/office/drawing/2014/main" id="{C99BFA0F-B185-4A60-84C0-1F7DAC1EFF20}"/>
              </a:ext>
            </a:extLst>
          </p:cNvPr>
          <p:cNvSpPr>
            <a:spLocks noChangeAspect="1" noChangeArrowheads="1"/>
          </p:cNvSpPr>
          <p:nvPr/>
        </p:nvSpPr>
        <p:spPr bwMode="auto">
          <a:xfrm>
            <a:off x="7524751" y="1857376"/>
            <a:ext cx="2862263"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endParaRPr lang="en-US" altLang="en-US" sz="1800">
              <a:solidFill>
                <a:prstClr val="white"/>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a:extLst>
              <a:ext uri="{FF2B5EF4-FFF2-40B4-BE49-F238E27FC236}">
                <a16:creationId xmlns:a16="http://schemas.microsoft.com/office/drawing/2014/main" id="{C2643AB2-B635-4EBE-A170-C7B6163C77A8}"/>
              </a:ext>
            </a:extLst>
          </p:cNvPr>
          <p:cNvSpPr>
            <a:spLocks noGrp="1" noChangeArrowheads="1"/>
          </p:cNvSpPr>
          <p:nvPr>
            <p:ph type="title"/>
          </p:nvPr>
        </p:nvSpPr>
        <p:spPr/>
        <p:txBody>
          <a:bodyPr/>
          <a:lstStyle/>
          <a:p>
            <a:pPr eaLnBrk="1" hangingPunct="1"/>
            <a:r>
              <a:rPr lang="en-US" altLang="en-US"/>
              <a:t>Các Từ Khóa</a:t>
            </a:r>
            <a:endParaRPr lang="vi-VN" altLang="en-US"/>
          </a:p>
        </p:txBody>
      </p:sp>
      <p:sp>
        <p:nvSpPr>
          <p:cNvPr id="65539" name="Content Placeholder 2">
            <a:extLst>
              <a:ext uri="{FF2B5EF4-FFF2-40B4-BE49-F238E27FC236}">
                <a16:creationId xmlns:a16="http://schemas.microsoft.com/office/drawing/2014/main" id="{3156483C-7DA5-4AAA-9DB4-EA9DD187E593}"/>
              </a:ext>
            </a:extLst>
          </p:cNvPr>
          <p:cNvSpPr>
            <a:spLocks noGrp="1"/>
          </p:cNvSpPr>
          <p:nvPr>
            <p:ph idx="1"/>
          </p:nvPr>
        </p:nvSpPr>
        <p:spPr/>
        <p:txBody>
          <a:bodyPr rtlCol="0">
            <a:normAutofit fontScale="92500"/>
          </a:bodyPr>
          <a:lstStyle/>
          <a:p>
            <a:pPr marL="274320" indent="-274320" defTabSz="457207" eaLnBrk="1" fontAlgn="auto" hangingPunct="1">
              <a:spcAft>
                <a:spcPts val="0"/>
              </a:spcAft>
              <a:buClr>
                <a:schemeClr val="accent3"/>
              </a:buClr>
              <a:buFont typeface="Wingdings 2"/>
              <a:buChar char=""/>
              <a:defRPr/>
            </a:pPr>
            <a:r>
              <a:rPr lang="en-US" sz="2200" i="1">
                <a:solidFill>
                  <a:srgbClr val="C00000"/>
                </a:solidFill>
              </a:rPr>
              <a:t>Base</a:t>
            </a:r>
            <a:r>
              <a:rPr lang="en-US" sz="2200"/>
              <a:t> : </a:t>
            </a:r>
            <a:r>
              <a:rPr lang="en-US" sz="2200" err="1"/>
              <a:t>dùng</a:t>
            </a:r>
            <a:r>
              <a:rPr lang="en-US" sz="2200"/>
              <a:t> để </a:t>
            </a:r>
            <a:r>
              <a:rPr lang="en-US" sz="2200" err="1"/>
              <a:t>gọi</a:t>
            </a:r>
            <a:r>
              <a:rPr lang="en-US" sz="2200"/>
              <a:t> </a:t>
            </a:r>
            <a:r>
              <a:rPr lang="en-US" sz="2200" err="1"/>
              <a:t>hàm</a:t>
            </a:r>
            <a:r>
              <a:rPr lang="en-US" sz="2200"/>
              <a:t> </a:t>
            </a:r>
            <a:r>
              <a:rPr lang="en-US" sz="2200" err="1"/>
              <a:t>hoặc</a:t>
            </a:r>
            <a:r>
              <a:rPr lang="en-US" sz="2200"/>
              <a:t> </a:t>
            </a:r>
            <a:r>
              <a:rPr lang="en-US" sz="2200" err="1"/>
              <a:t>phương</a:t>
            </a:r>
            <a:r>
              <a:rPr lang="en-US" sz="2200"/>
              <a:t> </a:t>
            </a:r>
            <a:r>
              <a:rPr lang="en-US" sz="2200" err="1"/>
              <a:t>thức</a:t>
            </a:r>
            <a:r>
              <a:rPr lang="en-US" sz="2200"/>
              <a:t> </a:t>
            </a:r>
            <a:r>
              <a:rPr lang="en-US" sz="2200" err="1"/>
              <a:t>của</a:t>
            </a:r>
            <a:r>
              <a:rPr lang="en-US" sz="2200"/>
              <a:t> </a:t>
            </a:r>
            <a:r>
              <a:rPr lang="en-US" sz="2200" i="1" err="1">
                <a:solidFill>
                  <a:srgbClr val="00B0F0"/>
                </a:solidFill>
              </a:rPr>
              <a:t>lớp</a:t>
            </a:r>
            <a:r>
              <a:rPr lang="en-US" sz="2200" i="1">
                <a:solidFill>
                  <a:srgbClr val="00B0F0"/>
                </a:solidFill>
              </a:rPr>
              <a:t> </a:t>
            </a:r>
            <a:r>
              <a:rPr lang="en-US" sz="2200" i="1" err="1">
                <a:solidFill>
                  <a:srgbClr val="00B0F0"/>
                </a:solidFill>
              </a:rPr>
              <a:t>cơ</a:t>
            </a:r>
            <a:r>
              <a:rPr lang="en-US" sz="2200" i="1">
                <a:solidFill>
                  <a:srgbClr val="00B0F0"/>
                </a:solidFill>
              </a:rPr>
              <a:t> </a:t>
            </a:r>
            <a:r>
              <a:rPr lang="en-US" sz="2200" i="1" err="1">
                <a:solidFill>
                  <a:srgbClr val="00B0F0"/>
                </a:solidFill>
              </a:rPr>
              <a:t>sở</a:t>
            </a:r>
            <a:r>
              <a:rPr lang="en-US" sz="2200" i="1">
                <a:solidFill>
                  <a:srgbClr val="00B0F0"/>
                </a:solidFill>
              </a:rPr>
              <a:t> </a:t>
            </a:r>
          </a:p>
          <a:p>
            <a:pPr marL="640080" lvl="1" indent="-246888" defTabSz="457207" eaLnBrk="1" fontAlgn="auto" hangingPunct="1">
              <a:spcAft>
                <a:spcPts val="0"/>
              </a:spcAft>
              <a:buClr>
                <a:schemeClr val="bg2">
                  <a:lumMod val="40000"/>
                  <a:lumOff val="60000"/>
                </a:schemeClr>
              </a:buClr>
              <a:buFont typeface="Wingdings 2"/>
              <a:buChar char=""/>
              <a:defRPr/>
            </a:pPr>
            <a:r>
              <a:rPr lang="en-US" err="1"/>
              <a:t>Ví</a:t>
            </a:r>
            <a:r>
              <a:rPr lang="en-US"/>
              <a:t> </a:t>
            </a:r>
            <a:r>
              <a:rPr lang="en-US" err="1"/>
              <a:t>dụ</a:t>
            </a:r>
            <a:r>
              <a:rPr lang="en-US"/>
              <a:t>: </a:t>
            </a:r>
            <a:r>
              <a:rPr lang="en-US" err="1"/>
              <a:t>Trong</a:t>
            </a:r>
            <a:r>
              <a:rPr lang="en-US"/>
              <a:t> </a:t>
            </a:r>
            <a:r>
              <a:rPr lang="en-US" err="1"/>
              <a:t>lớp</a:t>
            </a:r>
            <a:r>
              <a:rPr lang="en-US"/>
              <a:t> </a:t>
            </a:r>
            <a:r>
              <a:rPr lang="en-US" err="1"/>
              <a:t>dẫn</a:t>
            </a:r>
            <a:r>
              <a:rPr lang="en-US"/>
              <a:t> xuất </a:t>
            </a:r>
            <a:r>
              <a:rPr lang="en-US" err="1"/>
              <a:t>gọi</a:t>
            </a:r>
            <a:r>
              <a:rPr lang="en-US"/>
              <a:t> </a:t>
            </a:r>
            <a:r>
              <a:rPr lang="en-US" err="1"/>
              <a:t>hàm</a:t>
            </a:r>
            <a:r>
              <a:rPr lang="en-US"/>
              <a:t> Draw() </a:t>
            </a:r>
            <a:r>
              <a:rPr lang="en-US" err="1"/>
              <a:t>của</a:t>
            </a:r>
            <a:r>
              <a:rPr lang="en-US"/>
              <a:t> </a:t>
            </a:r>
            <a:r>
              <a:rPr lang="en-US" err="1"/>
              <a:t>lớp</a:t>
            </a:r>
            <a:r>
              <a:rPr lang="en-US"/>
              <a:t> </a:t>
            </a:r>
            <a:r>
              <a:rPr lang="en-US" err="1"/>
              <a:t>cơ</a:t>
            </a:r>
            <a:r>
              <a:rPr lang="en-US"/>
              <a:t> </a:t>
            </a:r>
            <a:r>
              <a:rPr lang="en-US" err="1"/>
              <a:t>sơ</a:t>
            </a:r>
            <a:r>
              <a:rPr lang="en-US"/>
              <a:t>  </a:t>
            </a:r>
            <a:r>
              <a:rPr lang="en-US" i="1" err="1"/>
              <a:t>base.Draw</a:t>
            </a:r>
            <a:r>
              <a:rPr lang="en-US" i="1"/>
              <a:t>();</a:t>
            </a:r>
          </a:p>
          <a:p>
            <a:pPr marL="274320" indent="-274320" defTabSz="457207" eaLnBrk="1" fontAlgn="auto" hangingPunct="1">
              <a:spcAft>
                <a:spcPts val="0"/>
              </a:spcAft>
              <a:buClr>
                <a:schemeClr val="accent3"/>
              </a:buClr>
              <a:buFont typeface="Wingdings 2"/>
              <a:buChar char=""/>
              <a:defRPr/>
            </a:pPr>
            <a:r>
              <a:rPr lang="en-US" sz="2200" i="1">
                <a:solidFill>
                  <a:srgbClr val="C00000"/>
                </a:solidFill>
              </a:rPr>
              <a:t>Virtual </a:t>
            </a:r>
            <a:r>
              <a:rPr lang="en-US" sz="2200" i="1"/>
              <a:t>: </a:t>
            </a:r>
            <a:r>
              <a:rPr lang="en-US" sz="2200" err="1"/>
              <a:t>từ</a:t>
            </a:r>
            <a:r>
              <a:rPr lang="en-US" sz="2200"/>
              <a:t> </a:t>
            </a:r>
            <a:r>
              <a:rPr lang="en-US" sz="2200" err="1"/>
              <a:t>khóa</a:t>
            </a:r>
            <a:r>
              <a:rPr lang="en-US" sz="2200"/>
              <a:t> </a:t>
            </a:r>
            <a:r>
              <a:rPr lang="en-US" sz="2200" err="1"/>
              <a:t>hổ</a:t>
            </a:r>
            <a:r>
              <a:rPr lang="en-US" sz="2200"/>
              <a:t> </a:t>
            </a:r>
            <a:r>
              <a:rPr lang="en-US" sz="2200" err="1"/>
              <a:t>trợ</a:t>
            </a:r>
            <a:r>
              <a:rPr lang="en-US" sz="2200"/>
              <a:t> </a:t>
            </a:r>
            <a:r>
              <a:rPr lang="en-US" sz="2200" err="1"/>
              <a:t>tính</a:t>
            </a:r>
            <a:r>
              <a:rPr lang="en-US" sz="2200"/>
              <a:t> </a:t>
            </a:r>
            <a:r>
              <a:rPr lang="en-US" sz="2200" b="1" i="1" u="sng" err="1"/>
              <a:t>đa</a:t>
            </a:r>
            <a:r>
              <a:rPr lang="en-US" sz="2200" b="1" i="1" u="sng"/>
              <a:t> </a:t>
            </a:r>
            <a:r>
              <a:rPr lang="en-US" sz="2200" b="1" i="1" u="sng" err="1"/>
              <a:t>hình</a:t>
            </a:r>
            <a:r>
              <a:rPr lang="en-US" sz="2200"/>
              <a:t>, </a:t>
            </a:r>
            <a:r>
              <a:rPr lang="en-US" sz="2200" err="1"/>
              <a:t>khi</a:t>
            </a:r>
            <a:r>
              <a:rPr lang="en-US" sz="2200"/>
              <a:t> </a:t>
            </a:r>
            <a:r>
              <a:rPr lang="en-US" sz="2200" err="1"/>
              <a:t>chúng</a:t>
            </a:r>
            <a:r>
              <a:rPr lang="en-US" sz="2200"/>
              <a:t> ta </a:t>
            </a:r>
            <a:r>
              <a:rPr lang="en-US" sz="2200" err="1"/>
              <a:t>đánh</a:t>
            </a:r>
            <a:r>
              <a:rPr lang="en-US" sz="2200"/>
              <a:t> </a:t>
            </a:r>
            <a:r>
              <a:rPr lang="en-US" sz="2200" err="1"/>
              <a:t>dấu</a:t>
            </a:r>
            <a:r>
              <a:rPr lang="en-US" sz="2200"/>
              <a:t> </a:t>
            </a:r>
            <a:r>
              <a:rPr lang="en-US" sz="2200" err="1"/>
              <a:t>một</a:t>
            </a:r>
            <a:r>
              <a:rPr lang="en-US" sz="2200"/>
              <a:t> </a:t>
            </a:r>
            <a:r>
              <a:rPr lang="en-US" sz="2200" err="1"/>
              <a:t>hàm</a:t>
            </a:r>
            <a:r>
              <a:rPr lang="en-US" sz="2200"/>
              <a:t> ( </a:t>
            </a:r>
            <a:r>
              <a:rPr lang="en-US" sz="2200" err="1">
                <a:solidFill>
                  <a:srgbClr val="FFC000"/>
                </a:solidFill>
              </a:rPr>
              <a:t>hàm</a:t>
            </a:r>
            <a:r>
              <a:rPr lang="en-US" sz="2200">
                <a:solidFill>
                  <a:srgbClr val="FFC000"/>
                </a:solidFill>
              </a:rPr>
              <a:t> </a:t>
            </a:r>
            <a:r>
              <a:rPr lang="en-US" sz="2200" err="1">
                <a:solidFill>
                  <a:srgbClr val="FFC000"/>
                </a:solidFill>
              </a:rPr>
              <a:t>này</a:t>
            </a:r>
            <a:r>
              <a:rPr lang="en-US" sz="2200">
                <a:solidFill>
                  <a:srgbClr val="FFC000"/>
                </a:solidFill>
              </a:rPr>
              <a:t> </a:t>
            </a:r>
            <a:r>
              <a:rPr lang="en-US" sz="2200" err="1">
                <a:solidFill>
                  <a:srgbClr val="FFC000"/>
                </a:solidFill>
              </a:rPr>
              <a:t>thuộc</a:t>
            </a:r>
            <a:r>
              <a:rPr lang="en-US" sz="2200">
                <a:solidFill>
                  <a:srgbClr val="FFC000"/>
                </a:solidFill>
              </a:rPr>
              <a:t> </a:t>
            </a:r>
            <a:r>
              <a:rPr lang="en-US" sz="2200" err="1">
                <a:solidFill>
                  <a:srgbClr val="FFC000"/>
                </a:solidFill>
              </a:rPr>
              <a:t>Lớp</a:t>
            </a:r>
            <a:r>
              <a:rPr lang="en-US" sz="2200">
                <a:solidFill>
                  <a:srgbClr val="FFC000"/>
                </a:solidFill>
              </a:rPr>
              <a:t> </a:t>
            </a:r>
            <a:r>
              <a:rPr lang="en-US" sz="2200" err="1">
                <a:solidFill>
                  <a:srgbClr val="FFC000"/>
                </a:solidFill>
              </a:rPr>
              <a:t>cơ</a:t>
            </a:r>
            <a:r>
              <a:rPr lang="en-US" sz="2200">
                <a:solidFill>
                  <a:srgbClr val="FFC000"/>
                </a:solidFill>
              </a:rPr>
              <a:t> </a:t>
            </a:r>
            <a:r>
              <a:rPr lang="en-US" sz="2200" err="1">
                <a:solidFill>
                  <a:srgbClr val="FFC000"/>
                </a:solidFill>
              </a:rPr>
              <a:t>sở</a:t>
            </a:r>
            <a:r>
              <a:rPr lang="en-US" sz="2200"/>
              <a:t>) </a:t>
            </a:r>
            <a:r>
              <a:rPr lang="en-US" sz="2200" err="1"/>
              <a:t>là</a:t>
            </a:r>
            <a:r>
              <a:rPr lang="en-US" sz="2200"/>
              <a:t> </a:t>
            </a:r>
            <a:r>
              <a:rPr lang="en-US" sz="2200" i="1">
                <a:solidFill>
                  <a:srgbClr val="00B0F0"/>
                </a:solidFill>
              </a:rPr>
              <a:t>virtual</a:t>
            </a:r>
            <a:r>
              <a:rPr lang="en-US" sz="2200"/>
              <a:t> </a:t>
            </a:r>
            <a:r>
              <a:rPr lang="en-US" sz="2200" err="1"/>
              <a:t>thì</a:t>
            </a:r>
            <a:r>
              <a:rPr lang="en-US" sz="2200"/>
              <a:t> </a:t>
            </a:r>
            <a:r>
              <a:rPr lang="en-US" sz="2200" err="1"/>
              <a:t>hàm</a:t>
            </a:r>
            <a:r>
              <a:rPr lang="en-US" sz="2200"/>
              <a:t> </a:t>
            </a:r>
            <a:r>
              <a:rPr lang="en-US" sz="2200" err="1"/>
              <a:t>này</a:t>
            </a:r>
            <a:r>
              <a:rPr lang="en-US" sz="2200"/>
              <a:t> </a:t>
            </a:r>
            <a:r>
              <a:rPr lang="en-US" sz="2200" err="1"/>
              <a:t>có</a:t>
            </a:r>
            <a:r>
              <a:rPr lang="en-US" sz="2200"/>
              <a:t> </a:t>
            </a:r>
            <a:r>
              <a:rPr lang="en-US" sz="2200" err="1"/>
              <a:t>khả</a:t>
            </a:r>
            <a:r>
              <a:rPr lang="en-US" sz="2200"/>
              <a:t> </a:t>
            </a:r>
            <a:r>
              <a:rPr lang="en-US" sz="2200" err="1"/>
              <a:t>năng</a:t>
            </a:r>
            <a:r>
              <a:rPr lang="en-US" sz="2200"/>
              <a:t> </a:t>
            </a:r>
            <a:r>
              <a:rPr lang="en-US" sz="2200" err="1"/>
              <a:t>được</a:t>
            </a:r>
            <a:r>
              <a:rPr lang="en-US" sz="2200"/>
              <a:t> </a:t>
            </a:r>
            <a:r>
              <a:rPr lang="en-US" sz="2200">
                <a:solidFill>
                  <a:srgbClr val="00B0F0"/>
                </a:solidFill>
              </a:rPr>
              <a:t>override</a:t>
            </a:r>
            <a:r>
              <a:rPr lang="en-US" sz="2200"/>
              <a:t> </a:t>
            </a:r>
            <a:r>
              <a:rPr lang="en-US" sz="2200" err="1"/>
              <a:t>tại</a:t>
            </a:r>
            <a:r>
              <a:rPr lang="en-US" sz="2200"/>
              <a:t> </a:t>
            </a:r>
            <a:r>
              <a:rPr lang="en-US" sz="2200" err="1"/>
              <a:t>các</a:t>
            </a:r>
            <a:r>
              <a:rPr lang="en-US" sz="2200"/>
              <a:t> </a:t>
            </a:r>
            <a:r>
              <a:rPr lang="en-US" sz="2200" err="1"/>
              <a:t>lớp</a:t>
            </a:r>
            <a:r>
              <a:rPr lang="en-US" sz="2200"/>
              <a:t> </a:t>
            </a:r>
            <a:r>
              <a:rPr lang="en-US" sz="2200" err="1"/>
              <a:t>dẫn</a:t>
            </a:r>
            <a:r>
              <a:rPr lang="en-US" sz="2200"/>
              <a:t> </a:t>
            </a:r>
            <a:r>
              <a:rPr lang="en-US" sz="2200" err="1"/>
              <a:t>xuất</a:t>
            </a:r>
            <a:r>
              <a:rPr lang="en-US" sz="2200"/>
              <a:t>.</a:t>
            </a:r>
          </a:p>
          <a:p>
            <a:pPr marL="640080" lvl="1" indent="-246888" defTabSz="457207" eaLnBrk="1" fontAlgn="auto" hangingPunct="1">
              <a:spcAft>
                <a:spcPts val="0"/>
              </a:spcAft>
              <a:buClr>
                <a:schemeClr val="bg2">
                  <a:lumMod val="40000"/>
                  <a:lumOff val="60000"/>
                </a:schemeClr>
              </a:buClr>
              <a:buFont typeface="Wingdings 2"/>
              <a:buChar char=""/>
              <a:defRPr/>
            </a:pPr>
            <a:r>
              <a:rPr lang="en-US" err="1"/>
              <a:t>Ví</a:t>
            </a:r>
            <a:r>
              <a:rPr lang="en-US"/>
              <a:t> </a:t>
            </a:r>
            <a:r>
              <a:rPr lang="en-US" err="1"/>
              <a:t>dụ</a:t>
            </a:r>
            <a:r>
              <a:rPr lang="en-US"/>
              <a:t> : public  </a:t>
            </a:r>
            <a:r>
              <a:rPr lang="en-US" b="1"/>
              <a:t>virtual</a:t>
            </a:r>
            <a:r>
              <a:rPr lang="en-US"/>
              <a:t>  void Draw()</a:t>
            </a:r>
          </a:p>
          <a:p>
            <a:pPr marL="274320" indent="-274320" defTabSz="457207" eaLnBrk="1" fontAlgn="auto" hangingPunct="1">
              <a:spcAft>
                <a:spcPts val="0"/>
              </a:spcAft>
              <a:buClr>
                <a:schemeClr val="accent3"/>
              </a:buClr>
              <a:buFont typeface="Wingdings 2"/>
              <a:buChar char=""/>
              <a:defRPr/>
            </a:pPr>
            <a:r>
              <a:rPr lang="en-US" sz="2200" i="1">
                <a:solidFill>
                  <a:srgbClr val="C00000"/>
                </a:solidFill>
              </a:rPr>
              <a:t>Override</a:t>
            </a:r>
            <a:r>
              <a:rPr lang="en-US" sz="2200" i="1"/>
              <a:t> :</a:t>
            </a:r>
            <a:r>
              <a:rPr lang="en-US" sz="2200"/>
              <a:t> </a:t>
            </a:r>
            <a:r>
              <a:rPr lang="en-US" sz="2200" err="1"/>
              <a:t>từ</a:t>
            </a:r>
            <a:r>
              <a:rPr lang="en-US" sz="2200"/>
              <a:t> </a:t>
            </a:r>
            <a:r>
              <a:rPr lang="en-US" sz="2200" err="1"/>
              <a:t>khóa</a:t>
            </a:r>
            <a:r>
              <a:rPr lang="en-US" sz="2200"/>
              <a:t> </a:t>
            </a:r>
            <a:r>
              <a:rPr lang="en-US" sz="2200" err="1"/>
              <a:t>này</a:t>
            </a:r>
            <a:r>
              <a:rPr lang="en-US" sz="2200"/>
              <a:t> </a:t>
            </a:r>
            <a:r>
              <a:rPr lang="en-US" sz="2200" err="1"/>
              <a:t>sẽ</a:t>
            </a:r>
            <a:r>
              <a:rPr lang="en-US" sz="2200"/>
              <a:t> </a:t>
            </a:r>
            <a:r>
              <a:rPr lang="en-US" sz="2200" err="1"/>
              <a:t>cho</a:t>
            </a:r>
            <a:r>
              <a:rPr lang="en-US" sz="2200"/>
              <a:t> </a:t>
            </a:r>
            <a:r>
              <a:rPr lang="en-US" sz="2200" err="1"/>
              <a:t>phép</a:t>
            </a:r>
            <a:r>
              <a:rPr lang="en-US" sz="2200"/>
              <a:t> </a:t>
            </a:r>
            <a:r>
              <a:rPr lang="en-US" sz="2200" err="1"/>
              <a:t>chúng</a:t>
            </a:r>
            <a:r>
              <a:rPr lang="en-US" sz="2200"/>
              <a:t> ta </a:t>
            </a:r>
            <a:r>
              <a:rPr lang="en-US" sz="2200" err="1"/>
              <a:t>tạo</a:t>
            </a:r>
            <a:r>
              <a:rPr lang="en-US" sz="2200"/>
              <a:t> </a:t>
            </a:r>
            <a:r>
              <a:rPr lang="en-US" sz="2200" err="1"/>
              <a:t>thêm</a:t>
            </a:r>
            <a:r>
              <a:rPr lang="en-US" sz="2200"/>
              <a:t> </a:t>
            </a:r>
            <a:r>
              <a:rPr lang="en-US" sz="2200" err="1"/>
              <a:t>các</a:t>
            </a:r>
            <a:r>
              <a:rPr lang="en-US" sz="2200"/>
              <a:t> </a:t>
            </a:r>
            <a:r>
              <a:rPr lang="en-US" sz="2200" err="1"/>
              <a:t>phương</a:t>
            </a:r>
            <a:r>
              <a:rPr lang="en-US" sz="2200"/>
              <a:t> </a:t>
            </a:r>
            <a:r>
              <a:rPr lang="en-US" sz="2200" err="1"/>
              <a:t>thức</a:t>
            </a:r>
            <a:r>
              <a:rPr lang="en-US" sz="2200"/>
              <a:t> </a:t>
            </a:r>
            <a:r>
              <a:rPr lang="en-US" sz="2200" err="1"/>
              <a:t>mang</a:t>
            </a:r>
            <a:r>
              <a:rPr lang="en-US" sz="2200"/>
              <a:t> </a:t>
            </a:r>
            <a:r>
              <a:rPr lang="en-US" sz="2200" err="1"/>
              <a:t>tính</a:t>
            </a:r>
            <a:r>
              <a:rPr lang="en-US" sz="2200"/>
              <a:t> </a:t>
            </a:r>
            <a:r>
              <a:rPr lang="en-US" sz="2200" err="1"/>
              <a:t>đa</a:t>
            </a:r>
            <a:r>
              <a:rPr lang="en-US" sz="2200"/>
              <a:t> </a:t>
            </a:r>
            <a:r>
              <a:rPr lang="en-US" sz="2200" err="1"/>
              <a:t>hình</a:t>
            </a:r>
            <a:r>
              <a:rPr lang="en-US" sz="2200"/>
              <a:t>, </a:t>
            </a:r>
            <a:r>
              <a:rPr lang="en-US" sz="2200" err="1"/>
              <a:t>nó</a:t>
            </a:r>
            <a:r>
              <a:rPr lang="en-US" sz="2200"/>
              <a:t> </a:t>
            </a:r>
            <a:r>
              <a:rPr lang="en-US" sz="2200" err="1"/>
              <a:t>sẽ</a:t>
            </a:r>
            <a:r>
              <a:rPr lang="en-US" sz="2200"/>
              <a:t> </a:t>
            </a:r>
            <a:r>
              <a:rPr lang="en-US" sz="2200" err="1"/>
              <a:t>báo</a:t>
            </a:r>
            <a:r>
              <a:rPr lang="en-US" sz="2200"/>
              <a:t> </a:t>
            </a:r>
            <a:r>
              <a:rPr lang="en-US" sz="2200" err="1"/>
              <a:t>cho</a:t>
            </a:r>
            <a:r>
              <a:rPr lang="en-US" sz="2200"/>
              <a:t> </a:t>
            </a:r>
            <a:r>
              <a:rPr lang="en-US" sz="2200" err="1"/>
              <a:t>trình</a:t>
            </a:r>
            <a:r>
              <a:rPr lang="en-US" sz="2200"/>
              <a:t> </a:t>
            </a:r>
            <a:r>
              <a:rPr lang="en-US" sz="2200" err="1"/>
              <a:t>biên</a:t>
            </a:r>
            <a:r>
              <a:rPr lang="en-US" sz="2200"/>
              <a:t> </a:t>
            </a:r>
            <a:r>
              <a:rPr lang="en-US" sz="2200" err="1"/>
              <a:t>dịch</a:t>
            </a:r>
            <a:r>
              <a:rPr lang="en-US" sz="2200"/>
              <a:t> </a:t>
            </a:r>
            <a:r>
              <a:rPr lang="en-US" sz="2200" err="1"/>
              <a:t>là</a:t>
            </a:r>
            <a:r>
              <a:rPr lang="en-US" sz="2200"/>
              <a:t> </a:t>
            </a:r>
            <a:r>
              <a:rPr lang="en-US" sz="2200" err="1"/>
              <a:t>sẽ</a:t>
            </a:r>
            <a:r>
              <a:rPr lang="en-US" sz="2200"/>
              <a:t>  </a:t>
            </a:r>
            <a:r>
              <a:rPr lang="en-US" sz="2200" err="1"/>
              <a:t>phủ</a:t>
            </a:r>
            <a:r>
              <a:rPr lang="en-US" sz="2200"/>
              <a:t> </a:t>
            </a:r>
            <a:r>
              <a:rPr lang="en-US" sz="2200" err="1"/>
              <a:t>quyết</a:t>
            </a:r>
            <a:r>
              <a:rPr lang="en-US" sz="2200"/>
              <a:t> </a:t>
            </a:r>
            <a:r>
              <a:rPr lang="en-US" sz="2200" err="1"/>
              <a:t>một</a:t>
            </a:r>
            <a:r>
              <a:rPr lang="en-US" sz="2200"/>
              <a:t> </a:t>
            </a:r>
            <a:r>
              <a:rPr lang="en-US" sz="2200" err="1"/>
              <a:t>hàm</a:t>
            </a:r>
            <a:r>
              <a:rPr lang="en-US" sz="2200"/>
              <a:t> </a:t>
            </a:r>
            <a:r>
              <a:rPr lang="en-US" sz="2200" err="1"/>
              <a:t>nào</a:t>
            </a:r>
            <a:r>
              <a:rPr lang="en-US" sz="2200"/>
              <a:t> </a:t>
            </a:r>
            <a:r>
              <a:rPr lang="en-US" sz="2200" err="1"/>
              <a:t>đó</a:t>
            </a:r>
            <a:r>
              <a:rPr lang="en-US" sz="2200"/>
              <a:t> </a:t>
            </a:r>
            <a:r>
              <a:rPr lang="en-US" sz="2200" err="1"/>
              <a:t>của</a:t>
            </a:r>
            <a:r>
              <a:rPr lang="en-US" sz="2200"/>
              <a:t> </a:t>
            </a:r>
            <a:r>
              <a:rPr lang="en-US" sz="2200" err="1"/>
              <a:t>lớp</a:t>
            </a:r>
            <a:r>
              <a:rPr lang="en-US" sz="2200"/>
              <a:t> </a:t>
            </a:r>
            <a:r>
              <a:rPr lang="en-US" sz="2200" err="1"/>
              <a:t>cơ</a:t>
            </a:r>
            <a:r>
              <a:rPr lang="en-US" sz="2200"/>
              <a:t> </a:t>
            </a:r>
            <a:r>
              <a:rPr lang="en-US" sz="2200" err="1"/>
              <a:t>sở</a:t>
            </a:r>
            <a:r>
              <a:rPr lang="en-US" sz="2200"/>
              <a:t>, </a:t>
            </a:r>
            <a:r>
              <a:rPr lang="en-US" sz="2200" err="1"/>
              <a:t>hàm</a:t>
            </a:r>
            <a:r>
              <a:rPr lang="en-US" sz="2200"/>
              <a:t> </a:t>
            </a:r>
            <a:r>
              <a:rPr lang="en-US" sz="2200" err="1"/>
              <a:t>này</a:t>
            </a:r>
            <a:r>
              <a:rPr lang="en-US" sz="2200"/>
              <a:t> </a:t>
            </a:r>
            <a:r>
              <a:rPr lang="en-US" sz="2200" err="1"/>
              <a:t>có</a:t>
            </a:r>
            <a:r>
              <a:rPr lang="en-US" sz="2200"/>
              <a:t> </a:t>
            </a:r>
            <a:r>
              <a:rPr lang="en-US" sz="2200" err="1"/>
              <a:t>cùng</a:t>
            </a:r>
            <a:r>
              <a:rPr lang="en-US" sz="2200"/>
              <a:t> </a:t>
            </a:r>
            <a:r>
              <a:rPr lang="en-US" sz="2200" err="1"/>
              <a:t>tên</a:t>
            </a:r>
            <a:r>
              <a:rPr lang="en-US" sz="2200"/>
              <a:t>, </a:t>
            </a:r>
            <a:r>
              <a:rPr lang="en-US" sz="2200" err="1"/>
              <a:t>nhưng</a:t>
            </a:r>
            <a:r>
              <a:rPr lang="en-US" sz="2200"/>
              <a:t> </a:t>
            </a:r>
            <a:r>
              <a:rPr lang="en-US" sz="2200" err="1"/>
              <a:t>thực</a:t>
            </a:r>
            <a:r>
              <a:rPr lang="en-US" sz="2200"/>
              <a:t> </a:t>
            </a:r>
            <a:r>
              <a:rPr lang="en-US" sz="2200" err="1"/>
              <a:t>hiện</a:t>
            </a:r>
            <a:r>
              <a:rPr lang="en-US" sz="2200"/>
              <a:t> </a:t>
            </a:r>
            <a:r>
              <a:rPr lang="en-US" sz="2200" err="1"/>
              <a:t>một</a:t>
            </a:r>
            <a:r>
              <a:rPr lang="en-US" sz="2200"/>
              <a:t> </a:t>
            </a:r>
            <a:r>
              <a:rPr lang="en-US" sz="2200" err="1"/>
              <a:t>chức</a:t>
            </a:r>
            <a:r>
              <a:rPr lang="en-US" sz="2200"/>
              <a:t> </a:t>
            </a:r>
            <a:r>
              <a:rPr lang="en-US" sz="2200" err="1"/>
              <a:t>năng</a:t>
            </a:r>
            <a:r>
              <a:rPr lang="en-US" sz="2200"/>
              <a:t> </a:t>
            </a:r>
            <a:r>
              <a:rPr lang="en-US" sz="2200" err="1"/>
              <a:t>riêng</a:t>
            </a:r>
            <a:r>
              <a:rPr lang="en-US" sz="2200"/>
              <a:t> </a:t>
            </a:r>
            <a:r>
              <a:rPr lang="en-US" sz="2200" err="1"/>
              <a:t>biệt</a:t>
            </a:r>
            <a:r>
              <a:rPr lang="en-US" sz="2200"/>
              <a:t>.</a:t>
            </a:r>
          </a:p>
          <a:p>
            <a:pPr marL="640080" lvl="1" indent="-246888" defTabSz="457207" eaLnBrk="1" fontAlgn="auto" hangingPunct="1">
              <a:spcAft>
                <a:spcPts val="0"/>
              </a:spcAft>
              <a:buClr>
                <a:schemeClr val="bg2">
                  <a:lumMod val="40000"/>
                  <a:lumOff val="60000"/>
                </a:schemeClr>
              </a:buClr>
              <a:buFont typeface="Wingdings 2"/>
              <a:buChar char=""/>
              <a:defRPr/>
            </a:pPr>
            <a:r>
              <a:rPr lang="en-US" sz="2000" i="1" err="1"/>
              <a:t>Ví</a:t>
            </a:r>
            <a:r>
              <a:rPr lang="en-US" sz="2000" i="1"/>
              <a:t> </a:t>
            </a:r>
            <a:r>
              <a:rPr lang="en-US" sz="2000" i="1" err="1"/>
              <a:t>dụ</a:t>
            </a:r>
            <a:r>
              <a:rPr lang="en-US" sz="2000" i="1"/>
              <a:t>: </a:t>
            </a:r>
            <a:r>
              <a:rPr lang="en-US" sz="2000"/>
              <a:t> public </a:t>
            </a:r>
            <a:r>
              <a:rPr lang="en-US" sz="2000" b="1"/>
              <a:t>override </a:t>
            </a:r>
            <a:r>
              <a:rPr lang="en-US" sz="2000"/>
              <a:t>void Draw()</a:t>
            </a:r>
            <a:endParaRPr lang="en-US" sz="2000" i="1"/>
          </a:p>
          <a:p>
            <a:pPr marL="274320" indent="-274320" defTabSz="457207" eaLnBrk="1" fontAlgn="auto" hangingPunct="1">
              <a:spcAft>
                <a:spcPts val="0"/>
              </a:spcAft>
              <a:buClr>
                <a:schemeClr val="accent3"/>
              </a:buClr>
              <a:buFont typeface="Wingdings 2"/>
              <a:buChar char=""/>
              <a:defRPr/>
            </a:pPr>
            <a:endParaRPr lang="vi-VN" i="1"/>
          </a:p>
        </p:txBody>
      </p:sp>
      <p:sp>
        <p:nvSpPr>
          <p:cNvPr id="144388" name="Slide Number Placeholder 1">
            <a:extLst>
              <a:ext uri="{FF2B5EF4-FFF2-40B4-BE49-F238E27FC236}">
                <a16:creationId xmlns:a16="http://schemas.microsoft.com/office/drawing/2014/main" id="{934D730C-4FF5-4FFE-AFB0-B53E74DD523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399FAE7F-77B5-43D6-A0D1-FCB01EDE82E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4</a:t>
            </a:fld>
            <a:endParaRPr lang="vi-VN" altLang="en-US" sz="2800">
              <a:solidFill>
                <a:srgbClr val="FFFFF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5F6528B8-B155-4C71-AE2B-8B8FC7E1397A}"/>
              </a:ext>
            </a:extLst>
          </p:cNvPr>
          <p:cNvSpPr>
            <a:spLocks noGrp="1" noChangeArrowheads="1"/>
          </p:cNvSpPr>
          <p:nvPr>
            <p:ph type="title"/>
          </p:nvPr>
        </p:nvSpPr>
        <p:spPr/>
        <p:txBody>
          <a:bodyPr/>
          <a:lstStyle/>
          <a:p>
            <a:pPr eaLnBrk="1" hangingPunct="1"/>
            <a:r>
              <a:rPr lang="en-US" altLang="en-US"/>
              <a:t>Lớp cơ sở và lớp dẫn xuất</a:t>
            </a:r>
            <a:endParaRPr lang="vi-VN" altLang="en-US"/>
          </a:p>
        </p:txBody>
      </p:sp>
      <p:sp>
        <p:nvSpPr>
          <p:cNvPr id="66563" name="Content Placeholder 2">
            <a:extLst>
              <a:ext uri="{FF2B5EF4-FFF2-40B4-BE49-F238E27FC236}">
                <a16:creationId xmlns:a16="http://schemas.microsoft.com/office/drawing/2014/main" id="{F2C1B8A6-C1C7-4E50-B37C-6372D2C86C73}"/>
              </a:ext>
            </a:extLst>
          </p:cNvPr>
          <p:cNvSpPr>
            <a:spLocks noGrp="1"/>
          </p:cNvSpPr>
          <p:nvPr>
            <p:ph idx="1"/>
          </p:nvPr>
        </p:nvSpPr>
        <p:spPr/>
        <p:txBody>
          <a:bodyPr rtlCol="0">
            <a:normAutofit fontScale="92500" lnSpcReduction="10000"/>
          </a:bodyPr>
          <a:lstStyle/>
          <a:p>
            <a:pPr marL="274320" indent="-274320" defTabSz="457207" eaLnBrk="1" fontAlgn="auto" hangingPunct="1">
              <a:spcAft>
                <a:spcPts val="0"/>
              </a:spcAft>
              <a:buClr>
                <a:schemeClr val="accent3"/>
              </a:buClr>
              <a:buFont typeface="Wingdings 2"/>
              <a:buChar char=""/>
              <a:defRPr/>
            </a:pPr>
            <a:r>
              <a:rPr lang="vi-VN"/>
              <a:t>Trong ngôn ngữ C# để tạo một lớp dẫn xuất từ một lớp ta thêm dấu hai chấm vào sau tên lớp dẫn xuất và trước tên lớp cơ sở:</a:t>
            </a:r>
          </a:p>
          <a:p>
            <a:pPr marL="640080" lvl="1" indent="-246888" defTabSz="457207" eaLnBrk="1" fontAlgn="auto" hangingPunct="1">
              <a:spcAft>
                <a:spcPts val="0"/>
              </a:spcAft>
              <a:buClr>
                <a:schemeClr val="bg2">
                  <a:lumMod val="40000"/>
                  <a:lumOff val="60000"/>
                </a:schemeClr>
              </a:buClr>
              <a:buFont typeface="Wingdings 2"/>
              <a:buChar char=""/>
              <a:defRPr/>
            </a:pPr>
            <a:r>
              <a:rPr lang="vi-VN"/>
              <a:t>public class </a:t>
            </a:r>
            <a:r>
              <a:rPr lang="vi-VN" b="1"/>
              <a:t>DeriveClass</a:t>
            </a:r>
            <a:r>
              <a:rPr lang="vi-VN"/>
              <a:t> : </a:t>
            </a:r>
            <a:r>
              <a:rPr lang="vi-VN" b="1"/>
              <a:t>BaseClass</a:t>
            </a:r>
          </a:p>
          <a:p>
            <a:pPr marL="640080" lvl="1" indent="-246888" defTabSz="457207" eaLnBrk="1" fontAlgn="auto" hangingPunct="1">
              <a:spcAft>
                <a:spcPts val="0"/>
              </a:spcAft>
              <a:buClr>
                <a:schemeClr val="bg2">
                  <a:lumMod val="40000"/>
                  <a:lumOff val="60000"/>
                </a:schemeClr>
              </a:buClr>
              <a:buFont typeface="Wingdings 2"/>
              <a:buChar char=""/>
              <a:defRPr/>
            </a:pPr>
            <a:r>
              <a:rPr lang="vi-VN"/>
              <a:t>Đoạn lệnh trên khai báo một lớp mới tên là DeriveClass, lớp này được dẫn xuất từ BaseClass.</a:t>
            </a:r>
          </a:p>
          <a:p>
            <a:pPr marL="274320" indent="-274320" defTabSz="457207" eaLnBrk="1" fontAlgn="auto" hangingPunct="1">
              <a:spcAft>
                <a:spcPts val="0"/>
              </a:spcAft>
              <a:buClr>
                <a:schemeClr val="accent3"/>
              </a:buClr>
              <a:buFont typeface="Wingdings 2"/>
              <a:buChar char=""/>
              <a:defRPr/>
            </a:pPr>
            <a:r>
              <a:rPr lang="vi-VN">
                <a:solidFill>
                  <a:srgbClr val="FFC000"/>
                </a:solidFill>
              </a:rPr>
              <a:t>Các constructors không được kế thừa.</a:t>
            </a:r>
            <a:r>
              <a:rPr lang="en-US">
                <a:solidFill>
                  <a:srgbClr val="FFC000"/>
                </a:solidFill>
              </a:rPr>
              <a:t> </a:t>
            </a:r>
            <a:r>
              <a:rPr lang="en-US" b="1" i="1">
                <a:solidFill>
                  <a:srgbClr val="FFC000"/>
                </a:solidFill>
              </a:rPr>
              <a:t>Tại sao????</a:t>
            </a:r>
            <a:endParaRPr lang="vi-VN" b="1" i="1">
              <a:solidFill>
                <a:srgbClr val="FFC000"/>
              </a:solidFill>
            </a:endParaRPr>
          </a:p>
          <a:p>
            <a:pPr marL="274320" indent="-274320" defTabSz="457207" eaLnBrk="1" fontAlgn="auto" hangingPunct="1">
              <a:spcAft>
                <a:spcPts val="0"/>
              </a:spcAft>
              <a:buClr>
                <a:schemeClr val="accent3"/>
              </a:buClr>
              <a:buFont typeface="Wingdings 2"/>
              <a:buChar char=""/>
              <a:defRPr/>
            </a:pPr>
            <a:r>
              <a:rPr lang="vi-VN"/>
              <a:t> </a:t>
            </a:r>
            <a:r>
              <a:rPr lang="en-US"/>
              <a:t>M</a:t>
            </a:r>
            <a:r>
              <a:rPr lang="vi-VN"/>
              <a:t>ột cách hữu ích để gộp những nhóm đối tượng chia sẻ chung một số chức năng, đồng thời cung cấp một số chức năng mặc định và cũng có khả năng tự tạo riêng các phương thức.</a:t>
            </a:r>
          </a:p>
        </p:txBody>
      </p:sp>
      <p:sp>
        <p:nvSpPr>
          <p:cNvPr id="145412" name="Slide Number Placeholder 1">
            <a:extLst>
              <a:ext uri="{FF2B5EF4-FFF2-40B4-BE49-F238E27FC236}">
                <a16:creationId xmlns:a16="http://schemas.microsoft.com/office/drawing/2014/main" id="{9F141CEB-0922-4C34-95B8-4DA8661ABC5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F2DDE2C-032B-40EA-9209-AAAE4F6CBF4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5</a:t>
            </a:fld>
            <a:endParaRPr lang="vi-VN" altLang="en-US" sz="2800">
              <a:solidFill>
                <a:srgbClr val="FFFFF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2">
            <a:extLst>
              <a:ext uri="{FF2B5EF4-FFF2-40B4-BE49-F238E27FC236}">
                <a16:creationId xmlns:a16="http://schemas.microsoft.com/office/drawing/2014/main" id="{90F568CB-D1ED-4909-881F-C1F0C8F573BD}"/>
              </a:ext>
            </a:extLst>
          </p:cNvPr>
          <p:cNvSpPr>
            <a:spLocks noGrp="1"/>
          </p:cNvSpPr>
          <p:nvPr>
            <p:ph idx="1"/>
          </p:nvPr>
        </p:nvSpPr>
        <p:spPr/>
        <p:txBody>
          <a:bodyPr rtlCol="0">
            <a:normAutofit/>
          </a:bodyPr>
          <a:lstStyle/>
          <a:p>
            <a:pPr marL="274320" indent="-274320" defTabSz="457207" eaLnBrk="1" fontAlgn="auto" hangingPunct="1">
              <a:spcAft>
                <a:spcPts val="0"/>
              </a:spcAft>
              <a:buClr>
                <a:schemeClr val="accent3"/>
              </a:buClr>
              <a:buFont typeface="Wingdings 2"/>
              <a:buChar char=""/>
              <a:defRPr/>
            </a:pPr>
            <a:r>
              <a:rPr lang="vi-VN"/>
              <a:t>Lớp dẫn xuất sẽ kế thừa tất cả các thành viên của lớp cơ sở, bao gồm tất cả các </a:t>
            </a:r>
            <a:r>
              <a:rPr lang="vi-VN" i="1">
                <a:solidFill>
                  <a:srgbClr val="C00000"/>
                </a:solidFill>
              </a:rPr>
              <a:t>phương thức và biến thành viên của lớp cơ sở.</a:t>
            </a:r>
          </a:p>
          <a:p>
            <a:pPr marL="274320" indent="-274320" defTabSz="457207" eaLnBrk="1" fontAlgn="auto" hangingPunct="1">
              <a:spcAft>
                <a:spcPts val="0"/>
              </a:spcAft>
              <a:buClr>
                <a:schemeClr val="accent3"/>
              </a:buClr>
              <a:buFont typeface="Wingdings 2"/>
              <a:buChar char=""/>
              <a:defRPr/>
            </a:pPr>
            <a:r>
              <a:rPr lang="vi-VN"/>
              <a:t>Lớp dẫn xuất được tự do thực thi các phiên bản của một phương thức của lớp cơ sở.</a:t>
            </a:r>
          </a:p>
          <a:p>
            <a:pPr marL="640080" lvl="1" indent="-246888" defTabSz="457207" eaLnBrk="1" fontAlgn="auto" hangingPunct="1">
              <a:spcAft>
                <a:spcPts val="0"/>
              </a:spcAft>
              <a:buClr>
                <a:schemeClr val="bg2">
                  <a:lumMod val="40000"/>
                  <a:lumOff val="60000"/>
                </a:schemeClr>
              </a:buClr>
              <a:buFont typeface="Wingdings 2"/>
              <a:buChar char=""/>
              <a:defRPr/>
            </a:pPr>
            <a:r>
              <a:rPr lang="vi-VN"/>
              <a:t>Lớp dẫn xuất cũng có thể tạo một phương thức mới bằng việc đánh dấu với từ khóa </a:t>
            </a:r>
            <a:r>
              <a:rPr lang="vi-VN" b="1">
                <a:solidFill>
                  <a:srgbClr val="00B0F0"/>
                </a:solidFill>
              </a:rPr>
              <a:t>new</a:t>
            </a:r>
            <a:r>
              <a:rPr lang="vi-VN" b="1"/>
              <a:t>- </a:t>
            </a:r>
            <a:r>
              <a:rPr lang="vi-VN"/>
              <a:t>cất giấu hàm của của lớp cơ sở và sử dụng hàm của lớp dẫn xuất (lưu ý là các hàm cùng tên theo tính đa hình).</a:t>
            </a:r>
          </a:p>
          <a:p>
            <a:pPr marL="640080" lvl="1" indent="-246888" defTabSz="457207" eaLnBrk="1" fontAlgn="auto" hangingPunct="1">
              <a:spcAft>
                <a:spcPts val="0"/>
              </a:spcAft>
              <a:buClr>
                <a:schemeClr val="bg2">
                  <a:lumMod val="40000"/>
                  <a:lumOff val="60000"/>
                </a:schemeClr>
              </a:buClr>
              <a:buFont typeface="Wingdings 2"/>
              <a:buChar char=""/>
              <a:defRPr/>
            </a:pPr>
            <a:r>
              <a:rPr lang="vi-VN"/>
              <a:t>Ngoài ra còn sử dụng </a:t>
            </a:r>
            <a:r>
              <a:rPr lang="vi-VN" b="1">
                <a:solidFill>
                  <a:srgbClr val="00B0F0"/>
                </a:solidFill>
              </a:rPr>
              <a:t>override</a:t>
            </a:r>
            <a:r>
              <a:rPr lang="vi-VN" b="1"/>
              <a:t> </a:t>
            </a:r>
            <a:r>
              <a:rPr lang="vi-VN"/>
              <a:t> để thực thi hàm c</a:t>
            </a:r>
            <a:r>
              <a:rPr lang="en-US"/>
              <a:t>ũ</a:t>
            </a:r>
            <a:r>
              <a:rPr lang="vi-VN"/>
              <a:t> trên lớp cơ sở</a:t>
            </a:r>
          </a:p>
        </p:txBody>
      </p:sp>
      <p:sp>
        <p:nvSpPr>
          <p:cNvPr id="146436" name="Slide Number Placeholder 1">
            <a:extLst>
              <a:ext uri="{FF2B5EF4-FFF2-40B4-BE49-F238E27FC236}">
                <a16:creationId xmlns:a16="http://schemas.microsoft.com/office/drawing/2014/main" id="{CA1EC2E1-4787-4D4F-98E1-AF1181E93A8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643E3DC-514D-436F-B72F-121C3C6338F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6</a:t>
            </a:fld>
            <a:endParaRPr lang="vi-VN" altLang="en-US" sz="2800">
              <a:solidFill>
                <a:srgbClr val="FFFFFF"/>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7D65C554-DB0C-4FE2-A1E4-982BED43EB9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Ví dụ</a:t>
            </a:r>
          </a:p>
        </p:txBody>
      </p:sp>
      <p:graphicFrame>
        <p:nvGraphicFramePr>
          <p:cNvPr id="147459" name="Object 3">
            <a:extLst>
              <a:ext uri="{FF2B5EF4-FFF2-40B4-BE49-F238E27FC236}">
                <a16:creationId xmlns:a16="http://schemas.microsoft.com/office/drawing/2014/main" id="{A6AE0A77-521A-4C24-901E-F5D30D2510E6}"/>
              </a:ext>
            </a:extLst>
          </p:cNvPr>
          <p:cNvGraphicFramePr>
            <a:graphicFrameLocks noGrp="1"/>
          </p:cNvGraphicFramePr>
          <p:nvPr>
            <p:ph idx="1"/>
            <p:extLst>
              <p:ext uri="{D42A27DB-BD31-4B8C-83A1-F6EECF244321}">
                <p14:modId xmlns:p14="http://schemas.microsoft.com/office/powerpoint/2010/main" val="832395281"/>
              </p:ext>
            </p:extLst>
          </p:nvPr>
        </p:nvGraphicFramePr>
        <p:xfrm>
          <a:off x="4166531" y="1945496"/>
          <a:ext cx="5455641" cy="2799227"/>
        </p:xfrm>
        <a:graphic>
          <a:graphicData uri="http://schemas.openxmlformats.org/presentationml/2006/ole">
            <mc:AlternateContent xmlns:mc="http://schemas.openxmlformats.org/markup-compatibility/2006">
              <mc:Choice xmlns:v="urn:schemas-microsoft-com:vml" Requires="v">
                <p:oleObj name="Document" r:id="rId2" imgW="4866550" imgH="2530543" progId="Word.Document.8">
                  <p:embed/>
                </p:oleObj>
              </mc:Choice>
              <mc:Fallback>
                <p:oleObj name="Document" r:id="rId2" imgW="4866550" imgH="2530543" progId="Word.Document.8">
                  <p:embed/>
                  <p:pic>
                    <p:nvPicPr>
                      <p:cNvPr id="147459" name="Object 3">
                        <a:extLst>
                          <a:ext uri="{FF2B5EF4-FFF2-40B4-BE49-F238E27FC236}">
                            <a16:creationId xmlns:a16="http://schemas.microsoft.com/office/drawing/2014/main" id="{A6AE0A77-521A-4C24-901E-F5D30D2510E6}"/>
                          </a:ext>
                        </a:extLst>
                      </p:cNvPr>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531" y="1945496"/>
                        <a:ext cx="5455641" cy="2799227"/>
                      </a:xfrm>
                      <a:prstGeom prst="rect">
                        <a:avLst/>
                      </a:prstGeom>
                      <a:noFill/>
                      <a:ln>
                        <a:noFill/>
                      </a:ln>
                    </p:spPr>
                  </p:pic>
                </p:oleObj>
              </mc:Fallback>
            </mc:AlternateContent>
          </a:graphicData>
        </a:graphic>
      </p:graphicFrame>
      <p:sp>
        <p:nvSpPr>
          <p:cNvPr id="147460" name="Slide Number Placeholder 1">
            <a:extLst>
              <a:ext uri="{FF2B5EF4-FFF2-40B4-BE49-F238E27FC236}">
                <a16:creationId xmlns:a16="http://schemas.microsoft.com/office/drawing/2014/main" id="{838580D6-D29D-44DB-BB49-B7F0BE083D5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3FB06EC8-0CD6-4A19-8F8C-66BF69408E3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7</a:t>
            </a:fld>
            <a:endParaRPr lang="vi-VN" altLang="en-US" sz="2800">
              <a:solidFill>
                <a:srgbClr val="FFFFFF"/>
              </a:solidFill>
              <a:latin typeface="Arial" panose="020B0604020202020204" pitchFamily="34" charset="0"/>
            </a:endParaRPr>
          </a:p>
        </p:txBody>
      </p:sp>
      <p:pic>
        <p:nvPicPr>
          <p:cNvPr id="5" name="Content Placeholder 3">
            <a:extLst>
              <a:ext uri="{FF2B5EF4-FFF2-40B4-BE49-F238E27FC236}">
                <a16:creationId xmlns:a16="http://schemas.microsoft.com/office/drawing/2014/main" id="{D21C72CD-C299-4068-96B3-F94148F7ABC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a:xfrm>
            <a:off x="3628172" y="4622685"/>
            <a:ext cx="6200775"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Content Placeholder 2">
            <a:extLst>
              <a:ext uri="{FF2B5EF4-FFF2-40B4-BE49-F238E27FC236}">
                <a16:creationId xmlns:a16="http://schemas.microsoft.com/office/drawing/2014/main" id="{5687F4EC-8E4D-4E8A-992C-D08BE35D4A8D}"/>
              </a:ext>
            </a:extLst>
          </p:cNvPr>
          <p:cNvSpPr>
            <a:spLocks noGrp="1" noChangeArrowheads="1"/>
          </p:cNvSpPr>
          <p:nvPr>
            <p:ph idx="1"/>
          </p:nvPr>
        </p:nvSpPr>
        <p:spPr>
          <a:xfrm>
            <a:off x="1703389" y="188914"/>
            <a:ext cx="3614737" cy="4389437"/>
          </a:xfrm>
        </p:spPr>
        <p:txBody>
          <a:bodyPr/>
          <a:lstStyle/>
          <a:p>
            <a:pPr eaLnBrk="1" hangingPunct="1"/>
            <a:r>
              <a:rPr lang="en-US" altLang="en-US" sz="2200"/>
              <a:t>Ví dụ :  </a:t>
            </a:r>
            <a:endParaRPr lang="vi-VN" altLang="en-US" sz="2200"/>
          </a:p>
        </p:txBody>
      </p:sp>
      <p:sp>
        <p:nvSpPr>
          <p:cNvPr id="149508" name="Slide Number Placeholder 1">
            <a:extLst>
              <a:ext uri="{FF2B5EF4-FFF2-40B4-BE49-F238E27FC236}">
                <a16:creationId xmlns:a16="http://schemas.microsoft.com/office/drawing/2014/main" id="{AFF627FD-1BD2-4907-8C68-D1124605DE2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D7E7427-012A-40CC-ABF4-4B5805EE653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8</a:t>
            </a:fld>
            <a:endParaRPr lang="vi-VN" altLang="en-US" sz="2800">
              <a:solidFill>
                <a:srgbClr val="FFFFFF"/>
              </a:solidFill>
              <a:latin typeface="Arial" panose="020B0604020202020204" pitchFamily="34" charset="0"/>
            </a:endParaRPr>
          </a:p>
        </p:txBody>
      </p:sp>
      <p:pic>
        <p:nvPicPr>
          <p:cNvPr id="149507" name="Picture 6">
            <a:extLst>
              <a:ext uri="{FF2B5EF4-FFF2-40B4-BE49-F238E27FC236}">
                <a16:creationId xmlns:a16="http://schemas.microsoft.com/office/drawing/2014/main" id="{2A35B212-DEC3-42E8-8D9D-B6656BD53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607" y="1152256"/>
            <a:ext cx="5608638"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8FD75740-2D90-4EB3-95B6-AAF3F6941370}"/>
              </a:ext>
            </a:extLst>
          </p:cNvPr>
          <p:cNvSpPr>
            <a:spLocks noGrp="1" noChangeArrowheads="1"/>
          </p:cNvSpPr>
          <p:nvPr>
            <p:ph type="title"/>
          </p:nvPr>
        </p:nvSpPr>
        <p:spPr/>
        <p:txBody>
          <a:bodyPr/>
          <a:lstStyle/>
          <a:p>
            <a:pPr eaLnBrk="1" hangingPunct="1"/>
            <a:r>
              <a:rPr lang="en-US" altLang="en-US"/>
              <a:t>Window</a:t>
            </a:r>
          </a:p>
        </p:txBody>
      </p:sp>
      <p:sp>
        <p:nvSpPr>
          <p:cNvPr id="150533" name="Slide Number Placeholder 1">
            <a:extLst>
              <a:ext uri="{FF2B5EF4-FFF2-40B4-BE49-F238E27FC236}">
                <a16:creationId xmlns:a16="http://schemas.microsoft.com/office/drawing/2014/main" id="{19278855-8CD8-4658-9415-3D0BC0FACB4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4074693-B776-42BD-9CF6-EC0E2E9A5CCF}"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9</a:t>
            </a:fld>
            <a:endParaRPr lang="vi-VN" altLang="en-US" sz="2800">
              <a:solidFill>
                <a:srgbClr val="FFFFFF"/>
              </a:solidFill>
              <a:latin typeface="Arial" panose="020B0604020202020204" pitchFamily="34" charset="0"/>
            </a:endParaRPr>
          </a:p>
        </p:txBody>
      </p:sp>
      <p:pic>
        <p:nvPicPr>
          <p:cNvPr id="150532" name="Picture 2">
            <a:extLst>
              <a:ext uri="{FF2B5EF4-FFF2-40B4-BE49-F238E27FC236}">
                <a16:creationId xmlns:a16="http://schemas.microsoft.com/office/drawing/2014/main" id="{F21F13A0-0C07-472E-875C-F3BAD68D3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63" y="2133601"/>
            <a:ext cx="7173912"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160</TotalTime>
  <Words>1236</Words>
  <Application>Microsoft Office PowerPoint</Application>
  <PresentationFormat>Widescreen</PresentationFormat>
  <Paragraphs>141</Paragraphs>
  <Slides>25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Arial</vt:lpstr>
      <vt:lpstr>Calibri</vt:lpstr>
      <vt:lpstr>Century Gothic</vt:lpstr>
      <vt:lpstr>Corbel</vt:lpstr>
      <vt:lpstr>Times New Roman</vt:lpstr>
      <vt:lpstr>Wingdings 2</vt:lpstr>
      <vt:lpstr>Wingdings 3</vt:lpstr>
      <vt:lpstr>Parallax</vt:lpstr>
      <vt:lpstr>Document</vt:lpstr>
      <vt:lpstr>Day 6- Kế Thừa + Đa Hình</vt:lpstr>
      <vt:lpstr>Kế Thừa và Đa hình</vt:lpstr>
      <vt:lpstr>Đặc Điểm</vt:lpstr>
      <vt:lpstr>Các Từ Khóa</vt:lpstr>
      <vt:lpstr>Lớp cơ sở và lớp dẫn xuất</vt:lpstr>
      <vt:lpstr>PowerPoint Presentation</vt:lpstr>
      <vt:lpstr>Ví dụ</vt:lpstr>
      <vt:lpstr>PowerPoint Presentation</vt:lpstr>
      <vt:lpstr>Window</vt:lpstr>
      <vt:lpstr>Button</vt:lpstr>
      <vt:lpstr>Listbox</vt:lpstr>
      <vt:lpstr>Main</vt:lpstr>
      <vt:lpstr>PowerPoint Presentation</vt:lpstr>
      <vt:lpstr>Tính Đa Hình</vt:lpstr>
      <vt:lpstr>Thành Phần Protected và Internal</vt:lpstr>
      <vt:lpstr>Ví dụ</vt:lpstr>
      <vt:lpstr>Ví dụ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 thừa- Đa Hình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Kế Thừa và Đa hình</dc:title>
  <dc:creator>84938252222</dc:creator>
  <cp:lastModifiedBy>Le Vinh Thinh</cp:lastModifiedBy>
  <cp:revision>8</cp:revision>
  <dcterms:created xsi:type="dcterms:W3CDTF">2020-11-03T14:27:52Z</dcterms:created>
  <dcterms:modified xsi:type="dcterms:W3CDTF">2021-10-05T03:44:20Z</dcterms:modified>
</cp:coreProperties>
</file>