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10" r:id="rId5"/>
  </p:sldMasterIdLst>
  <p:sldIdLst>
    <p:sldId id="256" r:id="rId6"/>
    <p:sldId id="292" r:id="rId7"/>
    <p:sldId id="293" r:id="rId8"/>
    <p:sldId id="294" r:id="rId9"/>
    <p:sldId id="295" r:id="rId10"/>
    <p:sldId id="300" r:id="rId11"/>
    <p:sldId id="307" r:id="rId12"/>
    <p:sldId id="308" r:id="rId13"/>
    <p:sldId id="487" r:id="rId14"/>
    <p:sldId id="488" r:id="rId15"/>
    <p:sldId id="309" r:id="rId16"/>
    <p:sldId id="310" r:id="rId17"/>
    <p:sldId id="620" r:id="rId18"/>
    <p:sldId id="6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A86D8-3660-4574-927E-670762933EB6}" v="606" dt="2021-10-15T10:50:03.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05AF11AA-E4A2-46D6-80ED-08A119BE84D4}"/>
    <pc:docChg chg="modSld">
      <pc:chgData name="Le Vinh Thinh" userId="7b31fadc-e233-4086-a9fa-8d2746a5e226" providerId="ADAL" clId="{05AF11AA-E4A2-46D6-80ED-08A119BE84D4}" dt="2020-11-11T00:11:44.441" v="14" actId="207"/>
      <pc:docMkLst>
        <pc:docMk/>
      </pc:docMkLst>
      <pc:sldChg chg="modSp">
        <pc:chgData name="Le Vinh Thinh" userId="7b31fadc-e233-4086-a9fa-8d2746a5e226" providerId="ADAL" clId="{05AF11AA-E4A2-46D6-80ED-08A119BE84D4}" dt="2020-11-11T00:11:44.441" v="14" actId="207"/>
        <pc:sldMkLst>
          <pc:docMk/>
          <pc:sldMk cId="4263607001" sldId="256"/>
        </pc:sldMkLst>
        <pc:spChg chg="mod">
          <ac:chgData name="Le Vinh Thinh" userId="7b31fadc-e233-4086-a9fa-8d2746a5e226" providerId="ADAL" clId="{05AF11AA-E4A2-46D6-80ED-08A119BE84D4}" dt="2020-11-11T00:11:44.441" v="14" actId="207"/>
          <ac:spMkLst>
            <pc:docMk/>
            <pc:sldMk cId="4263607001" sldId="256"/>
            <ac:spMk id="3" creationId="{72DBC8CA-5CDF-4B20-BED7-00E353990B66}"/>
          </ac:spMkLst>
        </pc:spChg>
      </pc:sldChg>
    </pc:docChg>
  </pc:docChgLst>
  <pc:docChgLst>
    <pc:chgData name="Le Vinh Thinh" userId="7b31fadc-e233-4086-a9fa-8d2746a5e226" providerId="ADAL" clId="{AAFA86D8-3660-4574-927E-670762933EB6}"/>
    <pc:docChg chg="custSel modSld">
      <pc:chgData name="Le Vinh Thinh" userId="7b31fadc-e233-4086-a9fa-8d2746a5e226" providerId="ADAL" clId="{AAFA86D8-3660-4574-927E-670762933EB6}" dt="2021-10-15T10:51:46.653" v="2764" actId="478"/>
      <pc:docMkLst>
        <pc:docMk/>
      </pc:docMkLst>
      <pc:sldChg chg="addSp delSp modSp mod">
        <pc:chgData name="Le Vinh Thinh" userId="7b31fadc-e233-4086-a9fa-8d2746a5e226" providerId="ADAL" clId="{AAFA86D8-3660-4574-927E-670762933EB6}" dt="2021-10-15T10:21:22.867" v="1999" actId="478"/>
        <pc:sldMkLst>
          <pc:docMk/>
          <pc:sldMk cId="4263607001" sldId="256"/>
        </pc:sldMkLst>
        <pc:spChg chg="mod">
          <ac:chgData name="Le Vinh Thinh" userId="7b31fadc-e233-4086-a9fa-8d2746a5e226" providerId="ADAL" clId="{AAFA86D8-3660-4574-927E-670762933EB6}" dt="2021-10-12T06:10:03.196" v="1" actId="2711"/>
          <ac:spMkLst>
            <pc:docMk/>
            <pc:sldMk cId="4263607001" sldId="256"/>
            <ac:spMk id="3" creationId="{72DBC8CA-5CDF-4B20-BED7-00E353990B66}"/>
          </ac:spMkLst>
        </pc:spChg>
        <pc:grpChg chg="del mod">
          <ac:chgData name="Le Vinh Thinh" userId="7b31fadc-e233-4086-a9fa-8d2746a5e226" providerId="ADAL" clId="{AAFA86D8-3660-4574-927E-670762933EB6}" dt="2021-10-12T06:24:10.090" v="13"/>
          <ac:grpSpMkLst>
            <pc:docMk/>
            <pc:sldMk cId="4263607001" sldId="256"/>
            <ac:grpSpMk id="6" creationId="{3EFEC6CE-ED46-4279-8112-D5CA4D6462E8}"/>
          </ac:grpSpMkLst>
        </pc:grpChg>
        <pc:grpChg chg="del mod">
          <ac:chgData name="Le Vinh Thinh" userId="7b31fadc-e233-4086-a9fa-8d2746a5e226" providerId="ADAL" clId="{AAFA86D8-3660-4574-927E-670762933EB6}" dt="2021-10-12T06:24:15.766" v="17"/>
          <ac:grpSpMkLst>
            <pc:docMk/>
            <pc:sldMk cId="4263607001" sldId="256"/>
            <ac:grpSpMk id="15" creationId="{B822236D-5EAE-44E6-8723-79DEB8185342}"/>
          </ac:grpSpMkLst>
        </pc:grpChg>
        <pc:grpChg chg="del mod">
          <ac:chgData name="Le Vinh Thinh" userId="7b31fadc-e233-4086-a9fa-8d2746a5e226" providerId="ADAL" clId="{AAFA86D8-3660-4574-927E-670762933EB6}" dt="2021-10-12T06:24:15.766" v="17"/>
          <ac:grpSpMkLst>
            <pc:docMk/>
            <pc:sldMk cId="4263607001" sldId="256"/>
            <ac:grpSpMk id="17" creationId="{99EBD9A1-CBEA-4825-AD3A-B77F179F0C6F}"/>
          </ac:grpSpMkLst>
        </pc:grpChg>
        <pc:grpChg chg="del mod">
          <ac:chgData name="Le Vinh Thinh" userId="7b31fadc-e233-4086-a9fa-8d2746a5e226" providerId="ADAL" clId="{AAFA86D8-3660-4574-927E-670762933EB6}" dt="2021-10-12T06:24:18.574" v="24"/>
          <ac:grpSpMkLst>
            <pc:docMk/>
            <pc:sldMk cId="4263607001" sldId="256"/>
            <ac:grpSpMk id="19" creationId="{EABD96BE-70E8-4CA6-8525-E736185B87B7}"/>
          </ac:grpSpMkLst>
        </pc:grpChg>
        <pc:grpChg chg="del mod">
          <ac:chgData name="Le Vinh Thinh" userId="7b31fadc-e233-4086-a9fa-8d2746a5e226" providerId="ADAL" clId="{AAFA86D8-3660-4574-927E-670762933EB6}" dt="2021-10-12T06:24:26.187" v="27"/>
          <ac:grpSpMkLst>
            <pc:docMk/>
            <pc:sldMk cId="4263607001" sldId="256"/>
            <ac:grpSpMk id="26" creationId="{6D51394D-26A3-428C-A8F4-8744FC45CE2F}"/>
          </ac:grpSpMkLst>
        </pc:grpChg>
        <pc:grpChg chg="del mod">
          <ac:chgData name="Le Vinh Thinh" userId="7b31fadc-e233-4086-a9fa-8d2746a5e226" providerId="ADAL" clId="{AAFA86D8-3660-4574-927E-670762933EB6}" dt="2021-10-12T06:24:28.759" v="30"/>
          <ac:grpSpMkLst>
            <pc:docMk/>
            <pc:sldMk cId="4263607001" sldId="256"/>
            <ac:grpSpMk id="29" creationId="{07EEF040-640A-4A63-BE1B-DD0000E84E1F}"/>
          </ac:grpSpMkLst>
        </pc:grpChg>
        <pc:grpChg chg="del mod">
          <ac:chgData name="Le Vinh Thinh" userId="7b31fadc-e233-4086-a9fa-8d2746a5e226" providerId="ADAL" clId="{AAFA86D8-3660-4574-927E-670762933EB6}" dt="2021-10-12T06:24:31.636" v="33"/>
          <ac:grpSpMkLst>
            <pc:docMk/>
            <pc:sldMk cId="4263607001" sldId="256"/>
            <ac:grpSpMk id="32" creationId="{CBFFD12F-42E6-4CE9-9357-EC75854A2BD2}"/>
          </ac:grpSpMkLst>
        </pc:grpChg>
        <pc:grpChg chg="del mod">
          <ac:chgData name="Le Vinh Thinh" userId="7b31fadc-e233-4086-a9fa-8d2746a5e226" providerId="ADAL" clId="{AAFA86D8-3660-4574-927E-670762933EB6}" dt="2021-10-12T06:24:47.742" v="38"/>
          <ac:grpSpMkLst>
            <pc:docMk/>
            <pc:sldMk cId="4263607001" sldId="256"/>
            <ac:grpSpMk id="35" creationId="{2681025D-0E24-47DB-91B8-053B270C8960}"/>
          </ac:grpSpMkLst>
        </pc:grpChg>
        <pc:grpChg chg="del mod">
          <ac:chgData name="Le Vinh Thinh" userId="7b31fadc-e233-4086-a9fa-8d2746a5e226" providerId="ADAL" clId="{AAFA86D8-3660-4574-927E-670762933EB6}" dt="2021-10-12T06:24:55.302" v="46"/>
          <ac:grpSpMkLst>
            <pc:docMk/>
            <pc:sldMk cId="4263607001" sldId="256"/>
            <ac:grpSpMk id="40" creationId="{C82CAC3E-6514-4AB9-8F33-266A535055D8}"/>
          </ac:grpSpMkLst>
        </pc:grpChg>
        <pc:grpChg chg="del mod">
          <ac:chgData name="Le Vinh Thinh" userId="7b31fadc-e233-4086-a9fa-8d2746a5e226" providerId="ADAL" clId="{AAFA86D8-3660-4574-927E-670762933EB6}" dt="2021-10-12T06:25:13.790" v="50" actId="478"/>
          <ac:grpSpMkLst>
            <pc:docMk/>
            <pc:sldMk cId="4263607001" sldId="256"/>
            <ac:grpSpMk id="48" creationId="{B69CD320-69C1-488E-A3B5-33555A6F2277}"/>
          </ac:grpSpMkLst>
        </pc:grpChg>
        <pc:grpChg chg="del mod">
          <ac:chgData name="Le Vinh Thinh" userId="7b31fadc-e233-4086-a9fa-8d2746a5e226" providerId="ADAL" clId="{AAFA86D8-3660-4574-927E-670762933EB6}" dt="2021-10-12T06:25:16.259" v="51" actId="478"/>
          <ac:grpSpMkLst>
            <pc:docMk/>
            <pc:sldMk cId="4263607001" sldId="256"/>
            <ac:grpSpMk id="51" creationId="{A0AFF640-49C5-4555-A5F2-CDC319BAF12F}"/>
          </ac:grpSpMkLst>
        </pc:grpChg>
        <pc:grpChg chg="del mod">
          <ac:chgData name="Le Vinh Thinh" userId="7b31fadc-e233-4086-a9fa-8d2746a5e226" providerId="ADAL" clId="{AAFA86D8-3660-4574-927E-670762933EB6}" dt="2021-10-12T06:25:36.421" v="67"/>
          <ac:grpSpMkLst>
            <pc:docMk/>
            <pc:sldMk cId="4263607001" sldId="256"/>
            <ac:grpSpMk id="56" creationId="{0A784184-6C83-48A0-BADC-82B851013A4A}"/>
          </ac:grpSpMkLst>
        </pc:grpChg>
        <pc:grpChg chg="del mod">
          <ac:chgData name="Le Vinh Thinh" userId="7b31fadc-e233-4086-a9fa-8d2746a5e226" providerId="ADAL" clId="{AAFA86D8-3660-4574-927E-670762933EB6}" dt="2021-10-12T06:25:34.703" v="64"/>
          <ac:grpSpMkLst>
            <pc:docMk/>
            <pc:sldMk cId="4263607001" sldId="256"/>
            <ac:grpSpMk id="62" creationId="{32315366-EC67-41D8-B9CC-37271F362306}"/>
          </ac:grpSpMkLst>
        </pc:grpChg>
        <pc:grpChg chg="del mod">
          <ac:chgData name="Le Vinh Thinh" userId="7b31fadc-e233-4086-a9fa-8d2746a5e226" providerId="ADAL" clId="{AAFA86D8-3660-4574-927E-670762933EB6}" dt="2021-10-12T06:25:36.421" v="67"/>
          <ac:grpSpMkLst>
            <pc:docMk/>
            <pc:sldMk cId="4263607001" sldId="256"/>
            <ac:grpSpMk id="64" creationId="{5D937172-D24E-423C-BDC3-5A275D7DE751}"/>
          </ac:grpSpMkLst>
        </pc:grpChg>
        <pc:grpChg chg="del mod">
          <ac:chgData name="Le Vinh Thinh" userId="7b31fadc-e233-4086-a9fa-8d2746a5e226" providerId="ADAL" clId="{AAFA86D8-3660-4574-927E-670762933EB6}" dt="2021-10-12T06:25:40.282" v="69"/>
          <ac:grpSpMkLst>
            <pc:docMk/>
            <pc:sldMk cId="4263607001" sldId="256"/>
            <ac:grpSpMk id="67" creationId="{7262C0FC-3032-42C6-ABE7-71C272516248}"/>
          </ac:grpSpMkLst>
        </pc:grpChg>
        <pc:grpChg chg="del mod">
          <ac:chgData name="Le Vinh Thinh" userId="7b31fadc-e233-4086-a9fa-8d2746a5e226" providerId="ADAL" clId="{AAFA86D8-3660-4574-927E-670762933EB6}" dt="2021-10-12T06:25:41.761" v="71"/>
          <ac:grpSpMkLst>
            <pc:docMk/>
            <pc:sldMk cId="4263607001" sldId="256"/>
            <ac:grpSpMk id="69" creationId="{A2B83317-3431-4354-B0E7-AFFD096300B9}"/>
          </ac:grpSpMkLst>
        </pc:grpChg>
        <pc:grpChg chg="del mod">
          <ac:chgData name="Le Vinh Thinh" userId="7b31fadc-e233-4086-a9fa-8d2746a5e226" providerId="ADAL" clId="{AAFA86D8-3660-4574-927E-670762933EB6}" dt="2021-10-12T06:25:46.359" v="73"/>
          <ac:grpSpMkLst>
            <pc:docMk/>
            <pc:sldMk cId="4263607001" sldId="256"/>
            <ac:grpSpMk id="71" creationId="{2AFAD999-37B3-4578-B5B7-F31AB64E801B}"/>
          </ac:grpSpMkLst>
        </pc:grpChg>
        <pc:grpChg chg="del mod">
          <ac:chgData name="Le Vinh Thinh" userId="7b31fadc-e233-4086-a9fa-8d2746a5e226" providerId="ADAL" clId="{AAFA86D8-3660-4574-927E-670762933EB6}" dt="2021-10-12T06:25:48.954" v="78"/>
          <ac:grpSpMkLst>
            <pc:docMk/>
            <pc:sldMk cId="4263607001" sldId="256"/>
            <ac:grpSpMk id="73" creationId="{28346CB2-B70C-4B14-A7CC-546E6EFDB358}"/>
          </ac:grpSpMkLst>
        </pc:grpChg>
        <pc:grpChg chg="del mod">
          <ac:chgData name="Le Vinh Thinh" userId="7b31fadc-e233-4086-a9fa-8d2746a5e226" providerId="ADAL" clId="{AAFA86D8-3660-4574-927E-670762933EB6}" dt="2021-10-12T06:25:53.670" v="83"/>
          <ac:grpSpMkLst>
            <pc:docMk/>
            <pc:sldMk cId="4263607001" sldId="256"/>
            <ac:grpSpMk id="78" creationId="{6000E1A9-BD75-4CAC-A5DA-6FDAFF92DD54}"/>
          </ac:grpSpMkLst>
        </pc:grpChg>
        <pc:grpChg chg="del mod">
          <ac:chgData name="Le Vinh Thinh" userId="7b31fadc-e233-4086-a9fa-8d2746a5e226" providerId="ADAL" clId="{AAFA86D8-3660-4574-927E-670762933EB6}" dt="2021-10-12T06:25:55.499" v="86"/>
          <ac:grpSpMkLst>
            <pc:docMk/>
            <pc:sldMk cId="4263607001" sldId="256"/>
            <ac:grpSpMk id="83" creationId="{E6C7BCCE-99B6-41FC-9CE9-618C05276D74}"/>
          </ac:grpSpMkLst>
        </pc:grpChg>
        <pc:grpChg chg="del mod">
          <ac:chgData name="Le Vinh Thinh" userId="7b31fadc-e233-4086-a9fa-8d2746a5e226" providerId="ADAL" clId="{AAFA86D8-3660-4574-927E-670762933EB6}" dt="2021-10-12T06:25:56.070" v="88"/>
          <ac:grpSpMkLst>
            <pc:docMk/>
            <pc:sldMk cId="4263607001" sldId="256"/>
            <ac:grpSpMk id="86" creationId="{01C1C10D-9E51-41D6-91A9-BF51246665D5}"/>
          </ac:grpSpMkLst>
        </pc:grpChg>
        <pc:grpChg chg="del mod">
          <ac:chgData name="Le Vinh Thinh" userId="7b31fadc-e233-4086-a9fa-8d2746a5e226" providerId="ADAL" clId="{AAFA86D8-3660-4574-927E-670762933EB6}" dt="2021-10-12T06:26:14.220" v="99"/>
          <ac:grpSpMkLst>
            <pc:docMk/>
            <pc:sldMk cId="4263607001" sldId="256"/>
            <ac:grpSpMk id="88" creationId="{88CF8F01-996E-4E21-A801-36B1EA3F7505}"/>
          </ac:grpSpMkLst>
        </pc:grpChg>
        <pc:grpChg chg="del mod">
          <ac:chgData name="Le Vinh Thinh" userId="7b31fadc-e233-4086-a9fa-8d2746a5e226" providerId="ADAL" clId="{AAFA86D8-3660-4574-927E-670762933EB6}" dt="2021-10-12T06:26:14.220" v="99"/>
          <ac:grpSpMkLst>
            <pc:docMk/>
            <pc:sldMk cId="4263607001" sldId="256"/>
            <ac:grpSpMk id="93" creationId="{3A2D5AFD-A822-43D9-810F-F6ADEE6D7714}"/>
          </ac:grpSpMkLst>
        </pc:grpChg>
        <pc:grpChg chg="del mod">
          <ac:chgData name="Le Vinh Thinh" userId="7b31fadc-e233-4086-a9fa-8d2746a5e226" providerId="ADAL" clId="{AAFA86D8-3660-4574-927E-670762933EB6}" dt="2021-10-12T06:26:14.220" v="99"/>
          <ac:grpSpMkLst>
            <pc:docMk/>
            <pc:sldMk cId="4263607001" sldId="256"/>
            <ac:grpSpMk id="94" creationId="{4DEC48A5-64EA-4D09-8FB2-13A13A958AB4}"/>
          </ac:grpSpMkLst>
        </pc:grpChg>
        <pc:grpChg chg="del mod">
          <ac:chgData name="Le Vinh Thinh" userId="7b31fadc-e233-4086-a9fa-8d2746a5e226" providerId="ADAL" clId="{AAFA86D8-3660-4574-927E-670762933EB6}" dt="2021-10-12T06:26:14.220" v="99"/>
          <ac:grpSpMkLst>
            <pc:docMk/>
            <pc:sldMk cId="4263607001" sldId="256"/>
            <ac:grpSpMk id="97" creationId="{E2AC58A5-21B2-4273-9D7F-F7397E84F6B5}"/>
          </ac:grpSpMkLst>
        </pc:grpChg>
        <pc:grpChg chg="del mod">
          <ac:chgData name="Le Vinh Thinh" userId="7b31fadc-e233-4086-a9fa-8d2746a5e226" providerId="ADAL" clId="{AAFA86D8-3660-4574-927E-670762933EB6}" dt="2021-10-12T06:26:18.588" v="102"/>
          <ac:grpSpMkLst>
            <pc:docMk/>
            <pc:sldMk cId="4263607001" sldId="256"/>
            <ac:grpSpMk id="100" creationId="{3E0E5D2A-31EC-49B1-B271-49E67F8CCB43}"/>
          </ac:grpSpMkLst>
        </pc:grpChg>
        <pc:grpChg chg="del mod">
          <ac:chgData name="Le Vinh Thinh" userId="7b31fadc-e233-4086-a9fa-8d2746a5e226" providerId="ADAL" clId="{AAFA86D8-3660-4574-927E-670762933EB6}" dt="2021-10-12T06:26:32.910" v="103" actId="478"/>
          <ac:grpSpMkLst>
            <pc:docMk/>
            <pc:sldMk cId="4263607001" sldId="256"/>
            <ac:grpSpMk id="103" creationId="{CB42D385-EEC7-42E7-9BD0-E6F05F3900DD}"/>
          </ac:grpSpMkLst>
        </pc:grpChg>
        <pc:grpChg chg="del mod">
          <ac:chgData name="Le Vinh Thinh" userId="7b31fadc-e233-4086-a9fa-8d2746a5e226" providerId="ADAL" clId="{AAFA86D8-3660-4574-927E-670762933EB6}" dt="2021-10-12T06:27:13.034" v="109"/>
          <ac:grpSpMkLst>
            <pc:docMk/>
            <pc:sldMk cId="4263607001" sldId="256"/>
            <ac:grpSpMk id="106" creationId="{BEEDB363-6F38-47D7-BD8B-9929F623F97F}"/>
          </ac:grpSpMkLst>
        </pc:grpChg>
        <pc:grpChg chg="del mod">
          <ac:chgData name="Le Vinh Thinh" userId="7b31fadc-e233-4086-a9fa-8d2746a5e226" providerId="ADAL" clId="{AAFA86D8-3660-4574-927E-670762933EB6}" dt="2021-10-12T06:27:15.748" v="111"/>
          <ac:grpSpMkLst>
            <pc:docMk/>
            <pc:sldMk cId="4263607001" sldId="256"/>
            <ac:grpSpMk id="109" creationId="{3314928F-F2A7-4D30-9678-A5DF5966C26B}"/>
          </ac:grpSpMkLst>
        </pc:grpChg>
        <pc:grpChg chg="del mod">
          <ac:chgData name="Le Vinh Thinh" userId="7b31fadc-e233-4086-a9fa-8d2746a5e226" providerId="ADAL" clId="{AAFA86D8-3660-4574-927E-670762933EB6}" dt="2021-10-12T06:27:23.576" v="122"/>
          <ac:grpSpMkLst>
            <pc:docMk/>
            <pc:sldMk cId="4263607001" sldId="256"/>
            <ac:grpSpMk id="111" creationId="{A682F5F0-80BC-4FAB-B28B-1BDCD3368F4B}"/>
          </ac:grpSpMkLst>
        </pc:grpChg>
        <pc:grpChg chg="del mod">
          <ac:chgData name="Le Vinh Thinh" userId="7b31fadc-e233-4086-a9fa-8d2746a5e226" providerId="ADAL" clId="{AAFA86D8-3660-4574-927E-670762933EB6}" dt="2021-10-12T06:27:27.286" v="124"/>
          <ac:grpSpMkLst>
            <pc:docMk/>
            <pc:sldMk cId="4263607001" sldId="256"/>
            <ac:grpSpMk id="122" creationId="{EB38A51C-B43B-413C-8DB4-E641ABDAFD28}"/>
          </ac:grpSpMkLst>
        </pc:grpChg>
        <pc:grpChg chg="del mod">
          <ac:chgData name="Le Vinh Thinh" userId="7b31fadc-e233-4086-a9fa-8d2746a5e226" providerId="ADAL" clId="{AAFA86D8-3660-4574-927E-670762933EB6}" dt="2021-10-12T06:28:41.316" v="190"/>
          <ac:grpSpMkLst>
            <pc:docMk/>
            <pc:sldMk cId="4263607001" sldId="256"/>
            <ac:grpSpMk id="124" creationId="{5D5967B2-7FE9-4F66-A88B-BD9F651D6E18}"/>
          </ac:grpSpMkLst>
        </pc:grpChg>
        <pc:grpChg chg="del mod">
          <ac:chgData name="Le Vinh Thinh" userId="7b31fadc-e233-4086-a9fa-8d2746a5e226" providerId="ADAL" clId="{AAFA86D8-3660-4574-927E-670762933EB6}" dt="2021-10-12T06:28:38.895" v="188"/>
          <ac:grpSpMkLst>
            <pc:docMk/>
            <pc:sldMk cId="4263607001" sldId="256"/>
            <ac:grpSpMk id="129" creationId="{28808384-0AA7-41F7-AF75-F86D30F7F70C}"/>
          </ac:grpSpMkLst>
        </pc:grpChg>
        <pc:grpChg chg="del mod">
          <ac:chgData name="Le Vinh Thinh" userId="7b31fadc-e233-4086-a9fa-8d2746a5e226" providerId="ADAL" clId="{AAFA86D8-3660-4574-927E-670762933EB6}" dt="2021-10-12T06:27:51.967" v="139"/>
          <ac:grpSpMkLst>
            <pc:docMk/>
            <pc:sldMk cId="4263607001" sldId="256"/>
            <ac:grpSpMk id="132" creationId="{7DC1330B-897C-4D2D-8D8A-0E3121D4ABFB}"/>
          </ac:grpSpMkLst>
        </pc:grpChg>
        <pc:grpChg chg="del mod">
          <ac:chgData name="Le Vinh Thinh" userId="7b31fadc-e233-4086-a9fa-8d2746a5e226" providerId="ADAL" clId="{AAFA86D8-3660-4574-927E-670762933EB6}" dt="2021-10-12T06:27:57.954" v="147"/>
          <ac:grpSpMkLst>
            <pc:docMk/>
            <pc:sldMk cId="4263607001" sldId="256"/>
            <ac:grpSpMk id="139" creationId="{29A43867-BCDC-4A69-969D-DE737578D009}"/>
          </ac:grpSpMkLst>
        </pc:grpChg>
        <pc:grpChg chg="del mod">
          <ac:chgData name="Le Vinh Thinh" userId="7b31fadc-e233-4086-a9fa-8d2746a5e226" providerId="ADAL" clId="{AAFA86D8-3660-4574-927E-670762933EB6}" dt="2021-10-12T06:28:02.838" v="153"/>
          <ac:grpSpMkLst>
            <pc:docMk/>
            <pc:sldMk cId="4263607001" sldId="256"/>
            <ac:grpSpMk id="147" creationId="{16A667C4-9DEE-4049-BF57-1CBCA0C65823}"/>
          </ac:grpSpMkLst>
        </pc:grpChg>
        <pc:grpChg chg="del mod">
          <ac:chgData name="Le Vinh Thinh" userId="7b31fadc-e233-4086-a9fa-8d2746a5e226" providerId="ADAL" clId="{AAFA86D8-3660-4574-927E-670762933EB6}" dt="2021-10-12T06:28:12.693" v="159"/>
          <ac:grpSpMkLst>
            <pc:docMk/>
            <pc:sldMk cId="4263607001" sldId="256"/>
            <ac:grpSpMk id="153" creationId="{FD01C9B9-C369-4F26-ACEF-A5D70D2EE1B6}"/>
          </ac:grpSpMkLst>
        </pc:grpChg>
        <pc:grpChg chg="del mod">
          <ac:chgData name="Le Vinh Thinh" userId="7b31fadc-e233-4086-a9fa-8d2746a5e226" providerId="ADAL" clId="{AAFA86D8-3660-4574-927E-670762933EB6}" dt="2021-10-12T06:28:38.895" v="188"/>
          <ac:grpSpMkLst>
            <pc:docMk/>
            <pc:sldMk cId="4263607001" sldId="256"/>
            <ac:grpSpMk id="159" creationId="{E474300B-E334-468C-A28E-AAFF666107C8}"/>
          </ac:grpSpMkLst>
        </pc:grpChg>
        <pc:grpChg chg="del mod">
          <ac:chgData name="Le Vinh Thinh" userId="7b31fadc-e233-4086-a9fa-8d2746a5e226" providerId="ADAL" clId="{AAFA86D8-3660-4574-927E-670762933EB6}" dt="2021-10-12T06:28:22.194" v="175"/>
          <ac:grpSpMkLst>
            <pc:docMk/>
            <pc:sldMk cId="4263607001" sldId="256"/>
            <ac:grpSpMk id="165" creationId="{C064F9BE-5BD0-48F5-9D5E-54AECE1DA3C0}"/>
          </ac:grpSpMkLst>
        </pc:grpChg>
        <pc:grpChg chg="del mod">
          <ac:chgData name="Le Vinh Thinh" userId="7b31fadc-e233-4086-a9fa-8d2746a5e226" providerId="ADAL" clId="{AAFA86D8-3660-4574-927E-670762933EB6}" dt="2021-10-12T06:28:33.456" v="182"/>
          <ac:grpSpMkLst>
            <pc:docMk/>
            <pc:sldMk cId="4263607001" sldId="256"/>
            <ac:grpSpMk id="175" creationId="{FC62837E-9D96-4673-B4DF-1661D4EC5788}"/>
          </ac:grpSpMkLst>
        </pc:grpChg>
        <pc:grpChg chg="del mod">
          <ac:chgData name="Le Vinh Thinh" userId="7b31fadc-e233-4086-a9fa-8d2746a5e226" providerId="ADAL" clId="{AAFA86D8-3660-4574-927E-670762933EB6}" dt="2021-10-12T06:28:38.895" v="188"/>
          <ac:grpSpMkLst>
            <pc:docMk/>
            <pc:sldMk cId="4263607001" sldId="256"/>
            <ac:grpSpMk id="182" creationId="{0B955C82-2533-4381-86AF-D1C2B929DBBC}"/>
          </ac:grpSpMkLst>
        </pc:grpChg>
        <pc:grpChg chg="del mod">
          <ac:chgData name="Le Vinh Thinh" userId="7b31fadc-e233-4086-a9fa-8d2746a5e226" providerId="ADAL" clId="{AAFA86D8-3660-4574-927E-670762933EB6}" dt="2021-10-12T06:28:41.316" v="190"/>
          <ac:grpSpMkLst>
            <pc:docMk/>
            <pc:sldMk cId="4263607001" sldId="256"/>
            <ac:grpSpMk id="188" creationId="{12E5F1D2-ED62-4CC4-A6BB-DFB66596F261}"/>
          </ac:grpSpMkLst>
        </pc:grpChg>
        <pc:grpChg chg="del mod">
          <ac:chgData name="Le Vinh Thinh" userId="7b31fadc-e233-4086-a9fa-8d2746a5e226" providerId="ADAL" clId="{AAFA86D8-3660-4574-927E-670762933EB6}" dt="2021-10-12T06:28:44.671" v="193"/>
          <ac:grpSpMkLst>
            <pc:docMk/>
            <pc:sldMk cId="4263607001" sldId="256"/>
            <ac:grpSpMk id="190" creationId="{FA76A589-FF74-408B-B0B5-59CC7FE1A53D}"/>
          </ac:grpSpMkLst>
        </pc:grpChg>
        <pc:grpChg chg="del mod">
          <ac:chgData name="Le Vinh Thinh" userId="7b31fadc-e233-4086-a9fa-8d2746a5e226" providerId="ADAL" clId="{AAFA86D8-3660-4574-927E-670762933EB6}" dt="2021-10-12T06:28:56.526" v="195"/>
          <ac:grpSpMkLst>
            <pc:docMk/>
            <pc:sldMk cId="4263607001" sldId="256"/>
            <ac:grpSpMk id="193" creationId="{835F1282-B2F8-41D3-B3FD-145F25D5B6A3}"/>
          </ac:grpSpMkLst>
        </pc:grpChg>
        <pc:grpChg chg="del mod">
          <ac:chgData name="Le Vinh Thinh" userId="7b31fadc-e233-4086-a9fa-8d2746a5e226" providerId="ADAL" clId="{AAFA86D8-3660-4574-927E-670762933EB6}" dt="2021-10-12T06:28:58.495" v="197"/>
          <ac:grpSpMkLst>
            <pc:docMk/>
            <pc:sldMk cId="4263607001" sldId="256"/>
            <ac:grpSpMk id="195" creationId="{5C081EAA-1F4A-4C78-B58F-EBB3EC15392C}"/>
          </ac:grpSpMkLst>
        </pc:grpChg>
        <pc:grpChg chg="del mod">
          <ac:chgData name="Le Vinh Thinh" userId="7b31fadc-e233-4086-a9fa-8d2746a5e226" providerId="ADAL" clId="{AAFA86D8-3660-4574-927E-670762933EB6}" dt="2021-10-12T06:29:00.896" v="199"/>
          <ac:grpSpMkLst>
            <pc:docMk/>
            <pc:sldMk cId="4263607001" sldId="256"/>
            <ac:grpSpMk id="197" creationId="{C5D5E267-EADC-4673-A247-C1A9351610FD}"/>
          </ac:grpSpMkLst>
        </pc:grpChg>
        <pc:grpChg chg="del mod">
          <ac:chgData name="Le Vinh Thinh" userId="7b31fadc-e233-4086-a9fa-8d2746a5e226" providerId="ADAL" clId="{AAFA86D8-3660-4574-927E-670762933EB6}" dt="2021-10-12T06:29:06.400" v="200" actId="478"/>
          <ac:grpSpMkLst>
            <pc:docMk/>
            <pc:sldMk cId="4263607001" sldId="256"/>
            <ac:grpSpMk id="199" creationId="{5B50D41F-2D87-44C4-9C31-856FC32F2561}"/>
          </ac:grpSpMkLst>
        </pc:grpChg>
        <pc:grpChg chg="del mod">
          <ac:chgData name="Le Vinh Thinh" userId="7b31fadc-e233-4086-a9fa-8d2746a5e226" providerId="ADAL" clId="{AAFA86D8-3660-4574-927E-670762933EB6}" dt="2021-10-15T10:08:26.260" v="1530"/>
          <ac:grpSpMkLst>
            <pc:docMk/>
            <pc:sldMk cId="4263607001" sldId="256"/>
            <ac:grpSpMk id="202" creationId="{6F067321-84DD-43A0-AA90-B03F06F6EF66}"/>
          </ac:grpSpMkLst>
        </pc:grpChg>
        <pc:grpChg chg="del mod">
          <ac:chgData name="Le Vinh Thinh" userId="7b31fadc-e233-4086-a9fa-8d2746a5e226" providerId="ADAL" clId="{AAFA86D8-3660-4574-927E-670762933EB6}" dt="2021-10-15T10:08:28.349" v="1533"/>
          <ac:grpSpMkLst>
            <pc:docMk/>
            <pc:sldMk cId="4263607001" sldId="256"/>
            <ac:grpSpMk id="204" creationId="{F2C8966E-43A9-4C58-BF3B-4A29800494EE}"/>
          </ac:grpSpMkLst>
        </pc:grpChg>
        <pc:grpChg chg="del mod">
          <ac:chgData name="Le Vinh Thinh" userId="7b31fadc-e233-4086-a9fa-8d2746a5e226" providerId="ADAL" clId="{AAFA86D8-3660-4574-927E-670762933EB6}" dt="2021-10-15T10:08:31.369" v="1537"/>
          <ac:grpSpMkLst>
            <pc:docMk/>
            <pc:sldMk cId="4263607001" sldId="256"/>
            <ac:grpSpMk id="207" creationId="{2E872D03-5465-4B66-99D5-2BBF8F1D90B8}"/>
          </ac:grpSpMkLst>
        </pc:grpChg>
        <pc:grpChg chg="del mod">
          <ac:chgData name="Le Vinh Thinh" userId="7b31fadc-e233-4086-a9fa-8d2746a5e226" providerId="ADAL" clId="{AAFA86D8-3660-4574-927E-670762933EB6}" dt="2021-10-15T10:08:35.240" v="1539"/>
          <ac:grpSpMkLst>
            <pc:docMk/>
            <pc:sldMk cId="4263607001" sldId="256"/>
            <ac:grpSpMk id="211" creationId="{5FD4F122-7031-46D8-A9AA-5CAB21B3F45A}"/>
          </ac:grpSpMkLst>
        </pc:grpChg>
        <pc:grpChg chg="del mod">
          <ac:chgData name="Le Vinh Thinh" userId="7b31fadc-e233-4086-a9fa-8d2746a5e226" providerId="ADAL" clId="{AAFA86D8-3660-4574-927E-670762933EB6}" dt="2021-10-15T10:08:40.903" v="1541"/>
          <ac:grpSpMkLst>
            <pc:docMk/>
            <pc:sldMk cId="4263607001" sldId="256"/>
            <ac:grpSpMk id="213" creationId="{6971838D-800B-45ED-B915-3408E8BFA98E}"/>
          </ac:grpSpMkLst>
        </pc:grpChg>
        <pc:grpChg chg="del mod">
          <ac:chgData name="Le Vinh Thinh" userId="7b31fadc-e233-4086-a9fa-8d2746a5e226" providerId="ADAL" clId="{AAFA86D8-3660-4574-927E-670762933EB6}" dt="2021-10-15T10:08:49.344" v="1547"/>
          <ac:grpSpMkLst>
            <pc:docMk/>
            <pc:sldMk cId="4263607001" sldId="256"/>
            <ac:grpSpMk id="215" creationId="{5D8B5277-7EE0-4046-A7DA-ADB9E4B5A7E2}"/>
          </ac:grpSpMkLst>
        </pc:grpChg>
        <pc:grpChg chg="del mod">
          <ac:chgData name="Le Vinh Thinh" userId="7b31fadc-e233-4086-a9fa-8d2746a5e226" providerId="ADAL" clId="{AAFA86D8-3660-4574-927E-670762933EB6}" dt="2021-10-15T10:08:49.344" v="1547"/>
          <ac:grpSpMkLst>
            <pc:docMk/>
            <pc:sldMk cId="4263607001" sldId="256"/>
            <ac:grpSpMk id="218" creationId="{CA24315A-B72C-49B3-8CA4-90A61655891F}"/>
          </ac:grpSpMkLst>
        </pc:grpChg>
        <pc:grpChg chg="del mod">
          <ac:chgData name="Le Vinh Thinh" userId="7b31fadc-e233-4086-a9fa-8d2746a5e226" providerId="ADAL" clId="{AAFA86D8-3660-4574-927E-670762933EB6}" dt="2021-10-15T10:08:49.344" v="1547"/>
          <ac:grpSpMkLst>
            <pc:docMk/>
            <pc:sldMk cId="4263607001" sldId="256"/>
            <ac:grpSpMk id="221" creationId="{4F615C06-1D1D-4F3C-8C4A-43BB7A54C01C}"/>
          </ac:grpSpMkLst>
        </pc:grpChg>
        <pc:grpChg chg="del mod">
          <ac:chgData name="Le Vinh Thinh" userId="7b31fadc-e233-4086-a9fa-8d2746a5e226" providerId="ADAL" clId="{AAFA86D8-3660-4574-927E-670762933EB6}" dt="2021-10-15T10:08:52.434" v="1550"/>
          <ac:grpSpMkLst>
            <pc:docMk/>
            <pc:sldMk cId="4263607001" sldId="256"/>
            <ac:grpSpMk id="222" creationId="{16C298E9-7E0E-4476-A1AF-224C4895F69D}"/>
          </ac:grpSpMkLst>
        </pc:grpChg>
        <pc:grpChg chg="del mod">
          <ac:chgData name="Le Vinh Thinh" userId="7b31fadc-e233-4086-a9fa-8d2746a5e226" providerId="ADAL" clId="{AAFA86D8-3660-4574-927E-670762933EB6}" dt="2021-10-15T10:09:02.807" v="1552"/>
          <ac:grpSpMkLst>
            <pc:docMk/>
            <pc:sldMk cId="4263607001" sldId="256"/>
            <ac:grpSpMk id="225" creationId="{0DBB10F9-B7B6-40E1-AD66-A1702FA1B4CF}"/>
          </ac:grpSpMkLst>
        </pc:grpChg>
        <pc:grpChg chg="del mod">
          <ac:chgData name="Le Vinh Thinh" userId="7b31fadc-e233-4086-a9fa-8d2746a5e226" providerId="ADAL" clId="{AAFA86D8-3660-4574-927E-670762933EB6}" dt="2021-10-15T10:10:01.445" v="1584"/>
          <ac:grpSpMkLst>
            <pc:docMk/>
            <pc:sldMk cId="4263607001" sldId="256"/>
            <ac:grpSpMk id="227" creationId="{11EBE4FB-C8C5-41F5-AAEC-DD2CE6C321E7}"/>
          </ac:grpSpMkLst>
        </pc:grpChg>
        <pc:grpChg chg="del mod">
          <ac:chgData name="Le Vinh Thinh" userId="7b31fadc-e233-4086-a9fa-8d2746a5e226" providerId="ADAL" clId="{AAFA86D8-3660-4574-927E-670762933EB6}" dt="2021-10-15T10:09:19.753" v="1557"/>
          <ac:grpSpMkLst>
            <pc:docMk/>
            <pc:sldMk cId="4263607001" sldId="256"/>
            <ac:grpSpMk id="230" creationId="{46717EBA-E8CA-4255-AEF8-E49B5C00A58E}"/>
          </ac:grpSpMkLst>
        </pc:grpChg>
        <pc:grpChg chg="del mod">
          <ac:chgData name="Le Vinh Thinh" userId="7b31fadc-e233-4086-a9fa-8d2746a5e226" providerId="ADAL" clId="{AAFA86D8-3660-4574-927E-670762933EB6}" dt="2021-10-15T10:09:31.520" v="1560"/>
          <ac:grpSpMkLst>
            <pc:docMk/>
            <pc:sldMk cId="4263607001" sldId="256"/>
            <ac:grpSpMk id="232" creationId="{331E4C8B-3DF7-453C-9D67-389A392CAD8F}"/>
          </ac:grpSpMkLst>
        </pc:grpChg>
        <pc:grpChg chg="del mod">
          <ac:chgData name="Le Vinh Thinh" userId="7b31fadc-e233-4086-a9fa-8d2746a5e226" providerId="ADAL" clId="{AAFA86D8-3660-4574-927E-670762933EB6}" dt="2021-10-15T10:09:35.004" v="1562"/>
          <ac:grpSpMkLst>
            <pc:docMk/>
            <pc:sldMk cId="4263607001" sldId="256"/>
            <ac:grpSpMk id="235" creationId="{F93E1917-CF3E-49A5-9E40-FDA67E5F2A80}"/>
          </ac:grpSpMkLst>
        </pc:grpChg>
        <pc:grpChg chg="del mod">
          <ac:chgData name="Le Vinh Thinh" userId="7b31fadc-e233-4086-a9fa-8d2746a5e226" providerId="ADAL" clId="{AAFA86D8-3660-4574-927E-670762933EB6}" dt="2021-10-15T10:09:41.098" v="1566"/>
          <ac:grpSpMkLst>
            <pc:docMk/>
            <pc:sldMk cId="4263607001" sldId="256"/>
            <ac:grpSpMk id="237" creationId="{60BC8E90-494A-4056-84E4-073522FAB877}"/>
          </ac:grpSpMkLst>
        </pc:grpChg>
        <pc:grpChg chg="del mod">
          <ac:chgData name="Le Vinh Thinh" userId="7b31fadc-e233-4086-a9fa-8d2746a5e226" providerId="ADAL" clId="{AAFA86D8-3660-4574-927E-670762933EB6}" dt="2021-10-15T10:09:45.872" v="1569"/>
          <ac:grpSpMkLst>
            <pc:docMk/>
            <pc:sldMk cId="4263607001" sldId="256"/>
            <ac:grpSpMk id="241" creationId="{7096F6AF-1FB6-45AA-8E14-8DE766F09FB7}"/>
          </ac:grpSpMkLst>
        </pc:grpChg>
        <pc:grpChg chg="del mod">
          <ac:chgData name="Le Vinh Thinh" userId="7b31fadc-e233-4086-a9fa-8d2746a5e226" providerId="ADAL" clId="{AAFA86D8-3660-4574-927E-670762933EB6}" dt="2021-10-15T10:09:46.404" v="1571"/>
          <ac:grpSpMkLst>
            <pc:docMk/>
            <pc:sldMk cId="4263607001" sldId="256"/>
            <ac:grpSpMk id="244" creationId="{78A4B8E1-58E7-4663-88F8-3FEF0734555F}"/>
          </ac:grpSpMkLst>
        </pc:grpChg>
        <pc:grpChg chg="del mod">
          <ac:chgData name="Le Vinh Thinh" userId="7b31fadc-e233-4086-a9fa-8d2746a5e226" providerId="ADAL" clId="{AAFA86D8-3660-4574-927E-670762933EB6}" dt="2021-10-15T10:09:50.262" v="1573"/>
          <ac:grpSpMkLst>
            <pc:docMk/>
            <pc:sldMk cId="4263607001" sldId="256"/>
            <ac:grpSpMk id="246" creationId="{0D89A04F-7F34-4B16-94F2-92E044D7A107}"/>
          </ac:grpSpMkLst>
        </pc:grpChg>
        <pc:grpChg chg="del mod">
          <ac:chgData name="Le Vinh Thinh" userId="7b31fadc-e233-4086-a9fa-8d2746a5e226" providerId="ADAL" clId="{AAFA86D8-3660-4574-927E-670762933EB6}" dt="2021-10-15T10:09:52.893" v="1577"/>
          <ac:grpSpMkLst>
            <pc:docMk/>
            <pc:sldMk cId="4263607001" sldId="256"/>
            <ac:grpSpMk id="248" creationId="{6BF47FBD-637B-4C55-B671-6266ED4FD755}"/>
          </ac:grpSpMkLst>
        </pc:grpChg>
        <pc:grpChg chg="del mod">
          <ac:chgData name="Le Vinh Thinh" userId="7b31fadc-e233-4086-a9fa-8d2746a5e226" providerId="ADAL" clId="{AAFA86D8-3660-4574-927E-670762933EB6}" dt="2021-10-15T10:10:01.445" v="1584"/>
          <ac:grpSpMkLst>
            <pc:docMk/>
            <pc:sldMk cId="4263607001" sldId="256"/>
            <ac:grpSpMk id="252" creationId="{E23D3DC5-E69E-4A45-8B74-C9BDABF400F3}"/>
          </ac:grpSpMkLst>
        </pc:grpChg>
        <pc:grpChg chg="del mod">
          <ac:chgData name="Le Vinh Thinh" userId="7b31fadc-e233-4086-a9fa-8d2746a5e226" providerId="ADAL" clId="{AAFA86D8-3660-4574-927E-670762933EB6}" dt="2021-10-15T10:10:01.445" v="1584"/>
          <ac:grpSpMkLst>
            <pc:docMk/>
            <pc:sldMk cId="4263607001" sldId="256"/>
            <ac:grpSpMk id="257" creationId="{FCDD560B-85EF-47E7-889E-24F69AFE9C8C}"/>
          </ac:grpSpMkLst>
        </pc:grpChg>
        <pc:grpChg chg="del mod">
          <ac:chgData name="Le Vinh Thinh" userId="7b31fadc-e233-4086-a9fa-8d2746a5e226" providerId="ADAL" clId="{AAFA86D8-3660-4574-927E-670762933EB6}" dt="2021-10-15T10:10:04.906" v="1586"/>
          <ac:grpSpMkLst>
            <pc:docMk/>
            <pc:sldMk cId="4263607001" sldId="256"/>
            <ac:grpSpMk id="259" creationId="{E63CD8FB-4F47-49E1-B90F-D24F41EBF52D}"/>
          </ac:grpSpMkLst>
        </pc:grpChg>
        <pc:grpChg chg="del mod">
          <ac:chgData name="Le Vinh Thinh" userId="7b31fadc-e233-4086-a9fa-8d2746a5e226" providerId="ADAL" clId="{AAFA86D8-3660-4574-927E-670762933EB6}" dt="2021-10-15T10:10:27.099" v="1597" actId="478"/>
          <ac:grpSpMkLst>
            <pc:docMk/>
            <pc:sldMk cId="4263607001" sldId="256"/>
            <ac:grpSpMk id="261" creationId="{3D81BBAE-6EED-4043-8FC8-5EA43FCCAD71}"/>
          </ac:grpSpMkLst>
        </pc:grpChg>
        <pc:grpChg chg="del mod">
          <ac:chgData name="Le Vinh Thinh" userId="7b31fadc-e233-4086-a9fa-8d2746a5e226" providerId="ADAL" clId="{AAFA86D8-3660-4574-927E-670762933EB6}" dt="2021-10-15T10:10:26.001" v="1596" actId="478"/>
          <ac:grpSpMkLst>
            <pc:docMk/>
            <pc:sldMk cId="4263607001" sldId="256"/>
            <ac:grpSpMk id="270" creationId="{ED8A1C2F-B01D-4CED-A80C-A2C144E96888}"/>
          </ac:grpSpMkLst>
        </pc:grpChg>
        <pc:grpChg chg="del mod">
          <ac:chgData name="Le Vinh Thinh" userId="7b31fadc-e233-4086-a9fa-8d2746a5e226" providerId="ADAL" clId="{AAFA86D8-3660-4574-927E-670762933EB6}" dt="2021-10-15T10:11:00.306" v="1617"/>
          <ac:grpSpMkLst>
            <pc:docMk/>
            <pc:sldMk cId="4263607001" sldId="256"/>
            <ac:grpSpMk id="275" creationId="{B18E5037-9BEF-4F63-B0B0-682B0D2F8CA1}"/>
          </ac:grpSpMkLst>
        </pc:grpChg>
        <pc:grpChg chg="del mod">
          <ac:chgData name="Le Vinh Thinh" userId="7b31fadc-e233-4086-a9fa-8d2746a5e226" providerId="ADAL" clId="{AAFA86D8-3660-4574-927E-670762933EB6}" dt="2021-10-15T10:11:00.306" v="1617"/>
          <ac:grpSpMkLst>
            <pc:docMk/>
            <pc:sldMk cId="4263607001" sldId="256"/>
            <ac:grpSpMk id="282" creationId="{F4B55F5C-E08F-4A50-ABB7-6D246F394ABB}"/>
          </ac:grpSpMkLst>
        </pc:grpChg>
        <pc:grpChg chg="del mod">
          <ac:chgData name="Le Vinh Thinh" userId="7b31fadc-e233-4086-a9fa-8d2746a5e226" providerId="ADAL" clId="{AAFA86D8-3660-4574-927E-670762933EB6}" dt="2021-10-15T10:11:05.107" v="1620"/>
          <ac:grpSpMkLst>
            <pc:docMk/>
            <pc:sldMk cId="4263607001" sldId="256"/>
            <ac:grpSpMk id="285" creationId="{2C600ABE-F179-4ED6-9834-6B753D18D80F}"/>
          </ac:grpSpMkLst>
        </pc:grpChg>
        <pc:grpChg chg="del mod">
          <ac:chgData name="Le Vinh Thinh" userId="7b31fadc-e233-4086-a9fa-8d2746a5e226" providerId="ADAL" clId="{AAFA86D8-3660-4574-927E-670762933EB6}" dt="2021-10-15T10:11:05.107" v="1620"/>
          <ac:grpSpMkLst>
            <pc:docMk/>
            <pc:sldMk cId="4263607001" sldId="256"/>
            <ac:grpSpMk id="286" creationId="{9EE01B44-2CA2-46FA-ACDD-F4E7EE8B61ED}"/>
          </ac:grpSpMkLst>
        </pc:grpChg>
        <pc:grpChg chg="del mod">
          <ac:chgData name="Le Vinh Thinh" userId="7b31fadc-e233-4086-a9fa-8d2746a5e226" providerId="ADAL" clId="{AAFA86D8-3660-4574-927E-670762933EB6}" dt="2021-10-15T10:11:11.761" v="1626"/>
          <ac:grpSpMkLst>
            <pc:docMk/>
            <pc:sldMk cId="4263607001" sldId="256"/>
            <ac:grpSpMk id="289" creationId="{D8448C3E-2908-40A3-886A-FB39044C89DC}"/>
          </ac:grpSpMkLst>
        </pc:grpChg>
        <pc:grpChg chg="del mod">
          <ac:chgData name="Le Vinh Thinh" userId="7b31fadc-e233-4086-a9fa-8d2746a5e226" providerId="ADAL" clId="{AAFA86D8-3660-4574-927E-670762933EB6}" dt="2021-10-15T10:11:16.817" v="1627" actId="478"/>
          <ac:grpSpMkLst>
            <pc:docMk/>
            <pc:sldMk cId="4263607001" sldId="256"/>
            <ac:grpSpMk id="295" creationId="{C6AF1D1F-EF8C-4FC5-8DF2-61C681C7D21E}"/>
          </ac:grpSpMkLst>
        </pc:grpChg>
        <pc:grpChg chg="del mod">
          <ac:chgData name="Le Vinh Thinh" userId="7b31fadc-e233-4086-a9fa-8d2746a5e226" providerId="ADAL" clId="{AAFA86D8-3660-4574-927E-670762933EB6}" dt="2021-10-15T10:11:36.597" v="1632"/>
          <ac:grpSpMkLst>
            <pc:docMk/>
            <pc:sldMk cId="4263607001" sldId="256"/>
            <ac:grpSpMk id="298" creationId="{AB6BB12E-CFB6-4EDC-A8D9-12C35F8265F0}"/>
          </ac:grpSpMkLst>
        </pc:grpChg>
        <pc:grpChg chg="del mod">
          <ac:chgData name="Le Vinh Thinh" userId="7b31fadc-e233-4086-a9fa-8d2746a5e226" providerId="ADAL" clId="{AAFA86D8-3660-4574-927E-670762933EB6}" dt="2021-10-15T10:11:38.134" v="1635"/>
          <ac:grpSpMkLst>
            <pc:docMk/>
            <pc:sldMk cId="4263607001" sldId="256"/>
            <ac:grpSpMk id="300" creationId="{1ADFBE56-A0EA-45FF-A21B-EE0919FE4FE2}"/>
          </ac:grpSpMkLst>
        </pc:grpChg>
        <pc:grpChg chg="del mod">
          <ac:chgData name="Le Vinh Thinh" userId="7b31fadc-e233-4086-a9fa-8d2746a5e226" providerId="ADAL" clId="{AAFA86D8-3660-4574-927E-670762933EB6}" dt="2021-10-15T10:11:42.048" v="1638"/>
          <ac:grpSpMkLst>
            <pc:docMk/>
            <pc:sldMk cId="4263607001" sldId="256"/>
            <ac:grpSpMk id="303" creationId="{AA482014-6B33-425F-9246-48816778C2BF}"/>
          </ac:grpSpMkLst>
        </pc:grpChg>
        <pc:grpChg chg="del mod">
          <ac:chgData name="Le Vinh Thinh" userId="7b31fadc-e233-4086-a9fa-8d2746a5e226" providerId="ADAL" clId="{AAFA86D8-3660-4574-927E-670762933EB6}" dt="2021-10-15T10:12:55.563" v="1699"/>
          <ac:grpSpMkLst>
            <pc:docMk/>
            <pc:sldMk cId="4263607001" sldId="256"/>
            <ac:grpSpMk id="306" creationId="{440FE90D-E251-420A-ACD1-BEF74375F7F4}"/>
          </ac:grpSpMkLst>
        </pc:grpChg>
        <pc:grpChg chg="del mod">
          <ac:chgData name="Le Vinh Thinh" userId="7b31fadc-e233-4086-a9fa-8d2746a5e226" providerId="ADAL" clId="{AAFA86D8-3660-4574-927E-670762933EB6}" dt="2021-10-15T10:11:47.709" v="1644"/>
          <ac:grpSpMkLst>
            <pc:docMk/>
            <pc:sldMk cId="4263607001" sldId="256"/>
            <ac:grpSpMk id="309" creationId="{4BD8102F-F0A9-4B49-AF92-8F55E996473C}"/>
          </ac:grpSpMkLst>
        </pc:grpChg>
        <pc:grpChg chg="del mod">
          <ac:chgData name="Le Vinh Thinh" userId="7b31fadc-e233-4086-a9fa-8d2746a5e226" providerId="ADAL" clId="{AAFA86D8-3660-4574-927E-670762933EB6}" dt="2021-10-15T10:11:52.440" v="1647"/>
          <ac:grpSpMkLst>
            <pc:docMk/>
            <pc:sldMk cId="4263607001" sldId="256"/>
            <ac:grpSpMk id="312" creationId="{533B829C-21F5-4C30-8D13-523195B26AD4}"/>
          </ac:grpSpMkLst>
        </pc:grpChg>
        <pc:grpChg chg="del mod">
          <ac:chgData name="Le Vinh Thinh" userId="7b31fadc-e233-4086-a9fa-8d2746a5e226" providerId="ADAL" clId="{AAFA86D8-3660-4574-927E-670762933EB6}" dt="2021-10-15T10:11:57.892" v="1650"/>
          <ac:grpSpMkLst>
            <pc:docMk/>
            <pc:sldMk cId="4263607001" sldId="256"/>
            <ac:grpSpMk id="315" creationId="{8866DE0C-3311-43F6-896A-B24B5090DDF0}"/>
          </ac:grpSpMkLst>
        </pc:grpChg>
        <pc:grpChg chg="del mod">
          <ac:chgData name="Le Vinh Thinh" userId="7b31fadc-e233-4086-a9fa-8d2746a5e226" providerId="ADAL" clId="{AAFA86D8-3660-4574-927E-670762933EB6}" dt="2021-10-15T10:11:59.245" v="1652"/>
          <ac:grpSpMkLst>
            <pc:docMk/>
            <pc:sldMk cId="4263607001" sldId="256"/>
            <ac:grpSpMk id="318" creationId="{C382518B-6B1E-4635-A68B-A7699D12F319}"/>
          </ac:grpSpMkLst>
        </pc:grpChg>
        <pc:grpChg chg="del mod">
          <ac:chgData name="Le Vinh Thinh" userId="7b31fadc-e233-4086-a9fa-8d2746a5e226" providerId="ADAL" clId="{AAFA86D8-3660-4574-927E-670762933EB6}" dt="2021-10-15T10:12:03.279" v="1654"/>
          <ac:grpSpMkLst>
            <pc:docMk/>
            <pc:sldMk cId="4263607001" sldId="256"/>
            <ac:grpSpMk id="320" creationId="{694CD0B5-56D6-4C75-B8C7-AD38F8BB2F17}"/>
          </ac:grpSpMkLst>
        </pc:grpChg>
        <pc:grpChg chg="del mod">
          <ac:chgData name="Le Vinh Thinh" userId="7b31fadc-e233-4086-a9fa-8d2746a5e226" providerId="ADAL" clId="{AAFA86D8-3660-4574-927E-670762933EB6}" dt="2021-10-15T10:12:11.447" v="1660"/>
          <ac:grpSpMkLst>
            <pc:docMk/>
            <pc:sldMk cId="4263607001" sldId="256"/>
            <ac:grpSpMk id="322" creationId="{A8A0DEC1-9C3F-4EBD-9A5D-786DF2573D44}"/>
          </ac:grpSpMkLst>
        </pc:grpChg>
        <pc:grpChg chg="del mod">
          <ac:chgData name="Le Vinh Thinh" userId="7b31fadc-e233-4086-a9fa-8d2746a5e226" providerId="ADAL" clId="{AAFA86D8-3660-4574-927E-670762933EB6}" dt="2021-10-15T10:12:19.145" v="1670"/>
          <ac:grpSpMkLst>
            <pc:docMk/>
            <pc:sldMk cId="4263607001" sldId="256"/>
            <ac:grpSpMk id="328" creationId="{1B910179-2359-41EF-BE0E-521F4B0D1C79}"/>
          </ac:grpSpMkLst>
        </pc:grpChg>
        <pc:grpChg chg="del mod">
          <ac:chgData name="Le Vinh Thinh" userId="7b31fadc-e233-4086-a9fa-8d2746a5e226" providerId="ADAL" clId="{AAFA86D8-3660-4574-927E-670762933EB6}" dt="2021-10-15T10:12:19.145" v="1670"/>
          <ac:grpSpMkLst>
            <pc:docMk/>
            <pc:sldMk cId="4263607001" sldId="256"/>
            <ac:grpSpMk id="331" creationId="{64A62318-3607-4E6E-95C6-54741624773F}"/>
          </ac:grpSpMkLst>
        </pc:grpChg>
        <pc:grpChg chg="del mod">
          <ac:chgData name="Le Vinh Thinh" userId="7b31fadc-e233-4086-a9fa-8d2746a5e226" providerId="ADAL" clId="{AAFA86D8-3660-4574-927E-670762933EB6}" dt="2021-10-15T10:12:19.145" v="1670"/>
          <ac:grpSpMkLst>
            <pc:docMk/>
            <pc:sldMk cId="4263607001" sldId="256"/>
            <ac:grpSpMk id="336" creationId="{78A20F9D-33D2-4574-B82B-D81A289D2BB0}"/>
          </ac:grpSpMkLst>
        </pc:grpChg>
        <pc:grpChg chg="del mod">
          <ac:chgData name="Le Vinh Thinh" userId="7b31fadc-e233-4086-a9fa-8d2746a5e226" providerId="ADAL" clId="{AAFA86D8-3660-4574-927E-670762933EB6}" dt="2021-10-15T10:12:23.202" v="1673"/>
          <ac:grpSpMkLst>
            <pc:docMk/>
            <pc:sldMk cId="4263607001" sldId="256"/>
            <ac:grpSpMk id="338" creationId="{663B62FE-9AE7-4E61-B040-933F51DFAC39}"/>
          </ac:grpSpMkLst>
        </pc:grpChg>
        <pc:grpChg chg="del mod">
          <ac:chgData name="Le Vinh Thinh" userId="7b31fadc-e233-4086-a9fa-8d2746a5e226" providerId="ADAL" clId="{AAFA86D8-3660-4574-927E-670762933EB6}" dt="2021-10-15T10:12:29.009" v="1680"/>
          <ac:grpSpMkLst>
            <pc:docMk/>
            <pc:sldMk cId="4263607001" sldId="256"/>
            <ac:grpSpMk id="341" creationId="{CD1B43D2-3275-4538-B997-D4E141C2ED2E}"/>
          </ac:grpSpMkLst>
        </pc:grpChg>
        <pc:grpChg chg="del mod">
          <ac:chgData name="Le Vinh Thinh" userId="7b31fadc-e233-4086-a9fa-8d2746a5e226" providerId="ADAL" clId="{AAFA86D8-3660-4574-927E-670762933EB6}" dt="2021-10-15T10:12:32.706" v="1681" actId="478"/>
          <ac:grpSpMkLst>
            <pc:docMk/>
            <pc:sldMk cId="4263607001" sldId="256"/>
            <ac:grpSpMk id="348" creationId="{62D2E307-FAB3-4F71-AF61-EAC263333801}"/>
          </ac:grpSpMkLst>
        </pc:grpChg>
        <pc:grpChg chg="del mod">
          <ac:chgData name="Le Vinh Thinh" userId="7b31fadc-e233-4086-a9fa-8d2746a5e226" providerId="ADAL" clId="{AAFA86D8-3660-4574-927E-670762933EB6}" dt="2021-10-15T10:12:38.724" v="1690"/>
          <ac:grpSpMkLst>
            <pc:docMk/>
            <pc:sldMk cId="4263607001" sldId="256"/>
            <ac:grpSpMk id="353" creationId="{B39209CE-2AC0-4BC3-BC03-99D710D5B711}"/>
          </ac:grpSpMkLst>
        </pc:grpChg>
        <pc:grpChg chg="del mod">
          <ac:chgData name="Le Vinh Thinh" userId="7b31fadc-e233-4086-a9fa-8d2746a5e226" providerId="ADAL" clId="{AAFA86D8-3660-4574-927E-670762933EB6}" dt="2021-10-15T10:12:41.850" v="1691" actId="478"/>
          <ac:grpSpMkLst>
            <pc:docMk/>
            <pc:sldMk cId="4263607001" sldId="256"/>
            <ac:grpSpMk id="357" creationId="{2BA3E3F2-626C-4E1E-B0EE-8D95F3C388AC}"/>
          </ac:grpSpMkLst>
        </pc:grpChg>
        <pc:grpChg chg="del mod">
          <ac:chgData name="Le Vinh Thinh" userId="7b31fadc-e233-4086-a9fa-8d2746a5e226" providerId="ADAL" clId="{AAFA86D8-3660-4574-927E-670762933EB6}" dt="2021-10-15T10:13:09.101" v="1712"/>
          <ac:grpSpMkLst>
            <pc:docMk/>
            <pc:sldMk cId="4263607001" sldId="256"/>
            <ac:grpSpMk id="362" creationId="{2FA08C4E-5A41-42DA-84CB-EB35F9D1C891}"/>
          </ac:grpSpMkLst>
        </pc:grpChg>
        <pc:grpChg chg="del mod">
          <ac:chgData name="Le Vinh Thinh" userId="7b31fadc-e233-4086-a9fa-8d2746a5e226" providerId="ADAL" clId="{AAFA86D8-3660-4574-927E-670762933EB6}" dt="2021-10-15T10:12:56.767" v="1701"/>
          <ac:grpSpMkLst>
            <pc:docMk/>
            <pc:sldMk cId="4263607001" sldId="256"/>
            <ac:grpSpMk id="365" creationId="{9C6A1AF0-5041-4CF5-8988-E8CB409F7DEF}"/>
          </ac:grpSpMkLst>
        </pc:grpChg>
        <pc:grpChg chg="del mod">
          <ac:chgData name="Le Vinh Thinh" userId="7b31fadc-e233-4086-a9fa-8d2746a5e226" providerId="ADAL" clId="{AAFA86D8-3660-4574-927E-670762933EB6}" dt="2021-10-15T10:12:57.302" v="1703"/>
          <ac:grpSpMkLst>
            <pc:docMk/>
            <pc:sldMk cId="4263607001" sldId="256"/>
            <ac:grpSpMk id="367" creationId="{1FAD1D39-E37E-4825-8F3F-A13495097EA7}"/>
          </ac:grpSpMkLst>
        </pc:grpChg>
        <pc:grpChg chg="del mod">
          <ac:chgData name="Le Vinh Thinh" userId="7b31fadc-e233-4086-a9fa-8d2746a5e226" providerId="ADAL" clId="{AAFA86D8-3660-4574-927E-670762933EB6}" dt="2021-10-15T10:13:00.441" v="1705"/>
          <ac:grpSpMkLst>
            <pc:docMk/>
            <pc:sldMk cId="4263607001" sldId="256"/>
            <ac:grpSpMk id="369" creationId="{A90FCA65-C3E2-4FAE-9589-DB6ACC3A7F0B}"/>
          </ac:grpSpMkLst>
        </pc:grpChg>
        <pc:grpChg chg="del mod">
          <ac:chgData name="Le Vinh Thinh" userId="7b31fadc-e233-4086-a9fa-8d2746a5e226" providerId="ADAL" clId="{AAFA86D8-3660-4574-927E-670762933EB6}" dt="2021-10-15T10:13:02.138" v="1707"/>
          <ac:grpSpMkLst>
            <pc:docMk/>
            <pc:sldMk cId="4263607001" sldId="256"/>
            <ac:grpSpMk id="371" creationId="{2A376ADE-F5EA-4A7F-9A39-A3243AB26BDA}"/>
          </ac:grpSpMkLst>
        </pc:grpChg>
        <pc:grpChg chg="del mod">
          <ac:chgData name="Le Vinh Thinh" userId="7b31fadc-e233-4086-a9fa-8d2746a5e226" providerId="ADAL" clId="{AAFA86D8-3660-4574-927E-670762933EB6}" dt="2021-10-15T10:13:04.580" v="1710"/>
          <ac:grpSpMkLst>
            <pc:docMk/>
            <pc:sldMk cId="4263607001" sldId="256"/>
            <ac:grpSpMk id="373" creationId="{CDD5C0E8-177D-457C-AD4D-E1BD74953D87}"/>
          </ac:grpSpMkLst>
        </pc:grpChg>
        <pc:grpChg chg="del mod">
          <ac:chgData name="Le Vinh Thinh" userId="7b31fadc-e233-4086-a9fa-8d2746a5e226" providerId="ADAL" clId="{AAFA86D8-3660-4574-927E-670762933EB6}" dt="2021-10-15T10:13:19.553" v="1718"/>
          <ac:grpSpMkLst>
            <pc:docMk/>
            <pc:sldMk cId="4263607001" sldId="256"/>
            <ac:grpSpMk id="376" creationId="{3668FC26-3453-43AF-B804-01DFA53C78AD}"/>
          </ac:grpSpMkLst>
        </pc:grpChg>
        <pc:grpChg chg="del mod">
          <ac:chgData name="Le Vinh Thinh" userId="7b31fadc-e233-4086-a9fa-8d2746a5e226" providerId="ADAL" clId="{AAFA86D8-3660-4574-927E-670762933EB6}" dt="2021-10-15T10:13:51.195" v="1743"/>
          <ac:grpSpMkLst>
            <pc:docMk/>
            <pc:sldMk cId="4263607001" sldId="256"/>
            <ac:grpSpMk id="378" creationId="{7C198FD2-364A-43CE-9FCD-DFDB860FF5D8}"/>
          </ac:grpSpMkLst>
        </pc:grpChg>
        <pc:grpChg chg="del mod">
          <ac:chgData name="Le Vinh Thinh" userId="7b31fadc-e233-4086-a9fa-8d2746a5e226" providerId="ADAL" clId="{AAFA86D8-3660-4574-927E-670762933EB6}" dt="2021-10-15T10:13:51.195" v="1743"/>
          <ac:grpSpMkLst>
            <pc:docMk/>
            <pc:sldMk cId="4263607001" sldId="256"/>
            <ac:grpSpMk id="384" creationId="{8E0811D8-AC6F-412A-B7ED-519DE0F1CD4D}"/>
          </ac:grpSpMkLst>
        </pc:grpChg>
        <pc:grpChg chg="del mod">
          <ac:chgData name="Le Vinh Thinh" userId="7b31fadc-e233-4086-a9fa-8d2746a5e226" providerId="ADAL" clId="{AAFA86D8-3660-4574-927E-670762933EB6}" dt="2021-10-15T10:13:30.212" v="1732"/>
          <ac:grpSpMkLst>
            <pc:docMk/>
            <pc:sldMk cId="4263607001" sldId="256"/>
            <ac:grpSpMk id="395" creationId="{5CCDFDFE-281A-4BBA-B773-13CC5D9472BB}"/>
          </ac:grpSpMkLst>
        </pc:grpChg>
        <pc:grpChg chg="del mod">
          <ac:chgData name="Le Vinh Thinh" userId="7b31fadc-e233-4086-a9fa-8d2746a5e226" providerId="ADAL" clId="{AAFA86D8-3660-4574-927E-670762933EB6}" dt="2021-10-15T10:13:33.530" v="1735"/>
          <ac:grpSpMkLst>
            <pc:docMk/>
            <pc:sldMk cId="4263607001" sldId="256"/>
            <ac:grpSpMk id="398" creationId="{EC33B046-FD06-40B8-B8E0-B3AB49D231C7}"/>
          </ac:grpSpMkLst>
        </pc:grpChg>
        <pc:grpChg chg="del mod">
          <ac:chgData name="Le Vinh Thinh" userId="7b31fadc-e233-4086-a9fa-8d2746a5e226" providerId="ADAL" clId="{AAFA86D8-3660-4574-927E-670762933EB6}" dt="2021-10-15T10:13:34.846" v="1738"/>
          <ac:grpSpMkLst>
            <pc:docMk/>
            <pc:sldMk cId="4263607001" sldId="256"/>
            <ac:grpSpMk id="401" creationId="{4CDCA7F6-53F3-4A41-9DA9-09918BF15131}"/>
          </ac:grpSpMkLst>
        </pc:grpChg>
        <pc:grpChg chg="del mod">
          <ac:chgData name="Le Vinh Thinh" userId="7b31fadc-e233-4086-a9fa-8d2746a5e226" providerId="ADAL" clId="{AAFA86D8-3660-4574-927E-670762933EB6}" dt="2021-10-15T10:13:44.190" v="1741"/>
          <ac:grpSpMkLst>
            <pc:docMk/>
            <pc:sldMk cId="4263607001" sldId="256"/>
            <ac:grpSpMk id="404" creationId="{A8730E19-A71A-4BCA-AB5C-64BCB47BF1D4}"/>
          </ac:grpSpMkLst>
        </pc:grpChg>
        <pc:grpChg chg="del mod">
          <ac:chgData name="Le Vinh Thinh" userId="7b31fadc-e233-4086-a9fa-8d2746a5e226" providerId="ADAL" clId="{AAFA86D8-3660-4574-927E-670762933EB6}" dt="2021-10-15T10:13:51.195" v="1743"/>
          <ac:grpSpMkLst>
            <pc:docMk/>
            <pc:sldMk cId="4263607001" sldId="256"/>
            <ac:grpSpMk id="407" creationId="{DE813B85-2A3C-4807-9BE7-0C64772B5CB6}"/>
          </ac:grpSpMkLst>
        </pc:grpChg>
        <pc:grpChg chg="del mod">
          <ac:chgData name="Le Vinh Thinh" userId="7b31fadc-e233-4086-a9fa-8d2746a5e226" providerId="ADAL" clId="{AAFA86D8-3660-4574-927E-670762933EB6}" dt="2021-10-15T10:13:58.608" v="1748"/>
          <ac:grpSpMkLst>
            <pc:docMk/>
            <pc:sldMk cId="4263607001" sldId="256"/>
            <ac:grpSpMk id="409" creationId="{A7E7D41B-153F-4D2D-8C22-FBEC7383B240}"/>
          </ac:grpSpMkLst>
        </pc:grpChg>
        <pc:grpChg chg="del mod">
          <ac:chgData name="Le Vinh Thinh" userId="7b31fadc-e233-4086-a9fa-8d2746a5e226" providerId="ADAL" clId="{AAFA86D8-3660-4574-927E-670762933EB6}" dt="2021-10-15T10:14:01.706" v="1753"/>
          <ac:grpSpMkLst>
            <pc:docMk/>
            <pc:sldMk cId="4263607001" sldId="256"/>
            <ac:grpSpMk id="414" creationId="{C31BF829-F16C-4A65-8388-624DFD584B8F}"/>
          </ac:grpSpMkLst>
        </pc:grpChg>
        <pc:grpChg chg="del mod">
          <ac:chgData name="Le Vinh Thinh" userId="7b31fadc-e233-4086-a9fa-8d2746a5e226" providerId="ADAL" clId="{AAFA86D8-3660-4574-927E-670762933EB6}" dt="2021-10-15T10:14:57.518" v="1756"/>
          <ac:grpSpMkLst>
            <pc:docMk/>
            <pc:sldMk cId="4263607001" sldId="256"/>
            <ac:grpSpMk id="419" creationId="{DDB67B5D-FA64-4C85-9ED2-BD0E70D024C5}"/>
          </ac:grpSpMkLst>
        </pc:grpChg>
        <pc:grpChg chg="del mod">
          <ac:chgData name="Le Vinh Thinh" userId="7b31fadc-e233-4086-a9fa-8d2746a5e226" providerId="ADAL" clId="{AAFA86D8-3660-4574-927E-670762933EB6}" dt="2021-10-15T10:15:50.359" v="1791" actId="478"/>
          <ac:grpSpMkLst>
            <pc:docMk/>
            <pc:sldMk cId="4263607001" sldId="256"/>
            <ac:grpSpMk id="422" creationId="{511F7410-40BD-4BB5-8B50-0C1AA88CF640}"/>
          </ac:grpSpMkLst>
        </pc:grpChg>
        <pc:grpChg chg="del mod">
          <ac:chgData name="Le Vinh Thinh" userId="7b31fadc-e233-4086-a9fa-8d2746a5e226" providerId="ADAL" clId="{AAFA86D8-3660-4574-927E-670762933EB6}" dt="2021-10-15T10:15:47.240" v="1789" actId="478"/>
          <ac:grpSpMkLst>
            <pc:docMk/>
            <pc:sldMk cId="4263607001" sldId="256"/>
            <ac:grpSpMk id="430" creationId="{D054E695-C782-4732-B6BF-D195ECE3365C}"/>
          </ac:grpSpMkLst>
        </pc:grpChg>
        <pc:grpChg chg="del mod">
          <ac:chgData name="Le Vinh Thinh" userId="7b31fadc-e233-4086-a9fa-8d2746a5e226" providerId="ADAL" clId="{AAFA86D8-3660-4574-927E-670762933EB6}" dt="2021-10-15T10:15:22.474" v="1772"/>
          <ac:grpSpMkLst>
            <pc:docMk/>
            <pc:sldMk cId="4263607001" sldId="256"/>
            <ac:grpSpMk id="435" creationId="{15385CB3-6936-4F3A-948C-7B9F4ED80608}"/>
          </ac:grpSpMkLst>
        </pc:grpChg>
        <pc:grpChg chg="del mod">
          <ac:chgData name="Le Vinh Thinh" userId="7b31fadc-e233-4086-a9fa-8d2746a5e226" providerId="ADAL" clId="{AAFA86D8-3660-4574-927E-670762933EB6}" dt="2021-10-15T10:15:22.474" v="1772"/>
          <ac:grpSpMkLst>
            <pc:docMk/>
            <pc:sldMk cId="4263607001" sldId="256"/>
            <ac:grpSpMk id="436" creationId="{73E746FF-142B-4452-A6F8-DFE1926537C6}"/>
          </ac:grpSpMkLst>
        </pc:grpChg>
        <pc:grpChg chg="del mod">
          <ac:chgData name="Le Vinh Thinh" userId="7b31fadc-e233-4086-a9fa-8d2746a5e226" providerId="ADAL" clId="{AAFA86D8-3660-4574-927E-670762933EB6}" dt="2021-10-15T10:15:28.406" v="1776"/>
          <ac:grpSpMkLst>
            <pc:docMk/>
            <pc:sldMk cId="4263607001" sldId="256"/>
            <ac:grpSpMk id="439" creationId="{5AA1FA31-86CB-4BA7-A69D-64B640CC183E}"/>
          </ac:grpSpMkLst>
        </pc:grpChg>
        <pc:grpChg chg="del mod">
          <ac:chgData name="Le Vinh Thinh" userId="7b31fadc-e233-4086-a9fa-8d2746a5e226" providerId="ADAL" clId="{AAFA86D8-3660-4574-927E-670762933EB6}" dt="2021-10-15T10:15:32.846" v="1778"/>
          <ac:grpSpMkLst>
            <pc:docMk/>
            <pc:sldMk cId="4263607001" sldId="256"/>
            <ac:grpSpMk id="443" creationId="{C92222CA-D13F-4098-895A-0E5BB21D770A}"/>
          </ac:grpSpMkLst>
        </pc:grpChg>
        <pc:grpChg chg="del mod">
          <ac:chgData name="Le Vinh Thinh" userId="7b31fadc-e233-4086-a9fa-8d2746a5e226" providerId="ADAL" clId="{AAFA86D8-3660-4574-927E-670762933EB6}" dt="2021-10-15T10:15:46.137" v="1788" actId="478"/>
          <ac:grpSpMkLst>
            <pc:docMk/>
            <pc:sldMk cId="4263607001" sldId="256"/>
            <ac:grpSpMk id="445" creationId="{7468FC90-C16C-46A2-99E7-BF3DB3D90D7D}"/>
          </ac:grpSpMkLst>
        </pc:grpChg>
        <pc:grpChg chg="del mod">
          <ac:chgData name="Le Vinh Thinh" userId="7b31fadc-e233-4086-a9fa-8d2746a5e226" providerId="ADAL" clId="{AAFA86D8-3660-4574-927E-670762933EB6}" dt="2021-10-15T10:15:37.688" v="1785"/>
          <ac:grpSpMkLst>
            <pc:docMk/>
            <pc:sldMk cId="4263607001" sldId="256"/>
            <ac:grpSpMk id="449" creationId="{56CCDBB4-BF5E-4911-849C-135DB05C8F77}"/>
          </ac:grpSpMkLst>
        </pc:grpChg>
        <pc:grpChg chg="del mod">
          <ac:chgData name="Le Vinh Thinh" userId="7b31fadc-e233-4086-a9fa-8d2746a5e226" providerId="ADAL" clId="{AAFA86D8-3660-4574-927E-670762933EB6}" dt="2021-10-15T10:15:39.027" v="1787"/>
          <ac:grpSpMkLst>
            <pc:docMk/>
            <pc:sldMk cId="4263607001" sldId="256"/>
            <ac:grpSpMk id="452" creationId="{E3C1BB1F-5A42-4D80-91CF-D3AA0D1DEFE9}"/>
          </ac:grpSpMkLst>
        </pc:grpChg>
        <pc:grpChg chg="del mod">
          <ac:chgData name="Le Vinh Thinh" userId="7b31fadc-e233-4086-a9fa-8d2746a5e226" providerId="ADAL" clId="{AAFA86D8-3660-4574-927E-670762933EB6}" dt="2021-10-15T10:15:48.486" v="1790" actId="478"/>
          <ac:grpSpMkLst>
            <pc:docMk/>
            <pc:sldMk cId="4263607001" sldId="256"/>
            <ac:grpSpMk id="454" creationId="{7034E0AC-41AE-49CD-8FD6-3F0D2D3803CA}"/>
          </ac:grpSpMkLst>
        </pc:grpChg>
        <pc:grpChg chg="del mod">
          <ac:chgData name="Le Vinh Thinh" userId="7b31fadc-e233-4086-a9fa-8d2746a5e226" providerId="ADAL" clId="{AAFA86D8-3660-4574-927E-670762933EB6}" dt="2021-10-15T10:16:32.654" v="1814"/>
          <ac:grpSpMkLst>
            <pc:docMk/>
            <pc:sldMk cId="4263607001" sldId="256"/>
            <ac:grpSpMk id="465" creationId="{702B6ED6-3EB9-4A89-9802-5257984C7E9F}"/>
          </ac:grpSpMkLst>
        </pc:grpChg>
        <pc:grpChg chg="del mod">
          <ac:chgData name="Le Vinh Thinh" userId="7b31fadc-e233-4086-a9fa-8d2746a5e226" providerId="ADAL" clId="{AAFA86D8-3660-4574-927E-670762933EB6}" dt="2021-10-15T10:16:32.654" v="1814"/>
          <ac:grpSpMkLst>
            <pc:docMk/>
            <pc:sldMk cId="4263607001" sldId="256"/>
            <ac:grpSpMk id="466" creationId="{C8141F36-59F5-4028-90E9-180DDB1B1014}"/>
          </ac:grpSpMkLst>
        </pc:grpChg>
        <pc:grpChg chg="del mod">
          <ac:chgData name="Le Vinh Thinh" userId="7b31fadc-e233-4086-a9fa-8d2746a5e226" providerId="ADAL" clId="{AAFA86D8-3660-4574-927E-670762933EB6}" dt="2021-10-15T10:16:32.654" v="1814"/>
          <ac:grpSpMkLst>
            <pc:docMk/>
            <pc:sldMk cId="4263607001" sldId="256"/>
            <ac:grpSpMk id="467" creationId="{B7350FD7-5E21-499C-B09D-1C41CED0C451}"/>
          </ac:grpSpMkLst>
        </pc:grpChg>
        <pc:grpChg chg="del mod">
          <ac:chgData name="Le Vinh Thinh" userId="7b31fadc-e233-4086-a9fa-8d2746a5e226" providerId="ADAL" clId="{AAFA86D8-3660-4574-927E-670762933EB6}" dt="2021-10-15T10:16:33.938" v="1817"/>
          <ac:grpSpMkLst>
            <pc:docMk/>
            <pc:sldMk cId="4263607001" sldId="256"/>
            <ac:grpSpMk id="472" creationId="{53A54E5F-A25C-42D4-B60F-023CEB52649C}"/>
          </ac:grpSpMkLst>
        </pc:grpChg>
        <pc:grpChg chg="del mod">
          <ac:chgData name="Le Vinh Thinh" userId="7b31fadc-e233-4086-a9fa-8d2746a5e226" providerId="ADAL" clId="{AAFA86D8-3660-4574-927E-670762933EB6}" dt="2021-10-15T10:16:39.517" v="1819"/>
          <ac:grpSpMkLst>
            <pc:docMk/>
            <pc:sldMk cId="4263607001" sldId="256"/>
            <ac:grpSpMk id="475" creationId="{1575F0F7-0ED3-4737-A791-90548262316E}"/>
          </ac:grpSpMkLst>
        </pc:grpChg>
        <pc:grpChg chg="del mod">
          <ac:chgData name="Le Vinh Thinh" userId="7b31fadc-e233-4086-a9fa-8d2746a5e226" providerId="ADAL" clId="{AAFA86D8-3660-4574-927E-670762933EB6}" dt="2021-10-15T10:16:41.960" v="1823"/>
          <ac:grpSpMkLst>
            <pc:docMk/>
            <pc:sldMk cId="4263607001" sldId="256"/>
            <ac:grpSpMk id="477" creationId="{253AB809-A18A-45BE-B501-E8A5C8D1F755}"/>
          </ac:grpSpMkLst>
        </pc:grpChg>
        <pc:grpChg chg="del mod">
          <ac:chgData name="Le Vinh Thinh" userId="7b31fadc-e233-4086-a9fa-8d2746a5e226" providerId="ADAL" clId="{AAFA86D8-3660-4574-927E-670762933EB6}" dt="2021-10-15T10:16:53.307" v="1827"/>
          <ac:grpSpMkLst>
            <pc:docMk/>
            <pc:sldMk cId="4263607001" sldId="256"/>
            <ac:grpSpMk id="481" creationId="{0E79F6BF-7AE0-4507-A5E8-86E1C42DF162}"/>
          </ac:grpSpMkLst>
        </pc:grpChg>
        <pc:grpChg chg="del mod">
          <ac:chgData name="Le Vinh Thinh" userId="7b31fadc-e233-4086-a9fa-8d2746a5e226" providerId="ADAL" clId="{AAFA86D8-3660-4574-927E-670762933EB6}" dt="2021-10-15T10:16:59.926" v="1829"/>
          <ac:grpSpMkLst>
            <pc:docMk/>
            <pc:sldMk cId="4263607001" sldId="256"/>
            <ac:grpSpMk id="485" creationId="{C4278733-D839-4CEE-A735-263635A9F4CB}"/>
          </ac:grpSpMkLst>
        </pc:grpChg>
        <pc:grpChg chg="del mod">
          <ac:chgData name="Le Vinh Thinh" userId="7b31fadc-e233-4086-a9fa-8d2746a5e226" providerId="ADAL" clId="{AAFA86D8-3660-4574-927E-670762933EB6}" dt="2021-10-15T10:17:04.365" v="1831"/>
          <ac:grpSpMkLst>
            <pc:docMk/>
            <pc:sldMk cId="4263607001" sldId="256"/>
            <ac:grpSpMk id="487" creationId="{755415EE-EF44-4D64-8A90-60F60D887CB3}"/>
          </ac:grpSpMkLst>
        </pc:grpChg>
        <pc:grpChg chg="del mod">
          <ac:chgData name="Le Vinh Thinh" userId="7b31fadc-e233-4086-a9fa-8d2746a5e226" providerId="ADAL" clId="{AAFA86D8-3660-4574-927E-670762933EB6}" dt="2021-10-15T10:17:05.390" v="1833"/>
          <ac:grpSpMkLst>
            <pc:docMk/>
            <pc:sldMk cId="4263607001" sldId="256"/>
            <ac:grpSpMk id="489" creationId="{F688C7F2-5F25-4246-B868-F68AF215533D}"/>
          </ac:grpSpMkLst>
        </pc:grpChg>
        <pc:grpChg chg="del mod">
          <ac:chgData name="Le Vinh Thinh" userId="7b31fadc-e233-4086-a9fa-8d2746a5e226" providerId="ADAL" clId="{AAFA86D8-3660-4574-927E-670762933EB6}" dt="2021-10-15T10:17:17.517" v="1845"/>
          <ac:grpSpMkLst>
            <pc:docMk/>
            <pc:sldMk cId="4263607001" sldId="256"/>
            <ac:grpSpMk id="491" creationId="{42D34373-C009-4402-B9B1-D0210FE05D5D}"/>
          </ac:grpSpMkLst>
        </pc:grpChg>
        <pc:grpChg chg="del mod">
          <ac:chgData name="Le Vinh Thinh" userId="7b31fadc-e233-4086-a9fa-8d2746a5e226" providerId="ADAL" clId="{AAFA86D8-3660-4574-927E-670762933EB6}" dt="2021-10-15T10:17:09.463" v="1841"/>
          <ac:grpSpMkLst>
            <pc:docMk/>
            <pc:sldMk cId="4263607001" sldId="256"/>
            <ac:grpSpMk id="497" creationId="{15E0C381-D2E7-4E30-B200-F0B387522523}"/>
          </ac:grpSpMkLst>
        </pc:grpChg>
        <pc:grpChg chg="del mod">
          <ac:chgData name="Le Vinh Thinh" userId="7b31fadc-e233-4086-a9fa-8d2746a5e226" providerId="ADAL" clId="{AAFA86D8-3660-4574-927E-670762933EB6}" dt="2021-10-15T10:17:10.285" v="1843"/>
          <ac:grpSpMkLst>
            <pc:docMk/>
            <pc:sldMk cId="4263607001" sldId="256"/>
            <ac:grpSpMk id="499" creationId="{FBE5450F-CE31-4CC6-B27D-061EDBA0BB7D}"/>
          </ac:grpSpMkLst>
        </pc:grpChg>
        <pc:grpChg chg="del mod">
          <ac:chgData name="Le Vinh Thinh" userId="7b31fadc-e233-4086-a9fa-8d2746a5e226" providerId="ADAL" clId="{AAFA86D8-3660-4574-927E-670762933EB6}" dt="2021-10-15T10:17:47.689" v="1855" actId="478"/>
          <ac:grpSpMkLst>
            <pc:docMk/>
            <pc:sldMk cId="4263607001" sldId="256"/>
            <ac:grpSpMk id="501" creationId="{BF643C94-DFE0-4603-AE13-E93634234DF0}"/>
          </ac:grpSpMkLst>
        </pc:grpChg>
        <pc:grpChg chg="del mod">
          <ac:chgData name="Le Vinh Thinh" userId="7b31fadc-e233-4086-a9fa-8d2746a5e226" providerId="ADAL" clId="{AAFA86D8-3660-4574-927E-670762933EB6}" dt="2021-10-15T10:17:46.255" v="1854" actId="478"/>
          <ac:grpSpMkLst>
            <pc:docMk/>
            <pc:sldMk cId="4263607001" sldId="256"/>
            <ac:grpSpMk id="503" creationId="{1BCAD8B6-0438-4A61-AC33-69DDDC72323E}"/>
          </ac:grpSpMkLst>
        </pc:grpChg>
        <pc:grpChg chg="del mod">
          <ac:chgData name="Le Vinh Thinh" userId="7b31fadc-e233-4086-a9fa-8d2746a5e226" providerId="ADAL" clId="{AAFA86D8-3660-4574-927E-670762933EB6}" dt="2021-10-15T10:17:50.353" v="1857" actId="478"/>
          <ac:grpSpMkLst>
            <pc:docMk/>
            <pc:sldMk cId="4263607001" sldId="256"/>
            <ac:grpSpMk id="511" creationId="{C83B0AE8-95B2-47C5-BDF8-0AF4DAF2C9BD}"/>
          </ac:grpSpMkLst>
        </pc:grpChg>
        <pc:grpChg chg="del mod">
          <ac:chgData name="Le Vinh Thinh" userId="7b31fadc-e233-4086-a9fa-8d2746a5e226" providerId="ADAL" clId="{AAFA86D8-3660-4574-927E-670762933EB6}" dt="2021-10-15T10:18:00.002" v="1864"/>
          <ac:grpSpMkLst>
            <pc:docMk/>
            <pc:sldMk cId="4263607001" sldId="256"/>
            <ac:grpSpMk id="515" creationId="{27E851A1-9A52-4EF8-99BF-187AA64CEA78}"/>
          </ac:grpSpMkLst>
        </pc:grpChg>
        <pc:grpChg chg="del mod">
          <ac:chgData name="Le Vinh Thinh" userId="7b31fadc-e233-4086-a9fa-8d2746a5e226" providerId="ADAL" clId="{AAFA86D8-3660-4574-927E-670762933EB6}" dt="2021-10-15T10:18:05.806" v="1865" actId="478"/>
          <ac:grpSpMkLst>
            <pc:docMk/>
            <pc:sldMk cId="4263607001" sldId="256"/>
            <ac:grpSpMk id="518" creationId="{3BC55F05-67AC-4565-A7FE-8CA5BA3DF18E}"/>
          </ac:grpSpMkLst>
        </pc:grpChg>
        <pc:grpChg chg="del mod">
          <ac:chgData name="Le Vinh Thinh" userId="7b31fadc-e233-4086-a9fa-8d2746a5e226" providerId="ADAL" clId="{AAFA86D8-3660-4574-927E-670762933EB6}" dt="2021-10-15T10:18:16.236" v="1871"/>
          <ac:grpSpMkLst>
            <pc:docMk/>
            <pc:sldMk cId="4263607001" sldId="256"/>
            <ac:grpSpMk id="521" creationId="{048FDD7F-023E-4E29-98F4-1904CC752872}"/>
          </ac:grpSpMkLst>
        </pc:grpChg>
        <pc:grpChg chg="del mod">
          <ac:chgData name="Le Vinh Thinh" userId="7b31fadc-e233-4086-a9fa-8d2746a5e226" providerId="ADAL" clId="{AAFA86D8-3660-4574-927E-670762933EB6}" dt="2021-10-15T10:18:21.698" v="1875"/>
          <ac:grpSpMkLst>
            <pc:docMk/>
            <pc:sldMk cId="4263607001" sldId="256"/>
            <ac:grpSpMk id="524" creationId="{E787F4BE-C577-481C-A3DC-E9B2E2C3921C}"/>
          </ac:grpSpMkLst>
        </pc:grpChg>
        <pc:grpChg chg="del mod">
          <ac:chgData name="Le Vinh Thinh" userId="7b31fadc-e233-4086-a9fa-8d2746a5e226" providerId="ADAL" clId="{AAFA86D8-3660-4574-927E-670762933EB6}" dt="2021-10-15T10:18:26.190" v="1881"/>
          <ac:grpSpMkLst>
            <pc:docMk/>
            <pc:sldMk cId="4263607001" sldId="256"/>
            <ac:grpSpMk id="528" creationId="{84539A65-5F4A-4B75-9E9B-DFFE97A8E7FD}"/>
          </ac:grpSpMkLst>
        </pc:grpChg>
        <pc:grpChg chg="del mod">
          <ac:chgData name="Le Vinh Thinh" userId="7b31fadc-e233-4086-a9fa-8d2746a5e226" providerId="ADAL" clId="{AAFA86D8-3660-4574-927E-670762933EB6}" dt="2021-10-15T10:18:30.807" v="1887"/>
          <ac:grpSpMkLst>
            <pc:docMk/>
            <pc:sldMk cId="4263607001" sldId="256"/>
            <ac:grpSpMk id="534" creationId="{23A1067D-AE6D-4592-A145-808D78AC4FA4}"/>
          </ac:grpSpMkLst>
        </pc:grpChg>
        <pc:grpChg chg="del mod">
          <ac:chgData name="Le Vinh Thinh" userId="7b31fadc-e233-4086-a9fa-8d2746a5e226" providerId="ADAL" clId="{AAFA86D8-3660-4574-927E-670762933EB6}" dt="2021-10-15T10:18:38.649" v="1892"/>
          <ac:grpSpMkLst>
            <pc:docMk/>
            <pc:sldMk cId="4263607001" sldId="256"/>
            <ac:grpSpMk id="540" creationId="{C5B65D0C-9E83-453F-B0AB-44AEBE72DC7C}"/>
          </ac:grpSpMkLst>
        </pc:grpChg>
        <pc:grpChg chg="del mod">
          <ac:chgData name="Le Vinh Thinh" userId="7b31fadc-e233-4086-a9fa-8d2746a5e226" providerId="ADAL" clId="{AAFA86D8-3660-4574-927E-670762933EB6}" dt="2021-10-15T10:19:01.400" v="1913"/>
          <ac:grpSpMkLst>
            <pc:docMk/>
            <pc:sldMk cId="4263607001" sldId="256"/>
            <ac:grpSpMk id="545" creationId="{2E6DF43B-F2B6-496D-80C1-1F0D065F6951}"/>
          </ac:grpSpMkLst>
        </pc:grpChg>
        <pc:grpChg chg="del mod">
          <ac:chgData name="Le Vinh Thinh" userId="7b31fadc-e233-4086-a9fa-8d2746a5e226" providerId="ADAL" clId="{AAFA86D8-3660-4574-927E-670762933EB6}" dt="2021-10-15T10:18:52.988" v="1899"/>
          <ac:grpSpMkLst>
            <pc:docMk/>
            <pc:sldMk cId="4263607001" sldId="256"/>
            <ac:grpSpMk id="548" creationId="{9989AA94-B00D-43C6-A450-DA8EE576486C}"/>
          </ac:grpSpMkLst>
        </pc:grpChg>
        <pc:grpChg chg="del mod">
          <ac:chgData name="Le Vinh Thinh" userId="7b31fadc-e233-4086-a9fa-8d2746a5e226" providerId="ADAL" clId="{AAFA86D8-3660-4574-927E-670762933EB6}" dt="2021-10-15T10:19:01.400" v="1913"/>
          <ac:grpSpMkLst>
            <pc:docMk/>
            <pc:sldMk cId="4263607001" sldId="256"/>
            <ac:grpSpMk id="552" creationId="{CEEA0FB6-079C-4B1C-94E2-F60ECDD56057}"/>
          </ac:grpSpMkLst>
        </pc:grpChg>
        <pc:grpChg chg="del mod">
          <ac:chgData name="Le Vinh Thinh" userId="7b31fadc-e233-4086-a9fa-8d2746a5e226" providerId="ADAL" clId="{AAFA86D8-3660-4574-927E-670762933EB6}" dt="2021-10-15T10:19:01.400" v="1913"/>
          <ac:grpSpMkLst>
            <pc:docMk/>
            <pc:sldMk cId="4263607001" sldId="256"/>
            <ac:grpSpMk id="557" creationId="{45412E67-4842-4CB1-97C7-868202441259}"/>
          </ac:grpSpMkLst>
        </pc:grpChg>
        <pc:grpChg chg="del mod">
          <ac:chgData name="Le Vinh Thinh" userId="7b31fadc-e233-4086-a9fa-8d2746a5e226" providerId="ADAL" clId="{AAFA86D8-3660-4574-927E-670762933EB6}" dt="2021-10-15T10:19:18.456" v="1920"/>
          <ac:grpSpMkLst>
            <pc:docMk/>
            <pc:sldMk cId="4263607001" sldId="256"/>
            <ac:grpSpMk id="566" creationId="{EAE6D652-6488-435A-A6DE-340B4539DCBC}"/>
          </ac:grpSpMkLst>
        </pc:grpChg>
        <pc:grpChg chg="del mod">
          <ac:chgData name="Le Vinh Thinh" userId="7b31fadc-e233-4086-a9fa-8d2746a5e226" providerId="ADAL" clId="{AAFA86D8-3660-4574-927E-670762933EB6}" dt="2021-10-15T10:19:18.456" v="1920"/>
          <ac:grpSpMkLst>
            <pc:docMk/>
            <pc:sldMk cId="4263607001" sldId="256"/>
            <ac:grpSpMk id="571" creationId="{807FCB31-C4A3-4BC2-936B-64B780E25034}"/>
          </ac:grpSpMkLst>
        </pc:grpChg>
        <pc:grpChg chg="del mod">
          <ac:chgData name="Le Vinh Thinh" userId="7b31fadc-e233-4086-a9fa-8d2746a5e226" providerId="ADAL" clId="{AAFA86D8-3660-4574-927E-670762933EB6}" dt="2021-10-15T10:19:20.516" v="1923"/>
          <ac:grpSpMkLst>
            <pc:docMk/>
            <pc:sldMk cId="4263607001" sldId="256"/>
            <ac:grpSpMk id="573" creationId="{D5932755-42FB-4127-B2E5-9975D2BAAE78}"/>
          </ac:grpSpMkLst>
        </pc:grpChg>
        <pc:grpChg chg="del mod">
          <ac:chgData name="Le Vinh Thinh" userId="7b31fadc-e233-4086-a9fa-8d2746a5e226" providerId="ADAL" clId="{AAFA86D8-3660-4574-927E-670762933EB6}" dt="2021-10-15T10:19:21.487" v="1925"/>
          <ac:grpSpMkLst>
            <pc:docMk/>
            <pc:sldMk cId="4263607001" sldId="256"/>
            <ac:grpSpMk id="576" creationId="{05F8DDB6-8872-42B8-B5B3-47B64915CC6D}"/>
          </ac:grpSpMkLst>
        </pc:grpChg>
        <pc:grpChg chg="del mod">
          <ac:chgData name="Le Vinh Thinh" userId="7b31fadc-e233-4086-a9fa-8d2746a5e226" providerId="ADAL" clId="{AAFA86D8-3660-4574-927E-670762933EB6}" dt="2021-10-15T10:19:30.828" v="1930"/>
          <ac:grpSpMkLst>
            <pc:docMk/>
            <pc:sldMk cId="4263607001" sldId="256"/>
            <ac:grpSpMk id="578" creationId="{47DF333C-BF3B-46F8-862B-A354F7DBB353}"/>
          </ac:grpSpMkLst>
        </pc:grpChg>
        <pc:grpChg chg="del mod">
          <ac:chgData name="Le Vinh Thinh" userId="7b31fadc-e233-4086-a9fa-8d2746a5e226" providerId="ADAL" clId="{AAFA86D8-3660-4574-927E-670762933EB6}" dt="2021-10-15T10:19:36.207" v="1932"/>
          <ac:grpSpMkLst>
            <pc:docMk/>
            <pc:sldMk cId="4263607001" sldId="256"/>
            <ac:grpSpMk id="583" creationId="{B9996748-9ACE-4396-9D77-CB7E70956FCC}"/>
          </ac:grpSpMkLst>
        </pc:grpChg>
        <pc:grpChg chg="del mod">
          <ac:chgData name="Le Vinh Thinh" userId="7b31fadc-e233-4086-a9fa-8d2746a5e226" providerId="ADAL" clId="{AAFA86D8-3660-4574-927E-670762933EB6}" dt="2021-10-15T10:19:40.266" v="1935"/>
          <ac:grpSpMkLst>
            <pc:docMk/>
            <pc:sldMk cId="4263607001" sldId="256"/>
            <ac:grpSpMk id="585" creationId="{28424AA5-EC3E-486F-B542-974E18B6371A}"/>
          </ac:grpSpMkLst>
        </pc:grpChg>
        <pc:grpChg chg="del mod">
          <ac:chgData name="Le Vinh Thinh" userId="7b31fadc-e233-4086-a9fa-8d2746a5e226" providerId="ADAL" clId="{AAFA86D8-3660-4574-927E-670762933EB6}" dt="2021-10-15T10:19:50.929" v="1943"/>
          <ac:grpSpMkLst>
            <pc:docMk/>
            <pc:sldMk cId="4263607001" sldId="256"/>
            <ac:grpSpMk id="588" creationId="{0ACA433E-E7D9-4E25-AD8A-E4DC487AFE06}"/>
          </ac:grpSpMkLst>
        </pc:grpChg>
        <pc:grpChg chg="del mod">
          <ac:chgData name="Le Vinh Thinh" userId="7b31fadc-e233-4086-a9fa-8d2746a5e226" providerId="ADAL" clId="{AAFA86D8-3660-4574-927E-670762933EB6}" dt="2021-10-15T10:19:55.072" v="1946"/>
          <ac:grpSpMkLst>
            <pc:docMk/>
            <pc:sldMk cId="4263607001" sldId="256"/>
            <ac:grpSpMk id="596" creationId="{44019AC9-631E-4FF1-B606-C936B8C70715}"/>
          </ac:grpSpMkLst>
        </pc:grpChg>
        <pc:grpChg chg="del mod">
          <ac:chgData name="Le Vinh Thinh" userId="7b31fadc-e233-4086-a9fa-8d2746a5e226" providerId="ADAL" clId="{AAFA86D8-3660-4574-927E-670762933EB6}" dt="2021-10-15T10:19:58.413" v="1952"/>
          <ac:grpSpMkLst>
            <pc:docMk/>
            <pc:sldMk cId="4263607001" sldId="256"/>
            <ac:grpSpMk id="599" creationId="{E9B0F91E-1EAF-4CE2-A083-D9D408553851}"/>
          </ac:grpSpMkLst>
        </pc:grpChg>
        <pc:grpChg chg="del mod">
          <ac:chgData name="Le Vinh Thinh" userId="7b31fadc-e233-4086-a9fa-8d2746a5e226" providerId="ADAL" clId="{AAFA86D8-3660-4574-927E-670762933EB6}" dt="2021-10-15T10:20:01.803" v="1958"/>
          <ac:grpSpMkLst>
            <pc:docMk/>
            <pc:sldMk cId="4263607001" sldId="256"/>
            <ac:grpSpMk id="605" creationId="{50CAA019-96B7-427B-B467-DC7C01D19296}"/>
          </ac:grpSpMkLst>
        </pc:grpChg>
        <pc:grpChg chg="del mod">
          <ac:chgData name="Le Vinh Thinh" userId="7b31fadc-e233-4086-a9fa-8d2746a5e226" providerId="ADAL" clId="{AAFA86D8-3660-4574-927E-670762933EB6}" dt="2021-10-15T10:20:04.746" v="1961"/>
          <ac:grpSpMkLst>
            <pc:docMk/>
            <pc:sldMk cId="4263607001" sldId="256"/>
            <ac:grpSpMk id="611" creationId="{530F7B34-F4BA-41E7-B40B-89DD5035F7C3}"/>
          </ac:grpSpMkLst>
        </pc:grpChg>
        <pc:grpChg chg="del mod">
          <ac:chgData name="Le Vinh Thinh" userId="7b31fadc-e233-4086-a9fa-8d2746a5e226" providerId="ADAL" clId="{AAFA86D8-3660-4574-927E-670762933EB6}" dt="2021-10-15T10:20:28.596" v="1966"/>
          <ac:grpSpMkLst>
            <pc:docMk/>
            <pc:sldMk cId="4263607001" sldId="256"/>
            <ac:grpSpMk id="614" creationId="{040926D2-E87D-4F60-B192-086DD440324B}"/>
          </ac:grpSpMkLst>
        </pc:grpChg>
        <pc:grpChg chg="del mod">
          <ac:chgData name="Le Vinh Thinh" userId="7b31fadc-e233-4086-a9fa-8d2746a5e226" providerId="ADAL" clId="{AAFA86D8-3660-4574-927E-670762933EB6}" dt="2021-10-15T10:20:28.596" v="1966"/>
          <ac:grpSpMkLst>
            <pc:docMk/>
            <pc:sldMk cId="4263607001" sldId="256"/>
            <ac:grpSpMk id="616" creationId="{1BB36165-A88B-472C-A3A3-1E2E6A911289}"/>
          </ac:grpSpMkLst>
        </pc:grpChg>
        <pc:grpChg chg="del mod">
          <ac:chgData name="Le Vinh Thinh" userId="7b31fadc-e233-4086-a9fa-8d2746a5e226" providerId="ADAL" clId="{AAFA86D8-3660-4574-927E-670762933EB6}" dt="2021-10-15T10:20:34.705" v="1971"/>
          <ac:grpSpMkLst>
            <pc:docMk/>
            <pc:sldMk cId="4263607001" sldId="256"/>
            <ac:grpSpMk id="619" creationId="{75E5ED17-0DB9-47A6-BBCE-FC0DA2C37FAF}"/>
          </ac:grpSpMkLst>
        </pc:grpChg>
        <pc:grpChg chg="del mod">
          <ac:chgData name="Le Vinh Thinh" userId="7b31fadc-e233-4086-a9fa-8d2746a5e226" providerId="ADAL" clId="{AAFA86D8-3660-4574-927E-670762933EB6}" dt="2021-10-15T10:20:38.050" v="1978"/>
          <ac:grpSpMkLst>
            <pc:docMk/>
            <pc:sldMk cId="4263607001" sldId="256"/>
            <ac:grpSpMk id="624" creationId="{F6A9CB20-AB1A-4A4E-9FDF-9DB9E0BB7F33}"/>
          </ac:grpSpMkLst>
        </pc:grpChg>
        <pc:grpChg chg="del mod">
          <ac:chgData name="Le Vinh Thinh" userId="7b31fadc-e233-4086-a9fa-8d2746a5e226" providerId="ADAL" clId="{AAFA86D8-3660-4574-927E-670762933EB6}" dt="2021-10-15T10:20:45" v="1983"/>
          <ac:grpSpMkLst>
            <pc:docMk/>
            <pc:sldMk cId="4263607001" sldId="256"/>
            <ac:grpSpMk id="631" creationId="{6E56852E-60DC-4459-A57F-39CE62231971}"/>
          </ac:grpSpMkLst>
        </pc:grpChg>
        <pc:grpChg chg="del mod">
          <ac:chgData name="Le Vinh Thinh" userId="7b31fadc-e233-4086-a9fa-8d2746a5e226" providerId="ADAL" clId="{AAFA86D8-3660-4574-927E-670762933EB6}" dt="2021-10-15T10:20:45" v="1983"/>
          <ac:grpSpMkLst>
            <pc:docMk/>
            <pc:sldMk cId="4263607001" sldId="256"/>
            <ac:grpSpMk id="634" creationId="{9C38129F-E456-4876-A50F-9BA3D2E2454F}"/>
          </ac:grpSpMkLst>
        </pc:grpChg>
        <pc:grpChg chg="del mod">
          <ac:chgData name="Le Vinh Thinh" userId="7b31fadc-e233-4086-a9fa-8d2746a5e226" providerId="ADAL" clId="{AAFA86D8-3660-4574-927E-670762933EB6}" dt="2021-10-15T10:20:48.370" v="1987"/>
          <ac:grpSpMkLst>
            <pc:docMk/>
            <pc:sldMk cId="4263607001" sldId="256"/>
            <ac:grpSpMk id="636" creationId="{77C44B64-ED03-422B-B2CD-25F46FB0DE1E}"/>
          </ac:grpSpMkLst>
        </pc:grpChg>
        <pc:grpChg chg="del mod">
          <ac:chgData name="Le Vinh Thinh" userId="7b31fadc-e233-4086-a9fa-8d2746a5e226" providerId="ADAL" clId="{AAFA86D8-3660-4574-927E-670762933EB6}" dt="2021-10-15T10:20:51.912" v="1990"/>
          <ac:grpSpMkLst>
            <pc:docMk/>
            <pc:sldMk cId="4263607001" sldId="256"/>
            <ac:grpSpMk id="640" creationId="{8ADC0830-4BBA-46F4-B8BA-4FDD9718AD64}"/>
          </ac:grpSpMkLst>
        </pc:grpChg>
        <pc:grpChg chg="del mod">
          <ac:chgData name="Le Vinh Thinh" userId="7b31fadc-e233-4086-a9fa-8d2746a5e226" providerId="ADAL" clId="{AAFA86D8-3660-4574-927E-670762933EB6}" dt="2021-10-15T10:20:58.262" v="1995"/>
          <ac:grpSpMkLst>
            <pc:docMk/>
            <pc:sldMk cId="4263607001" sldId="256"/>
            <ac:grpSpMk id="643" creationId="{52E2935F-AA6A-446B-BD1C-89B67542E21E}"/>
          </ac:grpSpMkLst>
        </pc:grpChg>
        <pc:grpChg chg="del mod">
          <ac:chgData name="Le Vinh Thinh" userId="7b31fadc-e233-4086-a9fa-8d2746a5e226" providerId="ADAL" clId="{AAFA86D8-3660-4574-927E-670762933EB6}" dt="2021-10-15T10:20:58.262" v="1995"/>
          <ac:grpSpMkLst>
            <pc:docMk/>
            <pc:sldMk cId="4263607001" sldId="256"/>
            <ac:grpSpMk id="646" creationId="{6CB97791-13DF-4A24-9092-8D7F8ECCE4E9}"/>
          </ac:grpSpMkLst>
        </pc:grpChg>
        <pc:grpChg chg="del mod">
          <ac:chgData name="Le Vinh Thinh" userId="7b31fadc-e233-4086-a9fa-8d2746a5e226" providerId="ADAL" clId="{AAFA86D8-3660-4574-927E-670762933EB6}" dt="2021-10-15T10:21:17.496" v="1996" actId="478"/>
          <ac:grpSpMkLst>
            <pc:docMk/>
            <pc:sldMk cId="4263607001" sldId="256"/>
            <ac:grpSpMk id="648" creationId="{4C65186C-E510-463D-839C-CB1AFC6D5386}"/>
          </ac:grpSpMkLst>
        </pc:grpChg>
        <pc:inkChg chg="add mod">
          <ac:chgData name="Le Vinh Thinh" userId="7b31fadc-e233-4086-a9fa-8d2746a5e226" providerId="ADAL" clId="{AAFA86D8-3660-4574-927E-670762933EB6}" dt="2021-10-12T06:24:55.302" v="46"/>
          <ac:inkMkLst>
            <pc:docMk/>
            <pc:sldMk cId="4263607001" sldId="256"/>
            <ac:inkMk id="4" creationId="{D347AC67-8671-48A1-AB33-5CC9B4F2D3F5}"/>
          </ac:inkMkLst>
        </pc:inkChg>
        <pc:inkChg chg="add mod">
          <ac:chgData name="Le Vinh Thinh" userId="7b31fadc-e233-4086-a9fa-8d2746a5e226" providerId="ADAL" clId="{AAFA86D8-3660-4574-927E-670762933EB6}" dt="2021-10-12T06:24:55.302" v="46"/>
          <ac:inkMkLst>
            <pc:docMk/>
            <pc:sldMk cId="4263607001" sldId="256"/>
            <ac:inkMk id="5" creationId="{E2EA01B0-09EA-4A35-8628-D2327FE8633D}"/>
          </ac:inkMkLst>
        </pc:inkChg>
        <pc:inkChg chg="add mod">
          <ac:chgData name="Le Vinh Thinh" userId="7b31fadc-e233-4086-a9fa-8d2746a5e226" providerId="ADAL" clId="{AAFA86D8-3660-4574-927E-670762933EB6}" dt="2021-10-12T06:24:55.302" v="46"/>
          <ac:inkMkLst>
            <pc:docMk/>
            <pc:sldMk cId="4263607001" sldId="256"/>
            <ac:inkMk id="7" creationId="{AA407657-C435-422A-9AAC-7D0D22111C6F}"/>
          </ac:inkMkLst>
        </pc:inkChg>
        <pc:inkChg chg="add mod">
          <ac:chgData name="Le Vinh Thinh" userId="7b31fadc-e233-4086-a9fa-8d2746a5e226" providerId="ADAL" clId="{AAFA86D8-3660-4574-927E-670762933EB6}" dt="2021-10-12T06:24:55.302" v="46"/>
          <ac:inkMkLst>
            <pc:docMk/>
            <pc:sldMk cId="4263607001" sldId="256"/>
            <ac:inkMk id="8" creationId="{1C25237A-F44D-4CE9-807D-E261525835FD}"/>
          </ac:inkMkLst>
        </pc:inkChg>
        <pc:inkChg chg="add mod">
          <ac:chgData name="Le Vinh Thinh" userId="7b31fadc-e233-4086-a9fa-8d2746a5e226" providerId="ADAL" clId="{AAFA86D8-3660-4574-927E-670762933EB6}" dt="2021-10-12T06:24:55.302" v="46"/>
          <ac:inkMkLst>
            <pc:docMk/>
            <pc:sldMk cId="4263607001" sldId="256"/>
            <ac:inkMk id="9" creationId="{D6D7F939-E0E2-41B6-8195-9F3B8A7BBEB6}"/>
          </ac:inkMkLst>
        </pc:inkChg>
        <pc:inkChg chg="add mod">
          <ac:chgData name="Le Vinh Thinh" userId="7b31fadc-e233-4086-a9fa-8d2746a5e226" providerId="ADAL" clId="{AAFA86D8-3660-4574-927E-670762933EB6}" dt="2021-10-12T06:24:55.302" v="46"/>
          <ac:inkMkLst>
            <pc:docMk/>
            <pc:sldMk cId="4263607001" sldId="256"/>
            <ac:inkMk id="10" creationId="{F07D8E3B-0158-4A86-8AEE-72D8BCF27348}"/>
          </ac:inkMkLst>
        </pc:inkChg>
        <pc:inkChg chg="add mod">
          <ac:chgData name="Le Vinh Thinh" userId="7b31fadc-e233-4086-a9fa-8d2746a5e226" providerId="ADAL" clId="{AAFA86D8-3660-4574-927E-670762933EB6}" dt="2021-10-12T06:24:55.302" v="46"/>
          <ac:inkMkLst>
            <pc:docMk/>
            <pc:sldMk cId="4263607001" sldId="256"/>
            <ac:inkMk id="11" creationId="{BB31D90B-D893-4B7F-99D5-F62A73989C42}"/>
          </ac:inkMkLst>
        </pc:inkChg>
        <pc:inkChg chg="add mod">
          <ac:chgData name="Le Vinh Thinh" userId="7b31fadc-e233-4086-a9fa-8d2746a5e226" providerId="ADAL" clId="{AAFA86D8-3660-4574-927E-670762933EB6}" dt="2021-10-12T06:24:55.302" v="46"/>
          <ac:inkMkLst>
            <pc:docMk/>
            <pc:sldMk cId="4263607001" sldId="256"/>
            <ac:inkMk id="12" creationId="{F53C2DCF-3C04-487B-B82B-B969398BC230}"/>
          </ac:inkMkLst>
        </pc:inkChg>
        <pc:inkChg chg="add mod">
          <ac:chgData name="Le Vinh Thinh" userId="7b31fadc-e233-4086-a9fa-8d2746a5e226" providerId="ADAL" clId="{AAFA86D8-3660-4574-927E-670762933EB6}" dt="2021-10-12T06:24:55.302" v="46"/>
          <ac:inkMkLst>
            <pc:docMk/>
            <pc:sldMk cId="4263607001" sldId="256"/>
            <ac:inkMk id="13" creationId="{8CF5A879-01FD-4879-A734-01184BF90766}"/>
          </ac:inkMkLst>
        </pc:inkChg>
        <pc:inkChg chg="add mod">
          <ac:chgData name="Le Vinh Thinh" userId="7b31fadc-e233-4086-a9fa-8d2746a5e226" providerId="ADAL" clId="{AAFA86D8-3660-4574-927E-670762933EB6}" dt="2021-10-12T06:24:55.302" v="46"/>
          <ac:inkMkLst>
            <pc:docMk/>
            <pc:sldMk cId="4263607001" sldId="256"/>
            <ac:inkMk id="14" creationId="{60B8E028-44DF-4878-BAD5-FBCD904699A2}"/>
          </ac:inkMkLst>
        </pc:inkChg>
        <pc:inkChg chg="add mod">
          <ac:chgData name="Le Vinh Thinh" userId="7b31fadc-e233-4086-a9fa-8d2746a5e226" providerId="ADAL" clId="{AAFA86D8-3660-4574-927E-670762933EB6}" dt="2021-10-12T06:24:55.302" v="46"/>
          <ac:inkMkLst>
            <pc:docMk/>
            <pc:sldMk cId="4263607001" sldId="256"/>
            <ac:inkMk id="16" creationId="{F01FADA2-13C6-451F-A772-39CD425E8EBA}"/>
          </ac:inkMkLst>
        </pc:inkChg>
        <pc:inkChg chg="add mod">
          <ac:chgData name="Le Vinh Thinh" userId="7b31fadc-e233-4086-a9fa-8d2746a5e226" providerId="ADAL" clId="{AAFA86D8-3660-4574-927E-670762933EB6}" dt="2021-10-12T06:24:55.302" v="46"/>
          <ac:inkMkLst>
            <pc:docMk/>
            <pc:sldMk cId="4263607001" sldId="256"/>
            <ac:inkMk id="18" creationId="{BD7DB066-4C89-42E4-B474-FF80C043E97F}"/>
          </ac:inkMkLst>
        </pc:inkChg>
        <pc:inkChg chg="add mod">
          <ac:chgData name="Le Vinh Thinh" userId="7b31fadc-e233-4086-a9fa-8d2746a5e226" providerId="ADAL" clId="{AAFA86D8-3660-4574-927E-670762933EB6}" dt="2021-10-12T06:24:55.302" v="46"/>
          <ac:inkMkLst>
            <pc:docMk/>
            <pc:sldMk cId="4263607001" sldId="256"/>
            <ac:inkMk id="20" creationId="{6EFF3CF5-2384-495B-BC23-B3C6C239A18B}"/>
          </ac:inkMkLst>
        </pc:inkChg>
        <pc:inkChg chg="add mod">
          <ac:chgData name="Le Vinh Thinh" userId="7b31fadc-e233-4086-a9fa-8d2746a5e226" providerId="ADAL" clId="{AAFA86D8-3660-4574-927E-670762933EB6}" dt="2021-10-12T06:24:55.302" v="46"/>
          <ac:inkMkLst>
            <pc:docMk/>
            <pc:sldMk cId="4263607001" sldId="256"/>
            <ac:inkMk id="21" creationId="{459939CB-A7A9-4324-A13C-2B669A17208C}"/>
          </ac:inkMkLst>
        </pc:inkChg>
        <pc:inkChg chg="add mod">
          <ac:chgData name="Le Vinh Thinh" userId="7b31fadc-e233-4086-a9fa-8d2746a5e226" providerId="ADAL" clId="{AAFA86D8-3660-4574-927E-670762933EB6}" dt="2021-10-12T06:24:55.302" v="46"/>
          <ac:inkMkLst>
            <pc:docMk/>
            <pc:sldMk cId="4263607001" sldId="256"/>
            <ac:inkMk id="22" creationId="{5C4F9470-9C52-44DE-93CE-715BAE3C3A6D}"/>
          </ac:inkMkLst>
        </pc:inkChg>
        <pc:inkChg chg="add mod">
          <ac:chgData name="Le Vinh Thinh" userId="7b31fadc-e233-4086-a9fa-8d2746a5e226" providerId="ADAL" clId="{AAFA86D8-3660-4574-927E-670762933EB6}" dt="2021-10-12T06:24:55.302" v="46"/>
          <ac:inkMkLst>
            <pc:docMk/>
            <pc:sldMk cId="4263607001" sldId="256"/>
            <ac:inkMk id="23" creationId="{ABD5A53E-E22A-458B-B5DB-7D8081832403}"/>
          </ac:inkMkLst>
        </pc:inkChg>
        <pc:inkChg chg="add mod">
          <ac:chgData name="Le Vinh Thinh" userId="7b31fadc-e233-4086-a9fa-8d2746a5e226" providerId="ADAL" clId="{AAFA86D8-3660-4574-927E-670762933EB6}" dt="2021-10-12T06:24:55.302" v="46"/>
          <ac:inkMkLst>
            <pc:docMk/>
            <pc:sldMk cId="4263607001" sldId="256"/>
            <ac:inkMk id="24" creationId="{319438FD-20C1-4958-9C18-42623A6428F5}"/>
          </ac:inkMkLst>
        </pc:inkChg>
        <pc:inkChg chg="add mod">
          <ac:chgData name="Le Vinh Thinh" userId="7b31fadc-e233-4086-a9fa-8d2746a5e226" providerId="ADAL" clId="{AAFA86D8-3660-4574-927E-670762933EB6}" dt="2021-10-12T06:24:55.302" v="46"/>
          <ac:inkMkLst>
            <pc:docMk/>
            <pc:sldMk cId="4263607001" sldId="256"/>
            <ac:inkMk id="25" creationId="{450B6CA1-35E6-4158-A67C-0D636DEF0982}"/>
          </ac:inkMkLst>
        </pc:inkChg>
        <pc:inkChg chg="add mod">
          <ac:chgData name="Le Vinh Thinh" userId="7b31fadc-e233-4086-a9fa-8d2746a5e226" providerId="ADAL" clId="{AAFA86D8-3660-4574-927E-670762933EB6}" dt="2021-10-12T06:24:55.302" v="46"/>
          <ac:inkMkLst>
            <pc:docMk/>
            <pc:sldMk cId="4263607001" sldId="256"/>
            <ac:inkMk id="27" creationId="{C2A6B6A8-C7B3-452B-AC6D-295705DC2DF2}"/>
          </ac:inkMkLst>
        </pc:inkChg>
        <pc:inkChg chg="add mod">
          <ac:chgData name="Le Vinh Thinh" userId="7b31fadc-e233-4086-a9fa-8d2746a5e226" providerId="ADAL" clId="{AAFA86D8-3660-4574-927E-670762933EB6}" dt="2021-10-12T06:24:55.302" v="46"/>
          <ac:inkMkLst>
            <pc:docMk/>
            <pc:sldMk cId="4263607001" sldId="256"/>
            <ac:inkMk id="28" creationId="{462AF493-410B-4BBB-8274-859DF5A829AE}"/>
          </ac:inkMkLst>
        </pc:inkChg>
        <pc:inkChg chg="add mod">
          <ac:chgData name="Le Vinh Thinh" userId="7b31fadc-e233-4086-a9fa-8d2746a5e226" providerId="ADAL" clId="{AAFA86D8-3660-4574-927E-670762933EB6}" dt="2021-10-12T06:24:55.302" v="46"/>
          <ac:inkMkLst>
            <pc:docMk/>
            <pc:sldMk cId="4263607001" sldId="256"/>
            <ac:inkMk id="30" creationId="{9E4BADB9-967B-4357-8444-7577F01E0706}"/>
          </ac:inkMkLst>
        </pc:inkChg>
        <pc:inkChg chg="add mod">
          <ac:chgData name="Le Vinh Thinh" userId="7b31fadc-e233-4086-a9fa-8d2746a5e226" providerId="ADAL" clId="{AAFA86D8-3660-4574-927E-670762933EB6}" dt="2021-10-12T06:24:55.302" v="46"/>
          <ac:inkMkLst>
            <pc:docMk/>
            <pc:sldMk cId="4263607001" sldId="256"/>
            <ac:inkMk id="31" creationId="{FB527751-DC80-41A7-810A-C42519109574}"/>
          </ac:inkMkLst>
        </pc:inkChg>
        <pc:inkChg chg="add mod">
          <ac:chgData name="Le Vinh Thinh" userId="7b31fadc-e233-4086-a9fa-8d2746a5e226" providerId="ADAL" clId="{AAFA86D8-3660-4574-927E-670762933EB6}" dt="2021-10-12T06:24:55.302" v="46"/>
          <ac:inkMkLst>
            <pc:docMk/>
            <pc:sldMk cId="4263607001" sldId="256"/>
            <ac:inkMk id="33" creationId="{D3D30A37-66CF-44BB-9C38-F0CD4216D331}"/>
          </ac:inkMkLst>
        </pc:inkChg>
        <pc:inkChg chg="add mod">
          <ac:chgData name="Le Vinh Thinh" userId="7b31fadc-e233-4086-a9fa-8d2746a5e226" providerId="ADAL" clId="{AAFA86D8-3660-4574-927E-670762933EB6}" dt="2021-10-12T06:24:55.302" v="46"/>
          <ac:inkMkLst>
            <pc:docMk/>
            <pc:sldMk cId="4263607001" sldId="256"/>
            <ac:inkMk id="34" creationId="{41CFE128-908F-42F1-8058-E8C6CFF50A51}"/>
          </ac:inkMkLst>
        </pc:inkChg>
        <pc:inkChg chg="add mod">
          <ac:chgData name="Le Vinh Thinh" userId="7b31fadc-e233-4086-a9fa-8d2746a5e226" providerId="ADAL" clId="{AAFA86D8-3660-4574-927E-670762933EB6}" dt="2021-10-12T06:24:55.302" v="46"/>
          <ac:inkMkLst>
            <pc:docMk/>
            <pc:sldMk cId="4263607001" sldId="256"/>
            <ac:inkMk id="36" creationId="{C9949866-03F5-4714-979E-54C41930F61A}"/>
          </ac:inkMkLst>
        </pc:inkChg>
        <pc:inkChg chg="add mod">
          <ac:chgData name="Le Vinh Thinh" userId="7b31fadc-e233-4086-a9fa-8d2746a5e226" providerId="ADAL" clId="{AAFA86D8-3660-4574-927E-670762933EB6}" dt="2021-10-12T06:24:55.302" v="46"/>
          <ac:inkMkLst>
            <pc:docMk/>
            <pc:sldMk cId="4263607001" sldId="256"/>
            <ac:inkMk id="37" creationId="{DD6EBC5C-F818-442C-9D73-C707F47F75D8}"/>
          </ac:inkMkLst>
        </pc:inkChg>
        <pc:inkChg chg="add mod">
          <ac:chgData name="Le Vinh Thinh" userId="7b31fadc-e233-4086-a9fa-8d2746a5e226" providerId="ADAL" clId="{AAFA86D8-3660-4574-927E-670762933EB6}" dt="2021-10-12T06:24:55.302" v="46"/>
          <ac:inkMkLst>
            <pc:docMk/>
            <pc:sldMk cId="4263607001" sldId="256"/>
            <ac:inkMk id="38" creationId="{9E2E0E61-4E7A-4B7F-ADBA-52E2E4415BF9}"/>
          </ac:inkMkLst>
        </pc:inkChg>
        <pc:inkChg chg="add mod">
          <ac:chgData name="Le Vinh Thinh" userId="7b31fadc-e233-4086-a9fa-8d2746a5e226" providerId="ADAL" clId="{AAFA86D8-3660-4574-927E-670762933EB6}" dt="2021-10-12T06:24:55.302" v="46"/>
          <ac:inkMkLst>
            <pc:docMk/>
            <pc:sldMk cId="4263607001" sldId="256"/>
            <ac:inkMk id="39" creationId="{598FC1F1-A7BE-497A-BD01-F938FAE581F7}"/>
          </ac:inkMkLst>
        </pc:inkChg>
        <pc:inkChg chg="add mod">
          <ac:chgData name="Le Vinh Thinh" userId="7b31fadc-e233-4086-a9fa-8d2746a5e226" providerId="ADAL" clId="{AAFA86D8-3660-4574-927E-670762933EB6}" dt="2021-10-12T06:24:55.302" v="46"/>
          <ac:inkMkLst>
            <pc:docMk/>
            <pc:sldMk cId="4263607001" sldId="256"/>
            <ac:inkMk id="41" creationId="{221A2CFD-0AD5-4E8A-B153-075101251868}"/>
          </ac:inkMkLst>
        </pc:inkChg>
        <pc:inkChg chg="add mod">
          <ac:chgData name="Le Vinh Thinh" userId="7b31fadc-e233-4086-a9fa-8d2746a5e226" providerId="ADAL" clId="{AAFA86D8-3660-4574-927E-670762933EB6}" dt="2021-10-12T06:24:55.302" v="46"/>
          <ac:inkMkLst>
            <pc:docMk/>
            <pc:sldMk cId="4263607001" sldId="256"/>
            <ac:inkMk id="42" creationId="{D7471858-C98F-47B5-9CBE-B5D3FA897B05}"/>
          </ac:inkMkLst>
        </pc:inkChg>
        <pc:inkChg chg="add mod">
          <ac:chgData name="Le Vinh Thinh" userId="7b31fadc-e233-4086-a9fa-8d2746a5e226" providerId="ADAL" clId="{AAFA86D8-3660-4574-927E-670762933EB6}" dt="2021-10-12T06:24:55.302" v="46"/>
          <ac:inkMkLst>
            <pc:docMk/>
            <pc:sldMk cId="4263607001" sldId="256"/>
            <ac:inkMk id="43" creationId="{577325B9-DF62-4C4B-87ED-FAC2A6E13FDB}"/>
          </ac:inkMkLst>
        </pc:inkChg>
        <pc:inkChg chg="add mod">
          <ac:chgData name="Le Vinh Thinh" userId="7b31fadc-e233-4086-a9fa-8d2746a5e226" providerId="ADAL" clId="{AAFA86D8-3660-4574-927E-670762933EB6}" dt="2021-10-12T06:24:55.302" v="46"/>
          <ac:inkMkLst>
            <pc:docMk/>
            <pc:sldMk cId="4263607001" sldId="256"/>
            <ac:inkMk id="44" creationId="{B0173868-BBBF-43C6-A934-97D83DB8865B}"/>
          </ac:inkMkLst>
        </pc:inkChg>
        <pc:inkChg chg="add mod">
          <ac:chgData name="Le Vinh Thinh" userId="7b31fadc-e233-4086-a9fa-8d2746a5e226" providerId="ADAL" clId="{AAFA86D8-3660-4574-927E-670762933EB6}" dt="2021-10-12T06:24:55.302" v="46"/>
          <ac:inkMkLst>
            <pc:docMk/>
            <pc:sldMk cId="4263607001" sldId="256"/>
            <ac:inkMk id="45" creationId="{18BC379B-E78C-40DB-B00E-00A3033203B7}"/>
          </ac:inkMkLst>
        </pc:inkChg>
        <pc:inkChg chg="add mod">
          <ac:chgData name="Le Vinh Thinh" userId="7b31fadc-e233-4086-a9fa-8d2746a5e226" providerId="ADAL" clId="{AAFA86D8-3660-4574-927E-670762933EB6}" dt="2021-10-12T06:24:55.302" v="46"/>
          <ac:inkMkLst>
            <pc:docMk/>
            <pc:sldMk cId="4263607001" sldId="256"/>
            <ac:inkMk id="46" creationId="{AF8B1057-87A7-4D7F-A99F-697615D18CE6}"/>
          </ac:inkMkLst>
        </pc:inkChg>
        <pc:inkChg chg="add mod">
          <ac:chgData name="Le Vinh Thinh" userId="7b31fadc-e233-4086-a9fa-8d2746a5e226" providerId="ADAL" clId="{AAFA86D8-3660-4574-927E-670762933EB6}" dt="2021-10-12T06:24:55.302" v="46"/>
          <ac:inkMkLst>
            <pc:docMk/>
            <pc:sldMk cId="4263607001" sldId="256"/>
            <ac:inkMk id="47" creationId="{E84EC972-E425-4313-90B4-FF07FADBE935}"/>
          </ac:inkMkLst>
        </pc:inkChg>
        <pc:inkChg chg="add mod">
          <ac:chgData name="Le Vinh Thinh" userId="7b31fadc-e233-4086-a9fa-8d2746a5e226" providerId="ADAL" clId="{AAFA86D8-3660-4574-927E-670762933EB6}" dt="2021-10-12T06:25:04.378" v="49"/>
          <ac:inkMkLst>
            <pc:docMk/>
            <pc:sldMk cId="4263607001" sldId="256"/>
            <ac:inkMk id="49" creationId="{9364DBA8-D21E-44D1-AB7D-F9DFADAA2342}"/>
          </ac:inkMkLst>
        </pc:inkChg>
        <pc:inkChg chg="add mod">
          <ac:chgData name="Le Vinh Thinh" userId="7b31fadc-e233-4086-a9fa-8d2746a5e226" providerId="ADAL" clId="{AAFA86D8-3660-4574-927E-670762933EB6}" dt="2021-10-12T06:25:04.378" v="49"/>
          <ac:inkMkLst>
            <pc:docMk/>
            <pc:sldMk cId="4263607001" sldId="256"/>
            <ac:inkMk id="50" creationId="{833A8CA1-FD0A-40C0-B1CB-F0C3D8844852}"/>
          </ac:inkMkLst>
        </pc:inkChg>
        <pc:inkChg chg="add mod">
          <ac:chgData name="Le Vinh Thinh" userId="7b31fadc-e233-4086-a9fa-8d2746a5e226" providerId="ADAL" clId="{AAFA86D8-3660-4574-927E-670762933EB6}" dt="2021-10-12T06:26:18.588" v="102"/>
          <ac:inkMkLst>
            <pc:docMk/>
            <pc:sldMk cId="4263607001" sldId="256"/>
            <ac:inkMk id="52" creationId="{11A1D6F3-8FB9-4227-849F-81E272C2DBAC}"/>
          </ac:inkMkLst>
        </pc:inkChg>
        <pc:inkChg chg="add mod">
          <ac:chgData name="Le Vinh Thinh" userId="7b31fadc-e233-4086-a9fa-8d2746a5e226" providerId="ADAL" clId="{AAFA86D8-3660-4574-927E-670762933EB6}" dt="2021-10-12T06:26:18.588" v="102"/>
          <ac:inkMkLst>
            <pc:docMk/>
            <pc:sldMk cId="4263607001" sldId="256"/>
            <ac:inkMk id="53" creationId="{08819885-8FD0-4106-B9A8-3BA8DE2ED529}"/>
          </ac:inkMkLst>
        </pc:inkChg>
        <pc:inkChg chg="add mod">
          <ac:chgData name="Le Vinh Thinh" userId="7b31fadc-e233-4086-a9fa-8d2746a5e226" providerId="ADAL" clId="{AAFA86D8-3660-4574-927E-670762933EB6}" dt="2021-10-12T06:26:18.588" v="102"/>
          <ac:inkMkLst>
            <pc:docMk/>
            <pc:sldMk cId="4263607001" sldId="256"/>
            <ac:inkMk id="54" creationId="{FE236E6B-69DD-4A1B-B2DD-4838C3F80239}"/>
          </ac:inkMkLst>
        </pc:inkChg>
        <pc:inkChg chg="add mod">
          <ac:chgData name="Le Vinh Thinh" userId="7b31fadc-e233-4086-a9fa-8d2746a5e226" providerId="ADAL" clId="{AAFA86D8-3660-4574-927E-670762933EB6}" dt="2021-10-12T06:26:18.588" v="102"/>
          <ac:inkMkLst>
            <pc:docMk/>
            <pc:sldMk cId="4263607001" sldId="256"/>
            <ac:inkMk id="55" creationId="{E4DF50FA-5FF2-430B-964D-262A37B7A27E}"/>
          </ac:inkMkLst>
        </pc:inkChg>
        <pc:inkChg chg="add mod">
          <ac:chgData name="Le Vinh Thinh" userId="7b31fadc-e233-4086-a9fa-8d2746a5e226" providerId="ADAL" clId="{AAFA86D8-3660-4574-927E-670762933EB6}" dt="2021-10-12T06:26:18.588" v="102"/>
          <ac:inkMkLst>
            <pc:docMk/>
            <pc:sldMk cId="4263607001" sldId="256"/>
            <ac:inkMk id="57" creationId="{368EDEA8-B303-42F6-8B3C-CE122532B505}"/>
          </ac:inkMkLst>
        </pc:inkChg>
        <pc:inkChg chg="add mod">
          <ac:chgData name="Le Vinh Thinh" userId="7b31fadc-e233-4086-a9fa-8d2746a5e226" providerId="ADAL" clId="{AAFA86D8-3660-4574-927E-670762933EB6}" dt="2021-10-12T06:26:18.588" v="102"/>
          <ac:inkMkLst>
            <pc:docMk/>
            <pc:sldMk cId="4263607001" sldId="256"/>
            <ac:inkMk id="58" creationId="{50EF5B3B-F1E6-43D3-A695-79D7565A5435}"/>
          </ac:inkMkLst>
        </pc:inkChg>
        <pc:inkChg chg="add mod">
          <ac:chgData name="Le Vinh Thinh" userId="7b31fadc-e233-4086-a9fa-8d2746a5e226" providerId="ADAL" clId="{AAFA86D8-3660-4574-927E-670762933EB6}" dt="2021-10-12T06:26:18.588" v="102"/>
          <ac:inkMkLst>
            <pc:docMk/>
            <pc:sldMk cId="4263607001" sldId="256"/>
            <ac:inkMk id="59" creationId="{5112D36F-DF83-472F-A1DC-1441E3585A13}"/>
          </ac:inkMkLst>
        </pc:inkChg>
        <pc:inkChg chg="add mod">
          <ac:chgData name="Le Vinh Thinh" userId="7b31fadc-e233-4086-a9fa-8d2746a5e226" providerId="ADAL" clId="{AAFA86D8-3660-4574-927E-670762933EB6}" dt="2021-10-12T06:26:18.588" v="102"/>
          <ac:inkMkLst>
            <pc:docMk/>
            <pc:sldMk cId="4263607001" sldId="256"/>
            <ac:inkMk id="60" creationId="{ABA6C19D-3BA9-489D-AF2C-5DD9B0D2DA97}"/>
          </ac:inkMkLst>
        </pc:inkChg>
        <pc:inkChg chg="add mod">
          <ac:chgData name="Le Vinh Thinh" userId="7b31fadc-e233-4086-a9fa-8d2746a5e226" providerId="ADAL" clId="{AAFA86D8-3660-4574-927E-670762933EB6}" dt="2021-10-12T06:26:18.588" v="102"/>
          <ac:inkMkLst>
            <pc:docMk/>
            <pc:sldMk cId="4263607001" sldId="256"/>
            <ac:inkMk id="61" creationId="{305BF180-432E-4A64-87C3-16DCD02E48AF}"/>
          </ac:inkMkLst>
        </pc:inkChg>
        <pc:inkChg chg="add mod">
          <ac:chgData name="Le Vinh Thinh" userId="7b31fadc-e233-4086-a9fa-8d2746a5e226" providerId="ADAL" clId="{AAFA86D8-3660-4574-927E-670762933EB6}" dt="2021-10-12T06:26:18.588" v="102"/>
          <ac:inkMkLst>
            <pc:docMk/>
            <pc:sldMk cId="4263607001" sldId="256"/>
            <ac:inkMk id="63" creationId="{63B720DD-7478-4DD1-86C8-322B187DC0AF}"/>
          </ac:inkMkLst>
        </pc:inkChg>
        <pc:inkChg chg="add mod">
          <ac:chgData name="Le Vinh Thinh" userId="7b31fadc-e233-4086-a9fa-8d2746a5e226" providerId="ADAL" clId="{AAFA86D8-3660-4574-927E-670762933EB6}" dt="2021-10-12T06:26:18.588" v="102"/>
          <ac:inkMkLst>
            <pc:docMk/>
            <pc:sldMk cId="4263607001" sldId="256"/>
            <ac:inkMk id="65" creationId="{A398A85A-3221-4262-921F-9AA507F55FE3}"/>
          </ac:inkMkLst>
        </pc:inkChg>
        <pc:inkChg chg="add mod">
          <ac:chgData name="Le Vinh Thinh" userId="7b31fadc-e233-4086-a9fa-8d2746a5e226" providerId="ADAL" clId="{AAFA86D8-3660-4574-927E-670762933EB6}" dt="2021-10-12T06:26:18.588" v="102"/>
          <ac:inkMkLst>
            <pc:docMk/>
            <pc:sldMk cId="4263607001" sldId="256"/>
            <ac:inkMk id="66" creationId="{7A9838D9-26E3-4631-97AC-320148D55D4C}"/>
          </ac:inkMkLst>
        </pc:inkChg>
        <pc:inkChg chg="add mod">
          <ac:chgData name="Le Vinh Thinh" userId="7b31fadc-e233-4086-a9fa-8d2746a5e226" providerId="ADAL" clId="{AAFA86D8-3660-4574-927E-670762933EB6}" dt="2021-10-12T06:26:18.588" v="102"/>
          <ac:inkMkLst>
            <pc:docMk/>
            <pc:sldMk cId="4263607001" sldId="256"/>
            <ac:inkMk id="68" creationId="{339141AD-BD83-47D4-857F-F172B0530B5E}"/>
          </ac:inkMkLst>
        </pc:inkChg>
        <pc:inkChg chg="add mod">
          <ac:chgData name="Le Vinh Thinh" userId="7b31fadc-e233-4086-a9fa-8d2746a5e226" providerId="ADAL" clId="{AAFA86D8-3660-4574-927E-670762933EB6}" dt="2021-10-12T06:26:18.588" v="102"/>
          <ac:inkMkLst>
            <pc:docMk/>
            <pc:sldMk cId="4263607001" sldId="256"/>
            <ac:inkMk id="70" creationId="{96520052-F317-4DBE-8480-B08135838CBE}"/>
          </ac:inkMkLst>
        </pc:inkChg>
        <pc:inkChg chg="add mod">
          <ac:chgData name="Le Vinh Thinh" userId="7b31fadc-e233-4086-a9fa-8d2746a5e226" providerId="ADAL" clId="{AAFA86D8-3660-4574-927E-670762933EB6}" dt="2021-10-12T06:26:18.588" v="102"/>
          <ac:inkMkLst>
            <pc:docMk/>
            <pc:sldMk cId="4263607001" sldId="256"/>
            <ac:inkMk id="72" creationId="{A71228A7-5D9F-4DCE-B37E-B2C57254F0D0}"/>
          </ac:inkMkLst>
        </pc:inkChg>
        <pc:inkChg chg="add mod">
          <ac:chgData name="Le Vinh Thinh" userId="7b31fadc-e233-4086-a9fa-8d2746a5e226" providerId="ADAL" clId="{AAFA86D8-3660-4574-927E-670762933EB6}" dt="2021-10-12T06:26:18.588" v="102"/>
          <ac:inkMkLst>
            <pc:docMk/>
            <pc:sldMk cId="4263607001" sldId="256"/>
            <ac:inkMk id="74" creationId="{418E32D1-A344-48C1-8442-0255F7436621}"/>
          </ac:inkMkLst>
        </pc:inkChg>
        <pc:inkChg chg="add mod">
          <ac:chgData name="Le Vinh Thinh" userId="7b31fadc-e233-4086-a9fa-8d2746a5e226" providerId="ADAL" clId="{AAFA86D8-3660-4574-927E-670762933EB6}" dt="2021-10-12T06:26:18.588" v="102"/>
          <ac:inkMkLst>
            <pc:docMk/>
            <pc:sldMk cId="4263607001" sldId="256"/>
            <ac:inkMk id="75" creationId="{6B4B875D-6BF1-4A80-A6C3-8C1F6A7264F4}"/>
          </ac:inkMkLst>
        </pc:inkChg>
        <pc:inkChg chg="add mod">
          <ac:chgData name="Le Vinh Thinh" userId="7b31fadc-e233-4086-a9fa-8d2746a5e226" providerId="ADAL" clId="{AAFA86D8-3660-4574-927E-670762933EB6}" dt="2021-10-12T06:26:18.588" v="102"/>
          <ac:inkMkLst>
            <pc:docMk/>
            <pc:sldMk cId="4263607001" sldId="256"/>
            <ac:inkMk id="76" creationId="{31A47063-DCB4-4B67-9D61-C7D54369BB3C}"/>
          </ac:inkMkLst>
        </pc:inkChg>
        <pc:inkChg chg="add mod">
          <ac:chgData name="Le Vinh Thinh" userId="7b31fadc-e233-4086-a9fa-8d2746a5e226" providerId="ADAL" clId="{AAFA86D8-3660-4574-927E-670762933EB6}" dt="2021-10-12T06:26:18.588" v="102"/>
          <ac:inkMkLst>
            <pc:docMk/>
            <pc:sldMk cId="4263607001" sldId="256"/>
            <ac:inkMk id="77" creationId="{8B6C68E5-02A1-453E-9B14-81ACC4EDFC84}"/>
          </ac:inkMkLst>
        </pc:inkChg>
        <pc:inkChg chg="add mod">
          <ac:chgData name="Le Vinh Thinh" userId="7b31fadc-e233-4086-a9fa-8d2746a5e226" providerId="ADAL" clId="{AAFA86D8-3660-4574-927E-670762933EB6}" dt="2021-10-12T06:26:18.588" v="102"/>
          <ac:inkMkLst>
            <pc:docMk/>
            <pc:sldMk cId="4263607001" sldId="256"/>
            <ac:inkMk id="79" creationId="{F94B233B-EE74-4744-A225-F766C62FDA82}"/>
          </ac:inkMkLst>
        </pc:inkChg>
        <pc:inkChg chg="add mod">
          <ac:chgData name="Le Vinh Thinh" userId="7b31fadc-e233-4086-a9fa-8d2746a5e226" providerId="ADAL" clId="{AAFA86D8-3660-4574-927E-670762933EB6}" dt="2021-10-12T06:26:18.588" v="102"/>
          <ac:inkMkLst>
            <pc:docMk/>
            <pc:sldMk cId="4263607001" sldId="256"/>
            <ac:inkMk id="80" creationId="{9AF49DC5-B7D8-4195-BCA3-AE3337D5F87D}"/>
          </ac:inkMkLst>
        </pc:inkChg>
        <pc:inkChg chg="add mod">
          <ac:chgData name="Le Vinh Thinh" userId="7b31fadc-e233-4086-a9fa-8d2746a5e226" providerId="ADAL" clId="{AAFA86D8-3660-4574-927E-670762933EB6}" dt="2021-10-12T06:26:18.588" v="102"/>
          <ac:inkMkLst>
            <pc:docMk/>
            <pc:sldMk cId="4263607001" sldId="256"/>
            <ac:inkMk id="81" creationId="{5CC41EC1-0227-4F26-BFAD-A23D31691A16}"/>
          </ac:inkMkLst>
        </pc:inkChg>
        <pc:inkChg chg="add mod">
          <ac:chgData name="Le Vinh Thinh" userId="7b31fadc-e233-4086-a9fa-8d2746a5e226" providerId="ADAL" clId="{AAFA86D8-3660-4574-927E-670762933EB6}" dt="2021-10-12T06:26:18.588" v="102"/>
          <ac:inkMkLst>
            <pc:docMk/>
            <pc:sldMk cId="4263607001" sldId="256"/>
            <ac:inkMk id="82" creationId="{38252C3C-6AB3-400B-AFA7-446C8846B7CF}"/>
          </ac:inkMkLst>
        </pc:inkChg>
        <pc:inkChg chg="add mod">
          <ac:chgData name="Le Vinh Thinh" userId="7b31fadc-e233-4086-a9fa-8d2746a5e226" providerId="ADAL" clId="{AAFA86D8-3660-4574-927E-670762933EB6}" dt="2021-10-12T06:26:18.588" v="102"/>
          <ac:inkMkLst>
            <pc:docMk/>
            <pc:sldMk cId="4263607001" sldId="256"/>
            <ac:inkMk id="84" creationId="{2E164C76-0F55-40F7-97C8-97EDA102A7FF}"/>
          </ac:inkMkLst>
        </pc:inkChg>
        <pc:inkChg chg="add mod">
          <ac:chgData name="Le Vinh Thinh" userId="7b31fadc-e233-4086-a9fa-8d2746a5e226" providerId="ADAL" clId="{AAFA86D8-3660-4574-927E-670762933EB6}" dt="2021-10-12T06:26:18.588" v="102"/>
          <ac:inkMkLst>
            <pc:docMk/>
            <pc:sldMk cId="4263607001" sldId="256"/>
            <ac:inkMk id="85" creationId="{B9DDB425-6AAF-4F72-9163-E4C7E20B0138}"/>
          </ac:inkMkLst>
        </pc:inkChg>
        <pc:inkChg chg="add mod">
          <ac:chgData name="Le Vinh Thinh" userId="7b31fadc-e233-4086-a9fa-8d2746a5e226" providerId="ADAL" clId="{AAFA86D8-3660-4574-927E-670762933EB6}" dt="2021-10-12T06:26:18.588" v="102"/>
          <ac:inkMkLst>
            <pc:docMk/>
            <pc:sldMk cId="4263607001" sldId="256"/>
            <ac:inkMk id="87" creationId="{F0B9633D-6F8D-4971-9930-8003B216E400}"/>
          </ac:inkMkLst>
        </pc:inkChg>
        <pc:inkChg chg="add mod">
          <ac:chgData name="Le Vinh Thinh" userId="7b31fadc-e233-4086-a9fa-8d2746a5e226" providerId="ADAL" clId="{AAFA86D8-3660-4574-927E-670762933EB6}" dt="2021-10-12T06:26:18.588" v="102"/>
          <ac:inkMkLst>
            <pc:docMk/>
            <pc:sldMk cId="4263607001" sldId="256"/>
            <ac:inkMk id="89" creationId="{53AC89F1-6FE4-4C93-AFF3-5344BA6DF965}"/>
          </ac:inkMkLst>
        </pc:inkChg>
        <pc:inkChg chg="add mod">
          <ac:chgData name="Le Vinh Thinh" userId="7b31fadc-e233-4086-a9fa-8d2746a5e226" providerId="ADAL" clId="{AAFA86D8-3660-4574-927E-670762933EB6}" dt="2021-10-12T06:26:18.588" v="102"/>
          <ac:inkMkLst>
            <pc:docMk/>
            <pc:sldMk cId="4263607001" sldId="256"/>
            <ac:inkMk id="90" creationId="{8F4C77CE-FF81-4B27-8A9C-D829792910C0}"/>
          </ac:inkMkLst>
        </pc:inkChg>
        <pc:inkChg chg="add mod">
          <ac:chgData name="Le Vinh Thinh" userId="7b31fadc-e233-4086-a9fa-8d2746a5e226" providerId="ADAL" clId="{AAFA86D8-3660-4574-927E-670762933EB6}" dt="2021-10-12T06:26:18.588" v="102"/>
          <ac:inkMkLst>
            <pc:docMk/>
            <pc:sldMk cId="4263607001" sldId="256"/>
            <ac:inkMk id="91" creationId="{670EBB7F-5888-4581-A2D8-185AC8C641DD}"/>
          </ac:inkMkLst>
        </pc:inkChg>
        <pc:inkChg chg="add mod">
          <ac:chgData name="Le Vinh Thinh" userId="7b31fadc-e233-4086-a9fa-8d2746a5e226" providerId="ADAL" clId="{AAFA86D8-3660-4574-927E-670762933EB6}" dt="2021-10-12T06:26:18.588" v="102"/>
          <ac:inkMkLst>
            <pc:docMk/>
            <pc:sldMk cId="4263607001" sldId="256"/>
            <ac:inkMk id="92" creationId="{E35D53A6-D586-44FD-8832-43B9304A92FF}"/>
          </ac:inkMkLst>
        </pc:inkChg>
        <pc:inkChg chg="add mod">
          <ac:chgData name="Le Vinh Thinh" userId="7b31fadc-e233-4086-a9fa-8d2746a5e226" providerId="ADAL" clId="{AAFA86D8-3660-4574-927E-670762933EB6}" dt="2021-10-12T06:26:18.588" v="102"/>
          <ac:inkMkLst>
            <pc:docMk/>
            <pc:sldMk cId="4263607001" sldId="256"/>
            <ac:inkMk id="95" creationId="{00B15EA9-67DB-44BD-B52E-4C8D3E95E385}"/>
          </ac:inkMkLst>
        </pc:inkChg>
        <pc:inkChg chg="add mod">
          <ac:chgData name="Le Vinh Thinh" userId="7b31fadc-e233-4086-a9fa-8d2746a5e226" providerId="ADAL" clId="{AAFA86D8-3660-4574-927E-670762933EB6}" dt="2021-10-12T06:26:18.588" v="102"/>
          <ac:inkMkLst>
            <pc:docMk/>
            <pc:sldMk cId="4263607001" sldId="256"/>
            <ac:inkMk id="96" creationId="{5D5672F7-0C78-45CD-804F-05175E64250D}"/>
          </ac:inkMkLst>
        </pc:inkChg>
        <pc:inkChg chg="add mod">
          <ac:chgData name="Le Vinh Thinh" userId="7b31fadc-e233-4086-a9fa-8d2746a5e226" providerId="ADAL" clId="{AAFA86D8-3660-4574-927E-670762933EB6}" dt="2021-10-12T06:26:18.588" v="102"/>
          <ac:inkMkLst>
            <pc:docMk/>
            <pc:sldMk cId="4263607001" sldId="256"/>
            <ac:inkMk id="98" creationId="{4CEFF22C-1AB8-45D2-93BC-638E3C647B03}"/>
          </ac:inkMkLst>
        </pc:inkChg>
        <pc:inkChg chg="add mod">
          <ac:chgData name="Le Vinh Thinh" userId="7b31fadc-e233-4086-a9fa-8d2746a5e226" providerId="ADAL" clId="{AAFA86D8-3660-4574-927E-670762933EB6}" dt="2021-10-12T06:26:18.588" v="102"/>
          <ac:inkMkLst>
            <pc:docMk/>
            <pc:sldMk cId="4263607001" sldId="256"/>
            <ac:inkMk id="99" creationId="{3393E6FA-4166-4725-8D8C-9A1AB7F2359C}"/>
          </ac:inkMkLst>
        </pc:inkChg>
        <pc:inkChg chg="add mod">
          <ac:chgData name="Le Vinh Thinh" userId="7b31fadc-e233-4086-a9fa-8d2746a5e226" providerId="ADAL" clId="{AAFA86D8-3660-4574-927E-670762933EB6}" dt="2021-10-12T06:26:18.588" v="102"/>
          <ac:inkMkLst>
            <pc:docMk/>
            <pc:sldMk cId="4263607001" sldId="256"/>
            <ac:inkMk id="101" creationId="{72F1D3BF-5CBE-4AA3-9EAE-2264549C023C}"/>
          </ac:inkMkLst>
        </pc:inkChg>
        <pc:inkChg chg="add mod">
          <ac:chgData name="Le Vinh Thinh" userId="7b31fadc-e233-4086-a9fa-8d2746a5e226" providerId="ADAL" clId="{AAFA86D8-3660-4574-927E-670762933EB6}" dt="2021-10-12T06:26:18.588" v="102"/>
          <ac:inkMkLst>
            <pc:docMk/>
            <pc:sldMk cId="4263607001" sldId="256"/>
            <ac:inkMk id="102" creationId="{2859972F-0C02-431F-B648-A18119F80CEF}"/>
          </ac:inkMkLst>
        </pc:inkChg>
        <pc:inkChg chg="add mod">
          <ac:chgData name="Le Vinh Thinh" userId="7b31fadc-e233-4086-a9fa-8d2746a5e226" providerId="ADAL" clId="{AAFA86D8-3660-4574-927E-670762933EB6}" dt="2021-10-12T06:29:00.896" v="199"/>
          <ac:inkMkLst>
            <pc:docMk/>
            <pc:sldMk cId="4263607001" sldId="256"/>
            <ac:inkMk id="104" creationId="{1E8678C6-C745-47F5-B8B5-89F4FCFA54FA}"/>
          </ac:inkMkLst>
        </pc:inkChg>
        <pc:inkChg chg="add mod">
          <ac:chgData name="Le Vinh Thinh" userId="7b31fadc-e233-4086-a9fa-8d2746a5e226" providerId="ADAL" clId="{AAFA86D8-3660-4574-927E-670762933EB6}" dt="2021-10-12T06:29:00.896" v="199"/>
          <ac:inkMkLst>
            <pc:docMk/>
            <pc:sldMk cId="4263607001" sldId="256"/>
            <ac:inkMk id="105" creationId="{68A26B9A-26DE-405B-9CD6-6B3D3639CDC5}"/>
          </ac:inkMkLst>
        </pc:inkChg>
        <pc:inkChg chg="add mod">
          <ac:chgData name="Le Vinh Thinh" userId="7b31fadc-e233-4086-a9fa-8d2746a5e226" providerId="ADAL" clId="{AAFA86D8-3660-4574-927E-670762933EB6}" dt="2021-10-12T06:29:00.896" v="199"/>
          <ac:inkMkLst>
            <pc:docMk/>
            <pc:sldMk cId="4263607001" sldId="256"/>
            <ac:inkMk id="107" creationId="{2D2B7AEF-664F-4450-832E-6E2FA5D6EBA0}"/>
          </ac:inkMkLst>
        </pc:inkChg>
        <pc:inkChg chg="add mod">
          <ac:chgData name="Le Vinh Thinh" userId="7b31fadc-e233-4086-a9fa-8d2746a5e226" providerId="ADAL" clId="{AAFA86D8-3660-4574-927E-670762933EB6}" dt="2021-10-12T06:29:00.896" v="199"/>
          <ac:inkMkLst>
            <pc:docMk/>
            <pc:sldMk cId="4263607001" sldId="256"/>
            <ac:inkMk id="108" creationId="{CC67FC1A-AAFE-4C45-B56C-40F646536884}"/>
          </ac:inkMkLst>
        </pc:inkChg>
        <pc:inkChg chg="add mod">
          <ac:chgData name="Le Vinh Thinh" userId="7b31fadc-e233-4086-a9fa-8d2746a5e226" providerId="ADAL" clId="{AAFA86D8-3660-4574-927E-670762933EB6}" dt="2021-10-12T06:29:00.896" v="199"/>
          <ac:inkMkLst>
            <pc:docMk/>
            <pc:sldMk cId="4263607001" sldId="256"/>
            <ac:inkMk id="110" creationId="{F040FB8F-94FD-4288-B020-FD86F97486B9}"/>
          </ac:inkMkLst>
        </pc:inkChg>
        <pc:inkChg chg="add mod">
          <ac:chgData name="Le Vinh Thinh" userId="7b31fadc-e233-4086-a9fa-8d2746a5e226" providerId="ADAL" clId="{AAFA86D8-3660-4574-927E-670762933EB6}" dt="2021-10-12T06:29:00.896" v="199"/>
          <ac:inkMkLst>
            <pc:docMk/>
            <pc:sldMk cId="4263607001" sldId="256"/>
            <ac:inkMk id="112" creationId="{17BDCE48-BBEA-408F-AF74-57E51DAA3470}"/>
          </ac:inkMkLst>
        </pc:inkChg>
        <pc:inkChg chg="add mod">
          <ac:chgData name="Le Vinh Thinh" userId="7b31fadc-e233-4086-a9fa-8d2746a5e226" providerId="ADAL" clId="{AAFA86D8-3660-4574-927E-670762933EB6}" dt="2021-10-12T06:29:00.896" v="199"/>
          <ac:inkMkLst>
            <pc:docMk/>
            <pc:sldMk cId="4263607001" sldId="256"/>
            <ac:inkMk id="113" creationId="{4A160EB1-A3E8-403A-A532-B1283A868489}"/>
          </ac:inkMkLst>
        </pc:inkChg>
        <pc:inkChg chg="add mod">
          <ac:chgData name="Le Vinh Thinh" userId="7b31fadc-e233-4086-a9fa-8d2746a5e226" providerId="ADAL" clId="{AAFA86D8-3660-4574-927E-670762933EB6}" dt="2021-10-12T06:29:00.896" v="199"/>
          <ac:inkMkLst>
            <pc:docMk/>
            <pc:sldMk cId="4263607001" sldId="256"/>
            <ac:inkMk id="114" creationId="{B3B31659-CB60-4244-BB3A-EE0E97779980}"/>
          </ac:inkMkLst>
        </pc:inkChg>
        <pc:inkChg chg="add mod">
          <ac:chgData name="Le Vinh Thinh" userId="7b31fadc-e233-4086-a9fa-8d2746a5e226" providerId="ADAL" clId="{AAFA86D8-3660-4574-927E-670762933EB6}" dt="2021-10-12T06:29:00.896" v="199"/>
          <ac:inkMkLst>
            <pc:docMk/>
            <pc:sldMk cId="4263607001" sldId="256"/>
            <ac:inkMk id="115" creationId="{C1B8B623-82B5-4D61-A699-F0B15B04D44E}"/>
          </ac:inkMkLst>
        </pc:inkChg>
        <pc:inkChg chg="add mod">
          <ac:chgData name="Le Vinh Thinh" userId="7b31fadc-e233-4086-a9fa-8d2746a5e226" providerId="ADAL" clId="{AAFA86D8-3660-4574-927E-670762933EB6}" dt="2021-10-12T06:29:00.896" v="199"/>
          <ac:inkMkLst>
            <pc:docMk/>
            <pc:sldMk cId="4263607001" sldId="256"/>
            <ac:inkMk id="116" creationId="{C047DE8C-D532-43E3-8CF8-16F4A9A589D7}"/>
          </ac:inkMkLst>
        </pc:inkChg>
        <pc:inkChg chg="add mod">
          <ac:chgData name="Le Vinh Thinh" userId="7b31fadc-e233-4086-a9fa-8d2746a5e226" providerId="ADAL" clId="{AAFA86D8-3660-4574-927E-670762933EB6}" dt="2021-10-12T06:29:00.896" v="199"/>
          <ac:inkMkLst>
            <pc:docMk/>
            <pc:sldMk cId="4263607001" sldId="256"/>
            <ac:inkMk id="117" creationId="{EE70FC04-7B90-4931-9074-6E5422C7FDD7}"/>
          </ac:inkMkLst>
        </pc:inkChg>
        <pc:inkChg chg="add mod">
          <ac:chgData name="Le Vinh Thinh" userId="7b31fadc-e233-4086-a9fa-8d2746a5e226" providerId="ADAL" clId="{AAFA86D8-3660-4574-927E-670762933EB6}" dt="2021-10-12T06:29:00.896" v="199"/>
          <ac:inkMkLst>
            <pc:docMk/>
            <pc:sldMk cId="4263607001" sldId="256"/>
            <ac:inkMk id="118" creationId="{030FC43B-6ECB-4DC1-95BB-AA08523EF014}"/>
          </ac:inkMkLst>
        </pc:inkChg>
        <pc:inkChg chg="add mod">
          <ac:chgData name="Le Vinh Thinh" userId="7b31fadc-e233-4086-a9fa-8d2746a5e226" providerId="ADAL" clId="{AAFA86D8-3660-4574-927E-670762933EB6}" dt="2021-10-12T06:29:00.896" v="199"/>
          <ac:inkMkLst>
            <pc:docMk/>
            <pc:sldMk cId="4263607001" sldId="256"/>
            <ac:inkMk id="119" creationId="{4972DAEB-DBFF-49FE-ACBD-A1DB83E6B02E}"/>
          </ac:inkMkLst>
        </pc:inkChg>
        <pc:inkChg chg="add mod">
          <ac:chgData name="Le Vinh Thinh" userId="7b31fadc-e233-4086-a9fa-8d2746a5e226" providerId="ADAL" clId="{AAFA86D8-3660-4574-927E-670762933EB6}" dt="2021-10-12T06:29:00.896" v="199"/>
          <ac:inkMkLst>
            <pc:docMk/>
            <pc:sldMk cId="4263607001" sldId="256"/>
            <ac:inkMk id="120" creationId="{7C054297-28E9-4628-8DC9-E93263C67D18}"/>
          </ac:inkMkLst>
        </pc:inkChg>
        <pc:inkChg chg="add mod">
          <ac:chgData name="Le Vinh Thinh" userId="7b31fadc-e233-4086-a9fa-8d2746a5e226" providerId="ADAL" clId="{AAFA86D8-3660-4574-927E-670762933EB6}" dt="2021-10-12T06:29:00.896" v="199"/>
          <ac:inkMkLst>
            <pc:docMk/>
            <pc:sldMk cId="4263607001" sldId="256"/>
            <ac:inkMk id="121" creationId="{3C24D319-FC1C-4B36-85D4-4A20CBC5A8EE}"/>
          </ac:inkMkLst>
        </pc:inkChg>
        <pc:inkChg chg="add del mod">
          <ac:chgData name="Le Vinh Thinh" userId="7b31fadc-e233-4086-a9fa-8d2746a5e226" providerId="ADAL" clId="{AAFA86D8-3660-4574-927E-670762933EB6}" dt="2021-10-12T06:29:10.840" v="201" actId="478"/>
          <ac:inkMkLst>
            <pc:docMk/>
            <pc:sldMk cId="4263607001" sldId="256"/>
            <ac:inkMk id="123" creationId="{17C9C670-5E7D-4EC9-BE3C-CE49FAFF6C00}"/>
          </ac:inkMkLst>
        </pc:inkChg>
        <pc:inkChg chg="add mod">
          <ac:chgData name="Le Vinh Thinh" userId="7b31fadc-e233-4086-a9fa-8d2746a5e226" providerId="ADAL" clId="{AAFA86D8-3660-4574-927E-670762933EB6}" dt="2021-10-12T06:29:00.896" v="199"/>
          <ac:inkMkLst>
            <pc:docMk/>
            <pc:sldMk cId="4263607001" sldId="256"/>
            <ac:inkMk id="125" creationId="{D57ADC74-AF81-4894-B4D1-6ADEB1577BB3}"/>
          </ac:inkMkLst>
        </pc:inkChg>
        <pc:inkChg chg="add mod">
          <ac:chgData name="Le Vinh Thinh" userId="7b31fadc-e233-4086-a9fa-8d2746a5e226" providerId="ADAL" clId="{AAFA86D8-3660-4574-927E-670762933EB6}" dt="2021-10-12T06:29:00.896" v="199"/>
          <ac:inkMkLst>
            <pc:docMk/>
            <pc:sldMk cId="4263607001" sldId="256"/>
            <ac:inkMk id="126" creationId="{1B4F91EE-5470-4FCE-9F1F-D0F9AC7C3EDA}"/>
          </ac:inkMkLst>
        </pc:inkChg>
        <pc:inkChg chg="add mod">
          <ac:chgData name="Le Vinh Thinh" userId="7b31fadc-e233-4086-a9fa-8d2746a5e226" providerId="ADAL" clId="{AAFA86D8-3660-4574-927E-670762933EB6}" dt="2021-10-12T06:29:00.896" v="199"/>
          <ac:inkMkLst>
            <pc:docMk/>
            <pc:sldMk cId="4263607001" sldId="256"/>
            <ac:inkMk id="127" creationId="{D9BBE6DD-27C7-4EDB-A8AC-6CA285AE06E0}"/>
          </ac:inkMkLst>
        </pc:inkChg>
        <pc:inkChg chg="add mod">
          <ac:chgData name="Le Vinh Thinh" userId="7b31fadc-e233-4086-a9fa-8d2746a5e226" providerId="ADAL" clId="{AAFA86D8-3660-4574-927E-670762933EB6}" dt="2021-10-12T06:29:00.896" v="199"/>
          <ac:inkMkLst>
            <pc:docMk/>
            <pc:sldMk cId="4263607001" sldId="256"/>
            <ac:inkMk id="128" creationId="{ABEA512D-59F0-41D2-A53B-F748BA56544C}"/>
          </ac:inkMkLst>
        </pc:inkChg>
        <pc:inkChg chg="add mod">
          <ac:chgData name="Le Vinh Thinh" userId="7b31fadc-e233-4086-a9fa-8d2746a5e226" providerId="ADAL" clId="{AAFA86D8-3660-4574-927E-670762933EB6}" dt="2021-10-12T06:29:00.896" v="199"/>
          <ac:inkMkLst>
            <pc:docMk/>
            <pc:sldMk cId="4263607001" sldId="256"/>
            <ac:inkMk id="130" creationId="{2F53B69F-2AB0-4366-8DA5-8CAF0E4BA602}"/>
          </ac:inkMkLst>
        </pc:inkChg>
        <pc:inkChg chg="add mod">
          <ac:chgData name="Le Vinh Thinh" userId="7b31fadc-e233-4086-a9fa-8d2746a5e226" providerId="ADAL" clId="{AAFA86D8-3660-4574-927E-670762933EB6}" dt="2021-10-12T06:29:00.896" v="199"/>
          <ac:inkMkLst>
            <pc:docMk/>
            <pc:sldMk cId="4263607001" sldId="256"/>
            <ac:inkMk id="131" creationId="{0758496F-8CC8-473F-9F5B-F42315BB969F}"/>
          </ac:inkMkLst>
        </pc:inkChg>
        <pc:inkChg chg="add mod">
          <ac:chgData name="Le Vinh Thinh" userId="7b31fadc-e233-4086-a9fa-8d2746a5e226" providerId="ADAL" clId="{AAFA86D8-3660-4574-927E-670762933EB6}" dt="2021-10-12T06:29:00.896" v="199"/>
          <ac:inkMkLst>
            <pc:docMk/>
            <pc:sldMk cId="4263607001" sldId="256"/>
            <ac:inkMk id="133" creationId="{33B41D17-9031-4B94-AA2C-1C5F384F7204}"/>
          </ac:inkMkLst>
        </pc:inkChg>
        <pc:inkChg chg="add mod">
          <ac:chgData name="Le Vinh Thinh" userId="7b31fadc-e233-4086-a9fa-8d2746a5e226" providerId="ADAL" clId="{AAFA86D8-3660-4574-927E-670762933EB6}" dt="2021-10-12T06:29:00.896" v="199"/>
          <ac:inkMkLst>
            <pc:docMk/>
            <pc:sldMk cId="4263607001" sldId="256"/>
            <ac:inkMk id="134" creationId="{C088771D-2EA1-4039-8953-ACEF30621C5F}"/>
          </ac:inkMkLst>
        </pc:inkChg>
        <pc:inkChg chg="add mod">
          <ac:chgData name="Le Vinh Thinh" userId="7b31fadc-e233-4086-a9fa-8d2746a5e226" providerId="ADAL" clId="{AAFA86D8-3660-4574-927E-670762933EB6}" dt="2021-10-12T06:29:00.896" v="199"/>
          <ac:inkMkLst>
            <pc:docMk/>
            <pc:sldMk cId="4263607001" sldId="256"/>
            <ac:inkMk id="135" creationId="{8166CFB4-BA31-44FE-9BBA-EF6DF7799B40}"/>
          </ac:inkMkLst>
        </pc:inkChg>
        <pc:inkChg chg="add mod">
          <ac:chgData name="Le Vinh Thinh" userId="7b31fadc-e233-4086-a9fa-8d2746a5e226" providerId="ADAL" clId="{AAFA86D8-3660-4574-927E-670762933EB6}" dt="2021-10-12T06:29:00.896" v="199"/>
          <ac:inkMkLst>
            <pc:docMk/>
            <pc:sldMk cId="4263607001" sldId="256"/>
            <ac:inkMk id="136" creationId="{07258857-0A1A-4371-979A-9DF122AB69C0}"/>
          </ac:inkMkLst>
        </pc:inkChg>
        <pc:inkChg chg="add mod">
          <ac:chgData name="Le Vinh Thinh" userId="7b31fadc-e233-4086-a9fa-8d2746a5e226" providerId="ADAL" clId="{AAFA86D8-3660-4574-927E-670762933EB6}" dt="2021-10-12T06:29:00.896" v="199"/>
          <ac:inkMkLst>
            <pc:docMk/>
            <pc:sldMk cId="4263607001" sldId="256"/>
            <ac:inkMk id="137" creationId="{D1C80446-D3C0-4545-833C-FBF9C93254F3}"/>
          </ac:inkMkLst>
        </pc:inkChg>
        <pc:inkChg chg="add mod">
          <ac:chgData name="Le Vinh Thinh" userId="7b31fadc-e233-4086-a9fa-8d2746a5e226" providerId="ADAL" clId="{AAFA86D8-3660-4574-927E-670762933EB6}" dt="2021-10-12T06:29:00.896" v="199"/>
          <ac:inkMkLst>
            <pc:docMk/>
            <pc:sldMk cId="4263607001" sldId="256"/>
            <ac:inkMk id="138" creationId="{FF7997CA-51F4-428B-B201-293DBBD7E7B8}"/>
          </ac:inkMkLst>
        </pc:inkChg>
        <pc:inkChg chg="add mod">
          <ac:chgData name="Le Vinh Thinh" userId="7b31fadc-e233-4086-a9fa-8d2746a5e226" providerId="ADAL" clId="{AAFA86D8-3660-4574-927E-670762933EB6}" dt="2021-10-12T06:29:00.896" v="199"/>
          <ac:inkMkLst>
            <pc:docMk/>
            <pc:sldMk cId="4263607001" sldId="256"/>
            <ac:inkMk id="140" creationId="{0F269C07-92D1-4214-8F54-896C452A4C31}"/>
          </ac:inkMkLst>
        </pc:inkChg>
        <pc:inkChg chg="add mod">
          <ac:chgData name="Le Vinh Thinh" userId="7b31fadc-e233-4086-a9fa-8d2746a5e226" providerId="ADAL" clId="{AAFA86D8-3660-4574-927E-670762933EB6}" dt="2021-10-12T06:29:00.896" v="199"/>
          <ac:inkMkLst>
            <pc:docMk/>
            <pc:sldMk cId="4263607001" sldId="256"/>
            <ac:inkMk id="141" creationId="{814C76A8-D384-4CB9-B58A-908937904DAD}"/>
          </ac:inkMkLst>
        </pc:inkChg>
        <pc:inkChg chg="add mod">
          <ac:chgData name="Le Vinh Thinh" userId="7b31fadc-e233-4086-a9fa-8d2746a5e226" providerId="ADAL" clId="{AAFA86D8-3660-4574-927E-670762933EB6}" dt="2021-10-12T06:29:00.896" v="199"/>
          <ac:inkMkLst>
            <pc:docMk/>
            <pc:sldMk cId="4263607001" sldId="256"/>
            <ac:inkMk id="142" creationId="{B2E0B0A4-B761-4361-8807-BD21C08D5EE3}"/>
          </ac:inkMkLst>
        </pc:inkChg>
        <pc:inkChg chg="add mod">
          <ac:chgData name="Le Vinh Thinh" userId="7b31fadc-e233-4086-a9fa-8d2746a5e226" providerId="ADAL" clId="{AAFA86D8-3660-4574-927E-670762933EB6}" dt="2021-10-12T06:29:00.896" v="199"/>
          <ac:inkMkLst>
            <pc:docMk/>
            <pc:sldMk cId="4263607001" sldId="256"/>
            <ac:inkMk id="143" creationId="{8A798F08-350F-457D-AEDA-E1BA119D5410}"/>
          </ac:inkMkLst>
        </pc:inkChg>
        <pc:inkChg chg="add mod">
          <ac:chgData name="Le Vinh Thinh" userId="7b31fadc-e233-4086-a9fa-8d2746a5e226" providerId="ADAL" clId="{AAFA86D8-3660-4574-927E-670762933EB6}" dt="2021-10-12T06:29:00.896" v="199"/>
          <ac:inkMkLst>
            <pc:docMk/>
            <pc:sldMk cId="4263607001" sldId="256"/>
            <ac:inkMk id="144" creationId="{AC612A01-C680-4A2F-B068-A4597F19706F}"/>
          </ac:inkMkLst>
        </pc:inkChg>
        <pc:inkChg chg="add mod">
          <ac:chgData name="Le Vinh Thinh" userId="7b31fadc-e233-4086-a9fa-8d2746a5e226" providerId="ADAL" clId="{AAFA86D8-3660-4574-927E-670762933EB6}" dt="2021-10-12T06:29:00.896" v="199"/>
          <ac:inkMkLst>
            <pc:docMk/>
            <pc:sldMk cId="4263607001" sldId="256"/>
            <ac:inkMk id="145" creationId="{98FB5B6A-6450-4F3B-BBF2-AB36E9C25442}"/>
          </ac:inkMkLst>
        </pc:inkChg>
        <pc:inkChg chg="add mod">
          <ac:chgData name="Le Vinh Thinh" userId="7b31fadc-e233-4086-a9fa-8d2746a5e226" providerId="ADAL" clId="{AAFA86D8-3660-4574-927E-670762933EB6}" dt="2021-10-12T06:29:00.896" v="199"/>
          <ac:inkMkLst>
            <pc:docMk/>
            <pc:sldMk cId="4263607001" sldId="256"/>
            <ac:inkMk id="146" creationId="{07CA5C93-F7DA-431C-AE30-A4BD2AA4BB91}"/>
          </ac:inkMkLst>
        </pc:inkChg>
        <pc:inkChg chg="add mod">
          <ac:chgData name="Le Vinh Thinh" userId="7b31fadc-e233-4086-a9fa-8d2746a5e226" providerId="ADAL" clId="{AAFA86D8-3660-4574-927E-670762933EB6}" dt="2021-10-12T06:29:00.896" v="199"/>
          <ac:inkMkLst>
            <pc:docMk/>
            <pc:sldMk cId="4263607001" sldId="256"/>
            <ac:inkMk id="148" creationId="{5524E2E6-D720-42A1-B1D4-4D33FF8CB68C}"/>
          </ac:inkMkLst>
        </pc:inkChg>
        <pc:inkChg chg="add mod">
          <ac:chgData name="Le Vinh Thinh" userId="7b31fadc-e233-4086-a9fa-8d2746a5e226" providerId="ADAL" clId="{AAFA86D8-3660-4574-927E-670762933EB6}" dt="2021-10-12T06:29:00.896" v="199"/>
          <ac:inkMkLst>
            <pc:docMk/>
            <pc:sldMk cId="4263607001" sldId="256"/>
            <ac:inkMk id="149" creationId="{FB831B50-47ED-44ED-9D05-B8D1F4D5734D}"/>
          </ac:inkMkLst>
        </pc:inkChg>
        <pc:inkChg chg="add mod">
          <ac:chgData name="Le Vinh Thinh" userId="7b31fadc-e233-4086-a9fa-8d2746a5e226" providerId="ADAL" clId="{AAFA86D8-3660-4574-927E-670762933EB6}" dt="2021-10-12T06:29:00.896" v="199"/>
          <ac:inkMkLst>
            <pc:docMk/>
            <pc:sldMk cId="4263607001" sldId="256"/>
            <ac:inkMk id="150" creationId="{EB3268CD-9858-46D5-A509-0BF3DFF7BBF5}"/>
          </ac:inkMkLst>
        </pc:inkChg>
        <pc:inkChg chg="add mod">
          <ac:chgData name="Le Vinh Thinh" userId="7b31fadc-e233-4086-a9fa-8d2746a5e226" providerId="ADAL" clId="{AAFA86D8-3660-4574-927E-670762933EB6}" dt="2021-10-12T06:29:00.896" v="199"/>
          <ac:inkMkLst>
            <pc:docMk/>
            <pc:sldMk cId="4263607001" sldId="256"/>
            <ac:inkMk id="151" creationId="{176627D3-0BE1-4740-934C-F6B0B837DE3F}"/>
          </ac:inkMkLst>
        </pc:inkChg>
        <pc:inkChg chg="add mod">
          <ac:chgData name="Le Vinh Thinh" userId="7b31fadc-e233-4086-a9fa-8d2746a5e226" providerId="ADAL" clId="{AAFA86D8-3660-4574-927E-670762933EB6}" dt="2021-10-12T06:29:00.896" v="199"/>
          <ac:inkMkLst>
            <pc:docMk/>
            <pc:sldMk cId="4263607001" sldId="256"/>
            <ac:inkMk id="152" creationId="{48398FBD-B977-4FF1-A51E-15AB8EB62506}"/>
          </ac:inkMkLst>
        </pc:inkChg>
        <pc:inkChg chg="add mod">
          <ac:chgData name="Le Vinh Thinh" userId="7b31fadc-e233-4086-a9fa-8d2746a5e226" providerId="ADAL" clId="{AAFA86D8-3660-4574-927E-670762933EB6}" dt="2021-10-12T06:29:00.896" v="199"/>
          <ac:inkMkLst>
            <pc:docMk/>
            <pc:sldMk cId="4263607001" sldId="256"/>
            <ac:inkMk id="154" creationId="{FCE99472-8AF1-49E7-B4B1-3220DBD63A2F}"/>
          </ac:inkMkLst>
        </pc:inkChg>
        <pc:inkChg chg="add mod">
          <ac:chgData name="Le Vinh Thinh" userId="7b31fadc-e233-4086-a9fa-8d2746a5e226" providerId="ADAL" clId="{AAFA86D8-3660-4574-927E-670762933EB6}" dt="2021-10-12T06:29:00.896" v="199"/>
          <ac:inkMkLst>
            <pc:docMk/>
            <pc:sldMk cId="4263607001" sldId="256"/>
            <ac:inkMk id="155" creationId="{143A8E5B-0542-4E5C-9153-2E3D8707F404}"/>
          </ac:inkMkLst>
        </pc:inkChg>
        <pc:inkChg chg="add mod">
          <ac:chgData name="Le Vinh Thinh" userId="7b31fadc-e233-4086-a9fa-8d2746a5e226" providerId="ADAL" clId="{AAFA86D8-3660-4574-927E-670762933EB6}" dt="2021-10-12T06:29:00.896" v="199"/>
          <ac:inkMkLst>
            <pc:docMk/>
            <pc:sldMk cId="4263607001" sldId="256"/>
            <ac:inkMk id="156" creationId="{0BE3C9E7-78D7-4AA0-84BB-01162DADF2C5}"/>
          </ac:inkMkLst>
        </pc:inkChg>
        <pc:inkChg chg="add mod">
          <ac:chgData name="Le Vinh Thinh" userId="7b31fadc-e233-4086-a9fa-8d2746a5e226" providerId="ADAL" clId="{AAFA86D8-3660-4574-927E-670762933EB6}" dt="2021-10-12T06:29:00.896" v="199"/>
          <ac:inkMkLst>
            <pc:docMk/>
            <pc:sldMk cId="4263607001" sldId="256"/>
            <ac:inkMk id="157" creationId="{A694DC72-B2E7-4D86-AC5A-E3EEA242E23D}"/>
          </ac:inkMkLst>
        </pc:inkChg>
        <pc:inkChg chg="add mod">
          <ac:chgData name="Le Vinh Thinh" userId="7b31fadc-e233-4086-a9fa-8d2746a5e226" providerId="ADAL" clId="{AAFA86D8-3660-4574-927E-670762933EB6}" dt="2021-10-12T06:29:00.896" v="199"/>
          <ac:inkMkLst>
            <pc:docMk/>
            <pc:sldMk cId="4263607001" sldId="256"/>
            <ac:inkMk id="158" creationId="{AA5569DA-B926-43D0-A1D1-AE120CA86270}"/>
          </ac:inkMkLst>
        </pc:inkChg>
        <pc:inkChg chg="add mod">
          <ac:chgData name="Le Vinh Thinh" userId="7b31fadc-e233-4086-a9fa-8d2746a5e226" providerId="ADAL" clId="{AAFA86D8-3660-4574-927E-670762933EB6}" dt="2021-10-12T06:29:00.896" v="199"/>
          <ac:inkMkLst>
            <pc:docMk/>
            <pc:sldMk cId="4263607001" sldId="256"/>
            <ac:inkMk id="160" creationId="{34AE0FB4-9E93-4BA0-9F73-931C661AC011}"/>
          </ac:inkMkLst>
        </pc:inkChg>
        <pc:inkChg chg="add mod">
          <ac:chgData name="Le Vinh Thinh" userId="7b31fadc-e233-4086-a9fa-8d2746a5e226" providerId="ADAL" clId="{AAFA86D8-3660-4574-927E-670762933EB6}" dt="2021-10-12T06:29:00.896" v="199"/>
          <ac:inkMkLst>
            <pc:docMk/>
            <pc:sldMk cId="4263607001" sldId="256"/>
            <ac:inkMk id="161" creationId="{D6E99D1B-46FC-4A27-BF3F-18CA63F50F50}"/>
          </ac:inkMkLst>
        </pc:inkChg>
        <pc:inkChg chg="add mod">
          <ac:chgData name="Le Vinh Thinh" userId="7b31fadc-e233-4086-a9fa-8d2746a5e226" providerId="ADAL" clId="{AAFA86D8-3660-4574-927E-670762933EB6}" dt="2021-10-12T06:29:00.896" v="199"/>
          <ac:inkMkLst>
            <pc:docMk/>
            <pc:sldMk cId="4263607001" sldId="256"/>
            <ac:inkMk id="162" creationId="{9BE31ED9-FF04-4B13-AA79-BFF7137C66AA}"/>
          </ac:inkMkLst>
        </pc:inkChg>
        <pc:inkChg chg="add mod">
          <ac:chgData name="Le Vinh Thinh" userId="7b31fadc-e233-4086-a9fa-8d2746a5e226" providerId="ADAL" clId="{AAFA86D8-3660-4574-927E-670762933EB6}" dt="2021-10-12T06:29:00.896" v="199"/>
          <ac:inkMkLst>
            <pc:docMk/>
            <pc:sldMk cId="4263607001" sldId="256"/>
            <ac:inkMk id="163" creationId="{BEB37629-DC4B-49BD-BB07-7A6B8937FAF4}"/>
          </ac:inkMkLst>
        </pc:inkChg>
        <pc:inkChg chg="add mod">
          <ac:chgData name="Le Vinh Thinh" userId="7b31fadc-e233-4086-a9fa-8d2746a5e226" providerId="ADAL" clId="{AAFA86D8-3660-4574-927E-670762933EB6}" dt="2021-10-12T06:29:00.896" v="199"/>
          <ac:inkMkLst>
            <pc:docMk/>
            <pc:sldMk cId="4263607001" sldId="256"/>
            <ac:inkMk id="164" creationId="{EA7158E0-56EF-49AC-A928-BCBC1BECBB9F}"/>
          </ac:inkMkLst>
        </pc:inkChg>
        <pc:inkChg chg="add mod">
          <ac:chgData name="Le Vinh Thinh" userId="7b31fadc-e233-4086-a9fa-8d2746a5e226" providerId="ADAL" clId="{AAFA86D8-3660-4574-927E-670762933EB6}" dt="2021-10-12T06:29:00.896" v="199"/>
          <ac:inkMkLst>
            <pc:docMk/>
            <pc:sldMk cId="4263607001" sldId="256"/>
            <ac:inkMk id="166" creationId="{F77AABBE-94E5-4B6B-8FC2-D98BBAF7EF47}"/>
          </ac:inkMkLst>
        </pc:inkChg>
        <pc:inkChg chg="add mod">
          <ac:chgData name="Le Vinh Thinh" userId="7b31fadc-e233-4086-a9fa-8d2746a5e226" providerId="ADAL" clId="{AAFA86D8-3660-4574-927E-670762933EB6}" dt="2021-10-12T06:29:00.896" v="199"/>
          <ac:inkMkLst>
            <pc:docMk/>
            <pc:sldMk cId="4263607001" sldId="256"/>
            <ac:inkMk id="167" creationId="{CD137626-7D3F-4985-81EF-CF8C49364AEF}"/>
          </ac:inkMkLst>
        </pc:inkChg>
        <pc:inkChg chg="add mod">
          <ac:chgData name="Le Vinh Thinh" userId="7b31fadc-e233-4086-a9fa-8d2746a5e226" providerId="ADAL" clId="{AAFA86D8-3660-4574-927E-670762933EB6}" dt="2021-10-12T06:29:00.896" v="199"/>
          <ac:inkMkLst>
            <pc:docMk/>
            <pc:sldMk cId="4263607001" sldId="256"/>
            <ac:inkMk id="168" creationId="{7E91A7BD-0AA1-4CBF-AB8B-AF1F3B092784}"/>
          </ac:inkMkLst>
        </pc:inkChg>
        <pc:inkChg chg="add mod">
          <ac:chgData name="Le Vinh Thinh" userId="7b31fadc-e233-4086-a9fa-8d2746a5e226" providerId="ADAL" clId="{AAFA86D8-3660-4574-927E-670762933EB6}" dt="2021-10-12T06:29:00.896" v="199"/>
          <ac:inkMkLst>
            <pc:docMk/>
            <pc:sldMk cId="4263607001" sldId="256"/>
            <ac:inkMk id="169" creationId="{1D5A5966-BBF7-4885-9DB3-A1EA9CDBE0BB}"/>
          </ac:inkMkLst>
        </pc:inkChg>
        <pc:inkChg chg="add mod">
          <ac:chgData name="Le Vinh Thinh" userId="7b31fadc-e233-4086-a9fa-8d2746a5e226" providerId="ADAL" clId="{AAFA86D8-3660-4574-927E-670762933EB6}" dt="2021-10-12T06:29:00.896" v="199"/>
          <ac:inkMkLst>
            <pc:docMk/>
            <pc:sldMk cId="4263607001" sldId="256"/>
            <ac:inkMk id="170" creationId="{9707E2A2-5475-4B41-A787-2AFB3E7EE0E4}"/>
          </ac:inkMkLst>
        </pc:inkChg>
        <pc:inkChg chg="add mod">
          <ac:chgData name="Le Vinh Thinh" userId="7b31fadc-e233-4086-a9fa-8d2746a5e226" providerId="ADAL" clId="{AAFA86D8-3660-4574-927E-670762933EB6}" dt="2021-10-12T06:29:00.896" v="199"/>
          <ac:inkMkLst>
            <pc:docMk/>
            <pc:sldMk cId="4263607001" sldId="256"/>
            <ac:inkMk id="171" creationId="{851651F1-3EF7-477E-B7A7-7BF97455B99C}"/>
          </ac:inkMkLst>
        </pc:inkChg>
        <pc:inkChg chg="add mod">
          <ac:chgData name="Le Vinh Thinh" userId="7b31fadc-e233-4086-a9fa-8d2746a5e226" providerId="ADAL" clId="{AAFA86D8-3660-4574-927E-670762933EB6}" dt="2021-10-12T06:29:00.896" v="199"/>
          <ac:inkMkLst>
            <pc:docMk/>
            <pc:sldMk cId="4263607001" sldId="256"/>
            <ac:inkMk id="172" creationId="{2BA3D016-C2C0-4326-9636-648582EAFEEB}"/>
          </ac:inkMkLst>
        </pc:inkChg>
        <pc:inkChg chg="add mod">
          <ac:chgData name="Le Vinh Thinh" userId="7b31fadc-e233-4086-a9fa-8d2746a5e226" providerId="ADAL" clId="{AAFA86D8-3660-4574-927E-670762933EB6}" dt="2021-10-12T06:29:00.896" v="199"/>
          <ac:inkMkLst>
            <pc:docMk/>
            <pc:sldMk cId="4263607001" sldId="256"/>
            <ac:inkMk id="173" creationId="{8A681F6A-199C-4C78-B75D-8940D71EFB62}"/>
          </ac:inkMkLst>
        </pc:inkChg>
        <pc:inkChg chg="add mod">
          <ac:chgData name="Le Vinh Thinh" userId="7b31fadc-e233-4086-a9fa-8d2746a5e226" providerId="ADAL" clId="{AAFA86D8-3660-4574-927E-670762933EB6}" dt="2021-10-12T06:29:00.896" v="199"/>
          <ac:inkMkLst>
            <pc:docMk/>
            <pc:sldMk cId="4263607001" sldId="256"/>
            <ac:inkMk id="174" creationId="{FC23532F-5F86-4154-A9C6-443C11367035}"/>
          </ac:inkMkLst>
        </pc:inkChg>
        <pc:inkChg chg="add mod">
          <ac:chgData name="Le Vinh Thinh" userId="7b31fadc-e233-4086-a9fa-8d2746a5e226" providerId="ADAL" clId="{AAFA86D8-3660-4574-927E-670762933EB6}" dt="2021-10-12T06:29:00.896" v="199"/>
          <ac:inkMkLst>
            <pc:docMk/>
            <pc:sldMk cId="4263607001" sldId="256"/>
            <ac:inkMk id="176" creationId="{D47CAB52-8F68-4A19-BBCE-4A3658198002}"/>
          </ac:inkMkLst>
        </pc:inkChg>
        <pc:inkChg chg="add mod">
          <ac:chgData name="Le Vinh Thinh" userId="7b31fadc-e233-4086-a9fa-8d2746a5e226" providerId="ADAL" clId="{AAFA86D8-3660-4574-927E-670762933EB6}" dt="2021-10-12T06:29:00.896" v="199"/>
          <ac:inkMkLst>
            <pc:docMk/>
            <pc:sldMk cId="4263607001" sldId="256"/>
            <ac:inkMk id="177" creationId="{00858BDF-9595-4C24-B480-B0450367C47C}"/>
          </ac:inkMkLst>
        </pc:inkChg>
        <pc:inkChg chg="add mod">
          <ac:chgData name="Le Vinh Thinh" userId="7b31fadc-e233-4086-a9fa-8d2746a5e226" providerId="ADAL" clId="{AAFA86D8-3660-4574-927E-670762933EB6}" dt="2021-10-12T06:29:00.896" v="199"/>
          <ac:inkMkLst>
            <pc:docMk/>
            <pc:sldMk cId="4263607001" sldId="256"/>
            <ac:inkMk id="178" creationId="{77056A11-ED6E-4C9E-BBBA-A2C0BB6C3AE3}"/>
          </ac:inkMkLst>
        </pc:inkChg>
        <pc:inkChg chg="add mod">
          <ac:chgData name="Le Vinh Thinh" userId="7b31fadc-e233-4086-a9fa-8d2746a5e226" providerId="ADAL" clId="{AAFA86D8-3660-4574-927E-670762933EB6}" dt="2021-10-12T06:29:00.896" v="199"/>
          <ac:inkMkLst>
            <pc:docMk/>
            <pc:sldMk cId="4263607001" sldId="256"/>
            <ac:inkMk id="179" creationId="{18CB6344-3580-40BA-AFD5-ED293E8210D2}"/>
          </ac:inkMkLst>
        </pc:inkChg>
        <pc:inkChg chg="add mod">
          <ac:chgData name="Le Vinh Thinh" userId="7b31fadc-e233-4086-a9fa-8d2746a5e226" providerId="ADAL" clId="{AAFA86D8-3660-4574-927E-670762933EB6}" dt="2021-10-12T06:29:00.896" v="199"/>
          <ac:inkMkLst>
            <pc:docMk/>
            <pc:sldMk cId="4263607001" sldId="256"/>
            <ac:inkMk id="180" creationId="{38E9560F-B017-4AE2-BFEA-228BF5792DF8}"/>
          </ac:inkMkLst>
        </pc:inkChg>
        <pc:inkChg chg="add mod">
          <ac:chgData name="Le Vinh Thinh" userId="7b31fadc-e233-4086-a9fa-8d2746a5e226" providerId="ADAL" clId="{AAFA86D8-3660-4574-927E-670762933EB6}" dt="2021-10-12T06:29:00.896" v="199"/>
          <ac:inkMkLst>
            <pc:docMk/>
            <pc:sldMk cId="4263607001" sldId="256"/>
            <ac:inkMk id="181" creationId="{0B652405-1C91-456F-90D9-A9E24FE43665}"/>
          </ac:inkMkLst>
        </pc:inkChg>
        <pc:inkChg chg="add mod">
          <ac:chgData name="Le Vinh Thinh" userId="7b31fadc-e233-4086-a9fa-8d2746a5e226" providerId="ADAL" clId="{AAFA86D8-3660-4574-927E-670762933EB6}" dt="2021-10-12T06:29:00.896" v="199"/>
          <ac:inkMkLst>
            <pc:docMk/>
            <pc:sldMk cId="4263607001" sldId="256"/>
            <ac:inkMk id="183" creationId="{BD143CE3-B3A1-4DEA-A115-59A9A1498417}"/>
          </ac:inkMkLst>
        </pc:inkChg>
        <pc:inkChg chg="add mod">
          <ac:chgData name="Le Vinh Thinh" userId="7b31fadc-e233-4086-a9fa-8d2746a5e226" providerId="ADAL" clId="{AAFA86D8-3660-4574-927E-670762933EB6}" dt="2021-10-12T06:29:00.896" v="199"/>
          <ac:inkMkLst>
            <pc:docMk/>
            <pc:sldMk cId="4263607001" sldId="256"/>
            <ac:inkMk id="184" creationId="{AD0F35E0-F3B7-406F-899F-C015A18EC4AB}"/>
          </ac:inkMkLst>
        </pc:inkChg>
        <pc:inkChg chg="add mod">
          <ac:chgData name="Le Vinh Thinh" userId="7b31fadc-e233-4086-a9fa-8d2746a5e226" providerId="ADAL" clId="{AAFA86D8-3660-4574-927E-670762933EB6}" dt="2021-10-12T06:29:00.896" v="199"/>
          <ac:inkMkLst>
            <pc:docMk/>
            <pc:sldMk cId="4263607001" sldId="256"/>
            <ac:inkMk id="185" creationId="{0509CF9C-1D38-4138-8770-BA77B19F0990}"/>
          </ac:inkMkLst>
        </pc:inkChg>
        <pc:inkChg chg="add mod">
          <ac:chgData name="Le Vinh Thinh" userId="7b31fadc-e233-4086-a9fa-8d2746a5e226" providerId="ADAL" clId="{AAFA86D8-3660-4574-927E-670762933EB6}" dt="2021-10-12T06:29:00.896" v="199"/>
          <ac:inkMkLst>
            <pc:docMk/>
            <pc:sldMk cId="4263607001" sldId="256"/>
            <ac:inkMk id="186" creationId="{E3F912A8-B539-4FF3-A9E0-2AF0662396A5}"/>
          </ac:inkMkLst>
        </pc:inkChg>
        <pc:inkChg chg="add mod">
          <ac:chgData name="Le Vinh Thinh" userId="7b31fadc-e233-4086-a9fa-8d2746a5e226" providerId="ADAL" clId="{AAFA86D8-3660-4574-927E-670762933EB6}" dt="2021-10-12T06:29:00.896" v="199"/>
          <ac:inkMkLst>
            <pc:docMk/>
            <pc:sldMk cId="4263607001" sldId="256"/>
            <ac:inkMk id="187" creationId="{431116A1-3C87-4A16-BC0E-A26CF95876DD}"/>
          </ac:inkMkLst>
        </pc:inkChg>
        <pc:inkChg chg="add mod">
          <ac:chgData name="Le Vinh Thinh" userId="7b31fadc-e233-4086-a9fa-8d2746a5e226" providerId="ADAL" clId="{AAFA86D8-3660-4574-927E-670762933EB6}" dt="2021-10-12T06:29:00.896" v="199"/>
          <ac:inkMkLst>
            <pc:docMk/>
            <pc:sldMk cId="4263607001" sldId="256"/>
            <ac:inkMk id="189" creationId="{7B8B05B7-074E-4903-A0BA-B2B7B25068B7}"/>
          </ac:inkMkLst>
        </pc:inkChg>
        <pc:inkChg chg="add mod">
          <ac:chgData name="Le Vinh Thinh" userId="7b31fadc-e233-4086-a9fa-8d2746a5e226" providerId="ADAL" clId="{AAFA86D8-3660-4574-927E-670762933EB6}" dt="2021-10-12T06:29:00.896" v="199"/>
          <ac:inkMkLst>
            <pc:docMk/>
            <pc:sldMk cId="4263607001" sldId="256"/>
            <ac:inkMk id="191" creationId="{F034A4D2-D828-46D7-8211-3B025E0D38B3}"/>
          </ac:inkMkLst>
        </pc:inkChg>
        <pc:inkChg chg="add mod">
          <ac:chgData name="Le Vinh Thinh" userId="7b31fadc-e233-4086-a9fa-8d2746a5e226" providerId="ADAL" clId="{AAFA86D8-3660-4574-927E-670762933EB6}" dt="2021-10-12T06:29:00.896" v="199"/>
          <ac:inkMkLst>
            <pc:docMk/>
            <pc:sldMk cId="4263607001" sldId="256"/>
            <ac:inkMk id="192" creationId="{64FC13FD-FF44-4A11-A478-20BCC67E0779}"/>
          </ac:inkMkLst>
        </pc:inkChg>
        <pc:inkChg chg="add mod">
          <ac:chgData name="Le Vinh Thinh" userId="7b31fadc-e233-4086-a9fa-8d2746a5e226" providerId="ADAL" clId="{AAFA86D8-3660-4574-927E-670762933EB6}" dt="2021-10-12T06:29:00.896" v="199"/>
          <ac:inkMkLst>
            <pc:docMk/>
            <pc:sldMk cId="4263607001" sldId="256"/>
            <ac:inkMk id="194" creationId="{C73DA465-CEB1-4ED2-B6B2-6C890218456C}"/>
          </ac:inkMkLst>
        </pc:inkChg>
        <pc:inkChg chg="add mod">
          <ac:chgData name="Le Vinh Thinh" userId="7b31fadc-e233-4086-a9fa-8d2746a5e226" providerId="ADAL" clId="{AAFA86D8-3660-4574-927E-670762933EB6}" dt="2021-10-12T06:29:00.896" v="199"/>
          <ac:inkMkLst>
            <pc:docMk/>
            <pc:sldMk cId="4263607001" sldId="256"/>
            <ac:inkMk id="196" creationId="{AE975001-A268-43E2-89BF-DB4F7EEFAE7E}"/>
          </ac:inkMkLst>
        </pc:inkChg>
        <pc:inkChg chg="add mod">
          <ac:chgData name="Le Vinh Thinh" userId="7b31fadc-e233-4086-a9fa-8d2746a5e226" providerId="ADAL" clId="{AAFA86D8-3660-4574-927E-670762933EB6}" dt="2021-10-12T06:29:00.896" v="199"/>
          <ac:inkMkLst>
            <pc:docMk/>
            <pc:sldMk cId="4263607001" sldId="256"/>
            <ac:inkMk id="198" creationId="{02342526-8B55-4C84-9F78-9F246D56A5F1}"/>
          </ac:inkMkLst>
        </pc:inkChg>
        <pc:inkChg chg="add mod">
          <ac:chgData name="Le Vinh Thinh" userId="7b31fadc-e233-4086-a9fa-8d2746a5e226" providerId="ADAL" clId="{AAFA86D8-3660-4574-927E-670762933EB6}" dt="2021-10-15T10:10:04.906" v="1586"/>
          <ac:inkMkLst>
            <pc:docMk/>
            <pc:sldMk cId="4263607001" sldId="256"/>
            <ac:inkMk id="200" creationId="{C1B01BEC-B57A-4B98-8829-D94F65E697DB}"/>
          </ac:inkMkLst>
        </pc:inkChg>
        <pc:inkChg chg="add mod">
          <ac:chgData name="Le Vinh Thinh" userId="7b31fadc-e233-4086-a9fa-8d2746a5e226" providerId="ADAL" clId="{AAFA86D8-3660-4574-927E-670762933EB6}" dt="2021-10-15T10:10:04.906" v="1586"/>
          <ac:inkMkLst>
            <pc:docMk/>
            <pc:sldMk cId="4263607001" sldId="256"/>
            <ac:inkMk id="201" creationId="{06FD4497-BA27-4A02-83ED-52B4C3408BAC}"/>
          </ac:inkMkLst>
        </pc:inkChg>
        <pc:inkChg chg="add mod">
          <ac:chgData name="Le Vinh Thinh" userId="7b31fadc-e233-4086-a9fa-8d2746a5e226" providerId="ADAL" clId="{AAFA86D8-3660-4574-927E-670762933EB6}" dt="2021-10-15T10:10:04.906" v="1586"/>
          <ac:inkMkLst>
            <pc:docMk/>
            <pc:sldMk cId="4263607001" sldId="256"/>
            <ac:inkMk id="203" creationId="{299D3002-427C-457D-B5C2-25822E0CA54D}"/>
          </ac:inkMkLst>
        </pc:inkChg>
        <pc:inkChg chg="add mod">
          <ac:chgData name="Le Vinh Thinh" userId="7b31fadc-e233-4086-a9fa-8d2746a5e226" providerId="ADAL" clId="{AAFA86D8-3660-4574-927E-670762933EB6}" dt="2021-10-15T10:10:04.906" v="1586"/>
          <ac:inkMkLst>
            <pc:docMk/>
            <pc:sldMk cId="4263607001" sldId="256"/>
            <ac:inkMk id="205" creationId="{B5DF8513-4822-49E8-BC4F-8E93C716C829}"/>
          </ac:inkMkLst>
        </pc:inkChg>
        <pc:inkChg chg="add mod">
          <ac:chgData name="Le Vinh Thinh" userId="7b31fadc-e233-4086-a9fa-8d2746a5e226" providerId="ADAL" clId="{AAFA86D8-3660-4574-927E-670762933EB6}" dt="2021-10-15T10:10:04.906" v="1586"/>
          <ac:inkMkLst>
            <pc:docMk/>
            <pc:sldMk cId="4263607001" sldId="256"/>
            <ac:inkMk id="206" creationId="{6F503E5E-5853-40D3-BDB0-9E90A5FBA44F}"/>
          </ac:inkMkLst>
        </pc:inkChg>
        <pc:inkChg chg="add mod">
          <ac:chgData name="Le Vinh Thinh" userId="7b31fadc-e233-4086-a9fa-8d2746a5e226" providerId="ADAL" clId="{AAFA86D8-3660-4574-927E-670762933EB6}" dt="2021-10-15T10:10:04.906" v="1586"/>
          <ac:inkMkLst>
            <pc:docMk/>
            <pc:sldMk cId="4263607001" sldId="256"/>
            <ac:inkMk id="208" creationId="{0E62FDA5-7E39-4324-B74D-C4C466BA1048}"/>
          </ac:inkMkLst>
        </pc:inkChg>
        <pc:inkChg chg="add mod">
          <ac:chgData name="Le Vinh Thinh" userId="7b31fadc-e233-4086-a9fa-8d2746a5e226" providerId="ADAL" clId="{AAFA86D8-3660-4574-927E-670762933EB6}" dt="2021-10-15T10:10:04.906" v="1586"/>
          <ac:inkMkLst>
            <pc:docMk/>
            <pc:sldMk cId="4263607001" sldId="256"/>
            <ac:inkMk id="209" creationId="{E607CEEA-B350-48BA-8B55-D9AD2FB3CAB2}"/>
          </ac:inkMkLst>
        </pc:inkChg>
        <pc:inkChg chg="add mod">
          <ac:chgData name="Le Vinh Thinh" userId="7b31fadc-e233-4086-a9fa-8d2746a5e226" providerId="ADAL" clId="{AAFA86D8-3660-4574-927E-670762933EB6}" dt="2021-10-15T10:10:04.906" v="1586"/>
          <ac:inkMkLst>
            <pc:docMk/>
            <pc:sldMk cId="4263607001" sldId="256"/>
            <ac:inkMk id="210" creationId="{A9FFB6B2-C7B4-4A5F-AA95-305A7EE7E51B}"/>
          </ac:inkMkLst>
        </pc:inkChg>
        <pc:inkChg chg="add del mod">
          <ac:chgData name="Le Vinh Thinh" userId="7b31fadc-e233-4086-a9fa-8d2746a5e226" providerId="ADAL" clId="{AAFA86D8-3660-4574-927E-670762933EB6}" dt="2021-10-15T10:10:29" v="1598" actId="478"/>
          <ac:inkMkLst>
            <pc:docMk/>
            <pc:sldMk cId="4263607001" sldId="256"/>
            <ac:inkMk id="212" creationId="{6EFFED8C-9ED9-4AA9-8E6C-718C768DA639}"/>
          </ac:inkMkLst>
        </pc:inkChg>
        <pc:inkChg chg="add del mod">
          <ac:chgData name="Le Vinh Thinh" userId="7b31fadc-e233-4086-a9fa-8d2746a5e226" providerId="ADAL" clId="{AAFA86D8-3660-4574-927E-670762933EB6}" dt="2021-10-15T10:10:30.356" v="1599" actId="478"/>
          <ac:inkMkLst>
            <pc:docMk/>
            <pc:sldMk cId="4263607001" sldId="256"/>
            <ac:inkMk id="214" creationId="{B3F13A05-ED89-472A-BB25-55EC93EF85E1}"/>
          </ac:inkMkLst>
        </pc:inkChg>
        <pc:inkChg chg="add mod">
          <ac:chgData name="Le Vinh Thinh" userId="7b31fadc-e233-4086-a9fa-8d2746a5e226" providerId="ADAL" clId="{AAFA86D8-3660-4574-927E-670762933EB6}" dt="2021-10-15T10:10:04.906" v="1586"/>
          <ac:inkMkLst>
            <pc:docMk/>
            <pc:sldMk cId="4263607001" sldId="256"/>
            <ac:inkMk id="216" creationId="{B3D1CBCB-798E-4F9D-85B8-B94A7D017DD8}"/>
          </ac:inkMkLst>
        </pc:inkChg>
        <pc:inkChg chg="add mod">
          <ac:chgData name="Le Vinh Thinh" userId="7b31fadc-e233-4086-a9fa-8d2746a5e226" providerId="ADAL" clId="{AAFA86D8-3660-4574-927E-670762933EB6}" dt="2021-10-15T10:10:04.906" v="1586"/>
          <ac:inkMkLst>
            <pc:docMk/>
            <pc:sldMk cId="4263607001" sldId="256"/>
            <ac:inkMk id="217" creationId="{43748AA7-6D19-4629-8663-DFA5CCD4421B}"/>
          </ac:inkMkLst>
        </pc:inkChg>
        <pc:inkChg chg="add mod">
          <ac:chgData name="Le Vinh Thinh" userId="7b31fadc-e233-4086-a9fa-8d2746a5e226" providerId="ADAL" clId="{AAFA86D8-3660-4574-927E-670762933EB6}" dt="2021-10-15T10:10:04.906" v="1586"/>
          <ac:inkMkLst>
            <pc:docMk/>
            <pc:sldMk cId="4263607001" sldId="256"/>
            <ac:inkMk id="219" creationId="{FF6B2290-C375-4A83-B3BB-8D50C2E72844}"/>
          </ac:inkMkLst>
        </pc:inkChg>
        <pc:inkChg chg="add mod">
          <ac:chgData name="Le Vinh Thinh" userId="7b31fadc-e233-4086-a9fa-8d2746a5e226" providerId="ADAL" clId="{AAFA86D8-3660-4574-927E-670762933EB6}" dt="2021-10-15T10:10:04.906" v="1586"/>
          <ac:inkMkLst>
            <pc:docMk/>
            <pc:sldMk cId="4263607001" sldId="256"/>
            <ac:inkMk id="220" creationId="{29B92C15-CF32-417D-9E5E-304214061A5C}"/>
          </ac:inkMkLst>
        </pc:inkChg>
        <pc:inkChg chg="add mod">
          <ac:chgData name="Le Vinh Thinh" userId="7b31fadc-e233-4086-a9fa-8d2746a5e226" providerId="ADAL" clId="{AAFA86D8-3660-4574-927E-670762933EB6}" dt="2021-10-15T10:10:04.906" v="1586"/>
          <ac:inkMkLst>
            <pc:docMk/>
            <pc:sldMk cId="4263607001" sldId="256"/>
            <ac:inkMk id="223" creationId="{423C46F9-D4B7-4CD2-8836-F32687BF35EF}"/>
          </ac:inkMkLst>
        </pc:inkChg>
        <pc:inkChg chg="add mod">
          <ac:chgData name="Le Vinh Thinh" userId="7b31fadc-e233-4086-a9fa-8d2746a5e226" providerId="ADAL" clId="{AAFA86D8-3660-4574-927E-670762933EB6}" dt="2021-10-15T10:10:04.906" v="1586"/>
          <ac:inkMkLst>
            <pc:docMk/>
            <pc:sldMk cId="4263607001" sldId="256"/>
            <ac:inkMk id="224" creationId="{A21B6CF2-49EF-45C3-A7DF-3D4F7EFCDA52}"/>
          </ac:inkMkLst>
        </pc:inkChg>
        <pc:inkChg chg="add mod">
          <ac:chgData name="Le Vinh Thinh" userId="7b31fadc-e233-4086-a9fa-8d2746a5e226" providerId="ADAL" clId="{AAFA86D8-3660-4574-927E-670762933EB6}" dt="2021-10-15T10:10:04.906" v="1586"/>
          <ac:inkMkLst>
            <pc:docMk/>
            <pc:sldMk cId="4263607001" sldId="256"/>
            <ac:inkMk id="226" creationId="{CC478944-7C8D-4E40-B9B6-C946F555A3E1}"/>
          </ac:inkMkLst>
        </pc:inkChg>
        <pc:inkChg chg="add mod">
          <ac:chgData name="Le Vinh Thinh" userId="7b31fadc-e233-4086-a9fa-8d2746a5e226" providerId="ADAL" clId="{AAFA86D8-3660-4574-927E-670762933EB6}" dt="2021-10-15T10:10:04.906" v="1586"/>
          <ac:inkMkLst>
            <pc:docMk/>
            <pc:sldMk cId="4263607001" sldId="256"/>
            <ac:inkMk id="228" creationId="{B77D7C87-9C17-4739-894C-A883A96C2BEF}"/>
          </ac:inkMkLst>
        </pc:inkChg>
        <pc:inkChg chg="add mod">
          <ac:chgData name="Le Vinh Thinh" userId="7b31fadc-e233-4086-a9fa-8d2746a5e226" providerId="ADAL" clId="{AAFA86D8-3660-4574-927E-670762933EB6}" dt="2021-10-15T10:10:04.906" v="1586"/>
          <ac:inkMkLst>
            <pc:docMk/>
            <pc:sldMk cId="4263607001" sldId="256"/>
            <ac:inkMk id="229" creationId="{AE9D9028-C765-4EA8-9CA7-B2028C2E7146}"/>
          </ac:inkMkLst>
        </pc:inkChg>
        <pc:inkChg chg="add del mod">
          <ac:chgData name="Le Vinh Thinh" userId="7b31fadc-e233-4086-a9fa-8d2746a5e226" providerId="ADAL" clId="{AAFA86D8-3660-4574-927E-670762933EB6}" dt="2021-10-15T10:10:33.004" v="1601" actId="478"/>
          <ac:inkMkLst>
            <pc:docMk/>
            <pc:sldMk cId="4263607001" sldId="256"/>
            <ac:inkMk id="231" creationId="{010427C0-E25F-4EA5-87B5-3114D97DCC3A}"/>
          </ac:inkMkLst>
        </pc:inkChg>
        <pc:inkChg chg="add mod">
          <ac:chgData name="Le Vinh Thinh" userId="7b31fadc-e233-4086-a9fa-8d2746a5e226" providerId="ADAL" clId="{AAFA86D8-3660-4574-927E-670762933EB6}" dt="2021-10-15T10:10:04.906" v="1586"/>
          <ac:inkMkLst>
            <pc:docMk/>
            <pc:sldMk cId="4263607001" sldId="256"/>
            <ac:inkMk id="233" creationId="{FC84B7F5-C61C-4EE2-AAEF-BF36A0B9CAA6}"/>
          </ac:inkMkLst>
        </pc:inkChg>
        <pc:inkChg chg="add mod">
          <ac:chgData name="Le Vinh Thinh" userId="7b31fadc-e233-4086-a9fa-8d2746a5e226" providerId="ADAL" clId="{AAFA86D8-3660-4574-927E-670762933EB6}" dt="2021-10-15T10:10:04.906" v="1586"/>
          <ac:inkMkLst>
            <pc:docMk/>
            <pc:sldMk cId="4263607001" sldId="256"/>
            <ac:inkMk id="234" creationId="{01156C72-E400-475C-8DD4-65E6221CAB28}"/>
          </ac:inkMkLst>
        </pc:inkChg>
        <pc:inkChg chg="add del mod">
          <ac:chgData name="Le Vinh Thinh" userId="7b31fadc-e233-4086-a9fa-8d2746a5e226" providerId="ADAL" clId="{AAFA86D8-3660-4574-927E-670762933EB6}" dt="2021-10-15T10:10:34.009" v="1602" actId="478"/>
          <ac:inkMkLst>
            <pc:docMk/>
            <pc:sldMk cId="4263607001" sldId="256"/>
            <ac:inkMk id="236" creationId="{08468A51-ED4B-40BC-86F3-58CAC8D5EDEE}"/>
          </ac:inkMkLst>
        </pc:inkChg>
        <pc:inkChg chg="add mod">
          <ac:chgData name="Le Vinh Thinh" userId="7b31fadc-e233-4086-a9fa-8d2746a5e226" providerId="ADAL" clId="{AAFA86D8-3660-4574-927E-670762933EB6}" dt="2021-10-15T10:10:04.906" v="1586"/>
          <ac:inkMkLst>
            <pc:docMk/>
            <pc:sldMk cId="4263607001" sldId="256"/>
            <ac:inkMk id="238" creationId="{9325E28E-A11C-4B72-89C6-97DE78EC1D2F}"/>
          </ac:inkMkLst>
        </pc:inkChg>
        <pc:inkChg chg="add mod">
          <ac:chgData name="Le Vinh Thinh" userId="7b31fadc-e233-4086-a9fa-8d2746a5e226" providerId="ADAL" clId="{AAFA86D8-3660-4574-927E-670762933EB6}" dt="2021-10-15T10:10:04.906" v="1586"/>
          <ac:inkMkLst>
            <pc:docMk/>
            <pc:sldMk cId="4263607001" sldId="256"/>
            <ac:inkMk id="239" creationId="{5C5DDE85-13B6-459D-A01C-AD84D7452847}"/>
          </ac:inkMkLst>
        </pc:inkChg>
        <pc:inkChg chg="add mod">
          <ac:chgData name="Le Vinh Thinh" userId="7b31fadc-e233-4086-a9fa-8d2746a5e226" providerId="ADAL" clId="{AAFA86D8-3660-4574-927E-670762933EB6}" dt="2021-10-15T10:10:04.906" v="1586"/>
          <ac:inkMkLst>
            <pc:docMk/>
            <pc:sldMk cId="4263607001" sldId="256"/>
            <ac:inkMk id="240" creationId="{242BE60B-F565-423B-A88C-BE4D269E4241}"/>
          </ac:inkMkLst>
        </pc:inkChg>
        <pc:inkChg chg="add mod">
          <ac:chgData name="Le Vinh Thinh" userId="7b31fadc-e233-4086-a9fa-8d2746a5e226" providerId="ADAL" clId="{AAFA86D8-3660-4574-927E-670762933EB6}" dt="2021-10-15T10:10:04.906" v="1586"/>
          <ac:inkMkLst>
            <pc:docMk/>
            <pc:sldMk cId="4263607001" sldId="256"/>
            <ac:inkMk id="242" creationId="{A9D639F3-9D7D-4012-8A88-649C20FC5852}"/>
          </ac:inkMkLst>
        </pc:inkChg>
        <pc:inkChg chg="add mod">
          <ac:chgData name="Le Vinh Thinh" userId="7b31fadc-e233-4086-a9fa-8d2746a5e226" providerId="ADAL" clId="{AAFA86D8-3660-4574-927E-670762933EB6}" dt="2021-10-15T10:10:04.906" v="1586"/>
          <ac:inkMkLst>
            <pc:docMk/>
            <pc:sldMk cId="4263607001" sldId="256"/>
            <ac:inkMk id="243" creationId="{7746DD0A-F21E-4055-A545-0A49C36B83E4}"/>
          </ac:inkMkLst>
        </pc:inkChg>
        <pc:inkChg chg="add mod">
          <ac:chgData name="Le Vinh Thinh" userId="7b31fadc-e233-4086-a9fa-8d2746a5e226" providerId="ADAL" clId="{AAFA86D8-3660-4574-927E-670762933EB6}" dt="2021-10-15T10:10:04.906" v="1586"/>
          <ac:inkMkLst>
            <pc:docMk/>
            <pc:sldMk cId="4263607001" sldId="256"/>
            <ac:inkMk id="245" creationId="{A202853C-0A9D-4FEE-B86D-BB49FDCAEDF7}"/>
          </ac:inkMkLst>
        </pc:inkChg>
        <pc:inkChg chg="add mod">
          <ac:chgData name="Le Vinh Thinh" userId="7b31fadc-e233-4086-a9fa-8d2746a5e226" providerId="ADAL" clId="{AAFA86D8-3660-4574-927E-670762933EB6}" dt="2021-10-15T10:10:04.906" v="1586"/>
          <ac:inkMkLst>
            <pc:docMk/>
            <pc:sldMk cId="4263607001" sldId="256"/>
            <ac:inkMk id="247" creationId="{0A4E2FD4-04EC-47E2-A06D-F51FCA1E5141}"/>
          </ac:inkMkLst>
        </pc:inkChg>
        <pc:inkChg chg="add mod">
          <ac:chgData name="Le Vinh Thinh" userId="7b31fadc-e233-4086-a9fa-8d2746a5e226" providerId="ADAL" clId="{AAFA86D8-3660-4574-927E-670762933EB6}" dt="2021-10-15T10:10:04.906" v="1586"/>
          <ac:inkMkLst>
            <pc:docMk/>
            <pc:sldMk cId="4263607001" sldId="256"/>
            <ac:inkMk id="249" creationId="{D2DC4201-F0A5-4DAD-9222-D0865056C287}"/>
          </ac:inkMkLst>
        </pc:inkChg>
        <pc:inkChg chg="add mod">
          <ac:chgData name="Le Vinh Thinh" userId="7b31fadc-e233-4086-a9fa-8d2746a5e226" providerId="ADAL" clId="{AAFA86D8-3660-4574-927E-670762933EB6}" dt="2021-10-15T10:10:04.906" v="1586"/>
          <ac:inkMkLst>
            <pc:docMk/>
            <pc:sldMk cId="4263607001" sldId="256"/>
            <ac:inkMk id="250" creationId="{C216055C-92E0-4A32-9CE7-817CDC20FBAB}"/>
          </ac:inkMkLst>
        </pc:inkChg>
        <pc:inkChg chg="add mod">
          <ac:chgData name="Le Vinh Thinh" userId="7b31fadc-e233-4086-a9fa-8d2746a5e226" providerId="ADAL" clId="{AAFA86D8-3660-4574-927E-670762933EB6}" dt="2021-10-15T10:10:04.906" v="1586"/>
          <ac:inkMkLst>
            <pc:docMk/>
            <pc:sldMk cId="4263607001" sldId="256"/>
            <ac:inkMk id="251" creationId="{51B04837-8BD0-47F1-882B-D4C6E5DC4C10}"/>
          </ac:inkMkLst>
        </pc:inkChg>
        <pc:inkChg chg="add mod">
          <ac:chgData name="Le Vinh Thinh" userId="7b31fadc-e233-4086-a9fa-8d2746a5e226" providerId="ADAL" clId="{AAFA86D8-3660-4574-927E-670762933EB6}" dt="2021-10-15T10:10:04.906" v="1586"/>
          <ac:inkMkLst>
            <pc:docMk/>
            <pc:sldMk cId="4263607001" sldId="256"/>
            <ac:inkMk id="253" creationId="{EAEA1694-5BEA-444B-8F22-420FCE029062}"/>
          </ac:inkMkLst>
        </pc:inkChg>
        <pc:inkChg chg="add mod">
          <ac:chgData name="Le Vinh Thinh" userId="7b31fadc-e233-4086-a9fa-8d2746a5e226" providerId="ADAL" clId="{AAFA86D8-3660-4574-927E-670762933EB6}" dt="2021-10-15T10:10:04.906" v="1586"/>
          <ac:inkMkLst>
            <pc:docMk/>
            <pc:sldMk cId="4263607001" sldId="256"/>
            <ac:inkMk id="254" creationId="{78218BAB-4F63-4AE0-B37D-66FB7871BE93}"/>
          </ac:inkMkLst>
        </pc:inkChg>
        <pc:inkChg chg="add mod">
          <ac:chgData name="Le Vinh Thinh" userId="7b31fadc-e233-4086-a9fa-8d2746a5e226" providerId="ADAL" clId="{AAFA86D8-3660-4574-927E-670762933EB6}" dt="2021-10-15T10:10:04.906" v="1586"/>
          <ac:inkMkLst>
            <pc:docMk/>
            <pc:sldMk cId="4263607001" sldId="256"/>
            <ac:inkMk id="255" creationId="{1F221BF5-4D51-412F-97A4-A947AF4E45EB}"/>
          </ac:inkMkLst>
        </pc:inkChg>
        <pc:inkChg chg="add mod">
          <ac:chgData name="Le Vinh Thinh" userId="7b31fadc-e233-4086-a9fa-8d2746a5e226" providerId="ADAL" clId="{AAFA86D8-3660-4574-927E-670762933EB6}" dt="2021-10-15T10:10:04.906" v="1586"/>
          <ac:inkMkLst>
            <pc:docMk/>
            <pc:sldMk cId="4263607001" sldId="256"/>
            <ac:inkMk id="256" creationId="{1BAED19F-5532-4520-BEDC-04DA358EA90B}"/>
          </ac:inkMkLst>
        </pc:inkChg>
        <pc:inkChg chg="add del mod">
          <ac:chgData name="Le Vinh Thinh" userId="7b31fadc-e233-4086-a9fa-8d2746a5e226" providerId="ADAL" clId="{AAFA86D8-3660-4574-927E-670762933EB6}" dt="2021-10-15T10:10:32.084" v="1600" actId="478"/>
          <ac:inkMkLst>
            <pc:docMk/>
            <pc:sldMk cId="4263607001" sldId="256"/>
            <ac:inkMk id="258" creationId="{ACC97154-0F39-4F77-B6B0-A4CFAD5F6B68}"/>
          </ac:inkMkLst>
        </pc:inkChg>
        <pc:inkChg chg="add mod">
          <ac:chgData name="Le Vinh Thinh" userId="7b31fadc-e233-4086-a9fa-8d2746a5e226" providerId="ADAL" clId="{AAFA86D8-3660-4574-927E-670762933EB6}" dt="2021-10-15T10:10:04.906" v="1586"/>
          <ac:inkMkLst>
            <pc:docMk/>
            <pc:sldMk cId="4263607001" sldId="256"/>
            <ac:inkMk id="260" creationId="{B4E8ED55-9384-4F41-9F16-23A7FE962F48}"/>
          </ac:inkMkLst>
        </pc:inkChg>
        <pc:inkChg chg="add mod">
          <ac:chgData name="Le Vinh Thinh" userId="7b31fadc-e233-4086-a9fa-8d2746a5e226" providerId="ADAL" clId="{AAFA86D8-3660-4574-927E-670762933EB6}" dt="2021-10-15T10:10:22.415" v="1595"/>
          <ac:inkMkLst>
            <pc:docMk/>
            <pc:sldMk cId="4263607001" sldId="256"/>
            <ac:inkMk id="262" creationId="{BCDFD760-13A6-4F65-A66A-0675CBB815C9}"/>
          </ac:inkMkLst>
        </pc:inkChg>
        <pc:inkChg chg="add mod">
          <ac:chgData name="Le Vinh Thinh" userId="7b31fadc-e233-4086-a9fa-8d2746a5e226" providerId="ADAL" clId="{AAFA86D8-3660-4574-927E-670762933EB6}" dt="2021-10-15T10:10:22.415" v="1595"/>
          <ac:inkMkLst>
            <pc:docMk/>
            <pc:sldMk cId="4263607001" sldId="256"/>
            <ac:inkMk id="263" creationId="{0578902D-E638-4B85-B5E5-046280F5968E}"/>
          </ac:inkMkLst>
        </pc:inkChg>
        <pc:inkChg chg="add mod">
          <ac:chgData name="Le Vinh Thinh" userId="7b31fadc-e233-4086-a9fa-8d2746a5e226" providerId="ADAL" clId="{AAFA86D8-3660-4574-927E-670762933EB6}" dt="2021-10-15T10:10:22.415" v="1595"/>
          <ac:inkMkLst>
            <pc:docMk/>
            <pc:sldMk cId="4263607001" sldId="256"/>
            <ac:inkMk id="264" creationId="{56340451-1877-47E7-81C9-3353C6955961}"/>
          </ac:inkMkLst>
        </pc:inkChg>
        <pc:inkChg chg="add mod">
          <ac:chgData name="Le Vinh Thinh" userId="7b31fadc-e233-4086-a9fa-8d2746a5e226" providerId="ADAL" clId="{AAFA86D8-3660-4574-927E-670762933EB6}" dt="2021-10-15T10:10:22.415" v="1595"/>
          <ac:inkMkLst>
            <pc:docMk/>
            <pc:sldMk cId="4263607001" sldId="256"/>
            <ac:inkMk id="265" creationId="{E08A14E6-2892-413E-B70E-835E339CB10C}"/>
          </ac:inkMkLst>
        </pc:inkChg>
        <pc:inkChg chg="add mod">
          <ac:chgData name="Le Vinh Thinh" userId="7b31fadc-e233-4086-a9fa-8d2746a5e226" providerId="ADAL" clId="{AAFA86D8-3660-4574-927E-670762933EB6}" dt="2021-10-15T10:10:22.415" v="1595"/>
          <ac:inkMkLst>
            <pc:docMk/>
            <pc:sldMk cId="4263607001" sldId="256"/>
            <ac:inkMk id="266" creationId="{D7F1642E-C0B0-49C1-ACA5-B1CE918AD8B2}"/>
          </ac:inkMkLst>
        </pc:inkChg>
        <pc:inkChg chg="add mod">
          <ac:chgData name="Le Vinh Thinh" userId="7b31fadc-e233-4086-a9fa-8d2746a5e226" providerId="ADAL" clId="{AAFA86D8-3660-4574-927E-670762933EB6}" dt="2021-10-15T10:10:22.415" v="1595"/>
          <ac:inkMkLst>
            <pc:docMk/>
            <pc:sldMk cId="4263607001" sldId="256"/>
            <ac:inkMk id="267" creationId="{539F3054-25AD-4FFD-B0A4-A90A6F5D88C5}"/>
          </ac:inkMkLst>
        </pc:inkChg>
        <pc:inkChg chg="add mod">
          <ac:chgData name="Le Vinh Thinh" userId="7b31fadc-e233-4086-a9fa-8d2746a5e226" providerId="ADAL" clId="{AAFA86D8-3660-4574-927E-670762933EB6}" dt="2021-10-15T10:10:22.415" v="1595"/>
          <ac:inkMkLst>
            <pc:docMk/>
            <pc:sldMk cId="4263607001" sldId="256"/>
            <ac:inkMk id="268" creationId="{31561573-E1EB-4EDF-A02D-AB3A893B6962}"/>
          </ac:inkMkLst>
        </pc:inkChg>
        <pc:inkChg chg="add mod">
          <ac:chgData name="Le Vinh Thinh" userId="7b31fadc-e233-4086-a9fa-8d2746a5e226" providerId="ADAL" clId="{AAFA86D8-3660-4574-927E-670762933EB6}" dt="2021-10-15T10:10:22.415" v="1595"/>
          <ac:inkMkLst>
            <pc:docMk/>
            <pc:sldMk cId="4263607001" sldId="256"/>
            <ac:inkMk id="269" creationId="{5EA7F61E-7821-400D-A14B-AFAC78476E43}"/>
          </ac:inkMkLst>
        </pc:inkChg>
        <pc:inkChg chg="add mod">
          <ac:chgData name="Le Vinh Thinh" userId="7b31fadc-e233-4086-a9fa-8d2746a5e226" providerId="ADAL" clId="{AAFA86D8-3660-4574-927E-670762933EB6}" dt="2021-10-15T10:11:11.761" v="1626"/>
          <ac:inkMkLst>
            <pc:docMk/>
            <pc:sldMk cId="4263607001" sldId="256"/>
            <ac:inkMk id="271" creationId="{7B416AF6-CD9F-4E11-82D4-35B274120C79}"/>
          </ac:inkMkLst>
        </pc:inkChg>
        <pc:inkChg chg="add mod">
          <ac:chgData name="Le Vinh Thinh" userId="7b31fadc-e233-4086-a9fa-8d2746a5e226" providerId="ADAL" clId="{AAFA86D8-3660-4574-927E-670762933EB6}" dt="2021-10-15T10:11:11.761" v="1626"/>
          <ac:inkMkLst>
            <pc:docMk/>
            <pc:sldMk cId="4263607001" sldId="256"/>
            <ac:inkMk id="272" creationId="{316735F7-7FE9-4192-86EC-6342030E9276}"/>
          </ac:inkMkLst>
        </pc:inkChg>
        <pc:inkChg chg="add mod">
          <ac:chgData name="Le Vinh Thinh" userId="7b31fadc-e233-4086-a9fa-8d2746a5e226" providerId="ADAL" clId="{AAFA86D8-3660-4574-927E-670762933EB6}" dt="2021-10-15T10:11:11.761" v="1626"/>
          <ac:inkMkLst>
            <pc:docMk/>
            <pc:sldMk cId="4263607001" sldId="256"/>
            <ac:inkMk id="273" creationId="{0F88211D-C415-44C7-AABD-6FF51C836BBD}"/>
          </ac:inkMkLst>
        </pc:inkChg>
        <pc:inkChg chg="add mod">
          <ac:chgData name="Le Vinh Thinh" userId="7b31fadc-e233-4086-a9fa-8d2746a5e226" providerId="ADAL" clId="{AAFA86D8-3660-4574-927E-670762933EB6}" dt="2021-10-15T10:11:11.761" v="1626"/>
          <ac:inkMkLst>
            <pc:docMk/>
            <pc:sldMk cId="4263607001" sldId="256"/>
            <ac:inkMk id="274" creationId="{5B267C26-59E0-47B2-BD87-776231C845E7}"/>
          </ac:inkMkLst>
        </pc:inkChg>
        <pc:inkChg chg="add mod">
          <ac:chgData name="Le Vinh Thinh" userId="7b31fadc-e233-4086-a9fa-8d2746a5e226" providerId="ADAL" clId="{AAFA86D8-3660-4574-927E-670762933EB6}" dt="2021-10-15T10:11:11.761" v="1626"/>
          <ac:inkMkLst>
            <pc:docMk/>
            <pc:sldMk cId="4263607001" sldId="256"/>
            <ac:inkMk id="276" creationId="{B535F6B1-6EEB-498A-B5A2-981AF6ABB6AE}"/>
          </ac:inkMkLst>
        </pc:inkChg>
        <pc:inkChg chg="add mod">
          <ac:chgData name="Le Vinh Thinh" userId="7b31fadc-e233-4086-a9fa-8d2746a5e226" providerId="ADAL" clId="{AAFA86D8-3660-4574-927E-670762933EB6}" dt="2021-10-15T10:11:11.761" v="1626"/>
          <ac:inkMkLst>
            <pc:docMk/>
            <pc:sldMk cId="4263607001" sldId="256"/>
            <ac:inkMk id="277" creationId="{BCDE8CC0-06D0-432A-B9CE-7CF052C5DDFD}"/>
          </ac:inkMkLst>
        </pc:inkChg>
        <pc:inkChg chg="add mod">
          <ac:chgData name="Le Vinh Thinh" userId="7b31fadc-e233-4086-a9fa-8d2746a5e226" providerId="ADAL" clId="{AAFA86D8-3660-4574-927E-670762933EB6}" dt="2021-10-15T10:11:11.761" v="1626"/>
          <ac:inkMkLst>
            <pc:docMk/>
            <pc:sldMk cId="4263607001" sldId="256"/>
            <ac:inkMk id="278" creationId="{7354AD4E-AECB-419C-8D93-FE7FA1154241}"/>
          </ac:inkMkLst>
        </pc:inkChg>
        <pc:inkChg chg="add mod">
          <ac:chgData name="Le Vinh Thinh" userId="7b31fadc-e233-4086-a9fa-8d2746a5e226" providerId="ADAL" clId="{AAFA86D8-3660-4574-927E-670762933EB6}" dt="2021-10-15T10:11:11.761" v="1626"/>
          <ac:inkMkLst>
            <pc:docMk/>
            <pc:sldMk cId="4263607001" sldId="256"/>
            <ac:inkMk id="279" creationId="{55FB305A-8C16-4C41-955C-FD4499F614F8}"/>
          </ac:inkMkLst>
        </pc:inkChg>
        <pc:inkChg chg="add mod">
          <ac:chgData name="Le Vinh Thinh" userId="7b31fadc-e233-4086-a9fa-8d2746a5e226" providerId="ADAL" clId="{AAFA86D8-3660-4574-927E-670762933EB6}" dt="2021-10-15T10:11:11.761" v="1626"/>
          <ac:inkMkLst>
            <pc:docMk/>
            <pc:sldMk cId="4263607001" sldId="256"/>
            <ac:inkMk id="280" creationId="{4DE91F2B-8411-4C11-88B7-46B4B925836D}"/>
          </ac:inkMkLst>
        </pc:inkChg>
        <pc:inkChg chg="add mod">
          <ac:chgData name="Le Vinh Thinh" userId="7b31fadc-e233-4086-a9fa-8d2746a5e226" providerId="ADAL" clId="{AAFA86D8-3660-4574-927E-670762933EB6}" dt="2021-10-15T10:11:11.761" v="1626"/>
          <ac:inkMkLst>
            <pc:docMk/>
            <pc:sldMk cId="4263607001" sldId="256"/>
            <ac:inkMk id="281" creationId="{93C2091D-A0A4-4B5B-96C5-4E73A544C641}"/>
          </ac:inkMkLst>
        </pc:inkChg>
        <pc:inkChg chg="add mod">
          <ac:chgData name="Le Vinh Thinh" userId="7b31fadc-e233-4086-a9fa-8d2746a5e226" providerId="ADAL" clId="{AAFA86D8-3660-4574-927E-670762933EB6}" dt="2021-10-15T10:11:11.761" v="1626"/>
          <ac:inkMkLst>
            <pc:docMk/>
            <pc:sldMk cId="4263607001" sldId="256"/>
            <ac:inkMk id="283" creationId="{345A440C-DF7F-49E0-A26C-FAC5388C0768}"/>
          </ac:inkMkLst>
        </pc:inkChg>
        <pc:inkChg chg="add mod">
          <ac:chgData name="Le Vinh Thinh" userId="7b31fadc-e233-4086-a9fa-8d2746a5e226" providerId="ADAL" clId="{AAFA86D8-3660-4574-927E-670762933EB6}" dt="2021-10-15T10:11:11.761" v="1626"/>
          <ac:inkMkLst>
            <pc:docMk/>
            <pc:sldMk cId="4263607001" sldId="256"/>
            <ac:inkMk id="284" creationId="{BC216EC3-B189-42C9-B9CB-6F9DA053CE0E}"/>
          </ac:inkMkLst>
        </pc:inkChg>
        <pc:inkChg chg="add mod">
          <ac:chgData name="Le Vinh Thinh" userId="7b31fadc-e233-4086-a9fa-8d2746a5e226" providerId="ADAL" clId="{AAFA86D8-3660-4574-927E-670762933EB6}" dt="2021-10-15T10:11:11.761" v="1626"/>
          <ac:inkMkLst>
            <pc:docMk/>
            <pc:sldMk cId="4263607001" sldId="256"/>
            <ac:inkMk id="287" creationId="{CAD6AB12-C7C5-4CD0-9032-E13748493352}"/>
          </ac:inkMkLst>
        </pc:inkChg>
        <pc:inkChg chg="add mod">
          <ac:chgData name="Le Vinh Thinh" userId="7b31fadc-e233-4086-a9fa-8d2746a5e226" providerId="ADAL" clId="{AAFA86D8-3660-4574-927E-670762933EB6}" dt="2021-10-15T10:11:11.761" v="1626"/>
          <ac:inkMkLst>
            <pc:docMk/>
            <pc:sldMk cId="4263607001" sldId="256"/>
            <ac:inkMk id="288" creationId="{905B8FB2-8B29-403E-B6F1-5E00494AC999}"/>
          </ac:inkMkLst>
        </pc:inkChg>
        <pc:inkChg chg="add mod">
          <ac:chgData name="Le Vinh Thinh" userId="7b31fadc-e233-4086-a9fa-8d2746a5e226" providerId="ADAL" clId="{AAFA86D8-3660-4574-927E-670762933EB6}" dt="2021-10-15T10:11:11.761" v="1626"/>
          <ac:inkMkLst>
            <pc:docMk/>
            <pc:sldMk cId="4263607001" sldId="256"/>
            <ac:inkMk id="290" creationId="{888CBDF2-063C-4327-95D5-3F01E26B569F}"/>
          </ac:inkMkLst>
        </pc:inkChg>
        <pc:inkChg chg="add mod">
          <ac:chgData name="Le Vinh Thinh" userId="7b31fadc-e233-4086-a9fa-8d2746a5e226" providerId="ADAL" clId="{AAFA86D8-3660-4574-927E-670762933EB6}" dt="2021-10-15T10:11:11.761" v="1626"/>
          <ac:inkMkLst>
            <pc:docMk/>
            <pc:sldMk cId="4263607001" sldId="256"/>
            <ac:inkMk id="291" creationId="{C4830F05-DCCA-46B4-B2D4-E0A4F85FA059}"/>
          </ac:inkMkLst>
        </pc:inkChg>
        <pc:inkChg chg="add mod">
          <ac:chgData name="Le Vinh Thinh" userId="7b31fadc-e233-4086-a9fa-8d2746a5e226" providerId="ADAL" clId="{AAFA86D8-3660-4574-927E-670762933EB6}" dt="2021-10-15T10:11:11.761" v="1626"/>
          <ac:inkMkLst>
            <pc:docMk/>
            <pc:sldMk cId="4263607001" sldId="256"/>
            <ac:inkMk id="292" creationId="{83D37B56-7C17-4723-80C7-61E579F2647A}"/>
          </ac:inkMkLst>
        </pc:inkChg>
        <pc:inkChg chg="add mod">
          <ac:chgData name="Le Vinh Thinh" userId="7b31fadc-e233-4086-a9fa-8d2746a5e226" providerId="ADAL" clId="{AAFA86D8-3660-4574-927E-670762933EB6}" dt="2021-10-15T10:11:11.761" v="1626"/>
          <ac:inkMkLst>
            <pc:docMk/>
            <pc:sldMk cId="4263607001" sldId="256"/>
            <ac:inkMk id="293" creationId="{A2CF268F-378A-473C-9B50-3065D4F89B81}"/>
          </ac:inkMkLst>
        </pc:inkChg>
        <pc:inkChg chg="add mod">
          <ac:chgData name="Le Vinh Thinh" userId="7b31fadc-e233-4086-a9fa-8d2746a5e226" providerId="ADAL" clId="{AAFA86D8-3660-4574-927E-670762933EB6}" dt="2021-10-15T10:11:11.761" v="1626"/>
          <ac:inkMkLst>
            <pc:docMk/>
            <pc:sldMk cId="4263607001" sldId="256"/>
            <ac:inkMk id="294" creationId="{E41D47B7-6048-423F-8918-54178D59EEF2}"/>
          </ac:inkMkLst>
        </pc:inkChg>
        <pc:inkChg chg="add mod">
          <ac:chgData name="Le Vinh Thinh" userId="7b31fadc-e233-4086-a9fa-8d2746a5e226" providerId="ADAL" clId="{AAFA86D8-3660-4574-927E-670762933EB6}" dt="2021-10-15T10:14:57.518" v="1756"/>
          <ac:inkMkLst>
            <pc:docMk/>
            <pc:sldMk cId="4263607001" sldId="256"/>
            <ac:inkMk id="296" creationId="{56FF3686-4DDE-4782-9389-C1D738FF094D}"/>
          </ac:inkMkLst>
        </pc:inkChg>
        <pc:inkChg chg="add mod">
          <ac:chgData name="Le Vinh Thinh" userId="7b31fadc-e233-4086-a9fa-8d2746a5e226" providerId="ADAL" clId="{AAFA86D8-3660-4574-927E-670762933EB6}" dt="2021-10-15T10:14:57.518" v="1756"/>
          <ac:inkMkLst>
            <pc:docMk/>
            <pc:sldMk cId="4263607001" sldId="256"/>
            <ac:inkMk id="297" creationId="{732124F5-947E-46E3-A4F9-7E1DC7F072A5}"/>
          </ac:inkMkLst>
        </pc:inkChg>
        <pc:inkChg chg="add mod">
          <ac:chgData name="Le Vinh Thinh" userId="7b31fadc-e233-4086-a9fa-8d2746a5e226" providerId="ADAL" clId="{AAFA86D8-3660-4574-927E-670762933EB6}" dt="2021-10-15T10:14:57.518" v="1756"/>
          <ac:inkMkLst>
            <pc:docMk/>
            <pc:sldMk cId="4263607001" sldId="256"/>
            <ac:inkMk id="299" creationId="{7A572EB7-D992-4BB1-9571-81E614D37873}"/>
          </ac:inkMkLst>
        </pc:inkChg>
        <pc:inkChg chg="add mod">
          <ac:chgData name="Le Vinh Thinh" userId="7b31fadc-e233-4086-a9fa-8d2746a5e226" providerId="ADAL" clId="{AAFA86D8-3660-4574-927E-670762933EB6}" dt="2021-10-15T10:14:57.518" v="1756"/>
          <ac:inkMkLst>
            <pc:docMk/>
            <pc:sldMk cId="4263607001" sldId="256"/>
            <ac:inkMk id="301" creationId="{8CB91A93-B528-48C5-871F-687B8654403F}"/>
          </ac:inkMkLst>
        </pc:inkChg>
        <pc:inkChg chg="add mod">
          <ac:chgData name="Le Vinh Thinh" userId="7b31fadc-e233-4086-a9fa-8d2746a5e226" providerId="ADAL" clId="{AAFA86D8-3660-4574-927E-670762933EB6}" dt="2021-10-15T10:14:57.518" v="1756"/>
          <ac:inkMkLst>
            <pc:docMk/>
            <pc:sldMk cId="4263607001" sldId="256"/>
            <ac:inkMk id="302" creationId="{502F9CDF-8C8D-4C01-9EFA-8CA09700599E}"/>
          </ac:inkMkLst>
        </pc:inkChg>
        <pc:inkChg chg="add mod">
          <ac:chgData name="Le Vinh Thinh" userId="7b31fadc-e233-4086-a9fa-8d2746a5e226" providerId="ADAL" clId="{AAFA86D8-3660-4574-927E-670762933EB6}" dt="2021-10-15T10:14:57.518" v="1756"/>
          <ac:inkMkLst>
            <pc:docMk/>
            <pc:sldMk cId="4263607001" sldId="256"/>
            <ac:inkMk id="304" creationId="{B6AC17CD-A9CC-4AD1-B449-C85D478A087C}"/>
          </ac:inkMkLst>
        </pc:inkChg>
        <pc:inkChg chg="add mod">
          <ac:chgData name="Le Vinh Thinh" userId="7b31fadc-e233-4086-a9fa-8d2746a5e226" providerId="ADAL" clId="{AAFA86D8-3660-4574-927E-670762933EB6}" dt="2021-10-15T10:14:57.518" v="1756"/>
          <ac:inkMkLst>
            <pc:docMk/>
            <pc:sldMk cId="4263607001" sldId="256"/>
            <ac:inkMk id="305" creationId="{EDF6F36C-B214-4F69-AF72-586EA1144081}"/>
          </ac:inkMkLst>
        </pc:inkChg>
        <pc:inkChg chg="add mod">
          <ac:chgData name="Le Vinh Thinh" userId="7b31fadc-e233-4086-a9fa-8d2746a5e226" providerId="ADAL" clId="{AAFA86D8-3660-4574-927E-670762933EB6}" dt="2021-10-15T10:14:57.518" v="1756"/>
          <ac:inkMkLst>
            <pc:docMk/>
            <pc:sldMk cId="4263607001" sldId="256"/>
            <ac:inkMk id="307" creationId="{1E866CEC-86B3-476E-80CE-E74E7A826CCC}"/>
          </ac:inkMkLst>
        </pc:inkChg>
        <pc:inkChg chg="add mod">
          <ac:chgData name="Le Vinh Thinh" userId="7b31fadc-e233-4086-a9fa-8d2746a5e226" providerId="ADAL" clId="{AAFA86D8-3660-4574-927E-670762933EB6}" dt="2021-10-15T10:14:57.518" v="1756"/>
          <ac:inkMkLst>
            <pc:docMk/>
            <pc:sldMk cId="4263607001" sldId="256"/>
            <ac:inkMk id="308" creationId="{0FFD0741-B21A-401B-B3A7-A55AB25FBDD1}"/>
          </ac:inkMkLst>
        </pc:inkChg>
        <pc:inkChg chg="add mod">
          <ac:chgData name="Le Vinh Thinh" userId="7b31fadc-e233-4086-a9fa-8d2746a5e226" providerId="ADAL" clId="{AAFA86D8-3660-4574-927E-670762933EB6}" dt="2021-10-15T10:14:57.518" v="1756"/>
          <ac:inkMkLst>
            <pc:docMk/>
            <pc:sldMk cId="4263607001" sldId="256"/>
            <ac:inkMk id="310" creationId="{AFB93005-0E57-4460-A5D7-285DFCC108C9}"/>
          </ac:inkMkLst>
        </pc:inkChg>
        <pc:inkChg chg="add mod">
          <ac:chgData name="Le Vinh Thinh" userId="7b31fadc-e233-4086-a9fa-8d2746a5e226" providerId="ADAL" clId="{AAFA86D8-3660-4574-927E-670762933EB6}" dt="2021-10-15T10:14:57.518" v="1756"/>
          <ac:inkMkLst>
            <pc:docMk/>
            <pc:sldMk cId="4263607001" sldId="256"/>
            <ac:inkMk id="311" creationId="{B85ACE3C-A9D1-426C-BCFA-49B6320B76FE}"/>
          </ac:inkMkLst>
        </pc:inkChg>
        <pc:inkChg chg="add mod">
          <ac:chgData name="Le Vinh Thinh" userId="7b31fadc-e233-4086-a9fa-8d2746a5e226" providerId="ADAL" clId="{AAFA86D8-3660-4574-927E-670762933EB6}" dt="2021-10-15T10:14:57.518" v="1756"/>
          <ac:inkMkLst>
            <pc:docMk/>
            <pc:sldMk cId="4263607001" sldId="256"/>
            <ac:inkMk id="313" creationId="{F2583453-DF47-4F22-BE92-A221BFE61D47}"/>
          </ac:inkMkLst>
        </pc:inkChg>
        <pc:inkChg chg="add mod">
          <ac:chgData name="Le Vinh Thinh" userId="7b31fadc-e233-4086-a9fa-8d2746a5e226" providerId="ADAL" clId="{AAFA86D8-3660-4574-927E-670762933EB6}" dt="2021-10-15T10:14:57.518" v="1756"/>
          <ac:inkMkLst>
            <pc:docMk/>
            <pc:sldMk cId="4263607001" sldId="256"/>
            <ac:inkMk id="314" creationId="{E33E0950-F9A2-46D8-9437-3B81B7F1958D}"/>
          </ac:inkMkLst>
        </pc:inkChg>
        <pc:inkChg chg="add mod">
          <ac:chgData name="Le Vinh Thinh" userId="7b31fadc-e233-4086-a9fa-8d2746a5e226" providerId="ADAL" clId="{AAFA86D8-3660-4574-927E-670762933EB6}" dt="2021-10-15T10:14:57.518" v="1756"/>
          <ac:inkMkLst>
            <pc:docMk/>
            <pc:sldMk cId="4263607001" sldId="256"/>
            <ac:inkMk id="316" creationId="{99A9C26F-B855-4A29-98AD-4418BCE89E5F}"/>
          </ac:inkMkLst>
        </pc:inkChg>
        <pc:inkChg chg="add mod">
          <ac:chgData name="Le Vinh Thinh" userId="7b31fadc-e233-4086-a9fa-8d2746a5e226" providerId="ADAL" clId="{AAFA86D8-3660-4574-927E-670762933EB6}" dt="2021-10-15T10:14:57.518" v="1756"/>
          <ac:inkMkLst>
            <pc:docMk/>
            <pc:sldMk cId="4263607001" sldId="256"/>
            <ac:inkMk id="317" creationId="{F497A2E1-FD31-45F9-87D6-06673FD71DF2}"/>
          </ac:inkMkLst>
        </pc:inkChg>
        <pc:inkChg chg="add mod">
          <ac:chgData name="Le Vinh Thinh" userId="7b31fadc-e233-4086-a9fa-8d2746a5e226" providerId="ADAL" clId="{AAFA86D8-3660-4574-927E-670762933EB6}" dt="2021-10-15T10:14:57.518" v="1756"/>
          <ac:inkMkLst>
            <pc:docMk/>
            <pc:sldMk cId="4263607001" sldId="256"/>
            <ac:inkMk id="319" creationId="{87EF9D7E-7EF7-41E7-9A4A-DB29AA3BB2AA}"/>
          </ac:inkMkLst>
        </pc:inkChg>
        <pc:inkChg chg="add del mod">
          <ac:chgData name="Le Vinh Thinh" userId="7b31fadc-e233-4086-a9fa-8d2746a5e226" providerId="ADAL" clId="{AAFA86D8-3660-4574-927E-670762933EB6}" dt="2021-10-15T10:15:59.265" v="1797" actId="478"/>
          <ac:inkMkLst>
            <pc:docMk/>
            <pc:sldMk cId="4263607001" sldId="256"/>
            <ac:inkMk id="321" creationId="{9CB83D27-006B-463F-A46D-737F025CA89E}"/>
          </ac:inkMkLst>
        </pc:inkChg>
        <pc:inkChg chg="add del mod">
          <ac:chgData name="Le Vinh Thinh" userId="7b31fadc-e233-4086-a9fa-8d2746a5e226" providerId="ADAL" clId="{AAFA86D8-3660-4574-927E-670762933EB6}" dt="2021-10-15T10:15:58.052" v="1796" actId="478"/>
          <ac:inkMkLst>
            <pc:docMk/>
            <pc:sldMk cId="4263607001" sldId="256"/>
            <ac:inkMk id="323" creationId="{ABF624A9-D158-4DE3-BBFB-3EC046398C37}"/>
          </ac:inkMkLst>
        </pc:inkChg>
        <pc:inkChg chg="add del mod">
          <ac:chgData name="Le Vinh Thinh" userId="7b31fadc-e233-4086-a9fa-8d2746a5e226" providerId="ADAL" clId="{AAFA86D8-3660-4574-927E-670762933EB6}" dt="2021-10-15T10:15:52.837" v="1793" actId="478"/>
          <ac:inkMkLst>
            <pc:docMk/>
            <pc:sldMk cId="4263607001" sldId="256"/>
            <ac:inkMk id="324" creationId="{12D4C39C-49C7-42EF-A1ED-8192F30A21B3}"/>
          </ac:inkMkLst>
        </pc:inkChg>
        <pc:inkChg chg="add del mod">
          <ac:chgData name="Le Vinh Thinh" userId="7b31fadc-e233-4086-a9fa-8d2746a5e226" providerId="ADAL" clId="{AAFA86D8-3660-4574-927E-670762933EB6}" dt="2021-10-15T10:15:56.765" v="1795" actId="478"/>
          <ac:inkMkLst>
            <pc:docMk/>
            <pc:sldMk cId="4263607001" sldId="256"/>
            <ac:inkMk id="325" creationId="{EE4DCAFA-8C9B-476B-BC2C-F6EAA5CEFCE5}"/>
          </ac:inkMkLst>
        </pc:inkChg>
        <pc:inkChg chg="add del mod">
          <ac:chgData name="Le Vinh Thinh" userId="7b31fadc-e233-4086-a9fa-8d2746a5e226" providerId="ADAL" clId="{AAFA86D8-3660-4574-927E-670762933EB6}" dt="2021-10-15T10:15:53.596" v="1794" actId="478"/>
          <ac:inkMkLst>
            <pc:docMk/>
            <pc:sldMk cId="4263607001" sldId="256"/>
            <ac:inkMk id="326" creationId="{A30EA13E-DA8B-48FD-8500-F61052190254}"/>
          </ac:inkMkLst>
        </pc:inkChg>
        <pc:inkChg chg="add del mod">
          <ac:chgData name="Le Vinh Thinh" userId="7b31fadc-e233-4086-a9fa-8d2746a5e226" providerId="ADAL" clId="{AAFA86D8-3660-4574-927E-670762933EB6}" dt="2021-10-15T10:15:51.788" v="1792" actId="478"/>
          <ac:inkMkLst>
            <pc:docMk/>
            <pc:sldMk cId="4263607001" sldId="256"/>
            <ac:inkMk id="327" creationId="{76FC041F-BE98-4D11-BADE-4D06F27E0B02}"/>
          </ac:inkMkLst>
        </pc:inkChg>
        <pc:inkChg chg="add mod">
          <ac:chgData name="Le Vinh Thinh" userId="7b31fadc-e233-4086-a9fa-8d2746a5e226" providerId="ADAL" clId="{AAFA86D8-3660-4574-927E-670762933EB6}" dt="2021-10-15T10:14:57.518" v="1756"/>
          <ac:inkMkLst>
            <pc:docMk/>
            <pc:sldMk cId="4263607001" sldId="256"/>
            <ac:inkMk id="329" creationId="{3684BC80-ADE2-4ECB-8D59-0F4C39B032B2}"/>
          </ac:inkMkLst>
        </pc:inkChg>
        <pc:inkChg chg="add mod">
          <ac:chgData name="Le Vinh Thinh" userId="7b31fadc-e233-4086-a9fa-8d2746a5e226" providerId="ADAL" clId="{AAFA86D8-3660-4574-927E-670762933EB6}" dt="2021-10-15T10:14:57.518" v="1756"/>
          <ac:inkMkLst>
            <pc:docMk/>
            <pc:sldMk cId="4263607001" sldId="256"/>
            <ac:inkMk id="330" creationId="{252FFB91-6549-4DDC-AD00-17183047FE1F}"/>
          </ac:inkMkLst>
        </pc:inkChg>
        <pc:inkChg chg="add mod">
          <ac:chgData name="Le Vinh Thinh" userId="7b31fadc-e233-4086-a9fa-8d2746a5e226" providerId="ADAL" clId="{AAFA86D8-3660-4574-927E-670762933EB6}" dt="2021-10-15T10:14:57.518" v="1756"/>
          <ac:inkMkLst>
            <pc:docMk/>
            <pc:sldMk cId="4263607001" sldId="256"/>
            <ac:inkMk id="332" creationId="{0CF83400-507E-4341-826E-B959555C9D1E}"/>
          </ac:inkMkLst>
        </pc:inkChg>
        <pc:inkChg chg="add mod">
          <ac:chgData name="Le Vinh Thinh" userId="7b31fadc-e233-4086-a9fa-8d2746a5e226" providerId="ADAL" clId="{AAFA86D8-3660-4574-927E-670762933EB6}" dt="2021-10-15T10:14:57.518" v="1756"/>
          <ac:inkMkLst>
            <pc:docMk/>
            <pc:sldMk cId="4263607001" sldId="256"/>
            <ac:inkMk id="333" creationId="{C87EB52C-0D49-4740-936E-FF0BBE7FAE68}"/>
          </ac:inkMkLst>
        </pc:inkChg>
        <pc:inkChg chg="add mod">
          <ac:chgData name="Le Vinh Thinh" userId="7b31fadc-e233-4086-a9fa-8d2746a5e226" providerId="ADAL" clId="{AAFA86D8-3660-4574-927E-670762933EB6}" dt="2021-10-15T10:14:57.518" v="1756"/>
          <ac:inkMkLst>
            <pc:docMk/>
            <pc:sldMk cId="4263607001" sldId="256"/>
            <ac:inkMk id="334" creationId="{7294E495-858C-4685-A347-603E2D4160F2}"/>
          </ac:inkMkLst>
        </pc:inkChg>
        <pc:inkChg chg="add mod">
          <ac:chgData name="Le Vinh Thinh" userId="7b31fadc-e233-4086-a9fa-8d2746a5e226" providerId="ADAL" clId="{AAFA86D8-3660-4574-927E-670762933EB6}" dt="2021-10-15T10:14:57.518" v="1756"/>
          <ac:inkMkLst>
            <pc:docMk/>
            <pc:sldMk cId="4263607001" sldId="256"/>
            <ac:inkMk id="335" creationId="{F3BBFC77-831F-4163-9460-BECA4FE58BDC}"/>
          </ac:inkMkLst>
        </pc:inkChg>
        <pc:inkChg chg="add mod">
          <ac:chgData name="Le Vinh Thinh" userId="7b31fadc-e233-4086-a9fa-8d2746a5e226" providerId="ADAL" clId="{AAFA86D8-3660-4574-927E-670762933EB6}" dt="2021-10-15T10:14:57.518" v="1756"/>
          <ac:inkMkLst>
            <pc:docMk/>
            <pc:sldMk cId="4263607001" sldId="256"/>
            <ac:inkMk id="337" creationId="{4DFB5D06-DCAD-4B91-812D-7DD75EB8FF11}"/>
          </ac:inkMkLst>
        </pc:inkChg>
        <pc:inkChg chg="add mod">
          <ac:chgData name="Le Vinh Thinh" userId="7b31fadc-e233-4086-a9fa-8d2746a5e226" providerId="ADAL" clId="{AAFA86D8-3660-4574-927E-670762933EB6}" dt="2021-10-15T10:12:29.009" v="1680"/>
          <ac:inkMkLst>
            <pc:docMk/>
            <pc:sldMk cId="4263607001" sldId="256"/>
            <ac:inkMk id="339" creationId="{330D810B-2127-4C74-A419-260234E36A62}"/>
          </ac:inkMkLst>
        </pc:inkChg>
        <pc:inkChg chg="add mod">
          <ac:chgData name="Le Vinh Thinh" userId="7b31fadc-e233-4086-a9fa-8d2746a5e226" providerId="ADAL" clId="{AAFA86D8-3660-4574-927E-670762933EB6}" dt="2021-10-15T10:12:29.009" v="1680"/>
          <ac:inkMkLst>
            <pc:docMk/>
            <pc:sldMk cId="4263607001" sldId="256"/>
            <ac:inkMk id="340" creationId="{C6A22DD6-B994-4372-ABE5-8588112358BC}"/>
          </ac:inkMkLst>
        </pc:inkChg>
        <pc:inkChg chg="add mod">
          <ac:chgData name="Le Vinh Thinh" userId="7b31fadc-e233-4086-a9fa-8d2746a5e226" providerId="ADAL" clId="{AAFA86D8-3660-4574-927E-670762933EB6}" dt="2021-10-15T10:12:29.009" v="1680"/>
          <ac:inkMkLst>
            <pc:docMk/>
            <pc:sldMk cId="4263607001" sldId="256"/>
            <ac:inkMk id="342" creationId="{E114C62D-A819-4A62-AA53-28DAA6C9C76A}"/>
          </ac:inkMkLst>
        </pc:inkChg>
        <pc:inkChg chg="add mod">
          <ac:chgData name="Le Vinh Thinh" userId="7b31fadc-e233-4086-a9fa-8d2746a5e226" providerId="ADAL" clId="{AAFA86D8-3660-4574-927E-670762933EB6}" dt="2021-10-15T10:12:29.009" v="1680"/>
          <ac:inkMkLst>
            <pc:docMk/>
            <pc:sldMk cId="4263607001" sldId="256"/>
            <ac:inkMk id="343" creationId="{C6C104A3-E823-48D1-BBE7-2050B2D02A93}"/>
          </ac:inkMkLst>
        </pc:inkChg>
        <pc:inkChg chg="add mod">
          <ac:chgData name="Le Vinh Thinh" userId="7b31fadc-e233-4086-a9fa-8d2746a5e226" providerId="ADAL" clId="{AAFA86D8-3660-4574-927E-670762933EB6}" dt="2021-10-15T10:12:29.009" v="1680"/>
          <ac:inkMkLst>
            <pc:docMk/>
            <pc:sldMk cId="4263607001" sldId="256"/>
            <ac:inkMk id="344" creationId="{A145BEBD-C63C-4715-89D5-A4DF1DE6C9FF}"/>
          </ac:inkMkLst>
        </pc:inkChg>
        <pc:inkChg chg="add mod">
          <ac:chgData name="Le Vinh Thinh" userId="7b31fadc-e233-4086-a9fa-8d2746a5e226" providerId="ADAL" clId="{AAFA86D8-3660-4574-927E-670762933EB6}" dt="2021-10-15T10:12:29.009" v="1680"/>
          <ac:inkMkLst>
            <pc:docMk/>
            <pc:sldMk cId="4263607001" sldId="256"/>
            <ac:inkMk id="345" creationId="{EFDC16CB-9D8B-48DA-8C46-2A2162B6173F}"/>
          </ac:inkMkLst>
        </pc:inkChg>
        <pc:inkChg chg="add mod">
          <ac:chgData name="Le Vinh Thinh" userId="7b31fadc-e233-4086-a9fa-8d2746a5e226" providerId="ADAL" clId="{AAFA86D8-3660-4574-927E-670762933EB6}" dt="2021-10-15T10:12:29.009" v="1680"/>
          <ac:inkMkLst>
            <pc:docMk/>
            <pc:sldMk cId="4263607001" sldId="256"/>
            <ac:inkMk id="346" creationId="{948E54A2-D747-4AE1-8DE4-18DAF7022E20}"/>
          </ac:inkMkLst>
        </pc:inkChg>
        <pc:inkChg chg="add mod">
          <ac:chgData name="Le Vinh Thinh" userId="7b31fadc-e233-4086-a9fa-8d2746a5e226" providerId="ADAL" clId="{AAFA86D8-3660-4574-927E-670762933EB6}" dt="2021-10-15T10:12:29.009" v="1680"/>
          <ac:inkMkLst>
            <pc:docMk/>
            <pc:sldMk cId="4263607001" sldId="256"/>
            <ac:inkMk id="347" creationId="{275BB1A0-F2AC-4070-BE20-4AF51BD0C247}"/>
          </ac:inkMkLst>
        </pc:inkChg>
        <pc:inkChg chg="add mod">
          <ac:chgData name="Le Vinh Thinh" userId="7b31fadc-e233-4086-a9fa-8d2746a5e226" providerId="ADAL" clId="{AAFA86D8-3660-4574-927E-670762933EB6}" dt="2021-10-15T10:12:38.724" v="1690"/>
          <ac:inkMkLst>
            <pc:docMk/>
            <pc:sldMk cId="4263607001" sldId="256"/>
            <ac:inkMk id="349" creationId="{8F5636D5-545A-4B3F-841D-B8213D47905B}"/>
          </ac:inkMkLst>
        </pc:inkChg>
        <pc:inkChg chg="add mod">
          <ac:chgData name="Le Vinh Thinh" userId="7b31fadc-e233-4086-a9fa-8d2746a5e226" providerId="ADAL" clId="{AAFA86D8-3660-4574-927E-670762933EB6}" dt="2021-10-15T10:12:38.724" v="1690"/>
          <ac:inkMkLst>
            <pc:docMk/>
            <pc:sldMk cId="4263607001" sldId="256"/>
            <ac:inkMk id="350" creationId="{FEC72309-A49D-4346-8A9E-8CE2AEDE7A95}"/>
          </ac:inkMkLst>
        </pc:inkChg>
        <pc:inkChg chg="add mod">
          <ac:chgData name="Le Vinh Thinh" userId="7b31fadc-e233-4086-a9fa-8d2746a5e226" providerId="ADAL" clId="{AAFA86D8-3660-4574-927E-670762933EB6}" dt="2021-10-15T10:12:38.724" v="1690"/>
          <ac:inkMkLst>
            <pc:docMk/>
            <pc:sldMk cId="4263607001" sldId="256"/>
            <ac:inkMk id="351" creationId="{91575CE1-F6F7-4E75-BCD7-CF7ACBACE214}"/>
          </ac:inkMkLst>
        </pc:inkChg>
        <pc:inkChg chg="add mod">
          <ac:chgData name="Le Vinh Thinh" userId="7b31fadc-e233-4086-a9fa-8d2746a5e226" providerId="ADAL" clId="{AAFA86D8-3660-4574-927E-670762933EB6}" dt="2021-10-15T10:12:38.724" v="1690"/>
          <ac:inkMkLst>
            <pc:docMk/>
            <pc:sldMk cId="4263607001" sldId="256"/>
            <ac:inkMk id="352" creationId="{3525E547-AC04-471B-BF66-D6601B2DBBF1}"/>
          </ac:inkMkLst>
        </pc:inkChg>
        <pc:inkChg chg="add mod">
          <ac:chgData name="Le Vinh Thinh" userId="7b31fadc-e233-4086-a9fa-8d2746a5e226" providerId="ADAL" clId="{AAFA86D8-3660-4574-927E-670762933EB6}" dt="2021-10-15T10:12:38.724" v="1690"/>
          <ac:inkMkLst>
            <pc:docMk/>
            <pc:sldMk cId="4263607001" sldId="256"/>
            <ac:inkMk id="354" creationId="{3D52AA81-32D0-4F54-80A7-D9707FCF5BF6}"/>
          </ac:inkMkLst>
        </pc:inkChg>
        <pc:inkChg chg="add mod">
          <ac:chgData name="Le Vinh Thinh" userId="7b31fadc-e233-4086-a9fa-8d2746a5e226" providerId="ADAL" clId="{AAFA86D8-3660-4574-927E-670762933EB6}" dt="2021-10-15T10:12:38.724" v="1690"/>
          <ac:inkMkLst>
            <pc:docMk/>
            <pc:sldMk cId="4263607001" sldId="256"/>
            <ac:inkMk id="355" creationId="{E8C15FCE-53D9-4087-B700-C693D307B7C0}"/>
          </ac:inkMkLst>
        </pc:inkChg>
        <pc:inkChg chg="add mod">
          <ac:chgData name="Le Vinh Thinh" userId="7b31fadc-e233-4086-a9fa-8d2746a5e226" providerId="ADAL" clId="{AAFA86D8-3660-4574-927E-670762933EB6}" dt="2021-10-15T10:12:38.724" v="1690"/>
          <ac:inkMkLst>
            <pc:docMk/>
            <pc:sldMk cId="4263607001" sldId="256"/>
            <ac:inkMk id="356" creationId="{D04DC6C3-770E-436C-BE35-641CE9E4F23E}"/>
          </ac:inkMkLst>
        </pc:inkChg>
        <pc:inkChg chg="add mod">
          <ac:chgData name="Le Vinh Thinh" userId="7b31fadc-e233-4086-a9fa-8d2746a5e226" providerId="ADAL" clId="{AAFA86D8-3660-4574-927E-670762933EB6}" dt="2021-10-15T10:14:57.518" v="1756"/>
          <ac:inkMkLst>
            <pc:docMk/>
            <pc:sldMk cId="4263607001" sldId="256"/>
            <ac:inkMk id="358" creationId="{43274503-7D02-4365-9582-D00DFB1CD40B}"/>
          </ac:inkMkLst>
        </pc:inkChg>
        <pc:inkChg chg="add mod">
          <ac:chgData name="Le Vinh Thinh" userId="7b31fadc-e233-4086-a9fa-8d2746a5e226" providerId="ADAL" clId="{AAFA86D8-3660-4574-927E-670762933EB6}" dt="2021-10-15T10:14:57.518" v="1756"/>
          <ac:inkMkLst>
            <pc:docMk/>
            <pc:sldMk cId="4263607001" sldId="256"/>
            <ac:inkMk id="359" creationId="{88AD73D6-597B-40BB-A091-324930B9A65D}"/>
          </ac:inkMkLst>
        </pc:inkChg>
        <pc:inkChg chg="add mod">
          <ac:chgData name="Le Vinh Thinh" userId="7b31fadc-e233-4086-a9fa-8d2746a5e226" providerId="ADAL" clId="{AAFA86D8-3660-4574-927E-670762933EB6}" dt="2021-10-15T10:14:57.518" v="1756"/>
          <ac:inkMkLst>
            <pc:docMk/>
            <pc:sldMk cId="4263607001" sldId="256"/>
            <ac:inkMk id="360" creationId="{ADA91B8A-FED1-477D-97C7-A55B410AEE50}"/>
          </ac:inkMkLst>
        </pc:inkChg>
        <pc:inkChg chg="add mod">
          <ac:chgData name="Le Vinh Thinh" userId="7b31fadc-e233-4086-a9fa-8d2746a5e226" providerId="ADAL" clId="{AAFA86D8-3660-4574-927E-670762933EB6}" dt="2021-10-15T10:14:57.518" v="1756"/>
          <ac:inkMkLst>
            <pc:docMk/>
            <pc:sldMk cId="4263607001" sldId="256"/>
            <ac:inkMk id="361" creationId="{6C894B91-311C-43DD-BFB3-992A1AD50FD1}"/>
          </ac:inkMkLst>
        </pc:inkChg>
        <pc:inkChg chg="add mod">
          <ac:chgData name="Le Vinh Thinh" userId="7b31fadc-e233-4086-a9fa-8d2746a5e226" providerId="ADAL" clId="{AAFA86D8-3660-4574-927E-670762933EB6}" dt="2021-10-15T10:14:57.518" v="1756"/>
          <ac:inkMkLst>
            <pc:docMk/>
            <pc:sldMk cId="4263607001" sldId="256"/>
            <ac:inkMk id="363" creationId="{10F28C6D-FFE9-4D1A-90D8-ED7E66686101}"/>
          </ac:inkMkLst>
        </pc:inkChg>
        <pc:inkChg chg="add mod">
          <ac:chgData name="Le Vinh Thinh" userId="7b31fadc-e233-4086-a9fa-8d2746a5e226" providerId="ADAL" clId="{AAFA86D8-3660-4574-927E-670762933EB6}" dt="2021-10-15T10:14:57.518" v="1756"/>
          <ac:inkMkLst>
            <pc:docMk/>
            <pc:sldMk cId="4263607001" sldId="256"/>
            <ac:inkMk id="364" creationId="{2E56D72E-2C8C-498A-935C-72E61BE2F89E}"/>
          </ac:inkMkLst>
        </pc:inkChg>
        <pc:inkChg chg="add mod">
          <ac:chgData name="Le Vinh Thinh" userId="7b31fadc-e233-4086-a9fa-8d2746a5e226" providerId="ADAL" clId="{AAFA86D8-3660-4574-927E-670762933EB6}" dt="2021-10-15T10:14:57.518" v="1756"/>
          <ac:inkMkLst>
            <pc:docMk/>
            <pc:sldMk cId="4263607001" sldId="256"/>
            <ac:inkMk id="366" creationId="{C6EF02BC-C6BB-40DE-BE1C-DCFD170EDF69}"/>
          </ac:inkMkLst>
        </pc:inkChg>
        <pc:inkChg chg="add mod">
          <ac:chgData name="Le Vinh Thinh" userId="7b31fadc-e233-4086-a9fa-8d2746a5e226" providerId="ADAL" clId="{AAFA86D8-3660-4574-927E-670762933EB6}" dt="2021-10-15T10:14:57.518" v="1756"/>
          <ac:inkMkLst>
            <pc:docMk/>
            <pc:sldMk cId="4263607001" sldId="256"/>
            <ac:inkMk id="368" creationId="{E870511E-8151-43D6-AB6B-B8F5FB529831}"/>
          </ac:inkMkLst>
        </pc:inkChg>
        <pc:inkChg chg="add mod">
          <ac:chgData name="Le Vinh Thinh" userId="7b31fadc-e233-4086-a9fa-8d2746a5e226" providerId="ADAL" clId="{AAFA86D8-3660-4574-927E-670762933EB6}" dt="2021-10-15T10:14:57.518" v="1756"/>
          <ac:inkMkLst>
            <pc:docMk/>
            <pc:sldMk cId="4263607001" sldId="256"/>
            <ac:inkMk id="370" creationId="{043E3A5A-8E54-4E75-929B-6E70644531E8}"/>
          </ac:inkMkLst>
        </pc:inkChg>
        <pc:inkChg chg="add mod">
          <ac:chgData name="Le Vinh Thinh" userId="7b31fadc-e233-4086-a9fa-8d2746a5e226" providerId="ADAL" clId="{AAFA86D8-3660-4574-927E-670762933EB6}" dt="2021-10-15T10:14:57.518" v="1756"/>
          <ac:inkMkLst>
            <pc:docMk/>
            <pc:sldMk cId="4263607001" sldId="256"/>
            <ac:inkMk id="372" creationId="{756326B0-0962-42F0-A483-E681981547AE}"/>
          </ac:inkMkLst>
        </pc:inkChg>
        <pc:inkChg chg="add mod">
          <ac:chgData name="Le Vinh Thinh" userId="7b31fadc-e233-4086-a9fa-8d2746a5e226" providerId="ADAL" clId="{AAFA86D8-3660-4574-927E-670762933EB6}" dt="2021-10-15T10:14:57.518" v="1756"/>
          <ac:inkMkLst>
            <pc:docMk/>
            <pc:sldMk cId="4263607001" sldId="256"/>
            <ac:inkMk id="374" creationId="{47283B1B-7056-4470-9904-5C927909BA7A}"/>
          </ac:inkMkLst>
        </pc:inkChg>
        <pc:inkChg chg="add mod">
          <ac:chgData name="Le Vinh Thinh" userId="7b31fadc-e233-4086-a9fa-8d2746a5e226" providerId="ADAL" clId="{AAFA86D8-3660-4574-927E-670762933EB6}" dt="2021-10-15T10:14:57.518" v="1756"/>
          <ac:inkMkLst>
            <pc:docMk/>
            <pc:sldMk cId="4263607001" sldId="256"/>
            <ac:inkMk id="375" creationId="{ACE6E6E9-F298-4589-A775-F253D69E6678}"/>
          </ac:inkMkLst>
        </pc:inkChg>
        <pc:inkChg chg="add del mod">
          <ac:chgData name="Le Vinh Thinh" userId="7b31fadc-e233-4086-a9fa-8d2746a5e226" providerId="ADAL" clId="{AAFA86D8-3660-4574-927E-670762933EB6}" dt="2021-10-15T10:16:00.232" v="1798" actId="478"/>
          <ac:inkMkLst>
            <pc:docMk/>
            <pc:sldMk cId="4263607001" sldId="256"/>
            <ac:inkMk id="377" creationId="{D7D9A295-4427-40BB-A946-76DD20A537AC}"/>
          </ac:inkMkLst>
        </pc:inkChg>
        <pc:inkChg chg="add mod">
          <ac:chgData name="Le Vinh Thinh" userId="7b31fadc-e233-4086-a9fa-8d2746a5e226" providerId="ADAL" clId="{AAFA86D8-3660-4574-927E-670762933EB6}" dt="2021-10-15T10:14:57.518" v="1756"/>
          <ac:inkMkLst>
            <pc:docMk/>
            <pc:sldMk cId="4263607001" sldId="256"/>
            <ac:inkMk id="379" creationId="{DE5D04A2-D2A2-4500-B2CF-68C219689C6E}"/>
          </ac:inkMkLst>
        </pc:inkChg>
        <pc:inkChg chg="add mod">
          <ac:chgData name="Le Vinh Thinh" userId="7b31fadc-e233-4086-a9fa-8d2746a5e226" providerId="ADAL" clId="{AAFA86D8-3660-4574-927E-670762933EB6}" dt="2021-10-15T10:14:57.518" v="1756"/>
          <ac:inkMkLst>
            <pc:docMk/>
            <pc:sldMk cId="4263607001" sldId="256"/>
            <ac:inkMk id="380" creationId="{13FB20F1-A42E-4087-A2FC-F80E497516DD}"/>
          </ac:inkMkLst>
        </pc:inkChg>
        <pc:inkChg chg="add mod">
          <ac:chgData name="Le Vinh Thinh" userId="7b31fadc-e233-4086-a9fa-8d2746a5e226" providerId="ADAL" clId="{AAFA86D8-3660-4574-927E-670762933EB6}" dt="2021-10-15T10:14:57.518" v="1756"/>
          <ac:inkMkLst>
            <pc:docMk/>
            <pc:sldMk cId="4263607001" sldId="256"/>
            <ac:inkMk id="381" creationId="{2BB01524-9A1A-4076-A718-4E1EFDDACD50}"/>
          </ac:inkMkLst>
        </pc:inkChg>
        <pc:inkChg chg="add mod">
          <ac:chgData name="Le Vinh Thinh" userId="7b31fadc-e233-4086-a9fa-8d2746a5e226" providerId="ADAL" clId="{AAFA86D8-3660-4574-927E-670762933EB6}" dt="2021-10-15T10:14:57.518" v="1756"/>
          <ac:inkMkLst>
            <pc:docMk/>
            <pc:sldMk cId="4263607001" sldId="256"/>
            <ac:inkMk id="382" creationId="{6E1FC622-64E6-4E02-A697-A3B5E992A6D4}"/>
          </ac:inkMkLst>
        </pc:inkChg>
        <pc:inkChg chg="add mod">
          <ac:chgData name="Le Vinh Thinh" userId="7b31fadc-e233-4086-a9fa-8d2746a5e226" providerId="ADAL" clId="{AAFA86D8-3660-4574-927E-670762933EB6}" dt="2021-10-15T10:14:57.518" v="1756"/>
          <ac:inkMkLst>
            <pc:docMk/>
            <pc:sldMk cId="4263607001" sldId="256"/>
            <ac:inkMk id="383" creationId="{EAD72C59-902F-48AF-8568-44D094A5340B}"/>
          </ac:inkMkLst>
        </pc:inkChg>
        <pc:inkChg chg="add mod">
          <ac:chgData name="Le Vinh Thinh" userId="7b31fadc-e233-4086-a9fa-8d2746a5e226" providerId="ADAL" clId="{AAFA86D8-3660-4574-927E-670762933EB6}" dt="2021-10-15T10:14:57.518" v="1756"/>
          <ac:inkMkLst>
            <pc:docMk/>
            <pc:sldMk cId="4263607001" sldId="256"/>
            <ac:inkMk id="385" creationId="{1A1CD70A-1C17-4367-9DE3-2C33C8214FC8}"/>
          </ac:inkMkLst>
        </pc:inkChg>
        <pc:inkChg chg="add mod">
          <ac:chgData name="Le Vinh Thinh" userId="7b31fadc-e233-4086-a9fa-8d2746a5e226" providerId="ADAL" clId="{AAFA86D8-3660-4574-927E-670762933EB6}" dt="2021-10-15T10:14:57.518" v="1756"/>
          <ac:inkMkLst>
            <pc:docMk/>
            <pc:sldMk cId="4263607001" sldId="256"/>
            <ac:inkMk id="386" creationId="{FAD46058-D8F1-4995-93BA-EE56CA5F6294}"/>
          </ac:inkMkLst>
        </pc:inkChg>
        <pc:inkChg chg="add mod">
          <ac:chgData name="Le Vinh Thinh" userId="7b31fadc-e233-4086-a9fa-8d2746a5e226" providerId="ADAL" clId="{AAFA86D8-3660-4574-927E-670762933EB6}" dt="2021-10-15T10:14:57.518" v="1756"/>
          <ac:inkMkLst>
            <pc:docMk/>
            <pc:sldMk cId="4263607001" sldId="256"/>
            <ac:inkMk id="387" creationId="{7DD4F01B-3519-4164-9253-5B5CA8ACCF5C}"/>
          </ac:inkMkLst>
        </pc:inkChg>
        <pc:inkChg chg="add mod">
          <ac:chgData name="Le Vinh Thinh" userId="7b31fadc-e233-4086-a9fa-8d2746a5e226" providerId="ADAL" clId="{AAFA86D8-3660-4574-927E-670762933EB6}" dt="2021-10-15T10:14:57.518" v="1756"/>
          <ac:inkMkLst>
            <pc:docMk/>
            <pc:sldMk cId="4263607001" sldId="256"/>
            <ac:inkMk id="388" creationId="{3836EE6E-2E37-487F-BD2D-15F0C7CDF661}"/>
          </ac:inkMkLst>
        </pc:inkChg>
        <pc:inkChg chg="add mod">
          <ac:chgData name="Le Vinh Thinh" userId="7b31fadc-e233-4086-a9fa-8d2746a5e226" providerId="ADAL" clId="{AAFA86D8-3660-4574-927E-670762933EB6}" dt="2021-10-15T10:14:57.518" v="1756"/>
          <ac:inkMkLst>
            <pc:docMk/>
            <pc:sldMk cId="4263607001" sldId="256"/>
            <ac:inkMk id="389" creationId="{F4BF3935-F4C6-424E-81D4-05A78C3CC8A7}"/>
          </ac:inkMkLst>
        </pc:inkChg>
        <pc:inkChg chg="add mod">
          <ac:chgData name="Le Vinh Thinh" userId="7b31fadc-e233-4086-a9fa-8d2746a5e226" providerId="ADAL" clId="{AAFA86D8-3660-4574-927E-670762933EB6}" dt="2021-10-15T10:14:57.518" v="1756"/>
          <ac:inkMkLst>
            <pc:docMk/>
            <pc:sldMk cId="4263607001" sldId="256"/>
            <ac:inkMk id="390" creationId="{A5899779-592E-4228-A820-965E734B4DD4}"/>
          </ac:inkMkLst>
        </pc:inkChg>
        <pc:inkChg chg="add mod">
          <ac:chgData name="Le Vinh Thinh" userId="7b31fadc-e233-4086-a9fa-8d2746a5e226" providerId="ADAL" clId="{AAFA86D8-3660-4574-927E-670762933EB6}" dt="2021-10-15T10:14:57.518" v="1756"/>
          <ac:inkMkLst>
            <pc:docMk/>
            <pc:sldMk cId="4263607001" sldId="256"/>
            <ac:inkMk id="391" creationId="{F70AEFA9-F756-4DA7-B784-0D68B0278B73}"/>
          </ac:inkMkLst>
        </pc:inkChg>
        <pc:inkChg chg="add mod">
          <ac:chgData name="Le Vinh Thinh" userId="7b31fadc-e233-4086-a9fa-8d2746a5e226" providerId="ADAL" clId="{AAFA86D8-3660-4574-927E-670762933EB6}" dt="2021-10-15T10:14:57.518" v="1756"/>
          <ac:inkMkLst>
            <pc:docMk/>
            <pc:sldMk cId="4263607001" sldId="256"/>
            <ac:inkMk id="392" creationId="{323BFE61-7ED8-4EFB-B2AC-82884C1D0575}"/>
          </ac:inkMkLst>
        </pc:inkChg>
        <pc:inkChg chg="add mod">
          <ac:chgData name="Le Vinh Thinh" userId="7b31fadc-e233-4086-a9fa-8d2746a5e226" providerId="ADAL" clId="{AAFA86D8-3660-4574-927E-670762933EB6}" dt="2021-10-15T10:14:57.518" v="1756"/>
          <ac:inkMkLst>
            <pc:docMk/>
            <pc:sldMk cId="4263607001" sldId="256"/>
            <ac:inkMk id="393" creationId="{51626872-662A-432A-A370-E6D96C0EEF83}"/>
          </ac:inkMkLst>
        </pc:inkChg>
        <pc:inkChg chg="add mod">
          <ac:chgData name="Le Vinh Thinh" userId="7b31fadc-e233-4086-a9fa-8d2746a5e226" providerId="ADAL" clId="{AAFA86D8-3660-4574-927E-670762933EB6}" dt="2021-10-15T10:14:57.518" v="1756"/>
          <ac:inkMkLst>
            <pc:docMk/>
            <pc:sldMk cId="4263607001" sldId="256"/>
            <ac:inkMk id="394" creationId="{B8F04EB5-EF1D-4F31-B27B-A38BFFEBEF71}"/>
          </ac:inkMkLst>
        </pc:inkChg>
        <pc:inkChg chg="add mod">
          <ac:chgData name="Le Vinh Thinh" userId="7b31fadc-e233-4086-a9fa-8d2746a5e226" providerId="ADAL" clId="{AAFA86D8-3660-4574-927E-670762933EB6}" dt="2021-10-15T10:14:57.518" v="1756"/>
          <ac:inkMkLst>
            <pc:docMk/>
            <pc:sldMk cId="4263607001" sldId="256"/>
            <ac:inkMk id="396" creationId="{9E6691AF-FA9E-4944-9F17-3620F285C72A}"/>
          </ac:inkMkLst>
        </pc:inkChg>
        <pc:inkChg chg="add mod">
          <ac:chgData name="Le Vinh Thinh" userId="7b31fadc-e233-4086-a9fa-8d2746a5e226" providerId="ADAL" clId="{AAFA86D8-3660-4574-927E-670762933EB6}" dt="2021-10-15T10:14:57.518" v="1756"/>
          <ac:inkMkLst>
            <pc:docMk/>
            <pc:sldMk cId="4263607001" sldId="256"/>
            <ac:inkMk id="397" creationId="{D7B511A8-56A7-4E19-9B05-82D3A62FEC35}"/>
          </ac:inkMkLst>
        </pc:inkChg>
        <pc:inkChg chg="add mod">
          <ac:chgData name="Le Vinh Thinh" userId="7b31fadc-e233-4086-a9fa-8d2746a5e226" providerId="ADAL" clId="{AAFA86D8-3660-4574-927E-670762933EB6}" dt="2021-10-15T10:14:57.518" v="1756"/>
          <ac:inkMkLst>
            <pc:docMk/>
            <pc:sldMk cId="4263607001" sldId="256"/>
            <ac:inkMk id="399" creationId="{7B997BD9-89B7-4205-BBC6-18D1CC82B69F}"/>
          </ac:inkMkLst>
        </pc:inkChg>
        <pc:inkChg chg="add mod">
          <ac:chgData name="Le Vinh Thinh" userId="7b31fadc-e233-4086-a9fa-8d2746a5e226" providerId="ADAL" clId="{AAFA86D8-3660-4574-927E-670762933EB6}" dt="2021-10-15T10:14:57.518" v="1756"/>
          <ac:inkMkLst>
            <pc:docMk/>
            <pc:sldMk cId="4263607001" sldId="256"/>
            <ac:inkMk id="400" creationId="{96F0979C-221E-4C70-8BEA-52F35084F210}"/>
          </ac:inkMkLst>
        </pc:inkChg>
        <pc:inkChg chg="add mod">
          <ac:chgData name="Le Vinh Thinh" userId="7b31fadc-e233-4086-a9fa-8d2746a5e226" providerId="ADAL" clId="{AAFA86D8-3660-4574-927E-670762933EB6}" dt="2021-10-15T10:14:57.518" v="1756"/>
          <ac:inkMkLst>
            <pc:docMk/>
            <pc:sldMk cId="4263607001" sldId="256"/>
            <ac:inkMk id="402" creationId="{06488A7F-DA17-4F6D-B3A4-E8322068B151}"/>
          </ac:inkMkLst>
        </pc:inkChg>
        <pc:inkChg chg="add mod">
          <ac:chgData name="Le Vinh Thinh" userId="7b31fadc-e233-4086-a9fa-8d2746a5e226" providerId="ADAL" clId="{AAFA86D8-3660-4574-927E-670762933EB6}" dt="2021-10-15T10:14:57.518" v="1756"/>
          <ac:inkMkLst>
            <pc:docMk/>
            <pc:sldMk cId="4263607001" sldId="256"/>
            <ac:inkMk id="403" creationId="{B2EAACE7-56E5-4F39-875E-1E3513320C5D}"/>
          </ac:inkMkLst>
        </pc:inkChg>
        <pc:inkChg chg="add mod">
          <ac:chgData name="Le Vinh Thinh" userId="7b31fadc-e233-4086-a9fa-8d2746a5e226" providerId="ADAL" clId="{AAFA86D8-3660-4574-927E-670762933EB6}" dt="2021-10-15T10:14:57.518" v="1756"/>
          <ac:inkMkLst>
            <pc:docMk/>
            <pc:sldMk cId="4263607001" sldId="256"/>
            <ac:inkMk id="405" creationId="{18852B92-E319-4813-A7E2-3D3837E7E31E}"/>
          </ac:inkMkLst>
        </pc:inkChg>
        <pc:inkChg chg="add mod">
          <ac:chgData name="Le Vinh Thinh" userId="7b31fadc-e233-4086-a9fa-8d2746a5e226" providerId="ADAL" clId="{AAFA86D8-3660-4574-927E-670762933EB6}" dt="2021-10-15T10:14:57.518" v="1756"/>
          <ac:inkMkLst>
            <pc:docMk/>
            <pc:sldMk cId="4263607001" sldId="256"/>
            <ac:inkMk id="406" creationId="{D05194E8-D718-4995-962C-BE50B5271F98}"/>
          </ac:inkMkLst>
        </pc:inkChg>
        <pc:inkChg chg="add mod">
          <ac:chgData name="Le Vinh Thinh" userId="7b31fadc-e233-4086-a9fa-8d2746a5e226" providerId="ADAL" clId="{AAFA86D8-3660-4574-927E-670762933EB6}" dt="2021-10-15T10:14:57.518" v="1756"/>
          <ac:inkMkLst>
            <pc:docMk/>
            <pc:sldMk cId="4263607001" sldId="256"/>
            <ac:inkMk id="408" creationId="{70AA818F-4E7E-44EE-A5C5-C870FC4A6833}"/>
          </ac:inkMkLst>
        </pc:inkChg>
        <pc:inkChg chg="add mod">
          <ac:chgData name="Le Vinh Thinh" userId="7b31fadc-e233-4086-a9fa-8d2746a5e226" providerId="ADAL" clId="{AAFA86D8-3660-4574-927E-670762933EB6}" dt="2021-10-15T10:14:57.518" v="1756"/>
          <ac:inkMkLst>
            <pc:docMk/>
            <pc:sldMk cId="4263607001" sldId="256"/>
            <ac:inkMk id="410" creationId="{ADF82B6E-81FA-4221-917D-8AE37DBA081F}"/>
          </ac:inkMkLst>
        </pc:inkChg>
        <pc:inkChg chg="add mod">
          <ac:chgData name="Le Vinh Thinh" userId="7b31fadc-e233-4086-a9fa-8d2746a5e226" providerId="ADAL" clId="{AAFA86D8-3660-4574-927E-670762933EB6}" dt="2021-10-15T10:14:57.518" v="1756"/>
          <ac:inkMkLst>
            <pc:docMk/>
            <pc:sldMk cId="4263607001" sldId="256"/>
            <ac:inkMk id="411" creationId="{232100BD-A6AE-417A-B972-D95C303E582E}"/>
          </ac:inkMkLst>
        </pc:inkChg>
        <pc:inkChg chg="add mod">
          <ac:chgData name="Le Vinh Thinh" userId="7b31fadc-e233-4086-a9fa-8d2746a5e226" providerId="ADAL" clId="{AAFA86D8-3660-4574-927E-670762933EB6}" dt="2021-10-15T10:14:57.518" v="1756"/>
          <ac:inkMkLst>
            <pc:docMk/>
            <pc:sldMk cId="4263607001" sldId="256"/>
            <ac:inkMk id="412" creationId="{248FCA3D-D248-4050-A686-B0E06273D4AF}"/>
          </ac:inkMkLst>
        </pc:inkChg>
        <pc:inkChg chg="add mod">
          <ac:chgData name="Le Vinh Thinh" userId="7b31fadc-e233-4086-a9fa-8d2746a5e226" providerId="ADAL" clId="{AAFA86D8-3660-4574-927E-670762933EB6}" dt="2021-10-15T10:14:57.518" v="1756"/>
          <ac:inkMkLst>
            <pc:docMk/>
            <pc:sldMk cId="4263607001" sldId="256"/>
            <ac:inkMk id="413" creationId="{85FC7A74-2BB0-42FE-9FF1-CD148D1A87F5}"/>
          </ac:inkMkLst>
        </pc:inkChg>
        <pc:inkChg chg="add mod">
          <ac:chgData name="Le Vinh Thinh" userId="7b31fadc-e233-4086-a9fa-8d2746a5e226" providerId="ADAL" clId="{AAFA86D8-3660-4574-927E-670762933EB6}" dt="2021-10-15T10:14:57.518" v="1756"/>
          <ac:inkMkLst>
            <pc:docMk/>
            <pc:sldMk cId="4263607001" sldId="256"/>
            <ac:inkMk id="415" creationId="{15EF12E4-B000-401D-99C3-046B22E5011A}"/>
          </ac:inkMkLst>
        </pc:inkChg>
        <pc:inkChg chg="add mod">
          <ac:chgData name="Le Vinh Thinh" userId="7b31fadc-e233-4086-a9fa-8d2746a5e226" providerId="ADAL" clId="{AAFA86D8-3660-4574-927E-670762933EB6}" dt="2021-10-15T10:14:57.518" v="1756"/>
          <ac:inkMkLst>
            <pc:docMk/>
            <pc:sldMk cId="4263607001" sldId="256"/>
            <ac:inkMk id="416" creationId="{0FEF0048-3E37-4369-885C-840748846802}"/>
          </ac:inkMkLst>
        </pc:inkChg>
        <pc:inkChg chg="add mod">
          <ac:chgData name="Le Vinh Thinh" userId="7b31fadc-e233-4086-a9fa-8d2746a5e226" providerId="ADAL" clId="{AAFA86D8-3660-4574-927E-670762933EB6}" dt="2021-10-15T10:14:57.518" v="1756"/>
          <ac:inkMkLst>
            <pc:docMk/>
            <pc:sldMk cId="4263607001" sldId="256"/>
            <ac:inkMk id="417" creationId="{77EA53D4-A558-49C7-8031-C1F750F73CC0}"/>
          </ac:inkMkLst>
        </pc:inkChg>
        <pc:inkChg chg="add mod">
          <ac:chgData name="Le Vinh Thinh" userId="7b31fadc-e233-4086-a9fa-8d2746a5e226" providerId="ADAL" clId="{AAFA86D8-3660-4574-927E-670762933EB6}" dt="2021-10-15T10:14:57.518" v="1756"/>
          <ac:inkMkLst>
            <pc:docMk/>
            <pc:sldMk cId="4263607001" sldId="256"/>
            <ac:inkMk id="418" creationId="{BE55E6F6-2C09-42C4-AE67-4498DB8B1E58}"/>
          </ac:inkMkLst>
        </pc:inkChg>
        <pc:inkChg chg="add mod">
          <ac:chgData name="Le Vinh Thinh" userId="7b31fadc-e233-4086-a9fa-8d2746a5e226" providerId="ADAL" clId="{AAFA86D8-3660-4574-927E-670762933EB6}" dt="2021-10-15T10:14:57.518" v="1756"/>
          <ac:inkMkLst>
            <pc:docMk/>
            <pc:sldMk cId="4263607001" sldId="256"/>
            <ac:inkMk id="420" creationId="{1D3A8495-B283-4732-969B-9C1BF9DB7EFA}"/>
          </ac:inkMkLst>
        </pc:inkChg>
        <pc:inkChg chg="add mod">
          <ac:chgData name="Le Vinh Thinh" userId="7b31fadc-e233-4086-a9fa-8d2746a5e226" providerId="ADAL" clId="{AAFA86D8-3660-4574-927E-670762933EB6}" dt="2021-10-15T10:14:57.518" v="1756"/>
          <ac:inkMkLst>
            <pc:docMk/>
            <pc:sldMk cId="4263607001" sldId="256"/>
            <ac:inkMk id="421" creationId="{F4025A3B-3BF1-4ED0-9100-C16AD7ED8F55}"/>
          </ac:inkMkLst>
        </pc:inkChg>
        <pc:inkChg chg="add mod">
          <ac:chgData name="Le Vinh Thinh" userId="7b31fadc-e233-4086-a9fa-8d2746a5e226" providerId="ADAL" clId="{AAFA86D8-3660-4574-927E-670762933EB6}" dt="2021-10-15T10:15:15.805" v="1764"/>
          <ac:inkMkLst>
            <pc:docMk/>
            <pc:sldMk cId="4263607001" sldId="256"/>
            <ac:inkMk id="423" creationId="{C4C1F66D-2EAC-4D22-BD81-5FD86366D973}"/>
          </ac:inkMkLst>
        </pc:inkChg>
        <pc:inkChg chg="add mod">
          <ac:chgData name="Le Vinh Thinh" userId="7b31fadc-e233-4086-a9fa-8d2746a5e226" providerId="ADAL" clId="{AAFA86D8-3660-4574-927E-670762933EB6}" dt="2021-10-15T10:15:15.805" v="1764"/>
          <ac:inkMkLst>
            <pc:docMk/>
            <pc:sldMk cId="4263607001" sldId="256"/>
            <ac:inkMk id="424" creationId="{5390FE05-B806-4A50-8BFF-B1A786F25A5A}"/>
          </ac:inkMkLst>
        </pc:inkChg>
        <pc:inkChg chg="add mod">
          <ac:chgData name="Le Vinh Thinh" userId="7b31fadc-e233-4086-a9fa-8d2746a5e226" providerId="ADAL" clId="{AAFA86D8-3660-4574-927E-670762933EB6}" dt="2021-10-15T10:15:15.805" v="1764"/>
          <ac:inkMkLst>
            <pc:docMk/>
            <pc:sldMk cId="4263607001" sldId="256"/>
            <ac:inkMk id="425" creationId="{DCBB9345-CE62-4BAD-A54C-23D94A36CE1D}"/>
          </ac:inkMkLst>
        </pc:inkChg>
        <pc:inkChg chg="add mod">
          <ac:chgData name="Le Vinh Thinh" userId="7b31fadc-e233-4086-a9fa-8d2746a5e226" providerId="ADAL" clId="{AAFA86D8-3660-4574-927E-670762933EB6}" dt="2021-10-15T10:15:15.805" v="1764"/>
          <ac:inkMkLst>
            <pc:docMk/>
            <pc:sldMk cId="4263607001" sldId="256"/>
            <ac:inkMk id="426" creationId="{4B8B7A79-41A6-4D4B-B90B-500770D92AF0}"/>
          </ac:inkMkLst>
        </pc:inkChg>
        <pc:inkChg chg="add mod">
          <ac:chgData name="Le Vinh Thinh" userId="7b31fadc-e233-4086-a9fa-8d2746a5e226" providerId="ADAL" clId="{AAFA86D8-3660-4574-927E-670762933EB6}" dt="2021-10-15T10:15:15.805" v="1764"/>
          <ac:inkMkLst>
            <pc:docMk/>
            <pc:sldMk cId="4263607001" sldId="256"/>
            <ac:inkMk id="427" creationId="{AA3E262B-0476-4636-A744-A0C749A3AF36}"/>
          </ac:inkMkLst>
        </pc:inkChg>
        <pc:inkChg chg="add mod">
          <ac:chgData name="Le Vinh Thinh" userId="7b31fadc-e233-4086-a9fa-8d2746a5e226" providerId="ADAL" clId="{AAFA86D8-3660-4574-927E-670762933EB6}" dt="2021-10-15T10:15:15.805" v="1764"/>
          <ac:inkMkLst>
            <pc:docMk/>
            <pc:sldMk cId="4263607001" sldId="256"/>
            <ac:inkMk id="428" creationId="{E7650DDE-EC45-41EC-AEDF-6C64362809D2}"/>
          </ac:inkMkLst>
        </pc:inkChg>
        <pc:inkChg chg="add mod">
          <ac:chgData name="Le Vinh Thinh" userId="7b31fadc-e233-4086-a9fa-8d2746a5e226" providerId="ADAL" clId="{AAFA86D8-3660-4574-927E-670762933EB6}" dt="2021-10-15T10:15:15.805" v="1764"/>
          <ac:inkMkLst>
            <pc:docMk/>
            <pc:sldMk cId="4263607001" sldId="256"/>
            <ac:inkMk id="429" creationId="{975FF2AE-6AA5-4406-A554-BC5BEBC8B9C3}"/>
          </ac:inkMkLst>
        </pc:inkChg>
        <pc:inkChg chg="add mod">
          <ac:chgData name="Le Vinh Thinh" userId="7b31fadc-e233-4086-a9fa-8d2746a5e226" providerId="ADAL" clId="{AAFA86D8-3660-4574-927E-670762933EB6}" dt="2021-10-15T10:15:32.846" v="1778"/>
          <ac:inkMkLst>
            <pc:docMk/>
            <pc:sldMk cId="4263607001" sldId="256"/>
            <ac:inkMk id="431" creationId="{75942737-E4C7-4EF7-B7A7-23EC9565A6EC}"/>
          </ac:inkMkLst>
        </pc:inkChg>
        <pc:inkChg chg="add mod">
          <ac:chgData name="Le Vinh Thinh" userId="7b31fadc-e233-4086-a9fa-8d2746a5e226" providerId="ADAL" clId="{AAFA86D8-3660-4574-927E-670762933EB6}" dt="2021-10-15T10:15:32.846" v="1778"/>
          <ac:inkMkLst>
            <pc:docMk/>
            <pc:sldMk cId="4263607001" sldId="256"/>
            <ac:inkMk id="432" creationId="{A1548103-FAC4-4C32-87AB-8A133447EEF3}"/>
          </ac:inkMkLst>
        </pc:inkChg>
        <pc:inkChg chg="add mod">
          <ac:chgData name="Le Vinh Thinh" userId="7b31fadc-e233-4086-a9fa-8d2746a5e226" providerId="ADAL" clId="{AAFA86D8-3660-4574-927E-670762933EB6}" dt="2021-10-15T10:15:32.846" v="1778"/>
          <ac:inkMkLst>
            <pc:docMk/>
            <pc:sldMk cId="4263607001" sldId="256"/>
            <ac:inkMk id="433" creationId="{4ED1266C-22B5-4EA4-90DE-BBE3B8FA91DF}"/>
          </ac:inkMkLst>
        </pc:inkChg>
        <pc:inkChg chg="add mod">
          <ac:chgData name="Le Vinh Thinh" userId="7b31fadc-e233-4086-a9fa-8d2746a5e226" providerId="ADAL" clId="{AAFA86D8-3660-4574-927E-670762933EB6}" dt="2021-10-15T10:15:32.846" v="1778"/>
          <ac:inkMkLst>
            <pc:docMk/>
            <pc:sldMk cId="4263607001" sldId="256"/>
            <ac:inkMk id="434" creationId="{B3FB44EB-A779-450C-A936-A1F0C733BD75}"/>
          </ac:inkMkLst>
        </pc:inkChg>
        <pc:inkChg chg="add mod">
          <ac:chgData name="Le Vinh Thinh" userId="7b31fadc-e233-4086-a9fa-8d2746a5e226" providerId="ADAL" clId="{AAFA86D8-3660-4574-927E-670762933EB6}" dt="2021-10-15T10:15:32.846" v="1778"/>
          <ac:inkMkLst>
            <pc:docMk/>
            <pc:sldMk cId="4263607001" sldId="256"/>
            <ac:inkMk id="437" creationId="{01C0E595-2033-4A8C-B7E2-C6AE4CE8DC81}"/>
          </ac:inkMkLst>
        </pc:inkChg>
        <pc:inkChg chg="add mod">
          <ac:chgData name="Le Vinh Thinh" userId="7b31fadc-e233-4086-a9fa-8d2746a5e226" providerId="ADAL" clId="{AAFA86D8-3660-4574-927E-670762933EB6}" dt="2021-10-15T10:15:32.846" v="1778"/>
          <ac:inkMkLst>
            <pc:docMk/>
            <pc:sldMk cId="4263607001" sldId="256"/>
            <ac:inkMk id="438" creationId="{A1B926ED-9B4A-4B70-9194-C360FF2FFEF9}"/>
          </ac:inkMkLst>
        </pc:inkChg>
        <pc:inkChg chg="add mod">
          <ac:chgData name="Le Vinh Thinh" userId="7b31fadc-e233-4086-a9fa-8d2746a5e226" providerId="ADAL" clId="{AAFA86D8-3660-4574-927E-670762933EB6}" dt="2021-10-15T10:15:32.846" v="1778"/>
          <ac:inkMkLst>
            <pc:docMk/>
            <pc:sldMk cId="4263607001" sldId="256"/>
            <ac:inkMk id="440" creationId="{53442C25-93F7-4147-AE7C-74B7565DDCA7}"/>
          </ac:inkMkLst>
        </pc:inkChg>
        <pc:inkChg chg="add mod">
          <ac:chgData name="Le Vinh Thinh" userId="7b31fadc-e233-4086-a9fa-8d2746a5e226" providerId="ADAL" clId="{AAFA86D8-3660-4574-927E-670762933EB6}" dt="2021-10-15T10:15:32.846" v="1778"/>
          <ac:inkMkLst>
            <pc:docMk/>
            <pc:sldMk cId="4263607001" sldId="256"/>
            <ac:inkMk id="441" creationId="{F0BCBB48-8915-400C-A6A2-C5D8B281187E}"/>
          </ac:inkMkLst>
        </pc:inkChg>
        <pc:inkChg chg="add mod">
          <ac:chgData name="Le Vinh Thinh" userId="7b31fadc-e233-4086-a9fa-8d2746a5e226" providerId="ADAL" clId="{AAFA86D8-3660-4574-927E-670762933EB6}" dt="2021-10-15T10:15:32.846" v="1778"/>
          <ac:inkMkLst>
            <pc:docMk/>
            <pc:sldMk cId="4263607001" sldId="256"/>
            <ac:inkMk id="442" creationId="{4E8880D7-A705-46B3-B4C5-BF33E7758338}"/>
          </ac:inkMkLst>
        </pc:inkChg>
        <pc:inkChg chg="add mod">
          <ac:chgData name="Le Vinh Thinh" userId="7b31fadc-e233-4086-a9fa-8d2746a5e226" providerId="ADAL" clId="{AAFA86D8-3660-4574-927E-670762933EB6}" dt="2021-10-15T10:15:32.846" v="1778"/>
          <ac:inkMkLst>
            <pc:docMk/>
            <pc:sldMk cId="4263607001" sldId="256"/>
            <ac:inkMk id="444" creationId="{DAFFEC52-8E2B-41F0-87E0-C85839502D4E}"/>
          </ac:inkMkLst>
        </pc:inkChg>
        <pc:inkChg chg="add mod">
          <ac:chgData name="Le Vinh Thinh" userId="7b31fadc-e233-4086-a9fa-8d2746a5e226" providerId="ADAL" clId="{AAFA86D8-3660-4574-927E-670762933EB6}" dt="2021-10-15T10:15:39.027" v="1787"/>
          <ac:inkMkLst>
            <pc:docMk/>
            <pc:sldMk cId="4263607001" sldId="256"/>
            <ac:inkMk id="446" creationId="{5B5C9705-E218-4257-9B70-1BEC85105855}"/>
          </ac:inkMkLst>
        </pc:inkChg>
        <pc:inkChg chg="add mod">
          <ac:chgData name="Le Vinh Thinh" userId="7b31fadc-e233-4086-a9fa-8d2746a5e226" providerId="ADAL" clId="{AAFA86D8-3660-4574-927E-670762933EB6}" dt="2021-10-15T10:15:39.027" v="1787"/>
          <ac:inkMkLst>
            <pc:docMk/>
            <pc:sldMk cId="4263607001" sldId="256"/>
            <ac:inkMk id="447" creationId="{C2F3344B-3AD0-4253-BD53-AA0D939EDCEC}"/>
          </ac:inkMkLst>
        </pc:inkChg>
        <pc:inkChg chg="add mod">
          <ac:chgData name="Le Vinh Thinh" userId="7b31fadc-e233-4086-a9fa-8d2746a5e226" providerId="ADAL" clId="{AAFA86D8-3660-4574-927E-670762933EB6}" dt="2021-10-15T10:15:39.027" v="1787"/>
          <ac:inkMkLst>
            <pc:docMk/>
            <pc:sldMk cId="4263607001" sldId="256"/>
            <ac:inkMk id="448" creationId="{803DEA67-EDD2-42D2-B665-958332E06211}"/>
          </ac:inkMkLst>
        </pc:inkChg>
        <pc:inkChg chg="add mod">
          <ac:chgData name="Le Vinh Thinh" userId="7b31fadc-e233-4086-a9fa-8d2746a5e226" providerId="ADAL" clId="{AAFA86D8-3660-4574-927E-670762933EB6}" dt="2021-10-15T10:15:39.027" v="1787"/>
          <ac:inkMkLst>
            <pc:docMk/>
            <pc:sldMk cId="4263607001" sldId="256"/>
            <ac:inkMk id="450" creationId="{4573D5C6-8FD6-49D7-8AB8-9FA9E724F3DB}"/>
          </ac:inkMkLst>
        </pc:inkChg>
        <pc:inkChg chg="add mod">
          <ac:chgData name="Le Vinh Thinh" userId="7b31fadc-e233-4086-a9fa-8d2746a5e226" providerId="ADAL" clId="{AAFA86D8-3660-4574-927E-670762933EB6}" dt="2021-10-15T10:15:39.027" v="1787"/>
          <ac:inkMkLst>
            <pc:docMk/>
            <pc:sldMk cId="4263607001" sldId="256"/>
            <ac:inkMk id="451" creationId="{DE00BF66-CA72-4BCF-853C-6F3D2B105ACE}"/>
          </ac:inkMkLst>
        </pc:inkChg>
        <pc:inkChg chg="add mod">
          <ac:chgData name="Le Vinh Thinh" userId="7b31fadc-e233-4086-a9fa-8d2746a5e226" providerId="ADAL" clId="{AAFA86D8-3660-4574-927E-670762933EB6}" dt="2021-10-15T10:15:39.027" v="1787"/>
          <ac:inkMkLst>
            <pc:docMk/>
            <pc:sldMk cId="4263607001" sldId="256"/>
            <ac:inkMk id="453" creationId="{2AD1E2B2-9FBE-497D-8088-6EF281DA88B9}"/>
          </ac:inkMkLst>
        </pc:inkChg>
        <pc:inkChg chg="add mod">
          <ac:chgData name="Le Vinh Thinh" userId="7b31fadc-e233-4086-a9fa-8d2746a5e226" providerId="ADAL" clId="{AAFA86D8-3660-4574-927E-670762933EB6}" dt="2021-10-15T10:17:17.517" v="1845"/>
          <ac:inkMkLst>
            <pc:docMk/>
            <pc:sldMk cId="4263607001" sldId="256"/>
            <ac:inkMk id="455" creationId="{058876E0-508A-429B-B65E-F92086D5ADAE}"/>
          </ac:inkMkLst>
        </pc:inkChg>
        <pc:inkChg chg="add mod">
          <ac:chgData name="Le Vinh Thinh" userId="7b31fadc-e233-4086-a9fa-8d2746a5e226" providerId="ADAL" clId="{AAFA86D8-3660-4574-927E-670762933EB6}" dt="2021-10-15T10:17:17.517" v="1845"/>
          <ac:inkMkLst>
            <pc:docMk/>
            <pc:sldMk cId="4263607001" sldId="256"/>
            <ac:inkMk id="456" creationId="{C133AACF-9F5A-436B-AB5A-FBB813FF55A6}"/>
          </ac:inkMkLst>
        </pc:inkChg>
        <pc:inkChg chg="add mod">
          <ac:chgData name="Le Vinh Thinh" userId="7b31fadc-e233-4086-a9fa-8d2746a5e226" providerId="ADAL" clId="{AAFA86D8-3660-4574-927E-670762933EB6}" dt="2021-10-15T10:17:17.517" v="1845"/>
          <ac:inkMkLst>
            <pc:docMk/>
            <pc:sldMk cId="4263607001" sldId="256"/>
            <ac:inkMk id="457" creationId="{16131AB4-2C4A-4D2A-8232-8D0222C5AD93}"/>
          </ac:inkMkLst>
        </pc:inkChg>
        <pc:inkChg chg="add mod">
          <ac:chgData name="Le Vinh Thinh" userId="7b31fadc-e233-4086-a9fa-8d2746a5e226" providerId="ADAL" clId="{AAFA86D8-3660-4574-927E-670762933EB6}" dt="2021-10-15T10:17:17.517" v="1845"/>
          <ac:inkMkLst>
            <pc:docMk/>
            <pc:sldMk cId="4263607001" sldId="256"/>
            <ac:inkMk id="458" creationId="{99D1D511-5546-4849-8843-E0931C992E08}"/>
          </ac:inkMkLst>
        </pc:inkChg>
        <pc:inkChg chg="add mod">
          <ac:chgData name="Le Vinh Thinh" userId="7b31fadc-e233-4086-a9fa-8d2746a5e226" providerId="ADAL" clId="{AAFA86D8-3660-4574-927E-670762933EB6}" dt="2021-10-15T10:17:17.517" v="1845"/>
          <ac:inkMkLst>
            <pc:docMk/>
            <pc:sldMk cId="4263607001" sldId="256"/>
            <ac:inkMk id="459" creationId="{9AA81B9A-0D29-4035-9CFE-9BA58C71FC52}"/>
          </ac:inkMkLst>
        </pc:inkChg>
        <pc:inkChg chg="add mod">
          <ac:chgData name="Le Vinh Thinh" userId="7b31fadc-e233-4086-a9fa-8d2746a5e226" providerId="ADAL" clId="{AAFA86D8-3660-4574-927E-670762933EB6}" dt="2021-10-15T10:17:17.517" v="1845"/>
          <ac:inkMkLst>
            <pc:docMk/>
            <pc:sldMk cId="4263607001" sldId="256"/>
            <ac:inkMk id="460" creationId="{53405823-E967-4DAB-9FE9-A3484C016543}"/>
          </ac:inkMkLst>
        </pc:inkChg>
        <pc:inkChg chg="add mod">
          <ac:chgData name="Le Vinh Thinh" userId="7b31fadc-e233-4086-a9fa-8d2746a5e226" providerId="ADAL" clId="{AAFA86D8-3660-4574-927E-670762933EB6}" dt="2021-10-15T10:17:17.517" v="1845"/>
          <ac:inkMkLst>
            <pc:docMk/>
            <pc:sldMk cId="4263607001" sldId="256"/>
            <ac:inkMk id="461" creationId="{4A372565-2923-4047-9F7E-81D96A8F535D}"/>
          </ac:inkMkLst>
        </pc:inkChg>
        <pc:inkChg chg="add mod">
          <ac:chgData name="Le Vinh Thinh" userId="7b31fadc-e233-4086-a9fa-8d2746a5e226" providerId="ADAL" clId="{AAFA86D8-3660-4574-927E-670762933EB6}" dt="2021-10-15T10:17:17.517" v="1845"/>
          <ac:inkMkLst>
            <pc:docMk/>
            <pc:sldMk cId="4263607001" sldId="256"/>
            <ac:inkMk id="462" creationId="{6B78BA94-5AA1-4CE9-90BE-59B5F636588D}"/>
          </ac:inkMkLst>
        </pc:inkChg>
        <pc:inkChg chg="add mod">
          <ac:chgData name="Le Vinh Thinh" userId="7b31fadc-e233-4086-a9fa-8d2746a5e226" providerId="ADAL" clId="{AAFA86D8-3660-4574-927E-670762933EB6}" dt="2021-10-15T10:17:17.517" v="1845"/>
          <ac:inkMkLst>
            <pc:docMk/>
            <pc:sldMk cId="4263607001" sldId="256"/>
            <ac:inkMk id="463" creationId="{4492B42A-25E2-4FED-BB6B-BBF20E83224F}"/>
          </ac:inkMkLst>
        </pc:inkChg>
        <pc:inkChg chg="add mod">
          <ac:chgData name="Le Vinh Thinh" userId="7b31fadc-e233-4086-a9fa-8d2746a5e226" providerId="ADAL" clId="{AAFA86D8-3660-4574-927E-670762933EB6}" dt="2021-10-15T10:17:17.517" v="1845"/>
          <ac:inkMkLst>
            <pc:docMk/>
            <pc:sldMk cId="4263607001" sldId="256"/>
            <ac:inkMk id="464" creationId="{78BC9EF9-3AD8-4C95-836A-BB5ADB8F2FC1}"/>
          </ac:inkMkLst>
        </pc:inkChg>
        <pc:inkChg chg="add mod">
          <ac:chgData name="Le Vinh Thinh" userId="7b31fadc-e233-4086-a9fa-8d2746a5e226" providerId="ADAL" clId="{AAFA86D8-3660-4574-927E-670762933EB6}" dt="2021-10-15T10:17:17.517" v="1845"/>
          <ac:inkMkLst>
            <pc:docMk/>
            <pc:sldMk cId="4263607001" sldId="256"/>
            <ac:inkMk id="468" creationId="{19F2EB21-065D-4016-825D-0784A79DA7C2}"/>
          </ac:inkMkLst>
        </pc:inkChg>
        <pc:inkChg chg="add mod">
          <ac:chgData name="Le Vinh Thinh" userId="7b31fadc-e233-4086-a9fa-8d2746a5e226" providerId="ADAL" clId="{AAFA86D8-3660-4574-927E-670762933EB6}" dt="2021-10-15T10:17:17.517" v="1845"/>
          <ac:inkMkLst>
            <pc:docMk/>
            <pc:sldMk cId="4263607001" sldId="256"/>
            <ac:inkMk id="469" creationId="{C63C581B-3E56-4AB1-9E17-59AC68794DC6}"/>
          </ac:inkMkLst>
        </pc:inkChg>
        <pc:inkChg chg="add mod">
          <ac:chgData name="Le Vinh Thinh" userId="7b31fadc-e233-4086-a9fa-8d2746a5e226" providerId="ADAL" clId="{AAFA86D8-3660-4574-927E-670762933EB6}" dt="2021-10-15T10:17:17.517" v="1845"/>
          <ac:inkMkLst>
            <pc:docMk/>
            <pc:sldMk cId="4263607001" sldId="256"/>
            <ac:inkMk id="470" creationId="{6339D44E-3868-4BFB-88DE-B6DB0E7526F0}"/>
          </ac:inkMkLst>
        </pc:inkChg>
        <pc:inkChg chg="add mod">
          <ac:chgData name="Le Vinh Thinh" userId="7b31fadc-e233-4086-a9fa-8d2746a5e226" providerId="ADAL" clId="{AAFA86D8-3660-4574-927E-670762933EB6}" dt="2021-10-15T10:17:17.517" v="1845"/>
          <ac:inkMkLst>
            <pc:docMk/>
            <pc:sldMk cId="4263607001" sldId="256"/>
            <ac:inkMk id="471" creationId="{83A82A08-0F28-4C2B-B968-6580425D5037}"/>
          </ac:inkMkLst>
        </pc:inkChg>
        <pc:inkChg chg="add mod">
          <ac:chgData name="Le Vinh Thinh" userId="7b31fadc-e233-4086-a9fa-8d2746a5e226" providerId="ADAL" clId="{AAFA86D8-3660-4574-927E-670762933EB6}" dt="2021-10-15T10:17:17.517" v="1845"/>
          <ac:inkMkLst>
            <pc:docMk/>
            <pc:sldMk cId="4263607001" sldId="256"/>
            <ac:inkMk id="473" creationId="{7EAD9B62-CC9D-4BC5-85CE-05273491E8CB}"/>
          </ac:inkMkLst>
        </pc:inkChg>
        <pc:inkChg chg="add mod">
          <ac:chgData name="Le Vinh Thinh" userId="7b31fadc-e233-4086-a9fa-8d2746a5e226" providerId="ADAL" clId="{AAFA86D8-3660-4574-927E-670762933EB6}" dt="2021-10-15T10:17:17.517" v="1845"/>
          <ac:inkMkLst>
            <pc:docMk/>
            <pc:sldMk cId="4263607001" sldId="256"/>
            <ac:inkMk id="474" creationId="{4F625476-20DC-4D08-9C1E-A5D48DF21C0D}"/>
          </ac:inkMkLst>
        </pc:inkChg>
        <pc:inkChg chg="add mod">
          <ac:chgData name="Le Vinh Thinh" userId="7b31fadc-e233-4086-a9fa-8d2746a5e226" providerId="ADAL" clId="{AAFA86D8-3660-4574-927E-670762933EB6}" dt="2021-10-15T10:17:17.517" v="1845"/>
          <ac:inkMkLst>
            <pc:docMk/>
            <pc:sldMk cId="4263607001" sldId="256"/>
            <ac:inkMk id="476" creationId="{DA976016-6AAB-412D-B0BB-6A532F550FC3}"/>
          </ac:inkMkLst>
        </pc:inkChg>
        <pc:inkChg chg="add mod">
          <ac:chgData name="Le Vinh Thinh" userId="7b31fadc-e233-4086-a9fa-8d2746a5e226" providerId="ADAL" clId="{AAFA86D8-3660-4574-927E-670762933EB6}" dt="2021-10-15T10:17:17.517" v="1845"/>
          <ac:inkMkLst>
            <pc:docMk/>
            <pc:sldMk cId="4263607001" sldId="256"/>
            <ac:inkMk id="478" creationId="{16AAB2B5-334C-4244-97F4-3F5B74AC47D8}"/>
          </ac:inkMkLst>
        </pc:inkChg>
        <pc:inkChg chg="add mod">
          <ac:chgData name="Le Vinh Thinh" userId="7b31fadc-e233-4086-a9fa-8d2746a5e226" providerId="ADAL" clId="{AAFA86D8-3660-4574-927E-670762933EB6}" dt="2021-10-15T10:17:17.517" v="1845"/>
          <ac:inkMkLst>
            <pc:docMk/>
            <pc:sldMk cId="4263607001" sldId="256"/>
            <ac:inkMk id="479" creationId="{FAF766CF-1B26-4DC1-AB61-A68038245261}"/>
          </ac:inkMkLst>
        </pc:inkChg>
        <pc:inkChg chg="add mod">
          <ac:chgData name="Le Vinh Thinh" userId="7b31fadc-e233-4086-a9fa-8d2746a5e226" providerId="ADAL" clId="{AAFA86D8-3660-4574-927E-670762933EB6}" dt="2021-10-15T10:17:17.517" v="1845"/>
          <ac:inkMkLst>
            <pc:docMk/>
            <pc:sldMk cId="4263607001" sldId="256"/>
            <ac:inkMk id="480" creationId="{3F798943-0EFE-4C6E-9179-4FA42C683753}"/>
          </ac:inkMkLst>
        </pc:inkChg>
        <pc:inkChg chg="add mod">
          <ac:chgData name="Le Vinh Thinh" userId="7b31fadc-e233-4086-a9fa-8d2746a5e226" providerId="ADAL" clId="{AAFA86D8-3660-4574-927E-670762933EB6}" dt="2021-10-15T10:17:17.517" v="1845"/>
          <ac:inkMkLst>
            <pc:docMk/>
            <pc:sldMk cId="4263607001" sldId="256"/>
            <ac:inkMk id="482" creationId="{86EB4C7C-124C-4FDC-AF62-5ED2069C7D92}"/>
          </ac:inkMkLst>
        </pc:inkChg>
        <pc:inkChg chg="add mod">
          <ac:chgData name="Le Vinh Thinh" userId="7b31fadc-e233-4086-a9fa-8d2746a5e226" providerId="ADAL" clId="{AAFA86D8-3660-4574-927E-670762933EB6}" dt="2021-10-15T10:17:17.517" v="1845"/>
          <ac:inkMkLst>
            <pc:docMk/>
            <pc:sldMk cId="4263607001" sldId="256"/>
            <ac:inkMk id="483" creationId="{FC0A6182-2DB5-42D9-AE23-4CB2F29A64E4}"/>
          </ac:inkMkLst>
        </pc:inkChg>
        <pc:inkChg chg="add mod">
          <ac:chgData name="Le Vinh Thinh" userId="7b31fadc-e233-4086-a9fa-8d2746a5e226" providerId="ADAL" clId="{AAFA86D8-3660-4574-927E-670762933EB6}" dt="2021-10-15T10:17:17.517" v="1845"/>
          <ac:inkMkLst>
            <pc:docMk/>
            <pc:sldMk cId="4263607001" sldId="256"/>
            <ac:inkMk id="484" creationId="{806A166B-69E1-4857-895B-42D249EBF646}"/>
          </ac:inkMkLst>
        </pc:inkChg>
        <pc:inkChg chg="add del mod">
          <ac:chgData name="Le Vinh Thinh" userId="7b31fadc-e233-4086-a9fa-8d2746a5e226" providerId="ADAL" clId="{AAFA86D8-3660-4574-927E-670762933EB6}" dt="2021-10-15T10:17:48.961" v="1856" actId="478"/>
          <ac:inkMkLst>
            <pc:docMk/>
            <pc:sldMk cId="4263607001" sldId="256"/>
            <ac:inkMk id="486" creationId="{F8C7DA68-CD1B-41F8-832C-C71E632C871F}"/>
          </ac:inkMkLst>
        </pc:inkChg>
        <pc:inkChg chg="add mod">
          <ac:chgData name="Le Vinh Thinh" userId="7b31fadc-e233-4086-a9fa-8d2746a5e226" providerId="ADAL" clId="{AAFA86D8-3660-4574-927E-670762933EB6}" dt="2021-10-15T10:17:17.517" v="1845"/>
          <ac:inkMkLst>
            <pc:docMk/>
            <pc:sldMk cId="4263607001" sldId="256"/>
            <ac:inkMk id="488" creationId="{8C70DCAA-5E2C-4A9D-9E0D-F8E39DC1AB71}"/>
          </ac:inkMkLst>
        </pc:inkChg>
        <pc:inkChg chg="add mod">
          <ac:chgData name="Le Vinh Thinh" userId="7b31fadc-e233-4086-a9fa-8d2746a5e226" providerId="ADAL" clId="{AAFA86D8-3660-4574-927E-670762933EB6}" dt="2021-10-15T10:17:17.517" v="1845"/>
          <ac:inkMkLst>
            <pc:docMk/>
            <pc:sldMk cId="4263607001" sldId="256"/>
            <ac:inkMk id="490" creationId="{E0E2FA66-9EC3-4838-A446-9EEA9AA6AE60}"/>
          </ac:inkMkLst>
        </pc:inkChg>
        <pc:inkChg chg="add mod">
          <ac:chgData name="Le Vinh Thinh" userId="7b31fadc-e233-4086-a9fa-8d2746a5e226" providerId="ADAL" clId="{AAFA86D8-3660-4574-927E-670762933EB6}" dt="2021-10-15T10:17:10.285" v="1843"/>
          <ac:inkMkLst>
            <pc:docMk/>
            <pc:sldMk cId="4263607001" sldId="256"/>
            <ac:inkMk id="492" creationId="{88A62A41-23F0-4483-995C-2BA0A5E416CE}"/>
          </ac:inkMkLst>
        </pc:inkChg>
        <pc:inkChg chg="add mod">
          <ac:chgData name="Le Vinh Thinh" userId="7b31fadc-e233-4086-a9fa-8d2746a5e226" providerId="ADAL" clId="{AAFA86D8-3660-4574-927E-670762933EB6}" dt="2021-10-15T10:17:10.285" v="1843"/>
          <ac:inkMkLst>
            <pc:docMk/>
            <pc:sldMk cId="4263607001" sldId="256"/>
            <ac:inkMk id="493" creationId="{3FEF6861-9302-45FA-B43E-ABDF925AD11E}"/>
          </ac:inkMkLst>
        </pc:inkChg>
        <pc:inkChg chg="add mod">
          <ac:chgData name="Le Vinh Thinh" userId="7b31fadc-e233-4086-a9fa-8d2746a5e226" providerId="ADAL" clId="{AAFA86D8-3660-4574-927E-670762933EB6}" dt="2021-10-15T10:17:10.285" v="1843"/>
          <ac:inkMkLst>
            <pc:docMk/>
            <pc:sldMk cId="4263607001" sldId="256"/>
            <ac:inkMk id="494" creationId="{EA5D4974-D186-4AB3-A6B4-E85EC0FAAEF9}"/>
          </ac:inkMkLst>
        </pc:inkChg>
        <pc:inkChg chg="add mod">
          <ac:chgData name="Le Vinh Thinh" userId="7b31fadc-e233-4086-a9fa-8d2746a5e226" providerId="ADAL" clId="{AAFA86D8-3660-4574-927E-670762933EB6}" dt="2021-10-15T10:17:10.285" v="1843"/>
          <ac:inkMkLst>
            <pc:docMk/>
            <pc:sldMk cId="4263607001" sldId="256"/>
            <ac:inkMk id="495" creationId="{DC4AB5BF-4AC9-443F-95D5-0DD88E845352}"/>
          </ac:inkMkLst>
        </pc:inkChg>
        <pc:inkChg chg="add mod">
          <ac:chgData name="Le Vinh Thinh" userId="7b31fadc-e233-4086-a9fa-8d2746a5e226" providerId="ADAL" clId="{AAFA86D8-3660-4574-927E-670762933EB6}" dt="2021-10-15T10:17:10.285" v="1843"/>
          <ac:inkMkLst>
            <pc:docMk/>
            <pc:sldMk cId="4263607001" sldId="256"/>
            <ac:inkMk id="496" creationId="{6435919E-DB54-46D2-85D8-167C446432AB}"/>
          </ac:inkMkLst>
        </pc:inkChg>
        <pc:inkChg chg="add mod">
          <ac:chgData name="Le Vinh Thinh" userId="7b31fadc-e233-4086-a9fa-8d2746a5e226" providerId="ADAL" clId="{AAFA86D8-3660-4574-927E-670762933EB6}" dt="2021-10-15T10:17:10.285" v="1843"/>
          <ac:inkMkLst>
            <pc:docMk/>
            <pc:sldMk cId="4263607001" sldId="256"/>
            <ac:inkMk id="498" creationId="{420BA065-B50C-4450-AC98-6AAF06FE932F}"/>
          </ac:inkMkLst>
        </pc:inkChg>
        <pc:inkChg chg="add mod">
          <ac:chgData name="Le Vinh Thinh" userId="7b31fadc-e233-4086-a9fa-8d2746a5e226" providerId="ADAL" clId="{AAFA86D8-3660-4574-927E-670762933EB6}" dt="2021-10-15T10:17:10.285" v="1843"/>
          <ac:inkMkLst>
            <pc:docMk/>
            <pc:sldMk cId="4263607001" sldId="256"/>
            <ac:inkMk id="500" creationId="{5EF32A40-38DA-46CB-8078-920DE53971E2}"/>
          </ac:inkMkLst>
        </pc:inkChg>
        <pc:inkChg chg="add mod">
          <ac:chgData name="Le Vinh Thinh" userId="7b31fadc-e233-4086-a9fa-8d2746a5e226" providerId="ADAL" clId="{AAFA86D8-3660-4574-927E-670762933EB6}" dt="2021-10-15T10:17:17.517" v="1845"/>
          <ac:inkMkLst>
            <pc:docMk/>
            <pc:sldMk cId="4263607001" sldId="256"/>
            <ac:inkMk id="502" creationId="{8200D18E-32E3-4792-BBB1-20C202A67A72}"/>
          </ac:inkMkLst>
        </pc:inkChg>
        <pc:inkChg chg="add mod">
          <ac:chgData name="Le Vinh Thinh" userId="7b31fadc-e233-4086-a9fa-8d2746a5e226" providerId="ADAL" clId="{AAFA86D8-3660-4574-927E-670762933EB6}" dt="2021-10-15T10:17:25.304" v="1853"/>
          <ac:inkMkLst>
            <pc:docMk/>
            <pc:sldMk cId="4263607001" sldId="256"/>
            <ac:inkMk id="504" creationId="{5986431C-614E-4668-B1B5-094A30B4E23C}"/>
          </ac:inkMkLst>
        </pc:inkChg>
        <pc:inkChg chg="add mod">
          <ac:chgData name="Le Vinh Thinh" userId="7b31fadc-e233-4086-a9fa-8d2746a5e226" providerId="ADAL" clId="{AAFA86D8-3660-4574-927E-670762933EB6}" dt="2021-10-15T10:17:25.304" v="1853"/>
          <ac:inkMkLst>
            <pc:docMk/>
            <pc:sldMk cId="4263607001" sldId="256"/>
            <ac:inkMk id="505" creationId="{EBD085B1-F475-4186-8265-2992723733B9}"/>
          </ac:inkMkLst>
        </pc:inkChg>
        <pc:inkChg chg="add mod">
          <ac:chgData name="Le Vinh Thinh" userId="7b31fadc-e233-4086-a9fa-8d2746a5e226" providerId="ADAL" clId="{AAFA86D8-3660-4574-927E-670762933EB6}" dt="2021-10-15T10:17:25.304" v="1853"/>
          <ac:inkMkLst>
            <pc:docMk/>
            <pc:sldMk cId="4263607001" sldId="256"/>
            <ac:inkMk id="506" creationId="{CCAB2A6E-0D13-49E0-A653-C784630FF92F}"/>
          </ac:inkMkLst>
        </pc:inkChg>
        <pc:inkChg chg="add mod">
          <ac:chgData name="Le Vinh Thinh" userId="7b31fadc-e233-4086-a9fa-8d2746a5e226" providerId="ADAL" clId="{AAFA86D8-3660-4574-927E-670762933EB6}" dt="2021-10-15T10:17:25.304" v="1853"/>
          <ac:inkMkLst>
            <pc:docMk/>
            <pc:sldMk cId="4263607001" sldId="256"/>
            <ac:inkMk id="507" creationId="{9D277947-1BDF-4428-90C1-DA47E512C5C6}"/>
          </ac:inkMkLst>
        </pc:inkChg>
        <pc:inkChg chg="add mod">
          <ac:chgData name="Le Vinh Thinh" userId="7b31fadc-e233-4086-a9fa-8d2746a5e226" providerId="ADAL" clId="{AAFA86D8-3660-4574-927E-670762933EB6}" dt="2021-10-15T10:17:25.304" v="1853"/>
          <ac:inkMkLst>
            <pc:docMk/>
            <pc:sldMk cId="4263607001" sldId="256"/>
            <ac:inkMk id="508" creationId="{6FD4A631-98F4-4785-BB7A-E397570D310C}"/>
          </ac:inkMkLst>
        </pc:inkChg>
        <pc:inkChg chg="add mod">
          <ac:chgData name="Le Vinh Thinh" userId="7b31fadc-e233-4086-a9fa-8d2746a5e226" providerId="ADAL" clId="{AAFA86D8-3660-4574-927E-670762933EB6}" dt="2021-10-15T10:17:25.304" v="1853"/>
          <ac:inkMkLst>
            <pc:docMk/>
            <pc:sldMk cId="4263607001" sldId="256"/>
            <ac:inkMk id="509" creationId="{0AFC2F26-B87A-4E35-B8BC-D7878F21CD62}"/>
          </ac:inkMkLst>
        </pc:inkChg>
        <pc:inkChg chg="add mod">
          <ac:chgData name="Le Vinh Thinh" userId="7b31fadc-e233-4086-a9fa-8d2746a5e226" providerId="ADAL" clId="{AAFA86D8-3660-4574-927E-670762933EB6}" dt="2021-10-15T10:17:25.304" v="1853"/>
          <ac:inkMkLst>
            <pc:docMk/>
            <pc:sldMk cId="4263607001" sldId="256"/>
            <ac:inkMk id="510" creationId="{34B3D017-BB40-428E-A97C-C19924BE3C9C}"/>
          </ac:inkMkLst>
        </pc:inkChg>
        <pc:inkChg chg="add mod">
          <ac:chgData name="Le Vinh Thinh" userId="7b31fadc-e233-4086-a9fa-8d2746a5e226" providerId="ADAL" clId="{AAFA86D8-3660-4574-927E-670762933EB6}" dt="2021-10-15T10:18:00.002" v="1864"/>
          <ac:inkMkLst>
            <pc:docMk/>
            <pc:sldMk cId="4263607001" sldId="256"/>
            <ac:inkMk id="512" creationId="{C5E1FF4F-C95F-44CB-996F-A28A22C750D2}"/>
          </ac:inkMkLst>
        </pc:inkChg>
        <pc:inkChg chg="add mod">
          <ac:chgData name="Le Vinh Thinh" userId="7b31fadc-e233-4086-a9fa-8d2746a5e226" providerId="ADAL" clId="{AAFA86D8-3660-4574-927E-670762933EB6}" dt="2021-10-15T10:18:00.002" v="1864"/>
          <ac:inkMkLst>
            <pc:docMk/>
            <pc:sldMk cId="4263607001" sldId="256"/>
            <ac:inkMk id="513" creationId="{A1B2ED1C-BCA3-49F3-BA16-6AA08897316A}"/>
          </ac:inkMkLst>
        </pc:inkChg>
        <pc:inkChg chg="add mod">
          <ac:chgData name="Le Vinh Thinh" userId="7b31fadc-e233-4086-a9fa-8d2746a5e226" providerId="ADAL" clId="{AAFA86D8-3660-4574-927E-670762933EB6}" dt="2021-10-15T10:18:00.002" v="1864"/>
          <ac:inkMkLst>
            <pc:docMk/>
            <pc:sldMk cId="4263607001" sldId="256"/>
            <ac:inkMk id="514" creationId="{787BC86B-4048-4CF3-801C-60066A7AA552}"/>
          </ac:inkMkLst>
        </pc:inkChg>
        <pc:inkChg chg="add mod">
          <ac:chgData name="Le Vinh Thinh" userId="7b31fadc-e233-4086-a9fa-8d2746a5e226" providerId="ADAL" clId="{AAFA86D8-3660-4574-927E-670762933EB6}" dt="2021-10-15T10:18:00.002" v="1864"/>
          <ac:inkMkLst>
            <pc:docMk/>
            <pc:sldMk cId="4263607001" sldId="256"/>
            <ac:inkMk id="516" creationId="{59123586-0719-43FA-8E35-85498A3B8A0B}"/>
          </ac:inkMkLst>
        </pc:inkChg>
        <pc:inkChg chg="add mod">
          <ac:chgData name="Le Vinh Thinh" userId="7b31fadc-e233-4086-a9fa-8d2746a5e226" providerId="ADAL" clId="{AAFA86D8-3660-4574-927E-670762933EB6}" dt="2021-10-15T10:18:00.002" v="1864"/>
          <ac:inkMkLst>
            <pc:docMk/>
            <pc:sldMk cId="4263607001" sldId="256"/>
            <ac:inkMk id="517" creationId="{BA81579B-D2EE-45B6-BAF0-47871CF8E62E}"/>
          </ac:inkMkLst>
        </pc:inkChg>
        <pc:inkChg chg="add mod">
          <ac:chgData name="Le Vinh Thinh" userId="7b31fadc-e233-4086-a9fa-8d2746a5e226" providerId="ADAL" clId="{AAFA86D8-3660-4574-927E-670762933EB6}" dt="2021-10-15T10:20:58.262" v="1995"/>
          <ac:inkMkLst>
            <pc:docMk/>
            <pc:sldMk cId="4263607001" sldId="256"/>
            <ac:inkMk id="519" creationId="{4DA92F3F-42D0-4FD5-B4C7-B3817D4531C0}"/>
          </ac:inkMkLst>
        </pc:inkChg>
        <pc:inkChg chg="add mod">
          <ac:chgData name="Le Vinh Thinh" userId="7b31fadc-e233-4086-a9fa-8d2746a5e226" providerId="ADAL" clId="{AAFA86D8-3660-4574-927E-670762933EB6}" dt="2021-10-15T10:20:58.262" v="1995"/>
          <ac:inkMkLst>
            <pc:docMk/>
            <pc:sldMk cId="4263607001" sldId="256"/>
            <ac:inkMk id="520" creationId="{7E0F9500-4909-49BD-8CE8-78EDFEA03A8E}"/>
          </ac:inkMkLst>
        </pc:inkChg>
        <pc:inkChg chg="add mod">
          <ac:chgData name="Le Vinh Thinh" userId="7b31fadc-e233-4086-a9fa-8d2746a5e226" providerId="ADAL" clId="{AAFA86D8-3660-4574-927E-670762933EB6}" dt="2021-10-15T10:20:58.262" v="1995"/>
          <ac:inkMkLst>
            <pc:docMk/>
            <pc:sldMk cId="4263607001" sldId="256"/>
            <ac:inkMk id="522" creationId="{001B13A1-1BFD-45C0-B925-4762B1274D2D}"/>
          </ac:inkMkLst>
        </pc:inkChg>
        <pc:inkChg chg="add mod">
          <ac:chgData name="Le Vinh Thinh" userId="7b31fadc-e233-4086-a9fa-8d2746a5e226" providerId="ADAL" clId="{AAFA86D8-3660-4574-927E-670762933EB6}" dt="2021-10-15T10:20:58.262" v="1995"/>
          <ac:inkMkLst>
            <pc:docMk/>
            <pc:sldMk cId="4263607001" sldId="256"/>
            <ac:inkMk id="523" creationId="{C08FCE10-17DF-4FBD-995E-BFD5BD0028F2}"/>
          </ac:inkMkLst>
        </pc:inkChg>
        <pc:inkChg chg="add mod">
          <ac:chgData name="Le Vinh Thinh" userId="7b31fadc-e233-4086-a9fa-8d2746a5e226" providerId="ADAL" clId="{AAFA86D8-3660-4574-927E-670762933EB6}" dt="2021-10-15T10:20:58.262" v="1995"/>
          <ac:inkMkLst>
            <pc:docMk/>
            <pc:sldMk cId="4263607001" sldId="256"/>
            <ac:inkMk id="525" creationId="{470CE3CF-80C8-43AE-9B46-821524A57AB1}"/>
          </ac:inkMkLst>
        </pc:inkChg>
        <pc:inkChg chg="add mod">
          <ac:chgData name="Le Vinh Thinh" userId="7b31fadc-e233-4086-a9fa-8d2746a5e226" providerId="ADAL" clId="{AAFA86D8-3660-4574-927E-670762933EB6}" dt="2021-10-15T10:20:58.262" v="1995"/>
          <ac:inkMkLst>
            <pc:docMk/>
            <pc:sldMk cId="4263607001" sldId="256"/>
            <ac:inkMk id="526" creationId="{292903E7-8C67-4BC0-B69F-65B116530571}"/>
          </ac:inkMkLst>
        </pc:inkChg>
        <pc:inkChg chg="add mod">
          <ac:chgData name="Le Vinh Thinh" userId="7b31fadc-e233-4086-a9fa-8d2746a5e226" providerId="ADAL" clId="{AAFA86D8-3660-4574-927E-670762933EB6}" dt="2021-10-15T10:20:58.262" v="1995"/>
          <ac:inkMkLst>
            <pc:docMk/>
            <pc:sldMk cId="4263607001" sldId="256"/>
            <ac:inkMk id="527" creationId="{3A7BD2FC-9B30-44C3-9E86-C22595A0E2DC}"/>
          </ac:inkMkLst>
        </pc:inkChg>
        <pc:inkChg chg="add mod">
          <ac:chgData name="Le Vinh Thinh" userId="7b31fadc-e233-4086-a9fa-8d2746a5e226" providerId="ADAL" clId="{AAFA86D8-3660-4574-927E-670762933EB6}" dt="2021-10-15T10:20:58.262" v="1995"/>
          <ac:inkMkLst>
            <pc:docMk/>
            <pc:sldMk cId="4263607001" sldId="256"/>
            <ac:inkMk id="529" creationId="{98873F37-6970-4133-9E3A-D1676F627715}"/>
          </ac:inkMkLst>
        </pc:inkChg>
        <pc:inkChg chg="add mod">
          <ac:chgData name="Le Vinh Thinh" userId="7b31fadc-e233-4086-a9fa-8d2746a5e226" providerId="ADAL" clId="{AAFA86D8-3660-4574-927E-670762933EB6}" dt="2021-10-15T10:20:58.262" v="1995"/>
          <ac:inkMkLst>
            <pc:docMk/>
            <pc:sldMk cId="4263607001" sldId="256"/>
            <ac:inkMk id="530" creationId="{CDBF6D80-C737-4E52-8B06-9A1125EC7232}"/>
          </ac:inkMkLst>
        </pc:inkChg>
        <pc:inkChg chg="add mod">
          <ac:chgData name="Le Vinh Thinh" userId="7b31fadc-e233-4086-a9fa-8d2746a5e226" providerId="ADAL" clId="{AAFA86D8-3660-4574-927E-670762933EB6}" dt="2021-10-15T10:20:58.262" v="1995"/>
          <ac:inkMkLst>
            <pc:docMk/>
            <pc:sldMk cId="4263607001" sldId="256"/>
            <ac:inkMk id="531" creationId="{CB3D7E07-CED0-4A7B-AF12-D47F469564AE}"/>
          </ac:inkMkLst>
        </pc:inkChg>
        <pc:inkChg chg="add mod">
          <ac:chgData name="Le Vinh Thinh" userId="7b31fadc-e233-4086-a9fa-8d2746a5e226" providerId="ADAL" clId="{AAFA86D8-3660-4574-927E-670762933EB6}" dt="2021-10-15T10:20:58.262" v="1995"/>
          <ac:inkMkLst>
            <pc:docMk/>
            <pc:sldMk cId="4263607001" sldId="256"/>
            <ac:inkMk id="532" creationId="{A41471FF-2549-4C09-8B3A-50DC4665980F}"/>
          </ac:inkMkLst>
        </pc:inkChg>
        <pc:inkChg chg="add mod">
          <ac:chgData name="Le Vinh Thinh" userId="7b31fadc-e233-4086-a9fa-8d2746a5e226" providerId="ADAL" clId="{AAFA86D8-3660-4574-927E-670762933EB6}" dt="2021-10-15T10:20:58.262" v="1995"/>
          <ac:inkMkLst>
            <pc:docMk/>
            <pc:sldMk cId="4263607001" sldId="256"/>
            <ac:inkMk id="533" creationId="{D8A9A775-9477-4F79-A96C-4C5021B1C577}"/>
          </ac:inkMkLst>
        </pc:inkChg>
        <pc:inkChg chg="add mod">
          <ac:chgData name="Le Vinh Thinh" userId="7b31fadc-e233-4086-a9fa-8d2746a5e226" providerId="ADAL" clId="{AAFA86D8-3660-4574-927E-670762933EB6}" dt="2021-10-15T10:20:58.262" v="1995"/>
          <ac:inkMkLst>
            <pc:docMk/>
            <pc:sldMk cId="4263607001" sldId="256"/>
            <ac:inkMk id="535" creationId="{3E68ECFD-5085-4792-8A75-897197AEC16A}"/>
          </ac:inkMkLst>
        </pc:inkChg>
        <pc:inkChg chg="add mod">
          <ac:chgData name="Le Vinh Thinh" userId="7b31fadc-e233-4086-a9fa-8d2746a5e226" providerId="ADAL" clId="{AAFA86D8-3660-4574-927E-670762933EB6}" dt="2021-10-15T10:20:58.262" v="1995"/>
          <ac:inkMkLst>
            <pc:docMk/>
            <pc:sldMk cId="4263607001" sldId="256"/>
            <ac:inkMk id="536" creationId="{CDE78CD9-A572-4559-A1A8-B7A849B9F804}"/>
          </ac:inkMkLst>
        </pc:inkChg>
        <pc:inkChg chg="add mod">
          <ac:chgData name="Le Vinh Thinh" userId="7b31fadc-e233-4086-a9fa-8d2746a5e226" providerId="ADAL" clId="{AAFA86D8-3660-4574-927E-670762933EB6}" dt="2021-10-15T10:20:58.262" v="1995"/>
          <ac:inkMkLst>
            <pc:docMk/>
            <pc:sldMk cId="4263607001" sldId="256"/>
            <ac:inkMk id="537" creationId="{A538024C-3B65-48CE-9927-6F762A747E36}"/>
          </ac:inkMkLst>
        </pc:inkChg>
        <pc:inkChg chg="add mod">
          <ac:chgData name="Le Vinh Thinh" userId="7b31fadc-e233-4086-a9fa-8d2746a5e226" providerId="ADAL" clId="{AAFA86D8-3660-4574-927E-670762933EB6}" dt="2021-10-15T10:20:58.262" v="1995"/>
          <ac:inkMkLst>
            <pc:docMk/>
            <pc:sldMk cId="4263607001" sldId="256"/>
            <ac:inkMk id="538" creationId="{1EF77D7F-2759-48CA-B103-F58E08D1CCEE}"/>
          </ac:inkMkLst>
        </pc:inkChg>
        <pc:inkChg chg="add mod">
          <ac:chgData name="Le Vinh Thinh" userId="7b31fadc-e233-4086-a9fa-8d2746a5e226" providerId="ADAL" clId="{AAFA86D8-3660-4574-927E-670762933EB6}" dt="2021-10-15T10:20:58.262" v="1995"/>
          <ac:inkMkLst>
            <pc:docMk/>
            <pc:sldMk cId="4263607001" sldId="256"/>
            <ac:inkMk id="539" creationId="{A55A734B-CE33-43A7-AEAE-C00739076E52}"/>
          </ac:inkMkLst>
        </pc:inkChg>
        <pc:inkChg chg="add mod">
          <ac:chgData name="Le Vinh Thinh" userId="7b31fadc-e233-4086-a9fa-8d2746a5e226" providerId="ADAL" clId="{AAFA86D8-3660-4574-927E-670762933EB6}" dt="2021-10-15T10:20:58.262" v="1995"/>
          <ac:inkMkLst>
            <pc:docMk/>
            <pc:sldMk cId="4263607001" sldId="256"/>
            <ac:inkMk id="541" creationId="{B4D007DE-5801-47A9-AEEE-7D4A88639D07}"/>
          </ac:inkMkLst>
        </pc:inkChg>
        <pc:inkChg chg="add mod">
          <ac:chgData name="Le Vinh Thinh" userId="7b31fadc-e233-4086-a9fa-8d2746a5e226" providerId="ADAL" clId="{AAFA86D8-3660-4574-927E-670762933EB6}" dt="2021-10-15T10:20:58.262" v="1995"/>
          <ac:inkMkLst>
            <pc:docMk/>
            <pc:sldMk cId="4263607001" sldId="256"/>
            <ac:inkMk id="542" creationId="{D8FB0ED1-84D5-4C2B-B87E-47A454586827}"/>
          </ac:inkMkLst>
        </pc:inkChg>
        <pc:inkChg chg="add mod">
          <ac:chgData name="Le Vinh Thinh" userId="7b31fadc-e233-4086-a9fa-8d2746a5e226" providerId="ADAL" clId="{AAFA86D8-3660-4574-927E-670762933EB6}" dt="2021-10-15T10:20:58.262" v="1995"/>
          <ac:inkMkLst>
            <pc:docMk/>
            <pc:sldMk cId="4263607001" sldId="256"/>
            <ac:inkMk id="543" creationId="{CD2FB853-4206-481A-97A6-36E73BC4FFD0}"/>
          </ac:inkMkLst>
        </pc:inkChg>
        <pc:inkChg chg="add mod">
          <ac:chgData name="Le Vinh Thinh" userId="7b31fadc-e233-4086-a9fa-8d2746a5e226" providerId="ADAL" clId="{AAFA86D8-3660-4574-927E-670762933EB6}" dt="2021-10-15T10:20:58.262" v="1995"/>
          <ac:inkMkLst>
            <pc:docMk/>
            <pc:sldMk cId="4263607001" sldId="256"/>
            <ac:inkMk id="544" creationId="{B4DBD7AF-A8BD-4F51-BC6B-9D8BD110D5BF}"/>
          </ac:inkMkLst>
        </pc:inkChg>
        <pc:inkChg chg="add mod">
          <ac:chgData name="Le Vinh Thinh" userId="7b31fadc-e233-4086-a9fa-8d2746a5e226" providerId="ADAL" clId="{AAFA86D8-3660-4574-927E-670762933EB6}" dt="2021-10-15T10:20:58.262" v="1995"/>
          <ac:inkMkLst>
            <pc:docMk/>
            <pc:sldMk cId="4263607001" sldId="256"/>
            <ac:inkMk id="546" creationId="{284DABD8-2CCA-4F50-B836-5E6E618A73E1}"/>
          </ac:inkMkLst>
        </pc:inkChg>
        <pc:inkChg chg="add mod">
          <ac:chgData name="Le Vinh Thinh" userId="7b31fadc-e233-4086-a9fa-8d2746a5e226" providerId="ADAL" clId="{AAFA86D8-3660-4574-927E-670762933EB6}" dt="2021-10-15T10:20:58.262" v="1995"/>
          <ac:inkMkLst>
            <pc:docMk/>
            <pc:sldMk cId="4263607001" sldId="256"/>
            <ac:inkMk id="547" creationId="{039CDB3C-C415-4DD6-94BF-D7614AF066E5}"/>
          </ac:inkMkLst>
        </pc:inkChg>
        <pc:inkChg chg="add mod">
          <ac:chgData name="Le Vinh Thinh" userId="7b31fadc-e233-4086-a9fa-8d2746a5e226" providerId="ADAL" clId="{AAFA86D8-3660-4574-927E-670762933EB6}" dt="2021-10-15T10:20:58.262" v="1995"/>
          <ac:inkMkLst>
            <pc:docMk/>
            <pc:sldMk cId="4263607001" sldId="256"/>
            <ac:inkMk id="549" creationId="{DFDB1D5E-609F-4277-9153-94AC82FE770D}"/>
          </ac:inkMkLst>
        </pc:inkChg>
        <pc:inkChg chg="add mod">
          <ac:chgData name="Le Vinh Thinh" userId="7b31fadc-e233-4086-a9fa-8d2746a5e226" providerId="ADAL" clId="{AAFA86D8-3660-4574-927E-670762933EB6}" dt="2021-10-15T10:20:58.262" v="1995"/>
          <ac:inkMkLst>
            <pc:docMk/>
            <pc:sldMk cId="4263607001" sldId="256"/>
            <ac:inkMk id="550" creationId="{E096A976-7CC9-4E33-B007-AC0D108080B0}"/>
          </ac:inkMkLst>
        </pc:inkChg>
        <pc:inkChg chg="add mod">
          <ac:chgData name="Le Vinh Thinh" userId="7b31fadc-e233-4086-a9fa-8d2746a5e226" providerId="ADAL" clId="{AAFA86D8-3660-4574-927E-670762933EB6}" dt="2021-10-15T10:20:58.262" v="1995"/>
          <ac:inkMkLst>
            <pc:docMk/>
            <pc:sldMk cId="4263607001" sldId="256"/>
            <ac:inkMk id="551" creationId="{7B8A7E86-6674-44D0-A36E-C5871EB4CB1C}"/>
          </ac:inkMkLst>
        </pc:inkChg>
        <pc:inkChg chg="add mod">
          <ac:chgData name="Le Vinh Thinh" userId="7b31fadc-e233-4086-a9fa-8d2746a5e226" providerId="ADAL" clId="{AAFA86D8-3660-4574-927E-670762933EB6}" dt="2021-10-15T10:20:58.262" v="1995"/>
          <ac:inkMkLst>
            <pc:docMk/>
            <pc:sldMk cId="4263607001" sldId="256"/>
            <ac:inkMk id="553" creationId="{2BBBB82F-9D8F-4E73-9B78-A8503D238B8A}"/>
          </ac:inkMkLst>
        </pc:inkChg>
        <pc:inkChg chg="add mod">
          <ac:chgData name="Le Vinh Thinh" userId="7b31fadc-e233-4086-a9fa-8d2746a5e226" providerId="ADAL" clId="{AAFA86D8-3660-4574-927E-670762933EB6}" dt="2021-10-15T10:20:58.262" v="1995"/>
          <ac:inkMkLst>
            <pc:docMk/>
            <pc:sldMk cId="4263607001" sldId="256"/>
            <ac:inkMk id="554" creationId="{62C96402-CC9E-4E80-9DB9-A15E4604D157}"/>
          </ac:inkMkLst>
        </pc:inkChg>
        <pc:inkChg chg="add mod">
          <ac:chgData name="Le Vinh Thinh" userId="7b31fadc-e233-4086-a9fa-8d2746a5e226" providerId="ADAL" clId="{AAFA86D8-3660-4574-927E-670762933EB6}" dt="2021-10-15T10:20:58.262" v="1995"/>
          <ac:inkMkLst>
            <pc:docMk/>
            <pc:sldMk cId="4263607001" sldId="256"/>
            <ac:inkMk id="555" creationId="{F4263157-3013-458D-B7C8-BE181729B1DA}"/>
          </ac:inkMkLst>
        </pc:inkChg>
        <pc:inkChg chg="add mod">
          <ac:chgData name="Le Vinh Thinh" userId="7b31fadc-e233-4086-a9fa-8d2746a5e226" providerId="ADAL" clId="{AAFA86D8-3660-4574-927E-670762933EB6}" dt="2021-10-15T10:20:58.262" v="1995"/>
          <ac:inkMkLst>
            <pc:docMk/>
            <pc:sldMk cId="4263607001" sldId="256"/>
            <ac:inkMk id="556" creationId="{50DDA60C-6C4A-4E52-99E3-F79AC0570CBB}"/>
          </ac:inkMkLst>
        </pc:inkChg>
        <pc:inkChg chg="add mod">
          <ac:chgData name="Le Vinh Thinh" userId="7b31fadc-e233-4086-a9fa-8d2746a5e226" providerId="ADAL" clId="{AAFA86D8-3660-4574-927E-670762933EB6}" dt="2021-10-15T10:20:58.262" v="1995"/>
          <ac:inkMkLst>
            <pc:docMk/>
            <pc:sldMk cId="4263607001" sldId="256"/>
            <ac:inkMk id="558" creationId="{1DB9C663-B56B-4549-B679-2EA3E7D74CF2}"/>
          </ac:inkMkLst>
        </pc:inkChg>
        <pc:inkChg chg="add mod">
          <ac:chgData name="Le Vinh Thinh" userId="7b31fadc-e233-4086-a9fa-8d2746a5e226" providerId="ADAL" clId="{AAFA86D8-3660-4574-927E-670762933EB6}" dt="2021-10-15T10:20:58.262" v="1995"/>
          <ac:inkMkLst>
            <pc:docMk/>
            <pc:sldMk cId="4263607001" sldId="256"/>
            <ac:inkMk id="559" creationId="{D31C225B-2806-4D3C-8E90-766FDF6A5866}"/>
          </ac:inkMkLst>
        </pc:inkChg>
        <pc:inkChg chg="add mod">
          <ac:chgData name="Le Vinh Thinh" userId="7b31fadc-e233-4086-a9fa-8d2746a5e226" providerId="ADAL" clId="{AAFA86D8-3660-4574-927E-670762933EB6}" dt="2021-10-15T10:20:58.262" v="1995"/>
          <ac:inkMkLst>
            <pc:docMk/>
            <pc:sldMk cId="4263607001" sldId="256"/>
            <ac:inkMk id="560" creationId="{398CC661-14ED-4C26-B8CD-FD128DF415F7}"/>
          </ac:inkMkLst>
        </pc:inkChg>
        <pc:inkChg chg="add mod">
          <ac:chgData name="Le Vinh Thinh" userId="7b31fadc-e233-4086-a9fa-8d2746a5e226" providerId="ADAL" clId="{AAFA86D8-3660-4574-927E-670762933EB6}" dt="2021-10-15T10:20:58.262" v="1995"/>
          <ac:inkMkLst>
            <pc:docMk/>
            <pc:sldMk cId="4263607001" sldId="256"/>
            <ac:inkMk id="561" creationId="{8A661E56-E23B-46D5-824F-9A720CBADC7A}"/>
          </ac:inkMkLst>
        </pc:inkChg>
        <pc:inkChg chg="add mod">
          <ac:chgData name="Le Vinh Thinh" userId="7b31fadc-e233-4086-a9fa-8d2746a5e226" providerId="ADAL" clId="{AAFA86D8-3660-4574-927E-670762933EB6}" dt="2021-10-15T10:20:58.262" v="1995"/>
          <ac:inkMkLst>
            <pc:docMk/>
            <pc:sldMk cId="4263607001" sldId="256"/>
            <ac:inkMk id="562" creationId="{EC2EE978-22A8-4CAB-8FEF-63F532B1C73D}"/>
          </ac:inkMkLst>
        </pc:inkChg>
        <pc:inkChg chg="add mod">
          <ac:chgData name="Le Vinh Thinh" userId="7b31fadc-e233-4086-a9fa-8d2746a5e226" providerId="ADAL" clId="{AAFA86D8-3660-4574-927E-670762933EB6}" dt="2021-10-15T10:20:58.262" v="1995"/>
          <ac:inkMkLst>
            <pc:docMk/>
            <pc:sldMk cId="4263607001" sldId="256"/>
            <ac:inkMk id="563" creationId="{5CE42654-8170-4230-BA2C-2E0C711EFE52}"/>
          </ac:inkMkLst>
        </pc:inkChg>
        <pc:inkChg chg="add mod">
          <ac:chgData name="Le Vinh Thinh" userId="7b31fadc-e233-4086-a9fa-8d2746a5e226" providerId="ADAL" clId="{AAFA86D8-3660-4574-927E-670762933EB6}" dt="2021-10-15T10:20:58.262" v="1995"/>
          <ac:inkMkLst>
            <pc:docMk/>
            <pc:sldMk cId="4263607001" sldId="256"/>
            <ac:inkMk id="564" creationId="{04027086-A349-4C99-9F29-9918B3A6B76B}"/>
          </ac:inkMkLst>
        </pc:inkChg>
        <pc:inkChg chg="add mod">
          <ac:chgData name="Le Vinh Thinh" userId="7b31fadc-e233-4086-a9fa-8d2746a5e226" providerId="ADAL" clId="{AAFA86D8-3660-4574-927E-670762933EB6}" dt="2021-10-15T10:20:58.262" v="1995"/>
          <ac:inkMkLst>
            <pc:docMk/>
            <pc:sldMk cId="4263607001" sldId="256"/>
            <ac:inkMk id="565" creationId="{AC2CD34B-C6F2-4A7B-952E-08A810F83575}"/>
          </ac:inkMkLst>
        </pc:inkChg>
        <pc:inkChg chg="add del">
          <ac:chgData name="Le Vinh Thinh" userId="7b31fadc-e233-4086-a9fa-8d2746a5e226" providerId="ADAL" clId="{AAFA86D8-3660-4574-927E-670762933EB6}" dt="2021-10-15T10:21:22.867" v="1999" actId="478"/>
          <ac:inkMkLst>
            <pc:docMk/>
            <pc:sldMk cId="4263607001" sldId="256"/>
            <ac:inkMk id="567" creationId="{7D8386F0-5F7F-4A30-82F9-4E245958B202}"/>
          </ac:inkMkLst>
        </pc:inkChg>
        <pc:inkChg chg="add del">
          <ac:chgData name="Le Vinh Thinh" userId="7b31fadc-e233-4086-a9fa-8d2746a5e226" providerId="ADAL" clId="{AAFA86D8-3660-4574-927E-670762933EB6}" dt="2021-10-15T10:21:20.444" v="1998" actId="478"/>
          <ac:inkMkLst>
            <pc:docMk/>
            <pc:sldMk cId="4263607001" sldId="256"/>
            <ac:inkMk id="568" creationId="{47D4A50A-CA81-4C9F-997A-739365175CB2}"/>
          </ac:inkMkLst>
        </pc:inkChg>
        <pc:inkChg chg="add mod">
          <ac:chgData name="Le Vinh Thinh" userId="7b31fadc-e233-4086-a9fa-8d2746a5e226" providerId="ADAL" clId="{AAFA86D8-3660-4574-927E-670762933EB6}" dt="2021-10-15T10:20:58.262" v="1995"/>
          <ac:inkMkLst>
            <pc:docMk/>
            <pc:sldMk cId="4263607001" sldId="256"/>
            <ac:inkMk id="569" creationId="{E03461D2-71C1-4B41-B48A-22001778D992}"/>
          </ac:inkMkLst>
        </pc:inkChg>
        <pc:inkChg chg="add mod">
          <ac:chgData name="Le Vinh Thinh" userId="7b31fadc-e233-4086-a9fa-8d2746a5e226" providerId="ADAL" clId="{AAFA86D8-3660-4574-927E-670762933EB6}" dt="2021-10-15T10:20:58.262" v="1995"/>
          <ac:inkMkLst>
            <pc:docMk/>
            <pc:sldMk cId="4263607001" sldId="256"/>
            <ac:inkMk id="570" creationId="{55FB969D-9ECD-4014-A145-5FEE5F5109C3}"/>
          </ac:inkMkLst>
        </pc:inkChg>
        <pc:inkChg chg="add mod">
          <ac:chgData name="Le Vinh Thinh" userId="7b31fadc-e233-4086-a9fa-8d2746a5e226" providerId="ADAL" clId="{AAFA86D8-3660-4574-927E-670762933EB6}" dt="2021-10-15T10:20:58.262" v="1995"/>
          <ac:inkMkLst>
            <pc:docMk/>
            <pc:sldMk cId="4263607001" sldId="256"/>
            <ac:inkMk id="572" creationId="{0516C124-EE1A-47FA-BE8D-BAECD1E8BB7A}"/>
          </ac:inkMkLst>
        </pc:inkChg>
        <pc:inkChg chg="add mod">
          <ac:chgData name="Le Vinh Thinh" userId="7b31fadc-e233-4086-a9fa-8d2746a5e226" providerId="ADAL" clId="{AAFA86D8-3660-4574-927E-670762933EB6}" dt="2021-10-15T10:20:58.262" v="1995"/>
          <ac:inkMkLst>
            <pc:docMk/>
            <pc:sldMk cId="4263607001" sldId="256"/>
            <ac:inkMk id="574" creationId="{C29CCDF2-457D-451C-B30D-62B2962F89B6}"/>
          </ac:inkMkLst>
        </pc:inkChg>
        <pc:inkChg chg="add mod">
          <ac:chgData name="Le Vinh Thinh" userId="7b31fadc-e233-4086-a9fa-8d2746a5e226" providerId="ADAL" clId="{AAFA86D8-3660-4574-927E-670762933EB6}" dt="2021-10-15T10:20:58.262" v="1995"/>
          <ac:inkMkLst>
            <pc:docMk/>
            <pc:sldMk cId="4263607001" sldId="256"/>
            <ac:inkMk id="575" creationId="{A60C139B-1992-4BA4-992D-CF63191CC97E}"/>
          </ac:inkMkLst>
        </pc:inkChg>
        <pc:inkChg chg="add mod">
          <ac:chgData name="Le Vinh Thinh" userId="7b31fadc-e233-4086-a9fa-8d2746a5e226" providerId="ADAL" clId="{AAFA86D8-3660-4574-927E-670762933EB6}" dt="2021-10-15T10:20:58.262" v="1995"/>
          <ac:inkMkLst>
            <pc:docMk/>
            <pc:sldMk cId="4263607001" sldId="256"/>
            <ac:inkMk id="577" creationId="{8288B76A-B9D5-49D4-8CF8-2F8013A64A37}"/>
          </ac:inkMkLst>
        </pc:inkChg>
        <pc:inkChg chg="add mod">
          <ac:chgData name="Le Vinh Thinh" userId="7b31fadc-e233-4086-a9fa-8d2746a5e226" providerId="ADAL" clId="{AAFA86D8-3660-4574-927E-670762933EB6}" dt="2021-10-15T10:20:58.262" v="1995"/>
          <ac:inkMkLst>
            <pc:docMk/>
            <pc:sldMk cId="4263607001" sldId="256"/>
            <ac:inkMk id="579" creationId="{EE135817-1878-4547-B2E7-6F89085A4820}"/>
          </ac:inkMkLst>
        </pc:inkChg>
        <pc:inkChg chg="add mod">
          <ac:chgData name="Le Vinh Thinh" userId="7b31fadc-e233-4086-a9fa-8d2746a5e226" providerId="ADAL" clId="{AAFA86D8-3660-4574-927E-670762933EB6}" dt="2021-10-15T10:20:58.262" v="1995"/>
          <ac:inkMkLst>
            <pc:docMk/>
            <pc:sldMk cId="4263607001" sldId="256"/>
            <ac:inkMk id="580" creationId="{7373492B-1597-4CB0-AF5A-E245CF12A166}"/>
          </ac:inkMkLst>
        </pc:inkChg>
        <pc:inkChg chg="add mod">
          <ac:chgData name="Le Vinh Thinh" userId="7b31fadc-e233-4086-a9fa-8d2746a5e226" providerId="ADAL" clId="{AAFA86D8-3660-4574-927E-670762933EB6}" dt="2021-10-15T10:20:58.262" v="1995"/>
          <ac:inkMkLst>
            <pc:docMk/>
            <pc:sldMk cId="4263607001" sldId="256"/>
            <ac:inkMk id="581" creationId="{55A07F65-395F-4B0F-89E0-AED9E7D08688}"/>
          </ac:inkMkLst>
        </pc:inkChg>
        <pc:inkChg chg="add mod">
          <ac:chgData name="Le Vinh Thinh" userId="7b31fadc-e233-4086-a9fa-8d2746a5e226" providerId="ADAL" clId="{AAFA86D8-3660-4574-927E-670762933EB6}" dt="2021-10-15T10:20:58.262" v="1995"/>
          <ac:inkMkLst>
            <pc:docMk/>
            <pc:sldMk cId="4263607001" sldId="256"/>
            <ac:inkMk id="582" creationId="{5EF43D2E-CA4C-48A8-AC3F-F88D1900A4EA}"/>
          </ac:inkMkLst>
        </pc:inkChg>
        <pc:inkChg chg="add del mod">
          <ac:chgData name="Le Vinh Thinh" userId="7b31fadc-e233-4086-a9fa-8d2746a5e226" providerId="ADAL" clId="{AAFA86D8-3660-4574-927E-670762933EB6}" dt="2021-10-15T10:21:19.176" v="1997" actId="478"/>
          <ac:inkMkLst>
            <pc:docMk/>
            <pc:sldMk cId="4263607001" sldId="256"/>
            <ac:inkMk id="584" creationId="{A00AC101-E7E9-4061-81E9-E25FB03B95CC}"/>
          </ac:inkMkLst>
        </pc:inkChg>
        <pc:inkChg chg="add mod">
          <ac:chgData name="Le Vinh Thinh" userId="7b31fadc-e233-4086-a9fa-8d2746a5e226" providerId="ADAL" clId="{AAFA86D8-3660-4574-927E-670762933EB6}" dt="2021-10-15T10:20:58.262" v="1995"/>
          <ac:inkMkLst>
            <pc:docMk/>
            <pc:sldMk cId="4263607001" sldId="256"/>
            <ac:inkMk id="586" creationId="{E14AE8A6-4C79-499F-A047-A3699403D6FD}"/>
          </ac:inkMkLst>
        </pc:inkChg>
        <pc:inkChg chg="add mod">
          <ac:chgData name="Le Vinh Thinh" userId="7b31fadc-e233-4086-a9fa-8d2746a5e226" providerId="ADAL" clId="{AAFA86D8-3660-4574-927E-670762933EB6}" dt="2021-10-15T10:20:58.262" v="1995"/>
          <ac:inkMkLst>
            <pc:docMk/>
            <pc:sldMk cId="4263607001" sldId="256"/>
            <ac:inkMk id="587" creationId="{BB791A8C-59C0-43ED-B751-95D3822F73C6}"/>
          </ac:inkMkLst>
        </pc:inkChg>
        <pc:inkChg chg="add mod">
          <ac:chgData name="Le Vinh Thinh" userId="7b31fadc-e233-4086-a9fa-8d2746a5e226" providerId="ADAL" clId="{AAFA86D8-3660-4574-927E-670762933EB6}" dt="2021-10-15T10:20:58.262" v="1995"/>
          <ac:inkMkLst>
            <pc:docMk/>
            <pc:sldMk cId="4263607001" sldId="256"/>
            <ac:inkMk id="589" creationId="{54CA85E1-BCAA-4760-82F4-D43EB8D80D30}"/>
          </ac:inkMkLst>
        </pc:inkChg>
        <pc:inkChg chg="add mod">
          <ac:chgData name="Le Vinh Thinh" userId="7b31fadc-e233-4086-a9fa-8d2746a5e226" providerId="ADAL" clId="{AAFA86D8-3660-4574-927E-670762933EB6}" dt="2021-10-15T10:20:58.262" v="1995"/>
          <ac:inkMkLst>
            <pc:docMk/>
            <pc:sldMk cId="4263607001" sldId="256"/>
            <ac:inkMk id="590" creationId="{900DC94A-597A-4482-9304-674FC76DE6D4}"/>
          </ac:inkMkLst>
        </pc:inkChg>
        <pc:inkChg chg="add mod">
          <ac:chgData name="Le Vinh Thinh" userId="7b31fadc-e233-4086-a9fa-8d2746a5e226" providerId="ADAL" clId="{AAFA86D8-3660-4574-927E-670762933EB6}" dt="2021-10-15T10:20:58.262" v="1995"/>
          <ac:inkMkLst>
            <pc:docMk/>
            <pc:sldMk cId="4263607001" sldId="256"/>
            <ac:inkMk id="591" creationId="{46439CF7-7A70-4490-AE93-AB1827D2E7BD}"/>
          </ac:inkMkLst>
        </pc:inkChg>
        <pc:inkChg chg="add mod">
          <ac:chgData name="Le Vinh Thinh" userId="7b31fadc-e233-4086-a9fa-8d2746a5e226" providerId="ADAL" clId="{AAFA86D8-3660-4574-927E-670762933EB6}" dt="2021-10-15T10:20:58.262" v="1995"/>
          <ac:inkMkLst>
            <pc:docMk/>
            <pc:sldMk cId="4263607001" sldId="256"/>
            <ac:inkMk id="592" creationId="{62677805-5369-48D1-8B84-1FC888004CFF}"/>
          </ac:inkMkLst>
        </pc:inkChg>
        <pc:inkChg chg="add mod">
          <ac:chgData name="Le Vinh Thinh" userId="7b31fadc-e233-4086-a9fa-8d2746a5e226" providerId="ADAL" clId="{AAFA86D8-3660-4574-927E-670762933EB6}" dt="2021-10-15T10:20:58.262" v="1995"/>
          <ac:inkMkLst>
            <pc:docMk/>
            <pc:sldMk cId="4263607001" sldId="256"/>
            <ac:inkMk id="593" creationId="{7E1A7BA1-8360-419A-8C18-D5AF48D8B203}"/>
          </ac:inkMkLst>
        </pc:inkChg>
        <pc:inkChg chg="add mod">
          <ac:chgData name="Le Vinh Thinh" userId="7b31fadc-e233-4086-a9fa-8d2746a5e226" providerId="ADAL" clId="{AAFA86D8-3660-4574-927E-670762933EB6}" dt="2021-10-15T10:20:58.262" v="1995"/>
          <ac:inkMkLst>
            <pc:docMk/>
            <pc:sldMk cId="4263607001" sldId="256"/>
            <ac:inkMk id="594" creationId="{8576D819-A2FA-4EF2-8CB5-50ADB5C3ED26}"/>
          </ac:inkMkLst>
        </pc:inkChg>
        <pc:inkChg chg="add mod">
          <ac:chgData name="Le Vinh Thinh" userId="7b31fadc-e233-4086-a9fa-8d2746a5e226" providerId="ADAL" clId="{AAFA86D8-3660-4574-927E-670762933EB6}" dt="2021-10-15T10:20:58.262" v="1995"/>
          <ac:inkMkLst>
            <pc:docMk/>
            <pc:sldMk cId="4263607001" sldId="256"/>
            <ac:inkMk id="595" creationId="{948FD5D6-7673-4505-913B-093128A5FC74}"/>
          </ac:inkMkLst>
        </pc:inkChg>
        <pc:inkChg chg="add mod">
          <ac:chgData name="Le Vinh Thinh" userId="7b31fadc-e233-4086-a9fa-8d2746a5e226" providerId="ADAL" clId="{AAFA86D8-3660-4574-927E-670762933EB6}" dt="2021-10-15T10:20:58.262" v="1995"/>
          <ac:inkMkLst>
            <pc:docMk/>
            <pc:sldMk cId="4263607001" sldId="256"/>
            <ac:inkMk id="597" creationId="{45E7707D-A785-4061-833B-EC3D60F2480C}"/>
          </ac:inkMkLst>
        </pc:inkChg>
        <pc:inkChg chg="add mod">
          <ac:chgData name="Le Vinh Thinh" userId="7b31fadc-e233-4086-a9fa-8d2746a5e226" providerId="ADAL" clId="{AAFA86D8-3660-4574-927E-670762933EB6}" dt="2021-10-15T10:20:58.262" v="1995"/>
          <ac:inkMkLst>
            <pc:docMk/>
            <pc:sldMk cId="4263607001" sldId="256"/>
            <ac:inkMk id="598" creationId="{73B75B9F-EA46-4A54-BB4D-7ED1544A78E8}"/>
          </ac:inkMkLst>
        </pc:inkChg>
        <pc:inkChg chg="add mod">
          <ac:chgData name="Le Vinh Thinh" userId="7b31fadc-e233-4086-a9fa-8d2746a5e226" providerId="ADAL" clId="{AAFA86D8-3660-4574-927E-670762933EB6}" dt="2021-10-15T10:20:58.262" v="1995"/>
          <ac:inkMkLst>
            <pc:docMk/>
            <pc:sldMk cId="4263607001" sldId="256"/>
            <ac:inkMk id="600" creationId="{68BE8038-5952-416C-899D-8186B7B98C22}"/>
          </ac:inkMkLst>
        </pc:inkChg>
        <pc:inkChg chg="add mod">
          <ac:chgData name="Le Vinh Thinh" userId="7b31fadc-e233-4086-a9fa-8d2746a5e226" providerId="ADAL" clId="{AAFA86D8-3660-4574-927E-670762933EB6}" dt="2021-10-15T10:20:58.262" v="1995"/>
          <ac:inkMkLst>
            <pc:docMk/>
            <pc:sldMk cId="4263607001" sldId="256"/>
            <ac:inkMk id="601" creationId="{671F5638-91AB-4FF5-9B8D-E9FDB6AC0809}"/>
          </ac:inkMkLst>
        </pc:inkChg>
        <pc:inkChg chg="add mod">
          <ac:chgData name="Le Vinh Thinh" userId="7b31fadc-e233-4086-a9fa-8d2746a5e226" providerId="ADAL" clId="{AAFA86D8-3660-4574-927E-670762933EB6}" dt="2021-10-15T10:20:58.262" v="1995"/>
          <ac:inkMkLst>
            <pc:docMk/>
            <pc:sldMk cId="4263607001" sldId="256"/>
            <ac:inkMk id="602" creationId="{204F2A1C-F2CA-47AB-9A08-0CF19F513CDD}"/>
          </ac:inkMkLst>
        </pc:inkChg>
        <pc:inkChg chg="add mod">
          <ac:chgData name="Le Vinh Thinh" userId="7b31fadc-e233-4086-a9fa-8d2746a5e226" providerId="ADAL" clId="{AAFA86D8-3660-4574-927E-670762933EB6}" dt="2021-10-15T10:20:58.262" v="1995"/>
          <ac:inkMkLst>
            <pc:docMk/>
            <pc:sldMk cId="4263607001" sldId="256"/>
            <ac:inkMk id="603" creationId="{96DC5B27-0CBF-4F48-A18E-4405CDF81456}"/>
          </ac:inkMkLst>
        </pc:inkChg>
        <pc:inkChg chg="add mod">
          <ac:chgData name="Le Vinh Thinh" userId="7b31fadc-e233-4086-a9fa-8d2746a5e226" providerId="ADAL" clId="{AAFA86D8-3660-4574-927E-670762933EB6}" dt="2021-10-15T10:20:58.262" v="1995"/>
          <ac:inkMkLst>
            <pc:docMk/>
            <pc:sldMk cId="4263607001" sldId="256"/>
            <ac:inkMk id="604" creationId="{1F466241-CE6A-4268-B091-FE443537F9CF}"/>
          </ac:inkMkLst>
        </pc:inkChg>
        <pc:inkChg chg="add mod">
          <ac:chgData name="Le Vinh Thinh" userId="7b31fadc-e233-4086-a9fa-8d2746a5e226" providerId="ADAL" clId="{AAFA86D8-3660-4574-927E-670762933EB6}" dt="2021-10-15T10:20:58.262" v="1995"/>
          <ac:inkMkLst>
            <pc:docMk/>
            <pc:sldMk cId="4263607001" sldId="256"/>
            <ac:inkMk id="606" creationId="{E300AF15-147C-4F56-9425-C030F0E7163C}"/>
          </ac:inkMkLst>
        </pc:inkChg>
        <pc:inkChg chg="add mod">
          <ac:chgData name="Le Vinh Thinh" userId="7b31fadc-e233-4086-a9fa-8d2746a5e226" providerId="ADAL" clId="{AAFA86D8-3660-4574-927E-670762933EB6}" dt="2021-10-15T10:20:58.262" v="1995"/>
          <ac:inkMkLst>
            <pc:docMk/>
            <pc:sldMk cId="4263607001" sldId="256"/>
            <ac:inkMk id="607" creationId="{9F8D3956-9811-479E-8826-34B463062C2F}"/>
          </ac:inkMkLst>
        </pc:inkChg>
        <pc:inkChg chg="add mod">
          <ac:chgData name="Le Vinh Thinh" userId="7b31fadc-e233-4086-a9fa-8d2746a5e226" providerId="ADAL" clId="{AAFA86D8-3660-4574-927E-670762933EB6}" dt="2021-10-15T10:20:58.262" v="1995"/>
          <ac:inkMkLst>
            <pc:docMk/>
            <pc:sldMk cId="4263607001" sldId="256"/>
            <ac:inkMk id="608" creationId="{59A51FE3-3AFF-4A80-9D99-A8CD15B4F4EA}"/>
          </ac:inkMkLst>
        </pc:inkChg>
        <pc:inkChg chg="add mod">
          <ac:chgData name="Le Vinh Thinh" userId="7b31fadc-e233-4086-a9fa-8d2746a5e226" providerId="ADAL" clId="{AAFA86D8-3660-4574-927E-670762933EB6}" dt="2021-10-15T10:20:58.262" v="1995"/>
          <ac:inkMkLst>
            <pc:docMk/>
            <pc:sldMk cId="4263607001" sldId="256"/>
            <ac:inkMk id="609" creationId="{C9DE0DE0-C746-4969-8435-89195EA4E2FE}"/>
          </ac:inkMkLst>
        </pc:inkChg>
        <pc:inkChg chg="add mod">
          <ac:chgData name="Le Vinh Thinh" userId="7b31fadc-e233-4086-a9fa-8d2746a5e226" providerId="ADAL" clId="{AAFA86D8-3660-4574-927E-670762933EB6}" dt="2021-10-15T10:20:58.262" v="1995"/>
          <ac:inkMkLst>
            <pc:docMk/>
            <pc:sldMk cId="4263607001" sldId="256"/>
            <ac:inkMk id="610" creationId="{1D085919-F36A-430B-9CE7-38F7960DB8E9}"/>
          </ac:inkMkLst>
        </pc:inkChg>
        <pc:inkChg chg="add mod">
          <ac:chgData name="Le Vinh Thinh" userId="7b31fadc-e233-4086-a9fa-8d2746a5e226" providerId="ADAL" clId="{AAFA86D8-3660-4574-927E-670762933EB6}" dt="2021-10-15T10:20:58.262" v="1995"/>
          <ac:inkMkLst>
            <pc:docMk/>
            <pc:sldMk cId="4263607001" sldId="256"/>
            <ac:inkMk id="612" creationId="{4A5BB46B-6CB0-4AD9-8A0D-E71933F7A359}"/>
          </ac:inkMkLst>
        </pc:inkChg>
        <pc:inkChg chg="add mod">
          <ac:chgData name="Le Vinh Thinh" userId="7b31fadc-e233-4086-a9fa-8d2746a5e226" providerId="ADAL" clId="{AAFA86D8-3660-4574-927E-670762933EB6}" dt="2021-10-15T10:20:58.262" v="1995"/>
          <ac:inkMkLst>
            <pc:docMk/>
            <pc:sldMk cId="4263607001" sldId="256"/>
            <ac:inkMk id="613" creationId="{F69D215A-3C27-40C3-91A2-F796AD068FE4}"/>
          </ac:inkMkLst>
        </pc:inkChg>
        <pc:inkChg chg="add mod">
          <ac:chgData name="Le Vinh Thinh" userId="7b31fadc-e233-4086-a9fa-8d2746a5e226" providerId="ADAL" clId="{AAFA86D8-3660-4574-927E-670762933EB6}" dt="2021-10-15T10:20:58.262" v="1995"/>
          <ac:inkMkLst>
            <pc:docMk/>
            <pc:sldMk cId="4263607001" sldId="256"/>
            <ac:inkMk id="615" creationId="{D96E5EB4-5FF8-4F19-8307-08A5F065B921}"/>
          </ac:inkMkLst>
        </pc:inkChg>
        <pc:inkChg chg="add mod">
          <ac:chgData name="Le Vinh Thinh" userId="7b31fadc-e233-4086-a9fa-8d2746a5e226" providerId="ADAL" clId="{AAFA86D8-3660-4574-927E-670762933EB6}" dt="2021-10-15T10:20:58.262" v="1995"/>
          <ac:inkMkLst>
            <pc:docMk/>
            <pc:sldMk cId="4263607001" sldId="256"/>
            <ac:inkMk id="617" creationId="{626CF4D0-F1CE-466C-8877-5909ABB3B586}"/>
          </ac:inkMkLst>
        </pc:inkChg>
        <pc:inkChg chg="add mod">
          <ac:chgData name="Le Vinh Thinh" userId="7b31fadc-e233-4086-a9fa-8d2746a5e226" providerId="ADAL" clId="{AAFA86D8-3660-4574-927E-670762933EB6}" dt="2021-10-15T10:20:58.262" v="1995"/>
          <ac:inkMkLst>
            <pc:docMk/>
            <pc:sldMk cId="4263607001" sldId="256"/>
            <ac:inkMk id="618" creationId="{D02754F1-B1C9-4707-84FC-A065EF52D32B}"/>
          </ac:inkMkLst>
        </pc:inkChg>
        <pc:inkChg chg="add mod">
          <ac:chgData name="Le Vinh Thinh" userId="7b31fadc-e233-4086-a9fa-8d2746a5e226" providerId="ADAL" clId="{AAFA86D8-3660-4574-927E-670762933EB6}" dt="2021-10-15T10:20:58.262" v="1995"/>
          <ac:inkMkLst>
            <pc:docMk/>
            <pc:sldMk cId="4263607001" sldId="256"/>
            <ac:inkMk id="620" creationId="{CD787AD7-9644-498E-B280-4C7C02B652CE}"/>
          </ac:inkMkLst>
        </pc:inkChg>
        <pc:inkChg chg="add mod">
          <ac:chgData name="Le Vinh Thinh" userId="7b31fadc-e233-4086-a9fa-8d2746a5e226" providerId="ADAL" clId="{AAFA86D8-3660-4574-927E-670762933EB6}" dt="2021-10-15T10:20:58.262" v="1995"/>
          <ac:inkMkLst>
            <pc:docMk/>
            <pc:sldMk cId="4263607001" sldId="256"/>
            <ac:inkMk id="621" creationId="{AAD5073F-3B87-45BA-911F-2B0ED91385C6}"/>
          </ac:inkMkLst>
        </pc:inkChg>
        <pc:inkChg chg="add mod">
          <ac:chgData name="Le Vinh Thinh" userId="7b31fadc-e233-4086-a9fa-8d2746a5e226" providerId="ADAL" clId="{AAFA86D8-3660-4574-927E-670762933EB6}" dt="2021-10-15T10:20:58.262" v="1995"/>
          <ac:inkMkLst>
            <pc:docMk/>
            <pc:sldMk cId="4263607001" sldId="256"/>
            <ac:inkMk id="622" creationId="{E2C418DE-7595-442D-8FD9-6EE11F44AEEC}"/>
          </ac:inkMkLst>
        </pc:inkChg>
        <pc:inkChg chg="add mod">
          <ac:chgData name="Le Vinh Thinh" userId="7b31fadc-e233-4086-a9fa-8d2746a5e226" providerId="ADAL" clId="{AAFA86D8-3660-4574-927E-670762933EB6}" dt="2021-10-15T10:20:58.262" v="1995"/>
          <ac:inkMkLst>
            <pc:docMk/>
            <pc:sldMk cId="4263607001" sldId="256"/>
            <ac:inkMk id="623" creationId="{90DC469B-9677-44FB-9CCD-1D8003F0E5FF}"/>
          </ac:inkMkLst>
        </pc:inkChg>
        <pc:inkChg chg="add mod">
          <ac:chgData name="Le Vinh Thinh" userId="7b31fadc-e233-4086-a9fa-8d2746a5e226" providerId="ADAL" clId="{AAFA86D8-3660-4574-927E-670762933EB6}" dt="2021-10-15T10:20:58.262" v="1995"/>
          <ac:inkMkLst>
            <pc:docMk/>
            <pc:sldMk cId="4263607001" sldId="256"/>
            <ac:inkMk id="625" creationId="{0E12DD0F-76EA-429F-88EA-FB94F1946BC5}"/>
          </ac:inkMkLst>
        </pc:inkChg>
        <pc:inkChg chg="add mod">
          <ac:chgData name="Le Vinh Thinh" userId="7b31fadc-e233-4086-a9fa-8d2746a5e226" providerId="ADAL" clId="{AAFA86D8-3660-4574-927E-670762933EB6}" dt="2021-10-15T10:20:58.262" v="1995"/>
          <ac:inkMkLst>
            <pc:docMk/>
            <pc:sldMk cId="4263607001" sldId="256"/>
            <ac:inkMk id="626" creationId="{BDC8B49E-DA78-4287-9FC6-20C04BA45A70}"/>
          </ac:inkMkLst>
        </pc:inkChg>
        <pc:inkChg chg="add mod">
          <ac:chgData name="Le Vinh Thinh" userId="7b31fadc-e233-4086-a9fa-8d2746a5e226" providerId="ADAL" clId="{AAFA86D8-3660-4574-927E-670762933EB6}" dt="2021-10-15T10:20:58.262" v="1995"/>
          <ac:inkMkLst>
            <pc:docMk/>
            <pc:sldMk cId="4263607001" sldId="256"/>
            <ac:inkMk id="627" creationId="{7FADFE63-2F2E-40E1-8963-D660E1F77D9C}"/>
          </ac:inkMkLst>
        </pc:inkChg>
        <pc:inkChg chg="add mod">
          <ac:chgData name="Le Vinh Thinh" userId="7b31fadc-e233-4086-a9fa-8d2746a5e226" providerId="ADAL" clId="{AAFA86D8-3660-4574-927E-670762933EB6}" dt="2021-10-15T10:20:58.262" v="1995"/>
          <ac:inkMkLst>
            <pc:docMk/>
            <pc:sldMk cId="4263607001" sldId="256"/>
            <ac:inkMk id="628" creationId="{F6DE704F-F247-41C4-89B7-90FE80B16092}"/>
          </ac:inkMkLst>
        </pc:inkChg>
        <pc:inkChg chg="add mod">
          <ac:chgData name="Le Vinh Thinh" userId="7b31fadc-e233-4086-a9fa-8d2746a5e226" providerId="ADAL" clId="{AAFA86D8-3660-4574-927E-670762933EB6}" dt="2021-10-15T10:20:58.262" v="1995"/>
          <ac:inkMkLst>
            <pc:docMk/>
            <pc:sldMk cId="4263607001" sldId="256"/>
            <ac:inkMk id="629" creationId="{5C24D66D-74B9-40AD-A8C5-E323D7072061}"/>
          </ac:inkMkLst>
        </pc:inkChg>
        <pc:inkChg chg="add mod">
          <ac:chgData name="Le Vinh Thinh" userId="7b31fadc-e233-4086-a9fa-8d2746a5e226" providerId="ADAL" clId="{AAFA86D8-3660-4574-927E-670762933EB6}" dt="2021-10-15T10:20:58.262" v="1995"/>
          <ac:inkMkLst>
            <pc:docMk/>
            <pc:sldMk cId="4263607001" sldId="256"/>
            <ac:inkMk id="630" creationId="{09223BE3-F5D5-4475-B50A-7CF0EF47817D}"/>
          </ac:inkMkLst>
        </pc:inkChg>
        <pc:inkChg chg="add mod">
          <ac:chgData name="Le Vinh Thinh" userId="7b31fadc-e233-4086-a9fa-8d2746a5e226" providerId="ADAL" clId="{AAFA86D8-3660-4574-927E-670762933EB6}" dt="2021-10-15T10:20:58.262" v="1995"/>
          <ac:inkMkLst>
            <pc:docMk/>
            <pc:sldMk cId="4263607001" sldId="256"/>
            <ac:inkMk id="632" creationId="{14DA7281-002D-44F4-B662-44E8C7E5522D}"/>
          </ac:inkMkLst>
        </pc:inkChg>
        <pc:inkChg chg="add mod">
          <ac:chgData name="Le Vinh Thinh" userId="7b31fadc-e233-4086-a9fa-8d2746a5e226" providerId="ADAL" clId="{AAFA86D8-3660-4574-927E-670762933EB6}" dt="2021-10-15T10:20:58.262" v="1995"/>
          <ac:inkMkLst>
            <pc:docMk/>
            <pc:sldMk cId="4263607001" sldId="256"/>
            <ac:inkMk id="633" creationId="{BB162C97-5485-4050-842E-3ADCFDE29C66}"/>
          </ac:inkMkLst>
        </pc:inkChg>
        <pc:inkChg chg="add mod">
          <ac:chgData name="Le Vinh Thinh" userId="7b31fadc-e233-4086-a9fa-8d2746a5e226" providerId="ADAL" clId="{AAFA86D8-3660-4574-927E-670762933EB6}" dt="2021-10-15T10:20:58.262" v="1995"/>
          <ac:inkMkLst>
            <pc:docMk/>
            <pc:sldMk cId="4263607001" sldId="256"/>
            <ac:inkMk id="635" creationId="{77209D89-23B7-4B1C-BF16-EADEF6C25E45}"/>
          </ac:inkMkLst>
        </pc:inkChg>
        <pc:inkChg chg="add mod">
          <ac:chgData name="Le Vinh Thinh" userId="7b31fadc-e233-4086-a9fa-8d2746a5e226" providerId="ADAL" clId="{AAFA86D8-3660-4574-927E-670762933EB6}" dt="2021-10-15T10:20:58.262" v="1995"/>
          <ac:inkMkLst>
            <pc:docMk/>
            <pc:sldMk cId="4263607001" sldId="256"/>
            <ac:inkMk id="637" creationId="{43AF543E-2CDB-42C3-BD99-ED6D26C01D3C}"/>
          </ac:inkMkLst>
        </pc:inkChg>
        <pc:inkChg chg="add mod">
          <ac:chgData name="Le Vinh Thinh" userId="7b31fadc-e233-4086-a9fa-8d2746a5e226" providerId="ADAL" clId="{AAFA86D8-3660-4574-927E-670762933EB6}" dt="2021-10-15T10:20:58.262" v="1995"/>
          <ac:inkMkLst>
            <pc:docMk/>
            <pc:sldMk cId="4263607001" sldId="256"/>
            <ac:inkMk id="638" creationId="{BAFBEEF9-22C3-485E-8F8D-A7BFE65BA866}"/>
          </ac:inkMkLst>
        </pc:inkChg>
        <pc:inkChg chg="add mod">
          <ac:chgData name="Le Vinh Thinh" userId="7b31fadc-e233-4086-a9fa-8d2746a5e226" providerId="ADAL" clId="{AAFA86D8-3660-4574-927E-670762933EB6}" dt="2021-10-15T10:20:58.262" v="1995"/>
          <ac:inkMkLst>
            <pc:docMk/>
            <pc:sldMk cId="4263607001" sldId="256"/>
            <ac:inkMk id="639" creationId="{8973948F-D4BD-48FB-AB99-53A9521464CE}"/>
          </ac:inkMkLst>
        </pc:inkChg>
        <pc:inkChg chg="add mod">
          <ac:chgData name="Le Vinh Thinh" userId="7b31fadc-e233-4086-a9fa-8d2746a5e226" providerId="ADAL" clId="{AAFA86D8-3660-4574-927E-670762933EB6}" dt="2021-10-15T10:20:58.262" v="1995"/>
          <ac:inkMkLst>
            <pc:docMk/>
            <pc:sldMk cId="4263607001" sldId="256"/>
            <ac:inkMk id="641" creationId="{88103BEF-600F-4F55-AD14-9A9CD443A2FE}"/>
          </ac:inkMkLst>
        </pc:inkChg>
        <pc:inkChg chg="add mod">
          <ac:chgData name="Le Vinh Thinh" userId="7b31fadc-e233-4086-a9fa-8d2746a5e226" providerId="ADAL" clId="{AAFA86D8-3660-4574-927E-670762933EB6}" dt="2021-10-15T10:20:58.262" v="1995"/>
          <ac:inkMkLst>
            <pc:docMk/>
            <pc:sldMk cId="4263607001" sldId="256"/>
            <ac:inkMk id="642" creationId="{9F236B01-B63C-4F17-B396-A28274501FA4}"/>
          </ac:inkMkLst>
        </pc:inkChg>
        <pc:inkChg chg="add mod">
          <ac:chgData name="Le Vinh Thinh" userId="7b31fadc-e233-4086-a9fa-8d2746a5e226" providerId="ADAL" clId="{AAFA86D8-3660-4574-927E-670762933EB6}" dt="2021-10-15T10:20:58.262" v="1995"/>
          <ac:inkMkLst>
            <pc:docMk/>
            <pc:sldMk cId="4263607001" sldId="256"/>
            <ac:inkMk id="644" creationId="{191BDAA9-9B35-4F88-8973-8F5BDAD9D8EB}"/>
          </ac:inkMkLst>
        </pc:inkChg>
        <pc:inkChg chg="add mod">
          <ac:chgData name="Le Vinh Thinh" userId="7b31fadc-e233-4086-a9fa-8d2746a5e226" providerId="ADAL" clId="{AAFA86D8-3660-4574-927E-670762933EB6}" dt="2021-10-15T10:20:58.262" v="1995"/>
          <ac:inkMkLst>
            <pc:docMk/>
            <pc:sldMk cId="4263607001" sldId="256"/>
            <ac:inkMk id="645" creationId="{8A735A8E-82E5-4DBF-BEBA-C86F38C0D04F}"/>
          </ac:inkMkLst>
        </pc:inkChg>
        <pc:inkChg chg="add mod">
          <ac:chgData name="Le Vinh Thinh" userId="7b31fadc-e233-4086-a9fa-8d2746a5e226" providerId="ADAL" clId="{AAFA86D8-3660-4574-927E-670762933EB6}" dt="2021-10-15T10:20:58.262" v="1995"/>
          <ac:inkMkLst>
            <pc:docMk/>
            <pc:sldMk cId="4263607001" sldId="256"/>
            <ac:inkMk id="647" creationId="{9BF310D8-6CEE-4FAC-A6DC-183A4CDB1839}"/>
          </ac:inkMkLst>
        </pc:inkChg>
      </pc:sldChg>
      <pc:sldChg chg="addSp delSp modSp mod">
        <pc:chgData name="Le Vinh Thinh" userId="7b31fadc-e233-4086-a9fa-8d2746a5e226" providerId="ADAL" clId="{AAFA86D8-3660-4574-927E-670762933EB6}" dt="2021-10-12T06:33:10.272" v="330" actId="478"/>
        <pc:sldMkLst>
          <pc:docMk/>
          <pc:sldMk cId="0" sldId="292"/>
        </pc:sldMkLst>
        <pc:grpChg chg="del mod">
          <ac:chgData name="Le Vinh Thinh" userId="7b31fadc-e233-4086-a9fa-8d2746a5e226" providerId="ADAL" clId="{AAFA86D8-3660-4574-927E-670762933EB6}" dt="2021-10-12T06:30:38.174" v="213"/>
          <ac:grpSpMkLst>
            <pc:docMk/>
            <pc:sldMk cId="0" sldId="292"/>
            <ac:grpSpMk id="4" creationId="{F8E3758F-311C-4512-BDEA-4940C8142D1E}"/>
          </ac:grpSpMkLst>
        </pc:grpChg>
        <pc:grpChg chg="del mod">
          <ac:chgData name="Le Vinh Thinh" userId="7b31fadc-e233-4086-a9fa-8d2746a5e226" providerId="ADAL" clId="{AAFA86D8-3660-4574-927E-670762933EB6}" dt="2021-10-12T06:30:38.174" v="213"/>
          <ac:grpSpMkLst>
            <pc:docMk/>
            <pc:sldMk cId="0" sldId="292"/>
            <ac:grpSpMk id="13" creationId="{D55232CF-BC36-46C6-A7F5-6AE08C46FC2A}"/>
          </ac:grpSpMkLst>
        </pc:grpChg>
        <pc:grpChg chg="del mod">
          <ac:chgData name="Le Vinh Thinh" userId="7b31fadc-e233-4086-a9fa-8d2746a5e226" providerId="ADAL" clId="{AAFA86D8-3660-4574-927E-670762933EB6}" dt="2021-10-12T06:30:41.569" v="218"/>
          <ac:grpSpMkLst>
            <pc:docMk/>
            <pc:sldMk cId="0" sldId="292"/>
            <ac:grpSpMk id="14" creationId="{0DC52367-855D-427E-8566-6B7C82316553}"/>
          </ac:grpSpMkLst>
        </pc:grpChg>
        <pc:grpChg chg="del mod">
          <ac:chgData name="Le Vinh Thinh" userId="7b31fadc-e233-4086-a9fa-8d2746a5e226" providerId="ADAL" clId="{AAFA86D8-3660-4574-927E-670762933EB6}" dt="2021-10-12T06:30:45.052" v="221"/>
          <ac:grpSpMkLst>
            <pc:docMk/>
            <pc:sldMk cId="0" sldId="292"/>
            <ac:grpSpMk id="19" creationId="{CD591F7A-E5FF-4ED9-BAE5-E467BDD4E3B8}"/>
          </ac:grpSpMkLst>
        </pc:grpChg>
        <pc:grpChg chg="del mod">
          <ac:chgData name="Le Vinh Thinh" userId="7b31fadc-e233-4086-a9fa-8d2746a5e226" providerId="ADAL" clId="{AAFA86D8-3660-4574-927E-670762933EB6}" dt="2021-10-12T06:30:50.292" v="223"/>
          <ac:grpSpMkLst>
            <pc:docMk/>
            <pc:sldMk cId="0" sldId="292"/>
            <ac:grpSpMk id="22" creationId="{347E880F-B6F4-4868-82D2-35EA745321F9}"/>
          </ac:grpSpMkLst>
        </pc:grpChg>
        <pc:grpChg chg="del mod">
          <ac:chgData name="Le Vinh Thinh" userId="7b31fadc-e233-4086-a9fa-8d2746a5e226" providerId="ADAL" clId="{AAFA86D8-3660-4574-927E-670762933EB6}" dt="2021-10-12T06:30:54.340" v="225"/>
          <ac:grpSpMkLst>
            <pc:docMk/>
            <pc:sldMk cId="0" sldId="292"/>
            <ac:grpSpMk id="24" creationId="{E19B93E5-5324-45B3-8DB1-EB8C8543DB98}"/>
          </ac:grpSpMkLst>
        </pc:grpChg>
        <pc:grpChg chg="del mod">
          <ac:chgData name="Le Vinh Thinh" userId="7b31fadc-e233-4086-a9fa-8d2746a5e226" providerId="ADAL" clId="{AAFA86D8-3660-4574-927E-670762933EB6}" dt="2021-10-12T06:31:02.009" v="228"/>
          <ac:grpSpMkLst>
            <pc:docMk/>
            <pc:sldMk cId="0" sldId="292"/>
            <ac:grpSpMk id="26" creationId="{B4B9817E-BC3D-4F7F-83E5-03BD0555864F}"/>
          </ac:grpSpMkLst>
        </pc:grpChg>
        <pc:grpChg chg="del mod">
          <ac:chgData name="Le Vinh Thinh" userId="7b31fadc-e233-4086-a9fa-8d2746a5e226" providerId="ADAL" clId="{AAFA86D8-3660-4574-927E-670762933EB6}" dt="2021-10-12T06:31:03.924" v="230"/>
          <ac:grpSpMkLst>
            <pc:docMk/>
            <pc:sldMk cId="0" sldId="292"/>
            <ac:grpSpMk id="29" creationId="{5EB47B8C-CAB4-420E-961F-0786E4C01D90}"/>
          </ac:grpSpMkLst>
        </pc:grpChg>
        <pc:grpChg chg="del mod">
          <ac:chgData name="Le Vinh Thinh" userId="7b31fadc-e233-4086-a9fa-8d2746a5e226" providerId="ADAL" clId="{AAFA86D8-3660-4574-927E-670762933EB6}" dt="2021-10-12T06:31:09.423" v="233"/>
          <ac:grpSpMkLst>
            <pc:docMk/>
            <pc:sldMk cId="0" sldId="292"/>
            <ac:grpSpMk id="31" creationId="{6F6A5F0A-057C-4C9F-8FE0-57C96806C843}"/>
          </ac:grpSpMkLst>
        </pc:grpChg>
        <pc:grpChg chg="del mod">
          <ac:chgData name="Le Vinh Thinh" userId="7b31fadc-e233-4086-a9fa-8d2746a5e226" providerId="ADAL" clId="{AAFA86D8-3660-4574-927E-670762933EB6}" dt="2021-10-12T06:31:16.639" v="241"/>
          <ac:grpSpMkLst>
            <pc:docMk/>
            <pc:sldMk cId="0" sldId="292"/>
            <ac:grpSpMk id="34" creationId="{0737ED06-3DA2-44C9-9ECE-74600D6302D9}"/>
          </ac:grpSpMkLst>
        </pc:grpChg>
        <pc:grpChg chg="del mod">
          <ac:chgData name="Le Vinh Thinh" userId="7b31fadc-e233-4086-a9fa-8d2746a5e226" providerId="ADAL" clId="{AAFA86D8-3660-4574-927E-670762933EB6}" dt="2021-10-12T06:31:16.639" v="241"/>
          <ac:grpSpMkLst>
            <pc:docMk/>
            <pc:sldMk cId="0" sldId="292"/>
            <ac:grpSpMk id="39" creationId="{1F50EB05-AC99-4AC4-9FE8-3C6EDCB829EA}"/>
          </ac:grpSpMkLst>
        </pc:grpChg>
        <pc:grpChg chg="del mod">
          <ac:chgData name="Le Vinh Thinh" userId="7b31fadc-e233-4086-a9fa-8d2746a5e226" providerId="ADAL" clId="{AAFA86D8-3660-4574-927E-670762933EB6}" dt="2021-10-12T06:31:19.834" v="243"/>
          <ac:grpSpMkLst>
            <pc:docMk/>
            <pc:sldMk cId="0" sldId="292"/>
            <ac:grpSpMk id="42" creationId="{C140F827-8D6B-485E-884B-99078CA8E5FF}"/>
          </ac:grpSpMkLst>
        </pc:grpChg>
        <pc:grpChg chg="del mod">
          <ac:chgData name="Le Vinh Thinh" userId="7b31fadc-e233-4086-a9fa-8d2746a5e226" providerId="ADAL" clId="{AAFA86D8-3660-4574-927E-670762933EB6}" dt="2021-10-12T06:31:21.742" v="245"/>
          <ac:grpSpMkLst>
            <pc:docMk/>
            <pc:sldMk cId="0" sldId="292"/>
            <ac:grpSpMk id="44" creationId="{031B89D5-909F-4B59-9866-6529719FA9CE}"/>
          </ac:grpSpMkLst>
        </pc:grpChg>
        <pc:grpChg chg="del mod">
          <ac:chgData name="Le Vinh Thinh" userId="7b31fadc-e233-4086-a9fa-8d2746a5e226" providerId="ADAL" clId="{AAFA86D8-3660-4574-927E-670762933EB6}" dt="2021-10-12T06:31:27.682" v="252"/>
          <ac:grpSpMkLst>
            <pc:docMk/>
            <pc:sldMk cId="0" sldId="292"/>
            <ac:grpSpMk id="46" creationId="{2C117EF9-D2B0-4D5E-90A4-BFF4A4C071D0}"/>
          </ac:grpSpMkLst>
        </pc:grpChg>
        <pc:grpChg chg="del mod">
          <ac:chgData name="Le Vinh Thinh" userId="7b31fadc-e233-4086-a9fa-8d2746a5e226" providerId="ADAL" clId="{AAFA86D8-3660-4574-927E-670762933EB6}" dt="2021-10-12T06:31:30.643" v="257"/>
          <ac:grpSpMkLst>
            <pc:docMk/>
            <pc:sldMk cId="0" sldId="292"/>
            <ac:grpSpMk id="51" creationId="{13BFBDEE-3415-47FA-89AA-A68D868A7645}"/>
          </ac:grpSpMkLst>
        </pc:grpChg>
        <pc:grpChg chg="del mod">
          <ac:chgData name="Le Vinh Thinh" userId="7b31fadc-e233-4086-a9fa-8d2746a5e226" providerId="ADAL" clId="{AAFA86D8-3660-4574-927E-670762933EB6}" dt="2021-10-12T06:31:29.298" v="254"/>
          <ac:grpSpMkLst>
            <pc:docMk/>
            <pc:sldMk cId="0" sldId="292"/>
            <ac:grpSpMk id="53" creationId="{D3351A47-17BA-472D-826A-B8E74FB90504}"/>
          </ac:grpSpMkLst>
        </pc:grpChg>
        <pc:grpChg chg="del mod">
          <ac:chgData name="Le Vinh Thinh" userId="7b31fadc-e233-4086-a9fa-8d2746a5e226" providerId="ADAL" clId="{AAFA86D8-3660-4574-927E-670762933EB6}" dt="2021-10-12T06:31:32.647" v="260"/>
          <ac:grpSpMkLst>
            <pc:docMk/>
            <pc:sldMk cId="0" sldId="292"/>
            <ac:grpSpMk id="55" creationId="{7C2C8DBD-F974-47EF-B49F-49093AC1C96C}"/>
          </ac:grpSpMkLst>
        </pc:grpChg>
        <pc:grpChg chg="del mod">
          <ac:chgData name="Le Vinh Thinh" userId="7b31fadc-e233-4086-a9fa-8d2746a5e226" providerId="ADAL" clId="{AAFA86D8-3660-4574-927E-670762933EB6}" dt="2021-10-12T06:31:32.647" v="260"/>
          <ac:grpSpMkLst>
            <pc:docMk/>
            <pc:sldMk cId="0" sldId="292"/>
            <ac:grpSpMk id="58" creationId="{1B2F0F4B-FD88-4EA5-B07D-1744108B727A}"/>
          </ac:grpSpMkLst>
        </pc:grpChg>
        <pc:grpChg chg="del mod">
          <ac:chgData name="Le Vinh Thinh" userId="7b31fadc-e233-4086-a9fa-8d2746a5e226" providerId="ADAL" clId="{AAFA86D8-3660-4574-927E-670762933EB6}" dt="2021-10-12T06:31:36.924" v="262"/>
          <ac:grpSpMkLst>
            <pc:docMk/>
            <pc:sldMk cId="0" sldId="292"/>
            <ac:grpSpMk id="61" creationId="{0073C96B-78A3-4F11-AD56-E092A94B65AE}"/>
          </ac:grpSpMkLst>
        </pc:grpChg>
        <pc:grpChg chg="del mod">
          <ac:chgData name="Le Vinh Thinh" userId="7b31fadc-e233-4086-a9fa-8d2746a5e226" providerId="ADAL" clId="{AAFA86D8-3660-4574-927E-670762933EB6}" dt="2021-10-12T06:31:39.686" v="264"/>
          <ac:grpSpMkLst>
            <pc:docMk/>
            <pc:sldMk cId="0" sldId="292"/>
            <ac:grpSpMk id="63" creationId="{317FDE9D-F583-49E6-858F-58E4687EA63C}"/>
          </ac:grpSpMkLst>
        </pc:grpChg>
        <pc:grpChg chg="del mod">
          <ac:chgData name="Le Vinh Thinh" userId="7b31fadc-e233-4086-a9fa-8d2746a5e226" providerId="ADAL" clId="{AAFA86D8-3660-4574-927E-670762933EB6}" dt="2021-10-12T06:31:59.375" v="288"/>
          <ac:grpSpMkLst>
            <pc:docMk/>
            <pc:sldMk cId="0" sldId="292"/>
            <ac:grpSpMk id="143361" creationId="{CD777CDC-F86E-4F68-B50D-5DAE200E7AC9}"/>
          </ac:grpSpMkLst>
        </pc:grpChg>
        <pc:grpChg chg="del mod">
          <ac:chgData name="Le Vinh Thinh" userId="7b31fadc-e233-4086-a9fa-8d2746a5e226" providerId="ADAL" clId="{AAFA86D8-3660-4574-927E-670762933EB6}" dt="2021-10-12T06:31:48.752" v="276"/>
          <ac:grpSpMkLst>
            <pc:docMk/>
            <pc:sldMk cId="0" sldId="292"/>
            <ac:grpSpMk id="143377" creationId="{61C35516-16CA-47FE-950D-8446EB7705B1}"/>
          </ac:grpSpMkLst>
        </pc:grpChg>
        <pc:grpChg chg="del mod">
          <ac:chgData name="Le Vinh Thinh" userId="7b31fadc-e233-4086-a9fa-8d2746a5e226" providerId="ADAL" clId="{AAFA86D8-3660-4574-927E-670762933EB6}" dt="2021-10-12T06:31:56.026" v="283"/>
          <ac:grpSpMkLst>
            <pc:docMk/>
            <pc:sldMk cId="0" sldId="292"/>
            <ac:grpSpMk id="143378" creationId="{07660EE4-B00C-4035-8DC3-382EC874D12E}"/>
          </ac:grpSpMkLst>
        </pc:grpChg>
        <pc:grpChg chg="del mod">
          <ac:chgData name="Le Vinh Thinh" userId="7b31fadc-e233-4086-a9fa-8d2746a5e226" providerId="ADAL" clId="{AAFA86D8-3660-4574-927E-670762933EB6}" dt="2021-10-12T06:31:59.375" v="288"/>
          <ac:grpSpMkLst>
            <pc:docMk/>
            <pc:sldMk cId="0" sldId="292"/>
            <ac:grpSpMk id="143385" creationId="{C1901356-1047-4979-A427-A729C062920F}"/>
          </ac:grpSpMkLst>
        </pc:grpChg>
        <pc:grpChg chg="del mod">
          <ac:chgData name="Le Vinh Thinh" userId="7b31fadc-e233-4086-a9fa-8d2746a5e226" providerId="ADAL" clId="{AAFA86D8-3660-4574-927E-670762933EB6}" dt="2021-10-12T06:32:02.879" v="292"/>
          <ac:grpSpMkLst>
            <pc:docMk/>
            <pc:sldMk cId="0" sldId="292"/>
            <ac:grpSpMk id="143390" creationId="{F7BC3ED5-BFEF-4582-A78E-BD5902C18155}"/>
          </ac:grpSpMkLst>
        </pc:grpChg>
        <pc:grpChg chg="del mod">
          <ac:chgData name="Le Vinh Thinh" userId="7b31fadc-e233-4086-a9fa-8d2746a5e226" providerId="ADAL" clId="{AAFA86D8-3660-4574-927E-670762933EB6}" dt="2021-10-12T06:32:51.741" v="314" actId="478"/>
          <ac:grpSpMkLst>
            <pc:docMk/>
            <pc:sldMk cId="0" sldId="292"/>
            <ac:grpSpMk id="143394" creationId="{3DC7031E-C3F4-4F72-B6E9-16CA85C7DAAB}"/>
          </ac:grpSpMkLst>
        </pc:grpChg>
        <pc:inkChg chg="add del mod">
          <ac:chgData name="Le Vinh Thinh" userId="7b31fadc-e233-4086-a9fa-8d2746a5e226" providerId="ADAL" clId="{AAFA86D8-3660-4574-927E-670762933EB6}" dt="2021-10-12T06:32:33.284" v="297" actId="478"/>
          <ac:inkMkLst>
            <pc:docMk/>
            <pc:sldMk cId="0" sldId="292"/>
            <ac:inkMk id="2" creationId="{DB2BF1E8-D4AB-467E-9494-D5BCAD6356E1}"/>
          </ac:inkMkLst>
        </pc:inkChg>
        <pc:inkChg chg="add del mod">
          <ac:chgData name="Le Vinh Thinh" userId="7b31fadc-e233-4086-a9fa-8d2746a5e226" providerId="ADAL" clId="{AAFA86D8-3660-4574-927E-670762933EB6}" dt="2021-10-12T06:32:35.505" v="299" actId="478"/>
          <ac:inkMkLst>
            <pc:docMk/>
            <pc:sldMk cId="0" sldId="292"/>
            <ac:inkMk id="3" creationId="{D58E3AE6-DB01-4583-AE60-8A93E324D0A4}"/>
          </ac:inkMkLst>
        </pc:inkChg>
        <pc:inkChg chg="add del mod">
          <ac:chgData name="Le Vinh Thinh" userId="7b31fadc-e233-4086-a9fa-8d2746a5e226" providerId="ADAL" clId="{AAFA86D8-3660-4574-927E-670762933EB6}" dt="2021-10-12T06:32:39.134" v="302" actId="478"/>
          <ac:inkMkLst>
            <pc:docMk/>
            <pc:sldMk cId="0" sldId="292"/>
            <ac:inkMk id="5" creationId="{09665A42-3257-4BEB-932B-40271F85C5EA}"/>
          </ac:inkMkLst>
        </pc:inkChg>
        <pc:inkChg chg="add del mod">
          <ac:chgData name="Le Vinh Thinh" userId="7b31fadc-e233-4086-a9fa-8d2746a5e226" providerId="ADAL" clId="{AAFA86D8-3660-4574-927E-670762933EB6}" dt="2021-10-12T06:32:36.664" v="300" actId="478"/>
          <ac:inkMkLst>
            <pc:docMk/>
            <pc:sldMk cId="0" sldId="292"/>
            <ac:inkMk id="6" creationId="{08D15608-CFD2-493C-8769-04E478AC5387}"/>
          </ac:inkMkLst>
        </pc:inkChg>
        <pc:inkChg chg="add del mod">
          <ac:chgData name="Le Vinh Thinh" userId="7b31fadc-e233-4086-a9fa-8d2746a5e226" providerId="ADAL" clId="{AAFA86D8-3660-4574-927E-670762933EB6}" dt="2021-10-12T06:32:37.729" v="301" actId="478"/>
          <ac:inkMkLst>
            <pc:docMk/>
            <pc:sldMk cId="0" sldId="292"/>
            <ac:inkMk id="7" creationId="{7780DD73-721D-46F6-8782-98F6B1924337}"/>
          </ac:inkMkLst>
        </pc:inkChg>
        <pc:inkChg chg="add del mod">
          <ac:chgData name="Le Vinh Thinh" userId="7b31fadc-e233-4086-a9fa-8d2746a5e226" providerId="ADAL" clId="{AAFA86D8-3660-4574-927E-670762933EB6}" dt="2021-10-12T06:32:40.397" v="303" actId="478"/>
          <ac:inkMkLst>
            <pc:docMk/>
            <pc:sldMk cId="0" sldId="292"/>
            <ac:inkMk id="8" creationId="{C985009B-54B2-408E-BCCC-7EBD19D45B64}"/>
          </ac:inkMkLst>
        </pc:inkChg>
        <pc:inkChg chg="add del mod">
          <ac:chgData name="Le Vinh Thinh" userId="7b31fadc-e233-4086-a9fa-8d2746a5e226" providerId="ADAL" clId="{AAFA86D8-3660-4574-927E-670762933EB6}" dt="2021-10-12T06:32:28.836" v="293" actId="478"/>
          <ac:inkMkLst>
            <pc:docMk/>
            <pc:sldMk cId="0" sldId="292"/>
            <ac:inkMk id="9" creationId="{F8FDFF93-003B-4801-99AE-05BEB75F31CC}"/>
          </ac:inkMkLst>
        </pc:inkChg>
        <pc:inkChg chg="add del mod">
          <ac:chgData name="Le Vinh Thinh" userId="7b31fadc-e233-4086-a9fa-8d2746a5e226" providerId="ADAL" clId="{AAFA86D8-3660-4574-927E-670762933EB6}" dt="2021-10-12T06:32:41.387" v="304" actId="478"/>
          <ac:inkMkLst>
            <pc:docMk/>
            <pc:sldMk cId="0" sldId="292"/>
            <ac:inkMk id="10" creationId="{F45F211A-56D7-4661-BEC9-415D1EE3CD5D}"/>
          </ac:inkMkLst>
        </pc:inkChg>
        <pc:inkChg chg="add del mod">
          <ac:chgData name="Le Vinh Thinh" userId="7b31fadc-e233-4086-a9fa-8d2746a5e226" providerId="ADAL" clId="{AAFA86D8-3660-4574-927E-670762933EB6}" dt="2021-10-12T06:32:42.435" v="305" actId="478"/>
          <ac:inkMkLst>
            <pc:docMk/>
            <pc:sldMk cId="0" sldId="292"/>
            <ac:inkMk id="11" creationId="{F0BCEC14-5439-42B3-9046-5FBE6FB0E83D}"/>
          </ac:inkMkLst>
        </pc:inkChg>
        <pc:inkChg chg="add del mod">
          <ac:chgData name="Le Vinh Thinh" userId="7b31fadc-e233-4086-a9fa-8d2746a5e226" providerId="ADAL" clId="{AAFA86D8-3660-4574-927E-670762933EB6}" dt="2021-10-12T06:32:44.342" v="307" actId="478"/>
          <ac:inkMkLst>
            <pc:docMk/>
            <pc:sldMk cId="0" sldId="292"/>
            <ac:inkMk id="12" creationId="{B7F83908-0DE7-4D5B-BEB1-CD40D763041B}"/>
          </ac:inkMkLst>
        </pc:inkChg>
        <pc:inkChg chg="add del mod">
          <ac:chgData name="Le Vinh Thinh" userId="7b31fadc-e233-4086-a9fa-8d2746a5e226" providerId="ADAL" clId="{AAFA86D8-3660-4574-927E-670762933EB6}" dt="2021-10-12T06:32:48.103" v="310" actId="478"/>
          <ac:inkMkLst>
            <pc:docMk/>
            <pc:sldMk cId="0" sldId="292"/>
            <ac:inkMk id="15" creationId="{DF362F1F-DD7C-456D-8E5D-4F1760804887}"/>
          </ac:inkMkLst>
        </pc:inkChg>
        <pc:inkChg chg="add del mod">
          <ac:chgData name="Le Vinh Thinh" userId="7b31fadc-e233-4086-a9fa-8d2746a5e226" providerId="ADAL" clId="{AAFA86D8-3660-4574-927E-670762933EB6}" dt="2021-10-12T06:33:10.272" v="330" actId="478"/>
          <ac:inkMkLst>
            <pc:docMk/>
            <pc:sldMk cId="0" sldId="292"/>
            <ac:inkMk id="16" creationId="{36B6A775-23B5-4A00-B71B-64AFE822477D}"/>
          </ac:inkMkLst>
        </pc:inkChg>
        <pc:inkChg chg="add del mod">
          <ac:chgData name="Le Vinh Thinh" userId="7b31fadc-e233-4086-a9fa-8d2746a5e226" providerId="ADAL" clId="{AAFA86D8-3660-4574-927E-670762933EB6}" dt="2021-10-12T06:32:47.153" v="309" actId="478"/>
          <ac:inkMkLst>
            <pc:docMk/>
            <pc:sldMk cId="0" sldId="292"/>
            <ac:inkMk id="17" creationId="{632D6D8F-2472-42C7-A3EF-1895F25DD9CB}"/>
          </ac:inkMkLst>
        </pc:inkChg>
        <pc:inkChg chg="add del mod">
          <ac:chgData name="Le Vinh Thinh" userId="7b31fadc-e233-4086-a9fa-8d2746a5e226" providerId="ADAL" clId="{AAFA86D8-3660-4574-927E-670762933EB6}" dt="2021-10-12T06:32:59.256" v="321" actId="478"/>
          <ac:inkMkLst>
            <pc:docMk/>
            <pc:sldMk cId="0" sldId="292"/>
            <ac:inkMk id="18" creationId="{94077A0C-8A3C-483A-9BF3-C5653EF87CBD}"/>
          </ac:inkMkLst>
        </pc:inkChg>
        <pc:inkChg chg="add del mod">
          <ac:chgData name="Le Vinh Thinh" userId="7b31fadc-e233-4086-a9fa-8d2746a5e226" providerId="ADAL" clId="{AAFA86D8-3660-4574-927E-670762933EB6}" dt="2021-10-12T06:32:57.480" v="319" actId="478"/>
          <ac:inkMkLst>
            <pc:docMk/>
            <pc:sldMk cId="0" sldId="292"/>
            <ac:inkMk id="20" creationId="{5AB60C3E-E6FF-4D19-956E-2C92B11689CD}"/>
          </ac:inkMkLst>
        </pc:inkChg>
        <pc:inkChg chg="add del mod">
          <ac:chgData name="Le Vinh Thinh" userId="7b31fadc-e233-4086-a9fa-8d2746a5e226" providerId="ADAL" clId="{AAFA86D8-3660-4574-927E-670762933EB6}" dt="2021-10-12T06:32:58.471" v="320" actId="478"/>
          <ac:inkMkLst>
            <pc:docMk/>
            <pc:sldMk cId="0" sldId="292"/>
            <ac:inkMk id="21" creationId="{B0B15B39-EA53-42EF-89B7-7659C6B83D1B}"/>
          </ac:inkMkLst>
        </pc:inkChg>
        <pc:inkChg chg="add del mod">
          <ac:chgData name="Le Vinh Thinh" userId="7b31fadc-e233-4086-a9fa-8d2746a5e226" providerId="ADAL" clId="{AAFA86D8-3660-4574-927E-670762933EB6}" dt="2021-10-12T06:32:56.363" v="318" actId="478"/>
          <ac:inkMkLst>
            <pc:docMk/>
            <pc:sldMk cId="0" sldId="292"/>
            <ac:inkMk id="23" creationId="{16952C61-057C-4523-94CF-F69DF0F4E33B}"/>
          </ac:inkMkLst>
        </pc:inkChg>
        <pc:inkChg chg="add del mod">
          <ac:chgData name="Le Vinh Thinh" userId="7b31fadc-e233-4086-a9fa-8d2746a5e226" providerId="ADAL" clId="{AAFA86D8-3660-4574-927E-670762933EB6}" dt="2021-10-12T06:32:29.994" v="294" actId="478"/>
          <ac:inkMkLst>
            <pc:docMk/>
            <pc:sldMk cId="0" sldId="292"/>
            <ac:inkMk id="25" creationId="{7D5DD385-179C-41F3-80CD-E4A640618359}"/>
          </ac:inkMkLst>
        </pc:inkChg>
        <pc:inkChg chg="add del mod">
          <ac:chgData name="Le Vinh Thinh" userId="7b31fadc-e233-4086-a9fa-8d2746a5e226" providerId="ADAL" clId="{AAFA86D8-3660-4574-927E-670762933EB6}" dt="2021-10-12T06:32:30.928" v="295" actId="478"/>
          <ac:inkMkLst>
            <pc:docMk/>
            <pc:sldMk cId="0" sldId="292"/>
            <ac:inkMk id="27" creationId="{81B83FA1-1181-450B-B36E-DBB6A032B498}"/>
          </ac:inkMkLst>
        </pc:inkChg>
        <pc:inkChg chg="add del mod">
          <ac:chgData name="Le Vinh Thinh" userId="7b31fadc-e233-4086-a9fa-8d2746a5e226" providerId="ADAL" clId="{AAFA86D8-3660-4574-927E-670762933EB6}" dt="2021-10-12T06:32:43.574" v="306" actId="478"/>
          <ac:inkMkLst>
            <pc:docMk/>
            <pc:sldMk cId="0" sldId="292"/>
            <ac:inkMk id="28" creationId="{5A423480-016A-4148-B370-358AC265E544}"/>
          </ac:inkMkLst>
        </pc:inkChg>
        <pc:inkChg chg="add del mod">
          <ac:chgData name="Le Vinh Thinh" userId="7b31fadc-e233-4086-a9fa-8d2746a5e226" providerId="ADAL" clId="{AAFA86D8-3660-4574-927E-670762933EB6}" dt="2021-10-12T06:32:55.174" v="317" actId="478"/>
          <ac:inkMkLst>
            <pc:docMk/>
            <pc:sldMk cId="0" sldId="292"/>
            <ac:inkMk id="30" creationId="{3C23147D-E8A3-4124-91DC-1D7DE61FE228}"/>
          </ac:inkMkLst>
        </pc:inkChg>
        <pc:inkChg chg="add del mod">
          <ac:chgData name="Le Vinh Thinh" userId="7b31fadc-e233-4086-a9fa-8d2746a5e226" providerId="ADAL" clId="{AAFA86D8-3660-4574-927E-670762933EB6}" dt="2021-10-12T06:32:48.774" v="311" actId="478"/>
          <ac:inkMkLst>
            <pc:docMk/>
            <pc:sldMk cId="0" sldId="292"/>
            <ac:inkMk id="32" creationId="{5C5D2509-D76D-4B85-A5F3-1BD7EA0FA31F}"/>
          </ac:inkMkLst>
        </pc:inkChg>
        <pc:inkChg chg="add del mod">
          <ac:chgData name="Le Vinh Thinh" userId="7b31fadc-e233-4086-a9fa-8d2746a5e226" providerId="ADAL" clId="{AAFA86D8-3660-4574-927E-670762933EB6}" dt="2021-10-12T06:32:49.975" v="312" actId="478"/>
          <ac:inkMkLst>
            <pc:docMk/>
            <pc:sldMk cId="0" sldId="292"/>
            <ac:inkMk id="33" creationId="{0387D731-1A53-4293-990A-6C2F1C8FDC91}"/>
          </ac:inkMkLst>
        </pc:inkChg>
        <pc:inkChg chg="add del mod">
          <ac:chgData name="Le Vinh Thinh" userId="7b31fadc-e233-4086-a9fa-8d2746a5e226" providerId="ADAL" clId="{AAFA86D8-3660-4574-927E-670762933EB6}" dt="2021-10-12T06:32:54.324" v="316" actId="478"/>
          <ac:inkMkLst>
            <pc:docMk/>
            <pc:sldMk cId="0" sldId="292"/>
            <ac:inkMk id="35" creationId="{764C3510-2CFB-4952-AD03-4E8401334B37}"/>
          </ac:inkMkLst>
        </pc:inkChg>
        <pc:inkChg chg="add del mod">
          <ac:chgData name="Le Vinh Thinh" userId="7b31fadc-e233-4086-a9fa-8d2746a5e226" providerId="ADAL" clId="{AAFA86D8-3660-4574-927E-670762933EB6}" dt="2021-10-12T06:33:06.705" v="327" actId="478"/>
          <ac:inkMkLst>
            <pc:docMk/>
            <pc:sldMk cId="0" sldId="292"/>
            <ac:inkMk id="36" creationId="{E7F0F054-9C90-41F1-9091-3CCB92723D74}"/>
          </ac:inkMkLst>
        </pc:inkChg>
        <pc:inkChg chg="add del mod">
          <ac:chgData name="Le Vinh Thinh" userId="7b31fadc-e233-4086-a9fa-8d2746a5e226" providerId="ADAL" clId="{AAFA86D8-3660-4574-927E-670762933EB6}" dt="2021-10-12T06:32:53.222" v="315" actId="478"/>
          <ac:inkMkLst>
            <pc:docMk/>
            <pc:sldMk cId="0" sldId="292"/>
            <ac:inkMk id="37" creationId="{90E78A70-E41D-4B7D-BF0E-4927F105F063}"/>
          </ac:inkMkLst>
        </pc:inkChg>
        <pc:inkChg chg="add del mod">
          <ac:chgData name="Le Vinh Thinh" userId="7b31fadc-e233-4086-a9fa-8d2746a5e226" providerId="ADAL" clId="{AAFA86D8-3660-4574-927E-670762933EB6}" dt="2021-10-12T06:33:01.283" v="323" actId="478"/>
          <ac:inkMkLst>
            <pc:docMk/>
            <pc:sldMk cId="0" sldId="292"/>
            <ac:inkMk id="38" creationId="{7F6B0920-A0D6-48F9-8495-0C3C9BAFBEB2}"/>
          </ac:inkMkLst>
        </pc:inkChg>
        <pc:inkChg chg="add del mod">
          <ac:chgData name="Le Vinh Thinh" userId="7b31fadc-e233-4086-a9fa-8d2746a5e226" providerId="ADAL" clId="{AAFA86D8-3660-4574-927E-670762933EB6}" dt="2021-10-12T06:32:34.504" v="298" actId="478"/>
          <ac:inkMkLst>
            <pc:docMk/>
            <pc:sldMk cId="0" sldId="292"/>
            <ac:inkMk id="40" creationId="{6DA0969D-D840-40C3-91BD-0CA25C3F0F39}"/>
          </ac:inkMkLst>
        </pc:inkChg>
        <pc:inkChg chg="add del mod">
          <ac:chgData name="Le Vinh Thinh" userId="7b31fadc-e233-4086-a9fa-8d2746a5e226" providerId="ADAL" clId="{AAFA86D8-3660-4574-927E-670762933EB6}" dt="2021-10-12T06:32:32.198" v="296" actId="478"/>
          <ac:inkMkLst>
            <pc:docMk/>
            <pc:sldMk cId="0" sldId="292"/>
            <ac:inkMk id="41" creationId="{F5788189-D301-40BC-851E-406002620043}"/>
          </ac:inkMkLst>
        </pc:inkChg>
        <pc:inkChg chg="add del mod">
          <ac:chgData name="Le Vinh Thinh" userId="7b31fadc-e233-4086-a9fa-8d2746a5e226" providerId="ADAL" clId="{AAFA86D8-3660-4574-927E-670762933EB6}" dt="2021-10-12T06:32:50.945" v="313" actId="478"/>
          <ac:inkMkLst>
            <pc:docMk/>
            <pc:sldMk cId="0" sldId="292"/>
            <ac:inkMk id="43" creationId="{F0B555D5-B2C8-4CBE-9039-CE25B9FF8500}"/>
          </ac:inkMkLst>
        </pc:inkChg>
        <pc:inkChg chg="add del mod">
          <ac:chgData name="Le Vinh Thinh" userId="7b31fadc-e233-4086-a9fa-8d2746a5e226" providerId="ADAL" clId="{AAFA86D8-3660-4574-927E-670762933EB6}" dt="2021-10-12T06:33:04.589" v="326" actId="478"/>
          <ac:inkMkLst>
            <pc:docMk/>
            <pc:sldMk cId="0" sldId="292"/>
            <ac:inkMk id="45" creationId="{F697F808-516B-4B42-9823-8CBDEB3C10EC}"/>
          </ac:inkMkLst>
        </pc:inkChg>
        <pc:inkChg chg="add mod">
          <ac:chgData name="Le Vinh Thinh" userId="7b31fadc-e233-4086-a9fa-8d2746a5e226" providerId="ADAL" clId="{AAFA86D8-3660-4574-927E-670762933EB6}" dt="2021-10-12T06:32:02.879" v="292"/>
          <ac:inkMkLst>
            <pc:docMk/>
            <pc:sldMk cId="0" sldId="292"/>
            <ac:inkMk id="47" creationId="{AB0B7BA4-BBAF-41FC-B08C-0BA13BDD4012}"/>
          </ac:inkMkLst>
        </pc:inkChg>
        <pc:inkChg chg="add mod">
          <ac:chgData name="Le Vinh Thinh" userId="7b31fadc-e233-4086-a9fa-8d2746a5e226" providerId="ADAL" clId="{AAFA86D8-3660-4574-927E-670762933EB6}" dt="2021-10-12T06:32:02.879" v="292"/>
          <ac:inkMkLst>
            <pc:docMk/>
            <pc:sldMk cId="0" sldId="292"/>
            <ac:inkMk id="48" creationId="{5E0CBECD-4017-4B56-B461-328FAD04C3C6}"/>
          </ac:inkMkLst>
        </pc:inkChg>
        <pc:inkChg chg="add mod">
          <ac:chgData name="Le Vinh Thinh" userId="7b31fadc-e233-4086-a9fa-8d2746a5e226" providerId="ADAL" clId="{AAFA86D8-3660-4574-927E-670762933EB6}" dt="2021-10-12T06:32:02.879" v="292"/>
          <ac:inkMkLst>
            <pc:docMk/>
            <pc:sldMk cId="0" sldId="292"/>
            <ac:inkMk id="49" creationId="{C44BF856-79AE-4608-9D96-A5E7D1EEEF1D}"/>
          </ac:inkMkLst>
        </pc:inkChg>
        <pc:inkChg chg="add mod">
          <ac:chgData name="Le Vinh Thinh" userId="7b31fadc-e233-4086-a9fa-8d2746a5e226" providerId="ADAL" clId="{AAFA86D8-3660-4574-927E-670762933EB6}" dt="2021-10-12T06:32:02.879" v="292"/>
          <ac:inkMkLst>
            <pc:docMk/>
            <pc:sldMk cId="0" sldId="292"/>
            <ac:inkMk id="50" creationId="{38069FC1-9642-4A53-8539-A612ABB1047C}"/>
          </ac:inkMkLst>
        </pc:inkChg>
        <pc:inkChg chg="add del mod">
          <ac:chgData name="Le Vinh Thinh" userId="7b31fadc-e233-4086-a9fa-8d2746a5e226" providerId="ADAL" clId="{AAFA86D8-3660-4574-927E-670762933EB6}" dt="2021-10-12T06:33:07.876" v="328" actId="478"/>
          <ac:inkMkLst>
            <pc:docMk/>
            <pc:sldMk cId="0" sldId="292"/>
            <ac:inkMk id="52" creationId="{411B66F1-1E95-4278-8963-323B0DAEF3D4}"/>
          </ac:inkMkLst>
        </pc:inkChg>
        <pc:inkChg chg="add del mod">
          <ac:chgData name="Le Vinh Thinh" userId="7b31fadc-e233-4086-a9fa-8d2746a5e226" providerId="ADAL" clId="{AAFA86D8-3660-4574-927E-670762933EB6}" dt="2021-10-12T06:33:02.136" v="324" actId="478"/>
          <ac:inkMkLst>
            <pc:docMk/>
            <pc:sldMk cId="0" sldId="292"/>
            <ac:inkMk id="54" creationId="{B62AA913-7911-4BE7-8526-F85067654865}"/>
          </ac:inkMkLst>
        </pc:inkChg>
        <pc:inkChg chg="add mod">
          <ac:chgData name="Le Vinh Thinh" userId="7b31fadc-e233-4086-a9fa-8d2746a5e226" providerId="ADAL" clId="{AAFA86D8-3660-4574-927E-670762933EB6}" dt="2021-10-12T06:32:02.879" v="292"/>
          <ac:inkMkLst>
            <pc:docMk/>
            <pc:sldMk cId="0" sldId="292"/>
            <ac:inkMk id="56" creationId="{7040A007-E00C-45F5-806F-EB3501B576F4}"/>
          </ac:inkMkLst>
        </pc:inkChg>
        <pc:inkChg chg="add mod">
          <ac:chgData name="Le Vinh Thinh" userId="7b31fadc-e233-4086-a9fa-8d2746a5e226" providerId="ADAL" clId="{AAFA86D8-3660-4574-927E-670762933EB6}" dt="2021-10-12T06:32:02.879" v="292"/>
          <ac:inkMkLst>
            <pc:docMk/>
            <pc:sldMk cId="0" sldId="292"/>
            <ac:inkMk id="57" creationId="{9425C962-E020-4943-A4CA-DF2F9035E1FD}"/>
          </ac:inkMkLst>
        </pc:inkChg>
        <pc:inkChg chg="add del mod">
          <ac:chgData name="Le Vinh Thinh" userId="7b31fadc-e233-4086-a9fa-8d2746a5e226" providerId="ADAL" clId="{AAFA86D8-3660-4574-927E-670762933EB6}" dt="2021-10-12T06:33:03.364" v="325" actId="478"/>
          <ac:inkMkLst>
            <pc:docMk/>
            <pc:sldMk cId="0" sldId="292"/>
            <ac:inkMk id="59" creationId="{CEB825AD-7913-482F-9F23-CE70BD15C392}"/>
          </ac:inkMkLst>
        </pc:inkChg>
        <pc:inkChg chg="add del mod">
          <ac:chgData name="Le Vinh Thinh" userId="7b31fadc-e233-4086-a9fa-8d2746a5e226" providerId="ADAL" clId="{AAFA86D8-3660-4574-927E-670762933EB6}" dt="2021-10-12T06:33:00.105" v="322" actId="478"/>
          <ac:inkMkLst>
            <pc:docMk/>
            <pc:sldMk cId="0" sldId="292"/>
            <ac:inkMk id="60" creationId="{2A92DCEC-AFCD-4C15-88AC-9459EC1334C0}"/>
          </ac:inkMkLst>
        </pc:inkChg>
        <pc:inkChg chg="add del mod">
          <ac:chgData name="Le Vinh Thinh" userId="7b31fadc-e233-4086-a9fa-8d2746a5e226" providerId="ADAL" clId="{AAFA86D8-3660-4574-927E-670762933EB6}" dt="2021-10-12T06:33:08.958" v="329" actId="478"/>
          <ac:inkMkLst>
            <pc:docMk/>
            <pc:sldMk cId="0" sldId="292"/>
            <ac:inkMk id="62" creationId="{17FE9C31-83D3-4AF0-BAF8-D8B989EE2621}"/>
          </ac:inkMkLst>
        </pc:inkChg>
        <pc:inkChg chg="add del mod">
          <ac:chgData name="Le Vinh Thinh" userId="7b31fadc-e233-4086-a9fa-8d2746a5e226" providerId="ADAL" clId="{AAFA86D8-3660-4574-927E-670762933EB6}" dt="2021-10-12T06:32:45.296" v="308" actId="478"/>
          <ac:inkMkLst>
            <pc:docMk/>
            <pc:sldMk cId="0" sldId="292"/>
            <ac:inkMk id="143360" creationId="{BC7CA516-E121-4075-A15C-9E429E1C9E17}"/>
          </ac:inkMkLst>
        </pc:inkChg>
        <pc:inkChg chg="add mod">
          <ac:chgData name="Le Vinh Thinh" userId="7b31fadc-e233-4086-a9fa-8d2746a5e226" providerId="ADAL" clId="{AAFA86D8-3660-4574-927E-670762933EB6}" dt="2021-10-12T06:32:02.879" v="292"/>
          <ac:inkMkLst>
            <pc:docMk/>
            <pc:sldMk cId="0" sldId="292"/>
            <ac:inkMk id="143366" creationId="{124F4A8E-680B-4F40-8873-04AFDBF3044A}"/>
          </ac:inkMkLst>
        </pc:inkChg>
        <pc:inkChg chg="add mod">
          <ac:chgData name="Le Vinh Thinh" userId="7b31fadc-e233-4086-a9fa-8d2746a5e226" providerId="ADAL" clId="{AAFA86D8-3660-4574-927E-670762933EB6}" dt="2021-10-12T06:32:02.879" v="292"/>
          <ac:inkMkLst>
            <pc:docMk/>
            <pc:sldMk cId="0" sldId="292"/>
            <ac:inkMk id="143367" creationId="{9E92C7F2-D225-4EBE-A9F4-BB9EC3789792}"/>
          </ac:inkMkLst>
        </pc:inkChg>
        <pc:inkChg chg="add mod">
          <ac:chgData name="Le Vinh Thinh" userId="7b31fadc-e233-4086-a9fa-8d2746a5e226" providerId="ADAL" clId="{AAFA86D8-3660-4574-927E-670762933EB6}" dt="2021-10-12T06:32:02.879" v="292"/>
          <ac:inkMkLst>
            <pc:docMk/>
            <pc:sldMk cId="0" sldId="292"/>
            <ac:inkMk id="143368" creationId="{9793A8F1-9E78-4CD8-901F-F6723CF495B5}"/>
          </ac:inkMkLst>
        </pc:inkChg>
        <pc:inkChg chg="add mod">
          <ac:chgData name="Le Vinh Thinh" userId="7b31fadc-e233-4086-a9fa-8d2746a5e226" providerId="ADAL" clId="{AAFA86D8-3660-4574-927E-670762933EB6}" dt="2021-10-12T06:32:02.879" v="292"/>
          <ac:inkMkLst>
            <pc:docMk/>
            <pc:sldMk cId="0" sldId="292"/>
            <ac:inkMk id="143369" creationId="{FCB72F4F-1968-4B17-A350-90CF82DF183A}"/>
          </ac:inkMkLst>
        </pc:inkChg>
        <pc:inkChg chg="add mod">
          <ac:chgData name="Le Vinh Thinh" userId="7b31fadc-e233-4086-a9fa-8d2746a5e226" providerId="ADAL" clId="{AAFA86D8-3660-4574-927E-670762933EB6}" dt="2021-10-12T06:32:02.879" v="292"/>
          <ac:inkMkLst>
            <pc:docMk/>
            <pc:sldMk cId="0" sldId="292"/>
            <ac:inkMk id="143370" creationId="{88B5F5CE-9230-40E3-B5A3-854C07FE0090}"/>
          </ac:inkMkLst>
        </pc:inkChg>
        <pc:inkChg chg="add mod">
          <ac:chgData name="Le Vinh Thinh" userId="7b31fadc-e233-4086-a9fa-8d2746a5e226" providerId="ADAL" clId="{AAFA86D8-3660-4574-927E-670762933EB6}" dt="2021-10-12T06:32:02.879" v="292"/>
          <ac:inkMkLst>
            <pc:docMk/>
            <pc:sldMk cId="0" sldId="292"/>
            <ac:inkMk id="143371" creationId="{66386F45-AF01-439C-BA7E-04807032636E}"/>
          </ac:inkMkLst>
        </pc:inkChg>
        <pc:inkChg chg="add mod">
          <ac:chgData name="Le Vinh Thinh" userId="7b31fadc-e233-4086-a9fa-8d2746a5e226" providerId="ADAL" clId="{AAFA86D8-3660-4574-927E-670762933EB6}" dt="2021-10-12T06:32:02.879" v="292"/>
          <ac:inkMkLst>
            <pc:docMk/>
            <pc:sldMk cId="0" sldId="292"/>
            <ac:inkMk id="143372" creationId="{78147890-D7DA-4FF2-838A-A3206E1E4050}"/>
          </ac:inkMkLst>
        </pc:inkChg>
        <pc:inkChg chg="add mod">
          <ac:chgData name="Le Vinh Thinh" userId="7b31fadc-e233-4086-a9fa-8d2746a5e226" providerId="ADAL" clId="{AAFA86D8-3660-4574-927E-670762933EB6}" dt="2021-10-12T06:32:02.879" v="292"/>
          <ac:inkMkLst>
            <pc:docMk/>
            <pc:sldMk cId="0" sldId="292"/>
            <ac:inkMk id="143373" creationId="{39243331-40B2-49B8-A54F-07D6253C1C5E}"/>
          </ac:inkMkLst>
        </pc:inkChg>
        <pc:inkChg chg="add mod">
          <ac:chgData name="Le Vinh Thinh" userId="7b31fadc-e233-4086-a9fa-8d2746a5e226" providerId="ADAL" clId="{AAFA86D8-3660-4574-927E-670762933EB6}" dt="2021-10-12T06:32:02.879" v="292"/>
          <ac:inkMkLst>
            <pc:docMk/>
            <pc:sldMk cId="0" sldId="292"/>
            <ac:inkMk id="143374" creationId="{34CC671A-99B4-4CF3-807D-425D9A1311C4}"/>
          </ac:inkMkLst>
        </pc:inkChg>
        <pc:inkChg chg="add mod">
          <ac:chgData name="Le Vinh Thinh" userId="7b31fadc-e233-4086-a9fa-8d2746a5e226" providerId="ADAL" clId="{AAFA86D8-3660-4574-927E-670762933EB6}" dt="2021-10-12T06:32:02.879" v="292"/>
          <ac:inkMkLst>
            <pc:docMk/>
            <pc:sldMk cId="0" sldId="292"/>
            <ac:inkMk id="143375" creationId="{46AAB2AC-948C-485A-8D0D-34011A525270}"/>
          </ac:inkMkLst>
        </pc:inkChg>
        <pc:inkChg chg="add mod">
          <ac:chgData name="Le Vinh Thinh" userId="7b31fadc-e233-4086-a9fa-8d2746a5e226" providerId="ADAL" clId="{AAFA86D8-3660-4574-927E-670762933EB6}" dt="2021-10-12T06:32:02.879" v="292"/>
          <ac:inkMkLst>
            <pc:docMk/>
            <pc:sldMk cId="0" sldId="292"/>
            <ac:inkMk id="143376" creationId="{60D7E763-ECED-420F-B7C3-BD1B5237CF8C}"/>
          </ac:inkMkLst>
        </pc:inkChg>
        <pc:inkChg chg="add mod">
          <ac:chgData name="Le Vinh Thinh" userId="7b31fadc-e233-4086-a9fa-8d2746a5e226" providerId="ADAL" clId="{AAFA86D8-3660-4574-927E-670762933EB6}" dt="2021-10-12T06:32:02.879" v="292"/>
          <ac:inkMkLst>
            <pc:docMk/>
            <pc:sldMk cId="0" sldId="292"/>
            <ac:inkMk id="143379" creationId="{D2D8DAFC-7423-4DDE-9815-22CCDE2AB03E}"/>
          </ac:inkMkLst>
        </pc:inkChg>
        <pc:inkChg chg="add mod">
          <ac:chgData name="Le Vinh Thinh" userId="7b31fadc-e233-4086-a9fa-8d2746a5e226" providerId="ADAL" clId="{AAFA86D8-3660-4574-927E-670762933EB6}" dt="2021-10-12T06:32:02.879" v="292"/>
          <ac:inkMkLst>
            <pc:docMk/>
            <pc:sldMk cId="0" sldId="292"/>
            <ac:inkMk id="143380" creationId="{9F1BB34E-5FEB-47B2-BCA6-947CB9556E1E}"/>
          </ac:inkMkLst>
        </pc:inkChg>
        <pc:inkChg chg="add mod">
          <ac:chgData name="Le Vinh Thinh" userId="7b31fadc-e233-4086-a9fa-8d2746a5e226" providerId="ADAL" clId="{AAFA86D8-3660-4574-927E-670762933EB6}" dt="2021-10-12T06:32:02.879" v="292"/>
          <ac:inkMkLst>
            <pc:docMk/>
            <pc:sldMk cId="0" sldId="292"/>
            <ac:inkMk id="143381" creationId="{A3A74A66-2231-439C-B628-595D96B04E2E}"/>
          </ac:inkMkLst>
        </pc:inkChg>
        <pc:inkChg chg="add mod">
          <ac:chgData name="Le Vinh Thinh" userId="7b31fadc-e233-4086-a9fa-8d2746a5e226" providerId="ADAL" clId="{AAFA86D8-3660-4574-927E-670762933EB6}" dt="2021-10-12T06:32:02.879" v="292"/>
          <ac:inkMkLst>
            <pc:docMk/>
            <pc:sldMk cId="0" sldId="292"/>
            <ac:inkMk id="143382" creationId="{BF421D7E-534A-447B-8F5D-E9F6F9786DD4}"/>
          </ac:inkMkLst>
        </pc:inkChg>
        <pc:inkChg chg="add mod">
          <ac:chgData name="Le Vinh Thinh" userId="7b31fadc-e233-4086-a9fa-8d2746a5e226" providerId="ADAL" clId="{AAFA86D8-3660-4574-927E-670762933EB6}" dt="2021-10-12T06:32:02.879" v="292"/>
          <ac:inkMkLst>
            <pc:docMk/>
            <pc:sldMk cId="0" sldId="292"/>
            <ac:inkMk id="143383" creationId="{FB1DC065-97F5-4D3C-905B-4DE4B44199C3}"/>
          </ac:inkMkLst>
        </pc:inkChg>
        <pc:inkChg chg="add mod">
          <ac:chgData name="Le Vinh Thinh" userId="7b31fadc-e233-4086-a9fa-8d2746a5e226" providerId="ADAL" clId="{AAFA86D8-3660-4574-927E-670762933EB6}" dt="2021-10-12T06:32:02.879" v="292"/>
          <ac:inkMkLst>
            <pc:docMk/>
            <pc:sldMk cId="0" sldId="292"/>
            <ac:inkMk id="143384" creationId="{885965EC-8F9A-4F1A-8D5C-E61AFCD8F08F}"/>
          </ac:inkMkLst>
        </pc:inkChg>
        <pc:inkChg chg="add mod">
          <ac:chgData name="Le Vinh Thinh" userId="7b31fadc-e233-4086-a9fa-8d2746a5e226" providerId="ADAL" clId="{AAFA86D8-3660-4574-927E-670762933EB6}" dt="2021-10-12T06:32:02.879" v="292"/>
          <ac:inkMkLst>
            <pc:docMk/>
            <pc:sldMk cId="0" sldId="292"/>
            <ac:inkMk id="143386" creationId="{35376FB1-779C-476D-8536-6EA1C53C79CE}"/>
          </ac:inkMkLst>
        </pc:inkChg>
        <pc:inkChg chg="add mod">
          <ac:chgData name="Le Vinh Thinh" userId="7b31fadc-e233-4086-a9fa-8d2746a5e226" providerId="ADAL" clId="{AAFA86D8-3660-4574-927E-670762933EB6}" dt="2021-10-12T06:32:02.879" v="292"/>
          <ac:inkMkLst>
            <pc:docMk/>
            <pc:sldMk cId="0" sldId="292"/>
            <ac:inkMk id="143387" creationId="{E25E6758-AA3A-48EA-B3E8-ED91A485BBF8}"/>
          </ac:inkMkLst>
        </pc:inkChg>
        <pc:inkChg chg="add mod">
          <ac:chgData name="Le Vinh Thinh" userId="7b31fadc-e233-4086-a9fa-8d2746a5e226" providerId="ADAL" clId="{AAFA86D8-3660-4574-927E-670762933EB6}" dt="2021-10-12T06:32:02.879" v="292"/>
          <ac:inkMkLst>
            <pc:docMk/>
            <pc:sldMk cId="0" sldId="292"/>
            <ac:inkMk id="143388" creationId="{CE264044-0A9B-4E90-85DD-FB93D00E0A1F}"/>
          </ac:inkMkLst>
        </pc:inkChg>
        <pc:inkChg chg="add mod">
          <ac:chgData name="Le Vinh Thinh" userId="7b31fadc-e233-4086-a9fa-8d2746a5e226" providerId="ADAL" clId="{AAFA86D8-3660-4574-927E-670762933EB6}" dt="2021-10-12T06:32:02.879" v="292"/>
          <ac:inkMkLst>
            <pc:docMk/>
            <pc:sldMk cId="0" sldId="292"/>
            <ac:inkMk id="143389" creationId="{2C0D881A-65B6-4A2E-88B6-32CE0013F7B8}"/>
          </ac:inkMkLst>
        </pc:inkChg>
        <pc:inkChg chg="add mod">
          <ac:chgData name="Le Vinh Thinh" userId="7b31fadc-e233-4086-a9fa-8d2746a5e226" providerId="ADAL" clId="{AAFA86D8-3660-4574-927E-670762933EB6}" dt="2021-10-12T06:32:02.879" v="292"/>
          <ac:inkMkLst>
            <pc:docMk/>
            <pc:sldMk cId="0" sldId="292"/>
            <ac:inkMk id="143391" creationId="{6487089D-D16A-45AA-AD8D-978795F3FE35}"/>
          </ac:inkMkLst>
        </pc:inkChg>
        <pc:inkChg chg="add mod">
          <ac:chgData name="Le Vinh Thinh" userId="7b31fadc-e233-4086-a9fa-8d2746a5e226" providerId="ADAL" clId="{AAFA86D8-3660-4574-927E-670762933EB6}" dt="2021-10-12T06:32:02.879" v="292"/>
          <ac:inkMkLst>
            <pc:docMk/>
            <pc:sldMk cId="0" sldId="292"/>
            <ac:inkMk id="143392" creationId="{743485E2-4E60-418A-82F2-1E928EFFA7B0}"/>
          </ac:inkMkLst>
        </pc:inkChg>
        <pc:inkChg chg="add mod">
          <ac:chgData name="Le Vinh Thinh" userId="7b31fadc-e233-4086-a9fa-8d2746a5e226" providerId="ADAL" clId="{AAFA86D8-3660-4574-927E-670762933EB6}" dt="2021-10-12T06:32:02.879" v="292"/>
          <ac:inkMkLst>
            <pc:docMk/>
            <pc:sldMk cId="0" sldId="292"/>
            <ac:inkMk id="143393" creationId="{29C1DDD8-6D05-4358-856E-1294B1979BA0}"/>
          </ac:inkMkLst>
        </pc:inkChg>
      </pc:sldChg>
      <pc:sldChg chg="addSp delSp modSp mod">
        <pc:chgData name="Le Vinh Thinh" userId="7b31fadc-e233-4086-a9fa-8d2746a5e226" providerId="ADAL" clId="{AAFA86D8-3660-4574-927E-670762933EB6}" dt="2021-10-12T06:34:30.378" v="346" actId="478"/>
        <pc:sldMkLst>
          <pc:docMk/>
          <pc:sldMk cId="0" sldId="300"/>
        </pc:sldMkLst>
        <pc:grpChg chg="del mod">
          <ac:chgData name="Le Vinh Thinh" userId="7b31fadc-e233-4086-a9fa-8d2746a5e226" providerId="ADAL" clId="{AAFA86D8-3660-4574-927E-670762933EB6}" dt="2021-10-12T06:34:25.395" v="343" actId="478"/>
          <ac:grpSpMkLst>
            <pc:docMk/>
            <pc:sldMk cId="0" sldId="300"/>
            <ac:grpSpMk id="7" creationId="{748C72D6-5AA8-4AD9-8530-9D2503098B93}"/>
          </ac:grpSpMkLst>
        </pc:grpChg>
        <pc:grpChg chg="del mod">
          <ac:chgData name="Le Vinh Thinh" userId="7b31fadc-e233-4086-a9fa-8d2746a5e226" providerId="ADAL" clId="{AAFA86D8-3660-4574-927E-670762933EB6}" dt="2021-10-12T06:34:28.369" v="345" actId="478"/>
          <ac:grpSpMkLst>
            <pc:docMk/>
            <pc:sldMk cId="0" sldId="300"/>
            <ac:grpSpMk id="13" creationId="{CBD33ADE-D7D0-4F04-B0F5-C3E5411CEC78}"/>
          </ac:grpSpMkLst>
        </pc:grpChg>
        <pc:inkChg chg="add del">
          <ac:chgData name="Le Vinh Thinh" userId="7b31fadc-e233-4086-a9fa-8d2746a5e226" providerId="ADAL" clId="{AAFA86D8-3660-4574-927E-670762933EB6}" dt="2021-10-12T06:34:27.006" v="344" actId="478"/>
          <ac:inkMkLst>
            <pc:docMk/>
            <pc:sldMk cId="0" sldId="300"/>
            <ac:inkMk id="2" creationId="{24B396ED-6158-40AA-9434-4CDF9B21E64A}"/>
          </ac:inkMkLst>
        </pc:inkChg>
        <pc:inkChg chg="add del">
          <ac:chgData name="Le Vinh Thinh" userId="7b31fadc-e233-4086-a9fa-8d2746a5e226" providerId="ADAL" clId="{AAFA86D8-3660-4574-927E-670762933EB6}" dt="2021-10-12T06:34:30.378" v="346" actId="478"/>
          <ac:inkMkLst>
            <pc:docMk/>
            <pc:sldMk cId="0" sldId="300"/>
            <ac:inkMk id="3" creationId="{ED46C827-37E8-414C-AAD8-77B846D4E964}"/>
          </ac:inkMkLst>
        </pc:inkChg>
        <pc:inkChg chg="add mod">
          <ac:chgData name="Le Vinh Thinh" userId="7b31fadc-e233-4086-a9fa-8d2746a5e226" providerId="ADAL" clId="{AAFA86D8-3660-4574-927E-670762933EB6}" dt="2021-10-12T06:34:09.751" v="336"/>
          <ac:inkMkLst>
            <pc:docMk/>
            <pc:sldMk cId="0" sldId="300"/>
            <ac:inkMk id="4" creationId="{D1B4ACCC-C1F9-4232-9C5F-8E38003B7390}"/>
          </ac:inkMkLst>
        </pc:inkChg>
        <pc:inkChg chg="add mod">
          <ac:chgData name="Le Vinh Thinh" userId="7b31fadc-e233-4086-a9fa-8d2746a5e226" providerId="ADAL" clId="{AAFA86D8-3660-4574-927E-670762933EB6}" dt="2021-10-12T06:34:09.751" v="336"/>
          <ac:inkMkLst>
            <pc:docMk/>
            <pc:sldMk cId="0" sldId="300"/>
            <ac:inkMk id="5" creationId="{951EDB3C-4195-4744-9561-F2116722CEA7}"/>
          </ac:inkMkLst>
        </pc:inkChg>
        <pc:inkChg chg="add mod">
          <ac:chgData name="Le Vinh Thinh" userId="7b31fadc-e233-4086-a9fa-8d2746a5e226" providerId="ADAL" clId="{AAFA86D8-3660-4574-927E-670762933EB6}" dt="2021-10-12T06:34:09.751" v="336"/>
          <ac:inkMkLst>
            <pc:docMk/>
            <pc:sldMk cId="0" sldId="300"/>
            <ac:inkMk id="6" creationId="{A0495F41-B1C6-4513-A859-FD7C3087C5CD}"/>
          </ac:inkMkLst>
        </pc:inkChg>
        <pc:inkChg chg="add mod">
          <ac:chgData name="Le Vinh Thinh" userId="7b31fadc-e233-4086-a9fa-8d2746a5e226" providerId="ADAL" clId="{AAFA86D8-3660-4574-927E-670762933EB6}" dt="2021-10-12T06:34:15.033" v="342"/>
          <ac:inkMkLst>
            <pc:docMk/>
            <pc:sldMk cId="0" sldId="300"/>
            <ac:inkMk id="8" creationId="{1C55CF20-6341-45AD-9680-310523A3539C}"/>
          </ac:inkMkLst>
        </pc:inkChg>
        <pc:inkChg chg="add mod">
          <ac:chgData name="Le Vinh Thinh" userId="7b31fadc-e233-4086-a9fa-8d2746a5e226" providerId="ADAL" clId="{AAFA86D8-3660-4574-927E-670762933EB6}" dt="2021-10-12T06:34:15.033" v="342"/>
          <ac:inkMkLst>
            <pc:docMk/>
            <pc:sldMk cId="0" sldId="300"/>
            <ac:inkMk id="9" creationId="{5EC4A5DD-D3F8-4518-9609-5FC5C92A0FF6}"/>
          </ac:inkMkLst>
        </pc:inkChg>
        <pc:inkChg chg="add mod">
          <ac:chgData name="Le Vinh Thinh" userId="7b31fadc-e233-4086-a9fa-8d2746a5e226" providerId="ADAL" clId="{AAFA86D8-3660-4574-927E-670762933EB6}" dt="2021-10-12T06:34:15.033" v="342"/>
          <ac:inkMkLst>
            <pc:docMk/>
            <pc:sldMk cId="0" sldId="300"/>
            <ac:inkMk id="10" creationId="{C0D2D785-C8D1-41D0-A145-CABBD1ECB6D1}"/>
          </ac:inkMkLst>
        </pc:inkChg>
        <pc:inkChg chg="add mod">
          <ac:chgData name="Le Vinh Thinh" userId="7b31fadc-e233-4086-a9fa-8d2746a5e226" providerId="ADAL" clId="{AAFA86D8-3660-4574-927E-670762933EB6}" dt="2021-10-12T06:34:15.033" v="342"/>
          <ac:inkMkLst>
            <pc:docMk/>
            <pc:sldMk cId="0" sldId="300"/>
            <ac:inkMk id="11" creationId="{6C80D42D-28DD-4855-B902-ACC62EB3BD41}"/>
          </ac:inkMkLst>
        </pc:inkChg>
        <pc:inkChg chg="add mod">
          <ac:chgData name="Le Vinh Thinh" userId="7b31fadc-e233-4086-a9fa-8d2746a5e226" providerId="ADAL" clId="{AAFA86D8-3660-4574-927E-670762933EB6}" dt="2021-10-12T06:34:15.033" v="342"/>
          <ac:inkMkLst>
            <pc:docMk/>
            <pc:sldMk cId="0" sldId="300"/>
            <ac:inkMk id="12" creationId="{4DAF55D2-10A3-4713-9E60-37449A58DCFC}"/>
          </ac:inkMkLst>
        </pc:inkChg>
      </pc:sldChg>
      <pc:sldChg chg="addSp delSp modSp mod">
        <pc:chgData name="Le Vinh Thinh" userId="7b31fadc-e233-4086-a9fa-8d2746a5e226" providerId="ADAL" clId="{AAFA86D8-3660-4574-927E-670762933EB6}" dt="2021-10-15T10:36:49.171" v="2436" actId="478"/>
        <pc:sldMkLst>
          <pc:docMk/>
          <pc:sldMk cId="0" sldId="307"/>
        </pc:sldMkLst>
        <pc:spChg chg="mod">
          <ac:chgData name="Le Vinh Thinh" userId="7b31fadc-e233-4086-a9fa-8d2746a5e226" providerId="ADAL" clId="{AAFA86D8-3660-4574-927E-670762933EB6}" dt="2021-10-12T06:09:51.009" v="0" actId="2711"/>
          <ac:spMkLst>
            <pc:docMk/>
            <pc:sldMk cId="0" sldId="307"/>
            <ac:spMk id="82946" creationId="{A69C81E8-5003-405F-8A61-A8F977F64B24}"/>
          </ac:spMkLst>
        </pc:spChg>
        <pc:grpChg chg="del mod">
          <ac:chgData name="Le Vinh Thinh" userId="7b31fadc-e233-4086-a9fa-8d2746a5e226" providerId="ADAL" clId="{AAFA86D8-3660-4574-927E-670762933EB6}" dt="2021-10-12T06:36:03.361" v="351"/>
          <ac:grpSpMkLst>
            <pc:docMk/>
            <pc:sldMk cId="0" sldId="307"/>
            <ac:grpSpMk id="4" creationId="{C4BDD9AC-D56A-4995-A876-8D5428655C05}"/>
          </ac:grpSpMkLst>
        </pc:grpChg>
        <pc:grpChg chg="del mod">
          <ac:chgData name="Le Vinh Thinh" userId="7b31fadc-e233-4086-a9fa-8d2746a5e226" providerId="ADAL" clId="{AAFA86D8-3660-4574-927E-670762933EB6}" dt="2021-10-12T06:46:51.528" v="703" actId="478"/>
          <ac:grpSpMkLst>
            <pc:docMk/>
            <pc:sldMk cId="0" sldId="307"/>
            <ac:grpSpMk id="6" creationId="{005BA396-5A51-4B7D-80D5-57D8E6BF58CC}"/>
          </ac:grpSpMkLst>
        </pc:grpChg>
        <pc:grpChg chg="del mod">
          <ac:chgData name="Le Vinh Thinh" userId="7b31fadc-e233-4086-a9fa-8d2746a5e226" providerId="ADAL" clId="{AAFA86D8-3660-4574-927E-670762933EB6}" dt="2021-10-12T06:38:11.165" v="422"/>
          <ac:grpSpMkLst>
            <pc:docMk/>
            <pc:sldMk cId="0" sldId="307"/>
            <ac:grpSpMk id="12" creationId="{DA4465CD-A156-4E48-BAEA-E66BF0E6D70D}"/>
          </ac:grpSpMkLst>
        </pc:grpChg>
        <pc:grpChg chg="del mod">
          <ac:chgData name="Le Vinh Thinh" userId="7b31fadc-e233-4086-a9fa-8d2746a5e226" providerId="ADAL" clId="{AAFA86D8-3660-4574-927E-670762933EB6}" dt="2021-10-12T06:36:51.740" v="368"/>
          <ac:grpSpMkLst>
            <pc:docMk/>
            <pc:sldMk cId="0" sldId="307"/>
            <ac:grpSpMk id="15" creationId="{77792FC5-5E94-4F5B-86A3-3CE54530E60E}"/>
          </ac:grpSpMkLst>
        </pc:grpChg>
        <pc:grpChg chg="del mod">
          <ac:chgData name="Le Vinh Thinh" userId="7b31fadc-e233-4086-a9fa-8d2746a5e226" providerId="ADAL" clId="{AAFA86D8-3660-4574-927E-670762933EB6}" dt="2021-10-12T06:36:56.838" v="371"/>
          <ac:grpSpMkLst>
            <pc:docMk/>
            <pc:sldMk cId="0" sldId="307"/>
            <ac:grpSpMk id="23" creationId="{DF05CB1A-E9CE-431B-A038-6B7431580074}"/>
          </ac:grpSpMkLst>
        </pc:grpChg>
        <pc:grpChg chg="del mod">
          <ac:chgData name="Le Vinh Thinh" userId="7b31fadc-e233-4086-a9fa-8d2746a5e226" providerId="ADAL" clId="{AAFA86D8-3660-4574-927E-670762933EB6}" dt="2021-10-12T06:36:59.573" v="376"/>
          <ac:grpSpMkLst>
            <pc:docMk/>
            <pc:sldMk cId="0" sldId="307"/>
            <ac:grpSpMk id="26" creationId="{6516C110-B972-43D7-BE57-CD31AB6D57B4}"/>
          </ac:grpSpMkLst>
        </pc:grpChg>
        <pc:grpChg chg="del mod">
          <ac:chgData name="Le Vinh Thinh" userId="7b31fadc-e233-4086-a9fa-8d2746a5e226" providerId="ADAL" clId="{AAFA86D8-3660-4574-927E-670762933EB6}" dt="2021-10-12T06:37:09.920" v="385"/>
          <ac:grpSpMkLst>
            <pc:docMk/>
            <pc:sldMk cId="0" sldId="307"/>
            <ac:grpSpMk id="31" creationId="{0343C510-AA30-4A80-AD5E-7FC07A4D7806}"/>
          </ac:grpSpMkLst>
        </pc:grpChg>
        <pc:grpChg chg="del mod">
          <ac:chgData name="Le Vinh Thinh" userId="7b31fadc-e233-4086-a9fa-8d2746a5e226" providerId="ADAL" clId="{AAFA86D8-3660-4574-927E-670762933EB6}" dt="2021-10-12T06:37:06.901" v="383"/>
          <ac:grpSpMkLst>
            <pc:docMk/>
            <pc:sldMk cId="0" sldId="307"/>
            <ac:grpSpMk id="34" creationId="{1035C0C8-E47A-4B9B-BB96-35A546D43C5A}"/>
          </ac:grpSpMkLst>
        </pc:grpChg>
        <pc:grpChg chg="del mod">
          <ac:chgData name="Le Vinh Thinh" userId="7b31fadc-e233-4086-a9fa-8d2746a5e226" providerId="ADAL" clId="{AAFA86D8-3660-4574-927E-670762933EB6}" dt="2021-10-12T06:37:09.920" v="385"/>
          <ac:grpSpMkLst>
            <pc:docMk/>
            <pc:sldMk cId="0" sldId="307"/>
            <ac:grpSpMk id="38" creationId="{01588381-E6B4-40AD-A8D9-1DF20DD8EF32}"/>
          </ac:grpSpMkLst>
        </pc:grpChg>
        <pc:grpChg chg="del mod">
          <ac:chgData name="Le Vinh Thinh" userId="7b31fadc-e233-4086-a9fa-8d2746a5e226" providerId="ADAL" clId="{AAFA86D8-3660-4574-927E-670762933EB6}" dt="2021-10-12T06:37:19.999" v="391"/>
          <ac:grpSpMkLst>
            <pc:docMk/>
            <pc:sldMk cId="0" sldId="307"/>
            <ac:grpSpMk id="40" creationId="{F7D4D5A0-76EF-4FA2-BBF0-FC966A522A0D}"/>
          </ac:grpSpMkLst>
        </pc:grpChg>
        <pc:grpChg chg="del mod">
          <ac:chgData name="Le Vinh Thinh" userId="7b31fadc-e233-4086-a9fa-8d2746a5e226" providerId="ADAL" clId="{AAFA86D8-3660-4574-927E-670762933EB6}" dt="2021-10-12T06:37:25.960" v="393"/>
          <ac:grpSpMkLst>
            <pc:docMk/>
            <pc:sldMk cId="0" sldId="307"/>
            <ac:grpSpMk id="46" creationId="{D0A3E5CE-85A3-4C4F-9285-71D4C82823CA}"/>
          </ac:grpSpMkLst>
        </pc:grpChg>
        <pc:grpChg chg="del mod">
          <ac:chgData name="Le Vinh Thinh" userId="7b31fadc-e233-4086-a9fa-8d2746a5e226" providerId="ADAL" clId="{AAFA86D8-3660-4574-927E-670762933EB6}" dt="2021-10-12T06:37:27.387" v="396"/>
          <ac:grpSpMkLst>
            <pc:docMk/>
            <pc:sldMk cId="0" sldId="307"/>
            <ac:grpSpMk id="48" creationId="{B27337D3-430A-4D55-8A45-DF2F79A1327E}"/>
          </ac:grpSpMkLst>
        </pc:grpChg>
        <pc:grpChg chg="del mod">
          <ac:chgData name="Le Vinh Thinh" userId="7b31fadc-e233-4086-a9fa-8d2746a5e226" providerId="ADAL" clId="{AAFA86D8-3660-4574-927E-670762933EB6}" dt="2021-10-12T06:37:30.219" v="399"/>
          <ac:grpSpMkLst>
            <pc:docMk/>
            <pc:sldMk cId="0" sldId="307"/>
            <ac:grpSpMk id="51" creationId="{83649F88-C0EE-4341-8AD9-0DCA300D3BD6}"/>
          </ac:grpSpMkLst>
        </pc:grpChg>
        <pc:grpChg chg="del mod">
          <ac:chgData name="Le Vinh Thinh" userId="7b31fadc-e233-4086-a9fa-8d2746a5e226" providerId="ADAL" clId="{AAFA86D8-3660-4574-927E-670762933EB6}" dt="2021-10-12T06:37:35.147" v="402"/>
          <ac:grpSpMkLst>
            <pc:docMk/>
            <pc:sldMk cId="0" sldId="307"/>
            <ac:grpSpMk id="54" creationId="{8D20C95D-5DD9-46F8-BD7B-C5E791D8A440}"/>
          </ac:grpSpMkLst>
        </pc:grpChg>
        <pc:grpChg chg="del mod">
          <ac:chgData name="Le Vinh Thinh" userId="7b31fadc-e233-4086-a9fa-8d2746a5e226" providerId="ADAL" clId="{AAFA86D8-3660-4574-927E-670762933EB6}" dt="2021-10-12T06:37:38.659" v="406"/>
          <ac:grpSpMkLst>
            <pc:docMk/>
            <pc:sldMk cId="0" sldId="307"/>
            <ac:grpSpMk id="57" creationId="{3A82395A-59B3-415D-8C69-223BBAD4F98D}"/>
          </ac:grpSpMkLst>
        </pc:grpChg>
        <pc:grpChg chg="del mod">
          <ac:chgData name="Le Vinh Thinh" userId="7b31fadc-e233-4086-a9fa-8d2746a5e226" providerId="ADAL" clId="{AAFA86D8-3660-4574-927E-670762933EB6}" dt="2021-10-12T06:37:45.251" v="409"/>
          <ac:grpSpMkLst>
            <pc:docMk/>
            <pc:sldMk cId="0" sldId="307"/>
            <ac:grpSpMk id="61" creationId="{D0B8BC9F-F107-45D8-B7E4-464CBB658B1D}"/>
          </ac:grpSpMkLst>
        </pc:grpChg>
        <pc:grpChg chg="del mod">
          <ac:chgData name="Le Vinh Thinh" userId="7b31fadc-e233-4086-a9fa-8d2746a5e226" providerId="ADAL" clId="{AAFA86D8-3660-4574-927E-670762933EB6}" dt="2021-10-12T06:37:47.547" v="411"/>
          <ac:grpSpMkLst>
            <pc:docMk/>
            <pc:sldMk cId="0" sldId="307"/>
            <ac:grpSpMk id="82944" creationId="{816CB153-CAC4-46C8-8005-2E3EA9452732}"/>
          </ac:grpSpMkLst>
        </pc:grpChg>
        <pc:grpChg chg="del mod">
          <ac:chgData name="Le Vinh Thinh" userId="7b31fadc-e233-4086-a9fa-8d2746a5e226" providerId="ADAL" clId="{AAFA86D8-3660-4574-927E-670762933EB6}" dt="2021-10-12T06:38:11.165" v="422"/>
          <ac:grpSpMkLst>
            <pc:docMk/>
            <pc:sldMk cId="0" sldId="307"/>
            <ac:grpSpMk id="82947" creationId="{C0CD7E62-9A5A-407F-81C1-63B00AED0CBE}"/>
          </ac:grpSpMkLst>
        </pc:grpChg>
        <pc:grpChg chg="del mod">
          <ac:chgData name="Le Vinh Thinh" userId="7b31fadc-e233-4086-a9fa-8d2746a5e226" providerId="ADAL" clId="{AAFA86D8-3660-4574-927E-670762933EB6}" dt="2021-10-12T06:38:11.165" v="422"/>
          <ac:grpSpMkLst>
            <pc:docMk/>
            <pc:sldMk cId="0" sldId="307"/>
            <ac:grpSpMk id="82956" creationId="{42661479-7CC7-43B2-B68C-2D1756DF7299}"/>
          </ac:grpSpMkLst>
        </pc:grpChg>
        <pc:grpChg chg="del mod">
          <ac:chgData name="Le Vinh Thinh" userId="7b31fadc-e233-4086-a9fa-8d2746a5e226" providerId="ADAL" clId="{AAFA86D8-3660-4574-927E-670762933EB6}" dt="2021-10-12T06:38:18.126" v="430"/>
          <ac:grpSpMkLst>
            <pc:docMk/>
            <pc:sldMk cId="0" sldId="307"/>
            <ac:grpSpMk id="82958" creationId="{32BAF02C-012C-4C04-BA70-192793949D97}"/>
          </ac:grpSpMkLst>
        </pc:grpChg>
        <pc:grpChg chg="del mod">
          <ac:chgData name="Le Vinh Thinh" userId="7b31fadc-e233-4086-a9fa-8d2746a5e226" providerId="ADAL" clId="{AAFA86D8-3660-4574-927E-670762933EB6}" dt="2021-10-12T06:38:33.950" v="432"/>
          <ac:grpSpMkLst>
            <pc:docMk/>
            <pc:sldMk cId="0" sldId="307"/>
            <ac:grpSpMk id="82966" creationId="{7C9FB543-530F-4CA6-A283-31EEF76CAC56}"/>
          </ac:grpSpMkLst>
        </pc:grpChg>
        <pc:grpChg chg="del mod">
          <ac:chgData name="Le Vinh Thinh" userId="7b31fadc-e233-4086-a9fa-8d2746a5e226" providerId="ADAL" clId="{AAFA86D8-3660-4574-927E-670762933EB6}" dt="2021-10-12T06:38:53.647" v="440"/>
          <ac:grpSpMkLst>
            <pc:docMk/>
            <pc:sldMk cId="0" sldId="307"/>
            <ac:grpSpMk id="82968" creationId="{A9900E5E-57ED-4245-8F86-C9027133E3D7}"/>
          </ac:grpSpMkLst>
        </pc:grpChg>
        <pc:grpChg chg="del mod">
          <ac:chgData name="Le Vinh Thinh" userId="7b31fadc-e233-4086-a9fa-8d2746a5e226" providerId="ADAL" clId="{AAFA86D8-3660-4574-927E-670762933EB6}" dt="2021-10-12T06:38:44.608" v="437"/>
          <ac:grpSpMkLst>
            <pc:docMk/>
            <pc:sldMk cId="0" sldId="307"/>
            <ac:grpSpMk id="82970" creationId="{93020418-0121-47AF-90B3-395780E7A4A2}"/>
          </ac:grpSpMkLst>
        </pc:grpChg>
        <pc:grpChg chg="del mod">
          <ac:chgData name="Le Vinh Thinh" userId="7b31fadc-e233-4086-a9fa-8d2746a5e226" providerId="ADAL" clId="{AAFA86D8-3660-4574-927E-670762933EB6}" dt="2021-10-12T06:38:53.647" v="440"/>
          <ac:grpSpMkLst>
            <pc:docMk/>
            <pc:sldMk cId="0" sldId="307"/>
            <ac:grpSpMk id="82973" creationId="{A598C22B-D6C7-4978-BC83-5CF9A501B3A8}"/>
          </ac:grpSpMkLst>
        </pc:grpChg>
        <pc:grpChg chg="del mod">
          <ac:chgData name="Le Vinh Thinh" userId="7b31fadc-e233-4086-a9fa-8d2746a5e226" providerId="ADAL" clId="{AAFA86D8-3660-4574-927E-670762933EB6}" dt="2021-10-12T06:39:00.672" v="445"/>
          <ac:grpSpMkLst>
            <pc:docMk/>
            <pc:sldMk cId="0" sldId="307"/>
            <ac:grpSpMk id="82976" creationId="{BD76B7E4-244F-4FD3-B44C-FF242828CC77}"/>
          </ac:grpSpMkLst>
        </pc:grpChg>
        <pc:grpChg chg="del mod">
          <ac:chgData name="Le Vinh Thinh" userId="7b31fadc-e233-4086-a9fa-8d2746a5e226" providerId="ADAL" clId="{AAFA86D8-3660-4574-927E-670762933EB6}" dt="2021-10-12T06:39:03.090" v="448"/>
          <ac:grpSpMkLst>
            <pc:docMk/>
            <pc:sldMk cId="0" sldId="307"/>
            <ac:grpSpMk id="82981" creationId="{6D87D3A4-7F96-4A28-A5E9-70E79B3878FD}"/>
          </ac:grpSpMkLst>
        </pc:grpChg>
        <pc:grpChg chg="del mod">
          <ac:chgData name="Le Vinh Thinh" userId="7b31fadc-e233-4086-a9fa-8d2746a5e226" providerId="ADAL" clId="{AAFA86D8-3660-4574-927E-670762933EB6}" dt="2021-10-12T06:39:08.445" v="451"/>
          <ac:grpSpMkLst>
            <pc:docMk/>
            <pc:sldMk cId="0" sldId="307"/>
            <ac:grpSpMk id="82984" creationId="{3DF3CCDF-A56A-44C9-9443-3F9262D242E5}"/>
          </ac:grpSpMkLst>
        </pc:grpChg>
        <pc:grpChg chg="del mod">
          <ac:chgData name="Le Vinh Thinh" userId="7b31fadc-e233-4086-a9fa-8d2746a5e226" providerId="ADAL" clId="{AAFA86D8-3660-4574-927E-670762933EB6}" dt="2021-10-12T06:39:21.408" v="453"/>
          <ac:grpSpMkLst>
            <pc:docMk/>
            <pc:sldMk cId="0" sldId="307"/>
            <ac:grpSpMk id="82987" creationId="{96725AF4-567F-4007-BC77-56CB50CB1FA8}"/>
          </ac:grpSpMkLst>
        </pc:grpChg>
        <pc:grpChg chg="del mod">
          <ac:chgData name="Le Vinh Thinh" userId="7b31fadc-e233-4086-a9fa-8d2746a5e226" providerId="ADAL" clId="{AAFA86D8-3660-4574-927E-670762933EB6}" dt="2021-10-12T06:39:24.292" v="456"/>
          <ac:grpSpMkLst>
            <pc:docMk/>
            <pc:sldMk cId="0" sldId="307"/>
            <ac:grpSpMk id="82989" creationId="{1EA6C1AF-DA6E-44F8-8FC3-D934552C92C3}"/>
          </ac:grpSpMkLst>
        </pc:grpChg>
        <pc:grpChg chg="del mod">
          <ac:chgData name="Le Vinh Thinh" userId="7b31fadc-e233-4086-a9fa-8d2746a5e226" providerId="ADAL" clId="{AAFA86D8-3660-4574-927E-670762933EB6}" dt="2021-10-12T06:39:38.221" v="458"/>
          <ac:grpSpMkLst>
            <pc:docMk/>
            <pc:sldMk cId="0" sldId="307"/>
            <ac:grpSpMk id="82992" creationId="{2BF5E79F-8413-46D8-8C93-515246606BC4}"/>
          </ac:grpSpMkLst>
        </pc:grpChg>
        <pc:grpChg chg="del mod">
          <ac:chgData name="Le Vinh Thinh" userId="7b31fadc-e233-4086-a9fa-8d2746a5e226" providerId="ADAL" clId="{AAFA86D8-3660-4574-927E-670762933EB6}" dt="2021-10-12T06:39:50.206" v="471"/>
          <ac:grpSpMkLst>
            <pc:docMk/>
            <pc:sldMk cId="0" sldId="307"/>
            <ac:grpSpMk id="82994" creationId="{E59947F4-6150-4021-8602-7C799D596A99}"/>
          </ac:grpSpMkLst>
        </pc:grpChg>
        <pc:grpChg chg="del mod">
          <ac:chgData name="Le Vinh Thinh" userId="7b31fadc-e233-4086-a9fa-8d2746a5e226" providerId="ADAL" clId="{AAFA86D8-3660-4574-927E-670762933EB6}" dt="2021-10-12T06:39:50.206" v="471"/>
          <ac:grpSpMkLst>
            <pc:docMk/>
            <pc:sldMk cId="0" sldId="307"/>
            <ac:grpSpMk id="82999" creationId="{35732FED-3E9F-4E52-978C-829FAEAF824D}"/>
          </ac:grpSpMkLst>
        </pc:grpChg>
        <pc:grpChg chg="del mod">
          <ac:chgData name="Le Vinh Thinh" userId="7b31fadc-e233-4086-a9fa-8d2746a5e226" providerId="ADAL" clId="{AAFA86D8-3660-4574-927E-670762933EB6}" dt="2021-10-12T06:39:52.584" v="474"/>
          <ac:grpSpMkLst>
            <pc:docMk/>
            <pc:sldMk cId="0" sldId="307"/>
            <ac:grpSpMk id="83007" creationId="{A1008AF0-E09E-46BF-B1A2-BF2A16E812C4}"/>
          </ac:grpSpMkLst>
        </pc:grpChg>
        <pc:grpChg chg="del mod">
          <ac:chgData name="Le Vinh Thinh" userId="7b31fadc-e233-4086-a9fa-8d2746a5e226" providerId="ADAL" clId="{AAFA86D8-3660-4574-927E-670762933EB6}" dt="2021-10-12T06:40:00.361" v="475" actId="478"/>
          <ac:grpSpMkLst>
            <pc:docMk/>
            <pc:sldMk cId="0" sldId="307"/>
            <ac:grpSpMk id="167938" creationId="{BEBD4626-5C0E-44EC-A4B6-6FC988DE24CF}"/>
          </ac:grpSpMkLst>
        </pc:grpChg>
        <pc:grpChg chg="del mod">
          <ac:chgData name="Le Vinh Thinh" userId="7b31fadc-e233-4086-a9fa-8d2746a5e226" providerId="ADAL" clId="{AAFA86D8-3660-4574-927E-670762933EB6}" dt="2021-10-12T06:40:17.788" v="486"/>
          <ac:grpSpMkLst>
            <pc:docMk/>
            <pc:sldMk cId="0" sldId="307"/>
            <ac:grpSpMk id="167943" creationId="{AA1AAA08-B71F-41D3-AFED-2590B1B16BDD}"/>
          </ac:grpSpMkLst>
        </pc:grpChg>
        <pc:grpChg chg="del mod">
          <ac:chgData name="Le Vinh Thinh" userId="7b31fadc-e233-4086-a9fa-8d2746a5e226" providerId="ADAL" clId="{AAFA86D8-3660-4574-927E-670762933EB6}" dt="2021-10-12T06:40:24.398" v="494"/>
          <ac:grpSpMkLst>
            <pc:docMk/>
            <pc:sldMk cId="0" sldId="307"/>
            <ac:grpSpMk id="167946" creationId="{C0930584-269C-498D-BD3A-C951932F8A3E}"/>
          </ac:grpSpMkLst>
        </pc:grpChg>
        <pc:grpChg chg="del mod">
          <ac:chgData name="Le Vinh Thinh" userId="7b31fadc-e233-4086-a9fa-8d2746a5e226" providerId="ADAL" clId="{AAFA86D8-3660-4574-927E-670762933EB6}" dt="2021-10-12T06:40:26.913" v="498"/>
          <ac:grpSpMkLst>
            <pc:docMk/>
            <pc:sldMk cId="0" sldId="307"/>
            <ac:grpSpMk id="167954" creationId="{D25E1974-F2C8-4AE8-B52F-EBE4E5CDCFAF}"/>
          </ac:grpSpMkLst>
        </pc:grpChg>
        <pc:grpChg chg="del mod">
          <ac:chgData name="Le Vinh Thinh" userId="7b31fadc-e233-4086-a9fa-8d2746a5e226" providerId="ADAL" clId="{AAFA86D8-3660-4574-927E-670762933EB6}" dt="2021-10-12T06:40:34.164" v="500"/>
          <ac:grpSpMkLst>
            <pc:docMk/>
            <pc:sldMk cId="0" sldId="307"/>
            <ac:grpSpMk id="167958" creationId="{FE2FD52C-9719-4AE2-B63B-32009628BC62}"/>
          </ac:grpSpMkLst>
        </pc:grpChg>
        <pc:grpChg chg="del mod">
          <ac:chgData name="Le Vinh Thinh" userId="7b31fadc-e233-4086-a9fa-8d2746a5e226" providerId="ADAL" clId="{AAFA86D8-3660-4574-927E-670762933EB6}" dt="2021-10-12T06:40:55.626" v="509"/>
          <ac:grpSpMkLst>
            <pc:docMk/>
            <pc:sldMk cId="0" sldId="307"/>
            <ac:grpSpMk id="167960" creationId="{1DAE29B9-A27A-4BC1-8D40-419FE667D606}"/>
          </ac:grpSpMkLst>
        </pc:grpChg>
        <pc:grpChg chg="del mod">
          <ac:chgData name="Le Vinh Thinh" userId="7b31fadc-e233-4086-a9fa-8d2746a5e226" providerId="ADAL" clId="{AAFA86D8-3660-4574-927E-670762933EB6}" dt="2021-10-12T06:41:00.260" v="517"/>
          <ac:grpSpMkLst>
            <pc:docMk/>
            <pc:sldMk cId="0" sldId="307"/>
            <ac:grpSpMk id="167969" creationId="{C8D6E45E-493C-42EC-B074-7DEA84C26EC3}"/>
          </ac:grpSpMkLst>
        </pc:grpChg>
        <pc:grpChg chg="del mod">
          <ac:chgData name="Le Vinh Thinh" userId="7b31fadc-e233-4086-a9fa-8d2746a5e226" providerId="ADAL" clId="{AAFA86D8-3660-4574-927E-670762933EB6}" dt="2021-10-12T06:41:00.260" v="517"/>
          <ac:grpSpMkLst>
            <pc:docMk/>
            <pc:sldMk cId="0" sldId="307"/>
            <ac:grpSpMk id="167972" creationId="{AD7D5063-C5FD-4F26-8F59-21CEE5F11478}"/>
          </ac:grpSpMkLst>
        </pc:grpChg>
        <pc:grpChg chg="del mod">
          <ac:chgData name="Le Vinh Thinh" userId="7b31fadc-e233-4086-a9fa-8d2746a5e226" providerId="ADAL" clId="{AAFA86D8-3660-4574-927E-670762933EB6}" dt="2021-10-12T06:41:12.614" v="520"/>
          <ac:grpSpMkLst>
            <pc:docMk/>
            <pc:sldMk cId="0" sldId="307"/>
            <ac:grpSpMk id="167977" creationId="{5E7B2CB7-9F34-49E3-A928-C743F34EBB68}"/>
          </ac:grpSpMkLst>
        </pc:grpChg>
        <pc:grpChg chg="del mod">
          <ac:chgData name="Le Vinh Thinh" userId="7b31fadc-e233-4086-a9fa-8d2746a5e226" providerId="ADAL" clId="{AAFA86D8-3660-4574-927E-670762933EB6}" dt="2021-10-12T06:41:26.142" v="523"/>
          <ac:grpSpMkLst>
            <pc:docMk/>
            <pc:sldMk cId="0" sldId="307"/>
            <ac:grpSpMk id="167980" creationId="{91EE77E3-1B26-4055-9FFA-761110C51D02}"/>
          </ac:grpSpMkLst>
        </pc:grpChg>
        <pc:grpChg chg="del mod">
          <ac:chgData name="Le Vinh Thinh" userId="7b31fadc-e233-4086-a9fa-8d2746a5e226" providerId="ADAL" clId="{AAFA86D8-3660-4574-927E-670762933EB6}" dt="2021-10-12T06:41:33.560" v="525"/>
          <ac:grpSpMkLst>
            <pc:docMk/>
            <pc:sldMk cId="0" sldId="307"/>
            <ac:grpSpMk id="167983" creationId="{4BF7EB43-8D1C-42C5-B5DD-00DB795F0A99}"/>
          </ac:grpSpMkLst>
        </pc:grpChg>
        <pc:grpChg chg="del mod">
          <ac:chgData name="Le Vinh Thinh" userId="7b31fadc-e233-4086-a9fa-8d2746a5e226" providerId="ADAL" clId="{AAFA86D8-3660-4574-927E-670762933EB6}" dt="2021-10-12T06:41:36.667" v="528"/>
          <ac:grpSpMkLst>
            <pc:docMk/>
            <pc:sldMk cId="0" sldId="307"/>
            <ac:grpSpMk id="167985" creationId="{2D006C3F-065A-48F1-BE8F-7A06474F51E6}"/>
          </ac:grpSpMkLst>
        </pc:grpChg>
        <pc:grpChg chg="del mod">
          <ac:chgData name="Le Vinh Thinh" userId="7b31fadc-e233-4086-a9fa-8d2746a5e226" providerId="ADAL" clId="{AAFA86D8-3660-4574-927E-670762933EB6}" dt="2021-10-12T06:42:05.275" v="535"/>
          <ac:grpSpMkLst>
            <pc:docMk/>
            <pc:sldMk cId="0" sldId="307"/>
            <ac:grpSpMk id="167988" creationId="{E8922B3E-EE8A-4CE1-8F50-634ADCC582D3}"/>
          </ac:grpSpMkLst>
        </pc:grpChg>
        <pc:grpChg chg="del mod">
          <ac:chgData name="Le Vinh Thinh" userId="7b31fadc-e233-4086-a9fa-8d2746a5e226" providerId="ADAL" clId="{AAFA86D8-3660-4574-927E-670762933EB6}" dt="2021-10-12T06:42:05.275" v="535"/>
          <ac:grpSpMkLst>
            <pc:docMk/>
            <pc:sldMk cId="0" sldId="307"/>
            <ac:grpSpMk id="167991" creationId="{868CB3CD-31E0-4C1E-9B57-221E525ABCD3}"/>
          </ac:grpSpMkLst>
        </pc:grpChg>
        <pc:grpChg chg="del mod">
          <ac:chgData name="Le Vinh Thinh" userId="7b31fadc-e233-4086-a9fa-8d2746a5e226" providerId="ADAL" clId="{AAFA86D8-3660-4574-927E-670762933EB6}" dt="2021-10-12T06:45:44.364" v="657"/>
          <ac:grpSpMkLst>
            <pc:docMk/>
            <pc:sldMk cId="0" sldId="307"/>
            <ac:grpSpMk id="167995" creationId="{10EF0503-B40E-4E44-B38E-67AE4556B1AC}"/>
          </ac:grpSpMkLst>
        </pc:grpChg>
        <pc:grpChg chg="del mod">
          <ac:chgData name="Le Vinh Thinh" userId="7b31fadc-e233-4086-a9fa-8d2746a5e226" providerId="ADAL" clId="{AAFA86D8-3660-4574-927E-670762933EB6}" dt="2021-10-12T06:42:31.276" v="545"/>
          <ac:grpSpMkLst>
            <pc:docMk/>
            <pc:sldMk cId="0" sldId="307"/>
            <ac:grpSpMk id="168002" creationId="{B0B366B4-B44A-4323-ABA3-82EDE5DB9401}"/>
          </ac:grpSpMkLst>
        </pc:grpChg>
        <pc:grpChg chg="del mod">
          <ac:chgData name="Le Vinh Thinh" userId="7b31fadc-e233-4086-a9fa-8d2746a5e226" providerId="ADAL" clId="{AAFA86D8-3660-4574-927E-670762933EB6}" dt="2021-10-12T06:42:54.145" v="562"/>
          <ac:grpSpMkLst>
            <pc:docMk/>
            <pc:sldMk cId="0" sldId="307"/>
            <ac:grpSpMk id="168005" creationId="{3EC4BE0F-63C2-4B73-A905-F3292983497C}"/>
          </ac:grpSpMkLst>
        </pc:grpChg>
        <pc:grpChg chg="del mod">
          <ac:chgData name="Le Vinh Thinh" userId="7b31fadc-e233-4086-a9fa-8d2746a5e226" providerId="ADAL" clId="{AAFA86D8-3660-4574-927E-670762933EB6}" dt="2021-10-12T06:42:44.299" v="551"/>
          <ac:grpSpMkLst>
            <pc:docMk/>
            <pc:sldMk cId="0" sldId="307"/>
            <ac:grpSpMk id="168008" creationId="{AC5F1E3B-6F1D-4553-A1FF-8FEB0CE9CC61}"/>
          </ac:grpSpMkLst>
        </pc:grpChg>
        <pc:grpChg chg="del mod">
          <ac:chgData name="Le Vinh Thinh" userId="7b31fadc-e233-4086-a9fa-8d2746a5e226" providerId="ADAL" clId="{AAFA86D8-3660-4574-927E-670762933EB6}" dt="2021-10-12T06:42:44.299" v="551"/>
          <ac:grpSpMkLst>
            <pc:docMk/>
            <pc:sldMk cId="0" sldId="307"/>
            <ac:grpSpMk id="168011" creationId="{6E9ED15C-F979-4BA6-B942-7DADACF60FB8}"/>
          </ac:grpSpMkLst>
        </pc:grpChg>
        <pc:grpChg chg="del mod">
          <ac:chgData name="Le Vinh Thinh" userId="7b31fadc-e233-4086-a9fa-8d2746a5e226" providerId="ADAL" clId="{AAFA86D8-3660-4574-927E-670762933EB6}" dt="2021-10-12T06:42:50.743" v="557"/>
          <ac:grpSpMkLst>
            <pc:docMk/>
            <pc:sldMk cId="0" sldId="307"/>
            <ac:grpSpMk id="168012" creationId="{47B0DF6C-76D5-49E1-A941-7E46DA37A454}"/>
          </ac:grpSpMkLst>
        </pc:grpChg>
        <pc:grpChg chg="del mod">
          <ac:chgData name="Le Vinh Thinh" userId="7b31fadc-e233-4086-a9fa-8d2746a5e226" providerId="ADAL" clId="{AAFA86D8-3660-4574-927E-670762933EB6}" dt="2021-10-12T06:42:54.145" v="562"/>
          <ac:grpSpMkLst>
            <pc:docMk/>
            <pc:sldMk cId="0" sldId="307"/>
            <ac:grpSpMk id="168018" creationId="{53BEA640-992D-41B0-B8AA-B1C52093D738}"/>
          </ac:grpSpMkLst>
        </pc:grpChg>
        <pc:grpChg chg="del mod">
          <ac:chgData name="Le Vinh Thinh" userId="7b31fadc-e233-4086-a9fa-8d2746a5e226" providerId="ADAL" clId="{AAFA86D8-3660-4574-927E-670762933EB6}" dt="2021-10-12T06:42:57.124" v="566"/>
          <ac:grpSpMkLst>
            <pc:docMk/>
            <pc:sldMk cId="0" sldId="307"/>
            <ac:grpSpMk id="168023" creationId="{DFEA4E50-1368-4D66-B5D1-8E5C7AAE07B6}"/>
          </ac:grpSpMkLst>
        </pc:grpChg>
        <pc:grpChg chg="del mod">
          <ac:chgData name="Le Vinh Thinh" userId="7b31fadc-e233-4086-a9fa-8d2746a5e226" providerId="ADAL" clId="{AAFA86D8-3660-4574-927E-670762933EB6}" dt="2021-10-12T06:43:00.064" v="572"/>
          <ac:grpSpMkLst>
            <pc:docMk/>
            <pc:sldMk cId="0" sldId="307"/>
            <ac:grpSpMk id="168027" creationId="{8FD01D49-FB63-4791-B147-E76E6E20D36A}"/>
          </ac:grpSpMkLst>
        </pc:grpChg>
        <pc:grpChg chg="del mod">
          <ac:chgData name="Le Vinh Thinh" userId="7b31fadc-e233-4086-a9fa-8d2746a5e226" providerId="ADAL" clId="{AAFA86D8-3660-4574-927E-670762933EB6}" dt="2021-10-12T06:43:12.754" v="574"/>
          <ac:grpSpMkLst>
            <pc:docMk/>
            <pc:sldMk cId="0" sldId="307"/>
            <ac:grpSpMk id="168033" creationId="{1496C8C0-E51A-4F5D-A645-3098D88270A6}"/>
          </ac:grpSpMkLst>
        </pc:grpChg>
        <pc:grpChg chg="del mod">
          <ac:chgData name="Le Vinh Thinh" userId="7b31fadc-e233-4086-a9fa-8d2746a5e226" providerId="ADAL" clId="{AAFA86D8-3660-4574-927E-670762933EB6}" dt="2021-10-12T06:43:13.945" v="576"/>
          <ac:grpSpMkLst>
            <pc:docMk/>
            <pc:sldMk cId="0" sldId="307"/>
            <ac:grpSpMk id="168035" creationId="{3EEDB705-BC74-49A4-BDA2-796CE164B14D}"/>
          </ac:grpSpMkLst>
        </pc:grpChg>
        <pc:grpChg chg="del mod">
          <ac:chgData name="Le Vinh Thinh" userId="7b31fadc-e233-4086-a9fa-8d2746a5e226" providerId="ADAL" clId="{AAFA86D8-3660-4574-927E-670762933EB6}" dt="2021-10-12T06:43:16.321" v="578"/>
          <ac:grpSpMkLst>
            <pc:docMk/>
            <pc:sldMk cId="0" sldId="307"/>
            <ac:grpSpMk id="168037" creationId="{EC4F8111-494B-42CD-A052-60D1A2C9C172}"/>
          </ac:grpSpMkLst>
        </pc:grpChg>
        <pc:grpChg chg="del mod">
          <ac:chgData name="Le Vinh Thinh" userId="7b31fadc-e233-4086-a9fa-8d2746a5e226" providerId="ADAL" clId="{AAFA86D8-3660-4574-927E-670762933EB6}" dt="2021-10-12T06:43:21.898" v="580"/>
          <ac:grpSpMkLst>
            <pc:docMk/>
            <pc:sldMk cId="0" sldId="307"/>
            <ac:grpSpMk id="168039" creationId="{78B3EAD7-0E5D-4C31-94CF-0EA9D4AEB113}"/>
          </ac:grpSpMkLst>
        </pc:grpChg>
        <pc:grpChg chg="del mod">
          <ac:chgData name="Le Vinh Thinh" userId="7b31fadc-e233-4086-a9fa-8d2746a5e226" providerId="ADAL" clId="{AAFA86D8-3660-4574-927E-670762933EB6}" dt="2021-10-12T06:43:43.623" v="586"/>
          <ac:grpSpMkLst>
            <pc:docMk/>
            <pc:sldMk cId="0" sldId="307"/>
            <ac:grpSpMk id="168041" creationId="{ED1013C8-7D04-4258-A0CA-F44F5E937F24}"/>
          </ac:grpSpMkLst>
        </pc:grpChg>
        <pc:grpChg chg="del mod">
          <ac:chgData name="Le Vinh Thinh" userId="7b31fadc-e233-4086-a9fa-8d2746a5e226" providerId="ADAL" clId="{AAFA86D8-3660-4574-927E-670762933EB6}" dt="2021-10-12T06:43:50.985" v="596"/>
          <ac:grpSpMkLst>
            <pc:docMk/>
            <pc:sldMk cId="0" sldId="307"/>
            <ac:grpSpMk id="168047" creationId="{36B511D1-44CA-4B88-A98E-FD3A2A826FA4}"/>
          </ac:grpSpMkLst>
        </pc:grpChg>
        <pc:grpChg chg="del mod">
          <ac:chgData name="Le Vinh Thinh" userId="7b31fadc-e233-4086-a9fa-8d2746a5e226" providerId="ADAL" clId="{AAFA86D8-3660-4574-927E-670762933EB6}" dt="2021-10-12T06:43:57.742" v="599"/>
          <ac:grpSpMkLst>
            <pc:docMk/>
            <pc:sldMk cId="0" sldId="307"/>
            <ac:grpSpMk id="168057" creationId="{69ED723E-C15B-480B-9188-CD1798896C74}"/>
          </ac:grpSpMkLst>
        </pc:grpChg>
        <pc:grpChg chg="del mod">
          <ac:chgData name="Le Vinh Thinh" userId="7b31fadc-e233-4086-a9fa-8d2746a5e226" providerId="ADAL" clId="{AAFA86D8-3660-4574-927E-670762933EB6}" dt="2021-10-12T06:43:59.518" v="602"/>
          <ac:grpSpMkLst>
            <pc:docMk/>
            <pc:sldMk cId="0" sldId="307"/>
            <ac:grpSpMk id="168060" creationId="{7774A241-7C56-4E52-9F04-9968CE6030CA}"/>
          </ac:grpSpMkLst>
        </pc:grpChg>
        <pc:grpChg chg="del mod">
          <ac:chgData name="Le Vinh Thinh" userId="7b31fadc-e233-4086-a9fa-8d2746a5e226" providerId="ADAL" clId="{AAFA86D8-3660-4574-927E-670762933EB6}" dt="2021-10-12T06:44:03.712" v="605"/>
          <ac:grpSpMkLst>
            <pc:docMk/>
            <pc:sldMk cId="0" sldId="307"/>
            <ac:grpSpMk id="168063" creationId="{58DBFB47-6ECB-4778-8797-AD816EE6495D}"/>
          </ac:grpSpMkLst>
        </pc:grpChg>
        <pc:grpChg chg="del mod">
          <ac:chgData name="Le Vinh Thinh" userId="7b31fadc-e233-4086-a9fa-8d2746a5e226" providerId="ADAL" clId="{AAFA86D8-3660-4574-927E-670762933EB6}" dt="2021-10-12T06:44:04.891" v="607"/>
          <ac:grpSpMkLst>
            <pc:docMk/>
            <pc:sldMk cId="0" sldId="307"/>
            <ac:grpSpMk id="168066" creationId="{5440A28C-39F1-48EF-877C-F685ABEE2B46}"/>
          </ac:grpSpMkLst>
        </pc:grpChg>
        <pc:grpChg chg="del mod">
          <ac:chgData name="Le Vinh Thinh" userId="7b31fadc-e233-4086-a9fa-8d2746a5e226" providerId="ADAL" clId="{AAFA86D8-3660-4574-927E-670762933EB6}" dt="2021-10-12T06:44:17.005" v="611"/>
          <ac:grpSpMkLst>
            <pc:docMk/>
            <pc:sldMk cId="0" sldId="307"/>
            <ac:grpSpMk id="168068" creationId="{67DCD3F8-6E86-48AE-A2BD-9101E30B0DE9}"/>
          </ac:grpSpMkLst>
        </pc:grpChg>
        <pc:grpChg chg="del mod">
          <ac:chgData name="Le Vinh Thinh" userId="7b31fadc-e233-4086-a9fa-8d2746a5e226" providerId="ADAL" clId="{AAFA86D8-3660-4574-927E-670762933EB6}" dt="2021-10-12T06:44:20.051" v="614"/>
          <ac:grpSpMkLst>
            <pc:docMk/>
            <pc:sldMk cId="0" sldId="307"/>
            <ac:grpSpMk id="168072" creationId="{F2E81710-C760-485D-8917-2D16D9686868}"/>
          </ac:grpSpMkLst>
        </pc:grpChg>
        <pc:grpChg chg="del mod">
          <ac:chgData name="Le Vinh Thinh" userId="7b31fadc-e233-4086-a9fa-8d2746a5e226" providerId="ADAL" clId="{AAFA86D8-3660-4574-927E-670762933EB6}" dt="2021-10-12T06:44:26.979" v="616"/>
          <ac:grpSpMkLst>
            <pc:docMk/>
            <pc:sldMk cId="0" sldId="307"/>
            <ac:grpSpMk id="168075" creationId="{95B0459F-20A7-4C7E-B435-8928926B968B}"/>
          </ac:grpSpMkLst>
        </pc:grpChg>
        <pc:grpChg chg="del mod">
          <ac:chgData name="Le Vinh Thinh" userId="7b31fadc-e233-4086-a9fa-8d2746a5e226" providerId="ADAL" clId="{AAFA86D8-3660-4574-927E-670762933EB6}" dt="2021-10-12T06:44:34.780" v="627"/>
          <ac:grpSpMkLst>
            <pc:docMk/>
            <pc:sldMk cId="0" sldId="307"/>
            <ac:grpSpMk id="168077" creationId="{E4CBA456-6D2D-4FEA-8B16-D5B548058EA6}"/>
          </ac:grpSpMkLst>
        </pc:grpChg>
        <pc:grpChg chg="del mod">
          <ac:chgData name="Le Vinh Thinh" userId="7b31fadc-e233-4086-a9fa-8d2746a5e226" providerId="ADAL" clId="{AAFA86D8-3660-4574-927E-670762933EB6}" dt="2021-10-12T06:45:00.040" v="632"/>
          <ac:grpSpMkLst>
            <pc:docMk/>
            <pc:sldMk cId="0" sldId="307"/>
            <ac:grpSpMk id="168088" creationId="{0DD2A290-5746-4A56-B0D0-A6BC95D3D504}"/>
          </ac:grpSpMkLst>
        </pc:grpChg>
        <pc:grpChg chg="del mod">
          <ac:chgData name="Le Vinh Thinh" userId="7b31fadc-e233-4086-a9fa-8d2746a5e226" providerId="ADAL" clId="{AAFA86D8-3660-4574-927E-670762933EB6}" dt="2021-10-12T06:45:01.437" v="635"/>
          <ac:grpSpMkLst>
            <pc:docMk/>
            <pc:sldMk cId="0" sldId="307"/>
            <ac:grpSpMk id="168093" creationId="{0FAC267F-8771-4DDB-A7A1-BF1D61997428}"/>
          </ac:grpSpMkLst>
        </pc:grpChg>
        <pc:grpChg chg="del mod">
          <ac:chgData name="Le Vinh Thinh" userId="7b31fadc-e233-4086-a9fa-8d2746a5e226" providerId="ADAL" clId="{AAFA86D8-3660-4574-927E-670762933EB6}" dt="2021-10-12T06:45:03.872" v="639"/>
          <ac:grpSpMkLst>
            <pc:docMk/>
            <pc:sldMk cId="0" sldId="307"/>
            <ac:grpSpMk id="168096" creationId="{5F17AEAF-E824-4A4E-8F33-D07A9BD93685}"/>
          </ac:grpSpMkLst>
        </pc:grpChg>
        <pc:grpChg chg="del mod">
          <ac:chgData name="Le Vinh Thinh" userId="7b31fadc-e233-4086-a9fa-8d2746a5e226" providerId="ADAL" clId="{AAFA86D8-3660-4574-927E-670762933EB6}" dt="2021-10-12T06:45:07.340" v="642"/>
          <ac:grpSpMkLst>
            <pc:docMk/>
            <pc:sldMk cId="0" sldId="307"/>
            <ac:grpSpMk id="168100" creationId="{1E97FB8A-760B-4EBB-B5D0-474473B4A4EF}"/>
          </ac:grpSpMkLst>
        </pc:grpChg>
        <pc:grpChg chg="del mod">
          <ac:chgData name="Le Vinh Thinh" userId="7b31fadc-e233-4086-a9fa-8d2746a5e226" providerId="ADAL" clId="{AAFA86D8-3660-4574-927E-670762933EB6}" dt="2021-10-12T06:45:10.655" v="645"/>
          <ac:grpSpMkLst>
            <pc:docMk/>
            <pc:sldMk cId="0" sldId="307"/>
            <ac:grpSpMk id="168103" creationId="{A3F76BC4-8A2B-48A9-B0AF-C23C9D93BB74}"/>
          </ac:grpSpMkLst>
        </pc:grpChg>
        <pc:grpChg chg="del mod">
          <ac:chgData name="Le Vinh Thinh" userId="7b31fadc-e233-4086-a9fa-8d2746a5e226" providerId="ADAL" clId="{AAFA86D8-3660-4574-927E-670762933EB6}" dt="2021-10-12T06:45:20.893" v="652"/>
          <ac:grpSpMkLst>
            <pc:docMk/>
            <pc:sldMk cId="0" sldId="307"/>
            <ac:grpSpMk id="168106" creationId="{469F8661-8C3B-476A-A8E0-7CE8C585280F}"/>
          </ac:grpSpMkLst>
        </pc:grpChg>
        <pc:grpChg chg="del mod">
          <ac:chgData name="Le Vinh Thinh" userId="7b31fadc-e233-4086-a9fa-8d2746a5e226" providerId="ADAL" clId="{AAFA86D8-3660-4574-927E-670762933EB6}" dt="2021-10-12T06:45:24.918" v="654"/>
          <ac:grpSpMkLst>
            <pc:docMk/>
            <pc:sldMk cId="0" sldId="307"/>
            <ac:grpSpMk id="168113" creationId="{6958C504-88AF-4A8E-A145-61E8B4C0B179}"/>
          </ac:grpSpMkLst>
        </pc:grpChg>
        <pc:grpChg chg="del mod">
          <ac:chgData name="Le Vinh Thinh" userId="7b31fadc-e233-4086-a9fa-8d2746a5e226" providerId="ADAL" clId="{AAFA86D8-3660-4574-927E-670762933EB6}" dt="2021-10-12T06:45:52.110" v="658" actId="478"/>
          <ac:grpSpMkLst>
            <pc:docMk/>
            <pc:sldMk cId="0" sldId="307"/>
            <ac:grpSpMk id="168115" creationId="{AAC2E37B-ABD9-4970-BD02-90E05D82DB07}"/>
          </ac:grpSpMkLst>
        </pc:grpChg>
        <pc:grpChg chg="del mod">
          <ac:chgData name="Le Vinh Thinh" userId="7b31fadc-e233-4086-a9fa-8d2746a5e226" providerId="ADAL" clId="{AAFA86D8-3660-4574-927E-670762933EB6}" dt="2021-10-12T06:46:49.831" v="702" actId="478"/>
          <ac:grpSpMkLst>
            <pc:docMk/>
            <pc:sldMk cId="0" sldId="307"/>
            <ac:grpSpMk id="168118" creationId="{60C818C1-EF30-41CF-AF93-308937C58CCD}"/>
          </ac:grpSpMkLst>
        </pc:grpChg>
        <pc:grpChg chg="del mod">
          <ac:chgData name="Le Vinh Thinh" userId="7b31fadc-e233-4086-a9fa-8d2746a5e226" providerId="ADAL" clId="{AAFA86D8-3660-4574-927E-670762933EB6}" dt="2021-10-12T06:47:37.490" v="715"/>
          <ac:grpSpMkLst>
            <pc:docMk/>
            <pc:sldMk cId="0" sldId="307"/>
            <ac:grpSpMk id="168124" creationId="{BE519F73-D80B-4C55-BA7E-8C2063BFDBD3}"/>
          </ac:grpSpMkLst>
        </pc:grpChg>
        <pc:grpChg chg="del mod">
          <ac:chgData name="Le Vinh Thinh" userId="7b31fadc-e233-4086-a9fa-8d2746a5e226" providerId="ADAL" clId="{AAFA86D8-3660-4574-927E-670762933EB6}" dt="2021-10-12T06:48:21.330" v="755"/>
          <ac:grpSpMkLst>
            <pc:docMk/>
            <pc:sldMk cId="0" sldId="307"/>
            <ac:grpSpMk id="168129" creationId="{2D4AE74B-52D1-4138-901C-4DCBB62556F2}"/>
          </ac:grpSpMkLst>
        </pc:grpChg>
        <pc:grpChg chg="del mod">
          <ac:chgData name="Le Vinh Thinh" userId="7b31fadc-e233-4086-a9fa-8d2746a5e226" providerId="ADAL" clId="{AAFA86D8-3660-4574-927E-670762933EB6}" dt="2021-10-12T06:47:49.488" v="732"/>
          <ac:grpSpMkLst>
            <pc:docMk/>
            <pc:sldMk cId="0" sldId="307"/>
            <ac:grpSpMk id="168137" creationId="{D8118419-FFA2-42CB-891B-EC5665175784}"/>
          </ac:grpSpMkLst>
        </pc:grpChg>
        <pc:grpChg chg="del mod">
          <ac:chgData name="Le Vinh Thinh" userId="7b31fadc-e233-4086-a9fa-8d2746a5e226" providerId="ADAL" clId="{AAFA86D8-3660-4574-927E-670762933EB6}" dt="2021-10-12T06:48:15.298" v="751"/>
          <ac:grpSpMkLst>
            <pc:docMk/>
            <pc:sldMk cId="0" sldId="307"/>
            <ac:grpSpMk id="168146" creationId="{8D4029F7-7CBA-47DE-8810-5C29B2C517B2}"/>
          </ac:grpSpMkLst>
        </pc:grpChg>
        <pc:grpChg chg="del mod">
          <ac:chgData name="Le Vinh Thinh" userId="7b31fadc-e233-4086-a9fa-8d2746a5e226" providerId="ADAL" clId="{AAFA86D8-3660-4574-927E-670762933EB6}" dt="2021-10-12T06:48:04.910" v="747"/>
          <ac:grpSpMkLst>
            <pc:docMk/>
            <pc:sldMk cId="0" sldId="307"/>
            <ac:grpSpMk id="168152" creationId="{4FA09256-6F7A-4F39-ADA6-02FE36D5C409}"/>
          </ac:grpSpMkLst>
        </pc:grpChg>
        <pc:grpChg chg="del mod">
          <ac:chgData name="Le Vinh Thinh" userId="7b31fadc-e233-4086-a9fa-8d2746a5e226" providerId="ADAL" clId="{AAFA86D8-3660-4574-927E-670762933EB6}" dt="2021-10-12T06:48:15.298" v="751"/>
          <ac:grpSpMkLst>
            <pc:docMk/>
            <pc:sldMk cId="0" sldId="307"/>
            <ac:grpSpMk id="168161" creationId="{C43B8950-7C07-4B38-AE91-CB3B6117BD7B}"/>
          </ac:grpSpMkLst>
        </pc:grpChg>
        <pc:grpChg chg="del mod">
          <ac:chgData name="Le Vinh Thinh" userId="7b31fadc-e233-4086-a9fa-8d2746a5e226" providerId="ADAL" clId="{AAFA86D8-3660-4574-927E-670762933EB6}" dt="2021-10-12T06:48:21.330" v="755"/>
          <ac:grpSpMkLst>
            <pc:docMk/>
            <pc:sldMk cId="0" sldId="307"/>
            <ac:grpSpMk id="168165" creationId="{435DF2C9-5052-434B-AE8A-E3E699F5B262}"/>
          </ac:grpSpMkLst>
        </pc:grpChg>
        <pc:grpChg chg="del mod">
          <ac:chgData name="Le Vinh Thinh" userId="7b31fadc-e233-4086-a9fa-8d2746a5e226" providerId="ADAL" clId="{AAFA86D8-3660-4574-927E-670762933EB6}" dt="2021-10-12T06:48:33.647" v="758"/>
          <ac:grpSpMkLst>
            <pc:docMk/>
            <pc:sldMk cId="0" sldId="307"/>
            <ac:grpSpMk id="168169" creationId="{18E800E9-838B-4057-BAF6-694E842D9428}"/>
          </ac:grpSpMkLst>
        </pc:grpChg>
        <pc:grpChg chg="del mod">
          <ac:chgData name="Le Vinh Thinh" userId="7b31fadc-e233-4086-a9fa-8d2746a5e226" providerId="ADAL" clId="{AAFA86D8-3660-4574-927E-670762933EB6}" dt="2021-10-12T06:48:35.514" v="761"/>
          <ac:grpSpMkLst>
            <pc:docMk/>
            <pc:sldMk cId="0" sldId="307"/>
            <ac:grpSpMk id="168172" creationId="{F1A41C2F-243C-4D58-83AB-DDC4B07EBA98}"/>
          </ac:grpSpMkLst>
        </pc:grpChg>
        <pc:grpChg chg="del mod">
          <ac:chgData name="Le Vinh Thinh" userId="7b31fadc-e233-4086-a9fa-8d2746a5e226" providerId="ADAL" clId="{AAFA86D8-3660-4574-927E-670762933EB6}" dt="2021-10-12T06:48:45.266" v="765"/>
          <ac:grpSpMkLst>
            <pc:docMk/>
            <pc:sldMk cId="0" sldId="307"/>
            <ac:grpSpMk id="168175" creationId="{1BFBA8C8-6C29-4A65-826D-2A3C2D6407FB}"/>
          </ac:grpSpMkLst>
        </pc:grpChg>
        <pc:grpChg chg="del mod">
          <ac:chgData name="Le Vinh Thinh" userId="7b31fadc-e233-4086-a9fa-8d2746a5e226" providerId="ADAL" clId="{AAFA86D8-3660-4574-927E-670762933EB6}" dt="2021-10-12T06:48:50.140" v="766" actId="478"/>
          <ac:grpSpMkLst>
            <pc:docMk/>
            <pc:sldMk cId="0" sldId="307"/>
            <ac:grpSpMk id="168179" creationId="{3376F5C0-B257-41C6-B4BD-ACDA8A8BDBB7}"/>
          </ac:grpSpMkLst>
        </pc:grpChg>
        <pc:grpChg chg="del mod">
          <ac:chgData name="Le Vinh Thinh" userId="7b31fadc-e233-4086-a9fa-8d2746a5e226" providerId="ADAL" clId="{AAFA86D8-3660-4574-927E-670762933EB6}" dt="2021-10-15T10:22:36.383" v="2008"/>
          <ac:grpSpMkLst>
            <pc:docMk/>
            <pc:sldMk cId="0" sldId="307"/>
            <ac:grpSpMk id="168185" creationId="{8826F362-7318-4139-8C73-DADC6BCA61C3}"/>
          </ac:grpSpMkLst>
        </pc:grpChg>
        <pc:grpChg chg="del mod">
          <ac:chgData name="Le Vinh Thinh" userId="7b31fadc-e233-4086-a9fa-8d2746a5e226" providerId="ADAL" clId="{AAFA86D8-3660-4574-927E-670762933EB6}" dt="2021-10-15T10:23:25.181" v="2035" actId="478"/>
          <ac:grpSpMkLst>
            <pc:docMk/>
            <pc:sldMk cId="0" sldId="307"/>
            <ac:grpSpMk id="168186" creationId="{D243E673-8E69-4FDC-BA71-3256FA84AF40}"/>
          </ac:grpSpMkLst>
        </pc:grpChg>
        <pc:grpChg chg="del mod">
          <ac:chgData name="Le Vinh Thinh" userId="7b31fadc-e233-4086-a9fa-8d2746a5e226" providerId="ADAL" clId="{AAFA86D8-3660-4574-927E-670762933EB6}" dt="2021-10-15T10:22:38.471" v="2013"/>
          <ac:grpSpMkLst>
            <pc:docMk/>
            <pc:sldMk cId="0" sldId="307"/>
            <ac:grpSpMk id="168189" creationId="{04E0ED93-5FE2-4586-87E1-A3CCE8DD96FA}"/>
          </ac:grpSpMkLst>
        </pc:grpChg>
        <pc:grpChg chg="del mod">
          <ac:chgData name="Le Vinh Thinh" userId="7b31fadc-e233-4086-a9fa-8d2746a5e226" providerId="ADAL" clId="{AAFA86D8-3660-4574-927E-670762933EB6}" dt="2021-10-15T10:22:44.710" v="2017"/>
          <ac:grpSpMkLst>
            <pc:docMk/>
            <pc:sldMk cId="0" sldId="307"/>
            <ac:grpSpMk id="168194" creationId="{D722D993-0639-4196-9FA2-7A3D024A4F57}"/>
          </ac:grpSpMkLst>
        </pc:grpChg>
        <pc:grpChg chg="del mod">
          <ac:chgData name="Le Vinh Thinh" userId="7b31fadc-e233-4086-a9fa-8d2746a5e226" providerId="ADAL" clId="{AAFA86D8-3660-4574-927E-670762933EB6}" dt="2021-10-15T10:23:06.602" v="2028"/>
          <ac:grpSpMkLst>
            <pc:docMk/>
            <pc:sldMk cId="0" sldId="307"/>
            <ac:grpSpMk id="168198" creationId="{3A6C445E-1B35-456C-BEE4-B18768E63BF6}"/>
          </ac:grpSpMkLst>
        </pc:grpChg>
        <pc:grpChg chg="del mod">
          <ac:chgData name="Le Vinh Thinh" userId="7b31fadc-e233-4086-a9fa-8d2746a5e226" providerId="ADAL" clId="{AAFA86D8-3660-4574-927E-670762933EB6}" dt="2021-10-15T10:22:59.049" v="2024"/>
          <ac:grpSpMkLst>
            <pc:docMk/>
            <pc:sldMk cId="0" sldId="307"/>
            <ac:grpSpMk id="168202" creationId="{07E4141E-1601-4A2A-AD6C-B4BD14FD883B}"/>
          </ac:grpSpMkLst>
        </pc:grpChg>
        <pc:grpChg chg="del mod">
          <ac:chgData name="Le Vinh Thinh" userId="7b31fadc-e233-4086-a9fa-8d2746a5e226" providerId="ADAL" clId="{AAFA86D8-3660-4574-927E-670762933EB6}" dt="2021-10-15T10:23:13.792" v="2033"/>
          <ac:grpSpMkLst>
            <pc:docMk/>
            <pc:sldMk cId="0" sldId="307"/>
            <ac:grpSpMk id="168205" creationId="{F4BC7F5B-B156-4AC7-96FF-0400C382127A}"/>
          </ac:grpSpMkLst>
        </pc:grpChg>
        <pc:grpChg chg="del mod">
          <ac:chgData name="Le Vinh Thinh" userId="7b31fadc-e233-4086-a9fa-8d2746a5e226" providerId="ADAL" clId="{AAFA86D8-3660-4574-927E-670762933EB6}" dt="2021-10-15T10:23:10.231" v="2030"/>
          <ac:grpSpMkLst>
            <pc:docMk/>
            <pc:sldMk cId="0" sldId="307"/>
            <ac:grpSpMk id="168209" creationId="{28ABF2B0-6A65-4C08-9FA5-887632936384}"/>
          </ac:grpSpMkLst>
        </pc:grpChg>
        <pc:grpChg chg="del mod">
          <ac:chgData name="Le Vinh Thinh" userId="7b31fadc-e233-4086-a9fa-8d2746a5e226" providerId="ADAL" clId="{AAFA86D8-3660-4574-927E-670762933EB6}" dt="2021-10-15T10:23:24.038" v="2034" actId="478"/>
          <ac:grpSpMkLst>
            <pc:docMk/>
            <pc:sldMk cId="0" sldId="307"/>
            <ac:grpSpMk id="168211" creationId="{BECC9C3C-4245-4113-81ED-BEE261EF0EC9}"/>
          </ac:grpSpMkLst>
        </pc:grpChg>
        <pc:grpChg chg="del mod">
          <ac:chgData name="Le Vinh Thinh" userId="7b31fadc-e233-4086-a9fa-8d2746a5e226" providerId="ADAL" clId="{AAFA86D8-3660-4574-927E-670762933EB6}" dt="2021-10-15T10:23:26.136" v="2036" actId="478"/>
          <ac:grpSpMkLst>
            <pc:docMk/>
            <pc:sldMk cId="0" sldId="307"/>
            <ac:grpSpMk id="168214" creationId="{E6502EE8-FB5D-47AE-9594-2214A09DBE3D}"/>
          </ac:grpSpMkLst>
        </pc:grpChg>
        <pc:grpChg chg="del mod">
          <ac:chgData name="Le Vinh Thinh" userId="7b31fadc-e233-4086-a9fa-8d2746a5e226" providerId="ADAL" clId="{AAFA86D8-3660-4574-927E-670762933EB6}" dt="2021-10-15T10:23:37.795" v="2047"/>
          <ac:grpSpMkLst>
            <pc:docMk/>
            <pc:sldMk cId="0" sldId="307"/>
            <ac:grpSpMk id="168223" creationId="{10327A53-8AAC-4C54-97FF-FE1048FF3169}"/>
          </ac:grpSpMkLst>
        </pc:grpChg>
        <pc:grpChg chg="del mod">
          <ac:chgData name="Le Vinh Thinh" userId="7b31fadc-e233-4086-a9fa-8d2746a5e226" providerId="ADAL" clId="{AAFA86D8-3660-4574-927E-670762933EB6}" dt="2021-10-15T10:23:50.098" v="2056"/>
          <ac:grpSpMkLst>
            <pc:docMk/>
            <pc:sldMk cId="0" sldId="307"/>
            <ac:grpSpMk id="168225" creationId="{93B98BCB-2B7B-489D-B05A-A0FC839C1CE2}"/>
          </ac:grpSpMkLst>
        </pc:grpChg>
        <pc:grpChg chg="del mod">
          <ac:chgData name="Le Vinh Thinh" userId="7b31fadc-e233-4086-a9fa-8d2746a5e226" providerId="ADAL" clId="{AAFA86D8-3660-4574-927E-670762933EB6}" dt="2021-10-15T10:23:52.838" v="2059"/>
          <ac:grpSpMkLst>
            <pc:docMk/>
            <pc:sldMk cId="0" sldId="307"/>
            <ac:grpSpMk id="168234" creationId="{E6D541AD-6D17-46E1-A644-C4C0B02D5360}"/>
          </ac:grpSpMkLst>
        </pc:grpChg>
        <pc:grpChg chg="del mod">
          <ac:chgData name="Le Vinh Thinh" userId="7b31fadc-e233-4086-a9fa-8d2746a5e226" providerId="ADAL" clId="{AAFA86D8-3660-4574-927E-670762933EB6}" dt="2021-10-15T10:23:55.276" v="2061"/>
          <ac:grpSpMkLst>
            <pc:docMk/>
            <pc:sldMk cId="0" sldId="307"/>
            <ac:grpSpMk id="168237" creationId="{7DFFEA7B-CA0F-476D-BF55-4B3D0C63ADB2}"/>
          </ac:grpSpMkLst>
        </pc:grpChg>
        <pc:grpChg chg="del mod">
          <ac:chgData name="Le Vinh Thinh" userId="7b31fadc-e233-4086-a9fa-8d2746a5e226" providerId="ADAL" clId="{AAFA86D8-3660-4574-927E-670762933EB6}" dt="2021-10-15T10:24:11.338" v="2063"/>
          <ac:grpSpMkLst>
            <pc:docMk/>
            <pc:sldMk cId="0" sldId="307"/>
            <ac:grpSpMk id="168239" creationId="{DA38B4FA-F255-4799-A270-88274EF20B29}"/>
          </ac:grpSpMkLst>
        </pc:grpChg>
        <pc:grpChg chg="del mod">
          <ac:chgData name="Le Vinh Thinh" userId="7b31fadc-e233-4086-a9fa-8d2746a5e226" providerId="ADAL" clId="{AAFA86D8-3660-4574-927E-670762933EB6}" dt="2021-10-15T10:24:31.170" v="2066"/>
          <ac:grpSpMkLst>
            <pc:docMk/>
            <pc:sldMk cId="0" sldId="307"/>
            <ac:grpSpMk id="168241" creationId="{CE44C1DE-C54F-4226-B3B0-54E1C86D9CAA}"/>
          </ac:grpSpMkLst>
        </pc:grpChg>
        <pc:grpChg chg="del mod">
          <ac:chgData name="Le Vinh Thinh" userId="7b31fadc-e233-4086-a9fa-8d2746a5e226" providerId="ADAL" clId="{AAFA86D8-3660-4574-927E-670762933EB6}" dt="2021-10-15T10:24:41.222" v="2070"/>
          <ac:grpSpMkLst>
            <pc:docMk/>
            <pc:sldMk cId="0" sldId="307"/>
            <ac:grpSpMk id="168244" creationId="{8157463C-0EE6-452F-B3B5-BD35B7AC823F}"/>
          </ac:grpSpMkLst>
        </pc:grpChg>
        <pc:grpChg chg="del mod">
          <ac:chgData name="Le Vinh Thinh" userId="7b31fadc-e233-4086-a9fa-8d2746a5e226" providerId="ADAL" clId="{AAFA86D8-3660-4574-927E-670762933EB6}" dt="2021-10-15T10:24:49.919" v="2076"/>
          <ac:grpSpMkLst>
            <pc:docMk/>
            <pc:sldMk cId="0" sldId="307"/>
            <ac:grpSpMk id="168248" creationId="{CF0DD7FC-BE43-490E-9151-440F81C6CA8B}"/>
          </ac:grpSpMkLst>
        </pc:grpChg>
        <pc:grpChg chg="del mod">
          <ac:chgData name="Le Vinh Thinh" userId="7b31fadc-e233-4086-a9fa-8d2746a5e226" providerId="ADAL" clId="{AAFA86D8-3660-4574-927E-670762933EB6}" dt="2021-10-15T10:24:52.821" v="2079"/>
          <ac:grpSpMkLst>
            <pc:docMk/>
            <pc:sldMk cId="0" sldId="307"/>
            <ac:grpSpMk id="168254" creationId="{731ADAD2-2D3C-44CD-B234-BA148FFED368}"/>
          </ac:grpSpMkLst>
        </pc:grpChg>
        <pc:grpChg chg="del mod">
          <ac:chgData name="Le Vinh Thinh" userId="7b31fadc-e233-4086-a9fa-8d2746a5e226" providerId="ADAL" clId="{AAFA86D8-3660-4574-927E-670762933EB6}" dt="2021-10-15T10:24:58.713" v="2089"/>
          <ac:grpSpMkLst>
            <pc:docMk/>
            <pc:sldMk cId="0" sldId="307"/>
            <ac:grpSpMk id="168257" creationId="{319458D2-F52C-4147-BFE5-FE03265DEE9B}"/>
          </ac:grpSpMkLst>
        </pc:grpChg>
        <pc:grpChg chg="del mod">
          <ac:chgData name="Le Vinh Thinh" userId="7b31fadc-e233-4086-a9fa-8d2746a5e226" providerId="ADAL" clId="{AAFA86D8-3660-4574-927E-670762933EB6}" dt="2021-10-15T10:24:58.713" v="2089"/>
          <ac:grpSpMkLst>
            <pc:docMk/>
            <pc:sldMk cId="0" sldId="307"/>
            <ac:grpSpMk id="168260" creationId="{6BD47FA0-26CB-4D04-90E4-4F88A5A25D05}"/>
          </ac:grpSpMkLst>
        </pc:grpChg>
        <pc:grpChg chg="del mod">
          <ac:chgData name="Le Vinh Thinh" userId="7b31fadc-e233-4086-a9fa-8d2746a5e226" providerId="ADAL" clId="{AAFA86D8-3660-4574-927E-670762933EB6}" dt="2021-10-15T10:25:00.245" v="2092"/>
          <ac:grpSpMkLst>
            <pc:docMk/>
            <pc:sldMk cId="0" sldId="307"/>
            <ac:grpSpMk id="168267" creationId="{55CA18C1-5B7C-4B6D-B897-C86AA050DD4A}"/>
          </ac:grpSpMkLst>
        </pc:grpChg>
        <pc:grpChg chg="del mod">
          <ac:chgData name="Le Vinh Thinh" userId="7b31fadc-e233-4086-a9fa-8d2746a5e226" providerId="ADAL" clId="{AAFA86D8-3660-4574-927E-670762933EB6}" dt="2021-10-15T10:25:07.521" v="2102"/>
          <ac:grpSpMkLst>
            <pc:docMk/>
            <pc:sldMk cId="0" sldId="307"/>
            <ac:grpSpMk id="168270" creationId="{9D7ECCDB-D073-474E-9754-B6554ACC0EEA}"/>
          </ac:grpSpMkLst>
        </pc:grpChg>
        <pc:grpChg chg="del mod">
          <ac:chgData name="Le Vinh Thinh" userId="7b31fadc-e233-4086-a9fa-8d2746a5e226" providerId="ADAL" clId="{AAFA86D8-3660-4574-927E-670762933EB6}" dt="2021-10-15T10:25:07.521" v="2102"/>
          <ac:grpSpMkLst>
            <pc:docMk/>
            <pc:sldMk cId="0" sldId="307"/>
            <ac:grpSpMk id="168276" creationId="{A8178B87-0D57-49E1-8FC5-0E2B52141437}"/>
          </ac:grpSpMkLst>
        </pc:grpChg>
        <pc:grpChg chg="del mod">
          <ac:chgData name="Le Vinh Thinh" userId="7b31fadc-e233-4086-a9fa-8d2746a5e226" providerId="ADAL" clId="{AAFA86D8-3660-4574-927E-670762933EB6}" dt="2021-10-15T10:25:10.895" v="2104"/>
          <ac:grpSpMkLst>
            <pc:docMk/>
            <pc:sldMk cId="0" sldId="307"/>
            <ac:grpSpMk id="168280" creationId="{84897D44-36D9-4CFC-AA64-AD2A534697E3}"/>
          </ac:grpSpMkLst>
        </pc:grpChg>
        <pc:grpChg chg="del mod">
          <ac:chgData name="Le Vinh Thinh" userId="7b31fadc-e233-4086-a9fa-8d2746a5e226" providerId="ADAL" clId="{AAFA86D8-3660-4574-927E-670762933EB6}" dt="2021-10-15T10:25:13.784" v="2106"/>
          <ac:grpSpMkLst>
            <pc:docMk/>
            <pc:sldMk cId="0" sldId="307"/>
            <ac:grpSpMk id="168282" creationId="{D312540F-A47A-45F0-BF1B-9776D8118BB3}"/>
          </ac:grpSpMkLst>
        </pc:grpChg>
        <pc:grpChg chg="del mod">
          <ac:chgData name="Le Vinh Thinh" userId="7b31fadc-e233-4086-a9fa-8d2746a5e226" providerId="ADAL" clId="{AAFA86D8-3660-4574-927E-670762933EB6}" dt="2021-10-15T10:25:16.882" v="2109"/>
          <ac:grpSpMkLst>
            <pc:docMk/>
            <pc:sldMk cId="0" sldId="307"/>
            <ac:grpSpMk id="168284" creationId="{CE582051-5CCE-4074-995C-EAE326DB06CC}"/>
          </ac:grpSpMkLst>
        </pc:grpChg>
        <pc:grpChg chg="del mod">
          <ac:chgData name="Le Vinh Thinh" userId="7b31fadc-e233-4086-a9fa-8d2746a5e226" providerId="ADAL" clId="{AAFA86D8-3660-4574-927E-670762933EB6}" dt="2021-10-15T10:25:32.043" v="2116"/>
          <ac:grpSpMkLst>
            <pc:docMk/>
            <pc:sldMk cId="0" sldId="307"/>
            <ac:grpSpMk id="168287" creationId="{D575C112-3014-4933-8441-9DC732B0D88B}"/>
          </ac:grpSpMkLst>
        </pc:grpChg>
        <pc:grpChg chg="del mod">
          <ac:chgData name="Le Vinh Thinh" userId="7b31fadc-e233-4086-a9fa-8d2746a5e226" providerId="ADAL" clId="{AAFA86D8-3660-4574-927E-670762933EB6}" dt="2021-10-15T10:25:36.161" v="2118"/>
          <ac:grpSpMkLst>
            <pc:docMk/>
            <pc:sldMk cId="0" sldId="307"/>
            <ac:grpSpMk id="168294" creationId="{D4697F61-C986-4DCB-AF8B-73B17542EACA}"/>
          </ac:grpSpMkLst>
        </pc:grpChg>
        <pc:grpChg chg="del mod">
          <ac:chgData name="Le Vinh Thinh" userId="7b31fadc-e233-4086-a9fa-8d2746a5e226" providerId="ADAL" clId="{AAFA86D8-3660-4574-927E-670762933EB6}" dt="2021-10-15T10:25:41.852" v="2122"/>
          <ac:grpSpMkLst>
            <pc:docMk/>
            <pc:sldMk cId="0" sldId="307"/>
            <ac:grpSpMk id="168296" creationId="{0C37B07F-7CEE-4438-944F-B9B39C386BE4}"/>
          </ac:grpSpMkLst>
        </pc:grpChg>
        <pc:grpChg chg="del mod">
          <ac:chgData name="Le Vinh Thinh" userId="7b31fadc-e233-4086-a9fa-8d2746a5e226" providerId="ADAL" clId="{AAFA86D8-3660-4574-927E-670762933EB6}" dt="2021-10-15T10:26:03.542" v="2124"/>
          <ac:grpSpMkLst>
            <pc:docMk/>
            <pc:sldMk cId="0" sldId="307"/>
            <ac:grpSpMk id="168300" creationId="{A875E7EC-6D8B-430E-9410-33A0A2A9469E}"/>
          </ac:grpSpMkLst>
        </pc:grpChg>
        <pc:grpChg chg="del mod">
          <ac:chgData name="Le Vinh Thinh" userId="7b31fadc-e233-4086-a9fa-8d2746a5e226" providerId="ADAL" clId="{AAFA86D8-3660-4574-927E-670762933EB6}" dt="2021-10-15T10:26:10.940" v="2130"/>
          <ac:grpSpMkLst>
            <pc:docMk/>
            <pc:sldMk cId="0" sldId="307"/>
            <ac:grpSpMk id="168302" creationId="{DE9C35E5-D6E0-4AB2-B2E0-5BA72CEEFC3E}"/>
          </ac:grpSpMkLst>
        </pc:grpChg>
        <pc:grpChg chg="del mod">
          <ac:chgData name="Le Vinh Thinh" userId="7b31fadc-e233-4086-a9fa-8d2746a5e226" providerId="ADAL" clId="{AAFA86D8-3660-4574-927E-670762933EB6}" dt="2021-10-15T10:26:17.307" v="2133"/>
          <ac:grpSpMkLst>
            <pc:docMk/>
            <pc:sldMk cId="0" sldId="307"/>
            <ac:grpSpMk id="168308" creationId="{EF8C20D4-C090-4BED-B128-506DED7EF7C8}"/>
          </ac:grpSpMkLst>
        </pc:grpChg>
        <pc:grpChg chg="del mod">
          <ac:chgData name="Le Vinh Thinh" userId="7b31fadc-e233-4086-a9fa-8d2746a5e226" providerId="ADAL" clId="{AAFA86D8-3660-4574-927E-670762933EB6}" dt="2021-10-15T10:26:20.015" v="2138"/>
          <ac:grpSpMkLst>
            <pc:docMk/>
            <pc:sldMk cId="0" sldId="307"/>
            <ac:grpSpMk id="168311" creationId="{7D73CEB4-70F7-48BC-8167-8C01DDEC9CAC}"/>
          </ac:grpSpMkLst>
        </pc:grpChg>
        <pc:grpChg chg="del mod">
          <ac:chgData name="Le Vinh Thinh" userId="7b31fadc-e233-4086-a9fa-8d2746a5e226" providerId="ADAL" clId="{AAFA86D8-3660-4574-927E-670762933EB6}" dt="2021-10-15T10:26:23.325" v="2140"/>
          <ac:grpSpMkLst>
            <pc:docMk/>
            <pc:sldMk cId="0" sldId="307"/>
            <ac:grpSpMk id="168316" creationId="{E4DD0248-D3F2-43FF-BF8F-AEAC5C737A4E}"/>
          </ac:grpSpMkLst>
        </pc:grpChg>
        <pc:grpChg chg="del mod">
          <ac:chgData name="Le Vinh Thinh" userId="7b31fadc-e233-4086-a9fa-8d2746a5e226" providerId="ADAL" clId="{AAFA86D8-3660-4574-927E-670762933EB6}" dt="2021-10-15T10:26:33.814" v="2141" actId="478"/>
          <ac:grpSpMkLst>
            <pc:docMk/>
            <pc:sldMk cId="0" sldId="307"/>
            <ac:grpSpMk id="168318" creationId="{0E3D318F-CA94-499A-9F4E-A970D7BA1A96}"/>
          </ac:grpSpMkLst>
        </pc:grpChg>
        <pc:grpChg chg="del mod">
          <ac:chgData name="Le Vinh Thinh" userId="7b31fadc-e233-4086-a9fa-8d2746a5e226" providerId="ADAL" clId="{AAFA86D8-3660-4574-927E-670762933EB6}" dt="2021-10-15T10:26:48.037" v="2154"/>
          <ac:grpSpMkLst>
            <pc:docMk/>
            <pc:sldMk cId="0" sldId="307"/>
            <ac:grpSpMk id="168321" creationId="{5E21DADE-997B-4719-91BD-2ABC6E59BB6F}"/>
          </ac:grpSpMkLst>
        </pc:grpChg>
        <pc:grpChg chg="del mod">
          <ac:chgData name="Le Vinh Thinh" userId="7b31fadc-e233-4086-a9fa-8d2746a5e226" providerId="ADAL" clId="{AAFA86D8-3660-4574-927E-670762933EB6}" dt="2021-10-15T10:26:50.548" v="2159"/>
          <ac:grpSpMkLst>
            <pc:docMk/>
            <pc:sldMk cId="0" sldId="307"/>
            <ac:grpSpMk id="168327" creationId="{DF7D2D4E-0607-43CE-9F44-D62076627B16}"/>
          </ac:grpSpMkLst>
        </pc:grpChg>
        <pc:grpChg chg="del mod">
          <ac:chgData name="Le Vinh Thinh" userId="7b31fadc-e233-4086-a9fa-8d2746a5e226" providerId="ADAL" clId="{AAFA86D8-3660-4574-927E-670762933EB6}" dt="2021-10-15T10:26:53.064" v="2162"/>
          <ac:grpSpMkLst>
            <pc:docMk/>
            <pc:sldMk cId="0" sldId="307"/>
            <ac:grpSpMk id="168332" creationId="{8FA1A3A7-8521-4DAE-AA3B-02098CBC7FF2}"/>
          </ac:grpSpMkLst>
        </pc:grpChg>
        <pc:grpChg chg="del mod">
          <ac:chgData name="Le Vinh Thinh" userId="7b31fadc-e233-4086-a9fa-8d2746a5e226" providerId="ADAL" clId="{AAFA86D8-3660-4574-927E-670762933EB6}" dt="2021-10-15T10:27:00.552" v="2170"/>
          <ac:grpSpMkLst>
            <pc:docMk/>
            <pc:sldMk cId="0" sldId="307"/>
            <ac:grpSpMk id="168335" creationId="{01F28074-701D-463C-8E91-AA5528E6D350}"/>
          </ac:grpSpMkLst>
        </pc:grpChg>
        <pc:grpChg chg="del mod">
          <ac:chgData name="Le Vinh Thinh" userId="7b31fadc-e233-4086-a9fa-8d2746a5e226" providerId="ADAL" clId="{AAFA86D8-3660-4574-927E-670762933EB6}" dt="2021-10-15T10:27:00.552" v="2170"/>
          <ac:grpSpMkLst>
            <pc:docMk/>
            <pc:sldMk cId="0" sldId="307"/>
            <ac:grpSpMk id="168340" creationId="{35ECC514-9355-4EE0-9DCE-2FC32C0EFBA8}"/>
          </ac:grpSpMkLst>
        </pc:grpChg>
        <pc:grpChg chg="del mod">
          <ac:chgData name="Le Vinh Thinh" userId="7b31fadc-e233-4086-a9fa-8d2746a5e226" providerId="ADAL" clId="{AAFA86D8-3660-4574-927E-670762933EB6}" dt="2021-10-15T10:27:00.552" v="2170"/>
          <ac:grpSpMkLst>
            <pc:docMk/>
            <pc:sldMk cId="0" sldId="307"/>
            <ac:grpSpMk id="168341" creationId="{2A76D36E-BECB-4F8C-A41B-F4F37EF0CD67}"/>
          </ac:grpSpMkLst>
        </pc:grpChg>
        <pc:grpChg chg="del mod">
          <ac:chgData name="Le Vinh Thinh" userId="7b31fadc-e233-4086-a9fa-8d2746a5e226" providerId="ADAL" clId="{AAFA86D8-3660-4574-927E-670762933EB6}" dt="2021-10-15T10:27:03.052" v="2175"/>
          <ac:grpSpMkLst>
            <pc:docMk/>
            <pc:sldMk cId="0" sldId="307"/>
            <ac:grpSpMk id="168344" creationId="{0D4AF346-C975-4D03-B7B7-B618CD6B6B73}"/>
          </ac:grpSpMkLst>
        </pc:grpChg>
        <pc:grpChg chg="del mod">
          <ac:chgData name="Le Vinh Thinh" userId="7b31fadc-e233-4086-a9fa-8d2746a5e226" providerId="ADAL" clId="{AAFA86D8-3660-4574-927E-670762933EB6}" dt="2021-10-15T10:27:11.607" v="2186"/>
          <ac:grpSpMkLst>
            <pc:docMk/>
            <pc:sldMk cId="0" sldId="307"/>
            <ac:grpSpMk id="168349" creationId="{D2BD1107-4281-4DEE-8E18-EEB161E92108}"/>
          </ac:grpSpMkLst>
        </pc:grpChg>
        <pc:grpChg chg="del mod">
          <ac:chgData name="Le Vinh Thinh" userId="7b31fadc-e233-4086-a9fa-8d2746a5e226" providerId="ADAL" clId="{AAFA86D8-3660-4574-927E-670762933EB6}" dt="2021-10-15T10:27:21.082" v="2191"/>
          <ac:grpSpMkLst>
            <pc:docMk/>
            <pc:sldMk cId="0" sldId="307"/>
            <ac:grpSpMk id="168360" creationId="{F474CBA6-9AB3-4564-BFE5-54710E3AF7AE}"/>
          </ac:grpSpMkLst>
        </pc:grpChg>
        <pc:grpChg chg="del mod">
          <ac:chgData name="Le Vinh Thinh" userId="7b31fadc-e233-4086-a9fa-8d2746a5e226" providerId="ADAL" clId="{AAFA86D8-3660-4574-927E-670762933EB6}" dt="2021-10-15T10:28:26.935" v="2232"/>
          <ac:grpSpMkLst>
            <pc:docMk/>
            <pc:sldMk cId="0" sldId="307"/>
            <ac:grpSpMk id="168363" creationId="{85AE6391-82F0-4EA4-B665-D73BDFD93D49}"/>
          </ac:grpSpMkLst>
        </pc:grpChg>
        <pc:grpChg chg="del mod">
          <ac:chgData name="Le Vinh Thinh" userId="7b31fadc-e233-4086-a9fa-8d2746a5e226" providerId="ADAL" clId="{AAFA86D8-3660-4574-927E-670762933EB6}" dt="2021-10-15T10:27:24.148" v="2197"/>
          <ac:grpSpMkLst>
            <pc:docMk/>
            <pc:sldMk cId="0" sldId="307"/>
            <ac:grpSpMk id="168365" creationId="{7307DAB8-5387-4522-9211-6C1C4A6DB07A}"/>
          </ac:grpSpMkLst>
        </pc:grpChg>
        <pc:grpChg chg="del mod">
          <ac:chgData name="Le Vinh Thinh" userId="7b31fadc-e233-4086-a9fa-8d2746a5e226" providerId="ADAL" clId="{AAFA86D8-3660-4574-927E-670762933EB6}" dt="2021-10-15T10:28:26.935" v="2232"/>
          <ac:grpSpMkLst>
            <pc:docMk/>
            <pc:sldMk cId="0" sldId="307"/>
            <ac:grpSpMk id="168371" creationId="{4E3914B7-59DC-4E3A-9D61-1DDD21686F2F}"/>
          </ac:grpSpMkLst>
        </pc:grpChg>
        <pc:grpChg chg="del mod">
          <ac:chgData name="Le Vinh Thinh" userId="7b31fadc-e233-4086-a9fa-8d2746a5e226" providerId="ADAL" clId="{AAFA86D8-3660-4574-927E-670762933EB6}" dt="2021-10-15T10:28:51.180" v="2247" actId="478"/>
          <ac:grpSpMkLst>
            <pc:docMk/>
            <pc:sldMk cId="0" sldId="307"/>
            <ac:grpSpMk id="168379" creationId="{73B4E7AF-DEF4-48D3-B5A2-D21B2DE2DDB2}"/>
          </ac:grpSpMkLst>
        </pc:grpChg>
        <pc:grpChg chg="del mod">
          <ac:chgData name="Le Vinh Thinh" userId="7b31fadc-e233-4086-a9fa-8d2746a5e226" providerId="ADAL" clId="{AAFA86D8-3660-4574-927E-670762933EB6}" dt="2021-10-15T10:28:00.759" v="2211"/>
          <ac:grpSpMkLst>
            <pc:docMk/>
            <pc:sldMk cId="0" sldId="307"/>
            <ac:grpSpMk id="168383" creationId="{3D3C21B3-F9CC-464C-B2E6-A406524257D1}"/>
          </ac:grpSpMkLst>
        </pc:grpChg>
        <pc:grpChg chg="del mod">
          <ac:chgData name="Le Vinh Thinh" userId="7b31fadc-e233-4086-a9fa-8d2746a5e226" providerId="ADAL" clId="{AAFA86D8-3660-4574-927E-670762933EB6}" dt="2021-10-15T10:28:49.979" v="2246" actId="478"/>
          <ac:grpSpMkLst>
            <pc:docMk/>
            <pc:sldMk cId="0" sldId="307"/>
            <ac:grpSpMk id="168385" creationId="{B7BBC9B7-B12F-44FB-9C0E-489063A56670}"/>
          </ac:grpSpMkLst>
        </pc:grpChg>
        <pc:grpChg chg="del mod">
          <ac:chgData name="Le Vinh Thinh" userId="7b31fadc-e233-4086-a9fa-8d2746a5e226" providerId="ADAL" clId="{AAFA86D8-3660-4574-927E-670762933EB6}" dt="2021-10-15T10:28:12.558" v="2219"/>
          <ac:grpSpMkLst>
            <pc:docMk/>
            <pc:sldMk cId="0" sldId="307"/>
            <ac:grpSpMk id="168391" creationId="{8CCDB270-A562-414E-B9ED-A285681CE5A3}"/>
          </ac:grpSpMkLst>
        </pc:grpChg>
        <pc:grpChg chg="del mod">
          <ac:chgData name="Le Vinh Thinh" userId="7b31fadc-e233-4086-a9fa-8d2746a5e226" providerId="ADAL" clId="{AAFA86D8-3660-4574-927E-670762933EB6}" dt="2021-10-15T10:28:18.306" v="2226"/>
          <ac:grpSpMkLst>
            <pc:docMk/>
            <pc:sldMk cId="0" sldId="307"/>
            <ac:grpSpMk id="168393" creationId="{4D519037-32C8-4CF6-B30D-49A1A67C4215}"/>
          </ac:grpSpMkLst>
        </pc:grpChg>
        <pc:grpChg chg="del mod">
          <ac:chgData name="Le Vinh Thinh" userId="7b31fadc-e233-4086-a9fa-8d2746a5e226" providerId="ADAL" clId="{AAFA86D8-3660-4574-927E-670762933EB6}" dt="2021-10-15T10:28:26.935" v="2232"/>
          <ac:grpSpMkLst>
            <pc:docMk/>
            <pc:sldMk cId="0" sldId="307"/>
            <ac:grpSpMk id="168400" creationId="{F748241D-ED13-40F9-BB4C-E0D33259723A}"/>
          </ac:grpSpMkLst>
        </pc:grpChg>
        <pc:grpChg chg="del mod">
          <ac:chgData name="Le Vinh Thinh" userId="7b31fadc-e233-4086-a9fa-8d2746a5e226" providerId="ADAL" clId="{AAFA86D8-3660-4574-927E-670762933EB6}" dt="2021-10-15T10:28:31.637" v="2239"/>
          <ac:grpSpMkLst>
            <pc:docMk/>
            <pc:sldMk cId="0" sldId="307"/>
            <ac:grpSpMk id="168406" creationId="{8BD60887-BBA0-4917-98C5-313E5F9A8B25}"/>
          </ac:grpSpMkLst>
        </pc:grpChg>
        <pc:grpChg chg="del mod">
          <ac:chgData name="Le Vinh Thinh" userId="7b31fadc-e233-4086-a9fa-8d2746a5e226" providerId="ADAL" clId="{AAFA86D8-3660-4574-927E-670762933EB6}" dt="2021-10-15T10:28:47.324" v="2244" actId="478"/>
          <ac:grpSpMkLst>
            <pc:docMk/>
            <pc:sldMk cId="0" sldId="307"/>
            <ac:grpSpMk id="168407" creationId="{DF4CDFBD-A6D4-46C8-A733-F85FFCB9D701}"/>
          </ac:grpSpMkLst>
        </pc:grpChg>
        <pc:grpChg chg="del mod">
          <ac:chgData name="Le Vinh Thinh" userId="7b31fadc-e233-4086-a9fa-8d2746a5e226" providerId="ADAL" clId="{AAFA86D8-3660-4574-927E-670762933EB6}" dt="2021-10-15T10:28:33.474" v="2242"/>
          <ac:grpSpMkLst>
            <pc:docMk/>
            <pc:sldMk cId="0" sldId="307"/>
            <ac:grpSpMk id="168414" creationId="{CADB96EC-9851-462D-BF72-A85C46D14E49}"/>
          </ac:grpSpMkLst>
        </pc:grpChg>
        <pc:grpChg chg="del mod">
          <ac:chgData name="Le Vinh Thinh" userId="7b31fadc-e233-4086-a9fa-8d2746a5e226" providerId="ADAL" clId="{AAFA86D8-3660-4574-927E-670762933EB6}" dt="2021-10-15T10:28:45.895" v="2243" actId="478"/>
          <ac:grpSpMkLst>
            <pc:docMk/>
            <pc:sldMk cId="0" sldId="307"/>
            <ac:grpSpMk id="168417" creationId="{19464105-D89D-4CFB-B449-BE3FD93CFDDB}"/>
          </ac:grpSpMkLst>
        </pc:grpChg>
        <pc:grpChg chg="del mod">
          <ac:chgData name="Le Vinh Thinh" userId="7b31fadc-e233-4086-a9fa-8d2746a5e226" providerId="ADAL" clId="{AAFA86D8-3660-4574-927E-670762933EB6}" dt="2021-10-15T10:29:13.195" v="2255"/>
          <ac:grpSpMkLst>
            <pc:docMk/>
            <pc:sldMk cId="0" sldId="307"/>
            <ac:grpSpMk id="168420" creationId="{42DAD580-23FC-4750-9341-7D6887892050}"/>
          </ac:grpSpMkLst>
        </pc:grpChg>
        <pc:grpChg chg="del mod">
          <ac:chgData name="Le Vinh Thinh" userId="7b31fadc-e233-4086-a9fa-8d2746a5e226" providerId="ADAL" clId="{AAFA86D8-3660-4574-927E-670762933EB6}" dt="2021-10-15T10:29:19.252" v="2261"/>
          <ac:grpSpMkLst>
            <pc:docMk/>
            <pc:sldMk cId="0" sldId="307"/>
            <ac:grpSpMk id="168424" creationId="{DACC112C-05B1-406D-9486-3AC5B29C3BED}"/>
          </ac:grpSpMkLst>
        </pc:grpChg>
        <pc:grpChg chg="del mod">
          <ac:chgData name="Le Vinh Thinh" userId="7b31fadc-e233-4086-a9fa-8d2746a5e226" providerId="ADAL" clId="{AAFA86D8-3660-4574-927E-670762933EB6}" dt="2021-10-15T10:29:25.986" v="2265"/>
          <ac:grpSpMkLst>
            <pc:docMk/>
            <pc:sldMk cId="0" sldId="307"/>
            <ac:grpSpMk id="168430" creationId="{1583BB96-37E8-4793-B6DE-6E4A55F86654}"/>
          </ac:grpSpMkLst>
        </pc:grpChg>
        <pc:grpChg chg="del mod">
          <ac:chgData name="Le Vinh Thinh" userId="7b31fadc-e233-4086-a9fa-8d2746a5e226" providerId="ADAL" clId="{AAFA86D8-3660-4574-927E-670762933EB6}" dt="2021-10-15T10:29:30.727" v="2267"/>
          <ac:grpSpMkLst>
            <pc:docMk/>
            <pc:sldMk cId="0" sldId="307"/>
            <ac:grpSpMk id="168434" creationId="{25E08976-782E-4A70-95E0-6D0EFCB1B25D}"/>
          </ac:grpSpMkLst>
        </pc:grpChg>
        <pc:grpChg chg="del mod">
          <ac:chgData name="Le Vinh Thinh" userId="7b31fadc-e233-4086-a9fa-8d2746a5e226" providerId="ADAL" clId="{AAFA86D8-3660-4574-927E-670762933EB6}" dt="2021-10-15T10:29:33.916" v="2271"/>
          <ac:grpSpMkLst>
            <pc:docMk/>
            <pc:sldMk cId="0" sldId="307"/>
            <ac:grpSpMk id="168436" creationId="{2D7D7BD9-DED2-4691-8C63-402D07D45D09}"/>
          </ac:grpSpMkLst>
        </pc:grpChg>
        <pc:grpChg chg="del mod">
          <ac:chgData name="Le Vinh Thinh" userId="7b31fadc-e233-4086-a9fa-8d2746a5e226" providerId="ADAL" clId="{AAFA86D8-3660-4574-927E-670762933EB6}" dt="2021-10-15T10:29:35.534" v="2273"/>
          <ac:grpSpMkLst>
            <pc:docMk/>
            <pc:sldMk cId="0" sldId="307"/>
            <ac:grpSpMk id="168440" creationId="{07A73BFE-9AE9-490E-9B7C-BF5516AD0162}"/>
          </ac:grpSpMkLst>
        </pc:grpChg>
        <pc:grpChg chg="del mod">
          <ac:chgData name="Le Vinh Thinh" userId="7b31fadc-e233-4086-a9fa-8d2746a5e226" providerId="ADAL" clId="{AAFA86D8-3660-4574-927E-670762933EB6}" dt="2021-10-15T10:29:46.148" v="2274" actId="478"/>
          <ac:grpSpMkLst>
            <pc:docMk/>
            <pc:sldMk cId="0" sldId="307"/>
            <ac:grpSpMk id="168442" creationId="{0B3D9543-A380-428D-B5DE-C820E12C4961}"/>
          </ac:grpSpMkLst>
        </pc:grpChg>
        <pc:grpChg chg="del mod">
          <ac:chgData name="Le Vinh Thinh" userId="7b31fadc-e233-4086-a9fa-8d2746a5e226" providerId="ADAL" clId="{AAFA86D8-3660-4574-927E-670762933EB6}" dt="2021-10-15T10:30:11.466" v="2280"/>
          <ac:grpSpMkLst>
            <pc:docMk/>
            <pc:sldMk cId="0" sldId="307"/>
            <ac:grpSpMk id="168445" creationId="{9DEE49C9-A0A5-4870-8D16-B48E18777554}"/>
          </ac:grpSpMkLst>
        </pc:grpChg>
        <pc:grpChg chg="del mod">
          <ac:chgData name="Le Vinh Thinh" userId="7b31fadc-e233-4086-a9fa-8d2746a5e226" providerId="ADAL" clId="{AAFA86D8-3660-4574-927E-670762933EB6}" dt="2021-10-15T10:30:37.085" v="2292"/>
          <ac:grpSpMkLst>
            <pc:docMk/>
            <pc:sldMk cId="0" sldId="307"/>
            <ac:grpSpMk id="168448" creationId="{15FBE0B2-881B-4971-BED9-935A6E113AD4}"/>
          </ac:grpSpMkLst>
        </pc:grpChg>
        <pc:grpChg chg="del mod">
          <ac:chgData name="Le Vinh Thinh" userId="7b31fadc-e233-4086-a9fa-8d2746a5e226" providerId="ADAL" clId="{AAFA86D8-3660-4574-927E-670762933EB6}" dt="2021-10-15T10:30:37.085" v="2292"/>
          <ac:grpSpMkLst>
            <pc:docMk/>
            <pc:sldMk cId="0" sldId="307"/>
            <ac:grpSpMk id="168458" creationId="{871E4979-1764-4B5E-BE59-8BCAEDD70F8F}"/>
          </ac:grpSpMkLst>
        </pc:grpChg>
        <pc:grpChg chg="del mod">
          <ac:chgData name="Le Vinh Thinh" userId="7b31fadc-e233-4086-a9fa-8d2746a5e226" providerId="ADAL" clId="{AAFA86D8-3660-4574-927E-670762933EB6}" dt="2021-10-15T10:31:09.379" v="2295"/>
          <ac:grpSpMkLst>
            <pc:docMk/>
            <pc:sldMk cId="0" sldId="307"/>
            <ac:grpSpMk id="168460" creationId="{68D7C00B-52E2-4E9C-B26C-7072ABFDD634}"/>
          </ac:grpSpMkLst>
        </pc:grpChg>
        <pc:grpChg chg="del mod">
          <ac:chgData name="Le Vinh Thinh" userId="7b31fadc-e233-4086-a9fa-8d2746a5e226" providerId="ADAL" clId="{AAFA86D8-3660-4574-927E-670762933EB6}" dt="2021-10-15T10:31:18.310" v="2309"/>
          <ac:grpSpMkLst>
            <pc:docMk/>
            <pc:sldMk cId="0" sldId="307"/>
            <ac:grpSpMk id="168463" creationId="{F389B395-C3B6-4496-8AA3-83C771FA7445}"/>
          </ac:grpSpMkLst>
        </pc:grpChg>
        <pc:grpChg chg="del mod">
          <ac:chgData name="Le Vinh Thinh" userId="7b31fadc-e233-4086-a9fa-8d2746a5e226" providerId="ADAL" clId="{AAFA86D8-3660-4574-927E-670762933EB6}" dt="2021-10-15T10:31:15.592" v="2302"/>
          <ac:grpSpMkLst>
            <pc:docMk/>
            <pc:sldMk cId="0" sldId="307"/>
            <ac:grpSpMk id="168466" creationId="{E56C73B9-69E9-4B80-BC83-5134C8A4CF1B}"/>
          </ac:grpSpMkLst>
        </pc:grpChg>
        <pc:grpChg chg="del mod">
          <ac:chgData name="Le Vinh Thinh" userId="7b31fadc-e233-4086-a9fa-8d2746a5e226" providerId="ADAL" clId="{AAFA86D8-3660-4574-927E-670762933EB6}" dt="2021-10-15T10:31:18.310" v="2309"/>
          <ac:grpSpMkLst>
            <pc:docMk/>
            <pc:sldMk cId="0" sldId="307"/>
            <ac:grpSpMk id="168470" creationId="{C405CBCB-104A-4DD5-A3B1-3712FA923354}"/>
          </ac:grpSpMkLst>
        </pc:grpChg>
        <pc:grpChg chg="del mod">
          <ac:chgData name="Le Vinh Thinh" userId="7b31fadc-e233-4086-a9fa-8d2746a5e226" providerId="ADAL" clId="{AAFA86D8-3660-4574-927E-670762933EB6}" dt="2021-10-15T10:31:23.881" v="2319"/>
          <ac:grpSpMkLst>
            <pc:docMk/>
            <pc:sldMk cId="0" sldId="307"/>
            <ac:grpSpMk id="168477" creationId="{EF2C1D7B-A157-4C24-A9D5-E4EEAEAAAD9D}"/>
          </ac:grpSpMkLst>
        </pc:grpChg>
        <pc:grpChg chg="del mod">
          <ac:chgData name="Le Vinh Thinh" userId="7b31fadc-e233-4086-a9fa-8d2746a5e226" providerId="ADAL" clId="{AAFA86D8-3660-4574-927E-670762933EB6}" dt="2021-10-15T10:31:23.881" v="2319"/>
          <ac:grpSpMkLst>
            <pc:docMk/>
            <pc:sldMk cId="0" sldId="307"/>
            <ac:grpSpMk id="168487" creationId="{1377D98B-5155-461D-945E-41B52F9D1B04}"/>
          </ac:grpSpMkLst>
        </pc:grpChg>
        <pc:grpChg chg="del mod">
          <ac:chgData name="Le Vinh Thinh" userId="7b31fadc-e233-4086-a9fa-8d2746a5e226" providerId="ADAL" clId="{AAFA86D8-3660-4574-927E-670762933EB6}" dt="2021-10-15T10:31:26.883" v="2324"/>
          <ac:grpSpMkLst>
            <pc:docMk/>
            <pc:sldMk cId="0" sldId="307"/>
            <ac:grpSpMk id="168488" creationId="{20218972-B4A2-4EBF-AFDE-A589E5394370}"/>
          </ac:grpSpMkLst>
        </pc:grpChg>
        <pc:grpChg chg="del mod">
          <ac:chgData name="Le Vinh Thinh" userId="7b31fadc-e233-4086-a9fa-8d2746a5e226" providerId="ADAL" clId="{AAFA86D8-3660-4574-927E-670762933EB6}" dt="2021-10-15T10:31:29.020" v="2326"/>
          <ac:grpSpMkLst>
            <pc:docMk/>
            <pc:sldMk cId="0" sldId="307"/>
            <ac:grpSpMk id="168493" creationId="{DC6EE209-D1D4-4206-9DAE-8FD3853770DB}"/>
          </ac:grpSpMkLst>
        </pc:grpChg>
        <pc:grpChg chg="del mod">
          <ac:chgData name="Le Vinh Thinh" userId="7b31fadc-e233-4086-a9fa-8d2746a5e226" providerId="ADAL" clId="{AAFA86D8-3660-4574-927E-670762933EB6}" dt="2021-10-15T10:31:33.487" v="2328"/>
          <ac:grpSpMkLst>
            <pc:docMk/>
            <pc:sldMk cId="0" sldId="307"/>
            <ac:grpSpMk id="168495" creationId="{A72D9E07-5AD4-42F0-A1F0-770876F95CC8}"/>
          </ac:grpSpMkLst>
        </pc:grpChg>
        <pc:grpChg chg="del mod">
          <ac:chgData name="Le Vinh Thinh" userId="7b31fadc-e233-4086-a9fa-8d2746a5e226" providerId="ADAL" clId="{AAFA86D8-3660-4574-927E-670762933EB6}" dt="2021-10-15T10:31:36.308" v="2334"/>
          <ac:grpSpMkLst>
            <pc:docMk/>
            <pc:sldMk cId="0" sldId="307"/>
            <ac:grpSpMk id="168497" creationId="{B82341AA-C7B0-4D81-BE02-EB8AC4233C04}"/>
          </ac:grpSpMkLst>
        </pc:grpChg>
        <pc:grpChg chg="del mod">
          <ac:chgData name="Le Vinh Thinh" userId="7b31fadc-e233-4086-a9fa-8d2746a5e226" providerId="ADAL" clId="{AAFA86D8-3660-4574-927E-670762933EB6}" dt="2021-10-15T10:31:38.609" v="2337"/>
          <ac:grpSpMkLst>
            <pc:docMk/>
            <pc:sldMk cId="0" sldId="307"/>
            <ac:grpSpMk id="168503" creationId="{E14E9A85-FA87-40FA-8BD3-BE8852E0D235}"/>
          </ac:grpSpMkLst>
        </pc:grpChg>
        <pc:grpChg chg="del mod">
          <ac:chgData name="Le Vinh Thinh" userId="7b31fadc-e233-4086-a9fa-8d2746a5e226" providerId="ADAL" clId="{AAFA86D8-3660-4574-927E-670762933EB6}" dt="2021-10-15T10:31:42.355" v="2342"/>
          <ac:grpSpMkLst>
            <pc:docMk/>
            <pc:sldMk cId="0" sldId="307"/>
            <ac:grpSpMk id="168506" creationId="{8BCA10AB-CF83-4811-8C60-582030A42721}"/>
          </ac:grpSpMkLst>
        </pc:grpChg>
        <pc:grpChg chg="del mod">
          <ac:chgData name="Le Vinh Thinh" userId="7b31fadc-e233-4086-a9fa-8d2746a5e226" providerId="ADAL" clId="{AAFA86D8-3660-4574-927E-670762933EB6}" dt="2021-10-15T10:31:47.361" v="2345"/>
          <ac:grpSpMkLst>
            <pc:docMk/>
            <pc:sldMk cId="0" sldId="307"/>
            <ac:grpSpMk id="168511" creationId="{FBF21C4B-FA1A-419D-AA10-147ACA0F00D2}"/>
          </ac:grpSpMkLst>
        </pc:grpChg>
        <pc:grpChg chg="del mod">
          <ac:chgData name="Le Vinh Thinh" userId="7b31fadc-e233-4086-a9fa-8d2746a5e226" providerId="ADAL" clId="{AAFA86D8-3660-4574-927E-670762933EB6}" dt="2021-10-15T10:31:55.132" v="2348"/>
          <ac:grpSpMkLst>
            <pc:docMk/>
            <pc:sldMk cId="0" sldId="307"/>
            <ac:grpSpMk id="168514" creationId="{7D4E444B-353B-49A6-A339-C322E5B20E47}"/>
          </ac:grpSpMkLst>
        </pc:grpChg>
        <pc:grpChg chg="del mod">
          <ac:chgData name="Le Vinh Thinh" userId="7b31fadc-e233-4086-a9fa-8d2746a5e226" providerId="ADAL" clId="{AAFA86D8-3660-4574-927E-670762933EB6}" dt="2021-10-15T10:32:03.608" v="2351"/>
          <ac:grpSpMkLst>
            <pc:docMk/>
            <pc:sldMk cId="0" sldId="307"/>
            <ac:grpSpMk id="168517" creationId="{406B57F6-C3C1-4AEB-81B8-17D28F15CAD6}"/>
          </ac:grpSpMkLst>
        </pc:grpChg>
        <pc:grpChg chg="del mod">
          <ac:chgData name="Le Vinh Thinh" userId="7b31fadc-e233-4086-a9fa-8d2746a5e226" providerId="ADAL" clId="{AAFA86D8-3660-4574-927E-670762933EB6}" dt="2021-10-15T10:32:09.895" v="2353"/>
          <ac:grpSpMkLst>
            <pc:docMk/>
            <pc:sldMk cId="0" sldId="307"/>
            <ac:grpSpMk id="168520" creationId="{8F0557F3-D82A-4A5E-B2C6-08FC7DA4FCBC}"/>
          </ac:grpSpMkLst>
        </pc:grpChg>
        <pc:grpChg chg="del mod">
          <ac:chgData name="Le Vinh Thinh" userId="7b31fadc-e233-4086-a9fa-8d2746a5e226" providerId="ADAL" clId="{AAFA86D8-3660-4574-927E-670762933EB6}" dt="2021-10-15T10:32:12.264" v="2355"/>
          <ac:grpSpMkLst>
            <pc:docMk/>
            <pc:sldMk cId="0" sldId="307"/>
            <ac:grpSpMk id="168522" creationId="{81E2B7D0-4353-41AD-951A-816C78AAC94E}"/>
          </ac:grpSpMkLst>
        </pc:grpChg>
        <pc:grpChg chg="del mod">
          <ac:chgData name="Le Vinh Thinh" userId="7b31fadc-e233-4086-a9fa-8d2746a5e226" providerId="ADAL" clId="{AAFA86D8-3660-4574-927E-670762933EB6}" dt="2021-10-15T10:32:35.894" v="2358"/>
          <ac:grpSpMkLst>
            <pc:docMk/>
            <pc:sldMk cId="0" sldId="307"/>
            <ac:grpSpMk id="168524" creationId="{4DC5C698-3C0E-46C5-8FC8-50D6C9F53A4E}"/>
          </ac:grpSpMkLst>
        </pc:grpChg>
        <pc:grpChg chg="del mod">
          <ac:chgData name="Le Vinh Thinh" userId="7b31fadc-e233-4086-a9fa-8d2746a5e226" providerId="ADAL" clId="{AAFA86D8-3660-4574-927E-670762933EB6}" dt="2021-10-15T10:32:38.572" v="2361"/>
          <ac:grpSpMkLst>
            <pc:docMk/>
            <pc:sldMk cId="0" sldId="307"/>
            <ac:grpSpMk id="168527" creationId="{AD24CEEC-FB0D-4583-91F5-455EA50E69CA}"/>
          </ac:grpSpMkLst>
        </pc:grpChg>
        <pc:grpChg chg="del mod">
          <ac:chgData name="Le Vinh Thinh" userId="7b31fadc-e233-4086-a9fa-8d2746a5e226" providerId="ADAL" clId="{AAFA86D8-3660-4574-927E-670762933EB6}" dt="2021-10-15T10:32:48.939" v="2363"/>
          <ac:grpSpMkLst>
            <pc:docMk/>
            <pc:sldMk cId="0" sldId="307"/>
            <ac:grpSpMk id="168530" creationId="{D19B3282-B684-4BB8-B1F7-CD26198E4AFC}"/>
          </ac:grpSpMkLst>
        </pc:grpChg>
        <pc:grpChg chg="del mod">
          <ac:chgData name="Le Vinh Thinh" userId="7b31fadc-e233-4086-a9fa-8d2746a5e226" providerId="ADAL" clId="{AAFA86D8-3660-4574-927E-670762933EB6}" dt="2021-10-15T10:32:55.176" v="2366"/>
          <ac:grpSpMkLst>
            <pc:docMk/>
            <pc:sldMk cId="0" sldId="307"/>
            <ac:grpSpMk id="168532" creationId="{E5102A59-9011-465B-AEAB-BB039E06179A}"/>
          </ac:grpSpMkLst>
        </pc:grpChg>
        <pc:grpChg chg="del mod">
          <ac:chgData name="Le Vinh Thinh" userId="7b31fadc-e233-4086-a9fa-8d2746a5e226" providerId="ADAL" clId="{AAFA86D8-3660-4574-927E-670762933EB6}" dt="2021-10-15T10:32:57.739" v="2369"/>
          <ac:grpSpMkLst>
            <pc:docMk/>
            <pc:sldMk cId="0" sldId="307"/>
            <ac:grpSpMk id="168535" creationId="{A3A6EA27-508B-4635-AF68-BD8C3922B526}"/>
          </ac:grpSpMkLst>
        </pc:grpChg>
        <pc:grpChg chg="del mod">
          <ac:chgData name="Le Vinh Thinh" userId="7b31fadc-e233-4086-a9fa-8d2746a5e226" providerId="ADAL" clId="{AAFA86D8-3660-4574-927E-670762933EB6}" dt="2021-10-15T10:33:04.296" v="2372"/>
          <ac:grpSpMkLst>
            <pc:docMk/>
            <pc:sldMk cId="0" sldId="307"/>
            <ac:grpSpMk id="168538" creationId="{54FB7028-83F9-4EF8-A643-60E9B4DF45DE}"/>
          </ac:grpSpMkLst>
        </pc:grpChg>
        <pc:grpChg chg="del mod">
          <ac:chgData name="Le Vinh Thinh" userId="7b31fadc-e233-4086-a9fa-8d2746a5e226" providerId="ADAL" clId="{AAFA86D8-3660-4574-927E-670762933EB6}" dt="2021-10-15T10:33:08.197" v="2377"/>
          <ac:grpSpMkLst>
            <pc:docMk/>
            <pc:sldMk cId="0" sldId="307"/>
            <ac:grpSpMk id="168541" creationId="{2872E716-E931-4C27-88EF-AFCA603B481D}"/>
          </ac:grpSpMkLst>
        </pc:grpChg>
        <pc:grpChg chg="del mod">
          <ac:chgData name="Le Vinh Thinh" userId="7b31fadc-e233-4086-a9fa-8d2746a5e226" providerId="ADAL" clId="{AAFA86D8-3660-4574-927E-670762933EB6}" dt="2021-10-15T10:33:16.277" v="2382"/>
          <ac:grpSpMkLst>
            <pc:docMk/>
            <pc:sldMk cId="0" sldId="307"/>
            <ac:grpSpMk id="168546" creationId="{9B6680ED-DDEF-4E44-BE0F-342911F62DD7}"/>
          </ac:grpSpMkLst>
        </pc:grpChg>
        <pc:grpChg chg="del mod">
          <ac:chgData name="Le Vinh Thinh" userId="7b31fadc-e233-4086-a9fa-8d2746a5e226" providerId="ADAL" clId="{AAFA86D8-3660-4574-927E-670762933EB6}" dt="2021-10-15T10:34:12.568" v="2412" actId="478"/>
          <ac:grpSpMkLst>
            <pc:docMk/>
            <pc:sldMk cId="0" sldId="307"/>
            <ac:grpSpMk id="168551" creationId="{6698F472-09D4-4524-A3CD-2C01BB795C94}"/>
          </ac:grpSpMkLst>
        </pc:grpChg>
        <pc:grpChg chg="del mod">
          <ac:chgData name="Le Vinh Thinh" userId="7b31fadc-e233-4086-a9fa-8d2746a5e226" providerId="ADAL" clId="{AAFA86D8-3660-4574-927E-670762933EB6}" dt="2021-10-15T10:33:47.392" v="2395"/>
          <ac:grpSpMkLst>
            <pc:docMk/>
            <pc:sldMk cId="0" sldId="307"/>
            <ac:grpSpMk id="168556" creationId="{80914F75-A2F7-4AAF-9BF8-A59537229759}"/>
          </ac:grpSpMkLst>
        </pc:grpChg>
        <pc:grpChg chg="del mod">
          <ac:chgData name="Le Vinh Thinh" userId="7b31fadc-e233-4086-a9fa-8d2746a5e226" providerId="ADAL" clId="{AAFA86D8-3660-4574-927E-670762933EB6}" dt="2021-10-15T10:33:54.524" v="2398"/>
          <ac:grpSpMkLst>
            <pc:docMk/>
            <pc:sldMk cId="0" sldId="307"/>
            <ac:grpSpMk id="168564" creationId="{461F789D-79AC-47DF-96D6-62B72EAEAA8C}"/>
          </ac:grpSpMkLst>
        </pc:grpChg>
        <pc:grpChg chg="del mod">
          <ac:chgData name="Le Vinh Thinh" userId="7b31fadc-e233-4086-a9fa-8d2746a5e226" providerId="ADAL" clId="{AAFA86D8-3660-4574-927E-670762933EB6}" dt="2021-10-15T10:33:56.378" v="2401"/>
          <ac:grpSpMkLst>
            <pc:docMk/>
            <pc:sldMk cId="0" sldId="307"/>
            <ac:grpSpMk id="168567" creationId="{725150C7-F399-4439-8F07-4F0FE6D21315}"/>
          </ac:grpSpMkLst>
        </pc:grpChg>
        <pc:grpChg chg="del mod">
          <ac:chgData name="Le Vinh Thinh" userId="7b31fadc-e233-4086-a9fa-8d2746a5e226" providerId="ADAL" clId="{AAFA86D8-3660-4574-927E-670762933EB6}" dt="2021-10-15T10:33:59.044" v="2406"/>
          <ac:grpSpMkLst>
            <pc:docMk/>
            <pc:sldMk cId="0" sldId="307"/>
            <ac:grpSpMk id="168570" creationId="{5B527428-E883-4267-987A-7EC74252E584}"/>
          </ac:grpSpMkLst>
        </pc:grpChg>
        <pc:grpChg chg="del mod">
          <ac:chgData name="Le Vinh Thinh" userId="7b31fadc-e233-4086-a9fa-8d2746a5e226" providerId="ADAL" clId="{AAFA86D8-3660-4574-927E-670762933EB6}" dt="2021-10-15T10:34:07.928" v="2411"/>
          <ac:grpSpMkLst>
            <pc:docMk/>
            <pc:sldMk cId="0" sldId="307"/>
            <ac:grpSpMk id="168575" creationId="{1B7D3E72-AC02-4D05-8261-ACADF4D81002}"/>
          </ac:grpSpMkLst>
        </pc:grpChg>
        <pc:grpChg chg="del mod">
          <ac:chgData name="Le Vinh Thinh" userId="7b31fadc-e233-4086-a9fa-8d2746a5e226" providerId="ADAL" clId="{AAFA86D8-3660-4574-927E-670762933EB6}" dt="2021-10-15T10:34:14.357" v="2413" actId="478"/>
          <ac:grpSpMkLst>
            <pc:docMk/>
            <pc:sldMk cId="0" sldId="307"/>
            <ac:grpSpMk id="168580" creationId="{FC291F0B-34D4-46F4-9601-DDD82B5204BB}"/>
          </ac:grpSpMkLst>
        </pc:grpChg>
        <pc:grpChg chg="del mod">
          <ac:chgData name="Le Vinh Thinh" userId="7b31fadc-e233-4086-a9fa-8d2746a5e226" providerId="ADAL" clId="{AAFA86D8-3660-4574-927E-670762933EB6}" dt="2021-10-15T10:36:25.246" v="2425"/>
          <ac:grpSpMkLst>
            <pc:docMk/>
            <pc:sldMk cId="0" sldId="307"/>
            <ac:grpSpMk id="168585" creationId="{80636601-DF56-4CAA-975F-3D2CEB72D559}"/>
          </ac:grpSpMkLst>
        </pc:grpChg>
        <pc:grpChg chg="del mod">
          <ac:chgData name="Le Vinh Thinh" userId="7b31fadc-e233-4086-a9fa-8d2746a5e226" providerId="ADAL" clId="{AAFA86D8-3660-4574-927E-670762933EB6}" dt="2021-10-15T10:36:25.246" v="2425"/>
          <ac:grpSpMkLst>
            <pc:docMk/>
            <pc:sldMk cId="0" sldId="307"/>
            <ac:grpSpMk id="168588" creationId="{AF78AF31-C772-4270-B21B-9EDDC80011F2}"/>
          </ac:grpSpMkLst>
        </pc:grpChg>
        <pc:grpChg chg="del mod">
          <ac:chgData name="Le Vinh Thinh" userId="7b31fadc-e233-4086-a9fa-8d2746a5e226" providerId="ADAL" clId="{AAFA86D8-3660-4574-927E-670762933EB6}" dt="2021-10-15T10:36:33.337" v="2428"/>
          <ac:grpSpMkLst>
            <pc:docMk/>
            <pc:sldMk cId="0" sldId="307"/>
            <ac:grpSpMk id="168591" creationId="{E6E3EBF8-4AAE-439F-86CB-41547AE5D3E5}"/>
          </ac:grpSpMkLst>
        </pc:grpChg>
        <pc:grpChg chg="del mod">
          <ac:chgData name="Le Vinh Thinh" userId="7b31fadc-e233-4086-a9fa-8d2746a5e226" providerId="ADAL" clId="{AAFA86D8-3660-4574-927E-670762933EB6}" dt="2021-10-15T10:36:46.467" v="2434" actId="478"/>
          <ac:grpSpMkLst>
            <pc:docMk/>
            <pc:sldMk cId="0" sldId="307"/>
            <ac:grpSpMk id="168594" creationId="{6EBE257F-D7DE-43F7-B1E6-6E2FBEE6DEF1}"/>
          </ac:grpSpMkLst>
        </pc:grpChg>
        <pc:grpChg chg="del mod">
          <ac:chgData name="Le Vinh Thinh" userId="7b31fadc-e233-4086-a9fa-8d2746a5e226" providerId="ADAL" clId="{AAFA86D8-3660-4574-927E-670762933EB6}" dt="2021-10-15T10:36:49.171" v="2436" actId="478"/>
          <ac:grpSpMkLst>
            <pc:docMk/>
            <pc:sldMk cId="0" sldId="307"/>
            <ac:grpSpMk id="168599" creationId="{DB2D2DA1-E388-4091-886C-1B8B6F4C84E9}"/>
          </ac:grpSpMkLst>
        </pc:grpChg>
        <pc:inkChg chg="add mod">
          <ac:chgData name="Le Vinh Thinh" userId="7b31fadc-e233-4086-a9fa-8d2746a5e226" providerId="ADAL" clId="{AAFA86D8-3660-4574-927E-670762933EB6}" dt="2021-10-12T06:36:03.361" v="351"/>
          <ac:inkMkLst>
            <pc:docMk/>
            <pc:sldMk cId="0" sldId="307"/>
            <ac:inkMk id="2" creationId="{1D34C033-6022-4484-94D4-25384384C508}"/>
          </ac:inkMkLst>
        </pc:inkChg>
        <pc:inkChg chg="add mod">
          <ac:chgData name="Le Vinh Thinh" userId="7b31fadc-e233-4086-a9fa-8d2746a5e226" providerId="ADAL" clId="{AAFA86D8-3660-4574-927E-670762933EB6}" dt="2021-10-12T06:36:03.361" v="351"/>
          <ac:inkMkLst>
            <pc:docMk/>
            <pc:sldMk cId="0" sldId="307"/>
            <ac:inkMk id="3" creationId="{1E152196-9FEF-4C85-B441-002747053DC6}"/>
          </ac:inkMkLst>
        </pc:inkChg>
        <pc:inkChg chg="add mod">
          <ac:chgData name="Le Vinh Thinh" userId="7b31fadc-e233-4086-a9fa-8d2746a5e226" providerId="ADAL" clId="{AAFA86D8-3660-4574-927E-670762933EB6}" dt="2021-10-12T06:36:03.361" v="351"/>
          <ac:inkMkLst>
            <pc:docMk/>
            <pc:sldMk cId="0" sldId="307"/>
            <ac:inkMk id="5" creationId="{776228A5-7BE2-424E-95AD-4564C294A1E4}"/>
          </ac:inkMkLst>
        </pc:inkChg>
        <pc:inkChg chg="add del">
          <ac:chgData name="Le Vinh Thinh" userId="7b31fadc-e233-4086-a9fa-8d2746a5e226" providerId="ADAL" clId="{AAFA86D8-3660-4574-927E-670762933EB6}" dt="2021-10-12T06:40:06.458" v="480" actId="478"/>
          <ac:inkMkLst>
            <pc:docMk/>
            <pc:sldMk cId="0" sldId="307"/>
            <ac:inkMk id="7" creationId="{59A56241-18BA-444B-8A77-07717D73BF6A}"/>
          </ac:inkMkLst>
        </pc:inkChg>
        <pc:inkChg chg="add mod">
          <ac:chgData name="Le Vinh Thinh" userId="7b31fadc-e233-4086-a9fa-8d2746a5e226" providerId="ADAL" clId="{AAFA86D8-3660-4574-927E-670762933EB6}" dt="2021-10-12T06:39:52.584" v="474"/>
          <ac:inkMkLst>
            <pc:docMk/>
            <pc:sldMk cId="0" sldId="307"/>
            <ac:inkMk id="8" creationId="{3A98A5FA-BB97-45E7-A7BA-EFF28E435B84}"/>
          </ac:inkMkLst>
        </pc:inkChg>
        <pc:inkChg chg="add mod">
          <ac:chgData name="Le Vinh Thinh" userId="7b31fadc-e233-4086-a9fa-8d2746a5e226" providerId="ADAL" clId="{AAFA86D8-3660-4574-927E-670762933EB6}" dt="2021-10-12T06:39:52.584" v="474"/>
          <ac:inkMkLst>
            <pc:docMk/>
            <pc:sldMk cId="0" sldId="307"/>
            <ac:inkMk id="9" creationId="{E958D4C5-3E04-45AB-8769-2AD467919A11}"/>
          </ac:inkMkLst>
        </pc:inkChg>
        <pc:inkChg chg="add mod">
          <ac:chgData name="Le Vinh Thinh" userId="7b31fadc-e233-4086-a9fa-8d2746a5e226" providerId="ADAL" clId="{AAFA86D8-3660-4574-927E-670762933EB6}" dt="2021-10-12T06:39:52.584" v="474"/>
          <ac:inkMkLst>
            <pc:docMk/>
            <pc:sldMk cId="0" sldId="307"/>
            <ac:inkMk id="10" creationId="{097680BD-83EF-4638-BEB3-8989E7BCBC51}"/>
          </ac:inkMkLst>
        </pc:inkChg>
        <pc:inkChg chg="add mod">
          <ac:chgData name="Le Vinh Thinh" userId="7b31fadc-e233-4086-a9fa-8d2746a5e226" providerId="ADAL" clId="{AAFA86D8-3660-4574-927E-670762933EB6}" dt="2021-10-12T06:39:52.584" v="474"/>
          <ac:inkMkLst>
            <pc:docMk/>
            <pc:sldMk cId="0" sldId="307"/>
            <ac:inkMk id="11" creationId="{489FA5F8-E5AB-4331-895F-8B0686FA6402}"/>
          </ac:inkMkLst>
        </pc:inkChg>
        <pc:inkChg chg="add mod">
          <ac:chgData name="Le Vinh Thinh" userId="7b31fadc-e233-4086-a9fa-8d2746a5e226" providerId="ADAL" clId="{AAFA86D8-3660-4574-927E-670762933EB6}" dt="2021-10-12T06:39:52.584" v="474"/>
          <ac:inkMkLst>
            <pc:docMk/>
            <pc:sldMk cId="0" sldId="307"/>
            <ac:inkMk id="13" creationId="{43149C40-1B08-447C-8C60-900D764A9FF4}"/>
          </ac:inkMkLst>
        </pc:inkChg>
        <pc:inkChg chg="add mod">
          <ac:chgData name="Le Vinh Thinh" userId="7b31fadc-e233-4086-a9fa-8d2746a5e226" providerId="ADAL" clId="{AAFA86D8-3660-4574-927E-670762933EB6}" dt="2021-10-12T06:39:52.584" v="474"/>
          <ac:inkMkLst>
            <pc:docMk/>
            <pc:sldMk cId="0" sldId="307"/>
            <ac:inkMk id="14" creationId="{F5E71109-BE06-4C2B-8B70-609D2D75502A}"/>
          </ac:inkMkLst>
        </pc:inkChg>
        <pc:inkChg chg="add mod">
          <ac:chgData name="Le Vinh Thinh" userId="7b31fadc-e233-4086-a9fa-8d2746a5e226" providerId="ADAL" clId="{AAFA86D8-3660-4574-927E-670762933EB6}" dt="2021-10-12T06:39:52.584" v="474"/>
          <ac:inkMkLst>
            <pc:docMk/>
            <pc:sldMk cId="0" sldId="307"/>
            <ac:inkMk id="16" creationId="{9B55DD08-5907-4058-9865-161150925177}"/>
          </ac:inkMkLst>
        </pc:inkChg>
        <pc:inkChg chg="add mod">
          <ac:chgData name="Le Vinh Thinh" userId="7b31fadc-e233-4086-a9fa-8d2746a5e226" providerId="ADAL" clId="{AAFA86D8-3660-4574-927E-670762933EB6}" dt="2021-10-12T06:39:52.584" v="474"/>
          <ac:inkMkLst>
            <pc:docMk/>
            <pc:sldMk cId="0" sldId="307"/>
            <ac:inkMk id="17" creationId="{D7ED0C1A-8206-4A4F-8C67-6E98D7F6D12D}"/>
          </ac:inkMkLst>
        </pc:inkChg>
        <pc:inkChg chg="add mod">
          <ac:chgData name="Le Vinh Thinh" userId="7b31fadc-e233-4086-a9fa-8d2746a5e226" providerId="ADAL" clId="{AAFA86D8-3660-4574-927E-670762933EB6}" dt="2021-10-12T06:39:52.584" v="474"/>
          <ac:inkMkLst>
            <pc:docMk/>
            <pc:sldMk cId="0" sldId="307"/>
            <ac:inkMk id="18" creationId="{2ECF9B3B-046B-4591-8D44-BC7E44A7E58B}"/>
          </ac:inkMkLst>
        </pc:inkChg>
        <pc:inkChg chg="add mod">
          <ac:chgData name="Le Vinh Thinh" userId="7b31fadc-e233-4086-a9fa-8d2746a5e226" providerId="ADAL" clId="{AAFA86D8-3660-4574-927E-670762933EB6}" dt="2021-10-12T06:39:52.584" v="474"/>
          <ac:inkMkLst>
            <pc:docMk/>
            <pc:sldMk cId="0" sldId="307"/>
            <ac:inkMk id="19" creationId="{DA7B94E1-4E45-4709-97BA-8B0F006FDB45}"/>
          </ac:inkMkLst>
        </pc:inkChg>
        <pc:inkChg chg="add mod">
          <ac:chgData name="Le Vinh Thinh" userId="7b31fadc-e233-4086-a9fa-8d2746a5e226" providerId="ADAL" clId="{AAFA86D8-3660-4574-927E-670762933EB6}" dt="2021-10-12T06:39:52.584" v="474"/>
          <ac:inkMkLst>
            <pc:docMk/>
            <pc:sldMk cId="0" sldId="307"/>
            <ac:inkMk id="20" creationId="{8D4205DB-AD77-4AE6-9706-6594FA53914A}"/>
          </ac:inkMkLst>
        </pc:inkChg>
        <pc:inkChg chg="add mod">
          <ac:chgData name="Le Vinh Thinh" userId="7b31fadc-e233-4086-a9fa-8d2746a5e226" providerId="ADAL" clId="{AAFA86D8-3660-4574-927E-670762933EB6}" dt="2021-10-12T06:39:52.584" v="474"/>
          <ac:inkMkLst>
            <pc:docMk/>
            <pc:sldMk cId="0" sldId="307"/>
            <ac:inkMk id="21" creationId="{E4A11C18-538B-4C2D-A417-C74218A9FD2A}"/>
          </ac:inkMkLst>
        </pc:inkChg>
        <pc:inkChg chg="add mod">
          <ac:chgData name="Le Vinh Thinh" userId="7b31fadc-e233-4086-a9fa-8d2746a5e226" providerId="ADAL" clId="{AAFA86D8-3660-4574-927E-670762933EB6}" dt="2021-10-12T06:39:52.584" v="474"/>
          <ac:inkMkLst>
            <pc:docMk/>
            <pc:sldMk cId="0" sldId="307"/>
            <ac:inkMk id="22" creationId="{473140BF-6C29-4439-BAFE-FBD1F336DA43}"/>
          </ac:inkMkLst>
        </pc:inkChg>
        <pc:inkChg chg="add mod">
          <ac:chgData name="Le Vinh Thinh" userId="7b31fadc-e233-4086-a9fa-8d2746a5e226" providerId="ADAL" clId="{AAFA86D8-3660-4574-927E-670762933EB6}" dt="2021-10-12T06:39:52.584" v="474"/>
          <ac:inkMkLst>
            <pc:docMk/>
            <pc:sldMk cId="0" sldId="307"/>
            <ac:inkMk id="24" creationId="{A653284B-C325-4BF4-853F-FBFF0F7BDFE9}"/>
          </ac:inkMkLst>
        </pc:inkChg>
        <pc:inkChg chg="add mod">
          <ac:chgData name="Le Vinh Thinh" userId="7b31fadc-e233-4086-a9fa-8d2746a5e226" providerId="ADAL" clId="{AAFA86D8-3660-4574-927E-670762933EB6}" dt="2021-10-12T06:39:52.584" v="474"/>
          <ac:inkMkLst>
            <pc:docMk/>
            <pc:sldMk cId="0" sldId="307"/>
            <ac:inkMk id="25" creationId="{80A42D52-7518-423B-8F54-6564BEB57824}"/>
          </ac:inkMkLst>
        </pc:inkChg>
        <pc:inkChg chg="add mod">
          <ac:chgData name="Le Vinh Thinh" userId="7b31fadc-e233-4086-a9fa-8d2746a5e226" providerId="ADAL" clId="{AAFA86D8-3660-4574-927E-670762933EB6}" dt="2021-10-12T06:39:52.584" v="474"/>
          <ac:inkMkLst>
            <pc:docMk/>
            <pc:sldMk cId="0" sldId="307"/>
            <ac:inkMk id="27" creationId="{4E088F5C-A1FB-4C4A-97AF-A23CB543F7D2}"/>
          </ac:inkMkLst>
        </pc:inkChg>
        <pc:inkChg chg="add mod">
          <ac:chgData name="Le Vinh Thinh" userId="7b31fadc-e233-4086-a9fa-8d2746a5e226" providerId="ADAL" clId="{AAFA86D8-3660-4574-927E-670762933EB6}" dt="2021-10-12T06:39:52.584" v="474"/>
          <ac:inkMkLst>
            <pc:docMk/>
            <pc:sldMk cId="0" sldId="307"/>
            <ac:inkMk id="28" creationId="{4944A370-C2EC-4B37-A4B2-333C516AF55E}"/>
          </ac:inkMkLst>
        </pc:inkChg>
        <pc:inkChg chg="add mod">
          <ac:chgData name="Le Vinh Thinh" userId="7b31fadc-e233-4086-a9fa-8d2746a5e226" providerId="ADAL" clId="{AAFA86D8-3660-4574-927E-670762933EB6}" dt="2021-10-12T06:39:52.584" v="474"/>
          <ac:inkMkLst>
            <pc:docMk/>
            <pc:sldMk cId="0" sldId="307"/>
            <ac:inkMk id="29" creationId="{0175AFD6-D67B-4452-959A-87764B354D0C}"/>
          </ac:inkMkLst>
        </pc:inkChg>
        <pc:inkChg chg="add mod">
          <ac:chgData name="Le Vinh Thinh" userId="7b31fadc-e233-4086-a9fa-8d2746a5e226" providerId="ADAL" clId="{AAFA86D8-3660-4574-927E-670762933EB6}" dt="2021-10-12T06:39:52.584" v="474"/>
          <ac:inkMkLst>
            <pc:docMk/>
            <pc:sldMk cId="0" sldId="307"/>
            <ac:inkMk id="30" creationId="{BB2DC412-ED28-4D6F-A2C2-465079DFB0B6}"/>
          </ac:inkMkLst>
        </pc:inkChg>
        <pc:inkChg chg="add mod">
          <ac:chgData name="Le Vinh Thinh" userId="7b31fadc-e233-4086-a9fa-8d2746a5e226" providerId="ADAL" clId="{AAFA86D8-3660-4574-927E-670762933EB6}" dt="2021-10-12T06:39:52.584" v="474"/>
          <ac:inkMkLst>
            <pc:docMk/>
            <pc:sldMk cId="0" sldId="307"/>
            <ac:inkMk id="32" creationId="{1C041389-E1C2-459F-B244-1E1F4108C7CF}"/>
          </ac:inkMkLst>
        </pc:inkChg>
        <pc:inkChg chg="add mod">
          <ac:chgData name="Le Vinh Thinh" userId="7b31fadc-e233-4086-a9fa-8d2746a5e226" providerId="ADAL" clId="{AAFA86D8-3660-4574-927E-670762933EB6}" dt="2021-10-12T06:39:52.584" v="474"/>
          <ac:inkMkLst>
            <pc:docMk/>
            <pc:sldMk cId="0" sldId="307"/>
            <ac:inkMk id="33" creationId="{8B5B32C9-AB4C-4474-ABF2-CBE5A9A32094}"/>
          </ac:inkMkLst>
        </pc:inkChg>
        <pc:inkChg chg="add mod">
          <ac:chgData name="Le Vinh Thinh" userId="7b31fadc-e233-4086-a9fa-8d2746a5e226" providerId="ADAL" clId="{AAFA86D8-3660-4574-927E-670762933EB6}" dt="2021-10-12T06:39:52.584" v="474"/>
          <ac:inkMkLst>
            <pc:docMk/>
            <pc:sldMk cId="0" sldId="307"/>
            <ac:inkMk id="35" creationId="{B99A1B47-D518-44EC-B5AE-266FAC26CE20}"/>
          </ac:inkMkLst>
        </pc:inkChg>
        <pc:inkChg chg="add mod">
          <ac:chgData name="Le Vinh Thinh" userId="7b31fadc-e233-4086-a9fa-8d2746a5e226" providerId="ADAL" clId="{AAFA86D8-3660-4574-927E-670762933EB6}" dt="2021-10-12T06:39:52.584" v="474"/>
          <ac:inkMkLst>
            <pc:docMk/>
            <pc:sldMk cId="0" sldId="307"/>
            <ac:inkMk id="36" creationId="{A0147210-F27D-4FE5-8B48-B0F071CB6A68}"/>
          </ac:inkMkLst>
        </pc:inkChg>
        <pc:inkChg chg="add mod">
          <ac:chgData name="Le Vinh Thinh" userId="7b31fadc-e233-4086-a9fa-8d2746a5e226" providerId="ADAL" clId="{AAFA86D8-3660-4574-927E-670762933EB6}" dt="2021-10-12T06:39:52.584" v="474"/>
          <ac:inkMkLst>
            <pc:docMk/>
            <pc:sldMk cId="0" sldId="307"/>
            <ac:inkMk id="37" creationId="{E9267A75-2263-449C-A612-3306AD6242AD}"/>
          </ac:inkMkLst>
        </pc:inkChg>
        <pc:inkChg chg="add mod">
          <ac:chgData name="Le Vinh Thinh" userId="7b31fadc-e233-4086-a9fa-8d2746a5e226" providerId="ADAL" clId="{AAFA86D8-3660-4574-927E-670762933EB6}" dt="2021-10-12T06:39:52.584" v="474"/>
          <ac:inkMkLst>
            <pc:docMk/>
            <pc:sldMk cId="0" sldId="307"/>
            <ac:inkMk id="39" creationId="{9D0FB2A1-2591-4106-A405-627D1ABE8B1D}"/>
          </ac:inkMkLst>
        </pc:inkChg>
        <pc:inkChg chg="add mod">
          <ac:chgData name="Le Vinh Thinh" userId="7b31fadc-e233-4086-a9fa-8d2746a5e226" providerId="ADAL" clId="{AAFA86D8-3660-4574-927E-670762933EB6}" dt="2021-10-12T06:39:52.584" v="474"/>
          <ac:inkMkLst>
            <pc:docMk/>
            <pc:sldMk cId="0" sldId="307"/>
            <ac:inkMk id="41" creationId="{BA297A9A-B454-421D-A1F0-E8FFB84BCED0}"/>
          </ac:inkMkLst>
        </pc:inkChg>
        <pc:inkChg chg="add mod">
          <ac:chgData name="Le Vinh Thinh" userId="7b31fadc-e233-4086-a9fa-8d2746a5e226" providerId="ADAL" clId="{AAFA86D8-3660-4574-927E-670762933EB6}" dt="2021-10-12T06:39:52.584" v="474"/>
          <ac:inkMkLst>
            <pc:docMk/>
            <pc:sldMk cId="0" sldId="307"/>
            <ac:inkMk id="42" creationId="{1728EA41-EB82-4F5F-AFA7-5A4DE59A8364}"/>
          </ac:inkMkLst>
        </pc:inkChg>
        <pc:inkChg chg="add mod">
          <ac:chgData name="Le Vinh Thinh" userId="7b31fadc-e233-4086-a9fa-8d2746a5e226" providerId="ADAL" clId="{AAFA86D8-3660-4574-927E-670762933EB6}" dt="2021-10-12T06:39:52.584" v="474"/>
          <ac:inkMkLst>
            <pc:docMk/>
            <pc:sldMk cId="0" sldId="307"/>
            <ac:inkMk id="43" creationId="{E0590E65-3548-463D-92F3-32D10F64B290}"/>
          </ac:inkMkLst>
        </pc:inkChg>
        <pc:inkChg chg="add mod">
          <ac:chgData name="Le Vinh Thinh" userId="7b31fadc-e233-4086-a9fa-8d2746a5e226" providerId="ADAL" clId="{AAFA86D8-3660-4574-927E-670762933EB6}" dt="2021-10-12T06:39:52.584" v="474"/>
          <ac:inkMkLst>
            <pc:docMk/>
            <pc:sldMk cId="0" sldId="307"/>
            <ac:inkMk id="44" creationId="{41300FC6-0F7E-48A3-86C8-7B777AFE0044}"/>
          </ac:inkMkLst>
        </pc:inkChg>
        <pc:inkChg chg="add mod">
          <ac:chgData name="Le Vinh Thinh" userId="7b31fadc-e233-4086-a9fa-8d2746a5e226" providerId="ADAL" clId="{AAFA86D8-3660-4574-927E-670762933EB6}" dt="2021-10-12T06:39:52.584" v="474"/>
          <ac:inkMkLst>
            <pc:docMk/>
            <pc:sldMk cId="0" sldId="307"/>
            <ac:inkMk id="45" creationId="{6059DB52-D094-4F8C-AFE7-6EBB1CABBF0E}"/>
          </ac:inkMkLst>
        </pc:inkChg>
        <pc:inkChg chg="add mod">
          <ac:chgData name="Le Vinh Thinh" userId="7b31fadc-e233-4086-a9fa-8d2746a5e226" providerId="ADAL" clId="{AAFA86D8-3660-4574-927E-670762933EB6}" dt="2021-10-12T06:39:52.584" v="474"/>
          <ac:inkMkLst>
            <pc:docMk/>
            <pc:sldMk cId="0" sldId="307"/>
            <ac:inkMk id="47" creationId="{42077916-2C4F-4B38-AB69-3C4DE31329D9}"/>
          </ac:inkMkLst>
        </pc:inkChg>
        <pc:inkChg chg="add mod">
          <ac:chgData name="Le Vinh Thinh" userId="7b31fadc-e233-4086-a9fa-8d2746a5e226" providerId="ADAL" clId="{AAFA86D8-3660-4574-927E-670762933EB6}" dt="2021-10-12T06:39:52.584" v="474"/>
          <ac:inkMkLst>
            <pc:docMk/>
            <pc:sldMk cId="0" sldId="307"/>
            <ac:inkMk id="49" creationId="{2D4146E8-A405-4A70-9101-B3DAF42EF0EF}"/>
          </ac:inkMkLst>
        </pc:inkChg>
        <pc:inkChg chg="add mod">
          <ac:chgData name="Le Vinh Thinh" userId="7b31fadc-e233-4086-a9fa-8d2746a5e226" providerId="ADAL" clId="{AAFA86D8-3660-4574-927E-670762933EB6}" dt="2021-10-12T06:39:52.584" v="474"/>
          <ac:inkMkLst>
            <pc:docMk/>
            <pc:sldMk cId="0" sldId="307"/>
            <ac:inkMk id="50" creationId="{07DD2DC1-9D4A-4CB3-875E-D2BB04144DF2}"/>
          </ac:inkMkLst>
        </pc:inkChg>
        <pc:inkChg chg="add mod">
          <ac:chgData name="Le Vinh Thinh" userId="7b31fadc-e233-4086-a9fa-8d2746a5e226" providerId="ADAL" clId="{AAFA86D8-3660-4574-927E-670762933EB6}" dt="2021-10-12T06:39:52.584" v="474"/>
          <ac:inkMkLst>
            <pc:docMk/>
            <pc:sldMk cId="0" sldId="307"/>
            <ac:inkMk id="52" creationId="{8F7CF818-4B20-45D7-9B5E-6DBDB51CDE7D}"/>
          </ac:inkMkLst>
        </pc:inkChg>
        <pc:inkChg chg="add mod">
          <ac:chgData name="Le Vinh Thinh" userId="7b31fadc-e233-4086-a9fa-8d2746a5e226" providerId="ADAL" clId="{AAFA86D8-3660-4574-927E-670762933EB6}" dt="2021-10-12T06:39:52.584" v="474"/>
          <ac:inkMkLst>
            <pc:docMk/>
            <pc:sldMk cId="0" sldId="307"/>
            <ac:inkMk id="53" creationId="{BD558EAF-4DC0-430D-A772-2EFADBF9DF6B}"/>
          </ac:inkMkLst>
        </pc:inkChg>
        <pc:inkChg chg="add mod">
          <ac:chgData name="Le Vinh Thinh" userId="7b31fadc-e233-4086-a9fa-8d2746a5e226" providerId="ADAL" clId="{AAFA86D8-3660-4574-927E-670762933EB6}" dt="2021-10-12T06:39:52.584" v="474"/>
          <ac:inkMkLst>
            <pc:docMk/>
            <pc:sldMk cId="0" sldId="307"/>
            <ac:inkMk id="55" creationId="{D3B045A1-A136-4647-9738-4B1CBCBBFAFF}"/>
          </ac:inkMkLst>
        </pc:inkChg>
        <pc:inkChg chg="add mod">
          <ac:chgData name="Le Vinh Thinh" userId="7b31fadc-e233-4086-a9fa-8d2746a5e226" providerId="ADAL" clId="{AAFA86D8-3660-4574-927E-670762933EB6}" dt="2021-10-12T06:39:52.584" v="474"/>
          <ac:inkMkLst>
            <pc:docMk/>
            <pc:sldMk cId="0" sldId="307"/>
            <ac:inkMk id="56" creationId="{8FE7856D-4067-4DD3-8D56-D0D566B7B45A}"/>
          </ac:inkMkLst>
        </pc:inkChg>
        <pc:inkChg chg="add mod">
          <ac:chgData name="Le Vinh Thinh" userId="7b31fadc-e233-4086-a9fa-8d2746a5e226" providerId="ADAL" clId="{AAFA86D8-3660-4574-927E-670762933EB6}" dt="2021-10-12T06:39:52.584" v="474"/>
          <ac:inkMkLst>
            <pc:docMk/>
            <pc:sldMk cId="0" sldId="307"/>
            <ac:inkMk id="58" creationId="{82FFDFCB-9521-4E02-BF15-74701E27102E}"/>
          </ac:inkMkLst>
        </pc:inkChg>
        <pc:inkChg chg="add mod">
          <ac:chgData name="Le Vinh Thinh" userId="7b31fadc-e233-4086-a9fa-8d2746a5e226" providerId="ADAL" clId="{AAFA86D8-3660-4574-927E-670762933EB6}" dt="2021-10-12T06:39:52.584" v="474"/>
          <ac:inkMkLst>
            <pc:docMk/>
            <pc:sldMk cId="0" sldId="307"/>
            <ac:inkMk id="59" creationId="{23DA0B21-6C78-4CD8-91C5-A87868D81F0C}"/>
          </ac:inkMkLst>
        </pc:inkChg>
        <pc:inkChg chg="add mod">
          <ac:chgData name="Le Vinh Thinh" userId="7b31fadc-e233-4086-a9fa-8d2746a5e226" providerId="ADAL" clId="{AAFA86D8-3660-4574-927E-670762933EB6}" dt="2021-10-12T06:39:52.584" v="474"/>
          <ac:inkMkLst>
            <pc:docMk/>
            <pc:sldMk cId="0" sldId="307"/>
            <ac:inkMk id="60" creationId="{3A0C831A-F329-43B6-ADD1-8A69AC40977B}"/>
          </ac:inkMkLst>
        </pc:inkChg>
        <pc:inkChg chg="add mod">
          <ac:chgData name="Le Vinh Thinh" userId="7b31fadc-e233-4086-a9fa-8d2746a5e226" providerId="ADAL" clId="{AAFA86D8-3660-4574-927E-670762933EB6}" dt="2021-10-12T06:39:52.584" v="474"/>
          <ac:inkMkLst>
            <pc:docMk/>
            <pc:sldMk cId="0" sldId="307"/>
            <ac:inkMk id="62" creationId="{0D4B6301-97D4-4837-B0C5-9EC40DF11E66}"/>
          </ac:inkMkLst>
        </pc:inkChg>
        <pc:inkChg chg="add mod">
          <ac:chgData name="Le Vinh Thinh" userId="7b31fadc-e233-4086-a9fa-8d2746a5e226" providerId="ADAL" clId="{AAFA86D8-3660-4574-927E-670762933EB6}" dt="2021-10-12T06:39:52.584" v="474"/>
          <ac:inkMkLst>
            <pc:docMk/>
            <pc:sldMk cId="0" sldId="307"/>
            <ac:inkMk id="63" creationId="{002CF997-D169-4218-B9F9-D631636D556B}"/>
          </ac:inkMkLst>
        </pc:inkChg>
        <pc:inkChg chg="add mod">
          <ac:chgData name="Le Vinh Thinh" userId="7b31fadc-e233-4086-a9fa-8d2746a5e226" providerId="ADAL" clId="{AAFA86D8-3660-4574-927E-670762933EB6}" dt="2021-10-12T06:39:52.584" v="474"/>
          <ac:inkMkLst>
            <pc:docMk/>
            <pc:sldMk cId="0" sldId="307"/>
            <ac:inkMk id="82945" creationId="{4B547883-F3F7-45E5-8ED2-D00CDFA00389}"/>
          </ac:inkMkLst>
        </pc:inkChg>
        <pc:inkChg chg="add mod">
          <ac:chgData name="Le Vinh Thinh" userId="7b31fadc-e233-4086-a9fa-8d2746a5e226" providerId="ADAL" clId="{AAFA86D8-3660-4574-927E-670762933EB6}" dt="2021-10-12T06:39:52.584" v="474"/>
          <ac:inkMkLst>
            <pc:docMk/>
            <pc:sldMk cId="0" sldId="307"/>
            <ac:inkMk id="82948" creationId="{474132C3-80D1-4EE4-A68B-98B8F20FF40E}"/>
          </ac:inkMkLst>
        </pc:inkChg>
        <pc:inkChg chg="add mod">
          <ac:chgData name="Le Vinh Thinh" userId="7b31fadc-e233-4086-a9fa-8d2746a5e226" providerId="ADAL" clId="{AAFA86D8-3660-4574-927E-670762933EB6}" dt="2021-10-12T06:39:52.584" v="474"/>
          <ac:inkMkLst>
            <pc:docMk/>
            <pc:sldMk cId="0" sldId="307"/>
            <ac:inkMk id="82949" creationId="{476FB00A-02E3-4D02-835C-CDE61912851F}"/>
          </ac:inkMkLst>
        </pc:inkChg>
        <pc:inkChg chg="add mod">
          <ac:chgData name="Le Vinh Thinh" userId="7b31fadc-e233-4086-a9fa-8d2746a5e226" providerId="ADAL" clId="{AAFA86D8-3660-4574-927E-670762933EB6}" dt="2021-10-12T06:39:52.584" v="474"/>
          <ac:inkMkLst>
            <pc:docMk/>
            <pc:sldMk cId="0" sldId="307"/>
            <ac:inkMk id="82950" creationId="{66576671-A4CA-4B30-8844-D3AC91E39218}"/>
          </ac:inkMkLst>
        </pc:inkChg>
        <pc:inkChg chg="add mod">
          <ac:chgData name="Le Vinh Thinh" userId="7b31fadc-e233-4086-a9fa-8d2746a5e226" providerId="ADAL" clId="{AAFA86D8-3660-4574-927E-670762933EB6}" dt="2021-10-12T06:39:52.584" v="474"/>
          <ac:inkMkLst>
            <pc:docMk/>
            <pc:sldMk cId="0" sldId="307"/>
            <ac:inkMk id="82951" creationId="{BE13DB19-0F16-4288-8E06-C272D753E2BB}"/>
          </ac:inkMkLst>
        </pc:inkChg>
        <pc:inkChg chg="add mod">
          <ac:chgData name="Le Vinh Thinh" userId="7b31fadc-e233-4086-a9fa-8d2746a5e226" providerId="ADAL" clId="{AAFA86D8-3660-4574-927E-670762933EB6}" dt="2021-10-12T06:39:52.584" v="474"/>
          <ac:inkMkLst>
            <pc:docMk/>
            <pc:sldMk cId="0" sldId="307"/>
            <ac:inkMk id="82952" creationId="{731EA520-EB6C-4353-AF34-F2088C2E7302}"/>
          </ac:inkMkLst>
        </pc:inkChg>
        <pc:inkChg chg="add mod">
          <ac:chgData name="Le Vinh Thinh" userId="7b31fadc-e233-4086-a9fa-8d2746a5e226" providerId="ADAL" clId="{AAFA86D8-3660-4574-927E-670762933EB6}" dt="2021-10-12T06:39:52.584" v="474"/>
          <ac:inkMkLst>
            <pc:docMk/>
            <pc:sldMk cId="0" sldId="307"/>
            <ac:inkMk id="82953" creationId="{3FF51D23-6242-432A-BDE1-1E864517E1D2}"/>
          </ac:inkMkLst>
        </pc:inkChg>
        <pc:inkChg chg="add mod">
          <ac:chgData name="Le Vinh Thinh" userId="7b31fadc-e233-4086-a9fa-8d2746a5e226" providerId="ADAL" clId="{AAFA86D8-3660-4574-927E-670762933EB6}" dt="2021-10-12T06:39:52.584" v="474"/>
          <ac:inkMkLst>
            <pc:docMk/>
            <pc:sldMk cId="0" sldId="307"/>
            <ac:inkMk id="82954" creationId="{FA5DF0EC-2EC9-4F3B-B90A-E46508CB4B77}"/>
          </ac:inkMkLst>
        </pc:inkChg>
        <pc:inkChg chg="add mod">
          <ac:chgData name="Le Vinh Thinh" userId="7b31fadc-e233-4086-a9fa-8d2746a5e226" providerId="ADAL" clId="{AAFA86D8-3660-4574-927E-670762933EB6}" dt="2021-10-12T06:39:52.584" v="474"/>
          <ac:inkMkLst>
            <pc:docMk/>
            <pc:sldMk cId="0" sldId="307"/>
            <ac:inkMk id="82955" creationId="{21796810-2506-4639-B040-1B6CA93BFD18}"/>
          </ac:inkMkLst>
        </pc:inkChg>
        <pc:inkChg chg="add del mod">
          <ac:chgData name="Le Vinh Thinh" userId="7b31fadc-e233-4086-a9fa-8d2746a5e226" providerId="ADAL" clId="{AAFA86D8-3660-4574-927E-670762933EB6}" dt="2021-10-12T06:40:05.157" v="479" actId="478"/>
          <ac:inkMkLst>
            <pc:docMk/>
            <pc:sldMk cId="0" sldId="307"/>
            <ac:inkMk id="82957" creationId="{42C7BA3B-C1B0-4538-AB75-81F9C21907D7}"/>
          </ac:inkMkLst>
        </pc:inkChg>
        <pc:inkChg chg="add mod">
          <ac:chgData name="Le Vinh Thinh" userId="7b31fadc-e233-4086-a9fa-8d2746a5e226" providerId="ADAL" clId="{AAFA86D8-3660-4574-927E-670762933EB6}" dt="2021-10-12T06:39:52.584" v="474"/>
          <ac:inkMkLst>
            <pc:docMk/>
            <pc:sldMk cId="0" sldId="307"/>
            <ac:inkMk id="82959" creationId="{CBD8F2B6-B8F4-4934-8850-5F8C4466A1BB}"/>
          </ac:inkMkLst>
        </pc:inkChg>
        <pc:inkChg chg="add mod">
          <ac:chgData name="Le Vinh Thinh" userId="7b31fadc-e233-4086-a9fa-8d2746a5e226" providerId="ADAL" clId="{AAFA86D8-3660-4574-927E-670762933EB6}" dt="2021-10-12T06:39:52.584" v="474"/>
          <ac:inkMkLst>
            <pc:docMk/>
            <pc:sldMk cId="0" sldId="307"/>
            <ac:inkMk id="82960" creationId="{15C7D14B-5499-4ED5-987D-CAE53DB5C00C}"/>
          </ac:inkMkLst>
        </pc:inkChg>
        <pc:inkChg chg="add mod">
          <ac:chgData name="Le Vinh Thinh" userId="7b31fadc-e233-4086-a9fa-8d2746a5e226" providerId="ADAL" clId="{AAFA86D8-3660-4574-927E-670762933EB6}" dt="2021-10-12T06:39:52.584" v="474"/>
          <ac:inkMkLst>
            <pc:docMk/>
            <pc:sldMk cId="0" sldId="307"/>
            <ac:inkMk id="82961" creationId="{67779D55-F59A-4390-96EF-09523EA2F0C9}"/>
          </ac:inkMkLst>
        </pc:inkChg>
        <pc:inkChg chg="add mod">
          <ac:chgData name="Le Vinh Thinh" userId="7b31fadc-e233-4086-a9fa-8d2746a5e226" providerId="ADAL" clId="{AAFA86D8-3660-4574-927E-670762933EB6}" dt="2021-10-12T06:39:52.584" v="474"/>
          <ac:inkMkLst>
            <pc:docMk/>
            <pc:sldMk cId="0" sldId="307"/>
            <ac:inkMk id="82962" creationId="{CAA01CF3-24E9-46AF-BBE1-CF7E163963BC}"/>
          </ac:inkMkLst>
        </pc:inkChg>
        <pc:inkChg chg="add mod">
          <ac:chgData name="Le Vinh Thinh" userId="7b31fadc-e233-4086-a9fa-8d2746a5e226" providerId="ADAL" clId="{AAFA86D8-3660-4574-927E-670762933EB6}" dt="2021-10-12T06:39:52.584" v="474"/>
          <ac:inkMkLst>
            <pc:docMk/>
            <pc:sldMk cId="0" sldId="307"/>
            <ac:inkMk id="82963" creationId="{EE7B7E2D-ADF1-43C4-B1BA-AFFD95F97D85}"/>
          </ac:inkMkLst>
        </pc:inkChg>
        <pc:inkChg chg="add mod">
          <ac:chgData name="Le Vinh Thinh" userId="7b31fadc-e233-4086-a9fa-8d2746a5e226" providerId="ADAL" clId="{AAFA86D8-3660-4574-927E-670762933EB6}" dt="2021-10-12T06:39:52.584" v="474"/>
          <ac:inkMkLst>
            <pc:docMk/>
            <pc:sldMk cId="0" sldId="307"/>
            <ac:inkMk id="82964" creationId="{2DF82AA8-D3EE-4099-93B2-21CBD054AFE1}"/>
          </ac:inkMkLst>
        </pc:inkChg>
        <pc:inkChg chg="add mod">
          <ac:chgData name="Le Vinh Thinh" userId="7b31fadc-e233-4086-a9fa-8d2746a5e226" providerId="ADAL" clId="{AAFA86D8-3660-4574-927E-670762933EB6}" dt="2021-10-12T06:39:52.584" v="474"/>
          <ac:inkMkLst>
            <pc:docMk/>
            <pc:sldMk cId="0" sldId="307"/>
            <ac:inkMk id="82965" creationId="{9EA49083-1172-4FBD-BE1D-16D51D5782DB}"/>
          </ac:inkMkLst>
        </pc:inkChg>
        <pc:inkChg chg="add del mod">
          <ac:chgData name="Le Vinh Thinh" userId="7b31fadc-e233-4086-a9fa-8d2746a5e226" providerId="ADAL" clId="{AAFA86D8-3660-4574-927E-670762933EB6}" dt="2021-10-12T06:40:03.079" v="477" actId="478"/>
          <ac:inkMkLst>
            <pc:docMk/>
            <pc:sldMk cId="0" sldId="307"/>
            <ac:inkMk id="82967" creationId="{672539CB-46F5-43DF-A7F4-AE938FC94757}"/>
          </ac:inkMkLst>
        </pc:inkChg>
        <pc:inkChg chg="add del mod">
          <ac:chgData name="Le Vinh Thinh" userId="7b31fadc-e233-4086-a9fa-8d2746a5e226" providerId="ADAL" clId="{AAFA86D8-3660-4574-927E-670762933EB6}" dt="2021-10-12T06:40:03.990" v="478" actId="478"/>
          <ac:inkMkLst>
            <pc:docMk/>
            <pc:sldMk cId="0" sldId="307"/>
            <ac:inkMk id="82969" creationId="{28CF9AA3-6C84-4724-B0FB-81F9FECBA8B1}"/>
          </ac:inkMkLst>
        </pc:inkChg>
        <pc:inkChg chg="add mod">
          <ac:chgData name="Le Vinh Thinh" userId="7b31fadc-e233-4086-a9fa-8d2746a5e226" providerId="ADAL" clId="{AAFA86D8-3660-4574-927E-670762933EB6}" dt="2021-10-12T06:39:52.584" v="474"/>
          <ac:inkMkLst>
            <pc:docMk/>
            <pc:sldMk cId="0" sldId="307"/>
            <ac:inkMk id="82971" creationId="{08F9F20E-2260-4BE8-9351-FEB84175A537}"/>
          </ac:inkMkLst>
        </pc:inkChg>
        <pc:inkChg chg="add mod">
          <ac:chgData name="Le Vinh Thinh" userId="7b31fadc-e233-4086-a9fa-8d2746a5e226" providerId="ADAL" clId="{AAFA86D8-3660-4574-927E-670762933EB6}" dt="2021-10-12T06:39:52.584" v="474"/>
          <ac:inkMkLst>
            <pc:docMk/>
            <pc:sldMk cId="0" sldId="307"/>
            <ac:inkMk id="82972" creationId="{CDD9BD03-4062-4DD3-A509-1C022D7D0660}"/>
          </ac:inkMkLst>
        </pc:inkChg>
        <pc:inkChg chg="add mod">
          <ac:chgData name="Le Vinh Thinh" userId="7b31fadc-e233-4086-a9fa-8d2746a5e226" providerId="ADAL" clId="{AAFA86D8-3660-4574-927E-670762933EB6}" dt="2021-10-12T06:39:52.584" v="474"/>
          <ac:inkMkLst>
            <pc:docMk/>
            <pc:sldMk cId="0" sldId="307"/>
            <ac:inkMk id="82974" creationId="{A93130BA-52A7-4E8B-80AB-C9977F9000DE}"/>
          </ac:inkMkLst>
        </pc:inkChg>
        <pc:inkChg chg="add mod">
          <ac:chgData name="Le Vinh Thinh" userId="7b31fadc-e233-4086-a9fa-8d2746a5e226" providerId="ADAL" clId="{AAFA86D8-3660-4574-927E-670762933EB6}" dt="2021-10-12T06:39:52.584" v="474"/>
          <ac:inkMkLst>
            <pc:docMk/>
            <pc:sldMk cId="0" sldId="307"/>
            <ac:inkMk id="82975" creationId="{692DD400-8CD7-4EA8-8AEC-A3B649698C4E}"/>
          </ac:inkMkLst>
        </pc:inkChg>
        <pc:inkChg chg="add mod">
          <ac:chgData name="Le Vinh Thinh" userId="7b31fadc-e233-4086-a9fa-8d2746a5e226" providerId="ADAL" clId="{AAFA86D8-3660-4574-927E-670762933EB6}" dt="2021-10-12T06:39:52.584" v="474"/>
          <ac:inkMkLst>
            <pc:docMk/>
            <pc:sldMk cId="0" sldId="307"/>
            <ac:inkMk id="82977" creationId="{B0EE8C7B-799C-4542-819A-8688AB0B6CDB}"/>
          </ac:inkMkLst>
        </pc:inkChg>
        <pc:inkChg chg="add mod">
          <ac:chgData name="Le Vinh Thinh" userId="7b31fadc-e233-4086-a9fa-8d2746a5e226" providerId="ADAL" clId="{AAFA86D8-3660-4574-927E-670762933EB6}" dt="2021-10-12T06:39:52.584" v="474"/>
          <ac:inkMkLst>
            <pc:docMk/>
            <pc:sldMk cId="0" sldId="307"/>
            <ac:inkMk id="82978" creationId="{5F0481D0-5746-4C37-89A4-C5BA5B04C136}"/>
          </ac:inkMkLst>
        </pc:inkChg>
        <pc:inkChg chg="add mod">
          <ac:chgData name="Le Vinh Thinh" userId="7b31fadc-e233-4086-a9fa-8d2746a5e226" providerId="ADAL" clId="{AAFA86D8-3660-4574-927E-670762933EB6}" dt="2021-10-12T06:39:52.584" v="474"/>
          <ac:inkMkLst>
            <pc:docMk/>
            <pc:sldMk cId="0" sldId="307"/>
            <ac:inkMk id="82979" creationId="{BB7B8025-365C-42C4-B255-2A7EA4522763}"/>
          </ac:inkMkLst>
        </pc:inkChg>
        <pc:inkChg chg="add mod">
          <ac:chgData name="Le Vinh Thinh" userId="7b31fadc-e233-4086-a9fa-8d2746a5e226" providerId="ADAL" clId="{AAFA86D8-3660-4574-927E-670762933EB6}" dt="2021-10-12T06:39:52.584" v="474"/>
          <ac:inkMkLst>
            <pc:docMk/>
            <pc:sldMk cId="0" sldId="307"/>
            <ac:inkMk id="82980" creationId="{3B3E33BC-A242-4B9F-89E5-C8E5745F2492}"/>
          </ac:inkMkLst>
        </pc:inkChg>
        <pc:inkChg chg="add mod">
          <ac:chgData name="Le Vinh Thinh" userId="7b31fadc-e233-4086-a9fa-8d2746a5e226" providerId="ADAL" clId="{AAFA86D8-3660-4574-927E-670762933EB6}" dt="2021-10-12T06:39:52.584" v="474"/>
          <ac:inkMkLst>
            <pc:docMk/>
            <pc:sldMk cId="0" sldId="307"/>
            <ac:inkMk id="82982" creationId="{D120B4F6-0018-4D40-9209-E1660D77A851}"/>
          </ac:inkMkLst>
        </pc:inkChg>
        <pc:inkChg chg="add mod">
          <ac:chgData name="Le Vinh Thinh" userId="7b31fadc-e233-4086-a9fa-8d2746a5e226" providerId="ADAL" clId="{AAFA86D8-3660-4574-927E-670762933EB6}" dt="2021-10-12T06:39:52.584" v="474"/>
          <ac:inkMkLst>
            <pc:docMk/>
            <pc:sldMk cId="0" sldId="307"/>
            <ac:inkMk id="82983" creationId="{DC4280C7-4C35-439F-9900-C44222F2A28F}"/>
          </ac:inkMkLst>
        </pc:inkChg>
        <pc:inkChg chg="add mod">
          <ac:chgData name="Le Vinh Thinh" userId="7b31fadc-e233-4086-a9fa-8d2746a5e226" providerId="ADAL" clId="{AAFA86D8-3660-4574-927E-670762933EB6}" dt="2021-10-12T06:39:52.584" v="474"/>
          <ac:inkMkLst>
            <pc:docMk/>
            <pc:sldMk cId="0" sldId="307"/>
            <ac:inkMk id="82985" creationId="{7D894C1A-D455-41C1-AC54-246D62BC88E6}"/>
          </ac:inkMkLst>
        </pc:inkChg>
        <pc:inkChg chg="add mod">
          <ac:chgData name="Le Vinh Thinh" userId="7b31fadc-e233-4086-a9fa-8d2746a5e226" providerId="ADAL" clId="{AAFA86D8-3660-4574-927E-670762933EB6}" dt="2021-10-12T06:39:52.584" v="474"/>
          <ac:inkMkLst>
            <pc:docMk/>
            <pc:sldMk cId="0" sldId="307"/>
            <ac:inkMk id="82986" creationId="{E5ABB97F-A48F-4994-9F25-18E6F6852B90}"/>
          </ac:inkMkLst>
        </pc:inkChg>
        <pc:inkChg chg="add mod">
          <ac:chgData name="Le Vinh Thinh" userId="7b31fadc-e233-4086-a9fa-8d2746a5e226" providerId="ADAL" clId="{AAFA86D8-3660-4574-927E-670762933EB6}" dt="2021-10-12T06:39:52.584" v="474"/>
          <ac:inkMkLst>
            <pc:docMk/>
            <pc:sldMk cId="0" sldId="307"/>
            <ac:inkMk id="82988" creationId="{F0D8D828-8A98-4731-9F24-40812E74AEE7}"/>
          </ac:inkMkLst>
        </pc:inkChg>
        <pc:inkChg chg="add mod">
          <ac:chgData name="Le Vinh Thinh" userId="7b31fadc-e233-4086-a9fa-8d2746a5e226" providerId="ADAL" clId="{AAFA86D8-3660-4574-927E-670762933EB6}" dt="2021-10-12T06:39:52.584" v="474"/>
          <ac:inkMkLst>
            <pc:docMk/>
            <pc:sldMk cId="0" sldId="307"/>
            <ac:inkMk id="82990" creationId="{9B61C751-958D-47E9-9110-90E05A4FDDA4}"/>
          </ac:inkMkLst>
        </pc:inkChg>
        <pc:inkChg chg="add mod">
          <ac:chgData name="Le Vinh Thinh" userId="7b31fadc-e233-4086-a9fa-8d2746a5e226" providerId="ADAL" clId="{AAFA86D8-3660-4574-927E-670762933EB6}" dt="2021-10-12T06:39:52.584" v="474"/>
          <ac:inkMkLst>
            <pc:docMk/>
            <pc:sldMk cId="0" sldId="307"/>
            <ac:inkMk id="82991" creationId="{E91CA8E0-2EF9-44AA-9B3A-29DE6C21F349}"/>
          </ac:inkMkLst>
        </pc:inkChg>
        <pc:inkChg chg="add del mod">
          <ac:chgData name="Le Vinh Thinh" userId="7b31fadc-e233-4086-a9fa-8d2746a5e226" providerId="ADAL" clId="{AAFA86D8-3660-4574-927E-670762933EB6}" dt="2021-10-12T06:40:02.065" v="476" actId="478"/>
          <ac:inkMkLst>
            <pc:docMk/>
            <pc:sldMk cId="0" sldId="307"/>
            <ac:inkMk id="82993" creationId="{29C34326-B1A1-4D15-BA08-FCE732F9D16D}"/>
          </ac:inkMkLst>
        </pc:inkChg>
        <pc:inkChg chg="add mod">
          <ac:chgData name="Le Vinh Thinh" userId="7b31fadc-e233-4086-a9fa-8d2746a5e226" providerId="ADAL" clId="{AAFA86D8-3660-4574-927E-670762933EB6}" dt="2021-10-12T06:39:52.584" v="474"/>
          <ac:inkMkLst>
            <pc:docMk/>
            <pc:sldMk cId="0" sldId="307"/>
            <ac:inkMk id="82995" creationId="{470E050F-2245-4EBB-A005-2BFF0AC6E191}"/>
          </ac:inkMkLst>
        </pc:inkChg>
        <pc:inkChg chg="add mod">
          <ac:chgData name="Le Vinh Thinh" userId="7b31fadc-e233-4086-a9fa-8d2746a5e226" providerId="ADAL" clId="{AAFA86D8-3660-4574-927E-670762933EB6}" dt="2021-10-12T06:39:52.584" v="474"/>
          <ac:inkMkLst>
            <pc:docMk/>
            <pc:sldMk cId="0" sldId="307"/>
            <ac:inkMk id="82996" creationId="{3C2B0129-89B3-475B-B0DB-D43DBBE6CFFD}"/>
          </ac:inkMkLst>
        </pc:inkChg>
        <pc:inkChg chg="add mod">
          <ac:chgData name="Le Vinh Thinh" userId="7b31fadc-e233-4086-a9fa-8d2746a5e226" providerId="ADAL" clId="{AAFA86D8-3660-4574-927E-670762933EB6}" dt="2021-10-12T06:39:52.584" v="474"/>
          <ac:inkMkLst>
            <pc:docMk/>
            <pc:sldMk cId="0" sldId="307"/>
            <ac:inkMk id="82997" creationId="{73396C36-7156-4460-8E8B-A56B5B6CED36}"/>
          </ac:inkMkLst>
        </pc:inkChg>
        <pc:inkChg chg="add mod">
          <ac:chgData name="Le Vinh Thinh" userId="7b31fadc-e233-4086-a9fa-8d2746a5e226" providerId="ADAL" clId="{AAFA86D8-3660-4574-927E-670762933EB6}" dt="2021-10-12T06:39:52.584" v="474"/>
          <ac:inkMkLst>
            <pc:docMk/>
            <pc:sldMk cId="0" sldId="307"/>
            <ac:inkMk id="82998" creationId="{FBFACCCA-A6E3-467E-9B49-A62CC107224B}"/>
          </ac:inkMkLst>
        </pc:inkChg>
        <pc:inkChg chg="add mod">
          <ac:chgData name="Le Vinh Thinh" userId="7b31fadc-e233-4086-a9fa-8d2746a5e226" providerId="ADAL" clId="{AAFA86D8-3660-4574-927E-670762933EB6}" dt="2021-10-12T06:39:52.584" v="474"/>
          <ac:inkMkLst>
            <pc:docMk/>
            <pc:sldMk cId="0" sldId="307"/>
            <ac:inkMk id="83000" creationId="{5F95A3D7-18D4-4D95-91E1-C5183440B184}"/>
          </ac:inkMkLst>
        </pc:inkChg>
        <pc:inkChg chg="add mod">
          <ac:chgData name="Le Vinh Thinh" userId="7b31fadc-e233-4086-a9fa-8d2746a5e226" providerId="ADAL" clId="{AAFA86D8-3660-4574-927E-670762933EB6}" dt="2021-10-12T06:39:52.584" v="474"/>
          <ac:inkMkLst>
            <pc:docMk/>
            <pc:sldMk cId="0" sldId="307"/>
            <ac:inkMk id="83001" creationId="{3039FB89-8415-4F1A-B69A-326F5413D56A}"/>
          </ac:inkMkLst>
        </pc:inkChg>
        <pc:inkChg chg="add mod">
          <ac:chgData name="Le Vinh Thinh" userId="7b31fadc-e233-4086-a9fa-8d2746a5e226" providerId="ADAL" clId="{AAFA86D8-3660-4574-927E-670762933EB6}" dt="2021-10-12T06:39:52.584" v="474"/>
          <ac:inkMkLst>
            <pc:docMk/>
            <pc:sldMk cId="0" sldId="307"/>
            <ac:inkMk id="83002" creationId="{8F81F2EB-7B30-46DA-B6AE-D3C5F109A4BB}"/>
          </ac:inkMkLst>
        </pc:inkChg>
        <pc:inkChg chg="add mod">
          <ac:chgData name="Le Vinh Thinh" userId="7b31fadc-e233-4086-a9fa-8d2746a5e226" providerId="ADAL" clId="{AAFA86D8-3660-4574-927E-670762933EB6}" dt="2021-10-12T06:39:52.584" v="474"/>
          <ac:inkMkLst>
            <pc:docMk/>
            <pc:sldMk cId="0" sldId="307"/>
            <ac:inkMk id="83003" creationId="{6A6B3167-FFB4-45BB-8ADC-8A29E7AF83E7}"/>
          </ac:inkMkLst>
        </pc:inkChg>
        <pc:inkChg chg="add mod">
          <ac:chgData name="Le Vinh Thinh" userId="7b31fadc-e233-4086-a9fa-8d2746a5e226" providerId="ADAL" clId="{AAFA86D8-3660-4574-927E-670762933EB6}" dt="2021-10-12T06:39:52.584" v="474"/>
          <ac:inkMkLst>
            <pc:docMk/>
            <pc:sldMk cId="0" sldId="307"/>
            <ac:inkMk id="83004" creationId="{62D91AF8-58C3-4166-8B5A-44ED8EBABC20}"/>
          </ac:inkMkLst>
        </pc:inkChg>
        <pc:inkChg chg="add mod">
          <ac:chgData name="Le Vinh Thinh" userId="7b31fadc-e233-4086-a9fa-8d2746a5e226" providerId="ADAL" clId="{AAFA86D8-3660-4574-927E-670762933EB6}" dt="2021-10-12T06:39:52.584" v="474"/>
          <ac:inkMkLst>
            <pc:docMk/>
            <pc:sldMk cId="0" sldId="307"/>
            <ac:inkMk id="83005" creationId="{A23A0C70-A7D6-487D-95E5-9FC71151648A}"/>
          </ac:inkMkLst>
        </pc:inkChg>
        <pc:inkChg chg="add mod">
          <ac:chgData name="Le Vinh Thinh" userId="7b31fadc-e233-4086-a9fa-8d2746a5e226" providerId="ADAL" clId="{AAFA86D8-3660-4574-927E-670762933EB6}" dt="2021-10-12T06:39:52.584" v="474"/>
          <ac:inkMkLst>
            <pc:docMk/>
            <pc:sldMk cId="0" sldId="307"/>
            <ac:inkMk id="83006" creationId="{BCEBF1E9-DBD2-4E58-9D76-A0F6CF2965F3}"/>
          </ac:inkMkLst>
        </pc:inkChg>
        <pc:inkChg chg="add mod">
          <ac:chgData name="Le Vinh Thinh" userId="7b31fadc-e233-4086-a9fa-8d2746a5e226" providerId="ADAL" clId="{AAFA86D8-3660-4574-927E-670762933EB6}" dt="2021-10-12T06:39:52.584" v="474"/>
          <ac:inkMkLst>
            <pc:docMk/>
            <pc:sldMk cId="0" sldId="307"/>
            <ac:inkMk id="167936" creationId="{F06A1A64-F21D-41D6-91B0-04119DE5E796}"/>
          </ac:inkMkLst>
        </pc:inkChg>
        <pc:inkChg chg="add mod">
          <ac:chgData name="Le Vinh Thinh" userId="7b31fadc-e233-4086-a9fa-8d2746a5e226" providerId="ADAL" clId="{AAFA86D8-3660-4574-927E-670762933EB6}" dt="2021-10-12T06:39:52.584" v="474"/>
          <ac:inkMkLst>
            <pc:docMk/>
            <pc:sldMk cId="0" sldId="307"/>
            <ac:inkMk id="167937" creationId="{C65F5ED1-8755-43B1-AA04-575A5717A99F}"/>
          </ac:inkMkLst>
        </pc:inkChg>
        <pc:inkChg chg="add del mod">
          <ac:chgData name="Le Vinh Thinh" userId="7b31fadc-e233-4086-a9fa-8d2746a5e226" providerId="ADAL" clId="{AAFA86D8-3660-4574-927E-670762933EB6}" dt="2021-10-12T06:46:02.374" v="665" actId="478"/>
          <ac:inkMkLst>
            <pc:docMk/>
            <pc:sldMk cId="0" sldId="307"/>
            <ac:inkMk id="167941" creationId="{3E5FBF56-6AAC-41AB-8775-3177D23D02A3}"/>
          </ac:inkMkLst>
        </pc:inkChg>
        <pc:inkChg chg="add del mod">
          <ac:chgData name="Le Vinh Thinh" userId="7b31fadc-e233-4086-a9fa-8d2746a5e226" providerId="ADAL" clId="{AAFA86D8-3660-4574-927E-670762933EB6}" dt="2021-10-12T06:46:10.933" v="672" actId="478"/>
          <ac:inkMkLst>
            <pc:docMk/>
            <pc:sldMk cId="0" sldId="307"/>
            <ac:inkMk id="167942" creationId="{DE42099C-322F-4D2D-BF55-2914B1AE72B9}"/>
          </ac:inkMkLst>
        </pc:inkChg>
        <pc:inkChg chg="add del mod">
          <ac:chgData name="Le Vinh Thinh" userId="7b31fadc-e233-4086-a9fa-8d2746a5e226" providerId="ADAL" clId="{AAFA86D8-3660-4574-927E-670762933EB6}" dt="2021-10-12T06:46:07.405" v="669" actId="478"/>
          <ac:inkMkLst>
            <pc:docMk/>
            <pc:sldMk cId="0" sldId="307"/>
            <ac:inkMk id="167944" creationId="{C0C5C5BC-701E-4005-B33A-E5A781D839B1}"/>
          </ac:inkMkLst>
        </pc:inkChg>
        <pc:inkChg chg="add del mod">
          <ac:chgData name="Le Vinh Thinh" userId="7b31fadc-e233-4086-a9fa-8d2746a5e226" providerId="ADAL" clId="{AAFA86D8-3660-4574-927E-670762933EB6}" dt="2021-10-12T06:46:06.357" v="668" actId="478"/>
          <ac:inkMkLst>
            <pc:docMk/>
            <pc:sldMk cId="0" sldId="307"/>
            <ac:inkMk id="167945" creationId="{7FF1D48A-8BAC-41F0-9BD9-1EFA7E86D0CA}"/>
          </ac:inkMkLst>
        </pc:inkChg>
        <pc:inkChg chg="add del mod">
          <ac:chgData name="Le Vinh Thinh" userId="7b31fadc-e233-4086-a9fa-8d2746a5e226" providerId="ADAL" clId="{AAFA86D8-3660-4574-927E-670762933EB6}" dt="2021-10-12T06:46:30.353" v="686" actId="478"/>
          <ac:inkMkLst>
            <pc:docMk/>
            <pc:sldMk cId="0" sldId="307"/>
            <ac:inkMk id="167947" creationId="{7FC4EB13-27B2-48A8-83B2-CC003B16FFA2}"/>
          </ac:inkMkLst>
        </pc:inkChg>
        <pc:inkChg chg="add del mod">
          <ac:chgData name="Le Vinh Thinh" userId="7b31fadc-e233-4086-a9fa-8d2746a5e226" providerId="ADAL" clId="{AAFA86D8-3660-4574-927E-670762933EB6}" dt="2021-10-12T06:46:27.741" v="684" actId="478"/>
          <ac:inkMkLst>
            <pc:docMk/>
            <pc:sldMk cId="0" sldId="307"/>
            <ac:inkMk id="167948" creationId="{205035EB-14C1-469E-9EBC-48152C7DB755}"/>
          </ac:inkMkLst>
        </pc:inkChg>
        <pc:inkChg chg="add del mod">
          <ac:chgData name="Le Vinh Thinh" userId="7b31fadc-e233-4086-a9fa-8d2746a5e226" providerId="ADAL" clId="{AAFA86D8-3660-4574-927E-670762933EB6}" dt="2021-10-12T06:46:22.873" v="681" actId="478"/>
          <ac:inkMkLst>
            <pc:docMk/>
            <pc:sldMk cId="0" sldId="307"/>
            <ac:inkMk id="167949" creationId="{9446F281-CD41-43B0-901C-A5B3C8D16126}"/>
          </ac:inkMkLst>
        </pc:inkChg>
        <pc:inkChg chg="add del mod">
          <ac:chgData name="Le Vinh Thinh" userId="7b31fadc-e233-4086-a9fa-8d2746a5e226" providerId="ADAL" clId="{AAFA86D8-3660-4574-927E-670762933EB6}" dt="2021-10-12T06:46:40.622" v="696" actId="478"/>
          <ac:inkMkLst>
            <pc:docMk/>
            <pc:sldMk cId="0" sldId="307"/>
            <ac:inkMk id="167950" creationId="{0B1339F6-1F63-402C-84BD-D4B1F0B2A255}"/>
          </ac:inkMkLst>
        </pc:inkChg>
        <pc:inkChg chg="add del mod">
          <ac:chgData name="Le Vinh Thinh" userId="7b31fadc-e233-4086-a9fa-8d2746a5e226" providerId="ADAL" clId="{AAFA86D8-3660-4574-927E-670762933EB6}" dt="2021-10-12T06:46:46.055" v="700" actId="478"/>
          <ac:inkMkLst>
            <pc:docMk/>
            <pc:sldMk cId="0" sldId="307"/>
            <ac:inkMk id="167951" creationId="{10080AB1-EB0D-403C-9156-A2DA71A47DEA}"/>
          </ac:inkMkLst>
        </pc:inkChg>
        <pc:inkChg chg="add del mod">
          <ac:chgData name="Le Vinh Thinh" userId="7b31fadc-e233-4086-a9fa-8d2746a5e226" providerId="ADAL" clId="{AAFA86D8-3660-4574-927E-670762933EB6}" dt="2021-10-12T06:46:47.134" v="701" actId="478"/>
          <ac:inkMkLst>
            <pc:docMk/>
            <pc:sldMk cId="0" sldId="307"/>
            <ac:inkMk id="167952" creationId="{6728D11D-3EC6-408E-9B06-C1EBD47BFBC1}"/>
          </ac:inkMkLst>
        </pc:inkChg>
        <pc:inkChg chg="add del mod">
          <ac:chgData name="Le Vinh Thinh" userId="7b31fadc-e233-4086-a9fa-8d2746a5e226" providerId="ADAL" clId="{AAFA86D8-3660-4574-927E-670762933EB6}" dt="2021-10-12T06:46:42.072" v="697" actId="478"/>
          <ac:inkMkLst>
            <pc:docMk/>
            <pc:sldMk cId="0" sldId="307"/>
            <ac:inkMk id="167953" creationId="{D65B37A3-AD7D-493D-9B59-9445A6602E68}"/>
          </ac:inkMkLst>
        </pc:inkChg>
        <pc:inkChg chg="add del mod">
          <ac:chgData name="Le Vinh Thinh" userId="7b31fadc-e233-4086-a9fa-8d2746a5e226" providerId="ADAL" clId="{AAFA86D8-3660-4574-927E-670762933EB6}" dt="2021-10-12T06:46:17.697" v="678" actId="478"/>
          <ac:inkMkLst>
            <pc:docMk/>
            <pc:sldMk cId="0" sldId="307"/>
            <ac:inkMk id="167955" creationId="{E807A21D-30A2-4C12-9D32-8B8000CF60F6}"/>
          </ac:inkMkLst>
        </pc:inkChg>
        <pc:inkChg chg="add del mod">
          <ac:chgData name="Le Vinh Thinh" userId="7b31fadc-e233-4086-a9fa-8d2746a5e226" providerId="ADAL" clId="{AAFA86D8-3660-4574-927E-670762933EB6}" dt="2021-10-12T06:46:16.637" v="677" actId="478"/>
          <ac:inkMkLst>
            <pc:docMk/>
            <pc:sldMk cId="0" sldId="307"/>
            <ac:inkMk id="167956" creationId="{CC8AF8D1-B36A-4987-953C-F909B954DEB9}"/>
          </ac:inkMkLst>
        </pc:inkChg>
        <pc:inkChg chg="add del mod">
          <ac:chgData name="Le Vinh Thinh" userId="7b31fadc-e233-4086-a9fa-8d2746a5e226" providerId="ADAL" clId="{AAFA86D8-3660-4574-927E-670762933EB6}" dt="2021-10-12T06:46:15.752" v="676" actId="478"/>
          <ac:inkMkLst>
            <pc:docMk/>
            <pc:sldMk cId="0" sldId="307"/>
            <ac:inkMk id="167957" creationId="{1C6E1D8D-2C29-47ED-878C-C798DDC81BC0}"/>
          </ac:inkMkLst>
        </pc:inkChg>
        <pc:inkChg chg="add del mod">
          <ac:chgData name="Le Vinh Thinh" userId="7b31fadc-e233-4086-a9fa-8d2746a5e226" providerId="ADAL" clId="{AAFA86D8-3660-4574-927E-670762933EB6}" dt="2021-10-12T06:46:09.586" v="671" actId="478"/>
          <ac:inkMkLst>
            <pc:docMk/>
            <pc:sldMk cId="0" sldId="307"/>
            <ac:inkMk id="167959" creationId="{CCE041FA-6ABD-4903-8283-6C26C73C0A83}"/>
          </ac:inkMkLst>
        </pc:inkChg>
        <pc:inkChg chg="add del mod">
          <ac:chgData name="Le Vinh Thinh" userId="7b31fadc-e233-4086-a9fa-8d2746a5e226" providerId="ADAL" clId="{AAFA86D8-3660-4574-927E-670762933EB6}" dt="2021-10-12T06:46:26.574" v="683" actId="478"/>
          <ac:inkMkLst>
            <pc:docMk/>
            <pc:sldMk cId="0" sldId="307"/>
            <ac:inkMk id="167961" creationId="{62D7FD24-07E0-420A-AC6A-3E65AA348639}"/>
          </ac:inkMkLst>
        </pc:inkChg>
        <pc:inkChg chg="add del mod">
          <ac:chgData name="Le Vinh Thinh" userId="7b31fadc-e233-4086-a9fa-8d2746a5e226" providerId="ADAL" clId="{AAFA86D8-3660-4574-927E-670762933EB6}" dt="2021-10-12T06:46:25.155" v="682" actId="478"/>
          <ac:inkMkLst>
            <pc:docMk/>
            <pc:sldMk cId="0" sldId="307"/>
            <ac:inkMk id="167962" creationId="{AC17B1AD-50A7-4511-86E2-7C01471C5307}"/>
          </ac:inkMkLst>
        </pc:inkChg>
        <pc:inkChg chg="add del mod">
          <ac:chgData name="Le Vinh Thinh" userId="7b31fadc-e233-4086-a9fa-8d2746a5e226" providerId="ADAL" clId="{AAFA86D8-3660-4574-927E-670762933EB6}" dt="2021-10-12T06:46:32.499" v="688" actId="478"/>
          <ac:inkMkLst>
            <pc:docMk/>
            <pc:sldMk cId="0" sldId="307"/>
            <ac:inkMk id="167963" creationId="{4FA6FE5F-747B-45CC-91D1-06D37F447E31}"/>
          </ac:inkMkLst>
        </pc:inkChg>
        <pc:inkChg chg="add del mod">
          <ac:chgData name="Le Vinh Thinh" userId="7b31fadc-e233-4086-a9fa-8d2746a5e226" providerId="ADAL" clId="{AAFA86D8-3660-4574-927E-670762933EB6}" dt="2021-10-12T06:46:31.691" v="687" actId="478"/>
          <ac:inkMkLst>
            <pc:docMk/>
            <pc:sldMk cId="0" sldId="307"/>
            <ac:inkMk id="167964" creationId="{A25CF7C5-6143-4420-962F-8D215918155D}"/>
          </ac:inkMkLst>
        </pc:inkChg>
        <pc:inkChg chg="add del mod">
          <ac:chgData name="Le Vinh Thinh" userId="7b31fadc-e233-4086-a9fa-8d2746a5e226" providerId="ADAL" clId="{AAFA86D8-3660-4574-927E-670762933EB6}" dt="2021-10-12T06:46:44.303" v="699" actId="478"/>
          <ac:inkMkLst>
            <pc:docMk/>
            <pc:sldMk cId="0" sldId="307"/>
            <ac:inkMk id="167965" creationId="{16181351-2BB4-48C5-B7A4-CF91BEAE9F38}"/>
          </ac:inkMkLst>
        </pc:inkChg>
        <pc:inkChg chg="add del mod">
          <ac:chgData name="Le Vinh Thinh" userId="7b31fadc-e233-4086-a9fa-8d2746a5e226" providerId="ADAL" clId="{AAFA86D8-3660-4574-927E-670762933EB6}" dt="2021-10-12T06:46:39.579" v="695" actId="478"/>
          <ac:inkMkLst>
            <pc:docMk/>
            <pc:sldMk cId="0" sldId="307"/>
            <ac:inkMk id="167966" creationId="{16817006-4403-42AD-BD5C-F82B19F2F3BE}"/>
          </ac:inkMkLst>
        </pc:inkChg>
        <pc:inkChg chg="add del mod">
          <ac:chgData name="Le Vinh Thinh" userId="7b31fadc-e233-4086-a9fa-8d2746a5e226" providerId="ADAL" clId="{AAFA86D8-3660-4574-927E-670762933EB6}" dt="2021-10-12T06:46:43.318" v="698" actId="478"/>
          <ac:inkMkLst>
            <pc:docMk/>
            <pc:sldMk cId="0" sldId="307"/>
            <ac:inkMk id="167967" creationId="{3B33D332-E7C6-4ECC-BD5B-8ABD331DE430}"/>
          </ac:inkMkLst>
        </pc:inkChg>
        <pc:inkChg chg="add del mod">
          <ac:chgData name="Le Vinh Thinh" userId="7b31fadc-e233-4086-a9fa-8d2746a5e226" providerId="ADAL" clId="{AAFA86D8-3660-4574-927E-670762933EB6}" dt="2021-10-12T06:46:54.594" v="704" actId="478"/>
          <ac:inkMkLst>
            <pc:docMk/>
            <pc:sldMk cId="0" sldId="307"/>
            <ac:inkMk id="167968" creationId="{3C9645F9-72FB-4E2B-AB5D-6DEA84F5A799}"/>
          </ac:inkMkLst>
        </pc:inkChg>
        <pc:inkChg chg="add del mod">
          <ac:chgData name="Le Vinh Thinh" userId="7b31fadc-e233-4086-a9fa-8d2746a5e226" providerId="ADAL" clId="{AAFA86D8-3660-4574-927E-670762933EB6}" dt="2021-10-12T06:46:36.395" v="692" actId="478"/>
          <ac:inkMkLst>
            <pc:docMk/>
            <pc:sldMk cId="0" sldId="307"/>
            <ac:inkMk id="167970" creationId="{F3C009E6-8972-42EF-A334-E813A83D7A7A}"/>
          </ac:inkMkLst>
        </pc:inkChg>
        <pc:inkChg chg="add del mod">
          <ac:chgData name="Le Vinh Thinh" userId="7b31fadc-e233-4086-a9fa-8d2746a5e226" providerId="ADAL" clId="{AAFA86D8-3660-4574-927E-670762933EB6}" dt="2021-10-12T06:46:34.512" v="690" actId="478"/>
          <ac:inkMkLst>
            <pc:docMk/>
            <pc:sldMk cId="0" sldId="307"/>
            <ac:inkMk id="167971" creationId="{EC5D1338-F9F8-4F73-9768-3144DB77F021}"/>
          </ac:inkMkLst>
        </pc:inkChg>
        <pc:inkChg chg="add del mod">
          <ac:chgData name="Le Vinh Thinh" userId="7b31fadc-e233-4086-a9fa-8d2746a5e226" providerId="ADAL" clId="{AAFA86D8-3660-4574-927E-670762933EB6}" dt="2021-10-12T06:46:35.600" v="691" actId="478"/>
          <ac:inkMkLst>
            <pc:docMk/>
            <pc:sldMk cId="0" sldId="307"/>
            <ac:inkMk id="167973" creationId="{722EC070-88B1-4DFA-88D1-2D1B9A91846F}"/>
          </ac:inkMkLst>
        </pc:inkChg>
        <pc:inkChg chg="add del mod">
          <ac:chgData name="Le Vinh Thinh" userId="7b31fadc-e233-4086-a9fa-8d2746a5e226" providerId="ADAL" clId="{AAFA86D8-3660-4574-927E-670762933EB6}" dt="2021-10-12T06:46:37.571" v="693" actId="478"/>
          <ac:inkMkLst>
            <pc:docMk/>
            <pc:sldMk cId="0" sldId="307"/>
            <ac:inkMk id="167974" creationId="{BF8FE649-90CB-4AA1-9F42-F0183B11CB78}"/>
          </ac:inkMkLst>
        </pc:inkChg>
        <pc:inkChg chg="add del mod">
          <ac:chgData name="Le Vinh Thinh" userId="7b31fadc-e233-4086-a9fa-8d2746a5e226" providerId="ADAL" clId="{AAFA86D8-3660-4574-927E-670762933EB6}" dt="2021-10-12T06:46:29.200" v="685" actId="478"/>
          <ac:inkMkLst>
            <pc:docMk/>
            <pc:sldMk cId="0" sldId="307"/>
            <ac:inkMk id="167975" creationId="{D431863B-FC2D-4935-9B27-1731E690E976}"/>
          </ac:inkMkLst>
        </pc:inkChg>
        <pc:inkChg chg="add del mod">
          <ac:chgData name="Le Vinh Thinh" userId="7b31fadc-e233-4086-a9fa-8d2746a5e226" providerId="ADAL" clId="{AAFA86D8-3660-4574-927E-670762933EB6}" dt="2021-10-12T06:46:38.477" v="694" actId="478"/>
          <ac:inkMkLst>
            <pc:docMk/>
            <pc:sldMk cId="0" sldId="307"/>
            <ac:inkMk id="167976" creationId="{804A0A3B-9C98-4CA4-B2E4-568E9A95ACF2}"/>
          </ac:inkMkLst>
        </pc:inkChg>
        <pc:inkChg chg="add del mod">
          <ac:chgData name="Le Vinh Thinh" userId="7b31fadc-e233-4086-a9fa-8d2746a5e226" providerId="ADAL" clId="{AAFA86D8-3660-4574-927E-670762933EB6}" dt="2021-10-12T06:46:05.364" v="667" actId="478"/>
          <ac:inkMkLst>
            <pc:docMk/>
            <pc:sldMk cId="0" sldId="307"/>
            <ac:inkMk id="167978" creationId="{E4A77250-D808-4DCC-A750-2AB8A9E160EA}"/>
          </ac:inkMkLst>
        </pc:inkChg>
        <pc:inkChg chg="add del mod">
          <ac:chgData name="Le Vinh Thinh" userId="7b31fadc-e233-4086-a9fa-8d2746a5e226" providerId="ADAL" clId="{AAFA86D8-3660-4574-927E-670762933EB6}" dt="2021-10-12T06:46:14.451" v="675" actId="478"/>
          <ac:inkMkLst>
            <pc:docMk/>
            <pc:sldMk cId="0" sldId="307"/>
            <ac:inkMk id="167979" creationId="{6038256B-13CA-4ECA-8B34-6620DEC2877E}"/>
          </ac:inkMkLst>
        </pc:inkChg>
        <pc:inkChg chg="add del mod">
          <ac:chgData name="Le Vinh Thinh" userId="7b31fadc-e233-4086-a9fa-8d2746a5e226" providerId="ADAL" clId="{AAFA86D8-3660-4574-927E-670762933EB6}" dt="2021-10-12T06:46:08.465" v="670" actId="478"/>
          <ac:inkMkLst>
            <pc:docMk/>
            <pc:sldMk cId="0" sldId="307"/>
            <ac:inkMk id="167981" creationId="{F038BD50-C19F-4A6F-AD17-488340132B3A}"/>
          </ac:inkMkLst>
        </pc:inkChg>
        <pc:inkChg chg="add del mod">
          <ac:chgData name="Le Vinh Thinh" userId="7b31fadc-e233-4086-a9fa-8d2746a5e226" providerId="ADAL" clId="{AAFA86D8-3660-4574-927E-670762933EB6}" dt="2021-10-12T06:46:03.453" v="666" actId="478"/>
          <ac:inkMkLst>
            <pc:docMk/>
            <pc:sldMk cId="0" sldId="307"/>
            <ac:inkMk id="167982" creationId="{5E2C9912-1BB6-46D4-80CA-DF7A1CD248C6}"/>
          </ac:inkMkLst>
        </pc:inkChg>
        <pc:inkChg chg="add del mod">
          <ac:chgData name="Le Vinh Thinh" userId="7b31fadc-e233-4086-a9fa-8d2746a5e226" providerId="ADAL" clId="{AAFA86D8-3660-4574-927E-670762933EB6}" dt="2021-10-12T06:46:00.547" v="664" actId="478"/>
          <ac:inkMkLst>
            <pc:docMk/>
            <pc:sldMk cId="0" sldId="307"/>
            <ac:inkMk id="167984" creationId="{A4142395-F096-49FA-813F-3D4A41626B74}"/>
          </ac:inkMkLst>
        </pc:inkChg>
        <pc:inkChg chg="add del mod">
          <ac:chgData name="Le Vinh Thinh" userId="7b31fadc-e233-4086-a9fa-8d2746a5e226" providerId="ADAL" clId="{AAFA86D8-3660-4574-927E-670762933EB6}" dt="2021-10-12T06:46:11.915" v="673" actId="478"/>
          <ac:inkMkLst>
            <pc:docMk/>
            <pc:sldMk cId="0" sldId="307"/>
            <ac:inkMk id="167986" creationId="{81ED7A3C-9F92-48B6-8E5D-CBB6243BF4AF}"/>
          </ac:inkMkLst>
        </pc:inkChg>
        <pc:inkChg chg="add del mod">
          <ac:chgData name="Le Vinh Thinh" userId="7b31fadc-e233-4086-a9fa-8d2746a5e226" providerId="ADAL" clId="{AAFA86D8-3660-4574-927E-670762933EB6}" dt="2021-10-12T06:46:13.086" v="674" actId="478"/>
          <ac:inkMkLst>
            <pc:docMk/>
            <pc:sldMk cId="0" sldId="307"/>
            <ac:inkMk id="167987" creationId="{BA828BC5-E6C7-4D02-9FF7-F70B0EDED31C}"/>
          </ac:inkMkLst>
        </pc:inkChg>
        <pc:inkChg chg="add mod">
          <ac:chgData name="Le Vinh Thinh" userId="7b31fadc-e233-4086-a9fa-8d2746a5e226" providerId="ADAL" clId="{AAFA86D8-3660-4574-927E-670762933EB6}" dt="2021-10-12T06:45:44.364" v="657"/>
          <ac:inkMkLst>
            <pc:docMk/>
            <pc:sldMk cId="0" sldId="307"/>
            <ac:inkMk id="167989" creationId="{BCCF5DF5-AD61-4A8F-B25A-98A771CE391D}"/>
          </ac:inkMkLst>
        </pc:inkChg>
        <pc:inkChg chg="add mod">
          <ac:chgData name="Le Vinh Thinh" userId="7b31fadc-e233-4086-a9fa-8d2746a5e226" providerId="ADAL" clId="{AAFA86D8-3660-4574-927E-670762933EB6}" dt="2021-10-12T06:45:44.364" v="657"/>
          <ac:inkMkLst>
            <pc:docMk/>
            <pc:sldMk cId="0" sldId="307"/>
            <ac:inkMk id="167990" creationId="{47CD1C55-0710-488C-96FC-AF605B7087ED}"/>
          </ac:inkMkLst>
        </pc:inkChg>
        <pc:inkChg chg="add del mod">
          <ac:chgData name="Le Vinh Thinh" userId="7b31fadc-e233-4086-a9fa-8d2746a5e226" providerId="ADAL" clId="{AAFA86D8-3660-4574-927E-670762933EB6}" dt="2021-10-12T06:46:19.358" v="679" actId="478"/>
          <ac:inkMkLst>
            <pc:docMk/>
            <pc:sldMk cId="0" sldId="307"/>
            <ac:inkMk id="167992" creationId="{94A699F7-9A6E-4B9F-B679-628196EE1E73}"/>
          </ac:inkMkLst>
        </pc:inkChg>
        <pc:inkChg chg="add del mod">
          <ac:chgData name="Le Vinh Thinh" userId="7b31fadc-e233-4086-a9fa-8d2746a5e226" providerId="ADAL" clId="{AAFA86D8-3660-4574-927E-670762933EB6}" dt="2021-10-12T06:46:20.535" v="680" actId="478"/>
          <ac:inkMkLst>
            <pc:docMk/>
            <pc:sldMk cId="0" sldId="307"/>
            <ac:inkMk id="167993" creationId="{21A8BB52-AC25-4AED-AA55-7D1BA9EB3F22}"/>
          </ac:inkMkLst>
        </pc:inkChg>
        <pc:inkChg chg="add del mod">
          <ac:chgData name="Le Vinh Thinh" userId="7b31fadc-e233-4086-a9fa-8d2746a5e226" providerId="ADAL" clId="{AAFA86D8-3660-4574-927E-670762933EB6}" dt="2021-10-12T06:46:33.546" v="689" actId="478"/>
          <ac:inkMkLst>
            <pc:docMk/>
            <pc:sldMk cId="0" sldId="307"/>
            <ac:inkMk id="167994" creationId="{4A6CD16D-D978-41B1-8690-87C5B667A59A}"/>
          </ac:inkMkLst>
        </pc:inkChg>
        <pc:inkChg chg="add mod">
          <ac:chgData name="Le Vinh Thinh" userId="7b31fadc-e233-4086-a9fa-8d2746a5e226" providerId="ADAL" clId="{AAFA86D8-3660-4574-927E-670762933EB6}" dt="2021-10-12T06:45:24.918" v="654"/>
          <ac:inkMkLst>
            <pc:docMk/>
            <pc:sldMk cId="0" sldId="307"/>
            <ac:inkMk id="167996" creationId="{419925E8-ADC2-471B-9BA5-C94C406FE24C}"/>
          </ac:inkMkLst>
        </pc:inkChg>
        <pc:inkChg chg="add mod">
          <ac:chgData name="Le Vinh Thinh" userId="7b31fadc-e233-4086-a9fa-8d2746a5e226" providerId="ADAL" clId="{AAFA86D8-3660-4574-927E-670762933EB6}" dt="2021-10-12T06:45:24.918" v="654"/>
          <ac:inkMkLst>
            <pc:docMk/>
            <pc:sldMk cId="0" sldId="307"/>
            <ac:inkMk id="167997" creationId="{B5CF6AC7-3B25-434F-A639-23898683D430}"/>
          </ac:inkMkLst>
        </pc:inkChg>
        <pc:inkChg chg="add mod">
          <ac:chgData name="Le Vinh Thinh" userId="7b31fadc-e233-4086-a9fa-8d2746a5e226" providerId="ADAL" clId="{AAFA86D8-3660-4574-927E-670762933EB6}" dt="2021-10-12T06:45:24.918" v="654"/>
          <ac:inkMkLst>
            <pc:docMk/>
            <pc:sldMk cId="0" sldId="307"/>
            <ac:inkMk id="167998" creationId="{E2DD4F03-720B-48C2-9333-7BB36E3326D4}"/>
          </ac:inkMkLst>
        </pc:inkChg>
        <pc:inkChg chg="add mod">
          <ac:chgData name="Le Vinh Thinh" userId="7b31fadc-e233-4086-a9fa-8d2746a5e226" providerId="ADAL" clId="{AAFA86D8-3660-4574-927E-670762933EB6}" dt="2021-10-12T06:45:24.918" v="654"/>
          <ac:inkMkLst>
            <pc:docMk/>
            <pc:sldMk cId="0" sldId="307"/>
            <ac:inkMk id="167999" creationId="{E87CAA6F-849B-4FBB-A512-E7B8D5181040}"/>
          </ac:inkMkLst>
        </pc:inkChg>
        <pc:inkChg chg="add mod">
          <ac:chgData name="Le Vinh Thinh" userId="7b31fadc-e233-4086-a9fa-8d2746a5e226" providerId="ADAL" clId="{AAFA86D8-3660-4574-927E-670762933EB6}" dt="2021-10-12T06:45:24.918" v="654"/>
          <ac:inkMkLst>
            <pc:docMk/>
            <pc:sldMk cId="0" sldId="307"/>
            <ac:inkMk id="168000" creationId="{A9607C31-F439-477C-B146-B02290D934DF}"/>
          </ac:inkMkLst>
        </pc:inkChg>
        <pc:inkChg chg="add mod">
          <ac:chgData name="Le Vinh Thinh" userId="7b31fadc-e233-4086-a9fa-8d2746a5e226" providerId="ADAL" clId="{AAFA86D8-3660-4574-927E-670762933EB6}" dt="2021-10-12T06:45:24.918" v="654"/>
          <ac:inkMkLst>
            <pc:docMk/>
            <pc:sldMk cId="0" sldId="307"/>
            <ac:inkMk id="168001" creationId="{8935C0D2-1034-4B29-9897-CED1F1E28399}"/>
          </ac:inkMkLst>
        </pc:inkChg>
        <pc:inkChg chg="add mod">
          <ac:chgData name="Le Vinh Thinh" userId="7b31fadc-e233-4086-a9fa-8d2746a5e226" providerId="ADAL" clId="{AAFA86D8-3660-4574-927E-670762933EB6}" dt="2021-10-12T06:45:24.918" v="654"/>
          <ac:inkMkLst>
            <pc:docMk/>
            <pc:sldMk cId="0" sldId="307"/>
            <ac:inkMk id="168003" creationId="{76C7AEB5-D57D-44CD-A110-5290C0047CA1}"/>
          </ac:inkMkLst>
        </pc:inkChg>
        <pc:inkChg chg="add mod">
          <ac:chgData name="Le Vinh Thinh" userId="7b31fadc-e233-4086-a9fa-8d2746a5e226" providerId="ADAL" clId="{AAFA86D8-3660-4574-927E-670762933EB6}" dt="2021-10-12T06:45:24.918" v="654"/>
          <ac:inkMkLst>
            <pc:docMk/>
            <pc:sldMk cId="0" sldId="307"/>
            <ac:inkMk id="168004" creationId="{2B60926B-8C57-4DA4-845E-62F05B4628D7}"/>
          </ac:inkMkLst>
        </pc:inkChg>
        <pc:inkChg chg="add mod">
          <ac:chgData name="Le Vinh Thinh" userId="7b31fadc-e233-4086-a9fa-8d2746a5e226" providerId="ADAL" clId="{AAFA86D8-3660-4574-927E-670762933EB6}" dt="2021-10-12T06:45:24.918" v="654"/>
          <ac:inkMkLst>
            <pc:docMk/>
            <pc:sldMk cId="0" sldId="307"/>
            <ac:inkMk id="168006" creationId="{C1B1D353-D707-4C4C-9E79-52AD6D4CAB71}"/>
          </ac:inkMkLst>
        </pc:inkChg>
        <pc:inkChg chg="add mod">
          <ac:chgData name="Le Vinh Thinh" userId="7b31fadc-e233-4086-a9fa-8d2746a5e226" providerId="ADAL" clId="{AAFA86D8-3660-4574-927E-670762933EB6}" dt="2021-10-12T06:45:24.918" v="654"/>
          <ac:inkMkLst>
            <pc:docMk/>
            <pc:sldMk cId="0" sldId="307"/>
            <ac:inkMk id="168007" creationId="{EDD9FB25-4526-4B24-8794-B2BE13AAC525}"/>
          </ac:inkMkLst>
        </pc:inkChg>
        <pc:inkChg chg="add del mod">
          <ac:chgData name="Le Vinh Thinh" userId="7b31fadc-e233-4086-a9fa-8d2746a5e226" providerId="ADAL" clId="{AAFA86D8-3660-4574-927E-670762933EB6}" dt="2021-10-12T06:45:57.210" v="662" actId="478"/>
          <ac:inkMkLst>
            <pc:docMk/>
            <pc:sldMk cId="0" sldId="307"/>
            <ac:inkMk id="168009" creationId="{B2A4E227-03D7-49D7-A9F0-563643EFC7EF}"/>
          </ac:inkMkLst>
        </pc:inkChg>
        <pc:inkChg chg="add del mod">
          <ac:chgData name="Le Vinh Thinh" userId="7b31fadc-e233-4086-a9fa-8d2746a5e226" providerId="ADAL" clId="{AAFA86D8-3660-4574-927E-670762933EB6}" dt="2021-10-12T06:45:58.469" v="663" actId="478"/>
          <ac:inkMkLst>
            <pc:docMk/>
            <pc:sldMk cId="0" sldId="307"/>
            <ac:inkMk id="168010" creationId="{76F75756-041F-4EBC-B6A3-88DBE4364E52}"/>
          </ac:inkMkLst>
        </pc:inkChg>
        <pc:inkChg chg="add mod">
          <ac:chgData name="Le Vinh Thinh" userId="7b31fadc-e233-4086-a9fa-8d2746a5e226" providerId="ADAL" clId="{AAFA86D8-3660-4574-927E-670762933EB6}" dt="2021-10-12T06:45:24.918" v="654"/>
          <ac:inkMkLst>
            <pc:docMk/>
            <pc:sldMk cId="0" sldId="307"/>
            <ac:inkMk id="168013" creationId="{FEBB9316-12C5-440E-8ACC-0F8A3AB66E6F}"/>
          </ac:inkMkLst>
        </pc:inkChg>
        <pc:inkChg chg="add mod">
          <ac:chgData name="Le Vinh Thinh" userId="7b31fadc-e233-4086-a9fa-8d2746a5e226" providerId="ADAL" clId="{AAFA86D8-3660-4574-927E-670762933EB6}" dt="2021-10-12T06:45:24.918" v="654"/>
          <ac:inkMkLst>
            <pc:docMk/>
            <pc:sldMk cId="0" sldId="307"/>
            <ac:inkMk id="168014" creationId="{4F856E06-026C-463C-BC06-ACD8BF3CF388}"/>
          </ac:inkMkLst>
        </pc:inkChg>
        <pc:inkChg chg="add mod">
          <ac:chgData name="Le Vinh Thinh" userId="7b31fadc-e233-4086-a9fa-8d2746a5e226" providerId="ADAL" clId="{AAFA86D8-3660-4574-927E-670762933EB6}" dt="2021-10-12T06:45:24.918" v="654"/>
          <ac:inkMkLst>
            <pc:docMk/>
            <pc:sldMk cId="0" sldId="307"/>
            <ac:inkMk id="168015" creationId="{CF60AB49-67E9-4B3C-AABE-D5FB3305D9D0}"/>
          </ac:inkMkLst>
        </pc:inkChg>
        <pc:inkChg chg="add mod">
          <ac:chgData name="Le Vinh Thinh" userId="7b31fadc-e233-4086-a9fa-8d2746a5e226" providerId="ADAL" clId="{AAFA86D8-3660-4574-927E-670762933EB6}" dt="2021-10-12T06:45:24.918" v="654"/>
          <ac:inkMkLst>
            <pc:docMk/>
            <pc:sldMk cId="0" sldId="307"/>
            <ac:inkMk id="168016" creationId="{800485FC-3D53-4D1E-81EC-11B6B8E5CEB4}"/>
          </ac:inkMkLst>
        </pc:inkChg>
        <pc:inkChg chg="add mod">
          <ac:chgData name="Le Vinh Thinh" userId="7b31fadc-e233-4086-a9fa-8d2746a5e226" providerId="ADAL" clId="{AAFA86D8-3660-4574-927E-670762933EB6}" dt="2021-10-12T06:45:24.918" v="654"/>
          <ac:inkMkLst>
            <pc:docMk/>
            <pc:sldMk cId="0" sldId="307"/>
            <ac:inkMk id="168017" creationId="{03A6409D-53E2-4C01-937D-92B799E3C7A6}"/>
          </ac:inkMkLst>
        </pc:inkChg>
        <pc:inkChg chg="add mod">
          <ac:chgData name="Le Vinh Thinh" userId="7b31fadc-e233-4086-a9fa-8d2746a5e226" providerId="ADAL" clId="{AAFA86D8-3660-4574-927E-670762933EB6}" dt="2021-10-12T06:45:24.918" v="654"/>
          <ac:inkMkLst>
            <pc:docMk/>
            <pc:sldMk cId="0" sldId="307"/>
            <ac:inkMk id="168019" creationId="{266471FF-5FA8-4246-A05F-A4C82F4AD332}"/>
          </ac:inkMkLst>
        </pc:inkChg>
        <pc:inkChg chg="add mod">
          <ac:chgData name="Le Vinh Thinh" userId="7b31fadc-e233-4086-a9fa-8d2746a5e226" providerId="ADAL" clId="{AAFA86D8-3660-4574-927E-670762933EB6}" dt="2021-10-12T06:45:24.918" v="654"/>
          <ac:inkMkLst>
            <pc:docMk/>
            <pc:sldMk cId="0" sldId="307"/>
            <ac:inkMk id="168020" creationId="{D3DA1577-4DFC-4F52-BB43-BBFD5A37B9C0}"/>
          </ac:inkMkLst>
        </pc:inkChg>
        <pc:inkChg chg="add mod">
          <ac:chgData name="Le Vinh Thinh" userId="7b31fadc-e233-4086-a9fa-8d2746a5e226" providerId="ADAL" clId="{AAFA86D8-3660-4574-927E-670762933EB6}" dt="2021-10-12T06:45:24.918" v="654"/>
          <ac:inkMkLst>
            <pc:docMk/>
            <pc:sldMk cId="0" sldId="307"/>
            <ac:inkMk id="168021" creationId="{4EEEC8EA-0DDA-45F4-9131-4341126D10DF}"/>
          </ac:inkMkLst>
        </pc:inkChg>
        <pc:inkChg chg="add mod">
          <ac:chgData name="Le Vinh Thinh" userId="7b31fadc-e233-4086-a9fa-8d2746a5e226" providerId="ADAL" clId="{AAFA86D8-3660-4574-927E-670762933EB6}" dt="2021-10-12T06:45:24.918" v="654"/>
          <ac:inkMkLst>
            <pc:docMk/>
            <pc:sldMk cId="0" sldId="307"/>
            <ac:inkMk id="168022" creationId="{89C26091-F6C0-4F8A-9B2C-3C3BC2849548}"/>
          </ac:inkMkLst>
        </pc:inkChg>
        <pc:inkChg chg="add mod">
          <ac:chgData name="Le Vinh Thinh" userId="7b31fadc-e233-4086-a9fa-8d2746a5e226" providerId="ADAL" clId="{AAFA86D8-3660-4574-927E-670762933EB6}" dt="2021-10-12T06:45:24.918" v="654"/>
          <ac:inkMkLst>
            <pc:docMk/>
            <pc:sldMk cId="0" sldId="307"/>
            <ac:inkMk id="168024" creationId="{2C60DA5F-2853-4C7B-A455-367A414C0D1E}"/>
          </ac:inkMkLst>
        </pc:inkChg>
        <pc:inkChg chg="add mod">
          <ac:chgData name="Le Vinh Thinh" userId="7b31fadc-e233-4086-a9fa-8d2746a5e226" providerId="ADAL" clId="{AAFA86D8-3660-4574-927E-670762933EB6}" dt="2021-10-12T06:45:24.918" v="654"/>
          <ac:inkMkLst>
            <pc:docMk/>
            <pc:sldMk cId="0" sldId="307"/>
            <ac:inkMk id="168025" creationId="{95915B14-9B60-4AE6-80D4-34ADF8CDF161}"/>
          </ac:inkMkLst>
        </pc:inkChg>
        <pc:inkChg chg="add mod">
          <ac:chgData name="Le Vinh Thinh" userId="7b31fadc-e233-4086-a9fa-8d2746a5e226" providerId="ADAL" clId="{AAFA86D8-3660-4574-927E-670762933EB6}" dt="2021-10-12T06:45:24.918" v="654"/>
          <ac:inkMkLst>
            <pc:docMk/>
            <pc:sldMk cId="0" sldId="307"/>
            <ac:inkMk id="168026" creationId="{AE8AC5B3-3D1E-4847-B1AD-E709BE5B23AD}"/>
          </ac:inkMkLst>
        </pc:inkChg>
        <pc:inkChg chg="add mod">
          <ac:chgData name="Le Vinh Thinh" userId="7b31fadc-e233-4086-a9fa-8d2746a5e226" providerId="ADAL" clId="{AAFA86D8-3660-4574-927E-670762933EB6}" dt="2021-10-12T06:45:24.918" v="654"/>
          <ac:inkMkLst>
            <pc:docMk/>
            <pc:sldMk cId="0" sldId="307"/>
            <ac:inkMk id="168028" creationId="{0F9FF02F-6C5B-40F4-9A23-7A681F79F351}"/>
          </ac:inkMkLst>
        </pc:inkChg>
        <pc:inkChg chg="add mod">
          <ac:chgData name="Le Vinh Thinh" userId="7b31fadc-e233-4086-a9fa-8d2746a5e226" providerId="ADAL" clId="{AAFA86D8-3660-4574-927E-670762933EB6}" dt="2021-10-12T06:45:24.918" v="654"/>
          <ac:inkMkLst>
            <pc:docMk/>
            <pc:sldMk cId="0" sldId="307"/>
            <ac:inkMk id="168029" creationId="{2D9BDBD5-0BE4-4E52-B3AA-147274F09721}"/>
          </ac:inkMkLst>
        </pc:inkChg>
        <pc:inkChg chg="add mod">
          <ac:chgData name="Le Vinh Thinh" userId="7b31fadc-e233-4086-a9fa-8d2746a5e226" providerId="ADAL" clId="{AAFA86D8-3660-4574-927E-670762933EB6}" dt="2021-10-12T06:45:24.918" v="654"/>
          <ac:inkMkLst>
            <pc:docMk/>
            <pc:sldMk cId="0" sldId="307"/>
            <ac:inkMk id="168030" creationId="{89D64205-6BBC-4CE5-AD4D-0CC55111864C}"/>
          </ac:inkMkLst>
        </pc:inkChg>
        <pc:inkChg chg="add mod">
          <ac:chgData name="Le Vinh Thinh" userId="7b31fadc-e233-4086-a9fa-8d2746a5e226" providerId="ADAL" clId="{AAFA86D8-3660-4574-927E-670762933EB6}" dt="2021-10-12T06:45:24.918" v="654"/>
          <ac:inkMkLst>
            <pc:docMk/>
            <pc:sldMk cId="0" sldId="307"/>
            <ac:inkMk id="168031" creationId="{9F211863-4E32-48EE-A51B-B0F63E1CE0D4}"/>
          </ac:inkMkLst>
        </pc:inkChg>
        <pc:inkChg chg="add mod">
          <ac:chgData name="Le Vinh Thinh" userId="7b31fadc-e233-4086-a9fa-8d2746a5e226" providerId="ADAL" clId="{AAFA86D8-3660-4574-927E-670762933EB6}" dt="2021-10-12T06:45:24.918" v="654"/>
          <ac:inkMkLst>
            <pc:docMk/>
            <pc:sldMk cId="0" sldId="307"/>
            <ac:inkMk id="168032" creationId="{54E76718-7E77-48EF-963E-FA6E0247363F}"/>
          </ac:inkMkLst>
        </pc:inkChg>
        <pc:inkChg chg="add mod">
          <ac:chgData name="Le Vinh Thinh" userId="7b31fadc-e233-4086-a9fa-8d2746a5e226" providerId="ADAL" clId="{AAFA86D8-3660-4574-927E-670762933EB6}" dt="2021-10-12T06:45:24.918" v="654"/>
          <ac:inkMkLst>
            <pc:docMk/>
            <pc:sldMk cId="0" sldId="307"/>
            <ac:inkMk id="168034" creationId="{B06C7A9A-7A5A-427E-A931-DAA9163A59CB}"/>
          </ac:inkMkLst>
        </pc:inkChg>
        <pc:inkChg chg="add mod">
          <ac:chgData name="Le Vinh Thinh" userId="7b31fadc-e233-4086-a9fa-8d2746a5e226" providerId="ADAL" clId="{AAFA86D8-3660-4574-927E-670762933EB6}" dt="2021-10-12T06:45:24.918" v="654"/>
          <ac:inkMkLst>
            <pc:docMk/>
            <pc:sldMk cId="0" sldId="307"/>
            <ac:inkMk id="168036" creationId="{8E7EDBE0-2829-4E50-BFC3-429C285B73FA}"/>
          </ac:inkMkLst>
        </pc:inkChg>
        <pc:inkChg chg="add mod">
          <ac:chgData name="Le Vinh Thinh" userId="7b31fadc-e233-4086-a9fa-8d2746a5e226" providerId="ADAL" clId="{AAFA86D8-3660-4574-927E-670762933EB6}" dt="2021-10-12T06:45:24.918" v="654"/>
          <ac:inkMkLst>
            <pc:docMk/>
            <pc:sldMk cId="0" sldId="307"/>
            <ac:inkMk id="168038" creationId="{66FD7CAD-FC95-4B57-ACD4-45070C322BEF}"/>
          </ac:inkMkLst>
        </pc:inkChg>
        <pc:inkChg chg="add del mod">
          <ac:chgData name="Le Vinh Thinh" userId="7b31fadc-e233-4086-a9fa-8d2746a5e226" providerId="ADAL" clId="{AAFA86D8-3660-4574-927E-670762933EB6}" dt="2021-10-12T06:45:53.647" v="659" actId="478"/>
          <ac:inkMkLst>
            <pc:docMk/>
            <pc:sldMk cId="0" sldId="307"/>
            <ac:inkMk id="168040" creationId="{FDBB90C9-605E-472B-9B34-5AF8BF930322}"/>
          </ac:inkMkLst>
        </pc:inkChg>
        <pc:inkChg chg="add mod">
          <ac:chgData name="Le Vinh Thinh" userId="7b31fadc-e233-4086-a9fa-8d2746a5e226" providerId="ADAL" clId="{AAFA86D8-3660-4574-927E-670762933EB6}" dt="2021-10-12T06:45:24.918" v="654"/>
          <ac:inkMkLst>
            <pc:docMk/>
            <pc:sldMk cId="0" sldId="307"/>
            <ac:inkMk id="168042" creationId="{6153C5FF-C522-4B8E-87FD-4D8CFED97C5F}"/>
          </ac:inkMkLst>
        </pc:inkChg>
        <pc:inkChg chg="add mod">
          <ac:chgData name="Le Vinh Thinh" userId="7b31fadc-e233-4086-a9fa-8d2746a5e226" providerId="ADAL" clId="{AAFA86D8-3660-4574-927E-670762933EB6}" dt="2021-10-12T06:45:24.918" v="654"/>
          <ac:inkMkLst>
            <pc:docMk/>
            <pc:sldMk cId="0" sldId="307"/>
            <ac:inkMk id="168043" creationId="{6D0B93EC-A48B-44A2-8711-275887785F1E}"/>
          </ac:inkMkLst>
        </pc:inkChg>
        <pc:inkChg chg="add mod">
          <ac:chgData name="Le Vinh Thinh" userId="7b31fadc-e233-4086-a9fa-8d2746a5e226" providerId="ADAL" clId="{AAFA86D8-3660-4574-927E-670762933EB6}" dt="2021-10-12T06:45:24.918" v="654"/>
          <ac:inkMkLst>
            <pc:docMk/>
            <pc:sldMk cId="0" sldId="307"/>
            <ac:inkMk id="168044" creationId="{23A5C9F2-4E62-4260-8F20-47DA5BDEF875}"/>
          </ac:inkMkLst>
        </pc:inkChg>
        <pc:inkChg chg="add mod">
          <ac:chgData name="Le Vinh Thinh" userId="7b31fadc-e233-4086-a9fa-8d2746a5e226" providerId="ADAL" clId="{AAFA86D8-3660-4574-927E-670762933EB6}" dt="2021-10-12T06:45:24.918" v="654"/>
          <ac:inkMkLst>
            <pc:docMk/>
            <pc:sldMk cId="0" sldId="307"/>
            <ac:inkMk id="168045" creationId="{49499A9C-2431-4DAE-B5AE-D5AD94448A11}"/>
          </ac:inkMkLst>
        </pc:inkChg>
        <pc:inkChg chg="add mod">
          <ac:chgData name="Le Vinh Thinh" userId="7b31fadc-e233-4086-a9fa-8d2746a5e226" providerId="ADAL" clId="{AAFA86D8-3660-4574-927E-670762933EB6}" dt="2021-10-12T06:45:24.918" v="654"/>
          <ac:inkMkLst>
            <pc:docMk/>
            <pc:sldMk cId="0" sldId="307"/>
            <ac:inkMk id="168046" creationId="{7FD5E464-F586-4C63-B204-7D28A18A9FAF}"/>
          </ac:inkMkLst>
        </pc:inkChg>
        <pc:inkChg chg="add mod">
          <ac:chgData name="Le Vinh Thinh" userId="7b31fadc-e233-4086-a9fa-8d2746a5e226" providerId="ADAL" clId="{AAFA86D8-3660-4574-927E-670762933EB6}" dt="2021-10-12T06:45:24.918" v="654"/>
          <ac:inkMkLst>
            <pc:docMk/>
            <pc:sldMk cId="0" sldId="307"/>
            <ac:inkMk id="168048" creationId="{04423507-4FB4-4579-ABB8-CD3132611BB9}"/>
          </ac:inkMkLst>
        </pc:inkChg>
        <pc:inkChg chg="add mod">
          <ac:chgData name="Le Vinh Thinh" userId="7b31fadc-e233-4086-a9fa-8d2746a5e226" providerId="ADAL" clId="{AAFA86D8-3660-4574-927E-670762933EB6}" dt="2021-10-12T06:45:24.918" v="654"/>
          <ac:inkMkLst>
            <pc:docMk/>
            <pc:sldMk cId="0" sldId="307"/>
            <ac:inkMk id="168049" creationId="{6BA3D3D9-91CC-44C8-BA1E-FACBA19CA55B}"/>
          </ac:inkMkLst>
        </pc:inkChg>
        <pc:inkChg chg="add mod">
          <ac:chgData name="Le Vinh Thinh" userId="7b31fadc-e233-4086-a9fa-8d2746a5e226" providerId="ADAL" clId="{AAFA86D8-3660-4574-927E-670762933EB6}" dt="2021-10-12T06:45:24.918" v="654"/>
          <ac:inkMkLst>
            <pc:docMk/>
            <pc:sldMk cId="0" sldId="307"/>
            <ac:inkMk id="168050" creationId="{EAD3B397-2E65-4B4F-8D9C-87CFEA0D23FD}"/>
          </ac:inkMkLst>
        </pc:inkChg>
        <pc:inkChg chg="add mod">
          <ac:chgData name="Le Vinh Thinh" userId="7b31fadc-e233-4086-a9fa-8d2746a5e226" providerId="ADAL" clId="{AAFA86D8-3660-4574-927E-670762933EB6}" dt="2021-10-12T06:45:24.918" v="654"/>
          <ac:inkMkLst>
            <pc:docMk/>
            <pc:sldMk cId="0" sldId="307"/>
            <ac:inkMk id="168051" creationId="{BD8E2357-E064-4257-B832-E99E2FCBC3E0}"/>
          </ac:inkMkLst>
        </pc:inkChg>
        <pc:inkChg chg="add mod">
          <ac:chgData name="Le Vinh Thinh" userId="7b31fadc-e233-4086-a9fa-8d2746a5e226" providerId="ADAL" clId="{AAFA86D8-3660-4574-927E-670762933EB6}" dt="2021-10-12T06:45:24.918" v="654"/>
          <ac:inkMkLst>
            <pc:docMk/>
            <pc:sldMk cId="0" sldId="307"/>
            <ac:inkMk id="168052" creationId="{F2F6AA9B-C439-460C-8E3B-6DA891AC7644}"/>
          </ac:inkMkLst>
        </pc:inkChg>
        <pc:inkChg chg="add mod">
          <ac:chgData name="Le Vinh Thinh" userId="7b31fadc-e233-4086-a9fa-8d2746a5e226" providerId="ADAL" clId="{AAFA86D8-3660-4574-927E-670762933EB6}" dt="2021-10-12T06:45:24.918" v="654"/>
          <ac:inkMkLst>
            <pc:docMk/>
            <pc:sldMk cId="0" sldId="307"/>
            <ac:inkMk id="168053" creationId="{18CF4014-A055-4F04-86A6-FCBB3AD0975D}"/>
          </ac:inkMkLst>
        </pc:inkChg>
        <pc:inkChg chg="add mod">
          <ac:chgData name="Le Vinh Thinh" userId="7b31fadc-e233-4086-a9fa-8d2746a5e226" providerId="ADAL" clId="{AAFA86D8-3660-4574-927E-670762933EB6}" dt="2021-10-12T06:45:24.918" v="654"/>
          <ac:inkMkLst>
            <pc:docMk/>
            <pc:sldMk cId="0" sldId="307"/>
            <ac:inkMk id="168054" creationId="{3E0030E4-98DE-47F9-8DD1-ECE1FC951BDB}"/>
          </ac:inkMkLst>
        </pc:inkChg>
        <pc:inkChg chg="add mod">
          <ac:chgData name="Le Vinh Thinh" userId="7b31fadc-e233-4086-a9fa-8d2746a5e226" providerId="ADAL" clId="{AAFA86D8-3660-4574-927E-670762933EB6}" dt="2021-10-12T06:45:24.918" v="654"/>
          <ac:inkMkLst>
            <pc:docMk/>
            <pc:sldMk cId="0" sldId="307"/>
            <ac:inkMk id="168055" creationId="{728FE180-4A45-4F60-B7E0-94121357FE3B}"/>
          </ac:inkMkLst>
        </pc:inkChg>
        <pc:inkChg chg="add mod">
          <ac:chgData name="Le Vinh Thinh" userId="7b31fadc-e233-4086-a9fa-8d2746a5e226" providerId="ADAL" clId="{AAFA86D8-3660-4574-927E-670762933EB6}" dt="2021-10-12T06:45:24.918" v="654"/>
          <ac:inkMkLst>
            <pc:docMk/>
            <pc:sldMk cId="0" sldId="307"/>
            <ac:inkMk id="168056" creationId="{57890C36-87C6-4819-B757-A6049D451E9F}"/>
          </ac:inkMkLst>
        </pc:inkChg>
        <pc:inkChg chg="add mod">
          <ac:chgData name="Le Vinh Thinh" userId="7b31fadc-e233-4086-a9fa-8d2746a5e226" providerId="ADAL" clId="{AAFA86D8-3660-4574-927E-670762933EB6}" dt="2021-10-12T06:45:24.918" v="654"/>
          <ac:inkMkLst>
            <pc:docMk/>
            <pc:sldMk cId="0" sldId="307"/>
            <ac:inkMk id="168058" creationId="{BD2C2FFF-2115-4BA4-9C3D-57E6DDEBD407}"/>
          </ac:inkMkLst>
        </pc:inkChg>
        <pc:inkChg chg="add mod">
          <ac:chgData name="Le Vinh Thinh" userId="7b31fadc-e233-4086-a9fa-8d2746a5e226" providerId="ADAL" clId="{AAFA86D8-3660-4574-927E-670762933EB6}" dt="2021-10-12T06:45:24.918" v="654"/>
          <ac:inkMkLst>
            <pc:docMk/>
            <pc:sldMk cId="0" sldId="307"/>
            <ac:inkMk id="168059" creationId="{2024A4DE-9245-4029-8C67-AB064773AAA7}"/>
          </ac:inkMkLst>
        </pc:inkChg>
        <pc:inkChg chg="add mod">
          <ac:chgData name="Le Vinh Thinh" userId="7b31fadc-e233-4086-a9fa-8d2746a5e226" providerId="ADAL" clId="{AAFA86D8-3660-4574-927E-670762933EB6}" dt="2021-10-12T06:45:24.918" v="654"/>
          <ac:inkMkLst>
            <pc:docMk/>
            <pc:sldMk cId="0" sldId="307"/>
            <ac:inkMk id="168061" creationId="{FA719424-0911-4C8C-8674-462085D0AC38}"/>
          </ac:inkMkLst>
        </pc:inkChg>
        <pc:inkChg chg="add mod">
          <ac:chgData name="Le Vinh Thinh" userId="7b31fadc-e233-4086-a9fa-8d2746a5e226" providerId="ADAL" clId="{AAFA86D8-3660-4574-927E-670762933EB6}" dt="2021-10-12T06:45:24.918" v="654"/>
          <ac:inkMkLst>
            <pc:docMk/>
            <pc:sldMk cId="0" sldId="307"/>
            <ac:inkMk id="168062" creationId="{8E86AB3E-F83D-4E81-90E4-B0E3A4DB58E9}"/>
          </ac:inkMkLst>
        </pc:inkChg>
        <pc:inkChg chg="add mod">
          <ac:chgData name="Le Vinh Thinh" userId="7b31fadc-e233-4086-a9fa-8d2746a5e226" providerId="ADAL" clId="{AAFA86D8-3660-4574-927E-670762933EB6}" dt="2021-10-12T06:45:24.918" v="654"/>
          <ac:inkMkLst>
            <pc:docMk/>
            <pc:sldMk cId="0" sldId="307"/>
            <ac:inkMk id="168064" creationId="{0CAC20CF-4524-40F2-9BE6-CD9AB4084C34}"/>
          </ac:inkMkLst>
        </pc:inkChg>
        <pc:inkChg chg="add mod">
          <ac:chgData name="Le Vinh Thinh" userId="7b31fadc-e233-4086-a9fa-8d2746a5e226" providerId="ADAL" clId="{AAFA86D8-3660-4574-927E-670762933EB6}" dt="2021-10-12T06:45:24.918" v="654"/>
          <ac:inkMkLst>
            <pc:docMk/>
            <pc:sldMk cId="0" sldId="307"/>
            <ac:inkMk id="168065" creationId="{A742E4F1-19F1-45C6-A9AA-6AAE4147DC13}"/>
          </ac:inkMkLst>
        </pc:inkChg>
        <pc:inkChg chg="add mod">
          <ac:chgData name="Le Vinh Thinh" userId="7b31fadc-e233-4086-a9fa-8d2746a5e226" providerId="ADAL" clId="{AAFA86D8-3660-4574-927E-670762933EB6}" dt="2021-10-12T06:45:24.918" v="654"/>
          <ac:inkMkLst>
            <pc:docMk/>
            <pc:sldMk cId="0" sldId="307"/>
            <ac:inkMk id="168067" creationId="{B25E169C-2741-4F80-802F-697E4E5747EB}"/>
          </ac:inkMkLst>
        </pc:inkChg>
        <pc:inkChg chg="add del">
          <ac:chgData name="Le Vinh Thinh" userId="7b31fadc-e233-4086-a9fa-8d2746a5e226" providerId="ADAL" clId="{AAFA86D8-3660-4574-927E-670762933EB6}" dt="2021-10-12T06:45:56.091" v="661" actId="478"/>
          <ac:inkMkLst>
            <pc:docMk/>
            <pc:sldMk cId="0" sldId="307"/>
            <ac:inkMk id="168069" creationId="{A0C04088-653D-48A5-B3AD-B130C147205D}"/>
          </ac:inkMkLst>
        </pc:inkChg>
        <pc:inkChg chg="add mod">
          <ac:chgData name="Le Vinh Thinh" userId="7b31fadc-e233-4086-a9fa-8d2746a5e226" providerId="ADAL" clId="{AAFA86D8-3660-4574-927E-670762933EB6}" dt="2021-10-12T06:45:24.918" v="654"/>
          <ac:inkMkLst>
            <pc:docMk/>
            <pc:sldMk cId="0" sldId="307"/>
            <ac:inkMk id="168070" creationId="{DB5F3520-B5A6-4949-A84E-C985A1E77E78}"/>
          </ac:inkMkLst>
        </pc:inkChg>
        <pc:inkChg chg="add mod">
          <ac:chgData name="Le Vinh Thinh" userId="7b31fadc-e233-4086-a9fa-8d2746a5e226" providerId="ADAL" clId="{AAFA86D8-3660-4574-927E-670762933EB6}" dt="2021-10-12T06:45:24.918" v="654"/>
          <ac:inkMkLst>
            <pc:docMk/>
            <pc:sldMk cId="0" sldId="307"/>
            <ac:inkMk id="168071" creationId="{9BBD9528-9E6A-4750-ABB2-9943A263A4D8}"/>
          </ac:inkMkLst>
        </pc:inkChg>
        <pc:inkChg chg="add mod">
          <ac:chgData name="Le Vinh Thinh" userId="7b31fadc-e233-4086-a9fa-8d2746a5e226" providerId="ADAL" clId="{AAFA86D8-3660-4574-927E-670762933EB6}" dt="2021-10-12T06:45:24.918" v="654"/>
          <ac:inkMkLst>
            <pc:docMk/>
            <pc:sldMk cId="0" sldId="307"/>
            <ac:inkMk id="168073" creationId="{608B1F43-ECD0-43C3-A366-1A98973A534D}"/>
          </ac:inkMkLst>
        </pc:inkChg>
        <pc:inkChg chg="add mod">
          <ac:chgData name="Le Vinh Thinh" userId="7b31fadc-e233-4086-a9fa-8d2746a5e226" providerId="ADAL" clId="{AAFA86D8-3660-4574-927E-670762933EB6}" dt="2021-10-12T06:45:24.918" v="654"/>
          <ac:inkMkLst>
            <pc:docMk/>
            <pc:sldMk cId="0" sldId="307"/>
            <ac:inkMk id="168074" creationId="{9FC2DBCB-86BD-49AA-AF76-C403104EA413}"/>
          </ac:inkMkLst>
        </pc:inkChg>
        <pc:inkChg chg="add del mod">
          <ac:chgData name="Le Vinh Thinh" userId="7b31fadc-e233-4086-a9fa-8d2746a5e226" providerId="ADAL" clId="{AAFA86D8-3660-4574-927E-670762933EB6}" dt="2021-10-12T06:45:54.777" v="660" actId="478"/>
          <ac:inkMkLst>
            <pc:docMk/>
            <pc:sldMk cId="0" sldId="307"/>
            <ac:inkMk id="168076" creationId="{4AA4CAA1-DBB7-42A3-B621-16E66668A88A}"/>
          </ac:inkMkLst>
        </pc:inkChg>
        <pc:inkChg chg="add mod">
          <ac:chgData name="Le Vinh Thinh" userId="7b31fadc-e233-4086-a9fa-8d2746a5e226" providerId="ADAL" clId="{AAFA86D8-3660-4574-927E-670762933EB6}" dt="2021-10-12T06:45:24.918" v="654"/>
          <ac:inkMkLst>
            <pc:docMk/>
            <pc:sldMk cId="0" sldId="307"/>
            <ac:inkMk id="168078" creationId="{FE95D229-2458-4B8E-BD98-E1722132A8D2}"/>
          </ac:inkMkLst>
        </pc:inkChg>
        <pc:inkChg chg="add mod">
          <ac:chgData name="Le Vinh Thinh" userId="7b31fadc-e233-4086-a9fa-8d2746a5e226" providerId="ADAL" clId="{AAFA86D8-3660-4574-927E-670762933EB6}" dt="2021-10-12T06:45:24.918" v="654"/>
          <ac:inkMkLst>
            <pc:docMk/>
            <pc:sldMk cId="0" sldId="307"/>
            <ac:inkMk id="168079" creationId="{5C0D5CF0-7B83-438E-84EC-F4D04FF06DF0}"/>
          </ac:inkMkLst>
        </pc:inkChg>
        <pc:inkChg chg="add mod">
          <ac:chgData name="Le Vinh Thinh" userId="7b31fadc-e233-4086-a9fa-8d2746a5e226" providerId="ADAL" clId="{AAFA86D8-3660-4574-927E-670762933EB6}" dt="2021-10-12T06:45:24.918" v="654"/>
          <ac:inkMkLst>
            <pc:docMk/>
            <pc:sldMk cId="0" sldId="307"/>
            <ac:inkMk id="168080" creationId="{A2970945-8906-44E8-A898-BB37BF61A73F}"/>
          </ac:inkMkLst>
        </pc:inkChg>
        <pc:inkChg chg="add mod">
          <ac:chgData name="Le Vinh Thinh" userId="7b31fadc-e233-4086-a9fa-8d2746a5e226" providerId="ADAL" clId="{AAFA86D8-3660-4574-927E-670762933EB6}" dt="2021-10-12T06:45:24.918" v="654"/>
          <ac:inkMkLst>
            <pc:docMk/>
            <pc:sldMk cId="0" sldId="307"/>
            <ac:inkMk id="168081" creationId="{6849D264-FD6C-4A7D-B104-6C3BCE4CB84D}"/>
          </ac:inkMkLst>
        </pc:inkChg>
        <pc:inkChg chg="add mod">
          <ac:chgData name="Le Vinh Thinh" userId="7b31fadc-e233-4086-a9fa-8d2746a5e226" providerId="ADAL" clId="{AAFA86D8-3660-4574-927E-670762933EB6}" dt="2021-10-12T06:45:24.918" v="654"/>
          <ac:inkMkLst>
            <pc:docMk/>
            <pc:sldMk cId="0" sldId="307"/>
            <ac:inkMk id="168082" creationId="{41B32943-6A56-4D1E-8967-C01105B78903}"/>
          </ac:inkMkLst>
        </pc:inkChg>
        <pc:inkChg chg="add mod">
          <ac:chgData name="Le Vinh Thinh" userId="7b31fadc-e233-4086-a9fa-8d2746a5e226" providerId="ADAL" clId="{AAFA86D8-3660-4574-927E-670762933EB6}" dt="2021-10-12T06:45:24.918" v="654"/>
          <ac:inkMkLst>
            <pc:docMk/>
            <pc:sldMk cId="0" sldId="307"/>
            <ac:inkMk id="168083" creationId="{0B0603B7-1AC5-489C-B55B-DF1D5BDD5FE2}"/>
          </ac:inkMkLst>
        </pc:inkChg>
        <pc:inkChg chg="add mod">
          <ac:chgData name="Le Vinh Thinh" userId="7b31fadc-e233-4086-a9fa-8d2746a5e226" providerId="ADAL" clId="{AAFA86D8-3660-4574-927E-670762933EB6}" dt="2021-10-12T06:45:24.918" v="654"/>
          <ac:inkMkLst>
            <pc:docMk/>
            <pc:sldMk cId="0" sldId="307"/>
            <ac:inkMk id="168084" creationId="{2139F514-A18B-4929-906D-286BCF7A0AB6}"/>
          </ac:inkMkLst>
        </pc:inkChg>
        <pc:inkChg chg="add mod">
          <ac:chgData name="Le Vinh Thinh" userId="7b31fadc-e233-4086-a9fa-8d2746a5e226" providerId="ADAL" clId="{AAFA86D8-3660-4574-927E-670762933EB6}" dt="2021-10-12T06:45:24.918" v="654"/>
          <ac:inkMkLst>
            <pc:docMk/>
            <pc:sldMk cId="0" sldId="307"/>
            <ac:inkMk id="168085" creationId="{236DB95F-9EE4-4B5D-9C95-EABD37F26F03}"/>
          </ac:inkMkLst>
        </pc:inkChg>
        <pc:inkChg chg="add mod">
          <ac:chgData name="Le Vinh Thinh" userId="7b31fadc-e233-4086-a9fa-8d2746a5e226" providerId="ADAL" clId="{AAFA86D8-3660-4574-927E-670762933EB6}" dt="2021-10-12T06:45:24.918" v="654"/>
          <ac:inkMkLst>
            <pc:docMk/>
            <pc:sldMk cId="0" sldId="307"/>
            <ac:inkMk id="168086" creationId="{6A86ABE9-6556-46B9-A654-6A3CDA2D5222}"/>
          </ac:inkMkLst>
        </pc:inkChg>
        <pc:inkChg chg="add mod">
          <ac:chgData name="Le Vinh Thinh" userId="7b31fadc-e233-4086-a9fa-8d2746a5e226" providerId="ADAL" clId="{AAFA86D8-3660-4574-927E-670762933EB6}" dt="2021-10-12T06:45:24.918" v="654"/>
          <ac:inkMkLst>
            <pc:docMk/>
            <pc:sldMk cId="0" sldId="307"/>
            <ac:inkMk id="168087" creationId="{D2622F1B-A116-483C-A863-A800AB8F5AEB}"/>
          </ac:inkMkLst>
        </pc:inkChg>
        <pc:inkChg chg="add mod">
          <ac:chgData name="Le Vinh Thinh" userId="7b31fadc-e233-4086-a9fa-8d2746a5e226" providerId="ADAL" clId="{AAFA86D8-3660-4574-927E-670762933EB6}" dt="2021-10-12T06:45:24.918" v="654"/>
          <ac:inkMkLst>
            <pc:docMk/>
            <pc:sldMk cId="0" sldId="307"/>
            <ac:inkMk id="168089" creationId="{2BB2B080-E766-42D0-B088-B59E9B5994A5}"/>
          </ac:inkMkLst>
        </pc:inkChg>
        <pc:inkChg chg="add mod">
          <ac:chgData name="Le Vinh Thinh" userId="7b31fadc-e233-4086-a9fa-8d2746a5e226" providerId="ADAL" clId="{AAFA86D8-3660-4574-927E-670762933EB6}" dt="2021-10-12T06:45:24.918" v="654"/>
          <ac:inkMkLst>
            <pc:docMk/>
            <pc:sldMk cId="0" sldId="307"/>
            <ac:inkMk id="168090" creationId="{68E9DCB8-5C23-4D6B-BE92-44F3739D0A61}"/>
          </ac:inkMkLst>
        </pc:inkChg>
        <pc:inkChg chg="add mod">
          <ac:chgData name="Le Vinh Thinh" userId="7b31fadc-e233-4086-a9fa-8d2746a5e226" providerId="ADAL" clId="{AAFA86D8-3660-4574-927E-670762933EB6}" dt="2021-10-12T06:45:24.918" v="654"/>
          <ac:inkMkLst>
            <pc:docMk/>
            <pc:sldMk cId="0" sldId="307"/>
            <ac:inkMk id="168091" creationId="{9FE8F15E-057A-4209-82B6-F60BA88B1519}"/>
          </ac:inkMkLst>
        </pc:inkChg>
        <pc:inkChg chg="add mod">
          <ac:chgData name="Le Vinh Thinh" userId="7b31fadc-e233-4086-a9fa-8d2746a5e226" providerId="ADAL" clId="{AAFA86D8-3660-4574-927E-670762933EB6}" dt="2021-10-12T06:45:24.918" v="654"/>
          <ac:inkMkLst>
            <pc:docMk/>
            <pc:sldMk cId="0" sldId="307"/>
            <ac:inkMk id="168092" creationId="{47A27BFE-CED2-443C-A98B-68D10BC82638}"/>
          </ac:inkMkLst>
        </pc:inkChg>
        <pc:inkChg chg="add mod">
          <ac:chgData name="Le Vinh Thinh" userId="7b31fadc-e233-4086-a9fa-8d2746a5e226" providerId="ADAL" clId="{AAFA86D8-3660-4574-927E-670762933EB6}" dt="2021-10-12T06:45:24.918" v="654"/>
          <ac:inkMkLst>
            <pc:docMk/>
            <pc:sldMk cId="0" sldId="307"/>
            <ac:inkMk id="168094" creationId="{1843709B-DDCB-4DE4-A7E7-B70892FE0F4D}"/>
          </ac:inkMkLst>
        </pc:inkChg>
        <pc:inkChg chg="add mod">
          <ac:chgData name="Le Vinh Thinh" userId="7b31fadc-e233-4086-a9fa-8d2746a5e226" providerId="ADAL" clId="{AAFA86D8-3660-4574-927E-670762933EB6}" dt="2021-10-12T06:45:24.918" v="654"/>
          <ac:inkMkLst>
            <pc:docMk/>
            <pc:sldMk cId="0" sldId="307"/>
            <ac:inkMk id="168095" creationId="{61ECFE84-A142-402A-9D6F-59F4D600D68A}"/>
          </ac:inkMkLst>
        </pc:inkChg>
        <pc:inkChg chg="add mod">
          <ac:chgData name="Le Vinh Thinh" userId="7b31fadc-e233-4086-a9fa-8d2746a5e226" providerId="ADAL" clId="{AAFA86D8-3660-4574-927E-670762933EB6}" dt="2021-10-12T06:45:24.918" v="654"/>
          <ac:inkMkLst>
            <pc:docMk/>
            <pc:sldMk cId="0" sldId="307"/>
            <ac:inkMk id="168097" creationId="{784436CB-F2E8-4BE0-B337-43B61C916BE2}"/>
          </ac:inkMkLst>
        </pc:inkChg>
        <pc:inkChg chg="add mod">
          <ac:chgData name="Le Vinh Thinh" userId="7b31fadc-e233-4086-a9fa-8d2746a5e226" providerId="ADAL" clId="{AAFA86D8-3660-4574-927E-670762933EB6}" dt="2021-10-12T06:45:24.918" v="654"/>
          <ac:inkMkLst>
            <pc:docMk/>
            <pc:sldMk cId="0" sldId="307"/>
            <ac:inkMk id="168098" creationId="{F3CDCA79-F369-4515-B012-C6B54A95AB5D}"/>
          </ac:inkMkLst>
        </pc:inkChg>
        <pc:inkChg chg="add mod">
          <ac:chgData name="Le Vinh Thinh" userId="7b31fadc-e233-4086-a9fa-8d2746a5e226" providerId="ADAL" clId="{AAFA86D8-3660-4574-927E-670762933EB6}" dt="2021-10-12T06:45:24.918" v="654"/>
          <ac:inkMkLst>
            <pc:docMk/>
            <pc:sldMk cId="0" sldId="307"/>
            <ac:inkMk id="168099" creationId="{88C86A76-1BC4-4810-AC8F-69FFFEC5873B}"/>
          </ac:inkMkLst>
        </pc:inkChg>
        <pc:inkChg chg="add mod">
          <ac:chgData name="Le Vinh Thinh" userId="7b31fadc-e233-4086-a9fa-8d2746a5e226" providerId="ADAL" clId="{AAFA86D8-3660-4574-927E-670762933EB6}" dt="2021-10-12T06:45:24.918" v="654"/>
          <ac:inkMkLst>
            <pc:docMk/>
            <pc:sldMk cId="0" sldId="307"/>
            <ac:inkMk id="168101" creationId="{3B1ABB34-59B4-4342-96A4-FEBD42885F51}"/>
          </ac:inkMkLst>
        </pc:inkChg>
        <pc:inkChg chg="add mod">
          <ac:chgData name="Le Vinh Thinh" userId="7b31fadc-e233-4086-a9fa-8d2746a5e226" providerId="ADAL" clId="{AAFA86D8-3660-4574-927E-670762933EB6}" dt="2021-10-12T06:45:24.918" v="654"/>
          <ac:inkMkLst>
            <pc:docMk/>
            <pc:sldMk cId="0" sldId="307"/>
            <ac:inkMk id="168102" creationId="{A4383C6C-5F25-45D0-B9EF-CBEF1C96489E}"/>
          </ac:inkMkLst>
        </pc:inkChg>
        <pc:inkChg chg="add mod">
          <ac:chgData name="Le Vinh Thinh" userId="7b31fadc-e233-4086-a9fa-8d2746a5e226" providerId="ADAL" clId="{AAFA86D8-3660-4574-927E-670762933EB6}" dt="2021-10-12T06:45:24.918" v="654"/>
          <ac:inkMkLst>
            <pc:docMk/>
            <pc:sldMk cId="0" sldId="307"/>
            <ac:inkMk id="168104" creationId="{4A155126-D2B7-4E42-B14C-BE4571B4D29E}"/>
          </ac:inkMkLst>
        </pc:inkChg>
        <pc:inkChg chg="add mod">
          <ac:chgData name="Le Vinh Thinh" userId="7b31fadc-e233-4086-a9fa-8d2746a5e226" providerId="ADAL" clId="{AAFA86D8-3660-4574-927E-670762933EB6}" dt="2021-10-12T06:45:24.918" v="654"/>
          <ac:inkMkLst>
            <pc:docMk/>
            <pc:sldMk cId="0" sldId="307"/>
            <ac:inkMk id="168105" creationId="{23EC3C92-099B-4D76-AFFD-3F20C22C0C87}"/>
          </ac:inkMkLst>
        </pc:inkChg>
        <pc:inkChg chg="add mod">
          <ac:chgData name="Le Vinh Thinh" userId="7b31fadc-e233-4086-a9fa-8d2746a5e226" providerId="ADAL" clId="{AAFA86D8-3660-4574-927E-670762933EB6}" dt="2021-10-12T06:45:24.918" v="654"/>
          <ac:inkMkLst>
            <pc:docMk/>
            <pc:sldMk cId="0" sldId="307"/>
            <ac:inkMk id="168107" creationId="{9C7B3DF3-9375-427F-972A-C8AF2BBB1AD7}"/>
          </ac:inkMkLst>
        </pc:inkChg>
        <pc:inkChg chg="add mod">
          <ac:chgData name="Le Vinh Thinh" userId="7b31fadc-e233-4086-a9fa-8d2746a5e226" providerId="ADAL" clId="{AAFA86D8-3660-4574-927E-670762933EB6}" dt="2021-10-12T06:45:24.918" v="654"/>
          <ac:inkMkLst>
            <pc:docMk/>
            <pc:sldMk cId="0" sldId="307"/>
            <ac:inkMk id="168108" creationId="{B9C6EA57-8A65-4FDE-9451-984C56177C91}"/>
          </ac:inkMkLst>
        </pc:inkChg>
        <pc:inkChg chg="add mod">
          <ac:chgData name="Le Vinh Thinh" userId="7b31fadc-e233-4086-a9fa-8d2746a5e226" providerId="ADAL" clId="{AAFA86D8-3660-4574-927E-670762933EB6}" dt="2021-10-12T06:45:24.918" v="654"/>
          <ac:inkMkLst>
            <pc:docMk/>
            <pc:sldMk cId="0" sldId="307"/>
            <ac:inkMk id="168109" creationId="{DAC04414-AD69-4429-A185-AD28E09A74D7}"/>
          </ac:inkMkLst>
        </pc:inkChg>
        <pc:inkChg chg="add mod">
          <ac:chgData name="Le Vinh Thinh" userId="7b31fadc-e233-4086-a9fa-8d2746a5e226" providerId="ADAL" clId="{AAFA86D8-3660-4574-927E-670762933EB6}" dt="2021-10-12T06:45:24.918" v="654"/>
          <ac:inkMkLst>
            <pc:docMk/>
            <pc:sldMk cId="0" sldId="307"/>
            <ac:inkMk id="168110" creationId="{8C4044C8-336E-493E-9EF2-F2CB3B38FAF7}"/>
          </ac:inkMkLst>
        </pc:inkChg>
        <pc:inkChg chg="add mod">
          <ac:chgData name="Le Vinh Thinh" userId="7b31fadc-e233-4086-a9fa-8d2746a5e226" providerId="ADAL" clId="{AAFA86D8-3660-4574-927E-670762933EB6}" dt="2021-10-12T06:45:24.918" v="654"/>
          <ac:inkMkLst>
            <pc:docMk/>
            <pc:sldMk cId="0" sldId="307"/>
            <ac:inkMk id="168111" creationId="{8AC54AAF-5EDF-459B-807B-28F3EFDBC0B0}"/>
          </ac:inkMkLst>
        </pc:inkChg>
        <pc:inkChg chg="add mod">
          <ac:chgData name="Le Vinh Thinh" userId="7b31fadc-e233-4086-a9fa-8d2746a5e226" providerId="ADAL" clId="{AAFA86D8-3660-4574-927E-670762933EB6}" dt="2021-10-12T06:45:24.918" v="654"/>
          <ac:inkMkLst>
            <pc:docMk/>
            <pc:sldMk cId="0" sldId="307"/>
            <ac:inkMk id="168112" creationId="{3D330F92-EB38-49A7-96A5-389042B475D8}"/>
          </ac:inkMkLst>
        </pc:inkChg>
        <pc:inkChg chg="add mod">
          <ac:chgData name="Le Vinh Thinh" userId="7b31fadc-e233-4086-a9fa-8d2746a5e226" providerId="ADAL" clId="{AAFA86D8-3660-4574-927E-670762933EB6}" dt="2021-10-12T06:45:24.918" v="654"/>
          <ac:inkMkLst>
            <pc:docMk/>
            <pc:sldMk cId="0" sldId="307"/>
            <ac:inkMk id="168114" creationId="{35A16DE6-6599-46BF-A296-BEEE82D231B6}"/>
          </ac:inkMkLst>
        </pc:inkChg>
        <pc:inkChg chg="add mod">
          <ac:chgData name="Le Vinh Thinh" userId="7b31fadc-e233-4086-a9fa-8d2746a5e226" providerId="ADAL" clId="{AAFA86D8-3660-4574-927E-670762933EB6}" dt="2021-10-12T06:45:44.364" v="657"/>
          <ac:inkMkLst>
            <pc:docMk/>
            <pc:sldMk cId="0" sldId="307"/>
            <ac:inkMk id="168116" creationId="{058A8D17-0B59-4582-9CC2-EDC1F43BDBC9}"/>
          </ac:inkMkLst>
        </pc:inkChg>
        <pc:inkChg chg="add mod">
          <ac:chgData name="Le Vinh Thinh" userId="7b31fadc-e233-4086-a9fa-8d2746a5e226" providerId="ADAL" clId="{AAFA86D8-3660-4574-927E-670762933EB6}" dt="2021-10-12T06:45:44.364" v="657"/>
          <ac:inkMkLst>
            <pc:docMk/>
            <pc:sldMk cId="0" sldId="307"/>
            <ac:inkMk id="168117" creationId="{1BEFEBC7-693A-464D-9000-29C0571568BC}"/>
          </ac:inkMkLst>
        </pc:inkChg>
        <pc:inkChg chg="add mod">
          <ac:chgData name="Le Vinh Thinh" userId="7b31fadc-e233-4086-a9fa-8d2746a5e226" providerId="ADAL" clId="{AAFA86D8-3660-4574-927E-670762933EB6}" dt="2021-10-12T06:48:45.266" v="765"/>
          <ac:inkMkLst>
            <pc:docMk/>
            <pc:sldMk cId="0" sldId="307"/>
            <ac:inkMk id="168119" creationId="{2DBD623C-6302-4A74-8FAA-5B3D7E7A8C40}"/>
          </ac:inkMkLst>
        </pc:inkChg>
        <pc:inkChg chg="add mod">
          <ac:chgData name="Le Vinh Thinh" userId="7b31fadc-e233-4086-a9fa-8d2746a5e226" providerId="ADAL" clId="{AAFA86D8-3660-4574-927E-670762933EB6}" dt="2021-10-12T06:48:45.266" v="765"/>
          <ac:inkMkLst>
            <pc:docMk/>
            <pc:sldMk cId="0" sldId="307"/>
            <ac:inkMk id="168120" creationId="{E4DE97AA-D9CF-4E83-A3B8-E706E754836A}"/>
          </ac:inkMkLst>
        </pc:inkChg>
        <pc:inkChg chg="add mod">
          <ac:chgData name="Le Vinh Thinh" userId="7b31fadc-e233-4086-a9fa-8d2746a5e226" providerId="ADAL" clId="{AAFA86D8-3660-4574-927E-670762933EB6}" dt="2021-10-12T06:48:45.266" v="765"/>
          <ac:inkMkLst>
            <pc:docMk/>
            <pc:sldMk cId="0" sldId="307"/>
            <ac:inkMk id="168121" creationId="{8FF62919-645B-451D-9DB8-D7040743413B}"/>
          </ac:inkMkLst>
        </pc:inkChg>
        <pc:inkChg chg="add mod">
          <ac:chgData name="Le Vinh Thinh" userId="7b31fadc-e233-4086-a9fa-8d2746a5e226" providerId="ADAL" clId="{AAFA86D8-3660-4574-927E-670762933EB6}" dt="2021-10-12T06:48:45.266" v="765"/>
          <ac:inkMkLst>
            <pc:docMk/>
            <pc:sldMk cId="0" sldId="307"/>
            <ac:inkMk id="168122" creationId="{23CE114F-844E-46DC-A689-1C64C7D088A0}"/>
          </ac:inkMkLst>
        </pc:inkChg>
        <pc:inkChg chg="add mod">
          <ac:chgData name="Le Vinh Thinh" userId="7b31fadc-e233-4086-a9fa-8d2746a5e226" providerId="ADAL" clId="{AAFA86D8-3660-4574-927E-670762933EB6}" dt="2021-10-12T06:48:45.266" v="765"/>
          <ac:inkMkLst>
            <pc:docMk/>
            <pc:sldMk cId="0" sldId="307"/>
            <ac:inkMk id="168123" creationId="{0117207A-2FBB-46CC-B391-0DE6EEEAADBC}"/>
          </ac:inkMkLst>
        </pc:inkChg>
        <pc:inkChg chg="add mod">
          <ac:chgData name="Le Vinh Thinh" userId="7b31fadc-e233-4086-a9fa-8d2746a5e226" providerId="ADAL" clId="{AAFA86D8-3660-4574-927E-670762933EB6}" dt="2021-10-12T06:48:45.266" v="765"/>
          <ac:inkMkLst>
            <pc:docMk/>
            <pc:sldMk cId="0" sldId="307"/>
            <ac:inkMk id="168125" creationId="{BAB79024-EF87-4DCD-B9AD-B41FA5D6607B}"/>
          </ac:inkMkLst>
        </pc:inkChg>
        <pc:inkChg chg="add mod">
          <ac:chgData name="Le Vinh Thinh" userId="7b31fadc-e233-4086-a9fa-8d2746a5e226" providerId="ADAL" clId="{AAFA86D8-3660-4574-927E-670762933EB6}" dt="2021-10-12T06:48:45.266" v="765"/>
          <ac:inkMkLst>
            <pc:docMk/>
            <pc:sldMk cId="0" sldId="307"/>
            <ac:inkMk id="168126" creationId="{A11FFFE4-CF67-486A-A4BB-C680AF74CDED}"/>
          </ac:inkMkLst>
        </pc:inkChg>
        <pc:inkChg chg="add mod">
          <ac:chgData name="Le Vinh Thinh" userId="7b31fadc-e233-4086-a9fa-8d2746a5e226" providerId="ADAL" clId="{AAFA86D8-3660-4574-927E-670762933EB6}" dt="2021-10-12T06:48:45.266" v="765"/>
          <ac:inkMkLst>
            <pc:docMk/>
            <pc:sldMk cId="0" sldId="307"/>
            <ac:inkMk id="168127" creationId="{896272CC-7377-4DDD-9C33-8DA90BE161DD}"/>
          </ac:inkMkLst>
        </pc:inkChg>
        <pc:inkChg chg="add mod">
          <ac:chgData name="Le Vinh Thinh" userId="7b31fadc-e233-4086-a9fa-8d2746a5e226" providerId="ADAL" clId="{AAFA86D8-3660-4574-927E-670762933EB6}" dt="2021-10-12T06:48:45.266" v="765"/>
          <ac:inkMkLst>
            <pc:docMk/>
            <pc:sldMk cId="0" sldId="307"/>
            <ac:inkMk id="168128" creationId="{F28D5FAD-3BF9-48DB-BE45-CAF89CD6B02D}"/>
          </ac:inkMkLst>
        </pc:inkChg>
        <pc:inkChg chg="add mod">
          <ac:chgData name="Le Vinh Thinh" userId="7b31fadc-e233-4086-a9fa-8d2746a5e226" providerId="ADAL" clId="{AAFA86D8-3660-4574-927E-670762933EB6}" dt="2021-10-12T06:48:45.266" v="765"/>
          <ac:inkMkLst>
            <pc:docMk/>
            <pc:sldMk cId="0" sldId="307"/>
            <ac:inkMk id="168130" creationId="{D9A54C63-FB45-43B3-AD34-9B6CC7FF9485}"/>
          </ac:inkMkLst>
        </pc:inkChg>
        <pc:inkChg chg="add mod">
          <ac:chgData name="Le Vinh Thinh" userId="7b31fadc-e233-4086-a9fa-8d2746a5e226" providerId="ADAL" clId="{AAFA86D8-3660-4574-927E-670762933EB6}" dt="2021-10-12T06:48:45.266" v="765"/>
          <ac:inkMkLst>
            <pc:docMk/>
            <pc:sldMk cId="0" sldId="307"/>
            <ac:inkMk id="168131" creationId="{FA4CD83E-4A81-4989-BDC2-17E8E3A8CF4C}"/>
          </ac:inkMkLst>
        </pc:inkChg>
        <pc:inkChg chg="add mod">
          <ac:chgData name="Le Vinh Thinh" userId="7b31fadc-e233-4086-a9fa-8d2746a5e226" providerId="ADAL" clId="{AAFA86D8-3660-4574-927E-670762933EB6}" dt="2021-10-12T06:48:45.266" v="765"/>
          <ac:inkMkLst>
            <pc:docMk/>
            <pc:sldMk cId="0" sldId="307"/>
            <ac:inkMk id="168132" creationId="{52AFF99D-8356-498E-ABAA-140B917393AF}"/>
          </ac:inkMkLst>
        </pc:inkChg>
        <pc:inkChg chg="add mod">
          <ac:chgData name="Le Vinh Thinh" userId="7b31fadc-e233-4086-a9fa-8d2746a5e226" providerId="ADAL" clId="{AAFA86D8-3660-4574-927E-670762933EB6}" dt="2021-10-12T06:48:45.266" v="765"/>
          <ac:inkMkLst>
            <pc:docMk/>
            <pc:sldMk cId="0" sldId="307"/>
            <ac:inkMk id="168133" creationId="{337F7C26-B215-425D-AEBF-57C7B28D78DA}"/>
          </ac:inkMkLst>
        </pc:inkChg>
        <pc:inkChg chg="add mod">
          <ac:chgData name="Le Vinh Thinh" userId="7b31fadc-e233-4086-a9fa-8d2746a5e226" providerId="ADAL" clId="{AAFA86D8-3660-4574-927E-670762933EB6}" dt="2021-10-12T06:48:45.266" v="765"/>
          <ac:inkMkLst>
            <pc:docMk/>
            <pc:sldMk cId="0" sldId="307"/>
            <ac:inkMk id="168134" creationId="{7152D6E0-443E-4A5D-A272-18D661055D07}"/>
          </ac:inkMkLst>
        </pc:inkChg>
        <pc:inkChg chg="add mod">
          <ac:chgData name="Le Vinh Thinh" userId="7b31fadc-e233-4086-a9fa-8d2746a5e226" providerId="ADAL" clId="{AAFA86D8-3660-4574-927E-670762933EB6}" dt="2021-10-12T06:48:45.266" v="765"/>
          <ac:inkMkLst>
            <pc:docMk/>
            <pc:sldMk cId="0" sldId="307"/>
            <ac:inkMk id="168135" creationId="{5526CBB2-012E-497D-A67B-9C085FF7FBDF}"/>
          </ac:inkMkLst>
        </pc:inkChg>
        <pc:inkChg chg="add mod">
          <ac:chgData name="Le Vinh Thinh" userId="7b31fadc-e233-4086-a9fa-8d2746a5e226" providerId="ADAL" clId="{AAFA86D8-3660-4574-927E-670762933EB6}" dt="2021-10-12T06:48:45.266" v="765"/>
          <ac:inkMkLst>
            <pc:docMk/>
            <pc:sldMk cId="0" sldId="307"/>
            <ac:inkMk id="168136" creationId="{7EAD7251-188E-4F6F-B1A8-DB747F318A0A}"/>
          </ac:inkMkLst>
        </pc:inkChg>
        <pc:inkChg chg="add mod">
          <ac:chgData name="Le Vinh Thinh" userId="7b31fadc-e233-4086-a9fa-8d2746a5e226" providerId="ADAL" clId="{AAFA86D8-3660-4574-927E-670762933EB6}" dt="2021-10-12T06:48:45.266" v="765"/>
          <ac:inkMkLst>
            <pc:docMk/>
            <pc:sldMk cId="0" sldId="307"/>
            <ac:inkMk id="168138" creationId="{1368C5A9-31CA-4F9B-9681-9080B453B884}"/>
          </ac:inkMkLst>
        </pc:inkChg>
        <pc:inkChg chg="add mod">
          <ac:chgData name="Le Vinh Thinh" userId="7b31fadc-e233-4086-a9fa-8d2746a5e226" providerId="ADAL" clId="{AAFA86D8-3660-4574-927E-670762933EB6}" dt="2021-10-12T06:48:45.266" v="765"/>
          <ac:inkMkLst>
            <pc:docMk/>
            <pc:sldMk cId="0" sldId="307"/>
            <ac:inkMk id="168139" creationId="{8135EDC9-641B-4213-8791-9B49A66C3FF5}"/>
          </ac:inkMkLst>
        </pc:inkChg>
        <pc:inkChg chg="add mod">
          <ac:chgData name="Le Vinh Thinh" userId="7b31fadc-e233-4086-a9fa-8d2746a5e226" providerId="ADAL" clId="{AAFA86D8-3660-4574-927E-670762933EB6}" dt="2021-10-12T06:48:45.266" v="765"/>
          <ac:inkMkLst>
            <pc:docMk/>
            <pc:sldMk cId="0" sldId="307"/>
            <ac:inkMk id="168140" creationId="{0FE9ACB5-35BE-4A99-88CA-6E6E7ADB83B6}"/>
          </ac:inkMkLst>
        </pc:inkChg>
        <pc:inkChg chg="add mod">
          <ac:chgData name="Le Vinh Thinh" userId="7b31fadc-e233-4086-a9fa-8d2746a5e226" providerId="ADAL" clId="{AAFA86D8-3660-4574-927E-670762933EB6}" dt="2021-10-12T06:48:45.266" v="765"/>
          <ac:inkMkLst>
            <pc:docMk/>
            <pc:sldMk cId="0" sldId="307"/>
            <ac:inkMk id="168141" creationId="{A1258155-C21E-43C4-B1A0-A7EA39CDC01C}"/>
          </ac:inkMkLst>
        </pc:inkChg>
        <pc:inkChg chg="add mod">
          <ac:chgData name="Le Vinh Thinh" userId="7b31fadc-e233-4086-a9fa-8d2746a5e226" providerId="ADAL" clId="{AAFA86D8-3660-4574-927E-670762933EB6}" dt="2021-10-12T06:48:45.266" v="765"/>
          <ac:inkMkLst>
            <pc:docMk/>
            <pc:sldMk cId="0" sldId="307"/>
            <ac:inkMk id="168142" creationId="{CE3A2C72-8F07-4B2A-8E2E-F04BD28A5F77}"/>
          </ac:inkMkLst>
        </pc:inkChg>
        <pc:inkChg chg="add mod">
          <ac:chgData name="Le Vinh Thinh" userId="7b31fadc-e233-4086-a9fa-8d2746a5e226" providerId="ADAL" clId="{AAFA86D8-3660-4574-927E-670762933EB6}" dt="2021-10-12T06:48:45.266" v="765"/>
          <ac:inkMkLst>
            <pc:docMk/>
            <pc:sldMk cId="0" sldId="307"/>
            <ac:inkMk id="168143" creationId="{F8D91AF8-C2A1-4D6E-8649-208F2E76AF15}"/>
          </ac:inkMkLst>
        </pc:inkChg>
        <pc:inkChg chg="add mod">
          <ac:chgData name="Le Vinh Thinh" userId="7b31fadc-e233-4086-a9fa-8d2746a5e226" providerId="ADAL" clId="{AAFA86D8-3660-4574-927E-670762933EB6}" dt="2021-10-12T06:48:45.266" v="765"/>
          <ac:inkMkLst>
            <pc:docMk/>
            <pc:sldMk cId="0" sldId="307"/>
            <ac:inkMk id="168144" creationId="{052CA558-95D0-48A1-977F-269CADCA756B}"/>
          </ac:inkMkLst>
        </pc:inkChg>
        <pc:inkChg chg="add mod">
          <ac:chgData name="Le Vinh Thinh" userId="7b31fadc-e233-4086-a9fa-8d2746a5e226" providerId="ADAL" clId="{AAFA86D8-3660-4574-927E-670762933EB6}" dt="2021-10-12T06:48:45.266" v="765"/>
          <ac:inkMkLst>
            <pc:docMk/>
            <pc:sldMk cId="0" sldId="307"/>
            <ac:inkMk id="168145" creationId="{D58EC7EE-ED03-4D3F-A2BC-54B505F3894E}"/>
          </ac:inkMkLst>
        </pc:inkChg>
        <pc:inkChg chg="add mod">
          <ac:chgData name="Le Vinh Thinh" userId="7b31fadc-e233-4086-a9fa-8d2746a5e226" providerId="ADAL" clId="{AAFA86D8-3660-4574-927E-670762933EB6}" dt="2021-10-12T06:48:45.266" v="765"/>
          <ac:inkMkLst>
            <pc:docMk/>
            <pc:sldMk cId="0" sldId="307"/>
            <ac:inkMk id="168147" creationId="{36898E8A-2B1E-40EF-8A0A-69CD3DB715CB}"/>
          </ac:inkMkLst>
        </pc:inkChg>
        <pc:inkChg chg="add mod">
          <ac:chgData name="Le Vinh Thinh" userId="7b31fadc-e233-4086-a9fa-8d2746a5e226" providerId="ADAL" clId="{AAFA86D8-3660-4574-927E-670762933EB6}" dt="2021-10-12T06:48:45.266" v="765"/>
          <ac:inkMkLst>
            <pc:docMk/>
            <pc:sldMk cId="0" sldId="307"/>
            <ac:inkMk id="168148" creationId="{79D617F6-52DE-48EF-BD79-07811BF2D8E1}"/>
          </ac:inkMkLst>
        </pc:inkChg>
        <pc:inkChg chg="add mod">
          <ac:chgData name="Le Vinh Thinh" userId="7b31fadc-e233-4086-a9fa-8d2746a5e226" providerId="ADAL" clId="{AAFA86D8-3660-4574-927E-670762933EB6}" dt="2021-10-12T06:48:45.266" v="765"/>
          <ac:inkMkLst>
            <pc:docMk/>
            <pc:sldMk cId="0" sldId="307"/>
            <ac:inkMk id="168149" creationId="{04C6FD8F-8021-42A3-B010-AA5353890E84}"/>
          </ac:inkMkLst>
        </pc:inkChg>
        <pc:inkChg chg="add mod">
          <ac:chgData name="Le Vinh Thinh" userId="7b31fadc-e233-4086-a9fa-8d2746a5e226" providerId="ADAL" clId="{AAFA86D8-3660-4574-927E-670762933EB6}" dt="2021-10-12T06:48:45.266" v="765"/>
          <ac:inkMkLst>
            <pc:docMk/>
            <pc:sldMk cId="0" sldId="307"/>
            <ac:inkMk id="168150" creationId="{86048887-818F-48FE-9993-A9E39E8BD69B}"/>
          </ac:inkMkLst>
        </pc:inkChg>
        <pc:inkChg chg="add mod">
          <ac:chgData name="Le Vinh Thinh" userId="7b31fadc-e233-4086-a9fa-8d2746a5e226" providerId="ADAL" clId="{AAFA86D8-3660-4574-927E-670762933EB6}" dt="2021-10-12T06:48:45.266" v="765"/>
          <ac:inkMkLst>
            <pc:docMk/>
            <pc:sldMk cId="0" sldId="307"/>
            <ac:inkMk id="168151" creationId="{FDA4ED5B-C3B1-40AC-8C89-13E634A71AD0}"/>
          </ac:inkMkLst>
        </pc:inkChg>
        <pc:inkChg chg="add mod">
          <ac:chgData name="Le Vinh Thinh" userId="7b31fadc-e233-4086-a9fa-8d2746a5e226" providerId="ADAL" clId="{AAFA86D8-3660-4574-927E-670762933EB6}" dt="2021-10-12T06:48:45.266" v="765"/>
          <ac:inkMkLst>
            <pc:docMk/>
            <pc:sldMk cId="0" sldId="307"/>
            <ac:inkMk id="168153" creationId="{F51E180D-0A49-4A2E-9621-1AFA8155727E}"/>
          </ac:inkMkLst>
        </pc:inkChg>
        <pc:inkChg chg="add mod">
          <ac:chgData name="Le Vinh Thinh" userId="7b31fadc-e233-4086-a9fa-8d2746a5e226" providerId="ADAL" clId="{AAFA86D8-3660-4574-927E-670762933EB6}" dt="2021-10-12T06:48:45.266" v="765"/>
          <ac:inkMkLst>
            <pc:docMk/>
            <pc:sldMk cId="0" sldId="307"/>
            <ac:inkMk id="168154" creationId="{5B1BD0C7-1988-4A96-824D-729FEB3960FD}"/>
          </ac:inkMkLst>
        </pc:inkChg>
        <pc:inkChg chg="add mod">
          <ac:chgData name="Le Vinh Thinh" userId="7b31fadc-e233-4086-a9fa-8d2746a5e226" providerId="ADAL" clId="{AAFA86D8-3660-4574-927E-670762933EB6}" dt="2021-10-12T06:48:45.266" v="765"/>
          <ac:inkMkLst>
            <pc:docMk/>
            <pc:sldMk cId="0" sldId="307"/>
            <ac:inkMk id="168155" creationId="{8F6690A9-2831-4C1E-AFD9-8D7C22DCA64A}"/>
          </ac:inkMkLst>
        </pc:inkChg>
        <pc:inkChg chg="add mod">
          <ac:chgData name="Le Vinh Thinh" userId="7b31fadc-e233-4086-a9fa-8d2746a5e226" providerId="ADAL" clId="{AAFA86D8-3660-4574-927E-670762933EB6}" dt="2021-10-12T06:48:45.266" v="765"/>
          <ac:inkMkLst>
            <pc:docMk/>
            <pc:sldMk cId="0" sldId="307"/>
            <ac:inkMk id="168156" creationId="{CCB1FF78-B0FA-4EDC-9515-CEDC16C190A3}"/>
          </ac:inkMkLst>
        </pc:inkChg>
        <pc:inkChg chg="add mod">
          <ac:chgData name="Le Vinh Thinh" userId="7b31fadc-e233-4086-a9fa-8d2746a5e226" providerId="ADAL" clId="{AAFA86D8-3660-4574-927E-670762933EB6}" dt="2021-10-12T06:48:45.266" v="765"/>
          <ac:inkMkLst>
            <pc:docMk/>
            <pc:sldMk cId="0" sldId="307"/>
            <ac:inkMk id="168157" creationId="{65A04C31-C32C-4A29-AAB6-ADE95395DC20}"/>
          </ac:inkMkLst>
        </pc:inkChg>
        <pc:inkChg chg="add mod">
          <ac:chgData name="Le Vinh Thinh" userId="7b31fadc-e233-4086-a9fa-8d2746a5e226" providerId="ADAL" clId="{AAFA86D8-3660-4574-927E-670762933EB6}" dt="2021-10-12T06:48:45.266" v="765"/>
          <ac:inkMkLst>
            <pc:docMk/>
            <pc:sldMk cId="0" sldId="307"/>
            <ac:inkMk id="168158" creationId="{401C7323-5BEB-4509-8703-EADE56106DAB}"/>
          </ac:inkMkLst>
        </pc:inkChg>
        <pc:inkChg chg="add mod">
          <ac:chgData name="Le Vinh Thinh" userId="7b31fadc-e233-4086-a9fa-8d2746a5e226" providerId="ADAL" clId="{AAFA86D8-3660-4574-927E-670762933EB6}" dt="2021-10-12T06:48:45.266" v="765"/>
          <ac:inkMkLst>
            <pc:docMk/>
            <pc:sldMk cId="0" sldId="307"/>
            <ac:inkMk id="168159" creationId="{B5A3D099-81D5-429B-8068-7C51109DB441}"/>
          </ac:inkMkLst>
        </pc:inkChg>
        <pc:inkChg chg="add mod">
          <ac:chgData name="Le Vinh Thinh" userId="7b31fadc-e233-4086-a9fa-8d2746a5e226" providerId="ADAL" clId="{AAFA86D8-3660-4574-927E-670762933EB6}" dt="2021-10-12T06:48:45.266" v="765"/>
          <ac:inkMkLst>
            <pc:docMk/>
            <pc:sldMk cId="0" sldId="307"/>
            <ac:inkMk id="168160" creationId="{15B0A7EA-6017-4B19-9FB1-CE66FAD88DC5}"/>
          </ac:inkMkLst>
        </pc:inkChg>
        <pc:inkChg chg="add mod">
          <ac:chgData name="Le Vinh Thinh" userId="7b31fadc-e233-4086-a9fa-8d2746a5e226" providerId="ADAL" clId="{AAFA86D8-3660-4574-927E-670762933EB6}" dt="2021-10-12T06:48:45.266" v="765"/>
          <ac:inkMkLst>
            <pc:docMk/>
            <pc:sldMk cId="0" sldId="307"/>
            <ac:inkMk id="168162" creationId="{DE2B77AD-8612-419A-BC24-F76D11870589}"/>
          </ac:inkMkLst>
        </pc:inkChg>
        <pc:inkChg chg="add mod">
          <ac:chgData name="Le Vinh Thinh" userId="7b31fadc-e233-4086-a9fa-8d2746a5e226" providerId="ADAL" clId="{AAFA86D8-3660-4574-927E-670762933EB6}" dt="2021-10-12T06:48:45.266" v="765"/>
          <ac:inkMkLst>
            <pc:docMk/>
            <pc:sldMk cId="0" sldId="307"/>
            <ac:inkMk id="168163" creationId="{D6DDEF91-D2DC-432C-9DF0-FD22DE25FAA8}"/>
          </ac:inkMkLst>
        </pc:inkChg>
        <pc:inkChg chg="add mod">
          <ac:chgData name="Le Vinh Thinh" userId="7b31fadc-e233-4086-a9fa-8d2746a5e226" providerId="ADAL" clId="{AAFA86D8-3660-4574-927E-670762933EB6}" dt="2021-10-12T06:48:45.266" v="765"/>
          <ac:inkMkLst>
            <pc:docMk/>
            <pc:sldMk cId="0" sldId="307"/>
            <ac:inkMk id="168164" creationId="{3AC90395-EBE0-45AB-BF23-99A448136130}"/>
          </ac:inkMkLst>
        </pc:inkChg>
        <pc:inkChg chg="add mod">
          <ac:chgData name="Le Vinh Thinh" userId="7b31fadc-e233-4086-a9fa-8d2746a5e226" providerId="ADAL" clId="{AAFA86D8-3660-4574-927E-670762933EB6}" dt="2021-10-12T06:48:45.266" v="765"/>
          <ac:inkMkLst>
            <pc:docMk/>
            <pc:sldMk cId="0" sldId="307"/>
            <ac:inkMk id="168166" creationId="{A854136C-7F57-4BF4-93DF-BBDA0D3F953A}"/>
          </ac:inkMkLst>
        </pc:inkChg>
        <pc:inkChg chg="add mod">
          <ac:chgData name="Le Vinh Thinh" userId="7b31fadc-e233-4086-a9fa-8d2746a5e226" providerId="ADAL" clId="{AAFA86D8-3660-4574-927E-670762933EB6}" dt="2021-10-12T06:48:45.266" v="765"/>
          <ac:inkMkLst>
            <pc:docMk/>
            <pc:sldMk cId="0" sldId="307"/>
            <ac:inkMk id="168167" creationId="{89FEDED9-A5BB-4386-ABE9-2B83F095394B}"/>
          </ac:inkMkLst>
        </pc:inkChg>
        <pc:inkChg chg="add mod">
          <ac:chgData name="Le Vinh Thinh" userId="7b31fadc-e233-4086-a9fa-8d2746a5e226" providerId="ADAL" clId="{AAFA86D8-3660-4574-927E-670762933EB6}" dt="2021-10-12T06:48:45.266" v="765"/>
          <ac:inkMkLst>
            <pc:docMk/>
            <pc:sldMk cId="0" sldId="307"/>
            <ac:inkMk id="168168" creationId="{7852DAE3-0338-4CC8-845E-411FD5C275F2}"/>
          </ac:inkMkLst>
        </pc:inkChg>
        <pc:inkChg chg="add mod">
          <ac:chgData name="Le Vinh Thinh" userId="7b31fadc-e233-4086-a9fa-8d2746a5e226" providerId="ADAL" clId="{AAFA86D8-3660-4574-927E-670762933EB6}" dt="2021-10-12T06:48:45.266" v="765"/>
          <ac:inkMkLst>
            <pc:docMk/>
            <pc:sldMk cId="0" sldId="307"/>
            <ac:inkMk id="168170" creationId="{ABD71239-34ED-40CD-A75A-B0866FAB6275}"/>
          </ac:inkMkLst>
        </pc:inkChg>
        <pc:inkChg chg="add mod">
          <ac:chgData name="Le Vinh Thinh" userId="7b31fadc-e233-4086-a9fa-8d2746a5e226" providerId="ADAL" clId="{AAFA86D8-3660-4574-927E-670762933EB6}" dt="2021-10-12T06:48:45.266" v="765"/>
          <ac:inkMkLst>
            <pc:docMk/>
            <pc:sldMk cId="0" sldId="307"/>
            <ac:inkMk id="168171" creationId="{A926FD30-E906-4745-8F94-AB53F16615C6}"/>
          </ac:inkMkLst>
        </pc:inkChg>
        <pc:inkChg chg="add mod">
          <ac:chgData name="Le Vinh Thinh" userId="7b31fadc-e233-4086-a9fa-8d2746a5e226" providerId="ADAL" clId="{AAFA86D8-3660-4574-927E-670762933EB6}" dt="2021-10-12T06:48:45.266" v="765"/>
          <ac:inkMkLst>
            <pc:docMk/>
            <pc:sldMk cId="0" sldId="307"/>
            <ac:inkMk id="168173" creationId="{B4156911-2767-4C36-81CC-DC4B1468437D}"/>
          </ac:inkMkLst>
        </pc:inkChg>
        <pc:inkChg chg="add mod">
          <ac:chgData name="Le Vinh Thinh" userId="7b31fadc-e233-4086-a9fa-8d2746a5e226" providerId="ADAL" clId="{AAFA86D8-3660-4574-927E-670762933EB6}" dt="2021-10-12T06:48:45.266" v="765"/>
          <ac:inkMkLst>
            <pc:docMk/>
            <pc:sldMk cId="0" sldId="307"/>
            <ac:inkMk id="168174" creationId="{9216F2C5-BEC7-45BA-9836-1C10888065E0}"/>
          </ac:inkMkLst>
        </pc:inkChg>
        <pc:inkChg chg="add mod">
          <ac:chgData name="Le Vinh Thinh" userId="7b31fadc-e233-4086-a9fa-8d2746a5e226" providerId="ADAL" clId="{AAFA86D8-3660-4574-927E-670762933EB6}" dt="2021-10-12T06:48:45.266" v="765"/>
          <ac:inkMkLst>
            <pc:docMk/>
            <pc:sldMk cId="0" sldId="307"/>
            <ac:inkMk id="168176" creationId="{F1E6928B-7B86-46C5-AAEE-B406AE134B6E}"/>
          </ac:inkMkLst>
        </pc:inkChg>
        <pc:inkChg chg="add mod">
          <ac:chgData name="Le Vinh Thinh" userId="7b31fadc-e233-4086-a9fa-8d2746a5e226" providerId="ADAL" clId="{AAFA86D8-3660-4574-927E-670762933EB6}" dt="2021-10-12T06:48:45.266" v="765"/>
          <ac:inkMkLst>
            <pc:docMk/>
            <pc:sldMk cId="0" sldId="307"/>
            <ac:inkMk id="168177" creationId="{80D928D0-9F08-4139-BCD8-CB4E0381FA2D}"/>
          </ac:inkMkLst>
        </pc:inkChg>
        <pc:inkChg chg="add mod">
          <ac:chgData name="Le Vinh Thinh" userId="7b31fadc-e233-4086-a9fa-8d2746a5e226" providerId="ADAL" clId="{AAFA86D8-3660-4574-927E-670762933EB6}" dt="2021-10-12T06:48:45.266" v="765"/>
          <ac:inkMkLst>
            <pc:docMk/>
            <pc:sldMk cId="0" sldId="307"/>
            <ac:inkMk id="168178" creationId="{3920DF96-8E16-422F-9D50-2BD92E27F11D}"/>
          </ac:inkMkLst>
        </pc:inkChg>
        <pc:inkChg chg="add del">
          <ac:chgData name="Le Vinh Thinh" userId="7b31fadc-e233-4086-a9fa-8d2746a5e226" providerId="ADAL" clId="{AAFA86D8-3660-4574-927E-670762933EB6}" dt="2021-10-15T10:26:36.585" v="2144" actId="478"/>
          <ac:inkMkLst>
            <pc:docMk/>
            <pc:sldMk cId="0" sldId="307"/>
            <ac:inkMk id="168180" creationId="{5C0CEABE-D5D1-460A-9740-23B035DAB779}"/>
          </ac:inkMkLst>
        </pc:inkChg>
        <pc:inkChg chg="add mod">
          <ac:chgData name="Le Vinh Thinh" userId="7b31fadc-e233-4086-a9fa-8d2746a5e226" providerId="ADAL" clId="{AAFA86D8-3660-4574-927E-670762933EB6}" dt="2021-10-15T10:22:34.132" v="2005"/>
          <ac:inkMkLst>
            <pc:docMk/>
            <pc:sldMk cId="0" sldId="307"/>
            <ac:inkMk id="168181" creationId="{5F2CF9E3-57A3-4561-8CB1-9F639E64A870}"/>
          </ac:inkMkLst>
        </pc:inkChg>
        <pc:inkChg chg="add mod">
          <ac:chgData name="Le Vinh Thinh" userId="7b31fadc-e233-4086-a9fa-8d2746a5e226" providerId="ADAL" clId="{AAFA86D8-3660-4574-927E-670762933EB6}" dt="2021-10-15T10:22:34.132" v="2005"/>
          <ac:inkMkLst>
            <pc:docMk/>
            <pc:sldMk cId="0" sldId="307"/>
            <ac:inkMk id="168182" creationId="{108D10B0-FC98-4723-9ABB-3F67F0AB95AE}"/>
          </ac:inkMkLst>
        </pc:inkChg>
        <pc:inkChg chg="add mod">
          <ac:chgData name="Le Vinh Thinh" userId="7b31fadc-e233-4086-a9fa-8d2746a5e226" providerId="ADAL" clId="{AAFA86D8-3660-4574-927E-670762933EB6}" dt="2021-10-15T10:23:10.231" v="2030"/>
          <ac:inkMkLst>
            <pc:docMk/>
            <pc:sldMk cId="0" sldId="307"/>
            <ac:inkMk id="168183" creationId="{3818754D-FEF8-43B0-8B44-18E3CC57080A}"/>
          </ac:inkMkLst>
        </pc:inkChg>
        <pc:inkChg chg="add mod">
          <ac:chgData name="Le Vinh Thinh" userId="7b31fadc-e233-4086-a9fa-8d2746a5e226" providerId="ADAL" clId="{AAFA86D8-3660-4574-927E-670762933EB6}" dt="2021-10-15T10:23:10.231" v="2030"/>
          <ac:inkMkLst>
            <pc:docMk/>
            <pc:sldMk cId="0" sldId="307"/>
            <ac:inkMk id="168184" creationId="{C417408A-2E29-468F-A55B-A9B830BAC038}"/>
          </ac:inkMkLst>
        </pc:inkChg>
        <pc:inkChg chg="add mod">
          <ac:chgData name="Le Vinh Thinh" userId="7b31fadc-e233-4086-a9fa-8d2746a5e226" providerId="ADAL" clId="{AAFA86D8-3660-4574-927E-670762933EB6}" dt="2021-10-15T10:23:10.231" v="2030"/>
          <ac:inkMkLst>
            <pc:docMk/>
            <pc:sldMk cId="0" sldId="307"/>
            <ac:inkMk id="168187" creationId="{F107E9D6-067F-4AFC-ADE4-C379C85E4C04}"/>
          </ac:inkMkLst>
        </pc:inkChg>
        <pc:inkChg chg="add mod">
          <ac:chgData name="Le Vinh Thinh" userId="7b31fadc-e233-4086-a9fa-8d2746a5e226" providerId="ADAL" clId="{AAFA86D8-3660-4574-927E-670762933EB6}" dt="2021-10-15T10:23:10.231" v="2030"/>
          <ac:inkMkLst>
            <pc:docMk/>
            <pc:sldMk cId="0" sldId="307"/>
            <ac:inkMk id="168188" creationId="{04010535-DC30-4798-B95A-87CA7640D49E}"/>
          </ac:inkMkLst>
        </pc:inkChg>
        <pc:inkChg chg="add mod">
          <ac:chgData name="Le Vinh Thinh" userId="7b31fadc-e233-4086-a9fa-8d2746a5e226" providerId="ADAL" clId="{AAFA86D8-3660-4574-927E-670762933EB6}" dt="2021-10-15T10:23:10.231" v="2030"/>
          <ac:inkMkLst>
            <pc:docMk/>
            <pc:sldMk cId="0" sldId="307"/>
            <ac:inkMk id="168190" creationId="{B7843C3B-CCB3-4217-B939-92593693AA7C}"/>
          </ac:inkMkLst>
        </pc:inkChg>
        <pc:inkChg chg="add mod">
          <ac:chgData name="Le Vinh Thinh" userId="7b31fadc-e233-4086-a9fa-8d2746a5e226" providerId="ADAL" clId="{AAFA86D8-3660-4574-927E-670762933EB6}" dt="2021-10-15T10:23:10.231" v="2030"/>
          <ac:inkMkLst>
            <pc:docMk/>
            <pc:sldMk cId="0" sldId="307"/>
            <ac:inkMk id="168191" creationId="{A7149A46-D144-4C8F-B214-9C1B145DD283}"/>
          </ac:inkMkLst>
        </pc:inkChg>
        <pc:inkChg chg="add mod">
          <ac:chgData name="Le Vinh Thinh" userId="7b31fadc-e233-4086-a9fa-8d2746a5e226" providerId="ADAL" clId="{AAFA86D8-3660-4574-927E-670762933EB6}" dt="2021-10-15T10:23:10.231" v="2030"/>
          <ac:inkMkLst>
            <pc:docMk/>
            <pc:sldMk cId="0" sldId="307"/>
            <ac:inkMk id="168192" creationId="{E735B2DE-0782-49DE-9113-C72366BB864A}"/>
          </ac:inkMkLst>
        </pc:inkChg>
        <pc:inkChg chg="add mod">
          <ac:chgData name="Le Vinh Thinh" userId="7b31fadc-e233-4086-a9fa-8d2746a5e226" providerId="ADAL" clId="{AAFA86D8-3660-4574-927E-670762933EB6}" dt="2021-10-15T10:23:10.231" v="2030"/>
          <ac:inkMkLst>
            <pc:docMk/>
            <pc:sldMk cId="0" sldId="307"/>
            <ac:inkMk id="168193" creationId="{C722A1AD-AC7C-4DB6-89DB-A25452BC48E1}"/>
          </ac:inkMkLst>
        </pc:inkChg>
        <pc:inkChg chg="add mod">
          <ac:chgData name="Le Vinh Thinh" userId="7b31fadc-e233-4086-a9fa-8d2746a5e226" providerId="ADAL" clId="{AAFA86D8-3660-4574-927E-670762933EB6}" dt="2021-10-15T10:23:10.231" v="2030"/>
          <ac:inkMkLst>
            <pc:docMk/>
            <pc:sldMk cId="0" sldId="307"/>
            <ac:inkMk id="168195" creationId="{6F105AA7-A1FC-41DD-A853-F3F1928CECAC}"/>
          </ac:inkMkLst>
        </pc:inkChg>
        <pc:inkChg chg="add mod">
          <ac:chgData name="Le Vinh Thinh" userId="7b31fadc-e233-4086-a9fa-8d2746a5e226" providerId="ADAL" clId="{AAFA86D8-3660-4574-927E-670762933EB6}" dt="2021-10-15T10:23:10.231" v="2030"/>
          <ac:inkMkLst>
            <pc:docMk/>
            <pc:sldMk cId="0" sldId="307"/>
            <ac:inkMk id="168196" creationId="{AD26D020-4542-4178-B0D6-4B5816D2899F}"/>
          </ac:inkMkLst>
        </pc:inkChg>
        <pc:inkChg chg="add mod">
          <ac:chgData name="Le Vinh Thinh" userId="7b31fadc-e233-4086-a9fa-8d2746a5e226" providerId="ADAL" clId="{AAFA86D8-3660-4574-927E-670762933EB6}" dt="2021-10-15T10:23:10.231" v="2030"/>
          <ac:inkMkLst>
            <pc:docMk/>
            <pc:sldMk cId="0" sldId="307"/>
            <ac:inkMk id="168197" creationId="{BBBFA178-1925-4166-B149-E4558E7D6A61}"/>
          </ac:inkMkLst>
        </pc:inkChg>
        <pc:inkChg chg="add mod">
          <ac:chgData name="Le Vinh Thinh" userId="7b31fadc-e233-4086-a9fa-8d2746a5e226" providerId="ADAL" clId="{AAFA86D8-3660-4574-927E-670762933EB6}" dt="2021-10-15T10:23:13.792" v="2033"/>
          <ac:inkMkLst>
            <pc:docMk/>
            <pc:sldMk cId="0" sldId="307"/>
            <ac:inkMk id="168199" creationId="{F7F21AD1-E090-4F31-81C3-1E2AE155B598}"/>
          </ac:inkMkLst>
        </pc:inkChg>
        <pc:inkChg chg="add mod">
          <ac:chgData name="Le Vinh Thinh" userId="7b31fadc-e233-4086-a9fa-8d2746a5e226" providerId="ADAL" clId="{AAFA86D8-3660-4574-927E-670762933EB6}" dt="2021-10-15T10:23:13.792" v="2033"/>
          <ac:inkMkLst>
            <pc:docMk/>
            <pc:sldMk cId="0" sldId="307"/>
            <ac:inkMk id="168200" creationId="{D895C630-0A12-4A20-A942-DF0E7D8690E9}"/>
          </ac:inkMkLst>
        </pc:inkChg>
        <pc:inkChg chg="add mod">
          <ac:chgData name="Le Vinh Thinh" userId="7b31fadc-e233-4086-a9fa-8d2746a5e226" providerId="ADAL" clId="{AAFA86D8-3660-4574-927E-670762933EB6}" dt="2021-10-15T10:23:13.792" v="2033"/>
          <ac:inkMkLst>
            <pc:docMk/>
            <pc:sldMk cId="0" sldId="307"/>
            <ac:inkMk id="168201" creationId="{A1EE5836-1CB3-49F4-9078-A3B6D6726DBA}"/>
          </ac:inkMkLst>
        </pc:inkChg>
        <pc:inkChg chg="add mod">
          <ac:chgData name="Le Vinh Thinh" userId="7b31fadc-e233-4086-a9fa-8d2746a5e226" providerId="ADAL" clId="{AAFA86D8-3660-4574-927E-670762933EB6}" dt="2021-10-15T10:23:13.792" v="2033"/>
          <ac:inkMkLst>
            <pc:docMk/>
            <pc:sldMk cId="0" sldId="307"/>
            <ac:inkMk id="168203" creationId="{A321F1DF-D43B-49B8-81EB-F86A7196797A}"/>
          </ac:inkMkLst>
        </pc:inkChg>
        <pc:inkChg chg="add mod">
          <ac:chgData name="Le Vinh Thinh" userId="7b31fadc-e233-4086-a9fa-8d2746a5e226" providerId="ADAL" clId="{AAFA86D8-3660-4574-927E-670762933EB6}" dt="2021-10-15T10:23:13.792" v="2033"/>
          <ac:inkMkLst>
            <pc:docMk/>
            <pc:sldMk cId="0" sldId="307"/>
            <ac:inkMk id="168204" creationId="{FC4AC4EE-1309-4DF8-8A16-C468679FFCE3}"/>
          </ac:inkMkLst>
        </pc:inkChg>
        <pc:inkChg chg="add mod">
          <ac:chgData name="Le Vinh Thinh" userId="7b31fadc-e233-4086-a9fa-8d2746a5e226" providerId="ADAL" clId="{AAFA86D8-3660-4574-927E-670762933EB6}" dt="2021-10-15T10:23:10.231" v="2030"/>
          <ac:inkMkLst>
            <pc:docMk/>
            <pc:sldMk cId="0" sldId="307"/>
            <ac:inkMk id="168206" creationId="{6A3E21D7-71EC-4197-AEB9-A7FFADACEBE2}"/>
          </ac:inkMkLst>
        </pc:inkChg>
        <pc:inkChg chg="add mod">
          <ac:chgData name="Le Vinh Thinh" userId="7b31fadc-e233-4086-a9fa-8d2746a5e226" providerId="ADAL" clId="{AAFA86D8-3660-4574-927E-670762933EB6}" dt="2021-10-15T10:23:10.231" v="2030"/>
          <ac:inkMkLst>
            <pc:docMk/>
            <pc:sldMk cId="0" sldId="307"/>
            <ac:inkMk id="168207" creationId="{52CDDD74-A781-4A74-BDA4-557530CF0BA5}"/>
          </ac:inkMkLst>
        </pc:inkChg>
        <pc:inkChg chg="add mod">
          <ac:chgData name="Le Vinh Thinh" userId="7b31fadc-e233-4086-a9fa-8d2746a5e226" providerId="ADAL" clId="{AAFA86D8-3660-4574-927E-670762933EB6}" dt="2021-10-15T10:23:10.231" v="2030"/>
          <ac:inkMkLst>
            <pc:docMk/>
            <pc:sldMk cId="0" sldId="307"/>
            <ac:inkMk id="168208" creationId="{27BD4700-B0F8-4A40-B077-47ABF82959BE}"/>
          </ac:inkMkLst>
        </pc:inkChg>
        <pc:inkChg chg="add mod">
          <ac:chgData name="Le Vinh Thinh" userId="7b31fadc-e233-4086-a9fa-8d2746a5e226" providerId="ADAL" clId="{AAFA86D8-3660-4574-927E-670762933EB6}" dt="2021-10-15T10:23:10.231" v="2030"/>
          <ac:inkMkLst>
            <pc:docMk/>
            <pc:sldMk cId="0" sldId="307"/>
            <ac:inkMk id="168210" creationId="{7F84DD46-F7DD-44FD-94EF-BADC81D84407}"/>
          </ac:inkMkLst>
        </pc:inkChg>
        <pc:inkChg chg="add mod">
          <ac:chgData name="Le Vinh Thinh" userId="7b31fadc-e233-4086-a9fa-8d2746a5e226" providerId="ADAL" clId="{AAFA86D8-3660-4574-927E-670762933EB6}" dt="2021-10-15T10:23:13.792" v="2033"/>
          <ac:inkMkLst>
            <pc:docMk/>
            <pc:sldMk cId="0" sldId="307"/>
            <ac:inkMk id="168212" creationId="{530A7DF9-4286-4F04-84A7-F01E53769EF2}"/>
          </ac:inkMkLst>
        </pc:inkChg>
        <pc:inkChg chg="add mod">
          <ac:chgData name="Le Vinh Thinh" userId="7b31fadc-e233-4086-a9fa-8d2746a5e226" providerId="ADAL" clId="{AAFA86D8-3660-4574-927E-670762933EB6}" dt="2021-10-15T10:23:13.792" v="2033"/>
          <ac:inkMkLst>
            <pc:docMk/>
            <pc:sldMk cId="0" sldId="307"/>
            <ac:inkMk id="168213" creationId="{D45D1753-2FFB-43E6-A0F4-25A515A3325B}"/>
          </ac:inkMkLst>
        </pc:inkChg>
        <pc:inkChg chg="add mod">
          <ac:chgData name="Le Vinh Thinh" userId="7b31fadc-e233-4086-a9fa-8d2746a5e226" providerId="ADAL" clId="{AAFA86D8-3660-4574-927E-670762933EB6}" dt="2021-10-15T10:26:23.325" v="2140"/>
          <ac:inkMkLst>
            <pc:docMk/>
            <pc:sldMk cId="0" sldId="307"/>
            <ac:inkMk id="168215" creationId="{ED1F2E55-89C3-4E30-9002-E39F5C080F29}"/>
          </ac:inkMkLst>
        </pc:inkChg>
        <pc:inkChg chg="add mod">
          <ac:chgData name="Le Vinh Thinh" userId="7b31fadc-e233-4086-a9fa-8d2746a5e226" providerId="ADAL" clId="{AAFA86D8-3660-4574-927E-670762933EB6}" dt="2021-10-15T10:26:23.325" v="2140"/>
          <ac:inkMkLst>
            <pc:docMk/>
            <pc:sldMk cId="0" sldId="307"/>
            <ac:inkMk id="168216" creationId="{9707F81A-65A5-4E85-8057-BE345FB123C7}"/>
          </ac:inkMkLst>
        </pc:inkChg>
        <pc:inkChg chg="add mod">
          <ac:chgData name="Le Vinh Thinh" userId="7b31fadc-e233-4086-a9fa-8d2746a5e226" providerId="ADAL" clId="{AAFA86D8-3660-4574-927E-670762933EB6}" dt="2021-10-15T10:26:23.325" v="2140"/>
          <ac:inkMkLst>
            <pc:docMk/>
            <pc:sldMk cId="0" sldId="307"/>
            <ac:inkMk id="168217" creationId="{61BD781F-7748-452A-A87A-346C99733F36}"/>
          </ac:inkMkLst>
        </pc:inkChg>
        <pc:inkChg chg="add mod">
          <ac:chgData name="Le Vinh Thinh" userId="7b31fadc-e233-4086-a9fa-8d2746a5e226" providerId="ADAL" clId="{AAFA86D8-3660-4574-927E-670762933EB6}" dt="2021-10-15T10:26:23.325" v="2140"/>
          <ac:inkMkLst>
            <pc:docMk/>
            <pc:sldMk cId="0" sldId="307"/>
            <ac:inkMk id="168218" creationId="{6C3F1537-C6CA-4518-8B22-B6B98A022DCF}"/>
          </ac:inkMkLst>
        </pc:inkChg>
        <pc:inkChg chg="add mod">
          <ac:chgData name="Le Vinh Thinh" userId="7b31fadc-e233-4086-a9fa-8d2746a5e226" providerId="ADAL" clId="{AAFA86D8-3660-4574-927E-670762933EB6}" dt="2021-10-15T10:26:23.325" v="2140"/>
          <ac:inkMkLst>
            <pc:docMk/>
            <pc:sldMk cId="0" sldId="307"/>
            <ac:inkMk id="168219" creationId="{0CE27C89-9A9C-4CA8-93FA-0E2FCF7EFC8C}"/>
          </ac:inkMkLst>
        </pc:inkChg>
        <pc:inkChg chg="add mod">
          <ac:chgData name="Le Vinh Thinh" userId="7b31fadc-e233-4086-a9fa-8d2746a5e226" providerId="ADAL" clId="{AAFA86D8-3660-4574-927E-670762933EB6}" dt="2021-10-15T10:26:23.325" v="2140"/>
          <ac:inkMkLst>
            <pc:docMk/>
            <pc:sldMk cId="0" sldId="307"/>
            <ac:inkMk id="168220" creationId="{433FCB09-7CB5-45C1-BD52-A48DFDFFFD1E}"/>
          </ac:inkMkLst>
        </pc:inkChg>
        <pc:inkChg chg="add mod">
          <ac:chgData name="Le Vinh Thinh" userId="7b31fadc-e233-4086-a9fa-8d2746a5e226" providerId="ADAL" clId="{AAFA86D8-3660-4574-927E-670762933EB6}" dt="2021-10-15T10:26:23.325" v="2140"/>
          <ac:inkMkLst>
            <pc:docMk/>
            <pc:sldMk cId="0" sldId="307"/>
            <ac:inkMk id="168221" creationId="{9A57DCCA-569F-463F-9ECB-8A24509E367E}"/>
          </ac:inkMkLst>
        </pc:inkChg>
        <pc:inkChg chg="add mod">
          <ac:chgData name="Le Vinh Thinh" userId="7b31fadc-e233-4086-a9fa-8d2746a5e226" providerId="ADAL" clId="{AAFA86D8-3660-4574-927E-670762933EB6}" dt="2021-10-15T10:26:23.325" v="2140"/>
          <ac:inkMkLst>
            <pc:docMk/>
            <pc:sldMk cId="0" sldId="307"/>
            <ac:inkMk id="168222" creationId="{8902BFE1-57C6-4667-8537-CFB6CB0BAFFF}"/>
          </ac:inkMkLst>
        </pc:inkChg>
        <pc:inkChg chg="add mod">
          <ac:chgData name="Le Vinh Thinh" userId="7b31fadc-e233-4086-a9fa-8d2746a5e226" providerId="ADAL" clId="{AAFA86D8-3660-4574-927E-670762933EB6}" dt="2021-10-15T10:26:23.325" v="2140"/>
          <ac:inkMkLst>
            <pc:docMk/>
            <pc:sldMk cId="0" sldId="307"/>
            <ac:inkMk id="168224" creationId="{69F870B6-F948-4FA0-A51F-51ABB3C64B9E}"/>
          </ac:inkMkLst>
        </pc:inkChg>
        <pc:inkChg chg="add mod">
          <ac:chgData name="Le Vinh Thinh" userId="7b31fadc-e233-4086-a9fa-8d2746a5e226" providerId="ADAL" clId="{AAFA86D8-3660-4574-927E-670762933EB6}" dt="2021-10-15T10:26:23.325" v="2140"/>
          <ac:inkMkLst>
            <pc:docMk/>
            <pc:sldMk cId="0" sldId="307"/>
            <ac:inkMk id="168226" creationId="{E124E6AB-7CC0-4A8E-A9FD-1E5F45634F90}"/>
          </ac:inkMkLst>
        </pc:inkChg>
        <pc:inkChg chg="add mod">
          <ac:chgData name="Le Vinh Thinh" userId="7b31fadc-e233-4086-a9fa-8d2746a5e226" providerId="ADAL" clId="{AAFA86D8-3660-4574-927E-670762933EB6}" dt="2021-10-15T10:26:23.325" v="2140"/>
          <ac:inkMkLst>
            <pc:docMk/>
            <pc:sldMk cId="0" sldId="307"/>
            <ac:inkMk id="168227" creationId="{2D516432-0943-41DA-94E8-96F006F30B5C}"/>
          </ac:inkMkLst>
        </pc:inkChg>
        <pc:inkChg chg="add mod">
          <ac:chgData name="Le Vinh Thinh" userId="7b31fadc-e233-4086-a9fa-8d2746a5e226" providerId="ADAL" clId="{AAFA86D8-3660-4574-927E-670762933EB6}" dt="2021-10-15T10:26:23.325" v="2140"/>
          <ac:inkMkLst>
            <pc:docMk/>
            <pc:sldMk cId="0" sldId="307"/>
            <ac:inkMk id="168228" creationId="{75238115-8C59-4916-9475-0F74EA942E25}"/>
          </ac:inkMkLst>
        </pc:inkChg>
        <pc:inkChg chg="add mod">
          <ac:chgData name="Le Vinh Thinh" userId="7b31fadc-e233-4086-a9fa-8d2746a5e226" providerId="ADAL" clId="{AAFA86D8-3660-4574-927E-670762933EB6}" dt="2021-10-15T10:26:23.325" v="2140"/>
          <ac:inkMkLst>
            <pc:docMk/>
            <pc:sldMk cId="0" sldId="307"/>
            <ac:inkMk id="168229" creationId="{0454E672-EB0F-4A74-BA59-20278EBF09A9}"/>
          </ac:inkMkLst>
        </pc:inkChg>
        <pc:inkChg chg="add mod">
          <ac:chgData name="Le Vinh Thinh" userId="7b31fadc-e233-4086-a9fa-8d2746a5e226" providerId="ADAL" clId="{AAFA86D8-3660-4574-927E-670762933EB6}" dt="2021-10-15T10:26:23.325" v="2140"/>
          <ac:inkMkLst>
            <pc:docMk/>
            <pc:sldMk cId="0" sldId="307"/>
            <ac:inkMk id="168230" creationId="{1C90FF9C-05A1-4F8A-80DD-5E11983E546D}"/>
          </ac:inkMkLst>
        </pc:inkChg>
        <pc:inkChg chg="add mod">
          <ac:chgData name="Le Vinh Thinh" userId="7b31fadc-e233-4086-a9fa-8d2746a5e226" providerId="ADAL" clId="{AAFA86D8-3660-4574-927E-670762933EB6}" dt="2021-10-15T10:26:23.325" v="2140"/>
          <ac:inkMkLst>
            <pc:docMk/>
            <pc:sldMk cId="0" sldId="307"/>
            <ac:inkMk id="168231" creationId="{2B4676A3-A99B-4C14-AF42-9ACF78C51979}"/>
          </ac:inkMkLst>
        </pc:inkChg>
        <pc:inkChg chg="add mod">
          <ac:chgData name="Le Vinh Thinh" userId="7b31fadc-e233-4086-a9fa-8d2746a5e226" providerId="ADAL" clId="{AAFA86D8-3660-4574-927E-670762933EB6}" dt="2021-10-15T10:26:23.325" v="2140"/>
          <ac:inkMkLst>
            <pc:docMk/>
            <pc:sldMk cId="0" sldId="307"/>
            <ac:inkMk id="168232" creationId="{67632A43-1783-488B-9229-76B80266FCF8}"/>
          </ac:inkMkLst>
        </pc:inkChg>
        <pc:inkChg chg="add mod">
          <ac:chgData name="Le Vinh Thinh" userId="7b31fadc-e233-4086-a9fa-8d2746a5e226" providerId="ADAL" clId="{AAFA86D8-3660-4574-927E-670762933EB6}" dt="2021-10-15T10:26:23.325" v="2140"/>
          <ac:inkMkLst>
            <pc:docMk/>
            <pc:sldMk cId="0" sldId="307"/>
            <ac:inkMk id="168233" creationId="{98EEED50-1000-47FD-9080-139815F51653}"/>
          </ac:inkMkLst>
        </pc:inkChg>
        <pc:inkChg chg="add mod">
          <ac:chgData name="Le Vinh Thinh" userId="7b31fadc-e233-4086-a9fa-8d2746a5e226" providerId="ADAL" clId="{AAFA86D8-3660-4574-927E-670762933EB6}" dt="2021-10-15T10:26:23.325" v="2140"/>
          <ac:inkMkLst>
            <pc:docMk/>
            <pc:sldMk cId="0" sldId="307"/>
            <ac:inkMk id="168235" creationId="{0CA1BDB5-E3E3-4139-AC29-94C43797F334}"/>
          </ac:inkMkLst>
        </pc:inkChg>
        <pc:inkChg chg="add mod">
          <ac:chgData name="Le Vinh Thinh" userId="7b31fadc-e233-4086-a9fa-8d2746a5e226" providerId="ADAL" clId="{AAFA86D8-3660-4574-927E-670762933EB6}" dt="2021-10-15T10:26:23.325" v="2140"/>
          <ac:inkMkLst>
            <pc:docMk/>
            <pc:sldMk cId="0" sldId="307"/>
            <ac:inkMk id="168236" creationId="{B01156A3-C475-4F1D-8F22-B20C09BF9AAA}"/>
          </ac:inkMkLst>
        </pc:inkChg>
        <pc:inkChg chg="add mod">
          <ac:chgData name="Le Vinh Thinh" userId="7b31fadc-e233-4086-a9fa-8d2746a5e226" providerId="ADAL" clId="{AAFA86D8-3660-4574-927E-670762933EB6}" dt="2021-10-15T10:26:23.325" v="2140"/>
          <ac:inkMkLst>
            <pc:docMk/>
            <pc:sldMk cId="0" sldId="307"/>
            <ac:inkMk id="168238" creationId="{FC4EE281-34DB-4470-A2AE-E424B87EC6A3}"/>
          </ac:inkMkLst>
        </pc:inkChg>
        <pc:inkChg chg="add del mod">
          <ac:chgData name="Le Vinh Thinh" userId="7b31fadc-e233-4086-a9fa-8d2746a5e226" providerId="ADAL" clId="{AAFA86D8-3660-4574-927E-670762933EB6}" dt="2021-10-15T10:26:37.463" v="2145" actId="478"/>
          <ac:inkMkLst>
            <pc:docMk/>
            <pc:sldMk cId="0" sldId="307"/>
            <ac:inkMk id="168240" creationId="{F5100C92-7F97-4782-82DD-6A8272DEF644}"/>
          </ac:inkMkLst>
        </pc:inkChg>
        <pc:inkChg chg="add mod">
          <ac:chgData name="Le Vinh Thinh" userId="7b31fadc-e233-4086-a9fa-8d2746a5e226" providerId="ADAL" clId="{AAFA86D8-3660-4574-927E-670762933EB6}" dt="2021-10-15T10:26:23.325" v="2140"/>
          <ac:inkMkLst>
            <pc:docMk/>
            <pc:sldMk cId="0" sldId="307"/>
            <ac:inkMk id="168242" creationId="{2FA5B12D-3B36-4004-AB32-C5FD4890B440}"/>
          </ac:inkMkLst>
        </pc:inkChg>
        <pc:inkChg chg="add mod">
          <ac:chgData name="Le Vinh Thinh" userId="7b31fadc-e233-4086-a9fa-8d2746a5e226" providerId="ADAL" clId="{AAFA86D8-3660-4574-927E-670762933EB6}" dt="2021-10-15T10:26:23.325" v="2140"/>
          <ac:inkMkLst>
            <pc:docMk/>
            <pc:sldMk cId="0" sldId="307"/>
            <ac:inkMk id="168243" creationId="{C40F4961-ABB5-4A91-9DC6-BC46D5846051}"/>
          </ac:inkMkLst>
        </pc:inkChg>
        <pc:inkChg chg="add mod">
          <ac:chgData name="Le Vinh Thinh" userId="7b31fadc-e233-4086-a9fa-8d2746a5e226" providerId="ADAL" clId="{AAFA86D8-3660-4574-927E-670762933EB6}" dt="2021-10-15T10:26:23.325" v="2140"/>
          <ac:inkMkLst>
            <pc:docMk/>
            <pc:sldMk cId="0" sldId="307"/>
            <ac:inkMk id="168245" creationId="{51DC4071-4A82-40AB-BF7F-D2B4F452C863}"/>
          </ac:inkMkLst>
        </pc:inkChg>
        <pc:inkChg chg="add mod">
          <ac:chgData name="Le Vinh Thinh" userId="7b31fadc-e233-4086-a9fa-8d2746a5e226" providerId="ADAL" clId="{AAFA86D8-3660-4574-927E-670762933EB6}" dt="2021-10-15T10:26:23.325" v="2140"/>
          <ac:inkMkLst>
            <pc:docMk/>
            <pc:sldMk cId="0" sldId="307"/>
            <ac:inkMk id="168246" creationId="{92891BCF-4FB4-43C6-89E8-D0C9FC390C47}"/>
          </ac:inkMkLst>
        </pc:inkChg>
        <pc:inkChg chg="add mod">
          <ac:chgData name="Le Vinh Thinh" userId="7b31fadc-e233-4086-a9fa-8d2746a5e226" providerId="ADAL" clId="{AAFA86D8-3660-4574-927E-670762933EB6}" dt="2021-10-15T10:26:23.325" v="2140"/>
          <ac:inkMkLst>
            <pc:docMk/>
            <pc:sldMk cId="0" sldId="307"/>
            <ac:inkMk id="168247" creationId="{7810430A-DFD4-435E-A2BB-D2DD08041093}"/>
          </ac:inkMkLst>
        </pc:inkChg>
        <pc:inkChg chg="add mod">
          <ac:chgData name="Le Vinh Thinh" userId="7b31fadc-e233-4086-a9fa-8d2746a5e226" providerId="ADAL" clId="{AAFA86D8-3660-4574-927E-670762933EB6}" dt="2021-10-15T10:26:23.325" v="2140"/>
          <ac:inkMkLst>
            <pc:docMk/>
            <pc:sldMk cId="0" sldId="307"/>
            <ac:inkMk id="168249" creationId="{7D43D8D9-E0BF-4439-B341-3F55C9C9A9A0}"/>
          </ac:inkMkLst>
        </pc:inkChg>
        <pc:inkChg chg="add mod">
          <ac:chgData name="Le Vinh Thinh" userId="7b31fadc-e233-4086-a9fa-8d2746a5e226" providerId="ADAL" clId="{AAFA86D8-3660-4574-927E-670762933EB6}" dt="2021-10-15T10:26:23.325" v="2140"/>
          <ac:inkMkLst>
            <pc:docMk/>
            <pc:sldMk cId="0" sldId="307"/>
            <ac:inkMk id="168250" creationId="{D72A3ECE-D0E1-4CC9-97D8-0F8E13C6E1C8}"/>
          </ac:inkMkLst>
        </pc:inkChg>
        <pc:inkChg chg="add mod">
          <ac:chgData name="Le Vinh Thinh" userId="7b31fadc-e233-4086-a9fa-8d2746a5e226" providerId="ADAL" clId="{AAFA86D8-3660-4574-927E-670762933EB6}" dt="2021-10-15T10:26:23.325" v="2140"/>
          <ac:inkMkLst>
            <pc:docMk/>
            <pc:sldMk cId="0" sldId="307"/>
            <ac:inkMk id="168251" creationId="{26F35BA9-36C5-454C-A639-297C50A947E5}"/>
          </ac:inkMkLst>
        </pc:inkChg>
        <pc:inkChg chg="add mod">
          <ac:chgData name="Le Vinh Thinh" userId="7b31fadc-e233-4086-a9fa-8d2746a5e226" providerId="ADAL" clId="{AAFA86D8-3660-4574-927E-670762933EB6}" dt="2021-10-15T10:26:23.325" v="2140"/>
          <ac:inkMkLst>
            <pc:docMk/>
            <pc:sldMk cId="0" sldId="307"/>
            <ac:inkMk id="168252" creationId="{03D99860-FEB0-4396-927E-BDAFC5716340}"/>
          </ac:inkMkLst>
        </pc:inkChg>
        <pc:inkChg chg="add mod">
          <ac:chgData name="Le Vinh Thinh" userId="7b31fadc-e233-4086-a9fa-8d2746a5e226" providerId="ADAL" clId="{AAFA86D8-3660-4574-927E-670762933EB6}" dt="2021-10-15T10:26:23.325" v="2140"/>
          <ac:inkMkLst>
            <pc:docMk/>
            <pc:sldMk cId="0" sldId="307"/>
            <ac:inkMk id="168253" creationId="{24CAE27A-FC26-49F7-9CA4-09F498648823}"/>
          </ac:inkMkLst>
        </pc:inkChg>
        <pc:inkChg chg="add mod">
          <ac:chgData name="Le Vinh Thinh" userId="7b31fadc-e233-4086-a9fa-8d2746a5e226" providerId="ADAL" clId="{AAFA86D8-3660-4574-927E-670762933EB6}" dt="2021-10-15T10:26:23.325" v="2140"/>
          <ac:inkMkLst>
            <pc:docMk/>
            <pc:sldMk cId="0" sldId="307"/>
            <ac:inkMk id="168255" creationId="{92AE8829-9CDB-4135-94C8-24BE6C574FD1}"/>
          </ac:inkMkLst>
        </pc:inkChg>
        <pc:inkChg chg="add mod">
          <ac:chgData name="Le Vinh Thinh" userId="7b31fadc-e233-4086-a9fa-8d2746a5e226" providerId="ADAL" clId="{AAFA86D8-3660-4574-927E-670762933EB6}" dt="2021-10-15T10:26:23.325" v="2140"/>
          <ac:inkMkLst>
            <pc:docMk/>
            <pc:sldMk cId="0" sldId="307"/>
            <ac:inkMk id="168256" creationId="{DCA5DA5C-D750-4025-B5BA-B9EE6173ED38}"/>
          </ac:inkMkLst>
        </pc:inkChg>
        <pc:inkChg chg="add mod">
          <ac:chgData name="Le Vinh Thinh" userId="7b31fadc-e233-4086-a9fa-8d2746a5e226" providerId="ADAL" clId="{AAFA86D8-3660-4574-927E-670762933EB6}" dt="2021-10-15T10:26:23.325" v="2140"/>
          <ac:inkMkLst>
            <pc:docMk/>
            <pc:sldMk cId="0" sldId="307"/>
            <ac:inkMk id="168258" creationId="{FD303D42-F5C4-481A-B63B-AA4E9B14122E}"/>
          </ac:inkMkLst>
        </pc:inkChg>
        <pc:inkChg chg="add mod">
          <ac:chgData name="Le Vinh Thinh" userId="7b31fadc-e233-4086-a9fa-8d2746a5e226" providerId="ADAL" clId="{AAFA86D8-3660-4574-927E-670762933EB6}" dt="2021-10-15T10:26:23.325" v="2140"/>
          <ac:inkMkLst>
            <pc:docMk/>
            <pc:sldMk cId="0" sldId="307"/>
            <ac:inkMk id="168259" creationId="{97B66377-CDAE-4103-9B4F-EAE6E9B0677E}"/>
          </ac:inkMkLst>
        </pc:inkChg>
        <pc:inkChg chg="add mod">
          <ac:chgData name="Le Vinh Thinh" userId="7b31fadc-e233-4086-a9fa-8d2746a5e226" providerId="ADAL" clId="{AAFA86D8-3660-4574-927E-670762933EB6}" dt="2021-10-15T10:26:23.325" v="2140"/>
          <ac:inkMkLst>
            <pc:docMk/>
            <pc:sldMk cId="0" sldId="307"/>
            <ac:inkMk id="168261" creationId="{D508819C-8B50-435E-801A-905EF08E2854}"/>
          </ac:inkMkLst>
        </pc:inkChg>
        <pc:inkChg chg="add mod">
          <ac:chgData name="Le Vinh Thinh" userId="7b31fadc-e233-4086-a9fa-8d2746a5e226" providerId="ADAL" clId="{AAFA86D8-3660-4574-927E-670762933EB6}" dt="2021-10-15T10:26:23.325" v="2140"/>
          <ac:inkMkLst>
            <pc:docMk/>
            <pc:sldMk cId="0" sldId="307"/>
            <ac:inkMk id="168262" creationId="{44068031-9A81-4644-8E69-0F92C29D0FA1}"/>
          </ac:inkMkLst>
        </pc:inkChg>
        <pc:inkChg chg="add mod">
          <ac:chgData name="Le Vinh Thinh" userId="7b31fadc-e233-4086-a9fa-8d2746a5e226" providerId="ADAL" clId="{AAFA86D8-3660-4574-927E-670762933EB6}" dt="2021-10-15T10:26:23.325" v="2140"/>
          <ac:inkMkLst>
            <pc:docMk/>
            <pc:sldMk cId="0" sldId="307"/>
            <ac:inkMk id="168263" creationId="{6E0AFF37-04A9-41C2-8559-FCC25AAA0CEF}"/>
          </ac:inkMkLst>
        </pc:inkChg>
        <pc:inkChg chg="add mod">
          <ac:chgData name="Le Vinh Thinh" userId="7b31fadc-e233-4086-a9fa-8d2746a5e226" providerId="ADAL" clId="{AAFA86D8-3660-4574-927E-670762933EB6}" dt="2021-10-15T10:26:23.325" v="2140"/>
          <ac:inkMkLst>
            <pc:docMk/>
            <pc:sldMk cId="0" sldId="307"/>
            <ac:inkMk id="168264" creationId="{1592155C-7EA7-466C-B7CD-06D9575106CD}"/>
          </ac:inkMkLst>
        </pc:inkChg>
        <pc:inkChg chg="add mod">
          <ac:chgData name="Le Vinh Thinh" userId="7b31fadc-e233-4086-a9fa-8d2746a5e226" providerId="ADAL" clId="{AAFA86D8-3660-4574-927E-670762933EB6}" dt="2021-10-15T10:26:23.325" v="2140"/>
          <ac:inkMkLst>
            <pc:docMk/>
            <pc:sldMk cId="0" sldId="307"/>
            <ac:inkMk id="168265" creationId="{9EAEC6AA-9C19-47D9-8D1E-4396DB307F05}"/>
          </ac:inkMkLst>
        </pc:inkChg>
        <pc:inkChg chg="add mod">
          <ac:chgData name="Le Vinh Thinh" userId="7b31fadc-e233-4086-a9fa-8d2746a5e226" providerId="ADAL" clId="{AAFA86D8-3660-4574-927E-670762933EB6}" dt="2021-10-15T10:26:23.325" v="2140"/>
          <ac:inkMkLst>
            <pc:docMk/>
            <pc:sldMk cId="0" sldId="307"/>
            <ac:inkMk id="168266" creationId="{D85440E0-263F-44E7-B33D-2E5866638B35}"/>
          </ac:inkMkLst>
        </pc:inkChg>
        <pc:inkChg chg="add mod">
          <ac:chgData name="Le Vinh Thinh" userId="7b31fadc-e233-4086-a9fa-8d2746a5e226" providerId="ADAL" clId="{AAFA86D8-3660-4574-927E-670762933EB6}" dt="2021-10-15T10:26:23.325" v="2140"/>
          <ac:inkMkLst>
            <pc:docMk/>
            <pc:sldMk cId="0" sldId="307"/>
            <ac:inkMk id="168268" creationId="{76C97100-18FB-42C1-BB9F-9355579A6D89}"/>
          </ac:inkMkLst>
        </pc:inkChg>
        <pc:inkChg chg="add mod">
          <ac:chgData name="Le Vinh Thinh" userId="7b31fadc-e233-4086-a9fa-8d2746a5e226" providerId="ADAL" clId="{AAFA86D8-3660-4574-927E-670762933EB6}" dt="2021-10-15T10:26:23.325" v="2140"/>
          <ac:inkMkLst>
            <pc:docMk/>
            <pc:sldMk cId="0" sldId="307"/>
            <ac:inkMk id="168269" creationId="{D93546D1-B1EE-4C86-BF0C-A7F35AFE2259}"/>
          </ac:inkMkLst>
        </pc:inkChg>
        <pc:inkChg chg="add mod">
          <ac:chgData name="Le Vinh Thinh" userId="7b31fadc-e233-4086-a9fa-8d2746a5e226" providerId="ADAL" clId="{AAFA86D8-3660-4574-927E-670762933EB6}" dt="2021-10-15T10:26:23.325" v="2140"/>
          <ac:inkMkLst>
            <pc:docMk/>
            <pc:sldMk cId="0" sldId="307"/>
            <ac:inkMk id="168271" creationId="{BBE98896-C90E-4CB3-8905-ED9EAE86AA44}"/>
          </ac:inkMkLst>
        </pc:inkChg>
        <pc:inkChg chg="add mod">
          <ac:chgData name="Le Vinh Thinh" userId="7b31fadc-e233-4086-a9fa-8d2746a5e226" providerId="ADAL" clId="{AAFA86D8-3660-4574-927E-670762933EB6}" dt="2021-10-15T10:26:23.325" v="2140"/>
          <ac:inkMkLst>
            <pc:docMk/>
            <pc:sldMk cId="0" sldId="307"/>
            <ac:inkMk id="168272" creationId="{8B6308DD-6141-4E2E-8558-F50684129410}"/>
          </ac:inkMkLst>
        </pc:inkChg>
        <pc:inkChg chg="add mod">
          <ac:chgData name="Le Vinh Thinh" userId="7b31fadc-e233-4086-a9fa-8d2746a5e226" providerId="ADAL" clId="{AAFA86D8-3660-4574-927E-670762933EB6}" dt="2021-10-15T10:26:23.325" v="2140"/>
          <ac:inkMkLst>
            <pc:docMk/>
            <pc:sldMk cId="0" sldId="307"/>
            <ac:inkMk id="168273" creationId="{B58896C3-CF06-483A-9C60-15C2CFC11A4E}"/>
          </ac:inkMkLst>
        </pc:inkChg>
        <pc:inkChg chg="add mod">
          <ac:chgData name="Le Vinh Thinh" userId="7b31fadc-e233-4086-a9fa-8d2746a5e226" providerId="ADAL" clId="{AAFA86D8-3660-4574-927E-670762933EB6}" dt="2021-10-15T10:26:23.325" v="2140"/>
          <ac:inkMkLst>
            <pc:docMk/>
            <pc:sldMk cId="0" sldId="307"/>
            <ac:inkMk id="168274" creationId="{E03C90F0-5F58-4730-BA05-AA4511C49E6C}"/>
          </ac:inkMkLst>
        </pc:inkChg>
        <pc:inkChg chg="add mod">
          <ac:chgData name="Le Vinh Thinh" userId="7b31fadc-e233-4086-a9fa-8d2746a5e226" providerId="ADAL" clId="{AAFA86D8-3660-4574-927E-670762933EB6}" dt="2021-10-15T10:26:23.325" v="2140"/>
          <ac:inkMkLst>
            <pc:docMk/>
            <pc:sldMk cId="0" sldId="307"/>
            <ac:inkMk id="168275" creationId="{CCB85391-7807-41AE-92DB-2886F4776302}"/>
          </ac:inkMkLst>
        </pc:inkChg>
        <pc:inkChg chg="add mod">
          <ac:chgData name="Le Vinh Thinh" userId="7b31fadc-e233-4086-a9fa-8d2746a5e226" providerId="ADAL" clId="{AAFA86D8-3660-4574-927E-670762933EB6}" dt="2021-10-15T10:26:23.325" v="2140"/>
          <ac:inkMkLst>
            <pc:docMk/>
            <pc:sldMk cId="0" sldId="307"/>
            <ac:inkMk id="168277" creationId="{1E92665D-0473-4985-9E18-6079CC9E2E7D}"/>
          </ac:inkMkLst>
        </pc:inkChg>
        <pc:inkChg chg="add mod">
          <ac:chgData name="Le Vinh Thinh" userId="7b31fadc-e233-4086-a9fa-8d2746a5e226" providerId="ADAL" clId="{AAFA86D8-3660-4574-927E-670762933EB6}" dt="2021-10-15T10:26:23.325" v="2140"/>
          <ac:inkMkLst>
            <pc:docMk/>
            <pc:sldMk cId="0" sldId="307"/>
            <ac:inkMk id="168278" creationId="{79682124-B1E3-41BB-9F50-9C2EC6E99170}"/>
          </ac:inkMkLst>
        </pc:inkChg>
        <pc:inkChg chg="add mod">
          <ac:chgData name="Le Vinh Thinh" userId="7b31fadc-e233-4086-a9fa-8d2746a5e226" providerId="ADAL" clId="{AAFA86D8-3660-4574-927E-670762933EB6}" dt="2021-10-15T10:26:23.325" v="2140"/>
          <ac:inkMkLst>
            <pc:docMk/>
            <pc:sldMk cId="0" sldId="307"/>
            <ac:inkMk id="168279" creationId="{A40AA9FA-C273-4285-B23B-772C71E517E5}"/>
          </ac:inkMkLst>
        </pc:inkChg>
        <pc:inkChg chg="add mod">
          <ac:chgData name="Le Vinh Thinh" userId="7b31fadc-e233-4086-a9fa-8d2746a5e226" providerId="ADAL" clId="{AAFA86D8-3660-4574-927E-670762933EB6}" dt="2021-10-15T10:26:23.325" v="2140"/>
          <ac:inkMkLst>
            <pc:docMk/>
            <pc:sldMk cId="0" sldId="307"/>
            <ac:inkMk id="168281" creationId="{56A1D8CA-57EF-435C-8E81-A371506DA6DD}"/>
          </ac:inkMkLst>
        </pc:inkChg>
        <pc:inkChg chg="add mod">
          <ac:chgData name="Le Vinh Thinh" userId="7b31fadc-e233-4086-a9fa-8d2746a5e226" providerId="ADAL" clId="{AAFA86D8-3660-4574-927E-670762933EB6}" dt="2021-10-15T10:26:23.325" v="2140"/>
          <ac:inkMkLst>
            <pc:docMk/>
            <pc:sldMk cId="0" sldId="307"/>
            <ac:inkMk id="168283" creationId="{70948E61-0221-4329-96EE-148A2BFB1A49}"/>
          </ac:inkMkLst>
        </pc:inkChg>
        <pc:inkChg chg="add mod">
          <ac:chgData name="Le Vinh Thinh" userId="7b31fadc-e233-4086-a9fa-8d2746a5e226" providerId="ADAL" clId="{AAFA86D8-3660-4574-927E-670762933EB6}" dt="2021-10-15T10:26:23.325" v="2140"/>
          <ac:inkMkLst>
            <pc:docMk/>
            <pc:sldMk cId="0" sldId="307"/>
            <ac:inkMk id="168285" creationId="{8DC4F600-ADEC-4754-AAB0-8B5241E82852}"/>
          </ac:inkMkLst>
        </pc:inkChg>
        <pc:inkChg chg="add mod">
          <ac:chgData name="Le Vinh Thinh" userId="7b31fadc-e233-4086-a9fa-8d2746a5e226" providerId="ADAL" clId="{AAFA86D8-3660-4574-927E-670762933EB6}" dt="2021-10-15T10:26:23.325" v="2140"/>
          <ac:inkMkLst>
            <pc:docMk/>
            <pc:sldMk cId="0" sldId="307"/>
            <ac:inkMk id="168286" creationId="{0B75F30F-DAC8-45BE-AFA1-6FBE58C98B11}"/>
          </ac:inkMkLst>
        </pc:inkChg>
        <pc:inkChg chg="add mod">
          <ac:chgData name="Le Vinh Thinh" userId="7b31fadc-e233-4086-a9fa-8d2746a5e226" providerId="ADAL" clId="{AAFA86D8-3660-4574-927E-670762933EB6}" dt="2021-10-15T10:26:23.325" v="2140"/>
          <ac:inkMkLst>
            <pc:docMk/>
            <pc:sldMk cId="0" sldId="307"/>
            <ac:inkMk id="168288" creationId="{793A1A46-24E8-4272-8EAF-CF48756B86E6}"/>
          </ac:inkMkLst>
        </pc:inkChg>
        <pc:inkChg chg="add mod">
          <ac:chgData name="Le Vinh Thinh" userId="7b31fadc-e233-4086-a9fa-8d2746a5e226" providerId="ADAL" clId="{AAFA86D8-3660-4574-927E-670762933EB6}" dt="2021-10-15T10:26:23.325" v="2140"/>
          <ac:inkMkLst>
            <pc:docMk/>
            <pc:sldMk cId="0" sldId="307"/>
            <ac:inkMk id="168289" creationId="{DDE353DF-C567-4374-8AA5-12143C6760DF}"/>
          </ac:inkMkLst>
        </pc:inkChg>
        <pc:inkChg chg="add mod">
          <ac:chgData name="Le Vinh Thinh" userId="7b31fadc-e233-4086-a9fa-8d2746a5e226" providerId="ADAL" clId="{AAFA86D8-3660-4574-927E-670762933EB6}" dt="2021-10-15T10:26:23.325" v="2140"/>
          <ac:inkMkLst>
            <pc:docMk/>
            <pc:sldMk cId="0" sldId="307"/>
            <ac:inkMk id="168290" creationId="{21758422-9FF8-4E20-BE4C-D3126C0324BF}"/>
          </ac:inkMkLst>
        </pc:inkChg>
        <pc:inkChg chg="add mod">
          <ac:chgData name="Le Vinh Thinh" userId="7b31fadc-e233-4086-a9fa-8d2746a5e226" providerId="ADAL" clId="{AAFA86D8-3660-4574-927E-670762933EB6}" dt="2021-10-15T10:26:23.325" v="2140"/>
          <ac:inkMkLst>
            <pc:docMk/>
            <pc:sldMk cId="0" sldId="307"/>
            <ac:inkMk id="168291" creationId="{19E498ED-F686-4972-AAC0-5D51266E2CAF}"/>
          </ac:inkMkLst>
        </pc:inkChg>
        <pc:inkChg chg="add mod">
          <ac:chgData name="Le Vinh Thinh" userId="7b31fadc-e233-4086-a9fa-8d2746a5e226" providerId="ADAL" clId="{AAFA86D8-3660-4574-927E-670762933EB6}" dt="2021-10-15T10:26:23.325" v="2140"/>
          <ac:inkMkLst>
            <pc:docMk/>
            <pc:sldMk cId="0" sldId="307"/>
            <ac:inkMk id="168292" creationId="{4EF92FDF-D734-4D97-8759-7857FC154FF8}"/>
          </ac:inkMkLst>
        </pc:inkChg>
        <pc:inkChg chg="add mod">
          <ac:chgData name="Le Vinh Thinh" userId="7b31fadc-e233-4086-a9fa-8d2746a5e226" providerId="ADAL" clId="{AAFA86D8-3660-4574-927E-670762933EB6}" dt="2021-10-15T10:26:23.325" v="2140"/>
          <ac:inkMkLst>
            <pc:docMk/>
            <pc:sldMk cId="0" sldId="307"/>
            <ac:inkMk id="168293" creationId="{B6E08002-B401-4E1E-8910-31FE8AC45FF1}"/>
          </ac:inkMkLst>
        </pc:inkChg>
        <pc:inkChg chg="add del mod">
          <ac:chgData name="Le Vinh Thinh" userId="7b31fadc-e233-4086-a9fa-8d2746a5e226" providerId="ADAL" clId="{AAFA86D8-3660-4574-927E-670762933EB6}" dt="2021-10-15T10:26:34.816" v="2142" actId="478"/>
          <ac:inkMkLst>
            <pc:docMk/>
            <pc:sldMk cId="0" sldId="307"/>
            <ac:inkMk id="168295" creationId="{975E45C8-01BA-4F3D-BE57-C5D2428FD72A}"/>
          </ac:inkMkLst>
        </pc:inkChg>
        <pc:inkChg chg="add mod">
          <ac:chgData name="Le Vinh Thinh" userId="7b31fadc-e233-4086-a9fa-8d2746a5e226" providerId="ADAL" clId="{AAFA86D8-3660-4574-927E-670762933EB6}" dt="2021-10-15T10:26:23.325" v="2140"/>
          <ac:inkMkLst>
            <pc:docMk/>
            <pc:sldMk cId="0" sldId="307"/>
            <ac:inkMk id="168297" creationId="{ED779B1F-84FD-4A26-A07B-DB224AB487AB}"/>
          </ac:inkMkLst>
        </pc:inkChg>
        <pc:inkChg chg="add mod">
          <ac:chgData name="Le Vinh Thinh" userId="7b31fadc-e233-4086-a9fa-8d2746a5e226" providerId="ADAL" clId="{AAFA86D8-3660-4574-927E-670762933EB6}" dt="2021-10-15T10:26:23.325" v="2140"/>
          <ac:inkMkLst>
            <pc:docMk/>
            <pc:sldMk cId="0" sldId="307"/>
            <ac:inkMk id="168298" creationId="{F7D93C42-9899-46F8-95B8-FCDF528EC298}"/>
          </ac:inkMkLst>
        </pc:inkChg>
        <pc:inkChg chg="add mod">
          <ac:chgData name="Le Vinh Thinh" userId="7b31fadc-e233-4086-a9fa-8d2746a5e226" providerId="ADAL" clId="{AAFA86D8-3660-4574-927E-670762933EB6}" dt="2021-10-15T10:26:23.325" v="2140"/>
          <ac:inkMkLst>
            <pc:docMk/>
            <pc:sldMk cId="0" sldId="307"/>
            <ac:inkMk id="168299" creationId="{39C9B637-E77E-4F1E-BA65-BBD2809CD89C}"/>
          </ac:inkMkLst>
        </pc:inkChg>
        <pc:inkChg chg="add del mod">
          <ac:chgData name="Le Vinh Thinh" userId="7b31fadc-e233-4086-a9fa-8d2746a5e226" providerId="ADAL" clId="{AAFA86D8-3660-4574-927E-670762933EB6}" dt="2021-10-15T10:26:35.898" v="2143" actId="478"/>
          <ac:inkMkLst>
            <pc:docMk/>
            <pc:sldMk cId="0" sldId="307"/>
            <ac:inkMk id="168301" creationId="{6B2344C4-1A59-4969-AAB8-FCA1A98B221C}"/>
          </ac:inkMkLst>
        </pc:inkChg>
        <pc:inkChg chg="add mod">
          <ac:chgData name="Le Vinh Thinh" userId="7b31fadc-e233-4086-a9fa-8d2746a5e226" providerId="ADAL" clId="{AAFA86D8-3660-4574-927E-670762933EB6}" dt="2021-10-15T10:26:23.325" v="2140"/>
          <ac:inkMkLst>
            <pc:docMk/>
            <pc:sldMk cId="0" sldId="307"/>
            <ac:inkMk id="168303" creationId="{228FFB9E-CCFC-44F7-9EAD-00C8F1D7C5C0}"/>
          </ac:inkMkLst>
        </pc:inkChg>
        <pc:inkChg chg="add mod">
          <ac:chgData name="Le Vinh Thinh" userId="7b31fadc-e233-4086-a9fa-8d2746a5e226" providerId="ADAL" clId="{AAFA86D8-3660-4574-927E-670762933EB6}" dt="2021-10-15T10:26:23.325" v="2140"/>
          <ac:inkMkLst>
            <pc:docMk/>
            <pc:sldMk cId="0" sldId="307"/>
            <ac:inkMk id="168304" creationId="{E1C9F2F2-81CA-49C6-A0EF-97550DE241CE}"/>
          </ac:inkMkLst>
        </pc:inkChg>
        <pc:inkChg chg="add mod">
          <ac:chgData name="Le Vinh Thinh" userId="7b31fadc-e233-4086-a9fa-8d2746a5e226" providerId="ADAL" clId="{AAFA86D8-3660-4574-927E-670762933EB6}" dt="2021-10-15T10:26:23.325" v="2140"/>
          <ac:inkMkLst>
            <pc:docMk/>
            <pc:sldMk cId="0" sldId="307"/>
            <ac:inkMk id="168305" creationId="{9C62CE2A-F451-401A-B61D-1BE8B71586B9}"/>
          </ac:inkMkLst>
        </pc:inkChg>
        <pc:inkChg chg="add mod">
          <ac:chgData name="Le Vinh Thinh" userId="7b31fadc-e233-4086-a9fa-8d2746a5e226" providerId="ADAL" clId="{AAFA86D8-3660-4574-927E-670762933EB6}" dt="2021-10-15T10:26:23.325" v="2140"/>
          <ac:inkMkLst>
            <pc:docMk/>
            <pc:sldMk cId="0" sldId="307"/>
            <ac:inkMk id="168306" creationId="{57071DEC-6A3C-48F1-9F56-EBFB52C83417}"/>
          </ac:inkMkLst>
        </pc:inkChg>
        <pc:inkChg chg="add mod">
          <ac:chgData name="Le Vinh Thinh" userId="7b31fadc-e233-4086-a9fa-8d2746a5e226" providerId="ADAL" clId="{AAFA86D8-3660-4574-927E-670762933EB6}" dt="2021-10-15T10:26:23.325" v="2140"/>
          <ac:inkMkLst>
            <pc:docMk/>
            <pc:sldMk cId="0" sldId="307"/>
            <ac:inkMk id="168307" creationId="{C7F7B565-D0AD-40B8-9845-3CAE10A7665E}"/>
          </ac:inkMkLst>
        </pc:inkChg>
        <pc:inkChg chg="add mod">
          <ac:chgData name="Le Vinh Thinh" userId="7b31fadc-e233-4086-a9fa-8d2746a5e226" providerId="ADAL" clId="{AAFA86D8-3660-4574-927E-670762933EB6}" dt="2021-10-15T10:26:23.325" v="2140"/>
          <ac:inkMkLst>
            <pc:docMk/>
            <pc:sldMk cId="0" sldId="307"/>
            <ac:inkMk id="168309" creationId="{90830966-9D7A-4B46-BE05-E6F97100DE14}"/>
          </ac:inkMkLst>
        </pc:inkChg>
        <pc:inkChg chg="add mod">
          <ac:chgData name="Le Vinh Thinh" userId="7b31fadc-e233-4086-a9fa-8d2746a5e226" providerId="ADAL" clId="{AAFA86D8-3660-4574-927E-670762933EB6}" dt="2021-10-15T10:26:23.325" v="2140"/>
          <ac:inkMkLst>
            <pc:docMk/>
            <pc:sldMk cId="0" sldId="307"/>
            <ac:inkMk id="168310" creationId="{34AF3387-C4E1-4229-B99B-E81130C54DF6}"/>
          </ac:inkMkLst>
        </pc:inkChg>
        <pc:inkChg chg="add mod">
          <ac:chgData name="Le Vinh Thinh" userId="7b31fadc-e233-4086-a9fa-8d2746a5e226" providerId="ADAL" clId="{AAFA86D8-3660-4574-927E-670762933EB6}" dt="2021-10-15T10:26:23.325" v="2140"/>
          <ac:inkMkLst>
            <pc:docMk/>
            <pc:sldMk cId="0" sldId="307"/>
            <ac:inkMk id="168312" creationId="{66F9D0BC-6FC8-4D0E-809E-E802C1C53FD7}"/>
          </ac:inkMkLst>
        </pc:inkChg>
        <pc:inkChg chg="add mod">
          <ac:chgData name="Le Vinh Thinh" userId="7b31fadc-e233-4086-a9fa-8d2746a5e226" providerId="ADAL" clId="{AAFA86D8-3660-4574-927E-670762933EB6}" dt="2021-10-15T10:26:23.325" v="2140"/>
          <ac:inkMkLst>
            <pc:docMk/>
            <pc:sldMk cId="0" sldId="307"/>
            <ac:inkMk id="168313" creationId="{6EB74A2F-B485-4751-9BD2-CE26D3597E1F}"/>
          </ac:inkMkLst>
        </pc:inkChg>
        <pc:inkChg chg="add mod">
          <ac:chgData name="Le Vinh Thinh" userId="7b31fadc-e233-4086-a9fa-8d2746a5e226" providerId="ADAL" clId="{AAFA86D8-3660-4574-927E-670762933EB6}" dt="2021-10-15T10:26:23.325" v="2140"/>
          <ac:inkMkLst>
            <pc:docMk/>
            <pc:sldMk cId="0" sldId="307"/>
            <ac:inkMk id="168314" creationId="{8668008C-7F36-47B4-8B54-FA848C844570}"/>
          </ac:inkMkLst>
        </pc:inkChg>
        <pc:inkChg chg="add mod">
          <ac:chgData name="Le Vinh Thinh" userId="7b31fadc-e233-4086-a9fa-8d2746a5e226" providerId="ADAL" clId="{AAFA86D8-3660-4574-927E-670762933EB6}" dt="2021-10-15T10:26:23.325" v="2140"/>
          <ac:inkMkLst>
            <pc:docMk/>
            <pc:sldMk cId="0" sldId="307"/>
            <ac:inkMk id="168315" creationId="{7B461204-24A8-4E5C-B8A8-024AD25E5048}"/>
          </ac:inkMkLst>
        </pc:inkChg>
        <pc:inkChg chg="add mod">
          <ac:chgData name="Le Vinh Thinh" userId="7b31fadc-e233-4086-a9fa-8d2746a5e226" providerId="ADAL" clId="{AAFA86D8-3660-4574-927E-670762933EB6}" dt="2021-10-15T10:26:23.325" v="2140"/>
          <ac:inkMkLst>
            <pc:docMk/>
            <pc:sldMk cId="0" sldId="307"/>
            <ac:inkMk id="168317" creationId="{F0125279-2BD7-40D0-92EE-04434A234302}"/>
          </ac:inkMkLst>
        </pc:inkChg>
        <pc:inkChg chg="add mod">
          <ac:chgData name="Le Vinh Thinh" userId="7b31fadc-e233-4086-a9fa-8d2746a5e226" providerId="ADAL" clId="{AAFA86D8-3660-4574-927E-670762933EB6}" dt="2021-10-15T10:28:33.474" v="2242"/>
          <ac:inkMkLst>
            <pc:docMk/>
            <pc:sldMk cId="0" sldId="307"/>
            <ac:inkMk id="168319" creationId="{DE3F8696-6C3F-46E8-82BE-E107697C0F16}"/>
          </ac:inkMkLst>
        </pc:inkChg>
        <pc:inkChg chg="add mod">
          <ac:chgData name="Le Vinh Thinh" userId="7b31fadc-e233-4086-a9fa-8d2746a5e226" providerId="ADAL" clId="{AAFA86D8-3660-4574-927E-670762933EB6}" dt="2021-10-15T10:28:33.474" v="2242"/>
          <ac:inkMkLst>
            <pc:docMk/>
            <pc:sldMk cId="0" sldId="307"/>
            <ac:inkMk id="168320" creationId="{8CBC4C77-F86D-4D35-9E26-785305B5CF8E}"/>
          </ac:inkMkLst>
        </pc:inkChg>
        <pc:inkChg chg="add mod">
          <ac:chgData name="Le Vinh Thinh" userId="7b31fadc-e233-4086-a9fa-8d2746a5e226" providerId="ADAL" clId="{AAFA86D8-3660-4574-927E-670762933EB6}" dt="2021-10-15T10:28:33.474" v="2242"/>
          <ac:inkMkLst>
            <pc:docMk/>
            <pc:sldMk cId="0" sldId="307"/>
            <ac:inkMk id="168322" creationId="{9C3B1F62-0909-4057-9655-AFFE92684440}"/>
          </ac:inkMkLst>
        </pc:inkChg>
        <pc:inkChg chg="add mod">
          <ac:chgData name="Le Vinh Thinh" userId="7b31fadc-e233-4086-a9fa-8d2746a5e226" providerId="ADAL" clId="{AAFA86D8-3660-4574-927E-670762933EB6}" dt="2021-10-15T10:28:33.474" v="2242"/>
          <ac:inkMkLst>
            <pc:docMk/>
            <pc:sldMk cId="0" sldId="307"/>
            <ac:inkMk id="168323" creationId="{0568A75F-3D0B-4970-B8E9-7151F562B750}"/>
          </ac:inkMkLst>
        </pc:inkChg>
        <pc:inkChg chg="add mod">
          <ac:chgData name="Le Vinh Thinh" userId="7b31fadc-e233-4086-a9fa-8d2746a5e226" providerId="ADAL" clId="{AAFA86D8-3660-4574-927E-670762933EB6}" dt="2021-10-15T10:28:33.474" v="2242"/>
          <ac:inkMkLst>
            <pc:docMk/>
            <pc:sldMk cId="0" sldId="307"/>
            <ac:inkMk id="168324" creationId="{384481BE-AADB-4443-93CA-93092A48746E}"/>
          </ac:inkMkLst>
        </pc:inkChg>
        <pc:inkChg chg="add mod">
          <ac:chgData name="Le Vinh Thinh" userId="7b31fadc-e233-4086-a9fa-8d2746a5e226" providerId="ADAL" clId="{AAFA86D8-3660-4574-927E-670762933EB6}" dt="2021-10-15T10:28:33.474" v="2242"/>
          <ac:inkMkLst>
            <pc:docMk/>
            <pc:sldMk cId="0" sldId="307"/>
            <ac:inkMk id="168325" creationId="{2AEBFE55-0BD8-4EFA-A8ED-A3F28DF79BA3}"/>
          </ac:inkMkLst>
        </pc:inkChg>
        <pc:inkChg chg="add mod">
          <ac:chgData name="Le Vinh Thinh" userId="7b31fadc-e233-4086-a9fa-8d2746a5e226" providerId="ADAL" clId="{AAFA86D8-3660-4574-927E-670762933EB6}" dt="2021-10-15T10:28:33.474" v="2242"/>
          <ac:inkMkLst>
            <pc:docMk/>
            <pc:sldMk cId="0" sldId="307"/>
            <ac:inkMk id="168326" creationId="{95B23A0F-D63B-4696-B8EB-049D330AEFBA}"/>
          </ac:inkMkLst>
        </pc:inkChg>
        <pc:inkChg chg="add mod">
          <ac:chgData name="Le Vinh Thinh" userId="7b31fadc-e233-4086-a9fa-8d2746a5e226" providerId="ADAL" clId="{AAFA86D8-3660-4574-927E-670762933EB6}" dt="2021-10-15T10:28:33.474" v="2242"/>
          <ac:inkMkLst>
            <pc:docMk/>
            <pc:sldMk cId="0" sldId="307"/>
            <ac:inkMk id="168328" creationId="{B7F16A40-ACA2-41B7-9441-945711D3BDFF}"/>
          </ac:inkMkLst>
        </pc:inkChg>
        <pc:inkChg chg="add mod">
          <ac:chgData name="Le Vinh Thinh" userId="7b31fadc-e233-4086-a9fa-8d2746a5e226" providerId="ADAL" clId="{AAFA86D8-3660-4574-927E-670762933EB6}" dt="2021-10-15T10:28:33.474" v="2242"/>
          <ac:inkMkLst>
            <pc:docMk/>
            <pc:sldMk cId="0" sldId="307"/>
            <ac:inkMk id="168329" creationId="{5CDE3686-A294-4560-A58B-19A14BAF9F1E}"/>
          </ac:inkMkLst>
        </pc:inkChg>
        <pc:inkChg chg="add mod">
          <ac:chgData name="Le Vinh Thinh" userId="7b31fadc-e233-4086-a9fa-8d2746a5e226" providerId="ADAL" clId="{AAFA86D8-3660-4574-927E-670762933EB6}" dt="2021-10-15T10:28:33.474" v="2242"/>
          <ac:inkMkLst>
            <pc:docMk/>
            <pc:sldMk cId="0" sldId="307"/>
            <ac:inkMk id="168330" creationId="{2A6F5FA4-626C-4D66-BBD2-F22CC8E39639}"/>
          </ac:inkMkLst>
        </pc:inkChg>
        <pc:inkChg chg="add mod">
          <ac:chgData name="Le Vinh Thinh" userId="7b31fadc-e233-4086-a9fa-8d2746a5e226" providerId="ADAL" clId="{AAFA86D8-3660-4574-927E-670762933EB6}" dt="2021-10-15T10:28:33.474" v="2242"/>
          <ac:inkMkLst>
            <pc:docMk/>
            <pc:sldMk cId="0" sldId="307"/>
            <ac:inkMk id="168331" creationId="{8E884B20-72AE-4FC5-932F-F5FFB3B1A961}"/>
          </ac:inkMkLst>
        </pc:inkChg>
        <pc:inkChg chg="add mod">
          <ac:chgData name="Le Vinh Thinh" userId="7b31fadc-e233-4086-a9fa-8d2746a5e226" providerId="ADAL" clId="{AAFA86D8-3660-4574-927E-670762933EB6}" dt="2021-10-15T10:28:33.474" v="2242"/>
          <ac:inkMkLst>
            <pc:docMk/>
            <pc:sldMk cId="0" sldId="307"/>
            <ac:inkMk id="168333" creationId="{DCB45D45-0EB0-4549-9667-A94C39494C8C}"/>
          </ac:inkMkLst>
        </pc:inkChg>
        <pc:inkChg chg="add mod">
          <ac:chgData name="Le Vinh Thinh" userId="7b31fadc-e233-4086-a9fa-8d2746a5e226" providerId="ADAL" clId="{AAFA86D8-3660-4574-927E-670762933EB6}" dt="2021-10-15T10:28:33.474" v="2242"/>
          <ac:inkMkLst>
            <pc:docMk/>
            <pc:sldMk cId="0" sldId="307"/>
            <ac:inkMk id="168334" creationId="{366AAC6D-EF5D-43D7-9077-248A35096321}"/>
          </ac:inkMkLst>
        </pc:inkChg>
        <pc:inkChg chg="add mod">
          <ac:chgData name="Le Vinh Thinh" userId="7b31fadc-e233-4086-a9fa-8d2746a5e226" providerId="ADAL" clId="{AAFA86D8-3660-4574-927E-670762933EB6}" dt="2021-10-15T10:28:33.474" v="2242"/>
          <ac:inkMkLst>
            <pc:docMk/>
            <pc:sldMk cId="0" sldId="307"/>
            <ac:inkMk id="168336" creationId="{63060DAE-B9E1-48A8-87B0-7430EE67F688}"/>
          </ac:inkMkLst>
        </pc:inkChg>
        <pc:inkChg chg="add mod">
          <ac:chgData name="Le Vinh Thinh" userId="7b31fadc-e233-4086-a9fa-8d2746a5e226" providerId="ADAL" clId="{AAFA86D8-3660-4574-927E-670762933EB6}" dt="2021-10-15T10:28:33.474" v="2242"/>
          <ac:inkMkLst>
            <pc:docMk/>
            <pc:sldMk cId="0" sldId="307"/>
            <ac:inkMk id="168337" creationId="{4BE6BBCA-D240-4E6B-8F25-342C5C120CE2}"/>
          </ac:inkMkLst>
        </pc:inkChg>
        <pc:inkChg chg="add mod">
          <ac:chgData name="Le Vinh Thinh" userId="7b31fadc-e233-4086-a9fa-8d2746a5e226" providerId="ADAL" clId="{AAFA86D8-3660-4574-927E-670762933EB6}" dt="2021-10-15T10:28:33.474" v="2242"/>
          <ac:inkMkLst>
            <pc:docMk/>
            <pc:sldMk cId="0" sldId="307"/>
            <ac:inkMk id="168338" creationId="{C1850DCF-83D7-4BBD-AF20-A6DADCBEFA31}"/>
          </ac:inkMkLst>
        </pc:inkChg>
        <pc:inkChg chg="add mod">
          <ac:chgData name="Le Vinh Thinh" userId="7b31fadc-e233-4086-a9fa-8d2746a5e226" providerId="ADAL" clId="{AAFA86D8-3660-4574-927E-670762933EB6}" dt="2021-10-15T10:28:33.474" v="2242"/>
          <ac:inkMkLst>
            <pc:docMk/>
            <pc:sldMk cId="0" sldId="307"/>
            <ac:inkMk id="168339" creationId="{3E8CC425-E8AB-46EA-B2CD-9EE2950B5C0F}"/>
          </ac:inkMkLst>
        </pc:inkChg>
        <pc:inkChg chg="add mod">
          <ac:chgData name="Le Vinh Thinh" userId="7b31fadc-e233-4086-a9fa-8d2746a5e226" providerId="ADAL" clId="{AAFA86D8-3660-4574-927E-670762933EB6}" dt="2021-10-15T10:28:33.474" v="2242"/>
          <ac:inkMkLst>
            <pc:docMk/>
            <pc:sldMk cId="0" sldId="307"/>
            <ac:inkMk id="168342" creationId="{56A7765C-BDA7-472D-8241-061C3ED0A04E}"/>
          </ac:inkMkLst>
        </pc:inkChg>
        <pc:inkChg chg="add mod">
          <ac:chgData name="Le Vinh Thinh" userId="7b31fadc-e233-4086-a9fa-8d2746a5e226" providerId="ADAL" clId="{AAFA86D8-3660-4574-927E-670762933EB6}" dt="2021-10-15T10:28:33.474" v="2242"/>
          <ac:inkMkLst>
            <pc:docMk/>
            <pc:sldMk cId="0" sldId="307"/>
            <ac:inkMk id="168343" creationId="{AACD4630-994D-4BEE-B86E-C0A6B68FED39}"/>
          </ac:inkMkLst>
        </pc:inkChg>
        <pc:inkChg chg="add mod">
          <ac:chgData name="Le Vinh Thinh" userId="7b31fadc-e233-4086-a9fa-8d2746a5e226" providerId="ADAL" clId="{AAFA86D8-3660-4574-927E-670762933EB6}" dt="2021-10-15T10:28:33.474" v="2242"/>
          <ac:inkMkLst>
            <pc:docMk/>
            <pc:sldMk cId="0" sldId="307"/>
            <ac:inkMk id="168345" creationId="{31F58C63-A0BA-4721-9507-432F12EAF2B7}"/>
          </ac:inkMkLst>
        </pc:inkChg>
        <pc:inkChg chg="add mod">
          <ac:chgData name="Le Vinh Thinh" userId="7b31fadc-e233-4086-a9fa-8d2746a5e226" providerId="ADAL" clId="{AAFA86D8-3660-4574-927E-670762933EB6}" dt="2021-10-15T10:28:33.474" v="2242"/>
          <ac:inkMkLst>
            <pc:docMk/>
            <pc:sldMk cId="0" sldId="307"/>
            <ac:inkMk id="168346" creationId="{37CE8654-74E3-448E-9502-A4D5F65E08BB}"/>
          </ac:inkMkLst>
        </pc:inkChg>
        <pc:inkChg chg="add mod">
          <ac:chgData name="Le Vinh Thinh" userId="7b31fadc-e233-4086-a9fa-8d2746a5e226" providerId="ADAL" clId="{AAFA86D8-3660-4574-927E-670762933EB6}" dt="2021-10-15T10:28:33.474" v="2242"/>
          <ac:inkMkLst>
            <pc:docMk/>
            <pc:sldMk cId="0" sldId="307"/>
            <ac:inkMk id="168347" creationId="{92A08DFA-06DF-4623-940C-92128C583125}"/>
          </ac:inkMkLst>
        </pc:inkChg>
        <pc:inkChg chg="add mod">
          <ac:chgData name="Le Vinh Thinh" userId="7b31fadc-e233-4086-a9fa-8d2746a5e226" providerId="ADAL" clId="{AAFA86D8-3660-4574-927E-670762933EB6}" dt="2021-10-15T10:28:33.474" v="2242"/>
          <ac:inkMkLst>
            <pc:docMk/>
            <pc:sldMk cId="0" sldId="307"/>
            <ac:inkMk id="168348" creationId="{7804C142-BF72-4A3A-9A8B-15AF42A1B08A}"/>
          </ac:inkMkLst>
        </pc:inkChg>
        <pc:inkChg chg="add mod">
          <ac:chgData name="Le Vinh Thinh" userId="7b31fadc-e233-4086-a9fa-8d2746a5e226" providerId="ADAL" clId="{AAFA86D8-3660-4574-927E-670762933EB6}" dt="2021-10-15T10:28:33.474" v="2242"/>
          <ac:inkMkLst>
            <pc:docMk/>
            <pc:sldMk cId="0" sldId="307"/>
            <ac:inkMk id="168350" creationId="{4DD190A2-BED8-4944-B70F-5010A717FBF8}"/>
          </ac:inkMkLst>
        </pc:inkChg>
        <pc:inkChg chg="add mod">
          <ac:chgData name="Le Vinh Thinh" userId="7b31fadc-e233-4086-a9fa-8d2746a5e226" providerId="ADAL" clId="{AAFA86D8-3660-4574-927E-670762933EB6}" dt="2021-10-15T10:28:33.474" v="2242"/>
          <ac:inkMkLst>
            <pc:docMk/>
            <pc:sldMk cId="0" sldId="307"/>
            <ac:inkMk id="168351" creationId="{0767BDE2-4154-4780-AE03-BD462C555674}"/>
          </ac:inkMkLst>
        </pc:inkChg>
        <pc:inkChg chg="add mod">
          <ac:chgData name="Le Vinh Thinh" userId="7b31fadc-e233-4086-a9fa-8d2746a5e226" providerId="ADAL" clId="{AAFA86D8-3660-4574-927E-670762933EB6}" dt="2021-10-15T10:28:33.474" v="2242"/>
          <ac:inkMkLst>
            <pc:docMk/>
            <pc:sldMk cId="0" sldId="307"/>
            <ac:inkMk id="168352" creationId="{13393E26-A06B-4355-B1B8-BACEE583A290}"/>
          </ac:inkMkLst>
        </pc:inkChg>
        <pc:inkChg chg="add mod">
          <ac:chgData name="Le Vinh Thinh" userId="7b31fadc-e233-4086-a9fa-8d2746a5e226" providerId="ADAL" clId="{AAFA86D8-3660-4574-927E-670762933EB6}" dt="2021-10-15T10:28:33.474" v="2242"/>
          <ac:inkMkLst>
            <pc:docMk/>
            <pc:sldMk cId="0" sldId="307"/>
            <ac:inkMk id="168353" creationId="{4914F227-D6F1-44A6-8334-B3BE7358FD2A}"/>
          </ac:inkMkLst>
        </pc:inkChg>
        <pc:inkChg chg="add mod">
          <ac:chgData name="Le Vinh Thinh" userId="7b31fadc-e233-4086-a9fa-8d2746a5e226" providerId="ADAL" clId="{AAFA86D8-3660-4574-927E-670762933EB6}" dt="2021-10-15T10:28:33.474" v="2242"/>
          <ac:inkMkLst>
            <pc:docMk/>
            <pc:sldMk cId="0" sldId="307"/>
            <ac:inkMk id="168354" creationId="{27071C90-76BF-4A19-8458-A1CD9F2A5136}"/>
          </ac:inkMkLst>
        </pc:inkChg>
        <pc:inkChg chg="add mod">
          <ac:chgData name="Le Vinh Thinh" userId="7b31fadc-e233-4086-a9fa-8d2746a5e226" providerId="ADAL" clId="{AAFA86D8-3660-4574-927E-670762933EB6}" dt="2021-10-15T10:28:33.474" v="2242"/>
          <ac:inkMkLst>
            <pc:docMk/>
            <pc:sldMk cId="0" sldId="307"/>
            <ac:inkMk id="168355" creationId="{64C1B9EB-7114-4B44-BCD9-19713D3335CB}"/>
          </ac:inkMkLst>
        </pc:inkChg>
        <pc:inkChg chg="add mod">
          <ac:chgData name="Le Vinh Thinh" userId="7b31fadc-e233-4086-a9fa-8d2746a5e226" providerId="ADAL" clId="{AAFA86D8-3660-4574-927E-670762933EB6}" dt="2021-10-15T10:28:33.474" v="2242"/>
          <ac:inkMkLst>
            <pc:docMk/>
            <pc:sldMk cId="0" sldId="307"/>
            <ac:inkMk id="168356" creationId="{60854DA2-1954-41D9-BBB6-8387433B51A3}"/>
          </ac:inkMkLst>
        </pc:inkChg>
        <pc:inkChg chg="add mod">
          <ac:chgData name="Le Vinh Thinh" userId="7b31fadc-e233-4086-a9fa-8d2746a5e226" providerId="ADAL" clId="{AAFA86D8-3660-4574-927E-670762933EB6}" dt="2021-10-15T10:28:33.474" v="2242"/>
          <ac:inkMkLst>
            <pc:docMk/>
            <pc:sldMk cId="0" sldId="307"/>
            <ac:inkMk id="168357" creationId="{9847A7A9-CBA7-40FF-B3A0-18CCFEDE5803}"/>
          </ac:inkMkLst>
        </pc:inkChg>
        <pc:inkChg chg="add mod">
          <ac:chgData name="Le Vinh Thinh" userId="7b31fadc-e233-4086-a9fa-8d2746a5e226" providerId="ADAL" clId="{AAFA86D8-3660-4574-927E-670762933EB6}" dt="2021-10-15T10:28:33.474" v="2242"/>
          <ac:inkMkLst>
            <pc:docMk/>
            <pc:sldMk cId="0" sldId="307"/>
            <ac:inkMk id="168358" creationId="{B7F1922B-57DB-4547-8578-B5E137FE7CCF}"/>
          </ac:inkMkLst>
        </pc:inkChg>
        <pc:inkChg chg="add mod">
          <ac:chgData name="Le Vinh Thinh" userId="7b31fadc-e233-4086-a9fa-8d2746a5e226" providerId="ADAL" clId="{AAFA86D8-3660-4574-927E-670762933EB6}" dt="2021-10-15T10:28:33.474" v="2242"/>
          <ac:inkMkLst>
            <pc:docMk/>
            <pc:sldMk cId="0" sldId="307"/>
            <ac:inkMk id="168359" creationId="{434D3A56-37B7-4171-A80B-81BA98F372C7}"/>
          </ac:inkMkLst>
        </pc:inkChg>
        <pc:inkChg chg="add mod">
          <ac:chgData name="Le Vinh Thinh" userId="7b31fadc-e233-4086-a9fa-8d2746a5e226" providerId="ADAL" clId="{AAFA86D8-3660-4574-927E-670762933EB6}" dt="2021-10-15T10:28:33.474" v="2242"/>
          <ac:inkMkLst>
            <pc:docMk/>
            <pc:sldMk cId="0" sldId="307"/>
            <ac:inkMk id="168361" creationId="{E34F8884-990D-4123-B855-E9E4210979FA}"/>
          </ac:inkMkLst>
        </pc:inkChg>
        <pc:inkChg chg="add mod">
          <ac:chgData name="Le Vinh Thinh" userId="7b31fadc-e233-4086-a9fa-8d2746a5e226" providerId="ADAL" clId="{AAFA86D8-3660-4574-927E-670762933EB6}" dt="2021-10-15T10:28:33.474" v="2242"/>
          <ac:inkMkLst>
            <pc:docMk/>
            <pc:sldMk cId="0" sldId="307"/>
            <ac:inkMk id="168362" creationId="{43EBE1F4-CCF4-4DFF-A722-A806B6057963}"/>
          </ac:inkMkLst>
        </pc:inkChg>
        <pc:inkChg chg="add mod">
          <ac:chgData name="Le Vinh Thinh" userId="7b31fadc-e233-4086-a9fa-8d2746a5e226" providerId="ADAL" clId="{AAFA86D8-3660-4574-927E-670762933EB6}" dt="2021-10-15T10:28:33.474" v="2242"/>
          <ac:inkMkLst>
            <pc:docMk/>
            <pc:sldMk cId="0" sldId="307"/>
            <ac:inkMk id="168364" creationId="{D97E8E74-591F-46A2-81CC-1CB7DC26CBC5}"/>
          </ac:inkMkLst>
        </pc:inkChg>
        <pc:inkChg chg="add mod">
          <ac:chgData name="Le Vinh Thinh" userId="7b31fadc-e233-4086-a9fa-8d2746a5e226" providerId="ADAL" clId="{AAFA86D8-3660-4574-927E-670762933EB6}" dt="2021-10-15T10:28:33.474" v="2242"/>
          <ac:inkMkLst>
            <pc:docMk/>
            <pc:sldMk cId="0" sldId="307"/>
            <ac:inkMk id="168366" creationId="{90BED01E-AAAE-46CE-A09C-7F7D2B094808}"/>
          </ac:inkMkLst>
        </pc:inkChg>
        <pc:inkChg chg="add mod">
          <ac:chgData name="Le Vinh Thinh" userId="7b31fadc-e233-4086-a9fa-8d2746a5e226" providerId="ADAL" clId="{AAFA86D8-3660-4574-927E-670762933EB6}" dt="2021-10-15T10:28:33.474" v="2242"/>
          <ac:inkMkLst>
            <pc:docMk/>
            <pc:sldMk cId="0" sldId="307"/>
            <ac:inkMk id="168367" creationId="{C12A89CD-C04B-4F57-BC96-FAB046185D69}"/>
          </ac:inkMkLst>
        </pc:inkChg>
        <pc:inkChg chg="add mod">
          <ac:chgData name="Le Vinh Thinh" userId="7b31fadc-e233-4086-a9fa-8d2746a5e226" providerId="ADAL" clId="{AAFA86D8-3660-4574-927E-670762933EB6}" dt="2021-10-15T10:28:33.474" v="2242"/>
          <ac:inkMkLst>
            <pc:docMk/>
            <pc:sldMk cId="0" sldId="307"/>
            <ac:inkMk id="168368" creationId="{EB2B5495-9123-447C-869F-B50960281916}"/>
          </ac:inkMkLst>
        </pc:inkChg>
        <pc:inkChg chg="add mod">
          <ac:chgData name="Le Vinh Thinh" userId="7b31fadc-e233-4086-a9fa-8d2746a5e226" providerId="ADAL" clId="{AAFA86D8-3660-4574-927E-670762933EB6}" dt="2021-10-15T10:28:33.474" v="2242"/>
          <ac:inkMkLst>
            <pc:docMk/>
            <pc:sldMk cId="0" sldId="307"/>
            <ac:inkMk id="168369" creationId="{A001995D-7594-4B32-B7D8-8A0137115BDA}"/>
          </ac:inkMkLst>
        </pc:inkChg>
        <pc:inkChg chg="add mod">
          <ac:chgData name="Le Vinh Thinh" userId="7b31fadc-e233-4086-a9fa-8d2746a5e226" providerId="ADAL" clId="{AAFA86D8-3660-4574-927E-670762933EB6}" dt="2021-10-15T10:28:33.474" v="2242"/>
          <ac:inkMkLst>
            <pc:docMk/>
            <pc:sldMk cId="0" sldId="307"/>
            <ac:inkMk id="168370" creationId="{60D03844-DE05-455E-9B5C-3C094C85FC3F}"/>
          </ac:inkMkLst>
        </pc:inkChg>
        <pc:inkChg chg="add del">
          <ac:chgData name="Le Vinh Thinh" userId="7b31fadc-e233-4086-a9fa-8d2746a5e226" providerId="ADAL" clId="{AAFA86D8-3660-4574-927E-670762933EB6}" dt="2021-10-15T10:28:48.899" v="2245" actId="478"/>
          <ac:inkMkLst>
            <pc:docMk/>
            <pc:sldMk cId="0" sldId="307"/>
            <ac:inkMk id="168372" creationId="{32A0BA61-FEB9-49EC-8F80-2E5A3E9E88A5}"/>
          </ac:inkMkLst>
        </pc:inkChg>
        <pc:inkChg chg="add del">
          <ac:chgData name="Le Vinh Thinh" userId="7b31fadc-e233-4086-a9fa-8d2746a5e226" providerId="ADAL" clId="{AAFA86D8-3660-4574-927E-670762933EB6}" dt="2021-10-15T10:28:52.492" v="2248" actId="478"/>
          <ac:inkMkLst>
            <pc:docMk/>
            <pc:sldMk cId="0" sldId="307"/>
            <ac:inkMk id="168373" creationId="{5C8C6704-4F66-4FCB-8CF1-827F667E07BB}"/>
          </ac:inkMkLst>
        </pc:inkChg>
        <pc:inkChg chg="add mod">
          <ac:chgData name="Le Vinh Thinh" userId="7b31fadc-e233-4086-a9fa-8d2746a5e226" providerId="ADAL" clId="{AAFA86D8-3660-4574-927E-670762933EB6}" dt="2021-10-15T10:27:54.161" v="2205"/>
          <ac:inkMkLst>
            <pc:docMk/>
            <pc:sldMk cId="0" sldId="307"/>
            <ac:inkMk id="168374" creationId="{13D6A0B0-0321-4EA8-8690-2398633DC10B}"/>
          </ac:inkMkLst>
        </pc:inkChg>
        <pc:inkChg chg="add mod">
          <ac:chgData name="Le Vinh Thinh" userId="7b31fadc-e233-4086-a9fa-8d2746a5e226" providerId="ADAL" clId="{AAFA86D8-3660-4574-927E-670762933EB6}" dt="2021-10-15T10:27:54.161" v="2205"/>
          <ac:inkMkLst>
            <pc:docMk/>
            <pc:sldMk cId="0" sldId="307"/>
            <ac:inkMk id="168375" creationId="{6421CF44-68A6-4A6C-A483-9E080294A594}"/>
          </ac:inkMkLst>
        </pc:inkChg>
        <pc:inkChg chg="add mod">
          <ac:chgData name="Le Vinh Thinh" userId="7b31fadc-e233-4086-a9fa-8d2746a5e226" providerId="ADAL" clId="{AAFA86D8-3660-4574-927E-670762933EB6}" dt="2021-10-15T10:27:54.161" v="2205"/>
          <ac:inkMkLst>
            <pc:docMk/>
            <pc:sldMk cId="0" sldId="307"/>
            <ac:inkMk id="168376" creationId="{D33B1B1D-68BB-45F0-9756-A6B3A6627FDE}"/>
          </ac:inkMkLst>
        </pc:inkChg>
        <pc:inkChg chg="add mod">
          <ac:chgData name="Le Vinh Thinh" userId="7b31fadc-e233-4086-a9fa-8d2746a5e226" providerId="ADAL" clId="{AAFA86D8-3660-4574-927E-670762933EB6}" dt="2021-10-15T10:27:54.161" v="2205"/>
          <ac:inkMkLst>
            <pc:docMk/>
            <pc:sldMk cId="0" sldId="307"/>
            <ac:inkMk id="168377" creationId="{E93D60B9-DCF0-4BBB-A742-A615E2A06BC7}"/>
          </ac:inkMkLst>
        </pc:inkChg>
        <pc:inkChg chg="add mod">
          <ac:chgData name="Le Vinh Thinh" userId="7b31fadc-e233-4086-a9fa-8d2746a5e226" providerId="ADAL" clId="{AAFA86D8-3660-4574-927E-670762933EB6}" dt="2021-10-15T10:27:54.161" v="2205"/>
          <ac:inkMkLst>
            <pc:docMk/>
            <pc:sldMk cId="0" sldId="307"/>
            <ac:inkMk id="168378" creationId="{DBD890D0-1453-48E6-8833-EB9D38C5B5AD}"/>
          </ac:inkMkLst>
        </pc:inkChg>
        <pc:inkChg chg="add mod">
          <ac:chgData name="Le Vinh Thinh" userId="7b31fadc-e233-4086-a9fa-8d2746a5e226" providerId="ADAL" clId="{AAFA86D8-3660-4574-927E-670762933EB6}" dt="2021-10-15T10:28:00.759" v="2211"/>
          <ac:inkMkLst>
            <pc:docMk/>
            <pc:sldMk cId="0" sldId="307"/>
            <ac:inkMk id="168380" creationId="{F46705F5-91B1-4017-8003-112187436A37}"/>
          </ac:inkMkLst>
        </pc:inkChg>
        <pc:inkChg chg="add mod">
          <ac:chgData name="Le Vinh Thinh" userId="7b31fadc-e233-4086-a9fa-8d2746a5e226" providerId="ADAL" clId="{AAFA86D8-3660-4574-927E-670762933EB6}" dt="2021-10-15T10:28:00.759" v="2211"/>
          <ac:inkMkLst>
            <pc:docMk/>
            <pc:sldMk cId="0" sldId="307"/>
            <ac:inkMk id="168381" creationId="{E6DB7C3F-DB41-4D35-B832-221B41B16CFC}"/>
          </ac:inkMkLst>
        </pc:inkChg>
        <pc:inkChg chg="add mod">
          <ac:chgData name="Le Vinh Thinh" userId="7b31fadc-e233-4086-a9fa-8d2746a5e226" providerId="ADAL" clId="{AAFA86D8-3660-4574-927E-670762933EB6}" dt="2021-10-15T10:28:00.759" v="2211"/>
          <ac:inkMkLst>
            <pc:docMk/>
            <pc:sldMk cId="0" sldId="307"/>
            <ac:inkMk id="168382" creationId="{A126106F-66C0-4811-962D-1610C73C5282}"/>
          </ac:inkMkLst>
        </pc:inkChg>
        <pc:inkChg chg="add mod">
          <ac:chgData name="Le Vinh Thinh" userId="7b31fadc-e233-4086-a9fa-8d2746a5e226" providerId="ADAL" clId="{AAFA86D8-3660-4574-927E-670762933EB6}" dt="2021-10-15T10:28:00.759" v="2211"/>
          <ac:inkMkLst>
            <pc:docMk/>
            <pc:sldMk cId="0" sldId="307"/>
            <ac:inkMk id="168384" creationId="{0BA7890E-2E40-4EDC-90B8-3D40319118C7}"/>
          </ac:inkMkLst>
        </pc:inkChg>
        <pc:inkChg chg="add mod">
          <ac:chgData name="Le Vinh Thinh" userId="7b31fadc-e233-4086-a9fa-8d2746a5e226" providerId="ADAL" clId="{AAFA86D8-3660-4574-927E-670762933EB6}" dt="2021-10-15T10:28:26.935" v="2232"/>
          <ac:inkMkLst>
            <pc:docMk/>
            <pc:sldMk cId="0" sldId="307"/>
            <ac:inkMk id="168386" creationId="{5837108B-7E03-4E3F-B146-D2AE2332F9F8}"/>
          </ac:inkMkLst>
        </pc:inkChg>
        <pc:inkChg chg="add mod">
          <ac:chgData name="Le Vinh Thinh" userId="7b31fadc-e233-4086-a9fa-8d2746a5e226" providerId="ADAL" clId="{AAFA86D8-3660-4574-927E-670762933EB6}" dt="2021-10-15T10:28:26.935" v="2232"/>
          <ac:inkMkLst>
            <pc:docMk/>
            <pc:sldMk cId="0" sldId="307"/>
            <ac:inkMk id="168387" creationId="{A8325046-A473-4945-8DA9-453C115527D6}"/>
          </ac:inkMkLst>
        </pc:inkChg>
        <pc:inkChg chg="add mod">
          <ac:chgData name="Le Vinh Thinh" userId="7b31fadc-e233-4086-a9fa-8d2746a5e226" providerId="ADAL" clId="{AAFA86D8-3660-4574-927E-670762933EB6}" dt="2021-10-15T10:28:26.935" v="2232"/>
          <ac:inkMkLst>
            <pc:docMk/>
            <pc:sldMk cId="0" sldId="307"/>
            <ac:inkMk id="168388" creationId="{AED43D77-483D-4107-9714-6936621E3695}"/>
          </ac:inkMkLst>
        </pc:inkChg>
        <pc:inkChg chg="add mod">
          <ac:chgData name="Le Vinh Thinh" userId="7b31fadc-e233-4086-a9fa-8d2746a5e226" providerId="ADAL" clId="{AAFA86D8-3660-4574-927E-670762933EB6}" dt="2021-10-15T10:28:26.935" v="2232"/>
          <ac:inkMkLst>
            <pc:docMk/>
            <pc:sldMk cId="0" sldId="307"/>
            <ac:inkMk id="168389" creationId="{48A05E6E-F8C3-4494-B202-5845AD9ED745}"/>
          </ac:inkMkLst>
        </pc:inkChg>
        <pc:inkChg chg="add mod">
          <ac:chgData name="Le Vinh Thinh" userId="7b31fadc-e233-4086-a9fa-8d2746a5e226" providerId="ADAL" clId="{AAFA86D8-3660-4574-927E-670762933EB6}" dt="2021-10-15T10:28:26.935" v="2232"/>
          <ac:inkMkLst>
            <pc:docMk/>
            <pc:sldMk cId="0" sldId="307"/>
            <ac:inkMk id="168390" creationId="{8C41E943-2DE2-45D5-90A2-1C87E8E5BFC7}"/>
          </ac:inkMkLst>
        </pc:inkChg>
        <pc:inkChg chg="add mod">
          <ac:chgData name="Le Vinh Thinh" userId="7b31fadc-e233-4086-a9fa-8d2746a5e226" providerId="ADAL" clId="{AAFA86D8-3660-4574-927E-670762933EB6}" dt="2021-10-15T10:28:26.935" v="2232"/>
          <ac:inkMkLst>
            <pc:docMk/>
            <pc:sldMk cId="0" sldId="307"/>
            <ac:inkMk id="168392" creationId="{7960576D-3139-46D7-B038-6D7D2E969E8A}"/>
          </ac:inkMkLst>
        </pc:inkChg>
        <pc:inkChg chg="add mod">
          <ac:chgData name="Le Vinh Thinh" userId="7b31fadc-e233-4086-a9fa-8d2746a5e226" providerId="ADAL" clId="{AAFA86D8-3660-4574-927E-670762933EB6}" dt="2021-10-15T10:28:26.935" v="2232"/>
          <ac:inkMkLst>
            <pc:docMk/>
            <pc:sldMk cId="0" sldId="307"/>
            <ac:inkMk id="168394" creationId="{FFAA6F34-D063-4315-9C2A-8C084EAB7AF1}"/>
          </ac:inkMkLst>
        </pc:inkChg>
        <pc:inkChg chg="add mod">
          <ac:chgData name="Le Vinh Thinh" userId="7b31fadc-e233-4086-a9fa-8d2746a5e226" providerId="ADAL" clId="{AAFA86D8-3660-4574-927E-670762933EB6}" dt="2021-10-15T10:28:26.935" v="2232"/>
          <ac:inkMkLst>
            <pc:docMk/>
            <pc:sldMk cId="0" sldId="307"/>
            <ac:inkMk id="168395" creationId="{873FE49F-0AB1-425A-B6B7-E5F2F49FF486}"/>
          </ac:inkMkLst>
        </pc:inkChg>
        <pc:inkChg chg="add mod">
          <ac:chgData name="Le Vinh Thinh" userId="7b31fadc-e233-4086-a9fa-8d2746a5e226" providerId="ADAL" clId="{AAFA86D8-3660-4574-927E-670762933EB6}" dt="2021-10-15T10:28:26.935" v="2232"/>
          <ac:inkMkLst>
            <pc:docMk/>
            <pc:sldMk cId="0" sldId="307"/>
            <ac:inkMk id="168396" creationId="{EA4B113E-7623-420E-BF94-286411C6AE51}"/>
          </ac:inkMkLst>
        </pc:inkChg>
        <pc:inkChg chg="add mod">
          <ac:chgData name="Le Vinh Thinh" userId="7b31fadc-e233-4086-a9fa-8d2746a5e226" providerId="ADAL" clId="{AAFA86D8-3660-4574-927E-670762933EB6}" dt="2021-10-15T10:28:26.935" v="2232"/>
          <ac:inkMkLst>
            <pc:docMk/>
            <pc:sldMk cId="0" sldId="307"/>
            <ac:inkMk id="168397" creationId="{10641991-BB62-4363-BB54-5D90D8BFE771}"/>
          </ac:inkMkLst>
        </pc:inkChg>
        <pc:inkChg chg="add mod">
          <ac:chgData name="Le Vinh Thinh" userId="7b31fadc-e233-4086-a9fa-8d2746a5e226" providerId="ADAL" clId="{AAFA86D8-3660-4574-927E-670762933EB6}" dt="2021-10-15T10:28:26.935" v="2232"/>
          <ac:inkMkLst>
            <pc:docMk/>
            <pc:sldMk cId="0" sldId="307"/>
            <ac:inkMk id="168398" creationId="{AF155B9B-3568-4806-BDC8-11F2A1B3A7CD}"/>
          </ac:inkMkLst>
        </pc:inkChg>
        <pc:inkChg chg="add mod">
          <ac:chgData name="Le Vinh Thinh" userId="7b31fadc-e233-4086-a9fa-8d2746a5e226" providerId="ADAL" clId="{AAFA86D8-3660-4574-927E-670762933EB6}" dt="2021-10-15T10:28:26.935" v="2232"/>
          <ac:inkMkLst>
            <pc:docMk/>
            <pc:sldMk cId="0" sldId="307"/>
            <ac:inkMk id="168399" creationId="{27D53B06-A717-4749-AEB0-627BA85CD4B2}"/>
          </ac:inkMkLst>
        </pc:inkChg>
        <pc:inkChg chg="add mod">
          <ac:chgData name="Le Vinh Thinh" userId="7b31fadc-e233-4086-a9fa-8d2746a5e226" providerId="ADAL" clId="{AAFA86D8-3660-4574-927E-670762933EB6}" dt="2021-10-15T10:28:26.935" v="2232"/>
          <ac:inkMkLst>
            <pc:docMk/>
            <pc:sldMk cId="0" sldId="307"/>
            <ac:inkMk id="168401" creationId="{DEC7EB54-3087-41EC-9C3A-A28B9EE288C7}"/>
          </ac:inkMkLst>
        </pc:inkChg>
        <pc:inkChg chg="add mod">
          <ac:chgData name="Le Vinh Thinh" userId="7b31fadc-e233-4086-a9fa-8d2746a5e226" providerId="ADAL" clId="{AAFA86D8-3660-4574-927E-670762933EB6}" dt="2021-10-15T10:28:26.935" v="2232"/>
          <ac:inkMkLst>
            <pc:docMk/>
            <pc:sldMk cId="0" sldId="307"/>
            <ac:inkMk id="168402" creationId="{E95C58CB-CE77-42DD-8E98-312D170B57C8}"/>
          </ac:inkMkLst>
        </pc:inkChg>
        <pc:inkChg chg="add mod">
          <ac:chgData name="Le Vinh Thinh" userId="7b31fadc-e233-4086-a9fa-8d2746a5e226" providerId="ADAL" clId="{AAFA86D8-3660-4574-927E-670762933EB6}" dt="2021-10-15T10:28:33.474" v="2242"/>
          <ac:inkMkLst>
            <pc:docMk/>
            <pc:sldMk cId="0" sldId="307"/>
            <ac:inkMk id="168403" creationId="{2D19021D-2F61-4B3B-80E0-65913C7083C9}"/>
          </ac:inkMkLst>
        </pc:inkChg>
        <pc:inkChg chg="add mod">
          <ac:chgData name="Le Vinh Thinh" userId="7b31fadc-e233-4086-a9fa-8d2746a5e226" providerId="ADAL" clId="{AAFA86D8-3660-4574-927E-670762933EB6}" dt="2021-10-15T10:28:33.474" v="2242"/>
          <ac:inkMkLst>
            <pc:docMk/>
            <pc:sldMk cId="0" sldId="307"/>
            <ac:inkMk id="168404" creationId="{DEC642FF-4B4F-472C-B39B-D8F9885FE2BA}"/>
          </ac:inkMkLst>
        </pc:inkChg>
        <pc:inkChg chg="add mod">
          <ac:chgData name="Le Vinh Thinh" userId="7b31fadc-e233-4086-a9fa-8d2746a5e226" providerId="ADAL" clId="{AAFA86D8-3660-4574-927E-670762933EB6}" dt="2021-10-15T10:28:33.474" v="2242"/>
          <ac:inkMkLst>
            <pc:docMk/>
            <pc:sldMk cId="0" sldId="307"/>
            <ac:inkMk id="168405" creationId="{CFB189A8-FC19-4BB1-83F4-E52D0AABF055}"/>
          </ac:inkMkLst>
        </pc:inkChg>
        <pc:inkChg chg="add mod">
          <ac:chgData name="Le Vinh Thinh" userId="7b31fadc-e233-4086-a9fa-8d2746a5e226" providerId="ADAL" clId="{AAFA86D8-3660-4574-927E-670762933EB6}" dt="2021-10-15T10:28:33.474" v="2242"/>
          <ac:inkMkLst>
            <pc:docMk/>
            <pc:sldMk cId="0" sldId="307"/>
            <ac:inkMk id="168408" creationId="{48A59DD5-A973-4C81-9352-955DBAAE7367}"/>
          </ac:inkMkLst>
        </pc:inkChg>
        <pc:inkChg chg="add mod">
          <ac:chgData name="Le Vinh Thinh" userId="7b31fadc-e233-4086-a9fa-8d2746a5e226" providerId="ADAL" clId="{AAFA86D8-3660-4574-927E-670762933EB6}" dt="2021-10-15T10:28:33.474" v="2242"/>
          <ac:inkMkLst>
            <pc:docMk/>
            <pc:sldMk cId="0" sldId="307"/>
            <ac:inkMk id="168409" creationId="{8E3E80FA-4152-4FE0-9254-1F3D2F1E464F}"/>
          </ac:inkMkLst>
        </pc:inkChg>
        <pc:inkChg chg="add mod">
          <ac:chgData name="Le Vinh Thinh" userId="7b31fadc-e233-4086-a9fa-8d2746a5e226" providerId="ADAL" clId="{AAFA86D8-3660-4574-927E-670762933EB6}" dt="2021-10-15T10:28:33.474" v="2242"/>
          <ac:inkMkLst>
            <pc:docMk/>
            <pc:sldMk cId="0" sldId="307"/>
            <ac:inkMk id="168410" creationId="{EDDDCEFE-B8B6-421E-A6D0-A814EFDFE87D}"/>
          </ac:inkMkLst>
        </pc:inkChg>
        <pc:inkChg chg="add mod">
          <ac:chgData name="Le Vinh Thinh" userId="7b31fadc-e233-4086-a9fa-8d2746a5e226" providerId="ADAL" clId="{AAFA86D8-3660-4574-927E-670762933EB6}" dt="2021-10-15T10:28:33.474" v="2242"/>
          <ac:inkMkLst>
            <pc:docMk/>
            <pc:sldMk cId="0" sldId="307"/>
            <ac:inkMk id="168411" creationId="{88575E26-A7A5-4541-BEF1-999D6F6C7DA3}"/>
          </ac:inkMkLst>
        </pc:inkChg>
        <pc:inkChg chg="add mod">
          <ac:chgData name="Le Vinh Thinh" userId="7b31fadc-e233-4086-a9fa-8d2746a5e226" providerId="ADAL" clId="{AAFA86D8-3660-4574-927E-670762933EB6}" dt="2021-10-15T10:28:33.474" v="2242"/>
          <ac:inkMkLst>
            <pc:docMk/>
            <pc:sldMk cId="0" sldId="307"/>
            <ac:inkMk id="168412" creationId="{AD7C73DB-004C-44FC-AD87-BF2E612A4EED}"/>
          </ac:inkMkLst>
        </pc:inkChg>
        <pc:inkChg chg="add mod">
          <ac:chgData name="Le Vinh Thinh" userId="7b31fadc-e233-4086-a9fa-8d2746a5e226" providerId="ADAL" clId="{AAFA86D8-3660-4574-927E-670762933EB6}" dt="2021-10-15T10:28:33.474" v="2242"/>
          <ac:inkMkLst>
            <pc:docMk/>
            <pc:sldMk cId="0" sldId="307"/>
            <ac:inkMk id="168413" creationId="{2D02CE1A-2510-4C15-86C8-2B047A895D08}"/>
          </ac:inkMkLst>
        </pc:inkChg>
        <pc:inkChg chg="add mod">
          <ac:chgData name="Le Vinh Thinh" userId="7b31fadc-e233-4086-a9fa-8d2746a5e226" providerId="ADAL" clId="{AAFA86D8-3660-4574-927E-670762933EB6}" dt="2021-10-15T10:28:33.474" v="2242"/>
          <ac:inkMkLst>
            <pc:docMk/>
            <pc:sldMk cId="0" sldId="307"/>
            <ac:inkMk id="168415" creationId="{0CD5099E-F078-495D-9AF5-F2486301E9C1}"/>
          </ac:inkMkLst>
        </pc:inkChg>
        <pc:inkChg chg="add mod">
          <ac:chgData name="Le Vinh Thinh" userId="7b31fadc-e233-4086-a9fa-8d2746a5e226" providerId="ADAL" clId="{AAFA86D8-3660-4574-927E-670762933EB6}" dt="2021-10-15T10:28:33.474" v="2242"/>
          <ac:inkMkLst>
            <pc:docMk/>
            <pc:sldMk cId="0" sldId="307"/>
            <ac:inkMk id="168416" creationId="{17ADE64C-31B6-448F-AF24-FB327400F7FA}"/>
          </ac:inkMkLst>
        </pc:inkChg>
        <pc:inkChg chg="add mod">
          <ac:chgData name="Le Vinh Thinh" userId="7b31fadc-e233-4086-a9fa-8d2746a5e226" providerId="ADAL" clId="{AAFA86D8-3660-4574-927E-670762933EB6}" dt="2021-10-15T10:29:35.534" v="2273"/>
          <ac:inkMkLst>
            <pc:docMk/>
            <pc:sldMk cId="0" sldId="307"/>
            <ac:inkMk id="168418" creationId="{359F5861-3F3F-4FEA-8B3A-326795671AC8}"/>
          </ac:inkMkLst>
        </pc:inkChg>
        <pc:inkChg chg="add mod">
          <ac:chgData name="Le Vinh Thinh" userId="7b31fadc-e233-4086-a9fa-8d2746a5e226" providerId="ADAL" clId="{AAFA86D8-3660-4574-927E-670762933EB6}" dt="2021-10-15T10:29:35.534" v="2273"/>
          <ac:inkMkLst>
            <pc:docMk/>
            <pc:sldMk cId="0" sldId="307"/>
            <ac:inkMk id="168419" creationId="{D1077818-1181-40B2-973D-C29B79BA0555}"/>
          </ac:inkMkLst>
        </pc:inkChg>
        <pc:inkChg chg="add mod">
          <ac:chgData name="Le Vinh Thinh" userId="7b31fadc-e233-4086-a9fa-8d2746a5e226" providerId="ADAL" clId="{AAFA86D8-3660-4574-927E-670762933EB6}" dt="2021-10-15T10:29:35.534" v="2273"/>
          <ac:inkMkLst>
            <pc:docMk/>
            <pc:sldMk cId="0" sldId="307"/>
            <ac:inkMk id="168421" creationId="{B0128C54-4990-4D46-AD5E-6217F6276C0F}"/>
          </ac:inkMkLst>
        </pc:inkChg>
        <pc:inkChg chg="add mod">
          <ac:chgData name="Le Vinh Thinh" userId="7b31fadc-e233-4086-a9fa-8d2746a5e226" providerId="ADAL" clId="{AAFA86D8-3660-4574-927E-670762933EB6}" dt="2021-10-15T10:29:35.534" v="2273"/>
          <ac:inkMkLst>
            <pc:docMk/>
            <pc:sldMk cId="0" sldId="307"/>
            <ac:inkMk id="168422" creationId="{194BDA27-2F81-4C9F-9F30-A298A4354E52}"/>
          </ac:inkMkLst>
        </pc:inkChg>
        <pc:inkChg chg="add mod">
          <ac:chgData name="Le Vinh Thinh" userId="7b31fadc-e233-4086-a9fa-8d2746a5e226" providerId="ADAL" clId="{AAFA86D8-3660-4574-927E-670762933EB6}" dt="2021-10-15T10:29:35.534" v="2273"/>
          <ac:inkMkLst>
            <pc:docMk/>
            <pc:sldMk cId="0" sldId="307"/>
            <ac:inkMk id="168423" creationId="{14EFBAC5-F798-48B9-8B91-0EB6EF7BC8EF}"/>
          </ac:inkMkLst>
        </pc:inkChg>
        <pc:inkChg chg="add mod">
          <ac:chgData name="Le Vinh Thinh" userId="7b31fadc-e233-4086-a9fa-8d2746a5e226" providerId="ADAL" clId="{AAFA86D8-3660-4574-927E-670762933EB6}" dt="2021-10-15T10:29:35.534" v="2273"/>
          <ac:inkMkLst>
            <pc:docMk/>
            <pc:sldMk cId="0" sldId="307"/>
            <ac:inkMk id="168425" creationId="{1A3A63A4-ED94-4407-A685-05C105576704}"/>
          </ac:inkMkLst>
        </pc:inkChg>
        <pc:inkChg chg="add mod">
          <ac:chgData name="Le Vinh Thinh" userId="7b31fadc-e233-4086-a9fa-8d2746a5e226" providerId="ADAL" clId="{AAFA86D8-3660-4574-927E-670762933EB6}" dt="2021-10-15T10:29:35.534" v="2273"/>
          <ac:inkMkLst>
            <pc:docMk/>
            <pc:sldMk cId="0" sldId="307"/>
            <ac:inkMk id="168426" creationId="{2408D5C5-9C9A-4FBE-AAF9-096058CFD8A5}"/>
          </ac:inkMkLst>
        </pc:inkChg>
        <pc:inkChg chg="add mod">
          <ac:chgData name="Le Vinh Thinh" userId="7b31fadc-e233-4086-a9fa-8d2746a5e226" providerId="ADAL" clId="{AAFA86D8-3660-4574-927E-670762933EB6}" dt="2021-10-15T10:29:35.534" v="2273"/>
          <ac:inkMkLst>
            <pc:docMk/>
            <pc:sldMk cId="0" sldId="307"/>
            <ac:inkMk id="168427" creationId="{64ED4B84-B970-4DBE-965F-0B6E6344E7AD}"/>
          </ac:inkMkLst>
        </pc:inkChg>
        <pc:inkChg chg="add mod">
          <ac:chgData name="Le Vinh Thinh" userId="7b31fadc-e233-4086-a9fa-8d2746a5e226" providerId="ADAL" clId="{AAFA86D8-3660-4574-927E-670762933EB6}" dt="2021-10-15T10:29:35.534" v="2273"/>
          <ac:inkMkLst>
            <pc:docMk/>
            <pc:sldMk cId="0" sldId="307"/>
            <ac:inkMk id="168428" creationId="{9F202416-8440-441B-99FE-3DA160CBD853}"/>
          </ac:inkMkLst>
        </pc:inkChg>
        <pc:inkChg chg="add mod">
          <ac:chgData name="Le Vinh Thinh" userId="7b31fadc-e233-4086-a9fa-8d2746a5e226" providerId="ADAL" clId="{AAFA86D8-3660-4574-927E-670762933EB6}" dt="2021-10-15T10:29:35.534" v="2273"/>
          <ac:inkMkLst>
            <pc:docMk/>
            <pc:sldMk cId="0" sldId="307"/>
            <ac:inkMk id="168429" creationId="{52E203B9-66BB-4163-B717-7E1DC65710BC}"/>
          </ac:inkMkLst>
        </pc:inkChg>
        <pc:inkChg chg="add mod">
          <ac:chgData name="Le Vinh Thinh" userId="7b31fadc-e233-4086-a9fa-8d2746a5e226" providerId="ADAL" clId="{AAFA86D8-3660-4574-927E-670762933EB6}" dt="2021-10-15T10:29:35.534" v="2273"/>
          <ac:inkMkLst>
            <pc:docMk/>
            <pc:sldMk cId="0" sldId="307"/>
            <ac:inkMk id="168431" creationId="{D061F95A-9B6A-4073-AF40-29FB3D349840}"/>
          </ac:inkMkLst>
        </pc:inkChg>
        <pc:inkChg chg="add mod">
          <ac:chgData name="Le Vinh Thinh" userId="7b31fadc-e233-4086-a9fa-8d2746a5e226" providerId="ADAL" clId="{AAFA86D8-3660-4574-927E-670762933EB6}" dt="2021-10-15T10:29:35.534" v="2273"/>
          <ac:inkMkLst>
            <pc:docMk/>
            <pc:sldMk cId="0" sldId="307"/>
            <ac:inkMk id="168432" creationId="{BC538EA0-6A80-4E6A-871F-499960145972}"/>
          </ac:inkMkLst>
        </pc:inkChg>
        <pc:inkChg chg="add mod">
          <ac:chgData name="Le Vinh Thinh" userId="7b31fadc-e233-4086-a9fa-8d2746a5e226" providerId="ADAL" clId="{AAFA86D8-3660-4574-927E-670762933EB6}" dt="2021-10-15T10:29:35.534" v="2273"/>
          <ac:inkMkLst>
            <pc:docMk/>
            <pc:sldMk cId="0" sldId="307"/>
            <ac:inkMk id="168433" creationId="{58C1D74A-AB2A-486E-91D1-302F926B958A}"/>
          </ac:inkMkLst>
        </pc:inkChg>
        <pc:inkChg chg="add mod">
          <ac:chgData name="Le Vinh Thinh" userId="7b31fadc-e233-4086-a9fa-8d2746a5e226" providerId="ADAL" clId="{AAFA86D8-3660-4574-927E-670762933EB6}" dt="2021-10-15T10:29:35.534" v="2273"/>
          <ac:inkMkLst>
            <pc:docMk/>
            <pc:sldMk cId="0" sldId="307"/>
            <ac:inkMk id="168435" creationId="{5DB99FFB-17D0-47A7-A039-79F7BCFEEC0E}"/>
          </ac:inkMkLst>
        </pc:inkChg>
        <pc:inkChg chg="add mod">
          <ac:chgData name="Le Vinh Thinh" userId="7b31fadc-e233-4086-a9fa-8d2746a5e226" providerId="ADAL" clId="{AAFA86D8-3660-4574-927E-670762933EB6}" dt="2021-10-15T10:29:35.534" v="2273"/>
          <ac:inkMkLst>
            <pc:docMk/>
            <pc:sldMk cId="0" sldId="307"/>
            <ac:inkMk id="168437" creationId="{3893815E-E9D2-444E-8A30-511FF832C9FD}"/>
          </ac:inkMkLst>
        </pc:inkChg>
        <pc:inkChg chg="add mod">
          <ac:chgData name="Le Vinh Thinh" userId="7b31fadc-e233-4086-a9fa-8d2746a5e226" providerId="ADAL" clId="{AAFA86D8-3660-4574-927E-670762933EB6}" dt="2021-10-15T10:29:35.534" v="2273"/>
          <ac:inkMkLst>
            <pc:docMk/>
            <pc:sldMk cId="0" sldId="307"/>
            <ac:inkMk id="168438" creationId="{DA5B37EF-862B-4869-9084-D443D4BDB64C}"/>
          </ac:inkMkLst>
        </pc:inkChg>
        <pc:inkChg chg="add mod">
          <ac:chgData name="Le Vinh Thinh" userId="7b31fadc-e233-4086-a9fa-8d2746a5e226" providerId="ADAL" clId="{AAFA86D8-3660-4574-927E-670762933EB6}" dt="2021-10-15T10:29:35.534" v="2273"/>
          <ac:inkMkLst>
            <pc:docMk/>
            <pc:sldMk cId="0" sldId="307"/>
            <ac:inkMk id="168439" creationId="{089D2B37-F3F9-45CF-97BA-B7ADBDAE4E39}"/>
          </ac:inkMkLst>
        </pc:inkChg>
        <pc:inkChg chg="add mod">
          <ac:chgData name="Le Vinh Thinh" userId="7b31fadc-e233-4086-a9fa-8d2746a5e226" providerId="ADAL" clId="{AAFA86D8-3660-4574-927E-670762933EB6}" dt="2021-10-15T10:29:35.534" v="2273"/>
          <ac:inkMkLst>
            <pc:docMk/>
            <pc:sldMk cId="0" sldId="307"/>
            <ac:inkMk id="168441" creationId="{1CC5EDD1-9711-4D70-9444-2E69A7615F66}"/>
          </ac:inkMkLst>
        </pc:inkChg>
        <pc:inkChg chg="add mod">
          <ac:chgData name="Le Vinh Thinh" userId="7b31fadc-e233-4086-a9fa-8d2746a5e226" providerId="ADAL" clId="{AAFA86D8-3660-4574-927E-670762933EB6}" dt="2021-10-15T10:33:16.277" v="2382"/>
          <ac:inkMkLst>
            <pc:docMk/>
            <pc:sldMk cId="0" sldId="307"/>
            <ac:inkMk id="168443" creationId="{DFFABD4D-1B23-44DF-8612-324EF08BC244}"/>
          </ac:inkMkLst>
        </pc:inkChg>
        <pc:inkChg chg="add mod">
          <ac:chgData name="Le Vinh Thinh" userId="7b31fadc-e233-4086-a9fa-8d2746a5e226" providerId="ADAL" clId="{AAFA86D8-3660-4574-927E-670762933EB6}" dt="2021-10-15T10:33:16.277" v="2382"/>
          <ac:inkMkLst>
            <pc:docMk/>
            <pc:sldMk cId="0" sldId="307"/>
            <ac:inkMk id="168444" creationId="{387730E8-FF20-42A0-B08D-B413D541DE24}"/>
          </ac:inkMkLst>
        </pc:inkChg>
        <pc:inkChg chg="add mod">
          <ac:chgData name="Le Vinh Thinh" userId="7b31fadc-e233-4086-a9fa-8d2746a5e226" providerId="ADAL" clId="{AAFA86D8-3660-4574-927E-670762933EB6}" dt="2021-10-15T10:33:16.277" v="2382"/>
          <ac:inkMkLst>
            <pc:docMk/>
            <pc:sldMk cId="0" sldId="307"/>
            <ac:inkMk id="168446" creationId="{1828610E-CA46-494C-899F-B354977AE153}"/>
          </ac:inkMkLst>
        </pc:inkChg>
        <pc:inkChg chg="add mod">
          <ac:chgData name="Le Vinh Thinh" userId="7b31fadc-e233-4086-a9fa-8d2746a5e226" providerId="ADAL" clId="{AAFA86D8-3660-4574-927E-670762933EB6}" dt="2021-10-15T10:33:16.277" v="2382"/>
          <ac:inkMkLst>
            <pc:docMk/>
            <pc:sldMk cId="0" sldId="307"/>
            <ac:inkMk id="168447" creationId="{A478C47E-25F0-4B1E-960A-F5DD4BAAC092}"/>
          </ac:inkMkLst>
        </pc:inkChg>
        <pc:inkChg chg="add mod">
          <ac:chgData name="Le Vinh Thinh" userId="7b31fadc-e233-4086-a9fa-8d2746a5e226" providerId="ADAL" clId="{AAFA86D8-3660-4574-927E-670762933EB6}" dt="2021-10-15T10:33:16.277" v="2382"/>
          <ac:inkMkLst>
            <pc:docMk/>
            <pc:sldMk cId="0" sldId="307"/>
            <ac:inkMk id="168449" creationId="{5537C28C-3E66-4889-8F02-86902AAD7BEF}"/>
          </ac:inkMkLst>
        </pc:inkChg>
        <pc:inkChg chg="add mod">
          <ac:chgData name="Le Vinh Thinh" userId="7b31fadc-e233-4086-a9fa-8d2746a5e226" providerId="ADAL" clId="{AAFA86D8-3660-4574-927E-670762933EB6}" dt="2021-10-15T10:33:16.277" v="2382"/>
          <ac:inkMkLst>
            <pc:docMk/>
            <pc:sldMk cId="0" sldId="307"/>
            <ac:inkMk id="168450" creationId="{C146BABE-8C5E-4F3B-A7AE-182B6E306E1D}"/>
          </ac:inkMkLst>
        </pc:inkChg>
        <pc:inkChg chg="add mod">
          <ac:chgData name="Le Vinh Thinh" userId="7b31fadc-e233-4086-a9fa-8d2746a5e226" providerId="ADAL" clId="{AAFA86D8-3660-4574-927E-670762933EB6}" dt="2021-10-15T10:33:16.277" v="2382"/>
          <ac:inkMkLst>
            <pc:docMk/>
            <pc:sldMk cId="0" sldId="307"/>
            <ac:inkMk id="168451" creationId="{1DDC5462-C2B5-4958-95ED-A4193F57AC08}"/>
          </ac:inkMkLst>
        </pc:inkChg>
        <pc:inkChg chg="add mod">
          <ac:chgData name="Le Vinh Thinh" userId="7b31fadc-e233-4086-a9fa-8d2746a5e226" providerId="ADAL" clId="{AAFA86D8-3660-4574-927E-670762933EB6}" dt="2021-10-15T10:33:16.277" v="2382"/>
          <ac:inkMkLst>
            <pc:docMk/>
            <pc:sldMk cId="0" sldId="307"/>
            <ac:inkMk id="168452" creationId="{081AEB4A-6774-4562-B6F5-80B2763214E7}"/>
          </ac:inkMkLst>
        </pc:inkChg>
        <pc:inkChg chg="add mod">
          <ac:chgData name="Le Vinh Thinh" userId="7b31fadc-e233-4086-a9fa-8d2746a5e226" providerId="ADAL" clId="{AAFA86D8-3660-4574-927E-670762933EB6}" dt="2021-10-15T10:33:16.277" v="2382"/>
          <ac:inkMkLst>
            <pc:docMk/>
            <pc:sldMk cId="0" sldId="307"/>
            <ac:inkMk id="168453" creationId="{67CFD7C8-8413-4B0E-B044-8ADBDDEDE4D8}"/>
          </ac:inkMkLst>
        </pc:inkChg>
        <pc:inkChg chg="add mod">
          <ac:chgData name="Le Vinh Thinh" userId="7b31fadc-e233-4086-a9fa-8d2746a5e226" providerId="ADAL" clId="{AAFA86D8-3660-4574-927E-670762933EB6}" dt="2021-10-15T10:33:16.277" v="2382"/>
          <ac:inkMkLst>
            <pc:docMk/>
            <pc:sldMk cId="0" sldId="307"/>
            <ac:inkMk id="168454" creationId="{F6849F75-3576-4B28-98DA-4F4E53B2AC59}"/>
          </ac:inkMkLst>
        </pc:inkChg>
        <pc:inkChg chg="add mod">
          <ac:chgData name="Le Vinh Thinh" userId="7b31fadc-e233-4086-a9fa-8d2746a5e226" providerId="ADAL" clId="{AAFA86D8-3660-4574-927E-670762933EB6}" dt="2021-10-15T10:33:16.277" v="2382"/>
          <ac:inkMkLst>
            <pc:docMk/>
            <pc:sldMk cId="0" sldId="307"/>
            <ac:inkMk id="168455" creationId="{D1CF4EF0-518B-4140-922A-FEABC56AC324}"/>
          </ac:inkMkLst>
        </pc:inkChg>
        <pc:inkChg chg="add mod">
          <ac:chgData name="Le Vinh Thinh" userId="7b31fadc-e233-4086-a9fa-8d2746a5e226" providerId="ADAL" clId="{AAFA86D8-3660-4574-927E-670762933EB6}" dt="2021-10-15T10:33:16.277" v="2382"/>
          <ac:inkMkLst>
            <pc:docMk/>
            <pc:sldMk cId="0" sldId="307"/>
            <ac:inkMk id="168456" creationId="{F7B45343-7D5A-48B2-B9DE-B106629A0F47}"/>
          </ac:inkMkLst>
        </pc:inkChg>
        <pc:inkChg chg="add mod">
          <ac:chgData name="Le Vinh Thinh" userId="7b31fadc-e233-4086-a9fa-8d2746a5e226" providerId="ADAL" clId="{AAFA86D8-3660-4574-927E-670762933EB6}" dt="2021-10-15T10:33:16.277" v="2382"/>
          <ac:inkMkLst>
            <pc:docMk/>
            <pc:sldMk cId="0" sldId="307"/>
            <ac:inkMk id="168457" creationId="{29B67CC1-A499-4D21-B3E8-E088A21C9457}"/>
          </ac:inkMkLst>
        </pc:inkChg>
        <pc:inkChg chg="add mod">
          <ac:chgData name="Le Vinh Thinh" userId="7b31fadc-e233-4086-a9fa-8d2746a5e226" providerId="ADAL" clId="{AAFA86D8-3660-4574-927E-670762933EB6}" dt="2021-10-15T10:33:16.277" v="2382"/>
          <ac:inkMkLst>
            <pc:docMk/>
            <pc:sldMk cId="0" sldId="307"/>
            <ac:inkMk id="168459" creationId="{09FC7CB3-70BC-45B9-80DA-34E64DC748E1}"/>
          </ac:inkMkLst>
        </pc:inkChg>
        <pc:inkChg chg="add mod">
          <ac:chgData name="Le Vinh Thinh" userId="7b31fadc-e233-4086-a9fa-8d2746a5e226" providerId="ADAL" clId="{AAFA86D8-3660-4574-927E-670762933EB6}" dt="2021-10-15T10:33:16.277" v="2382"/>
          <ac:inkMkLst>
            <pc:docMk/>
            <pc:sldMk cId="0" sldId="307"/>
            <ac:inkMk id="168461" creationId="{D79637A7-068F-4E4A-A3BE-244080918E33}"/>
          </ac:inkMkLst>
        </pc:inkChg>
        <pc:inkChg chg="add mod">
          <ac:chgData name="Le Vinh Thinh" userId="7b31fadc-e233-4086-a9fa-8d2746a5e226" providerId="ADAL" clId="{AAFA86D8-3660-4574-927E-670762933EB6}" dt="2021-10-15T10:33:16.277" v="2382"/>
          <ac:inkMkLst>
            <pc:docMk/>
            <pc:sldMk cId="0" sldId="307"/>
            <ac:inkMk id="168462" creationId="{E22FC556-61A2-4FD5-B7B6-DFBEFBC683D9}"/>
          </ac:inkMkLst>
        </pc:inkChg>
        <pc:inkChg chg="add mod">
          <ac:chgData name="Le Vinh Thinh" userId="7b31fadc-e233-4086-a9fa-8d2746a5e226" providerId="ADAL" clId="{AAFA86D8-3660-4574-927E-670762933EB6}" dt="2021-10-15T10:33:16.277" v="2382"/>
          <ac:inkMkLst>
            <pc:docMk/>
            <pc:sldMk cId="0" sldId="307"/>
            <ac:inkMk id="168464" creationId="{D2399846-474F-4719-8377-3CEB21E7EFC2}"/>
          </ac:inkMkLst>
        </pc:inkChg>
        <pc:inkChg chg="add mod">
          <ac:chgData name="Le Vinh Thinh" userId="7b31fadc-e233-4086-a9fa-8d2746a5e226" providerId="ADAL" clId="{AAFA86D8-3660-4574-927E-670762933EB6}" dt="2021-10-15T10:33:16.277" v="2382"/>
          <ac:inkMkLst>
            <pc:docMk/>
            <pc:sldMk cId="0" sldId="307"/>
            <ac:inkMk id="168465" creationId="{4561B399-595C-491D-8652-35BC5C45D25E}"/>
          </ac:inkMkLst>
        </pc:inkChg>
        <pc:inkChg chg="add mod">
          <ac:chgData name="Le Vinh Thinh" userId="7b31fadc-e233-4086-a9fa-8d2746a5e226" providerId="ADAL" clId="{AAFA86D8-3660-4574-927E-670762933EB6}" dt="2021-10-15T10:33:16.277" v="2382"/>
          <ac:inkMkLst>
            <pc:docMk/>
            <pc:sldMk cId="0" sldId="307"/>
            <ac:inkMk id="168467" creationId="{A3AD3D63-00C4-40A0-825B-B9D709F4AAD3}"/>
          </ac:inkMkLst>
        </pc:inkChg>
        <pc:inkChg chg="add mod">
          <ac:chgData name="Le Vinh Thinh" userId="7b31fadc-e233-4086-a9fa-8d2746a5e226" providerId="ADAL" clId="{AAFA86D8-3660-4574-927E-670762933EB6}" dt="2021-10-15T10:33:16.277" v="2382"/>
          <ac:inkMkLst>
            <pc:docMk/>
            <pc:sldMk cId="0" sldId="307"/>
            <ac:inkMk id="168468" creationId="{6B3CA43A-E42A-425B-8E9C-C7991773007B}"/>
          </ac:inkMkLst>
        </pc:inkChg>
        <pc:inkChg chg="add mod">
          <ac:chgData name="Le Vinh Thinh" userId="7b31fadc-e233-4086-a9fa-8d2746a5e226" providerId="ADAL" clId="{AAFA86D8-3660-4574-927E-670762933EB6}" dt="2021-10-15T10:33:16.277" v="2382"/>
          <ac:inkMkLst>
            <pc:docMk/>
            <pc:sldMk cId="0" sldId="307"/>
            <ac:inkMk id="168469" creationId="{B000DBCF-C8F9-4A56-968E-ABC510E10128}"/>
          </ac:inkMkLst>
        </pc:inkChg>
        <pc:inkChg chg="add mod">
          <ac:chgData name="Le Vinh Thinh" userId="7b31fadc-e233-4086-a9fa-8d2746a5e226" providerId="ADAL" clId="{AAFA86D8-3660-4574-927E-670762933EB6}" dt="2021-10-15T10:33:16.277" v="2382"/>
          <ac:inkMkLst>
            <pc:docMk/>
            <pc:sldMk cId="0" sldId="307"/>
            <ac:inkMk id="168471" creationId="{49DF2469-8F5E-4E9D-AB49-A17C528611F6}"/>
          </ac:inkMkLst>
        </pc:inkChg>
        <pc:inkChg chg="add mod">
          <ac:chgData name="Le Vinh Thinh" userId="7b31fadc-e233-4086-a9fa-8d2746a5e226" providerId="ADAL" clId="{AAFA86D8-3660-4574-927E-670762933EB6}" dt="2021-10-15T10:33:16.277" v="2382"/>
          <ac:inkMkLst>
            <pc:docMk/>
            <pc:sldMk cId="0" sldId="307"/>
            <ac:inkMk id="168472" creationId="{D4F0EA62-F5C3-4B37-9FF5-F05B558752D3}"/>
          </ac:inkMkLst>
        </pc:inkChg>
        <pc:inkChg chg="add mod">
          <ac:chgData name="Le Vinh Thinh" userId="7b31fadc-e233-4086-a9fa-8d2746a5e226" providerId="ADAL" clId="{AAFA86D8-3660-4574-927E-670762933EB6}" dt="2021-10-15T10:33:16.277" v="2382"/>
          <ac:inkMkLst>
            <pc:docMk/>
            <pc:sldMk cId="0" sldId="307"/>
            <ac:inkMk id="168473" creationId="{2BA7F430-EF7F-4C5A-B1D7-D41D3818C4A8}"/>
          </ac:inkMkLst>
        </pc:inkChg>
        <pc:inkChg chg="add mod">
          <ac:chgData name="Le Vinh Thinh" userId="7b31fadc-e233-4086-a9fa-8d2746a5e226" providerId="ADAL" clId="{AAFA86D8-3660-4574-927E-670762933EB6}" dt="2021-10-15T10:33:16.277" v="2382"/>
          <ac:inkMkLst>
            <pc:docMk/>
            <pc:sldMk cId="0" sldId="307"/>
            <ac:inkMk id="168474" creationId="{B3688996-4B4F-4043-889C-3F434A75B73B}"/>
          </ac:inkMkLst>
        </pc:inkChg>
        <pc:inkChg chg="add mod">
          <ac:chgData name="Le Vinh Thinh" userId="7b31fadc-e233-4086-a9fa-8d2746a5e226" providerId="ADAL" clId="{AAFA86D8-3660-4574-927E-670762933EB6}" dt="2021-10-15T10:33:16.277" v="2382"/>
          <ac:inkMkLst>
            <pc:docMk/>
            <pc:sldMk cId="0" sldId="307"/>
            <ac:inkMk id="168475" creationId="{55CA9D25-C543-4D35-9B9D-467B1C92F844}"/>
          </ac:inkMkLst>
        </pc:inkChg>
        <pc:inkChg chg="add mod">
          <ac:chgData name="Le Vinh Thinh" userId="7b31fadc-e233-4086-a9fa-8d2746a5e226" providerId="ADAL" clId="{AAFA86D8-3660-4574-927E-670762933EB6}" dt="2021-10-15T10:33:16.277" v="2382"/>
          <ac:inkMkLst>
            <pc:docMk/>
            <pc:sldMk cId="0" sldId="307"/>
            <ac:inkMk id="168476" creationId="{5626576B-3E8B-4CF0-8693-6BC07BDE2E0A}"/>
          </ac:inkMkLst>
        </pc:inkChg>
        <pc:inkChg chg="add mod">
          <ac:chgData name="Le Vinh Thinh" userId="7b31fadc-e233-4086-a9fa-8d2746a5e226" providerId="ADAL" clId="{AAFA86D8-3660-4574-927E-670762933EB6}" dt="2021-10-15T10:33:16.277" v="2382"/>
          <ac:inkMkLst>
            <pc:docMk/>
            <pc:sldMk cId="0" sldId="307"/>
            <ac:inkMk id="168478" creationId="{3F932C78-4862-478C-9C74-1024A33997AD}"/>
          </ac:inkMkLst>
        </pc:inkChg>
        <pc:inkChg chg="add mod">
          <ac:chgData name="Le Vinh Thinh" userId="7b31fadc-e233-4086-a9fa-8d2746a5e226" providerId="ADAL" clId="{AAFA86D8-3660-4574-927E-670762933EB6}" dt="2021-10-15T10:33:16.277" v="2382"/>
          <ac:inkMkLst>
            <pc:docMk/>
            <pc:sldMk cId="0" sldId="307"/>
            <ac:inkMk id="168479" creationId="{AD41DD5F-4872-4C42-B30E-E1C8EFA7669F}"/>
          </ac:inkMkLst>
        </pc:inkChg>
        <pc:inkChg chg="add mod">
          <ac:chgData name="Le Vinh Thinh" userId="7b31fadc-e233-4086-a9fa-8d2746a5e226" providerId="ADAL" clId="{AAFA86D8-3660-4574-927E-670762933EB6}" dt="2021-10-15T10:33:16.277" v="2382"/>
          <ac:inkMkLst>
            <pc:docMk/>
            <pc:sldMk cId="0" sldId="307"/>
            <ac:inkMk id="168480" creationId="{0562FF8F-DE86-407F-BD0F-AAE725722826}"/>
          </ac:inkMkLst>
        </pc:inkChg>
        <pc:inkChg chg="add mod">
          <ac:chgData name="Le Vinh Thinh" userId="7b31fadc-e233-4086-a9fa-8d2746a5e226" providerId="ADAL" clId="{AAFA86D8-3660-4574-927E-670762933EB6}" dt="2021-10-15T10:33:16.277" v="2382"/>
          <ac:inkMkLst>
            <pc:docMk/>
            <pc:sldMk cId="0" sldId="307"/>
            <ac:inkMk id="168481" creationId="{FF230527-65E7-4A9F-A83F-4A4FA3896043}"/>
          </ac:inkMkLst>
        </pc:inkChg>
        <pc:inkChg chg="add mod">
          <ac:chgData name="Le Vinh Thinh" userId="7b31fadc-e233-4086-a9fa-8d2746a5e226" providerId="ADAL" clId="{AAFA86D8-3660-4574-927E-670762933EB6}" dt="2021-10-15T10:33:16.277" v="2382"/>
          <ac:inkMkLst>
            <pc:docMk/>
            <pc:sldMk cId="0" sldId="307"/>
            <ac:inkMk id="168482" creationId="{D87950F6-0014-4FFF-BB74-2C8060C2C209}"/>
          </ac:inkMkLst>
        </pc:inkChg>
        <pc:inkChg chg="add mod">
          <ac:chgData name="Le Vinh Thinh" userId="7b31fadc-e233-4086-a9fa-8d2746a5e226" providerId="ADAL" clId="{AAFA86D8-3660-4574-927E-670762933EB6}" dt="2021-10-15T10:33:16.277" v="2382"/>
          <ac:inkMkLst>
            <pc:docMk/>
            <pc:sldMk cId="0" sldId="307"/>
            <ac:inkMk id="168483" creationId="{B972B46B-B02F-42A2-8399-2E7333481163}"/>
          </ac:inkMkLst>
        </pc:inkChg>
        <pc:inkChg chg="add mod">
          <ac:chgData name="Le Vinh Thinh" userId="7b31fadc-e233-4086-a9fa-8d2746a5e226" providerId="ADAL" clId="{AAFA86D8-3660-4574-927E-670762933EB6}" dt="2021-10-15T10:33:16.277" v="2382"/>
          <ac:inkMkLst>
            <pc:docMk/>
            <pc:sldMk cId="0" sldId="307"/>
            <ac:inkMk id="168484" creationId="{F41D8474-66D5-4259-90EB-B2F51D7A36EC}"/>
          </ac:inkMkLst>
        </pc:inkChg>
        <pc:inkChg chg="add mod">
          <ac:chgData name="Le Vinh Thinh" userId="7b31fadc-e233-4086-a9fa-8d2746a5e226" providerId="ADAL" clId="{AAFA86D8-3660-4574-927E-670762933EB6}" dt="2021-10-15T10:33:16.277" v="2382"/>
          <ac:inkMkLst>
            <pc:docMk/>
            <pc:sldMk cId="0" sldId="307"/>
            <ac:inkMk id="168485" creationId="{6935543A-BA53-446F-A7EE-A7F68E416596}"/>
          </ac:inkMkLst>
        </pc:inkChg>
        <pc:inkChg chg="add mod">
          <ac:chgData name="Le Vinh Thinh" userId="7b31fadc-e233-4086-a9fa-8d2746a5e226" providerId="ADAL" clId="{AAFA86D8-3660-4574-927E-670762933EB6}" dt="2021-10-15T10:33:16.277" v="2382"/>
          <ac:inkMkLst>
            <pc:docMk/>
            <pc:sldMk cId="0" sldId="307"/>
            <ac:inkMk id="168486" creationId="{7FAA747E-C9FF-4483-B839-A2675337416D}"/>
          </ac:inkMkLst>
        </pc:inkChg>
        <pc:inkChg chg="add mod">
          <ac:chgData name="Le Vinh Thinh" userId="7b31fadc-e233-4086-a9fa-8d2746a5e226" providerId="ADAL" clId="{AAFA86D8-3660-4574-927E-670762933EB6}" dt="2021-10-15T10:33:16.277" v="2382"/>
          <ac:inkMkLst>
            <pc:docMk/>
            <pc:sldMk cId="0" sldId="307"/>
            <ac:inkMk id="168489" creationId="{4B12861D-3BF9-4BD7-AB6C-89653C7A565C}"/>
          </ac:inkMkLst>
        </pc:inkChg>
        <pc:inkChg chg="add mod">
          <ac:chgData name="Le Vinh Thinh" userId="7b31fadc-e233-4086-a9fa-8d2746a5e226" providerId="ADAL" clId="{AAFA86D8-3660-4574-927E-670762933EB6}" dt="2021-10-15T10:33:16.277" v="2382"/>
          <ac:inkMkLst>
            <pc:docMk/>
            <pc:sldMk cId="0" sldId="307"/>
            <ac:inkMk id="168490" creationId="{0E06255C-F93C-4E13-B4C9-66DD36AFA6ED}"/>
          </ac:inkMkLst>
        </pc:inkChg>
        <pc:inkChg chg="add mod">
          <ac:chgData name="Le Vinh Thinh" userId="7b31fadc-e233-4086-a9fa-8d2746a5e226" providerId="ADAL" clId="{AAFA86D8-3660-4574-927E-670762933EB6}" dt="2021-10-15T10:33:16.277" v="2382"/>
          <ac:inkMkLst>
            <pc:docMk/>
            <pc:sldMk cId="0" sldId="307"/>
            <ac:inkMk id="168491" creationId="{241B0C8F-C735-4C11-A62E-F793A73A3E9A}"/>
          </ac:inkMkLst>
        </pc:inkChg>
        <pc:inkChg chg="add mod">
          <ac:chgData name="Le Vinh Thinh" userId="7b31fadc-e233-4086-a9fa-8d2746a5e226" providerId="ADAL" clId="{AAFA86D8-3660-4574-927E-670762933EB6}" dt="2021-10-15T10:33:16.277" v="2382"/>
          <ac:inkMkLst>
            <pc:docMk/>
            <pc:sldMk cId="0" sldId="307"/>
            <ac:inkMk id="168492" creationId="{092B1FCE-54E9-458B-ABB1-A522EAB4BEFB}"/>
          </ac:inkMkLst>
        </pc:inkChg>
        <pc:inkChg chg="add mod">
          <ac:chgData name="Le Vinh Thinh" userId="7b31fadc-e233-4086-a9fa-8d2746a5e226" providerId="ADAL" clId="{AAFA86D8-3660-4574-927E-670762933EB6}" dt="2021-10-15T10:33:16.277" v="2382"/>
          <ac:inkMkLst>
            <pc:docMk/>
            <pc:sldMk cId="0" sldId="307"/>
            <ac:inkMk id="168494" creationId="{A55340DD-CB03-40D3-9126-2A9785E7ECD7}"/>
          </ac:inkMkLst>
        </pc:inkChg>
        <pc:inkChg chg="add mod">
          <ac:chgData name="Le Vinh Thinh" userId="7b31fadc-e233-4086-a9fa-8d2746a5e226" providerId="ADAL" clId="{AAFA86D8-3660-4574-927E-670762933EB6}" dt="2021-10-15T10:33:16.277" v="2382"/>
          <ac:inkMkLst>
            <pc:docMk/>
            <pc:sldMk cId="0" sldId="307"/>
            <ac:inkMk id="168496" creationId="{92555A22-D055-4D12-A5A5-7DA75EB99560}"/>
          </ac:inkMkLst>
        </pc:inkChg>
        <pc:inkChg chg="add mod">
          <ac:chgData name="Le Vinh Thinh" userId="7b31fadc-e233-4086-a9fa-8d2746a5e226" providerId="ADAL" clId="{AAFA86D8-3660-4574-927E-670762933EB6}" dt="2021-10-15T10:33:16.277" v="2382"/>
          <ac:inkMkLst>
            <pc:docMk/>
            <pc:sldMk cId="0" sldId="307"/>
            <ac:inkMk id="168498" creationId="{DD9EFB10-35FC-442F-A446-6CB7CD46660D}"/>
          </ac:inkMkLst>
        </pc:inkChg>
        <pc:inkChg chg="add mod">
          <ac:chgData name="Le Vinh Thinh" userId="7b31fadc-e233-4086-a9fa-8d2746a5e226" providerId="ADAL" clId="{AAFA86D8-3660-4574-927E-670762933EB6}" dt="2021-10-15T10:33:16.277" v="2382"/>
          <ac:inkMkLst>
            <pc:docMk/>
            <pc:sldMk cId="0" sldId="307"/>
            <ac:inkMk id="168499" creationId="{68DCB894-B808-4BEA-99A7-0A03479E7815}"/>
          </ac:inkMkLst>
        </pc:inkChg>
        <pc:inkChg chg="add mod">
          <ac:chgData name="Le Vinh Thinh" userId="7b31fadc-e233-4086-a9fa-8d2746a5e226" providerId="ADAL" clId="{AAFA86D8-3660-4574-927E-670762933EB6}" dt="2021-10-15T10:33:16.277" v="2382"/>
          <ac:inkMkLst>
            <pc:docMk/>
            <pc:sldMk cId="0" sldId="307"/>
            <ac:inkMk id="168500" creationId="{C64492C7-E3AD-4387-8A75-1055C8CCF8B4}"/>
          </ac:inkMkLst>
        </pc:inkChg>
        <pc:inkChg chg="add mod">
          <ac:chgData name="Le Vinh Thinh" userId="7b31fadc-e233-4086-a9fa-8d2746a5e226" providerId="ADAL" clId="{AAFA86D8-3660-4574-927E-670762933EB6}" dt="2021-10-15T10:33:16.277" v="2382"/>
          <ac:inkMkLst>
            <pc:docMk/>
            <pc:sldMk cId="0" sldId="307"/>
            <ac:inkMk id="168501" creationId="{9BDD307F-CC07-45FF-AD77-6488B57F1A8E}"/>
          </ac:inkMkLst>
        </pc:inkChg>
        <pc:inkChg chg="add mod">
          <ac:chgData name="Le Vinh Thinh" userId="7b31fadc-e233-4086-a9fa-8d2746a5e226" providerId="ADAL" clId="{AAFA86D8-3660-4574-927E-670762933EB6}" dt="2021-10-15T10:33:16.277" v="2382"/>
          <ac:inkMkLst>
            <pc:docMk/>
            <pc:sldMk cId="0" sldId="307"/>
            <ac:inkMk id="168502" creationId="{5C014D46-C4C2-4ADA-A44D-59E976F247AE}"/>
          </ac:inkMkLst>
        </pc:inkChg>
        <pc:inkChg chg="add mod">
          <ac:chgData name="Le Vinh Thinh" userId="7b31fadc-e233-4086-a9fa-8d2746a5e226" providerId="ADAL" clId="{AAFA86D8-3660-4574-927E-670762933EB6}" dt="2021-10-15T10:33:16.277" v="2382"/>
          <ac:inkMkLst>
            <pc:docMk/>
            <pc:sldMk cId="0" sldId="307"/>
            <ac:inkMk id="168504" creationId="{A88311DF-4C63-41A5-AFDE-1E83BB1C7972}"/>
          </ac:inkMkLst>
        </pc:inkChg>
        <pc:inkChg chg="add mod">
          <ac:chgData name="Le Vinh Thinh" userId="7b31fadc-e233-4086-a9fa-8d2746a5e226" providerId="ADAL" clId="{AAFA86D8-3660-4574-927E-670762933EB6}" dt="2021-10-15T10:33:16.277" v="2382"/>
          <ac:inkMkLst>
            <pc:docMk/>
            <pc:sldMk cId="0" sldId="307"/>
            <ac:inkMk id="168505" creationId="{4D8B2320-CA97-4628-806B-F740ABE86E59}"/>
          </ac:inkMkLst>
        </pc:inkChg>
        <pc:inkChg chg="add mod">
          <ac:chgData name="Le Vinh Thinh" userId="7b31fadc-e233-4086-a9fa-8d2746a5e226" providerId="ADAL" clId="{AAFA86D8-3660-4574-927E-670762933EB6}" dt="2021-10-15T10:33:16.277" v="2382"/>
          <ac:inkMkLst>
            <pc:docMk/>
            <pc:sldMk cId="0" sldId="307"/>
            <ac:inkMk id="168507" creationId="{6D996F19-CF7A-4A64-AED2-E5BB846D642E}"/>
          </ac:inkMkLst>
        </pc:inkChg>
        <pc:inkChg chg="add mod">
          <ac:chgData name="Le Vinh Thinh" userId="7b31fadc-e233-4086-a9fa-8d2746a5e226" providerId="ADAL" clId="{AAFA86D8-3660-4574-927E-670762933EB6}" dt="2021-10-15T10:33:16.277" v="2382"/>
          <ac:inkMkLst>
            <pc:docMk/>
            <pc:sldMk cId="0" sldId="307"/>
            <ac:inkMk id="168508" creationId="{A357B062-3CE4-400C-80C0-CF9646DA2911}"/>
          </ac:inkMkLst>
        </pc:inkChg>
        <pc:inkChg chg="add mod">
          <ac:chgData name="Le Vinh Thinh" userId="7b31fadc-e233-4086-a9fa-8d2746a5e226" providerId="ADAL" clId="{AAFA86D8-3660-4574-927E-670762933EB6}" dt="2021-10-15T10:33:16.277" v="2382"/>
          <ac:inkMkLst>
            <pc:docMk/>
            <pc:sldMk cId="0" sldId="307"/>
            <ac:inkMk id="168509" creationId="{3EC988E0-AB4A-4756-9AE9-60B32922D5BB}"/>
          </ac:inkMkLst>
        </pc:inkChg>
        <pc:inkChg chg="add mod">
          <ac:chgData name="Le Vinh Thinh" userId="7b31fadc-e233-4086-a9fa-8d2746a5e226" providerId="ADAL" clId="{AAFA86D8-3660-4574-927E-670762933EB6}" dt="2021-10-15T10:33:16.277" v="2382"/>
          <ac:inkMkLst>
            <pc:docMk/>
            <pc:sldMk cId="0" sldId="307"/>
            <ac:inkMk id="168510" creationId="{29C7C590-5562-4955-ADE2-2F05E1D47D84}"/>
          </ac:inkMkLst>
        </pc:inkChg>
        <pc:inkChg chg="add mod">
          <ac:chgData name="Le Vinh Thinh" userId="7b31fadc-e233-4086-a9fa-8d2746a5e226" providerId="ADAL" clId="{AAFA86D8-3660-4574-927E-670762933EB6}" dt="2021-10-15T10:33:16.277" v="2382"/>
          <ac:inkMkLst>
            <pc:docMk/>
            <pc:sldMk cId="0" sldId="307"/>
            <ac:inkMk id="168512" creationId="{EBC5413D-634C-4BC3-AFB0-23AFEE377221}"/>
          </ac:inkMkLst>
        </pc:inkChg>
        <pc:inkChg chg="add mod">
          <ac:chgData name="Le Vinh Thinh" userId="7b31fadc-e233-4086-a9fa-8d2746a5e226" providerId="ADAL" clId="{AAFA86D8-3660-4574-927E-670762933EB6}" dt="2021-10-15T10:33:16.277" v="2382"/>
          <ac:inkMkLst>
            <pc:docMk/>
            <pc:sldMk cId="0" sldId="307"/>
            <ac:inkMk id="168513" creationId="{70D89AFA-4AAB-4586-AD97-10FB786151B6}"/>
          </ac:inkMkLst>
        </pc:inkChg>
        <pc:inkChg chg="add mod">
          <ac:chgData name="Le Vinh Thinh" userId="7b31fadc-e233-4086-a9fa-8d2746a5e226" providerId="ADAL" clId="{AAFA86D8-3660-4574-927E-670762933EB6}" dt="2021-10-15T10:33:16.277" v="2382"/>
          <ac:inkMkLst>
            <pc:docMk/>
            <pc:sldMk cId="0" sldId="307"/>
            <ac:inkMk id="168515" creationId="{98D80A5E-84A8-4370-8249-B669BAB3B8FF}"/>
          </ac:inkMkLst>
        </pc:inkChg>
        <pc:inkChg chg="add mod">
          <ac:chgData name="Le Vinh Thinh" userId="7b31fadc-e233-4086-a9fa-8d2746a5e226" providerId="ADAL" clId="{AAFA86D8-3660-4574-927E-670762933EB6}" dt="2021-10-15T10:33:16.277" v="2382"/>
          <ac:inkMkLst>
            <pc:docMk/>
            <pc:sldMk cId="0" sldId="307"/>
            <ac:inkMk id="168516" creationId="{DD07F64C-B204-46FE-987D-861D7355F9C6}"/>
          </ac:inkMkLst>
        </pc:inkChg>
        <pc:inkChg chg="add mod">
          <ac:chgData name="Le Vinh Thinh" userId="7b31fadc-e233-4086-a9fa-8d2746a5e226" providerId="ADAL" clId="{AAFA86D8-3660-4574-927E-670762933EB6}" dt="2021-10-15T10:33:16.277" v="2382"/>
          <ac:inkMkLst>
            <pc:docMk/>
            <pc:sldMk cId="0" sldId="307"/>
            <ac:inkMk id="168518" creationId="{C79B9069-1C1C-4C81-A781-C988719E4712}"/>
          </ac:inkMkLst>
        </pc:inkChg>
        <pc:inkChg chg="add mod">
          <ac:chgData name="Le Vinh Thinh" userId="7b31fadc-e233-4086-a9fa-8d2746a5e226" providerId="ADAL" clId="{AAFA86D8-3660-4574-927E-670762933EB6}" dt="2021-10-15T10:33:16.277" v="2382"/>
          <ac:inkMkLst>
            <pc:docMk/>
            <pc:sldMk cId="0" sldId="307"/>
            <ac:inkMk id="168519" creationId="{43B4BD1C-FE1B-4049-9436-D990D4F7B98C}"/>
          </ac:inkMkLst>
        </pc:inkChg>
        <pc:inkChg chg="add mod">
          <ac:chgData name="Le Vinh Thinh" userId="7b31fadc-e233-4086-a9fa-8d2746a5e226" providerId="ADAL" clId="{AAFA86D8-3660-4574-927E-670762933EB6}" dt="2021-10-15T10:33:16.277" v="2382"/>
          <ac:inkMkLst>
            <pc:docMk/>
            <pc:sldMk cId="0" sldId="307"/>
            <ac:inkMk id="168521" creationId="{ACBA8B49-9522-48E8-A8AC-F7DB7B61B154}"/>
          </ac:inkMkLst>
        </pc:inkChg>
        <pc:inkChg chg="add mod">
          <ac:chgData name="Le Vinh Thinh" userId="7b31fadc-e233-4086-a9fa-8d2746a5e226" providerId="ADAL" clId="{AAFA86D8-3660-4574-927E-670762933EB6}" dt="2021-10-15T10:33:16.277" v="2382"/>
          <ac:inkMkLst>
            <pc:docMk/>
            <pc:sldMk cId="0" sldId="307"/>
            <ac:inkMk id="168523" creationId="{A40522B6-C524-4C00-B982-DA1CA6728EB7}"/>
          </ac:inkMkLst>
        </pc:inkChg>
        <pc:inkChg chg="add mod">
          <ac:chgData name="Le Vinh Thinh" userId="7b31fadc-e233-4086-a9fa-8d2746a5e226" providerId="ADAL" clId="{AAFA86D8-3660-4574-927E-670762933EB6}" dt="2021-10-15T10:33:16.277" v="2382"/>
          <ac:inkMkLst>
            <pc:docMk/>
            <pc:sldMk cId="0" sldId="307"/>
            <ac:inkMk id="168525" creationId="{180B4C19-EA7E-4230-9A7B-9667B5D5FD40}"/>
          </ac:inkMkLst>
        </pc:inkChg>
        <pc:inkChg chg="add mod">
          <ac:chgData name="Le Vinh Thinh" userId="7b31fadc-e233-4086-a9fa-8d2746a5e226" providerId="ADAL" clId="{AAFA86D8-3660-4574-927E-670762933EB6}" dt="2021-10-15T10:33:16.277" v="2382"/>
          <ac:inkMkLst>
            <pc:docMk/>
            <pc:sldMk cId="0" sldId="307"/>
            <ac:inkMk id="168526" creationId="{50DA32B1-B33B-41E8-BAA4-EF530B9E31F8}"/>
          </ac:inkMkLst>
        </pc:inkChg>
        <pc:inkChg chg="add mod">
          <ac:chgData name="Le Vinh Thinh" userId="7b31fadc-e233-4086-a9fa-8d2746a5e226" providerId="ADAL" clId="{AAFA86D8-3660-4574-927E-670762933EB6}" dt="2021-10-15T10:33:16.277" v="2382"/>
          <ac:inkMkLst>
            <pc:docMk/>
            <pc:sldMk cId="0" sldId="307"/>
            <ac:inkMk id="168528" creationId="{FDA63CBF-2650-4923-94A3-24D72AB8EE11}"/>
          </ac:inkMkLst>
        </pc:inkChg>
        <pc:inkChg chg="add mod">
          <ac:chgData name="Le Vinh Thinh" userId="7b31fadc-e233-4086-a9fa-8d2746a5e226" providerId="ADAL" clId="{AAFA86D8-3660-4574-927E-670762933EB6}" dt="2021-10-15T10:33:16.277" v="2382"/>
          <ac:inkMkLst>
            <pc:docMk/>
            <pc:sldMk cId="0" sldId="307"/>
            <ac:inkMk id="168529" creationId="{E7818265-873A-4D90-AD07-9EFE99C9583B}"/>
          </ac:inkMkLst>
        </pc:inkChg>
        <pc:inkChg chg="add del mod">
          <ac:chgData name="Le Vinh Thinh" userId="7b31fadc-e233-4086-a9fa-8d2746a5e226" providerId="ADAL" clId="{AAFA86D8-3660-4574-927E-670762933EB6}" dt="2021-10-15T10:34:18.811" v="2414" actId="478"/>
          <ac:inkMkLst>
            <pc:docMk/>
            <pc:sldMk cId="0" sldId="307"/>
            <ac:inkMk id="168531" creationId="{C1DEBC5D-E716-44EC-8501-347666F2CFD3}"/>
          </ac:inkMkLst>
        </pc:inkChg>
        <pc:inkChg chg="add mod">
          <ac:chgData name="Le Vinh Thinh" userId="7b31fadc-e233-4086-a9fa-8d2746a5e226" providerId="ADAL" clId="{AAFA86D8-3660-4574-927E-670762933EB6}" dt="2021-10-15T10:33:16.277" v="2382"/>
          <ac:inkMkLst>
            <pc:docMk/>
            <pc:sldMk cId="0" sldId="307"/>
            <ac:inkMk id="168533" creationId="{E4107CCE-D28A-4728-B13F-F2F0DF6F5DD1}"/>
          </ac:inkMkLst>
        </pc:inkChg>
        <pc:inkChg chg="add mod">
          <ac:chgData name="Le Vinh Thinh" userId="7b31fadc-e233-4086-a9fa-8d2746a5e226" providerId="ADAL" clId="{AAFA86D8-3660-4574-927E-670762933EB6}" dt="2021-10-15T10:33:16.277" v="2382"/>
          <ac:inkMkLst>
            <pc:docMk/>
            <pc:sldMk cId="0" sldId="307"/>
            <ac:inkMk id="168534" creationId="{26AE62D9-BAD6-4BC8-A50A-EA897F13D704}"/>
          </ac:inkMkLst>
        </pc:inkChg>
        <pc:inkChg chg="add mod">
          <ac:chgData name="Le Vinh Thinh" userId="7b31fadc-e233-4086-a9fa-8d2746a5e226" providerId="ADAL" clId="{AAFA86D8-3660-4574-927E-670762933EB6}" dt="2021-10-15T10:33:16.277" v="2382"/>
          <ac:inkMkLst>
            <pc:docMk/>
            <pc:sldMk cId="0" sldId="307"/>
            <ac:inkMk id="168536" creationId="{E59A90BA-D7F3-4EF2-A941-6225D99AA15A}"/>
          </ac:inkMkLst>
        </pc:inkChg>
        <pc:inkChg chg="add mod">
          <ac:chgData name="Le Vinh Thinh" userId="7b31fadc-e233-4086-a9fa-8d2746a5e226" providerId="ADAL" clId="{AAFA86D8-3660-4574-927E-670762933EB6}" dt="2021-10-15T10:33:16.277" v="2382"/>
          <ac:inkMkLst>
            <pc:docMk/>
            <pc:sldMk cId="0" sldId="307"/>
            <ac:inkMk id="168537" creationId="{86D07A6B-7958-40E6-9308-BCCBCFD70AE9}"/>
          </ac:inkMkLst>
        </pc:inkChg>
        <pc:inkChg chg="add mod">
          <ac:chgData name="Le Vinh Thinh" userId="7b31fadc-e233-4086-a9fa-8d2746a5e226" providerId="ADAL" clId="{AAFA86D8-3660-4574-927E-670762933EB6}" dt="2021-10-15T10:33:16.277" v="2382"/>
          <ac:inkMkLst>
            <pc:docMk/>
            <pc:sldMk cId="0" sldId="307"/>
            <ac:inkMk id="168539" creationId="{68CBA8C3-3287-4A3C-8DD7-BA3274F1BB47}"/>
          </ac:inkMkLst>
        </pc:inkChg>
        <pc:inkChg chg="add mod">
          <ac:chgData name="Le Vinh Thinh" userId="7b31fadc-e233-4086-a9fa-8d2746a5e226" providerId="ADAL" clId="{AAFA86D8-3660-4574-927E-670762933EB6}" dt="2021-10-15T10:33:16.277" v="2382"/>
          <ac:inkMkLst>
            <pc:docMk/>
            <pc:sldMk cId="0" sldId="307"/>
            <ac:inkMk id="168540" creationId="{BD8242F3-F8CC-43FB-9D98-7DCCD71EDED7}"/>
          </ac:inkMkLst>
        </pc:inkChg>
        <pc:inkChg chg="add mod">
          <ac:chgData name="Le Vinh Thinh" userId="7b31fadc-e233-4086-a9fa-8d2746a5e226" providerId="ADAL" clId="{AAFA86D8-3660-4574-927E-670762933EB6}" dt="2021-10-15T10:33:16.277" v="2382"/>
          <ac:inkMkLst>
            <pc:docMk/>
            <pc:sldMk cId="0" sldId="307"/>
            <ac:inkMk id="168542" creationId="{8F225CFF-541D-4C79-A97C-65BB136FA166}"/>
          </ac:inkMkLst>
        </pc:inkChg>
        <pc:inkChg chg="add mod">
          <ac:chgData name="Le Vinh Thinh" userId="7b31fadc-e233-4086-a9fa-8d2746a5e226" providerId="ADAL" clId="{AAFA86D8-3660-4574-927E-670762933EB6}" dt="2021-10-15T10:33:16.277" v="2382"/>
          <ac:inkMkLst>
            <pc:docMk/>
            <pc:sldMk cId="0" sldId="307"/>
            <ac:inkMk id="168543" creationId="{6A341E70-C53E-4757-8F8A-DB9E1FCBC798}"/>
          </ac:inkMkLst>
        </pc:inkChg>
        <pc:inkChg chg="add mod">
          <ac:chgData name="Le Vinh Thinh" userId="7b31fadc-e233-4086-a9fa-8d2746a5e226" providerId="ADAL" clId="{AAFA86D8-3660-4574-927E-670762933EB6}" dt="2021-10-15T10:33:16.277" v="2382"/>
          <ac:inkMkLst>
            <pc:docMk/>
            <pc:sldMk cId="0" sldId="307"/>
            <ac:inkMk id="168544" creationId="{E894B475-4737-4AD6-8BBD-41830DE8F84C}"/>
          </ac:inkMkLst>
        </pc:inkChg>
        <pc:inkChg chg="add mod">
          <ac:chgData name="Le Vinh Thinh" userId="7b31fadc-e233-4086-a9fa-8d2746a5e226" providerId="ADAL" clId="{AAFA86D8-3660-4574-927E-670762933EB6}" dt="2021-10-15T10:33:16.277" v="2382"/>
          <ac:inkMkLst>
            <pc:docMk/>
            <pc:sldMk cId="0" sldId="307"/>
            <ac:inkMk id="168545" creationId="{5AD912CB-5C87-454E-8596-BF8D777098AE}"/>
          </ac:inkMkLst>
        </pc:inkChg>
        <pc:inkChg chg="add mod">
          <ac:chgData name="Le Vinh Thinh" userId="7b31fadc-e233-4086-a9fa-8d2746a5e226" providerId="ADAL" clId="{AAFA86D8-3660-4574-927E-670762933EB6}" dt="2021-10-15T10:33:16.277" v="2382"/>
          <ac:inkMkLst>
            <pc:docMk/>
            <pc:sldMk cId="0" sldId="307"/>
            <ac:inkMk id="168547" creationId="{D8284737-05B2-4A2E-97EB-DB944CEDDCA8}"/>
          </ac:inkMkLst>
        </pc:inkChg>
        <pc:inkChg chg="add mod">
          <ac:chgData name="Le Vinh Thinh" userId="7b31fadc-e233-4086-a9fa-8d2746a5e226" providerId="ADAL" clId="{AAFA86D8-3660-4574-927E-670762933EB6}" dt="2021-10-15T10:33:16.277" v="2382"/>
          <ac:inkMkLst>
            <pc:docMk/>
            <pc:sldMk cId="0" sldId="307"/>
            <ac:inkMk id="168548" creationId="{261091F6-7B94-49FE-93DF-012E96966FF0}"/>
          </ac:inkMkLst>
        </pc:inkChg>
        <pc:inkChg chg="add mod">
          <ac:chgData name="Le Vinh Thinh" userId="7b31fadc-e233-4086-a9fa-8d2746a5e226" providerId="ADAL" clId="{AAFA86D8-3660-4574-927E-670762933EB6}" dt="2021-10-15T10:33:16.277" v="2382"/>
          <ac:inkMkLst>
            <pc:docMk/>
            <pc:sldMk cId="0" sldId="307"/>
            <ac:inkMk id="168549" creationId="{A675C929-40A3-4A64-BE62-39CAE6106CE0}"/>
          </ac:inkMkLst>
        </pc:inkChg>
        <pc:inkChg chg="add mod">
          <ac:chgData name="Le Vinh Thinh" userId="7b31fadc-e233-4086-a9fa-8d2746a5e226" providerId="ADAL" clId="{AAFA86D8-3660-4574-927E-670762933EB6}" dt="2021-10-15T10:33:16.277" v="2382"/>
          <ac:inkMkLst>
            <pc:docMk/>
            <pc:sldMk cId="0" sldId="307"/>
            <ac:inkMk id="168550" creationId="{2F2294B7-5DF2-49AC-B631-E9E727EC341A}"/>
          </ac:inkMkLst>
        </pc:inkChg>
        <pc:inkChg chg="add mod">
          <ac:chgData name="Le Vinh Thinh" userId="7b31fadc-e233-4086-a9fa-8d2746a5e226" providerId="ADAL" clId="{AAFA86D8-3660-4574-927E-670762933EB6}" dt="2021-10-15T10:34:07.928" v="2411"/>
          <ac:inkMkLst>
            <pc:docMk/>
            <pc:sldMk cId="0" sldId="307"/>
            <ac:inkMk id="168552" creationId="{F5A49EE1-6BED-4B62-B378-51419FED18FF}"/>
          </ac:inkMkLst>
        </pc:inkChg>
        <pc:inkChg chg="add mod">
          <ac:chgData name="Le Vinh Thinh" userId="7b31fadc-e233-4086-a9fa-8d2746a5e226" providerId="ADAL" clId="{AAFA86D8-3660-4574-927E-670762933EB6}" dt="2021-10-15T10:34:07.928" v="2411"/>
          <ac:inkMkLst>
            <pc:docMk/>
            <pc:sldMk cId="0" sldId="307"/>
            <ac:inkMk id="168553" creationId="{5E0E806B-F1A1-4B59-AA4C-61C955463E06}"/>
          </ac:inkMkLst>
        </pc:inkChg>
        <pc:inkChg chg="add mod">
          <ac:chgData name="Le Vinh Thinh" userId="7b31fadc-e233-4086-a9fa-8d2746a5e226" providerId="ADAL" clId="{AAFA86D8-3660-4574-927E-670762933EB6}" dt="2021-10-15T10:34:07.928" v="2411"/>
          <ac:inkMkLst>
            <pc:docMk/>
            <pc:sldMk cId="0" sldId="307"/>
            <ac:inkMk id="168554" creationId="{DC90040C-B95C-493B-9A1F-4007F98C6693}"/>
          </ac:inkMkLst>
        </pc:inkChg>
        <pc:inkChg chg="add mod">
          <ac:chgData name="Le Vinh Thinh" userId="7b31fadc-e233-4086-a9fa-8d2746a5e226" providerId="ADAL" clId="{AAFA86D8-3660-4574-927E-670762933EB6}" dt="2021-10-15T10:34:07.928" v="2411"/>
          <ac:inkMkLst>
            <pc:docMk/>
            <pc:sldMk cId="0" sldId="307"/>
            <ac:inkMk id="168555" creationId="{FF068222-ED8C-4E91-B48B-2AF4DB48567B}"/>
          </ac:inkMkLst>
        </pc:inkChg>
        <pc:inkChg chg="add mod">
          <ac:chgData name="Le Vinh Thinh" userId="7b31fadc-e233-4086-a9fa-8d2746a5e226" providerId="ADAL" clId="{AAFA86D8-3660-4574-927E-670762933EB6}" dt="2021-10-15T10:34:07.928" v="2411"/>
          <ac:inkMkLst>
            <pc:docMk/>
            <pc:sldMk cId="0" sldId="307"/>
            <ac:inkMk id="168557" creationId="{F0A19D16-46A0-480E-9B29-20E674D2AB2C}"/>
          </ac:inkMkLst>
        </pc:inkChg>
        <pc:inkChg chg="add mod">
          <ac:chgData name="Le Vinh Thinh" userId="7b31fadc-e233-4086-a9fa-8d2746a5e226" providerId="ADAL" clId="{AAFA86D8-3660-4574-927E-670762933EB6}" dt="2021-10-15T10:34:07.928" v="2411"/>
          <ac:inkMkLst>
            <pc:docMk/>
            <pc:sldMk cId="0" sldId="307"/>
            <ac:inkMk id="168558" creationId="{02F43CF7-FE2A-4707-81E6-4417537EDD78}"/>
          </ac:inkMkLst>
        </pc:inkChg>
        <pc:inkChg chg="add mod">
          <ac:chgData name="Le Vinh Thinh" userId="7b31fadc-e233-4086-a9fa-8d2746a5e226" providerId="ADAL" clId="{AAFA86D8-3660-4574-927E-670762933EB6}" dt="2021-10-15T10:34:07.928" v="2411"/>
          <ac:inkMkLst>
            <pc:docMk/>
            <pc:sldMk cId="0" sldId="307"/>
            <ac:inkMk id="168559" creationId="{E8871553-E60F-4334-80AF-FB107247075C}"/>
          </ac:inkMkLst>
        </pc:inkChg>
        <pc:inkChg chg="add mod">
          <ac:chgData name="Le Vinh Thinh" userId="7b31fadc-e233-4086-a9fa-8d2746a5e226" providerId="ADAL" clId="{AAFA86D8-3660-4574-927E-670762933EB6}" dt="2021-10-15T10:34:07.928" v="2411"/>
          <ac:inkMkLst>
            <pc:docMk/>
            <pc:sldMk cId="0" sldId="307"/>
            <ac:inkMk id="168560" creationId="{34A0C481-80F5-4BC6-9F17-3D1A6C0DD0E1}"/>
          </ac:inkMkLst>
        </pc:inkChg>
        <pc:inkChg chg="add mod">
          <ac:chgData name="Le Vinh Thinh" userId="7b31fadc-e233-4086-a9fa-8d2746a5e226" providerId="ADAL" clId="{AAFA86D8-3660-4574-927E-670762933EB6}" dt="2021-10-15T10:34:07.928" v="2411"/>
          <ac:inkMkLst>
            <pc:docMk/>
            <pc:sldMk cId="0" sldId="307"/>
            <ac:inkMk id="168561" creationId="{813EB7B4-318E-45EC-A034-49035B9CFEEC}"/>
          </ac:inkMkLst>
        </pc:inkChg>
        <pc:inkChg chg="add mod">
          <ac:chgData name="Le Vinh Thinh" userId="7b31fadc-e233-4086-a9fa-8d2746a5e226" providerId="ADAL" clId="{AAFA86D8-3660-4574-927E-670762933EB6}" dt="2021-10-15T10:34:07.928" v="2411"/>
          <ac:inkMkLst>
            <pc:docMk/>
            <pc:sldMk cId="0" sldId="307"/>
            <ac:inkMk id="168562" creationId="{480EFECA-5812-49EB-A190-805158ED8793}"/>
          </ac:inkMkLst>
        </pc:inkChg>
        <pc:inkChg chg="add mod">
          <ac:chgData name="Le Vinh Thinh" userId="7b31fadc-e233-4086-a9fa-8d2746a5e226" providerId="ADAL" clId="{AAFA86D8-3660-4574-927E-670762933EB6}" dt="2021-10-15T10:34:07.928" v="2411"/>
          <ac:inkMkLst>
            <pc:docMk/>
            <pc:sldMk cId="0" sldId="307"/>
            <ac:inkMk id="168563" creationId="{B8A54667-0C25-4EE0-AAA6-D232EF50C448}"/>
          </ac:inkMkLst>
        </pc:inkChg>
        <pc:inkChg chg="add mod">
          <ac:chgData name="Le Vinh Thinh" userId="7b31fadc-e233-4086-a9fa-8d2746a5e226" providerId="ADAL" clId="{AAFA86D8-3660-4574-927E-670762933EB6}" dt="2021-10-15T10:34:07.928" v="2411"/>
          <ac:inkMkLst>
            <pc:docMk/>
            <pc:sldMk cId="0" sldId="307"/>
            <ac:inkMk id="168565" creationId="{9AC7C111-09CD-4625-83EC-D6E7F54E56A7}"/>
          </ac:inkMkLst>
        </pc:inkChg>
        <pc:inkChg chg="add mod">
          <ac:chgData name="Le Vinh Thinh" userId="7b31fadc-e233-4086-a9fa-8d2746a5e226" providerId="ADAL" clId="{AAFA86D8-3660-4574-927E-670762933EB6}" dt="2021-10-15T10:34:07.928" v="2411"/>
          <ac:inkMkLst>
            <pc:docMk/>
            <pc:sldMk cId="0" sldId="307"/>
            <ac:inkMk id="168566" creationId="{30829186-BB41-454D-AA29-454C127D4E09}"/>
          </ac:inkMkLst>
        </pc:inkChg>
        <pc:inkChg chg="add mod">
          <ac:chgData name="Le Vinh Thinh" userId="7b31fadc-e233-4086-a9fa-8d2746a5e226" providerId="ADAL" clId="{AAFA86D8-3660-4574-927E-670762933EB6}" dt="2021-10-15T10:34:07.928" v="2411"/>
          <ac:inkMkLst>
            <pc:docMk/>
            <pc:sldMk cId="0" sldId="307"/>
            <ac:inkMk id="168568" creationId="{68E04260-9C71-4573-B5EB-44084A39EB74}"/>
          </ac:inkMkLst>
        </pc:inkChg>
        <pc:inkChg chg="add mod">
          <ac:chgData name="Le Vinh Thinh" userId="7b31fadc-e233-4086-a9fa-8d2746a5e226" providerId="ADAL" clId="{AAFA86D8-3660-4574-927E-670762933EB6}" dt="2021-10-15T10:34:07.928" v="2411"/>
          <ac:inkMkLst>
            <pc:docMk/>
            <pc:sldMk cId="0" sldId="307"/>
            <ac:inkMk id="168569" creationId="{A2B14220-3A56-4C5F-9055-E6A23B23545A}"/>
          </ac:inkMkLst>
        </pc:inkChg>
        <pc:inkChg chg="add mod">
          <ac:chgData name="Le Vinh Thinh" userId="7b31fadc-e233-4086-a9fa-8d2746a5e226" providerId="ADAL" clId="{AAFA86D8-3660-4574-927E-670762933EB6}" dt="2021-10-15T10:34:07.928" v="2411"/>
          <ac:inkMkLst>
            <pc:docMk/>
            <pc:sldMk cId="0" sldId="307"/>
            <ac:inkMk id="168571" creationId="{1660C5C5-897A-4A69-87E0-DA8DDC2E4FCC}"/>
          </ac:inkMkLst>
        </pc:inkChg>
        <pc:inkChg chg="add mod">
          <ac:chgData name="Le Vinh Thinh" userId="7b31fadc-e233-4086-a9fa-8d2746a5e226" providerId="ADAL" clId="{AAFA86D8-3660-4574-927E-670762933EB6}" dt="2021-10-15T10:34:07.928" v="2411"/>
          <ac:inkMkLst>
            <pc:docMk/>
            <pc:sldMk cId="0" sldId="307"/>
            <ac:inkMk id="168572" creationId="{E686F5EE-0B09-4C91-BD02-619F7C494D38}"/>
          </ac:inkMkLst>
        </pc:inkChg>
        <pc:inkChg chg="add mod">
          <ac:chgData name="Le Vinh Thinh" userId="7b31fadc-e233-4086-a9fa-8d2746a5e226" providerId="ADAL" clId="{AAFA86D8-3660-4574-927E-670762933EB6}" dt="2021-10-15T10:34:07.928" v="2411"/>
          <ac:inkMkLst>
            <pc:docMk/>
            <pc:sldMk cId="0" sldId="307"/>
            <ac:inkMk id="168573" creationId="{99E46BAA-4A50-46A3-B65B-D1868C6A0EF0}"/>
          </ac:inkMkLst>
        </pc:inkChg>
        <pc:inkChg chg="add mod">
          <ac:chgData name="Le Vinh Thinh" userId="7b31fadc-e233-4086-a9fa-8d2746a5e226" providerId="ADAL" clId="{AAFA86D8-3660-4574-927E-670762933EB6}" dt="2021-10-15T10:34:07.928" v="2411"/>
          <ac:inkMkLst>
            <pc:docMk/>
            <pc:sldMk cId="0" sldId="307"/>
            <ac:inkMk id="168574" creationId="{842016B3-0B7C-466C-8B6F-1F629C7B0CC8}"/>
          </ac:inkMkLst>
        </pc:inkChg>
        <pc:inkChg chg="add mod">
          <ac:chgData name="Le Vinh Thinh" userId="7b31fadc-e233-4086-a9fa-8d2746a5e226" providerId="ADAL" clId="{AAFA86D8-3660-4574-927E-670762933EB6}" dt="2021-10-15T10:34:07.928" v="2411"/>
          <ac:inkMkLst>
            <pc:docMk/>
            <pc:sldMk cId="0" sldId="307"/>
            <ac:inkMk id="168576" creationId="{DE1B212F-0595-422B-96E4-E229EC812CE8}"/>
          </ac:inkMkLst>
        </pc:inkChg>
        <pc:inkChg chg="add mod">
          <ac:chgData name="Le Vinh Thinh" userId="7b31fadc-e233-4086-a9fa-8d2746a5e226" providerId="ADAL" clId="{AAFA86D8-3660-4574-927E-670762933EB6}" dt="2021-10-15T10:34:07.928" v="2411"/>
          <ac:inkMkLst>
            <pc:docMk/>
            <pc:sldMk cId="0" sldId="307"/>
            <ac:inkMk id="168577" creationId="{AC52668C-32FD-419B-9069-CEB32947F22C}"/>
          </ac:inkMkLst>
        </pc:inkChg>
        <pc:inkChg chg="add mod">
          <ac:chgData name="Le Vinh Thinh" userId="7b31fadc-e233-4086-a9fa-8d2746a5e226" providerId="ADAL" clId="{AAFA86D8-3660-4574-927E-670762933EB6}" dt="2021-10-15T10:34:07.928" v="2411"/>
          <ac:inkMkLst>
            <pc:docMk/>
            <pc:sldMk cId="0" sldId="307"/>
            <ac:inkMk id="168578" creationId="{43368506-B21B-4F4C-9DB2-312119EB3FD9}"/>
          </ac:inkMkLst>
        </pc:inkChg>
        <pc:inkChg chg="add mod">
          <ac:chgData name="Le Vinh Thinh" userId="7b31fadc-e233-4086-a9fa-8d2746a5e226" providerId="ADAL" clId="{AAFA86D8-3660-4574-927E-670762933EB6}" dt="2021-10-15T10:34:07.928" v="2411"/>
          <ac:inkMkLst>
            <pc:docMk/>
            <pc:sldMk cId="0" sldId="307"/>
            <ac:inkMk id="168579" creationId="{FBABE0FC-3489-48CE-8C9A-3EACD81402EB}"/>
          </ac:inkMkLst>
        </pc:inkChg>
        <pc:inkChg chg="add mod">
          <ac:chgData name="Le Vinh Thinh" userId="7b31fadc-e233-4086-a9fa-8d2746a5e226" providerId="ADAL" clId="{AAFA86D8-3660-4574-927E-670762933EB6}" dt="2021-10-15T10:36:33.337" v="2428"/>
          <ac:inkMkLst>
            <pc:docMk/>
            <pc:sldMk cId="0" sldId="307"/>
            <ac:inkMk id="168581" creationId="{BDEDB888-529C-4485-9946-67BB46917659}"/>
          </ac:inkMkLst>
        </pc:inkChg>
        <pc:inkChg chg="add mod">
          <ac:chgData name="Le Vinh Thinh" userId="7b31fadc-e233-4086-a9fa-8d2746a5e226" providerId="ADAL" clId="{AAFA86D8-3660-4574-927E-670762933EB6}" dt="2021-10-15T10:36:33.337" v="2428"/>
          <ac:inkMkLst>
            <pc:docMk/>
            <pc:sldMk cId="0" sldId="307"/>
            <ac:inkMk id="168582" creationId="{8FA9BF18-46E9-41D5-986A-4C097EB6BB19}"/>
          </ac:inkMkLst>
        </pc:inkChg>
        <pc:inkChg chg="add mod">
          <ac:chgData name="Le Vinh Thinh" userId="7b31fadc-e233-4086-a9fa-8d2746a5e226" providerId="ADAL" clId="{AAFA86D8-3660-4574-927E-670762933EB6}" dt="2021-10-15T10:36:33.337" v="2428"/>
          <ac:inkMkLst>
            <pc:docMk/>
            <pc:sldMk cId="0" sldId="307"/>
            <ac:inkMk id="168583" creationId="{522B592B-328A-4B5F-B630-BA082C630B9C}"/>
          </ac:inkMkLst>
        </pc:inkChg>
        <pc:inkChg chg="add mod">
          <ac:chgData name="Le Vinh Thinh" userId="7b31fadc-e233-4086-a9fa-8d2746a5e226" providerId="ADAL" clId="{AAFA86D8-3660-4574-927E-670762933EB6}" dt="2021-10-15T10:36:33.337" v="2428"/>
          <ac:inkMkLst>
            <pc:docMk/>
            <pc:sldMk cId="0" sldId="307"/>
            <ac:inkMk id="168584" creationId="{A1FB6299-E8EA-496B-ADBA-983C39E19450}"/>
          </ac:inkMkLst>
        </pc:inkChg>
        <pc:inkChg chg="add mod">
          <ac:chgData name="Le Vinh Thinh" userId="7b31fadc-e233-4086-a9fa-8d2746a5e226" providerId="ADAL" clId="{AAFA86D8-3660-4574-927E-670762933EB6}" dt="2021-10-15T10:36:33.337" v="2428"/>
          <ac:inkMkLst>
            <pc:docMk/>
            <pc:sldMk cId="0" sldId="307"/>
            <ac:inkMk id="168586" creationId="{95DD9E4B-CFA9-4F77-AFC9-B1052FCA0FC2}"/>
          </ac:inkMkLst>
        </pc:inkChg>
        <pc:inkChg chg="add mod">
          <ac:chgData name="Le Vinh Thinh" userId="7b31fadc-e233-4086-a9fa-8d2746a5e226" providerId="ADAL" clId="{AAFA86D8-3660-4574-927E-670762933EB6}" dt="2021-10-15T10:36:33.337" v="2428"/>
          <ac:inkMkLst>
            <pc:docMk/>
            <pc:sldMk cId="0" sldId="307"/>
            <ac:inkMk id="168587" creationId="{5F4847C8-43BE-4CA4-85D6-346978EB8F4F}"/>
          </ac:inkMkLst>
        </pc:inkChg>
        <pc:inkChg chg="add mod">
          <ac:chgData name="Le Vinh Thinh" userId="7b31fadc-e233-4086-a9fa-8d2746a5e226" providerId="ADAL" clId="{AAFA86D8-3660-4574-927E-670762933EB6}" dt="2021-10-15T10:36:33.337" v="2428"/>
          <ac:inkMkLst>
            <pc:docMk/>
            <pc:sldMk cId="0" sldId="307"/>
            <ac:inkMk id="168589" creationId="{F4FE62EB-2C80-430B-BBE6-D62E01F2D664}"/>
          </ac:inkMkLst>
        </pc:inkChg>
        <pc:inkChg chg="add mod">
          <ac:chgData name="Le Vinh Thinh" userId="7b31fadc-e233-4086-a9fa-8d2746a5e226" providerId="ADAL" clId="{AAFA86D8-3660-4574-927E-670762933EB6}" dt="2021-10-15T10:36:33.337" v="2428"/>
          <ac:inkMkLst>
            <pc:docMk/>
            <pc:sldMk cId="0" sldId="307"/>
            <ac:inkMk id="168590" creationId="{DE67978E-1A94-4693-AA2B-D3F8D9C9D4B2}"/>
          </ac:inkMkLst>
        </pc:inkChg>
        <pc:inkChg chg="add mod">
          <ac:chgData name="Le Vinh Thinh" userId="7b31fadc-e233-4086-a9fa-8d2746a5e226" providerId="ADAL" clId="{AAFA86D8-3660-4574-927E-670762933EB6}" dt="2021-10-15T10:36:33.337" v="2428"/>
          <ac:inkMkLst>
            <pc:docMk/>
            <pc:sldMk cId="0" sldId="307"/>
            <ac:inkMk id="168592" creationId="{CC352DDD-3F5C-4417-90AC-1631CCD152F9}"/>
          </ac:inkMkLst>
        </pc:inkChg>
        <pc:inkChg chg="add mod">
          <ac:chgData name="Le Vinh Thinh" userId="7b31fadc-e233-4086-a9fa-8d2746a5e226" providerId="ADAL" clId="{AAFA86D8-3660-4574-927E-670762933EB6}" dt="2021-10-15T10:36:33.337" v="2428"/>
          <ac:inkMkLst>
            <pc:docMk/>
            <pc:sldMk cId="0" sldId="307"/>
            <ac:inkMk id="168593" creationId="{F8659B14-F574-413B-AF98-C0B4347C28D4}"/>
          </ac:inkMkLst>
        </pc:inkChg>
        <pc:inkChg chg="add del">
          <ac:chgData name="Le Vinh Thinh" userId="7b31fadc-e233-4086-a9fa-8d2746a5e226" providerId="ADAL" clId="{AAFA86D8-3660-4574-927E-670762933EB6}" dt="2021-10-15T10:36:48.279" v="2435" actId="478"/>
          <ac:inkMkLst>
            <pc:docMk/>
            <pc:sldMk cId="0" sldId="307"/>
            <ac:inkMk id="168595" creationId="{4B0D4530-4055-4732-BDCE-4CBFF0496BEA}"/>
          </ac:inkMkLst>
        </pc:inkChg>
        <pc:inkChg chg="add mod">
          <ac:chgData name="Le Vinh Thinh" userId="7b31fadc-e233-4086-a9fa-8d2746a5e226" providerId="ADAL" clId="{AAFA86D8-3660-4574-927E-670762933EB6}" dt="2021-10-15T10:36:41.979" v="2433"/>
          <ac:inkMkLst>
            <pc:docMk/>
            <pc:sldMk cId="0" sldId="307"/>
            <ac:inkMk id="168596" creationId="{56F7F9CA-B3F7-4562-B821-2091B64B201F}"/>
          </ac:inkMkLst>
        </pc:inkChg>
        <pc:inkChg chg="add mod">
          <ac:chgData name="Le Vinh Thinh" userId="7b31fadc-e233-4086-a9fa-8d2746a5e226" providerId="ADAL" clId="{AAFA86D8-3660-4574-927E-670762933EB6}" dt="2021-10-15T10:36:41.979" v="2433"/>
          <ac:inkMkLst>
            <pc:docMk/>
            <pc:sldMk cId="0" sldId="307"/>
            <ac:inkMk id="168597" creationId="{E434BC18-E35B-45E5-9CFC-A6E8987A5528}"/>
          </ac:inkMkLst>
        </pc:inkChg>
        <pc:inkChg chg="add mod">
          <ac:chgData name="Le Vinh Thinh" userId="7b31fadc-e233-4086-a9fa-8d2746a5e226" providerId="ADAL" clId="{AAFA86D8-3660-4574-927E-670762933EB6}" dt="2021-10-15T10:36:41.979" v="2433"/>
          <ac:inkMkLst>
            <pc:docMk/>
            <pc:sldMk cId="0" sldId="307"/>
            <ac:inkMk id="168598" creationId="{7C532E19-A5E0-426D-A96C-A398014A926B}"/>
          </ac:inkMkLst>
        </pc:inkChg>
      </pc:sldChg>
      <pc:sldChg chg="addSp delSp modSp mod">
        <pc:chgData name="Le Vinh Thinh" userId="7b31fadc-e233-4086-a9fa-8d2746a5e226" providerId="ADAL" clId="{AAFA86D8-3660-4574-927E-670762933EB6}" dt="2021-10-15T10:37:24.142" v="2441" actId="9405"/>
        <pc:sldMkLst>
          <pc:docMk/>
          <pc:sldMk cId="0" sldId="308"/>
        </pc:sldMkLst>
        <pc:grpChg chg="del mod">
          <ac:chgData name="Le Vinh Thinh" userId="7b31fadc-e233-4086-a9fa-8d2746a5e226" providerId="ADAL" clId="{AAFA86D8-3660-4574-927E-670762933EB6}" dt="2021-10-12T06:51:28.817" v="774"/>
          <ac:grpSpMkLst>
            <pc:docMk/>
            <pc:sldMk cId="0" sldId="308"/>
            <ac:grpSpMk id="5" creationId="{79CB19BC-D53D-46A8-B47F-79E63AC3D547}"/>
          </ac:grpSpMkLst>
        </pc:grpChg>
        <pc:grpChg chg="del mod">
          <ac:chgData name="Le Vinh Thinh" userId="7b31fadc-e233-4086-a9fa-8d2746a5e226" providerId="ADAL" clId="{AAFA86D8-3660-4574-927E-670762933EB6}" dt="2021-10-12T06:51:31.384" v="776"/>
          <ac:grpSpMkLst>
            <pc:docMk/>
            <pc:sldMk cId="0" sldId="308"/>
            <ac:grpSpMk id="9" creationId="{7A2FA861-F67D-4223-9349-A16FAF300255}"/>
          </ac:grpSpMkLst>
        </pc:grpChg>
        <pc:grpChg chg="del mod">
          <ac:chgData name="Le Vinh Thinh" userId="7b31fadc-e233-4086-a9fa-8d2746a5e226" providerId="ADAL" clId="{AAFA86D8-3660-4574-927E-670762933EB6}" dt="2021-10-12T06:52:01.849" v="782"/>
          <ac:grpSpMkLst>
            <pc:docMk/>
            <pc:sldMk cId="0" sldId="308"/>
            <ac:grpSpMk id="11" creationId="{0DE7A649-4FA5-4947-842E-D511ED139547}"/>
          </ac:grpSpMkLst>
        </pc:grpChg>
        <pc:grpChg chg="del mod">
          <ac:chgData name="Le Vinh Thinh" userId="7b31fadc-e233-4086-a9fa-8d2746a5e226" providerId="ADAL" clId="{AAFA86D8-3660-4574-927E-670762933EB6}" dt="2021-10-12T06:52:34.883" v="795" actId="478"/>
          <ac:grpSpMkLst>
            <pc:docMk/>
            <pc:sldMk cId="0" sldId="308"/>
            <ac:grpSpMk id="15" creationId="{F6C9A09B-B67F-44E3-88C7-6DE4736D9BF9}"/>
          </ac:grpSpMkLst>
        </pc:grpChg>
        <pc:grpChg chg="del mod">
          <ac:chgData name="Le Vinh Thinh" userId="7b31fadc-e233-4086-a9fa-8d2746a5e226" providerId="ADAL" clId="{AAFA86D8-3660-4574-927E-670762933EB6}" dt="2021-10-12T06:52:05.528" v="785"/>
          <ac:grpSpMkLst>
            <pc:docMk/>
            <pc:sldMk cId="0" sldId="308"/>
            <ac:grpSpMk id="17" creationId="{8F5F5B5F-ED9E-4BDC-9DB5-B8D99819D5ED}"/>
          </ac:grpSpMkLst>
        </pc:grpChg>
        <pc:grpChg chg="del mod">
          <ac:chgData name="Le Vinh Thinh" userId="7b31fadc-e233-4086-a9fa-8d2746a5e226" providerId="ADAL" clId="{AAFA86D8-3660-4574-927E-670762933EB6}" dt="2021-10-12T06:52:20.487" v="792" actId="478"/>
          <ac:grpSpMkLst>
            <pc:docMk/>
            <pc:sldMk cId="0" sldId="308"/>
            <ac:grpSpMk id="20" creationId="{CEE66C8C-10D6-4527-AAF0-CA577BED192B}"/>
          </ac:grpSpMkLst>
        </pc:grpChg>
        <pc:grpChg chg="del mod">
          <ac:chgData name="Le Vinh Thinh" userId="7b31fadc-e233-4086-a9fa-8d2746a5e226" providerId="ADAL" clId="{AAFA86D8-3660-4574-927E-670762933EB6}" dt="2021-10-12T06:53:54.767" v="808"/>
          <ac:grpSpMkLst>
            <pc:docMk/>
            <pc:sldMk cId="0" sldId="308"/>
            <ac:grpSpMk id="25" creationId="{CD53C1A1-30A1-46AB-97E8-B8D291EA5CF5}"/>
          </ac:grpSpMkLst>
        </pc:grpChg>
        <pc:grpChg chg="del mod">
          <ac:chgData name="Le Vinh Thinh" userId="7b31fadc-e233-4086-a9fa-8d2746a5e226" providerId="ADAL" clId="{AAFA86D8-3660-4574-927E-670762933EB6}" dt="2021-10-12T06:54:00.403" v="811"/>
          <ac:grpSpMkLst>
            <pc:docMk/>
            <pc:sldMk cId="0" sldId="308"/>
            <ac:grpSpMk id="30" creationId="{7352F645-32B7-4DC3-B22E-A2BCFBADD0ED}"/>
          </ac:grpSpMkLst>
        </pc:grpChg>
        <pc:grpChg chg="del mod">
          <ac:chgData name="Le Vinh Thinh" userId="7b31fadc-e233-4086-a9fa-8d2746a5e226" providerId="ADAL" clId="{AAFA86D8-3660-4574-927E-670762933EB6}" dt="2021-10-12T06:55:35.410" v="816"/>
          <ac:grpSpMkLst>
            <pc:docMk/>
            <pc:sldMk cId="0" sldId="308"/>
            <ac:grpSpMk id="32" creationId="{C417216B-96A2-4872-B881-7B65662DEEC4}"/>
          </ac:grpSpMkLst>
        </pc:grpChg>
        <pc:grpChg chg="del mod">
          <ac:chgData name="Le Vinh Thinh" userId="7b31fadc-e233-4086-a9fa-8d2746a5e226" providerId="ADAL" clId="{AAFA86D8-3660-4574-927E-670762933EB6}" dt="2021-10-12T06:55:44.889" v="822"/>
          <ac:grpSpMkLst>
            <pc:docMk/>
            <pc:sldMk cId="0" sldId="308"/>
            <ac:grpSpMk id="35" creationId="{DD230A92-8097-4269-A927-83860C5E34FB}"/>
          </ac:grpSpMkLst>
        </pc:grpChg>
        <pc:grpChg chg="del mod">
          <ac:chgData name="Le Vinh Thinh" userId="7b31fadc-e233-4086-a9fa-8d2746a5e226" providerId="ADAL" clId="{AAFA86D8-3660-4574-927E-670762933EB6}" dt="2021-10-12T06:55:38.381" v="818"/>
          <ac:grpSpMkLst>
            <pc:docMk/>
            <pc:sldMk cId="0" sldId="308"/>
            <ac:grpSpMk id="40" creationId="{3C2A7CD0-1AC5-44F7-9954-3CCE83099E62}"/>
          </ac:grpSpMkLst>
        </pc:grpChg>
        <pc:grpChg chg="del mod">
          <ac:chgData name="Le Vinh Thinh" userId="7b31fadc-e233-4086-a9fa-8d2746a5e226" providerId="ADAL" clId="{AAFA86D8-3660-4574-927E-670762933EB6}" dt="2021-10-12T06:55:38.381" v="818"/>
          <ac:grpSpMkLst>
            <pc:docMk/>
            <pc:sldMk cId="0" sldId="308"/>
            <ac:grpSpMk id="41" creationId="{FB36602A-C5A0-471B-8871-792A28276B53}"/>
          </ac:grpSpMkLst>
        </pc:grpChg>
        <pc:grpChg chg="del mod">
          <ac:chgData name="Le Vinh Thinh" userId="7b31fadc-e233-4086-a9fa-8d2746a5e226" providerId="ADAL" clId="{AAFA86D8-3660-4574-927E-670762933EB6}" dt="2021-10-12T06:55:44.889" v="822"/>
          <ac:grpSpMkLst>
            <pc:docMk/>
            <pc:sldMk cId="0" sldId="308"/>
            <ac:grpSpMk id="43" creationId="{A1477A4F-80B3-472D-AB9A-42305CCEDD53}"/>
          </ac:grpSpMkLst>
        </pc:grpChg>
        <pc:grpChg chg="del mod">
          <ac:chgData name="Le Vinh Thinh" userId="7b31fadc-e233-4086-a9fa-8d2746a5e226" providerId="ADAL" clId="{AAFA86D8-3660-4574-927E-670762933EB6}" dt="2021-10-12T06:55:52.096" v="827"/>
          <ac:grpSpMkLst>
            <pc:docMk/>
            <pc:sldMk cId="0" sldId="308"/>
            <ac:grpSpMk id="47" creationId="{9D97DDAC-3C94-4835-A48C-4E4530DD28DD}"/>
          </ac:grpSpMkLst>
        </pc:grpChg>
        <pc:grpChg chg="del mod">
          <ac:chgData name="Le Vinh Thinh" userId="7b31fadc-e233-4086-a9fa-8d2746a5e226" providerId="ADAL" clId="{AAFA86D8-3660-4574-927E-670762933EB6}" dt="2021-10-12T06:55:58.465" v="832"/>
          <ac:grpSpMkLst>
            <pc:docMk/>
            <pc:sldMk cId="0" sldId="308"/>
            <ac:grpSpMk id="52" creationId="{AAF5D34F-8E56-4DE3-BC91-268524F25B31}"/>
          </ac:grpSpMkLst>
        </pc:grpChg>
        <pc:grpChg chg="del mod">
          <ac:chgData name="Le Vinh Thinh" userId="7b31fadc-e233-4086-a9fa-8d2746a5e226" providerId="ADAL" clId="{AAFA86D8-3660-4574-927E-670762933EB6}" dt="2021-10-12T06:56:01.361" v="836"/>
          <ac:grpSpMkLst>
            <pc:docMk/>
            <pc:sldMk cId="0" sldId="308"/>
            <ac:grpSpMk id="57" creationId="{2C300822-1DB0-4409-A73C-F42DF6746276}"/>
          </ac:grpSpMkLst>
        </pc:grpChg>
        <pc:grpChg chg="del mod">
          <ac:chgData name="Le Vinh Thinh" userId="7b31fadc-e233-4086-a9fa-8d2746a5e226" providerId="ADAL" clId="{AAFA86D8-3660-4574-927E-670762933EB6}" dt="2021-10-12T06:56:07.057" v="837" actId="478"/>
          <ac:grpSpMkLst>
            <pc:docMk/>
            <pc:sldMk cId="0" sldId="308"/>
            <ac:grpSpMk id="61" creationId="{55698B28-F787-4EEA-9317-D635348845A0}"/>
          </ac:grpSpMkLst>
        </pc:grpChg>
        <pc:grpChg chg="del mod">
          <ac:chgData name="Le Vinh Thinh" userId="7b31fadc-e233-4086-a9fa-8d2746a5e226" providerId="ADAL" clId="{AAFA86D8-3660-4574-927E-670762933EB6}" dt="2021-10-12T06:57:45.951" v="848"/>
          <ac:grpSpMkLst>
            <pc:docMk/>
            <pc:sldMk cId="0" sldId="308"/>
            <ac:grpSpMk id="168960" creationId="{D6CEACD5-419D-42B7-87D9-9994D2A9B842}"/>
          </ac:grpSpMkLst>
        </pc:grpChg>
        <pc:grpChg chg="del mod">
          <ac:chgData name="Le Vinh Thinh" userId="7b31fadc-e233-4086-a9fa-8d2746a5e226" providerId="ADAL" clId="{AAFA86D8-3660-4574-927E-670762933EB6}" dt="2021-10-12T06:58:02.521" v="849" actId="478"/>
          <ac:grpSpMkLst>
            <pc:docMk/>
            <pc:sldMk cId="0" sldId="308"/>
            <ac:grpSpMk id="168968" creationId="{924A1C2A-B6C5-4062-A6CF-C9740FCED017}"/>
          </ac:grpSpMkLst>
        </pc:grpChg>
        <pc:grpChg chg="del mod">
          <ac:chgData name="Le Vinh Thinh" userId="7b31fadc-e233-4086-a9fa-8d2746a5e226" providerId="ADAL" clId="{AAFA86D8-3660-4574-927E-670762933EB6}" dt="2021-10-12T07:00:11.508" v="871" actId="478"/>
          <ac:grpSpMkLst>
            <pc:docMk/>
            <pc:sldMk cId="0" sldId="308"/>
            <ac:grpSpMk id="168979" creationId="{17B76B1E-EFEC-4C9E-91C7-00332E30F2E5}"/>
          </ac:grpSpMkLst>
        </pc:grpChg>
        <pc:inkChg chg="add del">
          <ac:chgData name="Le Vinh Thinh" userId="7b31fadc-e233-4086-a9fa-8d2746a5e226" providerId="ADAL" clId="{AAFA86D8-3660-4574-927E-670762933EB6}" dt="2021-10-12T06:52:33.476" v="794" actId="478"/>
          <ac:inkMkLst>
            <pc:docMk/>
            <pc:sldMk cId="0" sldId="308"/>
            <ac:inkMk id="2" creationId="{D78A427D-C700-4115-BEA7-DA99CF9511F6}"/>
          </ac:inkMkLst>
        </pc:inkChg>
        <pc:inkChg chg="add del mod">
          <ac:chgData name="Le Vinh Thinh" userId="7b31fadc-e233-4086-a9fa-8d2746a5e226" providerId="ADAL" clId="{AAFA86D8-3660-4574-927E-670762933EB6}" dt="2021-10-12T06:52:19.141" v="791" actId="478"/>
          <ac:inkMkLst>
            <pc:docMk/>
            <pc:sldMk cId="0" sldId="308"/>
            <ac:inkMk id="3" creationId="{1FFDACFD-1704-45CE-B244-C8CB3395C7E7}"/>
          </ac:inkMkLst>
        </pc:inkChg>
        <pc:inkChg chg="add del mod">
          <ac:chgData name="Le Vinh Thinh" userId="7b31fadc-e233-4086-a9fa-8d2746a5e226" providerId="ADAL" clId="{AAFA86D8-3660-4574-927E-670762933EB6}" dt="2021-10-12T06:52:18.151" v="790" actId="478"/>
          <ac:inkMkLst>
            <pc:docMk/>
            <pc:sldMk cId="0" sldId="308"/>
            <ac:inkMk id="4" creationId="{88DBD097-EE56-474F-83A3-3C94925E0F59}"/>
          </ac:inkMkLst>
        </pc:inkChg>
        <pc:inkChg chg="add del">
          <ac:chgData name="Le Vinh Thinh" userId="7b31fadc-e233-4086-a9fa-8d2746a5e226" providerId="ADAL" clId="{AAFA86D8-3660-4574-927E-670762933EB6}" dt="2021-10-12T06:52:17.202" v="789" actId="478"/>
          <ac:inkMkLst>
            <pc:docMk/>
            <pc:sldMk cId="0" sldId="308"/>
            <ac:inkMk id="6" creationId="{4EFCDF2E-24E7-4DDD-842E-4C3E15781E6D}"/>
          </ac:inkMkLst>
        </pc:inkChg>
        <pc:inkChg chg="add del mod">
          <ac:chgData name="Le Vinh Thinh" userId="7b31fadc-e233-4086-a9fa-8d2746a5e226" providerId="ADAL" clId="{AAFA86D8-3660-4574-927E-670762933EB6}" dt="2021-10-12T06:52:10.985" v="786" actId="478"/>
          <ac:inkMkLst>
            <pc:docMk/>
            <pc:sldMk cId="0" sldId="308"/>
            <ac:inkMk id="7" creationId="{588A24FF-696E-4578-84E5-D00123705BB5}"/>
          </ac:inkMkLst>
        </pc:inkChg>
        <pc:inkChg chg="add mod">
          <ac:chgData name="Le Vinh Thinh" userId="7b31fadc-e233-4086-a9fa-8d2746a5e226" providerId="ADAL" clId="{AAFA86D8-3660-4574-927E-670762933EB6}" dt="2021-10-12T06:52:05.528" v="785"/>
          <ac:inkMkLst>
            <pc:docMk/>
            <pc:sldMk cId="0" sldId="308"/>
            <ac:inkMk id="8" creationId="{6EB41546-A186-43A8-A9C6-BB139D9A0229}"/>
          </ac:inkMkLst>
        </pc:inkChg>
        <pc:inkChg chg="add mod">
          <ac:chgData name="Le Vinh Thinh" userId="7b31fadc-e233-4086-a9fa-8d2746a5e226" providerId="ADAL" clId="{AAFA86D8-3660-4574-927E-670762933EB6}" dt="2021-10-12T06:52:05.528" v="785"/>
          <ac:inkMkLst>
            <pc:docMk/>
            <pc:sldMk cId="0" sldId="308"/>
            <ac:inkMk id="10" creationId="{98262CC4-779A-4671-BA76-B37BFF0CB5A4}"/>
          </ac:inkMkLst>
        </pc:inkChg>
        <pc:inkChg chg="add del mod">
          <ac:chgData name="Le Vinh Thinh" userId="7b31fadc-e233-4086-a9fa-8d2746a5e226" providerId="ADAL" clId="{AAFA86D8-3660-4574-927E-670762933EB6}" dt="2021-10-12T06:52:14.858" v="787" actId="478"/>
          <ac:inkMkLst>
            <pc:docMk/>
            <pc:sldMk cId="0" sldId="308"/>
            <ac:inkMk id="12" creationId="{4521D719-2DD8-41C0-A90C-03A1258D8EA2}"/>
          </ac:inkMkLst>
        </pc:inkChg>
        <pc:inkChg chg="add mod">
          <ac:chgData name="Le Vinh Thinh" userId="7b31fadc-e233-4086-a9fa-8d2746a5e226" providerId="ADAL" clId="{AAFA86D8-3660-4574-927E-670762933EB6}" dt="2021-10-12T06:51:59.366" v="780"/>
          <ac:inkMkLst>
            <pc:docMk/>
            <pc:sldMk cId="0" sldId="308"/>
            <ac:inkMk id="13" creationId="{7B7A252B-9CBB-403B-A7D2-D36DFB48D943}"/>
          </ac:inkMkLst>
        </pc:inkChg>
        <pc:inkChg chg="add mod">
          <ac:chgData name="Le Vinh Thinh" userId="7b31fadc-e233-4086-a9fa-8d2746a5e226" providerId="ADAL" clId="{AAFA86D8-3660-4574-927E-670762933EB6}" dt="2021-10-12T06:51:59.366" v="780"/>
          <ac:inkMkLst>
            <pc:docMk/>
            <pc:sldMk cId="0" sldId="308"/>
            <ac:inkMk id="14" creationId="{D327AC45-1043-46C8-9269-559AEA05FABE}"/>
          </ac:inkMkLst>
        </pc:inkChg>
        <pc:inkChg chg="add del mod">
          <ac:chgData name="Le Vinh Thinh" userId="7b31fadc-e233-4086-a9fa-8d2746a5e226" providerId="ADAL" clId="{AAFA86D8-3660-4574-927E-670762933EB6}" dt="2021-10-12T06:52:36.436" v="796" actId="478"/>
          <ac:inkMkLst>
            <pc:docMk/>
            <pc:sldMk cId="0" sldId="308"/>
            <ac:inkMk id="16" creationId="{3D839285-1BC0-409A-A2A4-C9E63E3B5CB3}"/>
          </ac:inkMkLst>
        </pc:inkChg>
        <pc:inkChg chg="add del">
          <ac:chgData name="Le Vinh Thinh" userId="7b31fadc-e233-4086-a9fa-8d2746a5e226" providerId="ADAL" clId="{AAFA86D8-3660-4574-927E-670762933EB6}" dt="2021-10-12T06:52:15.905" v="788" actId="478"/>
          <ac:inkMkLst>
            <pc:docMk/>
            <pc:sldMk cId="0" sldId="308"/>
            <ac:inkMk id="18" creationId="{D24A8839-DCE2-408E-946C-99084218F518}"/>
          </ac:inkMkLst>
        </pc:inkChg>
        <pc:inkChg chg="add mod">
          <ac:chgData name="Le Vinh Thinh" userId="7b31fadc-e233-4086-a9fa-8d2746a5e226" providerId="ADAL" clId="{AAFA86D8-3660-4574-927E-670762933EB6}" dt="2021-10-12T06:52:05.528" v="785"/>
          <ac:inkMkLst>
            <pc:docMk/>
            <pc:sldMk cId="0" sldId="308"/>
            <ac:inkMk id="19" creationId="{7802C3B7-C7C0-40D9-A23D-1FB48D07263D}"/>
          </ac:inkMkLst>
        </pc:inkChg>
        <pc:inkChg chg="add del">
          <ac:chgData name="Le Vinh Thinh" userId="7b31fadc-e233-4086-a9fa-8d2746a5e226" providerId="ADAL" clId="{AAFA86D8-3660-4574-927E-670762933EB6}" dt="2021-10-12T06:52:37.404" v="797" actId="478"/>
          <ac:inkMkLst>
            <pc:docMk/>
            <pc:sldMk cId="0" sldId="308"/>
            <ac:inkMk id="21" creationId="{ACE58762-7805-4E71-AD31-A1E1819837B8}"/>
          </ac:inkMkLst>
        </pc:inkChg>
        <pc:inkChg chg="add del">
          <ac:chgData name="Le Vinh Thinh" userId="7b31fadc-e233-4086-a9fa-8d2746a5e226" providerId="ADAL" clId="{AAFA86D8-3660-4574-927E-670762933EB6}" dt="2021-10-12T06:56:11.866" v="839" actId="478"/>
          <ac:inkMkLst>
            <pc:docMk/>
            <pc:sldMk cId="0" sldId="308"/>
            <ac:inkMk id="22" creationId="{20D65AF4-D5D8-48A7-B70E-C8D4AC27487E}"/>
          </ac:inkMkLst>
        </pc:inkChg>
        <pc:inkChg chg="add mod">
          <ac:chgData name="Le Vinh Thinh" userId="7b31fadc-e233-4086-a9fa-8d2746a5e226" providerId="ADAL" clId="{AAFA86D8-3660-4574-927E-670762933EB6}" dt="2021-10-12T06:56:01.361" v="836"/>
          <ac:inkMkLst>
            <pc:docMk/>
            <pc:sldMk cId="0" sldId="308"/>
            <ac:inkMk id="23" creationId="{8FB92D9F-37DF-496E-8C2A-F28421E6AE1E}"/>
          </ac:inkMkLst>
        </pc:inkChg>
        <pc:inkChg chg="add mod">
          <ac:chgData name="Le Vinh Thinh" userId="7b31fadc-e233-4086-a9fa-8d2746a5e226" providerId="ADAL" clId="{AAFA86D8-3660-4574-927E-670762933EB6}" dt="2021-10-12T06:56:01.361" v="836"/>
          <ac:inkMkLst>
            <pc:docMk/>
            <pc:sldMk cId="0" sldId="308"/>
            <ac:inkMk id="24" creationId="{24ACB48F-9120-4E4F-BEC9-A59882075E28}"/>
          </ac:inkMkLst>
        </pc:inkChg>
        <pc:inkChg chg="add del">
          <ac:chgData name="Le Vinh Thinh" userId="7b31fadc-e233-4086-a9fa-8d2746a5e226" providerId="ADAL" clId="{AAFA86D8-3660-4574-927E-670762933EB6}" dt="2021-10-12T06:56:15.747" v="840" actId="478"/>
          <ac:inkMkLst>
            <pc:docMk/>
            <pc:sldMk cId="0" sldId="308"/>
            <ac:inkMk id="26" creationId="{E445C02B-D2B8-4379-9069-3E9811D7EB7F}"/>
          </ac:inkMkLst>
        </pc:inkChg>
        <pc:inkChg chg="add mod">
          <ac:chgData name="Le Vinh Thinh" userId="7b31fadc-e233-4086-a9fa-8d2746a5e226" providerId="ADAL" clId="{AAFA86D8-3660-4574-927E-670762933EB6}" dt="2021-10-12T06:56:01.361" v="836"/>
          <ac:inkMkLst>
            <pc:docMk/>
            <pc:sldMk cId="0" sldId="308"/>
            <ac:inkMk id="27" creationId="{9F4E98B0-921D-4908-983F-F3490806A94C}"/>
          </ac:inkMkLst>
        </pc:inkChg>
        <pc:inkChg chg="add mod">
          <ac:chgData name="Le Vinh Thinh" userId="7b31fadc-e233-4086-a9fa-8d2746a5e226" providerId="ADAL" clId="{AAFA86D8-3660-4574-927E-670762933EB6}" dt="2021-10-12T06:56:01.361" v="836"/>
          <ac:inkMkLst>
            <pc:docMk/>
            <pc:sldMk cId="0" sldId="308"/>
            <ac:inkMk id="28" creationId="{59C96FB6-D256-4A69-A7CB-B32AF3549DA1}"/>
          </ac:inkMkLst>
        </pc:inkChg>
        <pc:inkChg chg="add mod">
          <ac:chgData name="Le Vinh Thinh" userId="7b31fadc-e233-4086-a9fa-8d2746a5e226" providerId="ADAL" clId="{AAFA86D8-3660-4574-927E-670762933EB6}" dt="2021-10-12T06:56:01.361" v="836"/>
          <ac:inkMkLst>
            <pc:docMk/>
            <pc:sldMk cId="0" sldId="308"/>
            <ac:inkMk id="29" creationId="{B94C2A21-E5F6-4099-A2B5-6A83F3540B48}"/>
          </ac:inkMkLst>
        </pc:inkChg>
        <pc:inkChg chg="add del mod">
          <ac:chgData name="Le Vinh Thinh" userId="7b31fadc-e233-4086-a9fa-8d2746a5e226" providerId="ADAL" clId="{AAFA86D8-3660-4574-927E-670762933EB6}" dt="2021-10-12T06:56:10.542" v="838" actId="478"/>
          <ac:inkMkLst>
            <pc:docMk/>
            <pc:sldMk cId="0" sldId="308"/>
            <ac:inkMk id="31" creationId="{DCD3999E-E833-4B06-BF15-224EB864AFA7}"/>
          </ac:inkMkLst>
        </pc:inkChg>
        <pc:inkChg chg="add mod">
          <ac:chgData name="Le Vinh Thinh" userId="7b31fadc-e233-4086-a9fa-8d2746a5e226" providerId="ADAL" clId="{AAFA86D8-3660-4574-927E-670762933EB6}" dt="2021-10-12T06:56:01.361" v="836"/>
          <ac:inkMkLst>
            <pc:docMk/>
            <pc:sldMk cId="0" sldId="308"/>
            <ac:inkMk id="33" creationId="{46696F11-2B3F-4A95-ADCD-4ED333C6C623}"/>
          </ac:inkMkLst>
        </pc:inkChg>
        <pc:inkChg chg="add mod">
          <ac:chgData name="Le Vinh Thinh" userId="7b31fadc-e233-4086-a9fa-8d2746a5e226" providerId="ADAL" clId="{AAFA86D8-3660-4574-927E-670762933EB6}" dt="2021-10-12T06:56:01.361" v="836"/>
          <ac:inkMkLst>
            <pc:docMk/>
            <pc:sldMk cId="0" sldId="308"/>
            <ac:inkMk id="34" creationId="{18C1ECFE-5668-4923-9909-32B0841487EC}"/>
          </ac:inkMkLst>
        </pc:inkChg>
        <pc:inkChg chg="add mod">
          <ac:chgData name="Le Vinh Thinh" userId="7b31fadc-e233-4086-a9fa-8d2746a5e226" providerId="ADAL" clId="{AAFA86D8-3660-4574-927E-670762933EB6}" dt="2021-10-12T06:56:01.361" v="836"/>
          <ac:inkMkLst>
            <pc:docMk/>
            <pc:sldMk cId="0" sldId="308"/>
            <ac:inkMk id="36" creationId="{6087E4C6-7D03-40F4-9306-80229FE82DD7}"/>
          </ac:inkMkLst>
        </pc:inkChg>
        <pc:inkChg chg="add mod">
          <ac:chgData name="Le Vinh Thinh" userId="7b31fadc-e233-4086-a9fa-8d2746a5e226" providerId="ADAL" clId="{AAFA86D8-3660-4574-927E-670762933EB6}" dt="2021-10-12T06:56:01.361" v="836"/>
          <ac:inkMkLst>
            <pc:docMk/>
            <pc:sldMk cId="0" sldId="308"/>
            <ac:inkMk id="37" creationId="{A112F95C-9E60-4113-8CD5-2D12D0EEBCEF}"/>
          </ac:inkMkLst>
        </pc:inkChg>
        <pc:inkChg chg="add mod">
          <ac:chgData name="Le Vinh Thinh" userId="7b31fadc-e233-4086-a9fa-8d2746a5e226" providerId="ADAL" clId="{AAFA86D8-3660-4574-927E-670762933EB6}" dt="2021-10-12T06:56:01.361" v="836"/>
          <ac:inkMkLst>
            <pc:docMk/>
            <pc:sldMk cId="0" sldId="308"/>
            <ac:inkMk id="38" creationId="{67678CBD-B8D6-40EF-B382-655461E1DAD8}"/>
          </ac:inkMkLst>
        </pc:inkChg>
        <pc:inkChg chg="add mod">
          <ac:chgData name="Le Vinh Thinh" userId="7b31fadc-e233-4086-a9fa-8d2746a5e226" providerId="ADAL" clId="{AAFA86D8-3660-4574-927E-670762933EB6}" dt="2021-10-12T06:56:01.361" v="836"/>
          <ac:inkMkLst>
            <pc:docMk/>
            <pc:sldMk cId="0" sldId="308"/>
            <ac:inkMk id="39" creationId="{274D300F-4021-429D-9409-F3F547D18995}"/>
          </ac:inkMkLst>
        </pc:inkChg>
        <pc:inkChg chg="add mod">
          <ac:chgData name="Le Vinh Thinh" userId="7b31fadc-e233-4086-a9fa-8d2746a5e226" providerId="ADAL" clId="{AAFA86D8-3660-4574-927E-670762933EB6}" dt="2021-10-12T06:56:01.361" v="836"/>
          <ac:inkMkLst>
            <pc:docMk/>
            <pc:sldMk cId="0" sldId="308"/>
            <ac:inkMk id="42" creationId="{81E260B9-999F-440D-BDE3-DBFDD49A3541}"/>
          </ac:inkMkLst>
        </pc:inkChg>
        <pc:inkChg chg="add mod">
          <ac:chgData name="Le Vinh Thinh" userId="7b31fadc-e233-4086-a9fa-8d2746a5e226" providerId="ADAL" clId="{AAFA86D8-3660-4574-927E-670762933EB6}" dt="2021-10-12T06:56:01.361" v="836"/>
          <ac:inkMkLst>
            <pc:docMk/>
            <pc:sldMk cId="0" sldId="308"/>
            <ac:inkMk id="44" creationId="{4192C853-C885-4622-B4E3-6A8EB681A0FC}"/>
          </ac:inkMkLst>
        </pc:inkChg>
        <pc:inkChg chg="add mod">
          <ac:chgData name="Le Vinh Thinh" userId="7b31fadc-e233-4086-a9fa-8d2746a5e226" providerId="ADAL" clId="{AAFA86D8-3660-4574-927E-670762933EB6}" dt="2021-10-12T06:56:01.361" v="836"/>
          <ac:inkMkLst>
            <pc:docMk/>
            <pc:sldMk cId="0" sldId="308"/>
            <ac:inkMk id="45" creationId="{F09363BF-D4FB-4C35-A9BE-CACE878D914B}"/>
          </ac:inkMkLst>
        </pc:inkChg>
        <pc:inkChg chg="add mod">
          <ac:chgData name="Le Vinh Thinh" userId="7b31fadc-e233-4086-a9fa-8d2746a5e226" providerId="ADAL" clId="{AAFA86D8-3660-4574-927E-670762933EB6}" dt="2021-10-12T06:56:01.361" v="836"/>
          <ac:inkMkLst>
            <pc:docMk/>
            <pc:sldMk cId="0" sldId="308"/>
            <ac:inkMk id="46" creationId="{4473AD23-2C52-4DDB-BF18-92BEA5D94222}"/>
          </ac:inkMkLst>
        </pc:inkChg>
        <pc:inkChg chg="add mod">
          <ac:chgData name="Le Vinh Thinh" userId="7b31fadc-e233-4086-a9fa-8d2746a5e226" providerId="ADAL" clId="{AAFA86D8-3660-4574-927E-670762933EB6}" dt="2021-10-12T06:56:01.361" v="836"/>
          <ac:inkMkLst>
            <pc:docMk/>
            <pc:sldMk cId="0" sldId="308"/>
            <ac:inkMk id="48" creationId="{13CCE0F4-B2F4-4E3C-AC19-03A69C321B9C}"/>
          </ac:inkMkLst>
        </pc:inkChg>
        <pc:inkChg chg="add mod">
          <ac:chgData name="Le Vinh Thinh" userId="7b31fadc-e233-4086-a9fa-8d2746a5e226" providerId="ADAL" clId="{AAFA86D8-3660-4574-927E-670762933EB6}" dt="2021-10-12T06:56:01.361" v="836"/>
          <ac:inkMkLst>
            <pc:docMk/>
            <pc:sldMk cId="0" sldId="308"/>
            <ac:inkMk id="49" creationId="{A5DBE589-D4FD-42EC-9494-663D1038F4C5}"/>
          </ac:inkMkLst>
        </pc:inkChg>
        <pc:inkChg chg="add mod">
          <ac:chgData name="Le Vinh Thinh" userId="7b31fadc-e233-4086-a9fa-8d2746a5e226" providerId="ADAL" clId="{AAFA86D8-3660-4574-927E-670762933EB6}" dt="2021-10-12T06:56:01.361" v="836"/>
          <ac:inkMkLst>
            <pc:docMk/>
            <pc:sldMk cId="0" sldId="308"/>
            <ac:inkMk id="50" creationId="{204487FD-B616-4465-9FD2-5DBA653B0C03}"/>
          </ac:inkMkLst>
        </pc:inkChg>
        <pc:inkChg chg="add mod">
          <ac:chgData name="Le Vinh Thinh" userId="7b31fadc-e233-4086-a9fa-8d2746a5e226" providerId="ADAL" clId="{AAFA86D8-3660-4574-927E-670762933EB6}" dt="2021-10-12T06:56:01.361" v="836"/>
          <ac:inkMkLst>
            <pc:docMk/>
            <pc:sldMk cId="0" sldId="308"/>
            <ac:inkMk id="51" creationId="{808A59E2-4063-4048-B7FD-36B244C61476}"/>
          </ac:inkMkLst>
        </pc:inkChg>
        <pc:inkChg chg="add mod">
          <ac:chgData name="Le Vinh Thinh" userId="7b31fadc-e233-4086-a9fa-8d2746a5e226" providerId="ADAL" clId="{AAFA86D8-3660-4574-927E-670762933EB6}" dt="2021-10-12T06:56:01.361" v="836"/>
          <ac:inkMkLst>
            <pc:docMk/>
            <pc:sldMk cId="0" sldId="308"/>
            <ac:inkMk id="53" creationId="{45A54581-6FDB-4015-AB6E-20A5E6DB1F87}"/>
          </ac:inkMkLst>
        </pc:inkChg>
        <pc:inkChg chg="add mod">
          <ac:chgData name="Le Vinh Thinh" userId="7b31fadc-e233-4086-a9fa-8d2746a5e226" providerId="ADAL" clId="{AAFA86D8-3660-4574-927E-670762933EB6}" dt="2021-10-12T06:56:01.361" v="836"/>
          <ac:inkMkLst>
            <pc:docMk/>
            <pc:sldMk cId="0" sldId="308"/>
            <ac:inkMk id="54" creationId="{F0E92A3F-53AD-463C-99F9-116C088ADE46}"/>
          </ac:inkMkLst>
        </pc:inkChg>
        <pc:inkChg chg="add mod">
          <ac:chgData name="Le Vinh Thinh" userId="7b31fadc-e233-4086-a9fa-8d2746a5e226" providerId="ADAL" clId="{AAFA86D8-3660-4574-927E-670762933EB6}" dt="2021-10-12T06:56:01.361" v="836"/>
          <ac:inkMkLst>
            <pc:docMk/>
            <pc:sldMk cId="0" sldId="308"/>
            <ac:inkMk id="55" creationId="{D4F2B7C2-A8FD-4AD3-A600-AACDAA39F3E5}"/>
          </ac:inkMkLst>
        </pc:inkChg>
        <pc:inkChg chg="add mod">
          <ac:chgData name="Le Vinh Thinh" userId="7b31fadc-e233-4086-a9fa-8d2746a5e226" providerId="ADAL" clId="{AAFA86D8-3660-4574-927E-670762933EB6}" dt="2021-10-12T06:56:01.361" v="836"/>
          <ac:inkMkLst>
            <pc:docMk/>
            <pc:sldMk cId="0" sldId="308"/>
            <ac:inkMk id="56" creationId="{15942316-59A9-4B10-9321-9689B5363C6F}"/>
          </ac:inkMkLst>
        </pc:inkChg>
        <pc:inkChg chg="add mod">
          <ac:chgData name="Le Vinh Thinh" userId="7b31fadc-e233-4086-a9fa-8d2746a5e226" providerId="ADAL" clId="{AAFA86D8-3660-4574-927E-670762933EB6}" dt="2021-10-12T06:56:01.361" v="836"/>
          <ac:inkMkLst>
            <pc:docMk/>
            <pc:sldMk cId="0" sldId="308"/>
            <ac:inkMk id="58" creationId="{512C7722-EE68-4AE3-8DD8-3C51AC99CB28}"/>
          </ac:inkMkLst>
        </pc:inkChg>
        <pc:inkChg chg="add mod">
          <ac:chgData name="Le Vinh Thinh" userId="7b31fadc-e233-4086-a9fa-8d2746a5e226" providerId="ADAL" clId="{AAFA86D8-3660-4574-927E-670762933EB6}" dt="2021-10-12T06:56:01.361" v="836"/>
          <ac:inkMkLst>
            <pc:docMk/>
            <pc:sldMk cId="0" sldId="308"/>
            <ac:inkMk id="59" creationId="{04898A13-05D3-418C-8437-FDC7D66935D3}"/>
          </ac:inkMkLst>
        </pc:inkChg>
        <pc:inkChg chg="add mod">
          <ac:chgData name="Le Vinh Thinh" userId="7b31fadc-e233-4086-a9fa-8d2746a5e226" providerId="ADAL" clId="{AAFA86D8-3660-4574-927E-670762933EB6}" dt="2021-10-12T06:56:01.361" v="836"/>
          <ac:inkMkLst>
            <pc:docMk/>
            <pc:sldMk cId="0" sldId="308"/>
            <ac:inkMk id="60" creationId="{81371E99-6F8D-4B40-B843-B9E2D41E88A0}"/>
          </ac:inkMkLst>
        </pc:inkChg>
        <pc:inkChg chg="add mod">
          <ac:chgData name="Le Vinh Thinh" userId="7b31fadc-e233-4086-a9fa-8d2746a5e226" providerId="ADAL" clId="{AAFA86D8-3660-4574-927E-670762933EB6}" dt="2021-10-12T06:57:45.951" v="848"/>
          <ac:inkMkLst>
            <pc:docMk/>
            <pc:sldMk cId="0" sldId="308"/>
            <ac:inkMk id="62" creationId="{5E577091-02F6-4AC0-A8D5-C67BC9EC04A3}"/>
          </ac:inkMkLst>
        </pc:inkChg>
        <pc:inkChg chg="add mod">
          <ac:chgData name="Le Vinh Thinh" userId="7b31fadc-e233-4086-a9fa-8d2746a5e226" providerId="ADAL" clId="{AAFA86D8-3660-4574-927E-670762933EB6}" dt="2021-10-12T06:57:45.951" v="848"/>
          <ac:inkMkLst>
            <pc:docMk/>
            <pc:sldMk cId="0" sldId="308"/>
            <ac:inkMk id="63" creationId="{4A3BD61A-9D7B-4FB8-B75F-43B750FBACFB}"/>
          </ac:inkMkLst>
        </pc:inkChg>
        <pc:inkChg chg="add del">
          <ac:chgData name="Le Vinh Thinh" userId="7b31fadc-e233-4086-a9fa-8d2746a5e226" providerId="ADAL" clId="{AAFA86D8-3660-4574-927E-670762933EB6}" dt="2021-10-12T06:58:06.209" v="850" actId="478"/>
          <ac:inkMkLst>
            <pc:docMk/>
            <pc:sldMk cId="0" sldId="308"/>
            <ac:inkMk id="168961" creationId="{14C1F989-240C-4019-A0F4-AB03471706A2}"/>
          </ac:inkMkLst>
        </pc:inkChg>
        <pc:inkChg chg="add del">
          <ac:chgData name="Le Vinh Thinh" userId="7b31fadc-e233-4086-a9fa-8d2746a5e226" providerId="ADAL" clId="{AAFA86D8-3660-4574-927E-670762933EB6}" dt="2021-10-12T06:58:07.558" v="851" actId="478"/>
          <ac:inkMkLst>
            <pc:docMk/>
            <pc:sldMk cId="0" sldId="308"/>
            <ac:inkMk id="168963" creationId="{A7C83821-456D-4B7A-A50A-7FAD178D49DF}"/>
          </ac:inkMkLst>
        </pc:inkChg>
        <pc:inkChg chg="add mod">
          <ac:chgData name="Le Vinh Thinh" userId="7b31fadc-e233-4086-a9fa-8d2746a5e226" providerId="ADAL" clId="{AAFA86D8-3660-4574-927E-670762933EB6}" dt="2021-10-12T06:57:45.951" v="848"/>
          <ac:inkMkLst>
            <pc:docMk/>
            <pc:sldMk cId="0" sldId="308"/>
            <ac:inkMk id="168966" creationId="{A54E0BB4-F2CA-418E-B909-506349400F82}"/>
          </ac:inkMkLst>
        </pc:inkChg>
        <pc:inkChg chg="add mod">
          <ac:chgData name="Le Vinh Thinh" userId="7b31fadc-e233-4086-a9fa-8d2746a5e226" providerId="ADAL" clId="{AAFA86D8-3660-4574-927E-670762933EB6}" dt="2021-10-12T06:57:45.951" v="848"/>
          <ac:inkMkLst>
            <pc:docMk/>
            <pc:sldMk cId="0" sldId="308"/>
            <ac:inkMk id="168967" creationId="{0CA898E8-A3FA-49F1-A57B-02D50A210D16}"/>
          </ac:inkMkLst>
        </pc:inkChg>
        <pc:inkChg chg="add del">
          <ac:chgData name="Le Vinh Thinh" userId="7b31fadc-e233-4086-a9fa-8d2746a5e226" providerId="ADAL" clId="{AAFA86D8-3660-4574-927E-670762933EB6}" dt="2021-10-12T06:58:51.667" v="860" actId="478"/>
          <ac:inkMkLst>
            <pc:docMk/>
            <pc:sldMk cId="0" sldId="308"/>
            <ac:inkMk id="168969" creationId="{F6579F78-0DF8-4A62-8097-32BB3B5147D0}"/>
          </ac:inkMkLst>
        </pc:inkChg>
        <pc:inkChg chg="add del">
          <ac:chgData name="Le Vinh Thinh" userId="7b31fadc-e233-4086-a9fa-8d2746a5e226" providerId="ADAL" clId="{AAFA86D8-3660-4574-927E-670762933EB6}" dt="2021-10-12T06:58:55.546" v="863" actId="478"/>
          <ac:inkMkLst>
            <pc:docMk/>
            <pc:sldMk cId="0" sldId="308"/>
            <ac:inkMk id="168970" creationId="{2A676F69-94FC-4FAF-9E2C-213C17334790}"/>
          </ac:inkMkLst>
        </pc:inkChg>
        <pc:inkChg chg="add del">
          <ac:chgData name="Le Vinh Thinh" userId="7b31fadc-e233-4086-a9fa-8d2746a5e226" providerId="ADAL" clId="{AAFA86D8-3660-4574-927E-670762933EB6}" dt="2021-10-12T06:58:50.213" v="859" actId="478"/>
          <ac:inkMkLst>
            <pc:docMk/>
            <pc:sldMk cId="0" sldId="308"/>
            <ac:inkMk id="168971" creationId="{F89224B3-72CA-48DB-ADC5-AC607A6B254C}"/>
          </ac:inkMkLst>
        </pc:inkChg>
        <pc:inkChg chg="add del">
          <ac:chgData name="Le Vinh Thinh" userId="7b31fadc-e233-4086-a9fa-8d2746a5e226" providerId="ADAL" clId="{AAFA86D8-3660-4574-927E-670762933EB6}" dt="2021-10-12T06:58:48.923" v="858" actId="478"/>
          <ac:inkMkLst>
            <pc:docMk/>
            <pc:sldMk cId="0" sldId="308"/>
            <ac:inkMk id="168972" creationId="{76BA749B-8916-4F65-B82B-E48A7AEEBE6F}"/>
          </ac:inkMkLst>
        </pc:inkChg>
        <pc:inkChg chg="add del">
          <ac:chgData name="Le Vinh Thinh" userId="7b31fadc-e233-4086-a9fa-8d2746a5e226" providerId="ADAL" clId="{AAFA86D8-3660-4574-927E-670762933EB6}" dt="2021-10-12T06:58:52.821" v="861" actId="478"/>
          <ac:inkMkLst>
            <pc:docMk/>
            <pc:sldMk cId="0" sldId="308"/>
            <ac:inkMk id="168973" creationId="{A03A5B88-1BF8-46A4-9906-38CF6B2E6300}"/>
          </ac:inkMkLst>
        </pc:inkChg>
        <pc:inkChg chg="add del">
          <ac:chgData name="Le Vinh Thinh" userId="7b31fadc-e233-4086-a9fa-8d2746a5e226" providerId="ADAL" clId="{AAFA86D8-3660-4574-927E-670762933EB6}" dt="2021-10-12T06:58:54.444" v="862" actId="478"/>
          <ac:inkMkLst>
            <pc:docMk/>
            <pc:sldMk cId="0" sldId="308"/>
            <ac:inkMk id="168974" creationId="{D453B9AD-34C0-4A0F-8A27-0760AFA1D802}"/>
          </ac:inkMkLst>
        </pc:inkChg>
        <pc:inkChg chg="add del">
          <ac:chgData name="Le Vinh Thinh" userId="7b31fadc-e233-4086-a9fa-8d2746a5e226" providerId="ADAL" clId="{AAFA86D8-3660-4574-927E-670762933EB6}" dt="2021-10-12T07:00:13.046" v="873" actId="478"/>
          <ac:inkMkLst>
            <pc:docMk/>
            <pc:sldMk cId="0" sldId="308"/>
            <ac:inkMk id="168975" creationId="{59C3A510-3087-47F1-ADC7-FBF29EC38D28}"/>
          </ac:inkMkLst>
        </pc:inkChg>
        <pc:inkChg chg="add del">
          <ac:chgData name="Le Vinh Thinh" userId="7b31fadc-e233-4086-a9fa-8d2746a5e226" providerId="ADAL" clId="{AAFA86D8-3660-4574-927E-670762933EB6}" dt="2021-10-12T07:00:15.332" v="875" actId="478"/>
          <ac:inkMkLst>
            <pc:docMk/>
            <pc:sldMk cId="0" sldId="308"/>
            <ac:inkMk id="168976" creationId="{AC6192D1-75F8-4C11-A750-23EE85D5BB38}"/>
          </ac:inkMkLst>
        </pc:inkChg>
        <pc:inkChg chg="add mod">
          <ac:chgData name="Le Vinh Thinh" userId="7b31fadc-e233-4086-a9fa-8d2746a5e226" providerId="ADAL" clId="{AAFA86D8-3660-4574-927E-670762933EB6}" dt="2021-10-12T06:59:57.213" v="868"/>
          <ac:inkMkLst>
            <pc:docMk/>
            <pc:sldMk cId="0" sldId="308"/>
            <ac:inkMk id="168977" creationId="{FCB01338-BB95-419B-B177-90891C5DCFDB}"/>
          </ac:inkMkLst>
        </pc:inkChg>
        <pc:inkChg chg="add mod">
          <ac:chgData name="Le Vinh Thinh" userId="7b31fadc-e233-4086-a9fa-8d2746a5e226" providerId="ADAL" clId="{AAFA86D8-3660-4574-927E-670762933EB6}" dt="2021-10-12T06:59:57.213" v="868"/>
          <ac:inkMkLst>
            <pc:docMk/>
            <pc:sldMk cId="0" sldId="308"/>
            <ac:inkMk id="168978" creationId="{F5A15524-2849-4F42-93FB-221D271DE48D}"/>
          </ac:inkMkLst>
        </pc:inkChg>
        <pc:inkChg chg="add del">
          <ac:chgData name="Le Vinh Thinh" userId="7b31fadc-e233-4086-a9fa-8d2746a5e226" providerId="ADAL" clId="{AAFA86D8-3660-4574-927E-670762933EB6}" dt="2021-10-12T07:00:14.226" v="874" actId="478"/>
          <ac:inkMkLst>
            <pc:docMk/>
            <pc:sldMk cId="0" sldId="308"/>
            <ac:inkMk id="168980" creationId="{96440153-46A2-4816-AE84-D1ADFD104C7C}"/>
          </ac:inkMkLst>
        </pc:inkChg>
        <pc:inkChg chg="add del">
          <ac:chgData name="Le Vinh Thinh" userId="7b31fadc-e233-4086-a9fa-8d2746a5e226" providerId="ADAL" clId="{AAFA86D8-3660-4574-927E-670762933EB6}" dt="2021-10-12T07:00:12.416" v="872" actId="478"/>
          <ac:inkMkLst>
            <pc:docMk/>
            <pc:sldMk cId="0" sldId="308"/>
            <ac:inkMk id="168981" creationId="{56E8CD06-3852-4EA8-AF36-4A42FEEBD4F9}"/>
          </ac:inkMkLst>
        </pc:inkChg>
        <pc:inkChg chg="add">
          <ac:chgData name="Le Vinh Thinh" userId="7b31fadc-e233-4086-a9fa-8d2746a5e226" providerId="ADAL" clId="{AAFA86D8-3660-4574-927E-670762933EB6}" dt="2021-10-15T10:37:11.855" v="2437" actId="9405"/>
          <ac:inkMkLst>
            <pc:docMk/>
            <pc:sldMk cId="0" sldId="308"/>
            <ac:inkMk id="168982" creationId="{83B60016-9323-44A1-A3F8-F8E5CFF14F4B}"/>
          </ac:inkMkLst>
        </pc:inkChg>
        <pc:inkChg chg="add">
          <ac:chgData name="Le Vinh Thinh" userId="7b31fadc-e233-4086-a9fa-8d2746a5e226" providerId="ADAL" clId="{AAFA86D8-3660-4574-927E-670762933EB6}" dt="2021-10-15T10:37:15.182" v="2438" actId="9405"/>
          <ac:inkMkLst>
            <pc:docMk/>
            <pc:sldMk cId="0" sldId="308"/>
            <ac:inkMk id="168983" creationId="{FE5C0259-A9B7-487C-98EB-D248C1DA56B4}"/>
          </ac:inkMkLst>
        </pc:inkChg>
        <pc:inkChg chg="add">
          <ac:chgData name="Le Vinh Thinh" userId="7b31fadc-e233-4086-a9fa-8d2746a5e226" providerId="ADAL" clId="{AAFA86D8-3660-4574-927E-670762933EB6}" dt="2021-10-15T10:37:17.944" v="2439" actId="9405"/>
          <ac:inkMkLst>
            <pc:docMk/>
            <pc:sldMk cId="0" sldId="308"/>
            <ac:inkMk id="168984" creationId="{21082DB4-E524-4BE2-BE44-22C5DB45B0AC}"/>
          </ac:inkMkLst>
        </pc:inkChg>
        <pc:inkChg chg="add">
          <ac:chgData name="Le Vinh Thinh" userId="7b31fadc-e233-4086-a9fa-8d2746a5e226" providerId="ADAL" clId="{AAFA86D8-3660-4574-927E-670762933EB6}" dt="2021-10-15T10:37:22.401" v="2440" actId="9405"/>
          <ac:inkMkLst>
            <pc:docMk/>
            <pc:sldMk cId="0" sldId="308"/>
            <ac:inkMk id="168985" creationId="{ACF6F1DE-485F-4403-AA11-98C81DE9F4E5}"/>
          </ac:inkMkLst>
        </pc:inkChg>
        <pc:inkChg chg="add">
          <ac:chgData name="Le Vinh Thinh" userId="7b31fadc-e233-4086-a9fa-8d2746a5e226" providerId="ADAL" clId="{AAFA86D8-3660-4574-927E-670762933EB6}" dt="2021-10-15T10:37:24.142" v="2441" actId="9405"/>
          <ac:inkMkLst>
            <pc:docMk/>
            <pc:sldMk cId="0" sldId="308"/>
            <ac:inkMk id="168986" creationId="{63F0F399-A666-4938-9702-679DEA471315}"/>
          </ac:inkMkLst>
        </pc:inkChg>
      </pc:sldChg>
      <pc:sldChg chg="addSp delSp modSp mod">
        <pc:chgData name="Le Vinh Thinh" userId="7b31fadc-e233-4086-a9fa-8d2746a5e226" providerId="ADAL" clId="{AAFA86D8-3660-4574-927E-670762933EB6}" dt="2021-10-15T10:41:41.517" v="2516" actId="478"/>
        <pc:sldMkLst>
          <pc:docMk/>
          <pc:sldMk cId="0" sldId="309"/>
        </pc:sldMkLst>
        <pc:grpChg chg="del mod">
          <ac:chgData name="Le Vinh Thinh" userId="7b31fadc-e233-4086-a9fa-8d2746a5e226" providerId="ADAL" clId="{AAFA86D8-3660-4574-927E-670762933EB6}" dt="2021-10-12T07:12:54.332" v="1038" actId="478"/>
          <ac:grpSpMkLst>
            <pc:docMk/>
            <pc:sldMk cId="0" sldId="309"/>
            <ac:grpSpMk id="13" creationId="{F7E5B023-2CEB-4557-80F7-132F3226F252}"/>
          </ac:grpSpMkLst>
        </pc:grpChg>
        <pc:grpChg chg="del mod">
          <ac:chgData name="Le Vinh Thinh" userId="7b31fadc-e233-4086-a9fa-8d2746a5e226" providerId="ADAL" clId="{AAFA86D8-3660-4574-927E-670762933EB6}" dt="2021-10-12T07:12:51.239" v="1036" actId="478"/>
          <ac:grpSpMkLst>
            <pc:docMk/>
            <pc:sldMk cId="0" sldId="309"/>
            <ac:grpSpMk id="14" creationId="{5FF45C0C-C556-4225-B3A3-FBE8C955E45A}"/>
          </ac:grpSpMkLst>
        </pc:grpChg>
        <pc:grpChg chg="del mod">
          <ac:chgData name="Le Vinh Thinh" userId="7b31fadc-e233-4086-a9fa-8d2746a5e226" providerId="ADAL" clId="{AAFA86D8-3660-4574-927E-670762933EB6}" dt="2021-10-12T07:13:02.586" v="1045" actId="478"/>
          <ac:grpSpMkLst>
            <pc:docMk/>
            <pc:sldMk cId="0" sldId="309"/>
            <ac:grpSpMk id="18" creationId="{CCD8DB19-7827-43E6-9A86-899ADB94D96A}"/>
          </ac:grpSpMkLst>
        </pc:grpChg>
        <pc:grpChg chg="del mod">
          <ac:chgData name="Le Vinh Thinh" userId="7b31fadc-e233-4086-a9fa-8d2746a5e226" providerId="ADAL" clId="{AAFA86D8-3660-4574-927E-670762933EB6}" dt="2021-10-12T07:12:39.854" v="1035"/>
          <ac:grpSpMkLst>
            <pc:docMk/>
            <pc:sldMk cId="0" sldId="309"/>
            <ac:grpSpMk id="23" creationId="{7B2EDDF6-5DE7-484A-8520-D068F5A2483A}"/>
          </ac:grpSpMkLst>
        </pc:grpChg>
        <pc:grpChg chg="del mod">
          <ac:chgData name="Le Vinh Thinh" userId="7b31fadc-e233-4086-a9fa-8d2746a5e226" providerId="ADAL" clId="{AAFA86D8-3660-4574-927E-670762933EB6}" dt="2021-10-12T07:12:57.148" v="1040" actId="478"/>
          <ac:grpSpMkLst>
            <pc:docMk/>
            <pc:sldMk cId="0" sldId="309"/>
            <ac:grpSpMk id="32" creationId="{08BDD0C0-5D98-4344-BB64-9D653A04F518}"/>
          </ac:grpSpMkLst>
        </pc:grpChg>
        <pc:grpChg chg="del mod">
          <ac:chgData name="Le Vinh Thinh" userId="7b31fadc-e233-4086-a9fa-8d2746a5e226" providerId="ADAL" clId="{AAFA86D8-3660-4574-927E-670762933EB6}" dt="2021-10-15T10:41:26.637" v="2511" actId="478"/>
          <ac:grpSpMkLst>
            <pc:docMk/>
            <pc:sldMk cId="0" sldId="309"/>
            <ac:grpSpMk id="43" creationId="{3618923F-0772-4D9C-8994-DA42F0A8F363}"/>
          </ac:grpSpMkLst>
        </pc:grpChg>
        <pc:inkChg chg="add del">
          <ac:chgData name="Le Vinh Thinh" userId="7b31fadc-e233-4086-a9fa-8d2746a5e226" providerId="ADAL" clId="{AAFA86D8-3660-4574-927E-670762933EB6}" dt="2021-10-12T07:12:52.373" v="1037" actId="478"/>
          <ac:inkMkLst>
            <pc:docMk/>
            <pc:sldMk cId="0" sldId="309"/>
            <ac:inkMk id="2" creationId="{C0DEAEE6-83E6-4185-80C0-09D606A68A42}"/>
          </ac:inkMkLst>
        </pc:inkChg>
        <pc:inkChg chg="add del">
          <ac:chgData name="Le Vinh Thinh" userId="7b31fadc-e233-4086-a9fa-8d2746a5e226" providerId="ADAL" clId="{AAFA86D8-3660-4574-927E-670762933EB6}" dt="2021-10-12T07:12:55.156" v="1039" actId="478"/>
          <ac:inkMkLst>
            <pc:docMk/>
            <pc:sldMk cId="0" sldId="309"/>
            <ac:inkMk id="3" creationId="{1660A047-83E3-46F8-969E-2972596F17BD}"/>
          </ac:inkMkLst>
        </pc:inkChg>
        <pc:inkChg chg="add del">
          <ac:chgData name="Le Vinh Thinh" userId="7b31fadc-e233-4086-a9fa-8d2746a5e226" providerId="ADAL" clId="{AAFA86D8-3660-4574-927E-670762933EB6}" dt="2021-10-12T07:12:59.389" v="1042" actId="478"/>
          <ac:inkMkLst>
            <pc:docMk/>
            <pc:sldMk cId="0" sldId="309"/>
            <ac:inkMk id="4" creationId="{6CE68449-8CDC-4182-B272-CD77E3BDE606}"/>
          </ac:inkMkLst>
        </pc:inkChg>
        <pc:inkChg chg="add del">
          <ac:chgData name="Le Vinh Thinh" userId="7b31fadc-e233-4086-a9fa-8d2746a5e226" providerId="ADAL" clId="{AAFA86D8-3660-4574-927E-670762933EB6}" dt="2021-10-12T07:13:01.481" v="1044" actId="478"/>
          <ac:inkMkLst>
            <pc:docMk/>
            <pc:sldMk cId="0" sldId="309"/>
            <ac:inkMk id="5" creationId="{196CBA9E-17F8-4D2E-A8AB-C2D9A4ADBED8}"/>
          </ac:inkMkLst>
        </pc:inkChg>
        <pc:inkChg chg="add del">
          <ac:chgData name="Le Vinh Thinh" userId="7b31fadc-e233-4086-a9fa-8d2746a5e226" providerId="ADAL" clId="{AAFA86D8-3660-4574-927E-670762933EB6}" dt="2021-10-12T07:12:58.126" v="1041" actId="478"/>
          <ac:inkMkLst>
            <pc:docMk/>
            <pc:sldMk cId="0" sldId="309"/>
            <ac:inkMk id="6" creationId="{B947650C-1541-4DCB-8759-7473AD3ADA99}"/>
          </ac:inkMkLst>
        </pc:inkChg>
        <pc:inkChg chg="add mod">
          <ac:chgData name="Le Vinh Thinh" userId="7b31fadc-e233-4086-a9fa-8d2746a5e226" providerId="ADAL" clId="{AAFA86D8-3660-4574-927E-670762933EB6}" dt="2021-10-12T07:12:17.018" v="1017"/>
          <ac:inkMkLst>
            <pc:docMk/>
            <pc:sldMk cId="0" sldId="309"/>
            <ac:inkMk id="7" creationId="{B03B7C22-E9FB-47C6-B2A0-F4CED8CEE461}"/>
          </ac:inkMkLst>
        </pc:inkChg>
        <pc:inkChg chg="add mod">
          <ac:chgData name="Le Vinh Thinh" userId="7b31fadc-e233-4086-a9fa-8d2746a5e226" providerId="ADAL" clId="{AAFA86D8-3660-4574-927E-670762933EB6}" dt="2021-10-12T07:12:17.018" v="1017"/>
          <ac:inkMkLst>
            <pc:docMk/>
            <pc:sldMk cId="0" sldId="309"/>
            <ac:inkMk id="8" creationId="{78F47641-1B8E-422C-84DE-16EB605355D2}"/>
          </ac:inkMkLst>
        </pc:inkChg>
        <pc:inkChg chg="add mod">
          <ac:chgData name="Le Vinh Thinh" userId="7b31fadc-e233-4086-a9fa-8d2746a5e226" providerId="ADAL" clId="{AAFA86D8-3660-4574-927E-670762933EB6}" dt="2021-10-12T07:12:17.018" v="1017"/>
          <ac:inkMkLst>
            <pc:docMk/>
            <pc:sldMk cId="0" sldId="309"/>
            <ac:inkMk id="9" creationId="{41FE6B73-6585-485F-B8A9-6E3B974D4E86}"/>
          </ac:inkMkLst>
        </pc:inkChg>
        <pc:inkChg chg="add mod">
          <ac:chgData name="Le Vinh Thinh" userId="7b31fadc-e233-4086-a9fa-8d2746a5e226" providerId="ADAL" clId="{AAFA86D8-3660-4574-927E-670762933EB6}" dt="2021-10-12T07:12:17.018" v="1017"/>
          <ac:inkMkLst>
            <pc:docMk/>
            <pc:sldMk cId="0" sldId="309"/>
            <ac:inkMk id="10" creationId="{1DAFEE98-41DF-4EE3-B594-D275D2C0EFBB}"/>
          </ac:inkMkLst>
        </pc:inkChg>
        <pc:inkChg chg="add mod">
          <ac:chgData name="Le Vinh Thinh" userId="7b31fadc-e233-4086-a9fa-8d2746a5e226" providerId="ADAL" clId="{AAFA86D8-3660-4574-927E-670762933EB6}" dt="2021-10-12T07:12:17.018" v="1017"/>
          <ac:inkMkLst>
            <pc:docMk/>
            <pc:sldMk cId="0" sldId="309"/>
            <ac:inkMk id="11" creationId="{C4125AAB-D07C-45A2-B4E9-5DB0BC99E5D2}"/>
          </ac:inkMkLst>
        </pc:inkChg>
        <pc:inkChg chg="add mod">
          <ac:chgData name="Le Vinh Thinh" userId="7b31fadc-e233-4086-a9fa-8d2746a5e226" providerId="ADAL" clId="{AAFA86D8-3660-4574-927E-670762933EB6}" dt="2021-10-12T07:12:17.018" v="1017"/>
          <ac:inkMkLst>
            <pc:docMk/>
            <pc:sldMk cId="0" sldId="309"/>
            <ac:inkMk id="12" creationId="{4F2BE432-FA2B-436F-8C7D-16EA16A81C1F}"/>
          </ac:inkMkLst>
        </pc:inkChg>
        <pc:inkChg chg="add del">
          <ac:chgData name="Le Vinh Thinh" userId="7b31fadc-e233-4086-a9fa-8d2746a5e226" providerId="ADAL" clId="{AAFA86D8-3660-4574-927E-670762933EB6}" dt="2021-10-12T07:13:00.310" v="1043" actId="478"/>
          <ac:inkMkLst>
            <pc:docMk/>
            <pc:sldMk cId="0" sldId="309"/>
            <ac:inkMk id="15" creationId="{9B899BCA-8BCE-4A95-95AA-0BEF2B007056}"/>
          </ac:inkMkLst>
        </pc:inkChg>
        <pc:inkChg chg="add mod">
          <ac:chgData name="Le Vinh Thinh" userId="7b31fadc-e233-4086-a9fa-8d2746a5e226" providerId="ADAL" clId="{AAFA86D8-3660-4574-927E-670762933EB6}" dt="2021-10-12T07:12:20.256" v="1021"/>
          <ac:inkMkLst>
            <pc:docMk/>
            <pc:sldMk cId="0" sldId="309"/>
            <ac:inkMk id="16" creationId="{7B42A041-229C-47AA-A7FC-396699B77357}"/>
          </ac:inkMkLst>
        </pc:inkChg>
        <pc:inkChg chg="add mod">
          <ac:chgData name="Le Vinh Thinh" userId="7b31fadc-e233-4086-a9fa-8d2746a5e226" providerId="ADAL" clId="{AAFA86D8-3660-4574-927E-670762933EB6}" dt="2021-10-12T07:12:20.256" v="1021"/>
          <ac:inkMkLst>
            <pc:docMk/>
            <pc:sldMk cId="0" sldId="309"/>
            <ac:inkMk id="17" creationId="{27E47231-0988-4E12-B4F9-AD1CF21C8A4E}"/>
          </ac:inkMkLst>
        </pc:inkChg>
        <pc:inkChg chg="add mod">
          <ac:chgData name="Le Vinh Thinh" userId="7b31fadc-e233-4086-a9fa-8d2746a5e226" providerId="ADAL" clId="{AAFA86D8-3660-4574-927E-670762933EB6}" dt="2021-10-12T07:12:39.854" v="1035"/>
          <ac:inkMkLst>
            <pc:docMk/>
            <pc:sldMk cId="0" sldId="309"/>
            <ac:inkMk id="19" creationId="{97C7508B-280E-4ABB-A2C9-E886B803D84E}"/>
          </ac:inkMkLst>
        </pc:inkChg>
        <pc:inkChg chg="add mod">
          <ac:chgData name="Le Vinh Thinh" userId="7b31fadc-e233-4086-a9fa-8d2746a5e226" providerId="ADAL" clId="{AAFA86D8-3660-4574-927E-670762933EB6}" dt="2021-10-12T07:12:39.854" v="1035"/>
          <ac:inkMkLst>
            <pc:docMk/>
            <pc:sldMk cId="0" sldId="309"/>
            <ac:inkMk id="20" creationId="{9B4C3249-6926-458D-B036-E7FCC79C8523}"/>
          </ac:inkMkLst>
        </pc:inkChg>
        <pc:inkChg chg="add mod">
          <ac:chgData name="Le Vinh Thinh" userId="7b31fadc-e233-4086-a9fa-8d2746a5e226" providerId="ADAL" clId="{AAFA86D8-3660-4574-927E-670762933EB6}" dt="2021-10-12T07:12:39.854" v="1035"/>
          <ac:inkMkLst>
            <pc:docMk/>
            <pc:sldMk cId="0" sldId="309"/>
            <ac:inkMk id="21" creationId="{1A2C4CB3-BC2B-4205-80FF-3F1996BD71A4}"/>
          </ac:inkMkLst>
        </pc:inkChg>
        <pc:inkChg chg="add mod">
          <ac:chgData name="Le Vinh Thinh" userId="7b31fadc-e233-4086-a9fa-8d2746a5e226" providerId="ADAL" clId="{AAFA86D8-3660-4574-927E-670762933EB6}" dt="2021-10-12T07:12:39.854" v="1035"/>
          <ac:inkMkLst>
            <pc:docMk/>
            <pc:sldMk cId="0" sldId="309"/>
            <ac:inkMk id="22" creationId="{579C9E10-5ADC-4B45-BEB1-FB7F52FFEB90}"/>
          </ac:inkMkLst>
        </pc:inkChg>
        <pc:inkChg chg="add mod">
          <ac:chgData name="Le Vinh Thinh" userId="7b31fadc-e233-4086-a9fa-8d2746a5e226" providerId="ADAL" clId="{AAFA86D8-3660-4574-927E-670762933EB6}" dt="2021-10-12T07:12:39.854" v="1035"/>
          <ac:inkMkLst>
            <pc:docMk/>
            <pc:sldMk cId="0" sldId="309"/>
            <ac:inkMk id="24" creationId="{9ACC5F77-2E61-4975-86B1-74BBC4C29D7D}"/>
          </ac:inkMkLst>
        </pc:inkChg>
        <pc:inkChg chg="add mod">
          <ac:chgData name="Le Vinh Thinh" userId="7b31fadc-e233-4086-a9fa-8d2746a5e226" providerId="ADAL" clId="{AAFA86D8-3660-4574-927E-670762933EB6}" dt="2021-10-12T07:12:39.854" v="1035"/>
          <ac:inkMkLst>
            <pc:docMk/>
            <pc:sldMk cId="0" sldId="309"/>
            <ac:inkMk id="25" creationId="{FE9F8D1F-53CF-4053-8A87-A38E2E03D377}"/>
          </ac:inkMkLst>
        </pc:inkChg>
        <pc:inkChg chg="add mod">
          <ac:chgData name="Le Vinh Thinh" userId="7b31fadc-e233-4086-a9fa-8d2746a5e226" providerId="ADAL" clId="{AAFA86D8-3660-4574-927E-670762933EB6}" dt="2021-10-12T07:12:39.854" v="1035"/>
          <ac:inkMkLst>
            <pc:docMk/>
            <pc:sldMk cId="0" sldId="309"/>
            <ac:inkMk id="26" creationId="{F26E40DC-A4D6-4012-845B-4762BF299C5C}"/>
          </ac:inkMkLst>
        </pc:inkChg>
        <pc:inkChg chg="add mod">
          <ac:chgData name="Le Vinh Thinh" userId="7b31fadc-e233-4086-a9fa-8d2746a5e226" providerId="ADAL" clId="{AAFA86D8-3660-4574-927E-670762933EB6}" dt="2021-10-12T07:12:39.854" v="1035"/>
          <ac:inkMkLst>
            <pc:docMk/>
            <pc:sldMk cId="0" sldId="309"/>
            <ac:inkMk id="27" creationId="{D7D0D9A1-E471-4C53-A31B-375CEE1BD18D}"/>
          </ac:inkMkLst>
        </pc:inkChg>
        <pc:inkChg chg="add mod">
          <ac:chgData name="Le Vinh Thinh" userId="7b31fadc-e233-4086-a9fa-8d2746a5e226" providerId="ADAL" clId="{AAFA86D8-3660-4574-927E-670762933EB6}" dt="2021-10-12T07:12:39.854" v="1035"/>
          <ac:inkMkLst>
            <pc:docMk/>
            <pc:sldMk cId="0" sldId="309"/>
            <ac:inkMk id="28" creationId="{DE946578-39E5-44C5-AD87-A2CD94DD04E8}"/>
          </ac:inkMkLst>
        </pc:inkChg>
        <pc:inkChg chg="add mod">
          <ac:chgData name="Le Vinh Thinh" userId="7b31fadc-e233-4086-a9fa-8d2746a5e226" providerId="ADAL" clId="{AAFA86D8-3660-4574-927E-670762933EB6}" dt="2021-10-12T07:12:39.854" v="1035"/>
          <ac:inkMkLst>
            <pc:docMk/>
            <pc:sldMk cId="0" sldId="309"/>
            <ac:inkMk id="29" creationId="{E6DDB6D4-7E37-4620-B510-FB6F08DFA1DB}"/>
          </ac:inkMkLst>
        </pc:inkChg>
        <pc:inkChg chg="add mod">
          <ac:chgData name="Le Vinh Thinh" userId="7b31fadc-e233-4086-a9fa-8d2746a5e226" providerId="ADAL" clId="{AAFA86D8-3660-4574-927E-670762933EB6}" dt="2021-10-12T07:12:39.854" v="1035"/>
          <ac:inkMkLst>
            <pc:docMk/>
            <pc:sldMk cId="0" sldId="309"/>
            <ac:inkMk id="30" creationId="{C4A531DA-406F-45AE-908D-11DF8AD781F0}"/>
          </ac:inkMkLst>
        </pc:inkChg>
        <pc:inkChg chg="add mod">
          <ac:chgData name="Le Vinh Thinh" userId="7b31fadc-e233-4086-a9fa-8d2746a5e226" providerId="ADAL" clId="{AAFA86D8-3660-4574-927E-670762933EB6}" dt="2021-10-12T07:12:39.854" v="1035"/>
          <ac:inkMkLst>
            <pc:docMk/>
            <pc:sldMk cId="0" sldId="309"/>
            <ac:inkMk id="31" creationId="{A4B33C4A-B6A2-4037-A5A3-F45C23E22E9E}"/>
          </ac:inkMkLst>
        </pc:inkChg>
        <pc:inkChg chg="add del">
          <ac:chgData name="Le Vinh Thinh" userId="7b31fadc-e233-4086-a9fa-8d2746a5e226" providerId="ADAL" clId="{AAFA86D8-3660-4574-927E-670762933EB6}" dt="2021-10-15T10:41:41.517" v="2516" actId="478"/>
          <ac:inkMkLst>
            <pc:docMk/>
            <pc:sldMk cId="0" sldId="309"/>
            <ac:inkMk id="33" creationId="{4ABDDC4D-C93B-450C-BC32-4C1DAE66748F}"/>
          </ac:inkMkLst>
        </pc:inkChg>
        <pc:inkChg chg="add del">
          <ac:chgData name="Le Vinh Thinh" userId="7b31fadc-e233-4086-a9fa-8d2746a5e226" providerId="ADAL" clId="{AAFA86D8-3660-4574-927E-670762933EB6}" dt="2021-10-15T10:41:20.717" v="2507" actId="478"/>
          <ac:inkMkLst>
            <pc:docMk/>
            <pc:sldMk cId="0" sldId="309"/>
            <ac:inkMk id="34" creationId="{612F9575-F716-46BD-8476-E19DE7ED59F8}"/>
          </ac:inkMkLst>
        </pc:inkChg>
        <pc:inkChg chg="add del">
          <ac:chgData name="Le Vinh Thinh" userId="7b31fadc-e233-4086-a9fa-8d2746a5e226" providerId="ADAL" clId="{AAFA86D8-3660-4574-927E-670762933EB6}" dt="2021-10-15T10:41:27.835" v="2512" actId="478"/>
          <ac:inkMkLst>
            <pc:docMk/>
            <pc:sldMk cId="0" sldId="309"/>
            <ac:inkMk id="35" creationId="{5AD446FD-C32B-41A1-98D5-EC58416A08BE}"/>
          </ac:inkMkLst>
        </pc:inkChg>
        <pc:inkChg chg="add del">
          <ac:chgData name="Le Vinh Thinh" userId="7b31fadc-e233-4086-a9fa-8d2746a5e226" providerId="ADAL" clId="{AAFA86D8-3660-4574-927E-670762933EB6}" dt="2021-10-15T10:41:25.529" v="2510" actId="478"/>
          <ac:inkMkLst>
            <pc:docMk/>
            <pc:sldMk cId="0" sldId="309"/>
            <ac:inkMk id="36" creationId="{9C2F95ED-2680-40D7-B05A-ED2B6418F744}"/>
          </ac:inkMkLst>
        </pc:inkChg>
        <pc:inkChg chg="add del">
          <ac:chgData name="Le Vinh Thinh" userId="7b31fadc-e233-4086-a9fa-8d2746a5e226" providerId="ADAL" clId="{AAFA86D8-3660-4574-927E-670762933EB6}" dt="2021-10-15T10:41:30.044" v="2514" actId="478"/>
          <ac:inkMkLst>
            <pc:docMk/>
            <pc:sldMk cId="0" sldId="309"/>
            <ac:inkMk id="37" creationId="{E776E6CF-BA40-44AD-8AB8-EE7698F00BA7}"/>
          </ac:inkMkLst>
        </pc:inkChg>
        <pc:inkChg chg="add del">
          <ac:chgData name="Le Vinh Thinh" userId="7b31fadc-e233-4086-a9fa-8d2746a5e226" providerId="ADAL" clId="{AAFA86D8-3660-4574-927E-670762933EB6}" dt="2021-10-15T10:41:31.010" v="2515" actId="478"/>
          <ac:inkMkLst>
            <pc:docMk/>
            <pc:sldMk cId="0" sldId="309"/>
            <ac:inkMk id="38" creationId="{51323D85-8A8B-4E3C-8DB9-09FB96C7322C}"/>
          </ac:inkMkLst>
        </pc:inkChg>
        <pc:inkChg chg="add del">
          <ac:chgData name="Le Vinh Thinh" userId="7b31fadc-e233-4086-a9fa-8d2746a5e226" providerId="ADAL" clId="{AAFA86D8-3660-4574-927E-670762933EB6}" dt="2021-10-15T10:41:23.523" v="2508" actId="478"/>
          <ac:inkMkLst>
            <pc:docMk/>
            <pc:sldMk cId="0" sldId="309"/>
            <ac:inkMk id="39" creationId="{3D674710-701B-46C2-B206-13139C197E45}"/>
          </ac:inkMkLst>
        </pc:inkChg>
        <pc:inkChg chg="add del">
          <ac:chgData name="Le Vinh Thinh" userId="7b31fadc-e233-4086-a9fa-8d2746a5e226" providerId="ADAL" clId="{AAFA86D8-3660-4574-927E-670762933EB6}" dt="2021-10-15T10:41:24.601" v="2509" actId="478"/>
          <ac:inkMkLst>
            <pc:docMk/>
            <pc:sldMk cId="0" sldId="309"/>
            <ac:inkMk id="40" creationId="{ABF10DE9-DD7A-4DBD-ADF3-B88E991DBBAE}"/>
          </ac:inkMkLst>
        </pc:inkChg>
        <pc:inkChg chg="add mod">
          <ac:chgData name="Le Vinh Thinh" userId="7b31fadc-e233-4086-a9fa-8d2746a5e226" providerId="ADAL" clId="{AAFA86D8-3660-4574-927E-670762933EB6}" dt="2021-10-15T10:40:47.615" v="2505"/>
          <ac:inkMkLst>
            <pc:docMk/>
            <pc:sldMk cId="0" sldId="309"/>
            <ac:inkMk id="41" creationId="{14AD1481-3C39-4617-A1FE-43371944DB73}"/>
          </ac:inkMkLst>
        </pc:inkChg>
        <pc:inkChg chg="add mod">
          <ac:chgData name="Le Vinh Thinh" userId="7b31fadc-e233-4086-a9fa-8d2746a5e226" providerId="ADAL" clId="{AAFA86D8-3660-4574-927E-670762933EB6}" dt="2021-10-15T10:40:47.615" v="2505"/>
          <ac:inkMkLst>
            <pc:docMk/>
            <pc:sldMk cId="0" sldId="309"/>
            <ac:inkMk id="42" creationId="{6E20FF20-B2AB-4C0F-A8EA-3BA6768A808E}"/>
          </ac:inkMkLst>
        </pc:inkChg>
        <pc:inkChg chg="add del">
          <ac:chgData name="Le Vinh Thinh" userId="7b31fadc-e233-4086-a9fa-8d2746a5e226" providerId="ADAL" clId="{AAFA86D8-3660-4574-927E-670762933EB6}" dt="2021-10-15T10:41:29.032" v="2513" actId="478"/>
          <ac:inkMkLst>
            <pc:docMk/>
            <pc:sldMk cId="0" sldId="309"/>
            <ac:inkMk id="44" creationId="{E12C77D1-D356-4B47-915A-1553C0698ADA}"/>
          </ac:inkMkLst>
        </pc:inkChg>
      </pc:sldChg>
      <pc:sldChg chg="addSp delSp modSp mod">
        <pc:chgData name="Le Vinh Thinh" userId="7b31fadc-e233-4086-a9fa-8d2746a5e226" providerId="ADAL" clId="{AAFA86D8-3660-4574-927E-670762933EB6}" dt="2021-10-15T10:50:15.524" v="2760" actId="478"/>
        <pc:sldMkLst>
          <pc:docMk/>
          <pc:sldMk cId="0" sldId="310"/>
        </pc:sldMkLst>
        <pc:grpChg chg="del mod">
          <ac:chgData name="Le Vinh Thinh" userId="7b31fadc-e233-4086-a9fa-8d2746a5e226" providerId="ADAL" clId="{AAFA86D8-3660-4574-927E-670762933EB6}" dt="2021-10-12T07:13:45.020" v="1066"/>
          <ac:grpSpMkLst>
            <pc:docMk/>
            <pc:sldMk cId="0" sldId="310"/>
            <ac:grpSpMk id="5" creationId="{B85523EE-6DB5-42E1-BCE6-D191B5CB584F}"/>
          </ac:grpSpMkLst>
        </pc:grpChg>
        <pc:grpChg chg="del mod">
          <ac:chgData name="Le Vinh Thinh" userId="7b31fadc-e233-4086-a9fa-8d2746a5e226" providerId="ADAL" clId="{AAFA86D8-3660-4574-927E-670762933EB6}" dt="2021-10-12T07:13:53.744" v="1077"/>
          <ac:grpSpMkLst>
            <pc:docMk/>
            <pc:sldMk cId="0" sldId="310"/>
            <ac:grpSpMk id="12" creationId="{9FA4B968-0C5B-49FD-90F5-7FC9CD083A7B}"/>
          </ac:grpSpMkLst>
        </pc:grpChg>
        <pc:grpChg chg="del mod">
          <ac:chgData name="Le Vinh Thinh" userId="7b31fadc-e233-4086-a9fa-8d2746a5e226" providerId="ADAL" clId="{AAFA86D8-3660-4574-927E-670762933EB6}" dt="2021-10-12T07:13:53.744" v="1077"/>
          <ac:grpSpMkLst>
            <pc:docMk/>
            <pc:sldMk cId="0" sldId="310"/>
            <ac:grpSpMk id="18" creationId="{2A3282A7-628A-4526-857B-A8C05F79AB80}"/>
          </ac:grpSpMkLst>
        </pc:grpChg>
        <pc:grpChg chg="del mod">
          <ac:chgData name="Le Vinh Thinh" userId="7b31fadc-e233-4086-a9fa-8d2746a5e226" providerId="ADAL" clId="{AAFA86D8-3660-4574-927E-670762933EB6}" dt="2021-10-12T07:14:33.230" v="1085"/>
          <ac:grpSpMkLst>
            <pc:docMk/>
            <pc:sldMk cId="0" sldId="310"/>
            <ac:grpSpMk id="22" creationId="{DE22AF27-3268-4C7D-B595-C6A839D65208}"/>
          </ac:grpSpMkLst>
        </pc:grpChg>
        <pc:grpChg chg="del mod">
          <ac:chgData name="Le Vinh Thinh" userId="7b31fadc-e233-4086-a9fa-8d2746a5e226" providerId="ADAL" clId="{AAFA86D8-3660-4574-927E-670762933EB6}" dt="2021-10-12T07:14:33.230" v="1085"/>
          <ac:grpSpMkLst>
            <pc:docMk/>
            <pc:sldMk cId="0" sldId="310"/>
            <ac:grpSpMk id="25" creationId="{0001F415-23EF-4603-96E4-5D752A03A497}"/>
          </ac:grpSpMkLst>
        </pc:grpChg>
        <pc:grpChg chg="del mod">
          <ac:chgData name="Le Vinh Thinh" userId="7b31fadc-e233-4086-a9fa-8d2746a5e226" providerId="ADAL" clId="{AAFA86D8-3660-4574-927E-670762933EB6}" dt="2021-10-12T07:13:53.744" v="1077"/>
          <ac:grpSpMkLst>
            <pc:docMk/>
            <pc:sldMk cId="0" sldId="310"/>
            <ac:grpSpMk id="28" creationId="{3CF0FA88-2594-42E4-BE35-F8FED004993C}"/>
          </ac:grpSpMkLst>
        </pc:grpChg>
        <pc:grpChg chg="del mod">
          <ac:chgData name="Le Vinh Thinh" userId="7b31fadc-e233-4086-a9fa-8d2746a5e226" providerId="ADAL" clId="{AAFA86D8-3660-4574-927E-670762933EB6}" dt="2021-10-12T07:14:30.007" v="1082"/>
          <ac:grpSpMkLst>
            <pc:docMk/>
            <pc:sldMk cId="0" sldId="310"/>
            <ac:grpSpMk id="33" creationId="{D1F315D7-7B9A-451E-A04C-8188031472F5}"/>
          </ac:grpSpMkLst>
        </pc:grpChg>
        <pc:grpChg chg="del mod">
          <ac:chgData name="Le Vinh Thinh" userId="7b31fadc-e233-4086-a9fa-8d2746a5e226" providerId="ADAL" clId="{AAFA86D8-3660-4574-927E-670762933EB6}" dt="2021-10-12T07:14:33.230" v="1085"/>
          <ac:grpSpMkLst>
            <pc:docMk/>
            <pc:sldMk cId="0" sldId="310"/>
            <ac:grpSpMk id="34" creationId="{46163240-597E-4823-9180-E6B76F51989D}"/>
          </ac:grpSpMkLst>
        </pc:grpChg>
        <pc:grpChg chg="del mod">
          <ac:chgData name="Le Vinh Thinh" userId="7b31fadc-e233-4086-a9fa-8d2746a5e226" providerId="ADAL" clId="{AAFA86D8-3660-4574-927E-670762933EB6}" dt="2021-10-12T07:14:33.230" v="1085"/>
          <ac:grpSpMkLst>
            <pc:docMk/>
            <pc:sldMk cId="0" sldId="310"/>
            <ac:grpSpMk id="39" creationId="{15382259-A20E-4017-94D3-79BB9B8CBA8B}"/>
          </ac:grpSpMkLst>
        </pc:grpChg>
        <pc:grpChg chg="del mod">
          <ac:chgData name="Le Vinh Thinh" userId="7b31fadc-e233-4086-a9fa-8d2746a5e226" providerId="ADAL" clId="{AAFA86D8-3660-4574-927E-670762933EB6}" dt="2021-10-12T07:14:38.097" v="1087"/>
          <ac:grpSpMkLst>
            <pc:docMk/>
            <pc:sldMk cId="0" sldId="310"/>
            <ac:grpSpMk id="42" creationId="{710A56AD-70A4-4F03-97D1-A6350B2EB324}"/>
          </ac:grpSpMkLst>
        </pc:grpChg>
        <pc:grpChg chg="del mod">
          <ac:chgData name="Le Vinh Thinh" userId="7b31fadc-e233-4086-a9fa-8d2746a5e226" providerId="ADAL" clId="{AAFA86D8-3660-4574-927E-670762933EB6}" dt="2021-10-12T07:14:45.674" v="1089"/>
          <ac:grpSpMkLst>
            <pc:docMk/>
            <pc:sldMk cId="0" sldId="310"/>
            <ac:grpSpMk id="44" creationId="{47455EE3-C357-4CA9-A755-D68A446C40A3}"/>
          </ac:grpSpMkLst>
        </pc:grpChg>
        <pc:grpChg chg="del mod">
          <ac:chgData name="Le Vinh Thinh" userId="7b31fadc-e233-4086-a9fa-8d2746a5e226" providerId="ADAL" clId="{AAFA86D8-3660-4574-927E-670762933EB6}" dt="2021-10-12T07:15:03.646" v="1096"/>
          <ac:grpSpMkLst>
            <pc:docMk/>
            <pc:sldMk cId="0" sldId="310"/>
            <ac:grpSpMk id="46" creationId="{8193C4ED-FE9B-4427-B9FD-5E4507A42C52}"/>
          </ac:grpSpMkLst>
        </pc:grpChg>
        <pc:grpChg chg="del mod">
          <ac:chgData name="Le Vinh Thinh" userId="7b31fadc-e233-4086-a9fa-8d2746a5e226" providerId="ADAL" clId="{AAFA86D8-3660-4574-927E-670762933EB6}" dt="2021-10-12T07:15:03.646" v="1096"/>
          <ac:grpSpMkLst>
            <pc:docMk/>
            <pc:sldMk cId="0" sldId="310"/>
            <ac:grpSpMk id="51" creationId="{CE7AF616-55CD-4857-B1A0-783E69162930}"/>
          </ac:grpSpMkLst>
        </pc:grpChg>
        <pc:grpChg chg="del mod">
          <ac:chgData name="Le Vinh Thinh" userId="7b31fadc-e233-4086-a9fa-8d2746a5e226" providerId="ADAL" clId="{AAFA86D8-3660-4574-927E-670762933EB6}" dt="2021-10-12T07:15:14.618" v="1097" actId="478"/>
          <ac:grpSpMkLst>
            <pc:docMk/>
            <pc:sldMk cId="0" sldId="310"/>
            <ac:grpSpMk id="53" creationId="{DD521AE5-AFC3-4677-B861-E606D2DC7290}"/>
          </ac:grpSpMkLst>
        </pc:grpChg>
        <pc:grpChg chg="del mod">
          <ac:chgData name="Le Vinh Thinh" userId="7b31fadc-e233-4086-a9fa-8d2746a5e226" providerId="ADAL" clId="{AAFA86D8-3660-4574-927E-670762933EB6}" dt="2021-10-12T07:15:52.137" v="1110"/>
          <ac:grpSpMkLst>
            <pc:docMk/>
            <pc:sldMk cId="0" sldId="310"/>
            <ac:grpSpMk id="57" creationId="{E978C4D7-65BC-4BAC-AA73-07FE113AC4FA}"/>
          </ac:grpSpMkLst>
        </pc:grpChg>
        <pc:grpChg chg="del mod">
          <ac:chgData name="Le Vinh Thinh" userId="7b31fadc-e233-4086-a9fa-8d2746a5e226" providerId="ADAL" clId="{AAFA86D8-3660-4574-927E-670762933EB6}" dt="2021-10-12T07:16:19.194" v="1119"/>
          <ac:grpSpMkLst>
            <pc:docMk/>
            <pc:sldMk cId="0" sldId="310"/>
            <ac:grpSpMk id="59" creationId="{DE28E721-5B58-4D52-8BA4-4BB648A0A06D}"/>
          </ac:grpSpMkLst>
        </pc:grpChg>
        <pc:grpChg chg="del mod">
          <ac:chgData name="Le Vinh Thinh" userId="7b31fadc-e233-4086-a9fa-8d2746a5e226" providerId="ADAL" clId="{AAFA86D8-3660-4574-927E-670762933EB6}" dt="2021-10-12T07:16:12.972" v="1117"/>
          <ac:grpSpMkLst>
            <pc:docMk/>
            <pc:sldMk cId="0" sldId="310"/>
            <ac:grpSpMk id="62" creationId="{653F4BDC-755D-4471-B1F3-8C0F1804B4BB}"/>
          </ac:grpSpMkLst>
        </pc:grpChg>
        <pc:grpChg chg="del mod">
          <ac:chgData name="Le Vinh Thinh" userId="7b31fadc-e233-4086-a9fa-8d2746a5e226" providerId="ADAL" clId="{AAFA86D8-3660-4574-927E-670762933EB6}" dt="2021-10-12T07:16:19.194" v="1119"/>
          <ac:grpSpMkLst>
            <pc:docMk/>
            <pc:sldMk cId="0" sldId="310"/>
            <ac:grpSpMk id="173060" creationId="{19A81A2A-F8BB-4BDE-9A64-D5C2402DFA34}"/>
          </ac:grpSpMkLst>
        </pc:grpChg>
        <pc:grpChg chg="del mod">
          <ac:chgData name="Le Vinh Thinh" userId="7b31fadc-e233-4086-a9fa-8d2746a5e226" providerId="ADAL" clId="{AAFA86D8-3660-4574-927E-670762933EB6}" dt="2021-10-12T07:16:29.726" v="1122"/>
          <ac:grpSpMkLst>
            <pc:docMk/>
            <pc:sldMk cId="0" sldId="310"/>
            <ac:grpSpMk id="173062" creationId="{65C693C6-506C-4DAF-83F2-1694289D2B4D}"/>
          </ac:grpSpMkLst>
        </pc:grpChg>
        <pc:grpChg chg="del mod">
          <ac:chgData name="Le Vinh Thinh" userId="7b31fadc-e233-4086-a9fa-8d2746a5e226" providerId="ADAL" clId="{AAFA86D8-3660-4574-927E-670762933EB6}" dt="2021-10-12T07:16:32.252" v="1124"/>
          <ac:grpSpMkLst>
            <pc:docMk/>
            <pc:sldMk cId="0" sldId="310"/>
            <ac:grpSpMk id="173065" creationId="{2FD1BDDF-5C22-4A27-BF29-68B64261AE68}"/>
          </ac:grpSpMkLst>
        </pc:grpChg>
        <pc:grpChg chg="del mod">
          <ac:chgData name="Le Vinh Thinh" userId="7b31fadc-e233-4086-a9fa-8d2746a5e226" providerId="ADAL" clId="{AAFA86D8-3660-4574-927E-670762933EB6}" dt="2021-10-12T07:17:16.358" v="1133" actId="478"/>
          <ac:grpSpMkLst>
            <pc:docMk/>
            <pc:sldMk cId="0" sldId="310"/>
            <ac:grpSpMk id="173067" creationId="{406CDE6C-7494-4718-878B-D75BF54461C1}"/>
          </ac:grpSpMkLst>
        </pc:grpChg>
        <pc:grpChg chg="del mod">
          <ac:chgData name="Le Vinh Thinh" userId="7b31fadc-e233-4086-a9fa-8d2746a5e226" providerId="ADAL" clId="{AAFA86D8-3660-4574-927E-670762933EB6}" dt="2021-10-12T07:17:14.099" v="1131" actId="478"/>
          <ac:grpSpMkLst>
            <pc:docMk/>
            <pc:sldMk cId="0" sldId="310"/>
            <ac:grpSpMk id="173072" creationId="{D447356B-F213-46AC-912E-4B4E62A81FB7}"/>
          </ac:grpSpMkLst>
        </pc:grpChg>
        <pc:grpChg chg="del mod">
          <ac:chgData name="Le Vinh Thinh" userId="7b31fadc-e233-4086-a9fa-8d2746a5e226" providerId="ADAL" clId="{AAFA86D8-3660-4574-927E-670762933EB6}" dt="2021-10-12T07:17:56.623" v="1148"/>
          <ac:grpSpMkLst>
            <pc:docMk/>
            <pc:sldMk cId="0" sldId="310"/>
            <ac:grpSpMk id="173077" creationId="{4E3B5271-8003-4A30-B03B-AD2D73D05C35}"/>
          </ac:grpSpMkLst>
        </pc:grpChg>
        <pc:grpChg chg="del mod">
          <ac:chgData name="Le Vinh Thinh" userId="7b31fadc-e233-4086-a9fa-8d2746a5e226" providerId="ADAL" clId="{AAFA86D8-3660-4574-927E-670762933EB6}" dt="2021-10-12T07:18:02.833" v="1152"/>
          <ac:grpSpMkLst>
            <pc:docMk/>
            <pc:sldMk cId="0" sldId="310"/>
            <ac:grpSpMk id="173082" creationId="{A4ECFEEF-DF90-47C5-8049-50308CB5A3C0}"/>
          </ac:grpSpMkLst>
        </pc:grpChg>
        <pc:grpChg chg="del mod">
          <ac:chgData name="Le Vinh Thinh" userId="7b31fadc-e233-4086-a9fa-8d2746a5e226" providerId="ADAL" clId="{AAFA86D8-3660-4574-927E-670762933EB6}" dt="2021-10-12T07:18:08.854" v="1154"/>
          <ac:grpSpMkLst>
            <pc:docMk/>
            <pc:sldMk cId="0" sldId="310"/>
            <ac:grpSpMk id="173086" creationId="{7365F089-7E4C-4D57-88E2-F12019B482F8}"/>
          </ac:grpSpMkLst>
        </pc:grpChg>
        <pc:grpChg chg="del mod">
          <ac:chgData name="Le Vinh Thinh" userId="7b31fadc-e233-4086-a9fa-8d2746a5e226" providerId="ADAL" clId="{AAFA86D8-3660-4574-927E-670762933EB6}" dt="2021-10-12T07:18:19.827" v="1157"/>
          <ac:grpSpMkLst>
            <pc:docMk/>
            <pc:sldMk cId="0" sldId="310"/>
            <ac:grpSpMk id="173088" creationId="{6FFA934E-5709-44BD-B386-CAFF503DEED4}"/>
          </ac:grpSpMkLst>
        </pc:grpChg>
        <pc:grpChg chg="del mod">
          <ac:chgData name="Le Vinh Thinh" userId="7b31fadc-e233-4086-a9fa-8d2746a5e226" providerId="ADAL" clId="{AAFA86D8-3660-4574-927E-670762933EB6}" dt="2021-10-12T07:18:29.265" v="1162"/>
          <ac:grpSpMkLst>
            <pc:docMk/>
            <pc:sldMk cId="0" sldId="310"/>
            <ac:grpSpMk id="173091" creationId="{62A238EF-3CF1-4F1B-91D5-5FD59E371650}"/>
          </ac:grpSpMkLst>
        </pc:grpChg>
        <pc:grpChg chg="del mod">
          <ac:chgData name="Le Vinh Thinh" userId="7b31fadc-e233-4086-a9fa-8d2746a5e226" providerId="ADAL" clId="{AAFA86D8-3660-4574-927E-670762933EB6}" dt="2021-10-12T07:19:02.840" v="1177"/>
          <ac:grpSpMkLst>
            <pc:docMk/>
            <pc:sldMk cId="0" sldId="310"/>
            <ac:grpSpMk id="173096" creationId="{4CC55A93-4F8F-406E-843E-211A82398C4D}"/>
          </ac:grpSpMkLst>
        </pc:grpChg>
        <pc:grpChg chg="del mod">
          <ac:chgData name="Le Vinh Thinh" userId="7b31fadc-e233-4086-a9fa-8d2746a5e226" providerId="ADAL" clId="{AAFA86D8-3660-4574-927E-670762933EB6}" dt="2021-10-12T07:19:02.840" v="1177"/>
          <ac:grpSpMkLst>
            <pc:docMk/>
            <pc:sldMk cId="0" sldId="310"/>
            <ac:grpSpMk id="173102" creationId="{789DC263-2250-427F-A9A0-1337A74A5A9A}"/>
          </ac:grpSpMkLst>
        </pc:grpChg>
        <pc:grpChg chg="del mod">
          <ac:chgData name="Le Vinh Thinh" userId="7b31fadc-e233-4086-a9fa-8d2746a5e226" providerId="ADAL" clId="{AAFA86D8-3660-4574-927E-670762933EB6}" dt="2021-10-12T07:19:02.840" v="1177"/>
          <ac:grpSpMkLst>
            <pc:docMk/>
            <pc:sldMk cId="0" sldId="310"/>
            <ac:grpSpMk id="173103" creationId="{25260817-6BF2-4F68-913F-8E694A44D14E}"/>
          </ac:grpSpMkLst>
        </pc:grpChg>
        <pc:grpChg chg="del mod">
          <ac:chgData name="Le Vinh Thinh" userId="7b31fadc-e233-4086-a9fa-8d2746a5e226" providerId="ADAL" clId="{AAFA86D8-3660-4574-927E-670762933EB6}" dt="2021-10-12T07:19:49.246" v="1190"/>
          <ac:grpSpMkLst>
            <pc:docMk/>
            <pc:sldMk cId="0" sldId="310"/>
            <ac:grpSpMk id="173110" creationId="{1998FF68-5052-42D9-B2F2-22BA3C01FEC0}"/>
          </ac:grpSpMkLst>
        </pc:grpChg>
        <pc:grpChg chg="del mod">
          <ac:chgData name="Le Vinh Thinh" userId="7b31fadc-e233-4086-a9fa-8d2746a5e226" providerId="ADAL" clId="{AAFA86D8-3660-4574-927E-670762933EB6}" dt="2021-10-12T07:19:12.354" v="1180"/>
          <ac:grpSpMkLst>
            <pc:docMk/>
            <pc:sldMk cId="0" sldId="310"/>
            <ac:grpSpMk id="173112" creationId="{FBC51419-9964-4A97-9B2D-8B184539CA4C}"/>
          </ac:grpSpMkLst>
        </pc:grpChg>
        <pc:grpChg chg="del mod">
          <ac:chgData name="Le Vinh Thinh" userId="7b31fadc-e233-4086-a9fa-8d2746a5e226" providerId="ADAL" clId="{AAFA86D8-3660-4574-927E-670762933EB6}" dt="2021-10-12T07:19:19.051" v="1185"/>
          <ac:grpSpMkLst>
            <pc:docMk/>
            <pc:sldMk cId="0" sldId="310"/>
            <ac:grpSpMk id="173115" creationId="{92591922-E79F-41E5-BB59-CCC38430FAB4}"/>
          </ac:grpSpMkLst>
        </pc:grpChg>
        <pc:grpChg chg="del mod">
          <ac:chgData name="Le Vinh Thinh" userId="7b31fadc-e233-4086-a9fa-8d2746a5e226" providerId="ADAL" clId="{AAFA86D8-3660-4574-927E-670762933EB6}" dt="2021-10-12T07:19:32.782" v="1187"/>
          <ac:grpSpMkLst>
            <pc:docMk/>
            <pc:sldMk cId="0" sldId="310"/>
            <ac:grpSpMk id="173120" creationId="{E1E3087E-CE40-43B9-8A17-5D94F04EBF62}"/>
          </ac:grpSpMkLst>
        </pc:grpChg>
        <pc:grpChg chg="del mod">
          <ac:chgData name="Le Vinh Thinh" userId="7b31fadc-e233-4086-a9fa-8d2746a5e226" providerId="ADAL" clId="{AAFA86D8-3660-4574-927E-670762933EB6}" dt="2021-10-12T07:19:49.246" v="1190"/>
          <ac:grpSpMkLst>
            <pc:docMk/>
            <pc:sldMk cId="0" sldId="310"/>
            <ac:grpSpMk id="173122" creationId="{9D81BE17-D9E3-41C8-924C-38D9BC01238A}"/>
          </ac:grpSpMkLst>
        </pc:grpChg>
        <pc:grpChg chg="del mod">
          <ac:chgData name="Le Vinh Thinh" userId="7b31fadc-e233-4086-a9fa-8d2746a5e226" providerId="ADAL" clId="{AAFA86D8-3660-4574-927E-670762933EB6}" dt="2021-10-12T07:19:54.599" v="1191" actId="478"/>
          <ac:grpSpMkLst>
            <pc:docMk/>
            <pc:sldMk cId="0" sldId="310"/>
            <ac:grpSpMk id="173125" creationId="{B43E000E-A667-40AA-AD4C-5FC38ED537B9}"/>
          </ac:grpSpMkLst>
        </pc:grpChg>
        <pc:grpChg chg="del mod">
          <ac:chgData name="Le Vinh Thinh" userId="7b31fadc-e233-4086-a9fa-8d2746a5e226" providerId="ADAL" clId="{AAFA86D8-3660-4574-927E-670762933EB6}" dt="2021-10-12T07:20:49.909" v="1211"/>
          <ac:grpSpMkLst>
            <pc:docMk/>
            <pc:sldMk cId="0" sldId="310"/>
            <ac:grpSpMk id="173130" creationId="{116AC6DC-B425-4499-9E50-EE53EB01E80E}"/>
          </ac:grpSpMkLst>
        </pc:grpChg>
        <pc:grpChg chg="del mod">
          <ac:chgData name="Le Vinh Thinh" userId="7b31fadc-e233-4086-a9fa-8d2746a5e226" providerId="ADAL" clId="{AAFA86D8-3660-4574-927E-670762933EB6}" dt="2021-10-12T07:20:54.743" v="1213"/>
          <ac:grpSpMkLst>
            <pc:docMk/>
            <pc:sldMk cId="0" sldId="310"/>
            <ac:grpSpMk id="173139" creationId="{9442E031-7FDB-4AFB-B537-273D69068407}"/>
          </ac:grpSpMkLst>
        </pc:grpChg>
        <pc:grpChg chg="del mod">
          <ac:chgData name="Le Vinh Thinh" userId="7b31fadc-e233-4086-a9fa-8d2746a5e226" providerId="ADAL" clId="{AAFA86D8-3660-4574-927E-670762933EB6}" dt="2021-10-12T07:20:57.057" v="1218"/>
          <ac:grpSpMkLst>
            <pc:docMk/>
            <pc:sldMk cId="0" sldId="310"/>
            <ac:grpSpMk id="173141" creationId="{7A9330A8-4FF5-4B18-999B-D60AD405B3A7}"/>
          </ac:grpSpMkLst>
        </pc:grpChg>
        <pc:grpChg chg="del mod">
          <ac:chgData name="Le Vinh Thinh" userId="7b31fadc-e233-4086-a9fa-8d2746a5e226" providerId="ADAL" clId="{AAFA86D8-3660-4574-927E-670762933EB6}" dt="2021-10-12T07:21:02.066" v="1225"/>
          <ac:grpSpMkLst>
            <pc:docMk/>
            <pc:sldMk cId="0" sldId="310"/>
            <ac:grpSpMk id="173146" creationId="{2943A11A-4C49-495E-A8DF-0A39BCCBFFF4}"/>
          </ac:grpSpMkLst>
        </pc:grpChg>
        <pc:grpChg chg="del mod">
          <ac:chgData name="Le Vinh Thinh" userId="7b31fadc-e233-4086-a9fa-8d2746a5e226" providerId="ADAL" clId="{AAFA86D8-3660-4574-927E-670762933EB6}" dt="2021-10-12T07:21:08.005" v="1228"/>
          <ac:grpSpMkLst>
            <pc:docMk/>
            <pc:sldMk cId="0" sldId="310"/>
            <ac:grpSpMk id="173153" creationId="{7395EA7F-0D0C-4D3F-8147-2FC2DDFCD788}"/>
          </ac:grpSpMkLst>
        </pc:grpChg>
        <pc:grpChg chg="del mod">
          <ac:chgData name="Le Vinh Thinh" userId="7b31fadc-e233-4086-a9fa-8d2746a5e226" providerId="ADAL" clId="{AAFA86D8-3660-4574-927E-670762933EB6}" dt="2021-10-12T07:21:49.889" v="1245"/>
          <ac:grpSpMkLst>
            <pc:docMk/>
            <pc:sldMk cId="0" sldId="310"/>
            <ac:grpSpMk id="173156" creationId="{6F9407C4-2815-48E3-969F-254562483DE2}"/>
          </ac:grpSpMkLst>
        </pc:grpChg>
        <pc:grpChg chg="del mod">
          <ac:chgData name="Le Vinh Thinh" userId="7b31fadc-e233-4086-a9fa-8d2746a5e226" providerId="ADAL" clId="{AAFA86D8-3660-4574-927E-670762933EB6}" dt="2021-10-12T07:21:49.889" v="1245"/>
          <ac:grpSpMkLst>
            <pc:docMk/>
            <pc:sldMk cId="0" sldId="310"/>
            <ac:grpSpMk id="173159" creationId="{CBD4E425-339F-4852-8994-E563C5B15948}"/>
          </ac:grpSpMkLst>
        </pc:grpChg>
        <pc:grpChg chg="del mod">
          <ac:chgData name="Le Vinh Thinh" userId="7b31fadc-e233-4086-a9fa-8d2746a5e226" providerId="ADAL" clId="{AAFA86D8-3660-4574-927E-670762933EB6}" dt="2021-10-12T07:21:26.630" v="1237"/>
          <ac:grpSpMkLst>
            <pc:docMk/>
            <pc:sldMk cId="0" sldId="310"/>
            <ac:grpSpMk id="173162" creationId="{649083A9-1D26-4475-AF7B-419769629DDC}"/>
          </ac:grpSpMkLst>
        </pc:grpChg>
        <pc:grpChg chg="del mod">
          <ac:chgData name="Le Vinh Thinh" userId="7b31fadc-e233-4086-a9fa-8d2746a5e226" providerId="ADAL" clId="{AAFA86D8-3660-4574-927E-670762933EB6}" dt="2021-10-12T07:21:49.889" v="1245"/>
          <ac:grpSpMkLst>
            <pc:docMk/>
            <pc:sldMk cId="0" sldId="310"/>
            <ac:grpSpMk id="173165" creationId="{D6CD70AA-DD16-4EBF-81DE-E1D9DB729340}"/>
          </ac:grpSpMkLst>
        </pc:grpChg>
        <pc:grpChg chg="del mod">
          <ac:chgData name="Le Vinh Thinh" userId="7b31fadc-e233-4086-a9fa-8d2746a5e226" providerId="ADAL" clId="{AAFA86D8-3660-4574-927E-670762933EB6}" dt="2021-10-12T07:21:49.889" v="1245"/>
          <ac:grpSpMkLst>
            <pc:docMk/>
            <pc:sldMk cId="0" sldId="310"/>
            <ac:grpSpMk id="173170" creationId="{AA863664-8A12-4222-BC53-D944DAB1E170}"/>
          </ac:grpSpMkLst>
        </pc:grpChg>
        <pc:grpChg chg="del mod">
          <ac:chgData name="Le Vinh Thinh" userId="7b31fadc-e233-4086-a9fa-8d2746a5e226" providerId="ADAL" clId="{AAFA86D8-3660-4574-927E-670762933EB6}" dt="2021-10-12T07:22:15.096" v="1255"/>
          <ac:grpSpMkLst>
            <pc:docMk/>
            <pc:sldMk cId="0" sldId="310"/>
            <ac:grpSpMk id="173173" creationId="{1D64D03C-A745-4B12-B392-A94EA7429A5D}"/>
          </ac:grpSpMkLst>
        </pc:grpChg>
        <pc:grpChg chg="del mod">
          <ac:chgData name="Le Vinh Thinh" userId="7b31fadc-e233-4086-a9fa-8d2746a5e226" providerId="ADAL" clId="{AAFA86D8-3660-4574-927E-670762933EB6}" dt="2021-10-12T07:22:28.651" v="1260" actId="478"/>
          <ac:grpSpMkLst>
            <pc:docMk/>
            <pc:sldMk cId="0" sldId="310"/>
            <ac:grpSpMk id="173178" creationId="{7FAB9B3F-A7DB-46EB-A807-483F62DFF312}"/>
          </ac:grpSpMkLst>
        </pc:grpChg>
        <pc:grpChg chg="del mod">
          <ac:chgData name="Le Vinh Thinh" userId="7b31fadc-e233-4086-a9fa-8d2746a5e226" providerId="ADAL" clId="{AAFA86D8-3660-4574-927E-670762933EB6}" dt="2021-10-12T07:22:18.264" v="1257"/>
          <ac:grpSpMkLst>
            <pc:docMk/>
            <pc:sldMk cId="0" sldId="310"/>
            <ac:grpSpMk id="173183" creationId="{208A77DD-C0EA-4099-B2CF-A356BC2D0E76}"/>
          </ac:grpSpMkLst>
        </pc:grpChg>
        <pc:grpChg chg="del mod">
          <ac:chgData name="Le Vinh Thinh" userId="7b31fadc-e233-4086-a9fa-8d2746a5e226" providerId="ADAL" clId="{AAFA86D8-3660-4574-927E-670762933EB6}" dt="2021-10-12T07:22:39.528" v="1268"/>
          <ac:grpSpMkLst>
            <pc:docMk/>
            <pc:sldMk cId="0" sldId="310"/>
            <ac:grpSpMk id="173185" creationId="{77BC2975-647A-42A9-9BE2-6D726258634B}"/>
          </ac:grpSpMkLst>
        </pc:grpChg>
        <pc:grpChg chg="del mod">
          <ac:chgData name="Le Vinh Thinh" userId="7b31fadc-e233-4086-a9fa-8d2746a5e226" providerId="ADAL" clId="{AAFA86D8-3660-4574-927E-670762933EB6}" dt="2021-10-12T07:22:36.877" v="1265"/>
          <ac:grpSpMkLst>
            <pc:docMk/>
            <pc:sldMk cId="0" sldId="310"/>
            <ac:grpSpMk id="173188" creationId="{2D3862F4-35B1-4953-AF78-20E985246266}"/>
          </ac:grpSpMkLst>
        </pc:grpChg>
        <pc:grpChg chg="del mod">
          <ac:chgData name="Le Vinh Thinh" userId="7b31fadc-e233-4086-a9fa-8d2746a5e226" providerId="ADAL" clId="{AAFA86D8-3660-4574-927E-670762933EB6}" dt="2021-10-12T07:22:39.528" v="1268"/>
          <ac:grpSpMkLst>
            <pc:docMk/>
            <pc:sldMk cId="0" sldId="310"/>
            <ac:grpSpMk id="173190" creationId="{D380E0E9-5C41-4095-92D8-48AB896E7AD8}"/>
          </ac:grpSpMkLst>
        </pc:grpChg>
        <pc:grpChg chg="del mod">
          <ac:chgData name="Le Vinh Thinh" userId="7b31fadc-e233-4086-a9fa-8d2746a5e226" providerId="ADAL" clId="{AAFA86D8-3660-4574-927E-670762933EB6}" dt="2021-10-12T07:22:53.859" v="1270"/>
          <ac:grpSpMkLst>
            <pc:docMk/>
            <pc:sldMk cId="0" sldId="310"/>
            <ac:grpSpMk id="173193" creationId="{D5E1EEBA-2954-4D97-9A91-31ADD6DCC8BC}"/>
          </ac:grpSpMkLst>
        </pc:grpChg>
        <pc:grpChg chg="del mod">
          <ac:chgData name="Le Vinh Thinh" userId="7b31fadc-e233-4086-a9fa-8d2746a5e226" providerId="ADAL" clId="{AAFA86D8-3660-4574-927E-670762933EB6}" dt="2021-10-12T07:22:57.994" v="1272"/>
          <ac:grpSpMkLst>
            <pc:docMk/>
            <pc:sldMk cId="0" sldId="310"/>
            <ac:grpSpMk id="173195" creationId="{F665C283-C416-4F06-AF33-0F2E7F6E7A63}"/>
          </ac:grpSpMkLst>
        </pc:grpChg>
        <pc:grpChg chg="del mod">
          <ac:chgData name="Le Vinh Thinh" userId="7b31fadc-e233-4086-a9fa-8d2746a5e226" providerId="ADAL" clId="{AAFA86D8-3660-4574-927E-670762933EB6}" dt="2021-10-12T07:23:01.938" v="1275"/>
          <ac:grpSpMkLst>
            <pc:docMk/>
            <pc:sldMk cId="0" sldId="310"/>
            <ac:grpSpMk id="173197" creationId="{D9C9853C-3D25-4849-A857-E6F4C6E7DDAF}"/>
          </ac:grpSpMkLst>
        </pc:grpChg>
        <pc:grpChg chg="del mod">
          <ac:chgData name="Le Vinh Thinh" userId="7b31fadc-e233-4086-a9fa-8d2746a5e226" providerId="ADAL" clId="{AAFA86D8-3660-4574-927E-670762933EB6}" dt="2021-10-12T07:23:12.377" v="1277"/>
          <ac:grpSpMkLst>
            <pc:docMk/>
            <pc:sldMk cId="0" sldId="310"/>
            <ac:grpSpMk id="173200" creationId="{6393F9D1-FDD7-4C6F-A4AA-276D7DDA4FA2}"/>
          </ac:grpSpMkLst>
        </pc:grpChg>
        <pc:grpChg chg="del mod">
          <ac:chgData name="Le Vinh Thinh" userId="7b31fadc-e233-4086-a9fa-8d2746a5e226" providerId="ADAL" clId="{AAFA86D8-3660-4574-927E-670762933EB6}" dt="2021-10-12T07:23:15.200" v="1279"/>
          <ac:grpSpMkLst>
            <pc:docMk/>
            <pc:sldMk cId="0" sldId="310"/>
            <ac:grpSpMk id="173202" creationId="{C6CF5240-09D8-4CB1-86A6-4C8727AECEA5}"/>
          </ac:grpSpMkLst>
        </pc:grpChg>
        <pc:grpChg chg="del mod">
          <ac:chgData name="Le Vinh Thinh" userId="7b31fadc-e233-4086-a9fa-8d2746a5e226" providerId="ADAL" clId="{AAFA86D8-3660-4574-927E-670762933EB6}" dt="2021-10-12T07:23:37.036" v="1295"/>
          <ac:grpSpMkLst>
            <pc:docMk/>
            <pc:sldMk cId="0" sldId="310"/>
            <ac:grpSpMk id="173204" creationId="{4CCE2754-CF28-44A7-A916-E1A0895E4E30}"/>
          </ac:grpSpMkLst>
        </pc:grpChg>
        <pc:grpChg chg="del mod">
          <ac:chgData name="Le Vinh Thinh" userId="7b31fadc-e233-4086-a9fa-8d2746a5e226" providerId="ADAL" clId="{AAFA86D8-3660-4574-927E-670762933EB6}" dt="2021-10-12T07:23:24.092" v="1286"/>
          <ac:grpSpMkLst>
            <pc:docMk/>
            <pc:sldMk cId="0" sldId="310"/>
            <ac:grpSpMk id="173207" creationId="{CF4E45A5-952E-47F0-92FB-8D1E2CB084CF}"/>
          </ac:grpSpMkLst>
        </pc:grpChg>
        <pc:grpChg chg="del mod">
          <ac:chgData name="Le Vinh Thinh" userId="7b31fadc-e233-4086-a9fa-8d2746a5e226" providerId="ADAL" clId="{AAFA86D8-3660-4574-927E-670762933EB6}" dt="2021-10-12T07:23:25.544" v="1289"/>
          <ac:grpSpMkLst>
            <pc:docMk/>
            <pc:sldMk cId="0" sldId="310"/>
            <ac:grpSpMk id="173211" creationId="{21D46C5F-08F2-4F89-B1D7-57EBF3355D6D}"/>
          </ac:grpSpMkLst>
        </pc:grpChg>
        <pc:grpChg chg="del mod">
          <ac:chgData name="Le Vinh Thinh" userId="7b31fadc-e233-4086-a9fa-8d2746a5e226" providerId="ADAL" clId="{AAFA86D8-3660-4574-927E-670762933EB6}" dt="2021-10-12T07:23:31.148" v="1293"/>
          <ac:grpSpMkLst>
            <pc:docMk/>
            <pc:sldMk cId="0" sldId="310"/>
            <ac:grpSpMk id="173214" creationId="{7ADFF26E-7422-41E5-A252-73DF6106C602}"/>
          </ac:grpSpMkLst>
        </pc:grpChg>
        <pc:grpChg chg="del mod">
          <ac:chgData name="Le Vinh Thinh" userId="7b31fadc-e233-4086-a9fa-8d2746a5e226" providerId="ADAL" clId="{AAFA86D8-3660-4574-927E-670762933EB6}" dt="2021-10-12T07:23:37.036" v="1295"/>
          <ac:grpSpMkLst>
            <pc:docMk/>
            <pc:sldMk cId="0" sldId="310"/>
            <ac:grpSpMk id="173218" creationId="{F62033B4-67ED-4B4F-A362-947AD516CD3E}"/>
          </ac:grpSpMkLst>
        </pc:grpChg>
        <pc:grpChg chg="del mod">
          <ac:chgData name="Le Vinh Thinh" userId="7b31fadc-e233-4086-a9fa-8d2746a5e226" providerId="ADAL" clId="{AAFA86D8-3660-4574-927E-670762933EB6}" dt="2021-10-12T07:23:45.876" v="1300"/>
          <ac:grpSpMkLst>
            <pc:docMk/>
            <pc:sldMk cId="0" sldId="310"/>
            <ac:grpSpMk id="173220" creationId="{3EC75C0F-A78B-4F9E-8C02-1CCB3DE261C3}"/>
          </ac:grpSpMkLst>
        </pc:grpChg>
        <pc:grpChg chg="del mod">
          <ac:chgData name="Le Vinh Thinh" userId="7b31fadc-e233-4086-a9fa-8d2746a5e226" providerId="ADAL" clId="{AAFA86D8-3660-4574-927E-670762933EB6}" dt="2021-10-12T07:23:53.667" v="1304"/>
          <ac:grpSpMkLst>
            <pc:docMk/>
            <pc:sldMk cId="0" sldId="310"/>
            <ac:grpSpMk id="173225" creationId="{3E993EE9-3826-4BD5-8E40-FC31DC53A336}"/>
          </ac:grpSpMkLst>
        </pc:grpChg>
        <pc:grpChg chg="del mod">
          <ac:chgData name="Le Vinh Thinh" userId="7b31fadc-e233-4086-a9fa-8d2746a5e226" providerId="ADAL" clId="{AAFA86D8-3660-4574-927E-670762933EB6}" dt="2021-10-12T07:23:57.928" v="1307"/>
          <ac:grpSpMkLst>
            <pc:docMk/>
            <pc:sldMk cId="0" sldId="310"/>
            <ac:grpSpMk id="173229" creationId="{77127F07-EBE6-46C1-87C6-01986D8A0BD7}"/>
          </ac:grpSpMkLst>
        </pc:grpChg>
        <pc:grpChg chg="del mod">
          <ac:chgData name="Le Vinh Thinh" userId="7b31fadc-e233-4086-a9fa-8d2746a5e226" providerId="ADAL" clId="{AAFA86D8-3660-4574-927E-670762933EB6}" dt="2021-10-12T07:24:07.203" v="1309"/>
          <ac:grpSpMkLst>
            <pc:docMk/>
            <pc:sldMk cId="0" sldId="310"/>
            <ac:grpSpMk id="173232" creationId="{89C1BFB3-26E0-45BF-B91F-BFCEB6C83510}"/>
          </ac:grpSpMkLst>
        </pc:grpChg>
        <pc:grpChg chg="del mod">
          <ac:chgData name="Le Vinh Thinh" userId="7b31fadc-e233-4086-a9fa-8d2746a5e226" providerId="ADAL" clId="{AAFA86D8-3660-4574-927E-670762933EB6}" dt="2021-10-12T07:24:14.505" v="1313"/>
          <ac:grpSpMkLst>
            <pc:docMk/>
            <pc:sldMk cId="0" sldId="310"/>
            <ac:grpSpMk id="173234" creationId="{FFA02F99-93D7-43D7-915A-1C86A64F41A9}"/>
          </ac:grpSpMkLst>
        </pc:grpChg>
        <pc:grpChg chg="del mod">
          <ac:chgData name="Le Vinh Thinh" userId="7b31fadc-e233-4086-a9fa-8d2746a5e226" providerId="ADAL" clId="{AAFA86D8-3660-4574-927E-670762933EB6}" dt="2021-10-12T07:24:18.500" v="1316"/>
          <ac:grpSpMkLst>
            <pc:docMk/>
            <pc:sldMk cId="0" sldId="310"/>
            <ac:grpSpMk id="173238" creationId="{3279A059-173C-469D-8514-DC130013C528}"/>
          </ac:grpSpMkLst>
        </pc:grpChg>
        <pc:grpChg chg="del mod">
          <ac:chgData name="Le Vinh Thinh" userId="7b31fadc-e233-4086-a9fa-8d2746a5e226" providerId="ADAL" clId="{AAFA86D8-3660-4574-927E-670762933EB6}" dt="2021-10-12T07:24:21.496" v="1318"/>
          <ac:grpSpMkLst>
            <pc:docMk/>
            <pc:sldMk cId="0" sldId="310"/>
            <ac:grpSpMk id="173241" creationId="{0CB6C066-A4CC-4D8D-8AE9-A5F1CB7CF1C9}"/>
          </ac:grpSpMkLst>
        </pc:grpChg>
        <pc:grpChg chg="del mod">
          <ac:chgData name="Le Vinh Thinh" userId="7b31fadc-e233-4086-a9fa-8d2746a5e226" providerId="ADAL" clId="{AAFA86D8-3660-4574-927E-670762933EB6}" dt="2021-10-12T07:24:22.354" v="1320"/>
          <ac:grpSpMkLst>
            <pc:docMk/>
            <pc:sldMk cId="0" sldId="310"/>
            <ac:grpSpMk id="173243" creationId="{81BD1F30-BA47-46EC-A0A4-1BA70AA331D7}"/>
          </ac:grpSpMkLst>
        </pc:grpChg>
        <pc:grpChg chg="del mod">
          <ac:chgData name="Le Vinh Thinh" userId="7b31fadc-e233-4086-a9fa-8d2746a5e226" providerId="ADAL" clId="{AAFA86D8-3660-4574-927E-670762933EB6}" dt="2021-10-12T07:24:41.491" v="1331" actId="478"/>
          <ac:grpSpMkLst>
            <pc:docMk/>
            <pc:sldMk cId="0" sldId="310"/>
            <ac:grpSpMk id="173245" creationId="{81F0D6A6-9AB4-4721-9B0C-E52111084661}"/>
          </ac:grpSpMkLst>
        </pc:grpChg>
        <pc:grpChg chg="del mod">
          <ac:chgData name="Le Vinh Thinh" userId="7b31fadc-e233-4086-a9fa-8d2746a5e226" providerId="ADAL" clId="{AAFA86D8-3660-4574-927E-670762933EB6}" dt="2021-10-12T07:25:04.212" v="1350"/>
          <ac:grpSpMkLst>
            <pc:docMk/>
            <pc:sldMk cId="0" sldId="310"/>
            <ac:grpSpMk id="173251" creationId="{8EE67144-4C65-42F7-98CA-E67F93F8A802}"/>
          </ac:grpSpMkLst>
        </pc:grpChg>
        <pc:grpChg chg="del mod">
          <ac:chgData name="Le Vinh Thinh" userId="7b31fadc-e233-4086-a9fa-8d2746a5e226" providerId="ADAL" clId="{AAFA86D8-3660-4574-927E-670762933EB6}" dt="2021-10-12T07:25:06.114" v="1352"/>
          <ac:grpSpMkLst>
            <pc:docMk/>
            <pc:sldMk cId="0" sldId="310"/>
            <ac:grpSpMk id="173252" creationId="{54DA105B-024F-4BEE-B779-343F347473E6}"/>
          </ac:grpSpMkLst>
        </pc:grpChg>
        <pc:grpChg chg="del mod">
          <ac:chgData name="Le Vinh Thinh" userId="7b31fadc-e233-4086-a9fa-8d2746a5e226" providerId="ADAL" clId="{AAFA86D8-3660-4574-927E-670762933EB6}" dt="2021-10-12T07:25:08.310" v="1355"/>
          <ac:grpSpMkLst>
            <pc:docMk/>
            <pc:sldMk cId="0" sldId="310"/>
            <ac:grpSpMk id="173255" creationId="{573DD851-75E7-40D4-A96F-2776B9A9A008}"/>
          </ac:grpSpMkLst>
        </pc:grpChg>
        <pc:grpChg chg="del mod">
          <ac:chgData name="Le Vinh Thinh" userId="7b31fadc-e233-4086-a9fa-8d2746a5e226" providerId="ADAL" clId="{AAFA86D8-3660-4574-927E-670762933EB6}" dt="2021-10-12T07:25:09.493" v="1357"/>
          <ac:grpSpMkLst>
            <pc:docMk/>
            <pc:sldMk cId="0" sldId="310"/>
            <ac:grpSpMk id="173257" creationId="{62738822-3E6F-4449-85D1-D93B8351C9AA}"/>
          </ac:grpSpMkLst>
        </pc:grpChg>
        <pc:grpChg chg="del mod">
          <ac:chgData name="Le Vinh Thinh" userId="7b31fadc-e233-4086-a9fa-8d2746a5e226" providerId="ADAL" clId="{AAFA86D8-3660-4574-927E-670762933EB6}" dt="2021-10-12T07:25:13.564" v="1361"/>
          <ac:grpSpMkLst>
            <pc:docMk/>
            <pc:sldMk cId="0" sldId="310"/>
            <ac:grpSpMk id="173260" creationId="{928BA9A1-36D6-4B07-BC68-80421BE6613A}"/>
          </ac:grpSpMkLst>
        </pc:grpChg>
        <pc:grpChg chg="del mod">
          <ac:chgData name="Le Vinh Thinh" userId="7b31fadc-e233-4086-a9fa-8d2746a5e226" providerId="ADAL" clId="{AAFA86D8-3660-4574-927E-670762933EB6}" dt="2021-10-12T07:26:15.639" v="1403" actId="478"/>
          <ac:grpSpMkLst>
            <pc:docMk/>
            <pc:sldMk cId="0" sldId="310"/>
            <ac:grpSpMk id="173262" creationId="{7BA2F814-5540-447C-999D-A62788E7FA72}"/>
          </ac:grpSpMkLst>
        </pc:grpChg>
        <pc:grpChg chg="del mod">
          <ac:chgData name="Le Vinh Thinh" userId="7b31fadc-e233-4086-a9fa-8d2746a5e226" providerId="ADAL" clId="{AAFA86D8-3660-4574-927E-670762933EB6}" dt="2021-10-12T07:26:14.215" v="1402" actId="478"/>
          <ac:grpSpMkLst>
            <pc:docMk/>
            <pc:sldMk cId="0" sldId="310"/>
            <ac:grpSpMk id="173266" creationId="{7F3E9CE3-F1F9-4B01-891B-722E9CEE80CE}"/>
          </ac:grpSpMkLst>
        </pc:grpChg>
        <pc:grpChg chg="del mod">
          <ac:chgData name="Le Vinh Thinh" userId="7b31fadc-e233-4086-a9fa-8d2746a5e226" providerId="ADAL" clId="{AAFA86D8-3660-4574-927E-670762933EB6}" dt="2021-10-12T07:26:19.987" v="1407" actId="478"/>
          <ac:grpSpMkLst>
            <pc:docMk/>
            <pc:sldMk cId="0" sldId="310"/>
            <ac:grpSpMk id="173271" creationId="{CA18A564-F853-4003-B2D0-AA73BA595311}"/>
          </ac:grpSpMkLst>
        </pc:grpChg>
        <pc:grpChg chg="del mod">
          <ac:chgData name="Le Vinh Thinh" userId="7b31fadc-e233-4086-a9fa-8d2746a5e226" providerId="ADAL" clId="{AAFA86D8-3660-4574-927E-670762933EB6}" dt="2021-10-12T07:26:17.850" v="1405" actId="478"/>
          <ac:grpSpMkLst>
            <pc:docMk/>
            <pc:sldMk cId="0" sldId="310"/>
            <ac:grpSpMk id="173276" creationId="{4A5980D7-7F90-4AF4-B414-36DFF76DF6F5}"/>
          </ac:grpSpMkLst>
        </pc:grpChg>
        <pc:grpChg chg="del mod">
          <ac:chgData name="Le Vinh Thinh" userId="7b31fadc-e233-4086-a9fa-8d2746a5e226" providerId="ADAL" clId="{AAFA86D8-3660-4574-927E-670762933EB6}" dt="2021-10-12T07:26:18.734" v="1406" actId="478"/>
          <ac:grpSpMkLst>
            <pc:docMk/>
            <pc:sldMk cId="0" sldId="310"/>
            <ac:grpSpMk id="173277" creationId="{F841B91A-A344-4565-8B94-589B5F08F898}"/>
          </ac:grpSpMkLst>
        </pc:grpChg>
        <pc:grpChg chg="del mod">
          <ac:chgData name="Le Vinh Thinh" userId="7b31fadc-e233-4086-a9fa-8d2746a5e226" providerId="ADAL" clId="{AAFA86D8-3660-4574-927E-670762933EB6}" dt="2021-10-12T07:25:38.889" v="1381" actId="478"/>
          <ac:grpSpMkLst>
            <pc:docMk/>
            <pc:sldMk cId="0" sldId="310"/>
            <ac:grpSpMk id="173284" creationId="{BD4B950C-7ED6-4A7D-9C84-2EB18596EBD8}"/>
          </ac:grpSpMkLst>
        </pc:grpChg>
        <pc:grpChg chg="del mod">
          <ac:chgData name="Le Vinh Thinh" userId="7b31fadc-e233-4086-a9fa-8d2746a5e226" providerId="ADAL" clId="{AAFA86D8-3660-4574-927E-670762933EB6}" dt="2021-10-12T07:29:52.132" v="1424"/>
          <ac:grpSpMkLst>
            <pc:docMk/>
            <pc:sldMk cId="0" sldId="310"/>
            <ac:grpSpMk id="173293" creationId="{ADF358B9-3096-42E2-ABC4-40EC8B685AD5}"/>
          </ac:grpSpMkLst>
        </pc:grpChg>
        <pc:grpChg chg="del mod">
          <ac:chgData name="Le Vinh Thinh" userId="7b31fadc-e233-4086-a9fa-8d2746a5e226" providerId="ADAL" clId="{AAFA86D8-3660-4574-927E-670762933EB6}" dt="2021-10-12T07:30:12.422" v="1439"/>
          <ac:grpSpMkLst>
            <pc:docMk/>
            <pc:sldMk cId="0" sldId="310"/>
            <ac:grpSpMk id="173295" creationId="{024D4FC5-1A86-42D9-9024-8E7D0A2A97F3}"/>
          </ac:grpSpMkLst>
        </pc:grpChg>
        <pc:grpChg chg="del mod">
          <ac:chgData name="Le Vinh Thinh" userId="7b31fadc-e233-4086-a9fa-8d2746a5e226" providerId="ADAL" clId="{AAFA86D8-3660-4574-927E-670762933EB6}" dt="2021-10-12T07:30:12.422" v="1439"/>
          <ac:grpSpMkLst>
            <pc:docMk/>
            <pc:sldMk cId="0" sldId="310"/>
            <ac:grpSpMk id="173303" creationId="{D36D4C29-3873-4DD4-9203-B97C001A209A}"/>
          </ac:grpSpMkLst>
        </pc:grpChg>
        <pc:grpChg chg="del mod">
          <ac:chgData name="Le Vinh Thinh" userId="7b31fadc-e233-4086-a9fa-8d2746a5e226" providerId="ADAL" clId="{AAFA86D8-3660-4574-927E-670762933EB6}" dt="2021-10-12T07:30:12.422" v="1439"/>
          <ac:grpSpMkLst>
            <pc:docMk/>
            <pc:sldMk cId="0" sldId="310"/>
            <ac:grpSpMk id="173308" creationId="{E4CB4110-6BF5-416B-B1A6-B10186679835}"/>
          </ac:grpSpMkLst>
        </pc:grpChg>
        <pc:grpChg chg="del mod">
          <ac:chgData name="Le Vinh Thinh" userId="7b31fadc-e233-4086-a9fa-8d2746a5e226" providerId="ADAL" clId="{AAFA86D8-3660-4574-927E-670762933EB6}" dt="2021-10-12T07:30:22.711" v="1443"/>
          <ac:grpSpMkLst>
            <pc:docMk/>
            <pc:sldMk cId="0" sldId="310"/>
            <ac:grpSpMk id="173310" creationId="{48795910-266B-4432-9182-C6556919F57A}"/>
          </ac:grpSpMkLst>
        </pc:grpChg>
        <pc:grpChg chg="del mod">
          <ac:chgData name="Le Vinh Thinh" userId="7b31fadc-e233-4086-a9fa-8d2746a5e226" providerId="ADAL" clId="{AAFA86D8-3660-4574-927E-670762933EB6}" dt="2021-10-12T07:30:29.841" v="1446"/>
          <ac:grpSpMkLst>
            <pc:docMk/>
            <pc:sldMk cId="0" sldId="310"/>
            <ac:grpSpMk id="173314" creationId="{4636C193-8DB0-4AF5-8FE3-4C971EC32616}"/>
          </ac:grpSpMkLst>
        </pc:grpChg>
        <pc:grpChg chg="del mod">
          <ac:chgData name="Le Vinh Thinh" userId="7b31fadc-e233-4086-a9fa-8d2746a5e226" providerId="ADAL" clId="{AAFA86D8-3660-4574-927E-670762933EB6}" dt="2021-10-12T07:30:33.764" v="1452"/>
          <ac:grpSpMkLst>
            <pc:docMk/>
            <pc:sldMk cId="0" sldId="310"/>
            <ac:grpSpMk id="173317" creationId="{A3A50565-1151-4312-8FD3-E1518AAE2D9C}"/>
          </ac:grpSpMkLst>
        </pc:grpChg>
        <pc:grpChg chg="del mod">
          <ac:chgData name="Le Vinh Thinh" userId="7b31fadc-e233-4086-a9fa-8d2746a5e226" providerId="ADAL" clId="{AAFA86D8-3660-4574-927E-670762933EB6}" dt="2021-10-12T07:30:49.138" v="1455"/>
          <ac:grpSpMkLst>
            <pc:docMk/>
            <pc:sldMk cId="0" sldId="310"/>
            <ac:grpSpMk id="173323" creationId="{2E492A71-AA37-4C4A-8BC5-308D8B72A3D1}"/>
          </ac:grpSpMkLst>
        </pc:grpChg>
        <pc:grpChg chg="del mod">
          <ac:chgData name="Le Vinh Thinh" userId="7b31fadc-e233-4086-a9fa-8d2746a5e226" providerId="ADAL" clId="{AAFA86D8-3660-4574-927E-670762933EB6}" dt="2021-10-12T07:30:49.138" v="1455"/>
          <ac:grpSpMkLst>
            <pc:docMk/>
            <pc:sldMk cId="0" sldId="310"/>
            <ac:grpSpMk id="173326" creationId="{06973628-66F7-402B-AF7E-6878A2C830AB}"/>
          </ac:grpSpMkLst>
        </pc:grpChg>
        <pc:grpChg chg="del mod">
          <ac:chgData name="Le Vinh Thinh" userId="7b31fadc-e233-4086-a9fa-8d2746a5e226" providerId="ADAL" clId="{AAFA86D8-3660-4574-927E-670762933EB6}" dt="2021-10-12T07:30:53.498" v="1457"/>
          <ac:grpSpMkLst>
            <pc:docMk/>
            <pc:sldMk cId="0" sldId="310"/>
            <ac:grpSpMk id="173327" creationId="{1B6249DF-4C94-43E6-92CA-630019402F6D}"/>
          </ac:grpSpMkLst>
        </pc:grpChg>
        <pc:grpChg chg="del mod">
          <ac:chgData name="Le Vinh Thinh" userId="7b31fadc-e233-4086-a9fa-8d2746a5e226" providerId="ADAL" clId="{AAFA86D8-3660-4574-927E-670762933EB6}" dt="2021-10-12T07:31:09.410" v="1460"/>
          <ac:grpSpMkLst>
            <pc:docMk/>
            <pc:sldMk cId="0" sldId="310"/>
            <ac:grpSpMk id="173329" creationId="{C83FB336-961F-4404-AA88-D8B90370407F}"/>
          </ac:grpSpMkLst>
        </pc:grpChg>
        <pc:grpChg chg="del mod">
          <ac:chgData name="Le Vinh Thinh" userId="7b31fadc-e233-4086-a9fa-8d2746a5e226" providerId="ADAL" clId="{AAFA86D8-3660-4574-927E-670762933EB6}" dt="2021-10-12T07:31:31.708" v="1489" actId="478"/>
          <ac:grpSpMkLst>
            <pc:docMk/>
            <pc:sldMk cId="0" sldId="310"/>
            <ac:grpSpMk id="173332" creationId="{0B1D42F1-62E1-4480-9BC7-28B50FFDD5D0}"/>
          </ac:grpSpMkLst>
        </pc:grpChg>
        <pc:grpChg chg="del mod">
          <ac:chgData name="Le Vinh Thinh" userId="7b31fadc-e233-4086-a9fa-8d2746a5e226" providerId="ADAL" clId="{AAFA86D8-3660-4574-927E-670762933EB6}" dt="2021-10-12T07:31:15.084" v="1470"/>
          <ac:grpSpMkLst>
            <pc:docMk/>
            <pc:sldMk cId="0" sldId="310"/>
            <ac:grpSpMk id="173337" creationId="{20B60485-4B33-427C-B747-E416B33BEFB6}"/>
          </ac:grpSpMkLst>
        </pc:grpChg>
        <pc:grpChg chg="del mod">
          <ac:chgData name="Le Vinh Thinh" userId="7b31fadc-e233-4086-a9fa-8d2746a5e226" providerId="ADAL" clId="{AAFA86D8-3660-4574-927E-670762933EB6}" dt="2021-10-12T07:31:19.677" v="1477"/>
          <ac:grpSpMkLst>
            <pc:docMk/>
            <pc:sldMk cId="0" sldId="310"/>
            <ac:grpSpMk id="173342" creationId="{CF58B118-D630-4768-9A3A-3E7F45F11003}"/>
          </ac:grpSpMkLst>
        </pc:grpChg>
        <pc:grpChg chg="del mod">
          <ac:chgData name="Le Vinh Thinh" userId="7b31fadc-e233-4086-a9fa-8d2746a5e226" providerId="ADAL" clId="{AAFA86D8-3660-4574-927E-670762933EB6}" dt="2021-10-12T07:31:22.863" v="1482"/>
          <ac:grpSpMkLst>
            <pc:docMk/>
            <pc:sldMk cId="0" sldId="310"/>
            <ac:grpSpMk id="173349" creationId="{84757448-BD76-4823-A9AF-32046760C805}"/>
          </ac:grpSpMkLst>
        </pc:grpChg>
        <pc:grpChg chg="del mod">
          <ac:chgData name="Le Vinh Thinh" userId="7b31fadc-e233-4086-a9fa-8d2746a5e226" providerId="ADAL" clId="{AAFA86D8-3660-4574-927E-670762933EB6}" dt="2021-10-12T07:31:25.334" v="1487"/>
          <ac:grpSpMkLst>
            <pc:docMk/>
            <pc:sldMk cId="0" sldId="310"/>
            <ac:grpSpMk id="173354" creationId="{AC7EF557-87A4-47BD-8986-1CCB356249B6}"/>
          </ac:grpSpMkLst>
        </pc:grpChg>
        <pc:grpChg chg="del mod">
          <ac:chgData name="Le Vinh Thinh" userId="7b31fadc-e233-4086-a9fa-8d2746a5e226" providerId="ADAL" clId="{AAFA86D8-3660-4574-927E-670762933EB6}" dt="2021-10-12T07:31:29.869" v="1488" actId="478"/>
          <ac:grpSpMkLst>
            <pc:docMk/>
            <pc:sldMk cId="0" sldId="310"/>
            <ac:grpSpMk id="173359" creationId="{6BA3C915-FFFE-4F4A-BE09-2E9C66AB29AE}"/>
          </ac:grpSpMkLst>
        </pc:grpChg>
        <pc:grpChg chg="del mod">
          <ac:chgData name="Le Vinh Thinh" userId="7b31fadc-e233-4086-a9fa-8d2746a5e226" providerId="ADAL" clId="{AAFA86D8-3660-4574-927E-670762933EB6}" dt="2021-10-12T07:32:27.231" v="1516"/>
          <ac:grpSpMkLst>
            <pc:docMk/>
            <pc:sldMk cId="0" sldId="310"/>
            <ac:grpSpMk id="173370" creationId="{E182BB6C-FEC8-47EF-8ED4-6B37B7E16E39}"/>
          </ac:grpSpMkLst>
        </pc:grpChg>
        <pc:grpChg chg="del mod">
          <ac:chgData name="Le Vinh Thinh" userId="7b31fadc-e233-4086-a9fa-8d2746a5e226" providerId="ADAL" clId="{AAFA86D8-3660-4574-927E-670762933EB6}" dt="2021-10-12T07:32:38.110" v="1524" actId="478"/>
          <ac:grpSpMkLst>
            <pc:docMk/>
            <pc:sldMk cId="0" sldId="310"/>
            <ac:grpSpMk id="173371" creationId="{8F830FC1-1881-42DB-92C4-A2EC0BA6B8A0}"/>
          </ac:grpSpMkLst>
        </pc:grpChg>
        <pc:grpChg chg="del mod">
          <ac:chgData name="Le Vinh Thinh" userId="7b31fadc-e233-4086-a9fa-8d2746a5e226" providerId="ADAL" clId="{AAFA86D8-3660-4574-927E-670762933EB6}" dt="2021-10-12T07:32:28.247" v="1519"/>
          <ac:grpSpMkLst>
            <pc:docMk/>
            <pc:sldMk cId="0" sldId="310"/>
            <ac:grpSpMk id="173376" creationId="{DB690C2F-3D80-4FF4-B1F5-021440B70FDE}"/>
          </ac:grpSpMkLst>
        </pc:grpChg>
        <pc:grpChg chg="del mod">
          <ac:chgData name="Le Vinh Thinh" userId="7b31fadc-e233-4086-a9fa-8d2746a5e226" providerId="ADAL" clId="{AAFA86D8-3660-4574-927E-670762933EB6}" dt="2021-10-12T07:32:32.716" v="1520" actId="478"/>
          <ac:grpSpMkLst>
            <pc:docMk/>
            <pc:sldMk cId="0" sldId="310"/>
            <ac:grpSpMk id="173379" creationId="{AFC1D09E-D175-48C1-B01D-4E90CD064E44}"/>
          </ac:grpSpMkLst>
        </pc:grpChg>
        <pc:grpChg chg="del mod">
          <ac:chgData name="Le Vinh Thinh" userId="7b31fadc-e233-4086-a9fa-8d2746a5e226" providerId="ADAL" clId="{AAFA86D8-3660-4574-927E-670762933EB6}" dt="2021-10-15T10:42:01.321" v="2525"/>
          <ac:grpSpMkLst>
            <pc:docMk/>
            <pc:sldMk cId="0" sldId="310"/>
            <ac:grpSpMk id="173386" creationId="{96DCEECB-D704-4AA8-AE1E-CF733C99CD5F}"/>
          </ac:grpSpMkLst>
        </pc:grpChg>
        <pc:grpChg chg="del mod">
          <ac:chgData name="Le Vinh Thinh" userId="7b31fadc-e233-4086-a9fa-8d2746a5e226" providerId="ADAL" clId="{AAFA86D8-3660-4574-927E-670762933EB6}" dt="2021-10-15T10:42:04.662" v="2527"/>
          <ac:grpSpMkLst>
            <pc:docMk/>
            <pc:sldMk cId="0" sldId="310"/>
            <ac:grpSpMk id="173388" creationId="{D7128455-5B94-4CB3-A668-116950600CF4}"/>
          </ac:grpSpMkLst>
        </pc:grpChg>
        <pc:grpChg chg="del mod">
          <ac:chgData name="Le Vinh Thinh" userId="7b31fadc-e233-4086-a9fa-8d2746a5e226" providerId="ADAL" clId="{AAFA86D8-3660-4574-927E-670762933EB6}" dt="2021-10-15T10:44:26.677" v="2566"/>
          <ac:grpSpMkLst>
            <pc:docMk/>
            <pc:sldMk cId="0" sldId="310"/>
            <ac:grpSpMk id="173390" creationId="{BA562361-DC5D-4F91-98D0-F44EE1B5E975}"/>
          </ac:grpSpMkLst>
        </pc:grpChg>
        <pc:grpChg chg="del mod">
          <ac:chgData name="Le Vinh Thinh" userId="7b31fadc-e233-4086-a9fa-8d2746a5e226" providerId="ADAL" clId="{AAFA86D8-3660-4574-927E-670762933EB6}" dt="2021-10-15T10:44:28.624" v="2568"/>
          <ac:grpSpMkLst>
            <pc:docMk/>
            <pc:sldMk cId="0" sldId="310"/>
            <ac:grpSpMk id="173398" creationId="{85F60CD7-8E03-4C69-9136-25F12F55E606}"/>
          </ac:grpSpMkLst>
        </pc:grpChg>
        <pc:grpChg chg="del mod">
          <ac:chgData name="Le Vinh Thinh" userId="7b31fadc-e233-4086-a9fa-8d2746a5e226" providerId="ADAL" clId="{AAFA86D8-3660-4574-927E-670762933EB6}" dt="2021-10-15T10:43:19.448" v="2542"/>
          <ac:grpSpMkLst>
            <pc:docMk/>
            <pc:sldMk cId="0" sldId="310"/>
            <ac:grpSpMk id="173401" creationId="{34B001DB-7E77-4C39-BA8C-A8D14262454F}"/>
          </ac:grpSpMkLst>
        </pc:grpChg>
        <pc:grpChg chg="del mod">
          <ac:chgData name="Le Vinh Thinh" userId="7b31fadc-e233-4086-a9fa-8d2746a5e226" providerId="ADAL" clId="{AAFA86D8-3660-4574-927E-670762933EB6}" dt="2021-10-15T10:43:30.577" v="2550"/>
          <ac:grpSpMkLst>
            <pc:docMk/>
            <pc:sldMk cId="0" sldId="310"/>
            <ac:grpSpMk id="173405" creationId="{6B30A735-A7B9-4B37-B1FF-037E6160D439}"/>
          </ac:grpSpMkLst>
        </pc:grpChg>
        <pc:grpChg chg="del mod">
          <ac:chgData name="Le Vinh Thinh" userId="7b31fadc-e233-4086-a9fa-8d2746a5e226" providerId="ADAL" clId="{AAFA86D8-3660-4574-927E-670762933EB6}" dt="2021-10-15T10:43:30.577" v="2550"/>
          <ac:grpSpMkLst>
            <pc:docMk/>
            <pc:sldMk cId="0" sldId="310"/>
            <ac:grpSpMk id="173410" creationId="{A74543AE-E36A-4697-8FD0-40F33526294F}"/>
          </ac:grpSpMkLst>
        </pc:grpChg>
        <pc:grpChg chg="del mod">
          <ac:chgData name="Le Vinh Thinh" userId="7b31fadc-e233-4086-a9fa-8d2746a5e226" providerId="ADAL" clId="{AAFA86D8-3660-4574-927E-670762933EB6}" dt="2021-10-15T10:44:10.515" v="2559"/>
          <ac:grpSpMkLst>
            <pc:docMk/>
            <pc:sldMk cId="0" sldId="310"/>
            <ac:grpSpMk id="173413" creationId="{320B04FC-2918-4B14-9189-EAA168585F73}"/>
          </ac:grpSpMkLst>
        </pc:grpChg>
        <pc:grpChg chg="del mod">
          <ac:chgData name="Le Vinh Thinh" userId="7b31fadc-e233-4086-a9fa-8d2746a5e226" providerId="ADAL" clId="{AAFA86D8-3660-4574-927E-670762933EB6}" dt="2021-10-15T10:44:09.131" v="2556"/>
          <ac:grpSpMkLst>
            <pc:docMk/>
            <pc:sldMk cId="0" sldId="310"/>
            <ac:grpSpMk id="173414" creationId="{6E9F0442-EB87-426C-9511-51879BFAF9A6}"/>
          </ac:grpSpMkLst>
        </pc:grpChg>
        <pc:grpChg chg="del mod">
          <ac:chgData name="Le Vinh Thinh" userId="7b31fadc-e233-4086-a9fa-8d2746a5e226" providerId="ADAL" clId="{AAFA86D8-3660-4574-927E-670762933EB6}" dt="2021-10-15T10:44:28.624" v="2568"/>
          <ac:grpSpMkLst>
            <pc:docMk/>
            <pc:sldMk cId="0" sldId="310"/>
            <ac:grpSpMk id="173417" creationId="{15008D9A-6475-4AA2-A03F-0F8E8F4E7E1F}"/>
          </ac:grpSpMkLst>
        </pc:grpChg>
        <pc:grpChg chg="del mod">
          <ac:chgData name="Le Vinh Thinh" userId="7b31fadc-e233-4086-a9fa-8d2746a5e226" providerId="ADAL" clId="{AAFA86D8-3660-4574-927E-670762933EB6}" dt="2021-10-15T10:44:20.107" v="2563"/>
          <ac:grpSpMkLst>
            <pc:docMk/>
            <pc:sldMk cId="0" sldId="310"/>
            <ac:grpSpMk id="173420" creationId="{101F5938-47B1-48DD-93AF-0759EC634EB1}"/>
          </ac:grpSpMkLst>
        </pc:grpChg>
        <pc:grpChg chg="del mod">
          <ac:chgData name="Le Vinh Thinh" userId="7b31fadc-e233-4086-a9fa-8d2746a5e226" providerId="ADAL" clId="{AAFA86D8-3660-4574-927E-670762933EB6}" dt="2021-10-15T10:44:17.410" v="2561"/>
          <ac:grpSpMkLst>
            <pc:docMk/>
            <pc:sldMk cId="0" sldId="310"/>
            <ac:grpSpMk id="173423" creationId="{9006E2B4-340C-407F-A320-2B8E4F9B5882}"/>
          </ac:grpSpMkLst>
        </pc:grpChg>
        <pc:grpChg chg="del mod">
          <ac:chgData name="Le Vinh Thinh" userId="7b31fadc-e233-4086-a9fa-8d2746a5e226" providerId="ADAL" clId="{AAFA86D8-3660-4574-927E-670762933EB6}" dt="2021-10-15T10:44:28.624" v="2568"/>
          <ac:grpSpMkLst>
            <pc:docMk/>
            <pc:sldMk cId="0" sldId="310"/>
            <ac:grpSpMk id="173425" creationId="{AEEABBCF-C70C-496D-874C-74B6F028F2E4}"/>
          </ac:grpSpMkLst>
        </pc:grpChg>
        <pc:grpChg chg="del mod">
          <ac:chgData name="Le Vinh Thinh" userId="7b31fadc-e233-4086-a9fa-8d2746a5e226" providerId="ADAL" clId="{AAFA86D8-3660-4574-927E-670762933EB6}" dt="2021-10-15T10:44:26.677" v="2566"/>
          <ac:grpSpMkLst>
            <pc:docMk/>
            <pc:sldMk cId="0" sldId="310"/>
            <ac:grpSpMk id="173427" creationId="{80662736-AFDA-48CB-9A9A-18351010A4E7}"/>
          </ac:grpSpMkLst>
        </pc:grpChg>
        <pc:grpChg chg="del mod">
          <ac:chgData name="Le Vinh Thinh" userId="7b31fadc-e233-4086-a9fa-8d2746a5e226" providerId="ADAL" clId="{AAFA86D8-3660-4574-927E-670762933EB6}" dt="2021-10-15T10:44:28.624" v="2568"/>
          <ac:grpSpMkLst>
            <pc:docMk/>
            <pc:sldMk cId="0" sldId="310"/>
            <ac:grpSpMk id="173430" creationId="{C65E3EF5-7EE6-4CB1-A896-1067A6E68C33}"/>
          </ac:grpSpMkLst>
        </pc:grpChg>
        <pc:grpChg chg="del mod">
          <ac:chgData name="Le Vinh Thinh" userId="7b31fadc-e233-4086-a9fa-8d2746a5e226" providerId="ADAL" clId="{AAFA86D8-3660-4574-927E-670762933EB6}" dt="2021-10-15T10:45:10.385" v="2607"/>
          <ac:grpSpMkLst>
            <pc:docMk/>
            <pc:sldMk cId="0" sldId="310"/>
            <ac:grpSpMk id="173432" creationId="{A92B71A3-C523-45C6-94FE-540F2A642D9D}"/>
          </ac:grpSpMkLst>
        </pc:grpChg>
        <pc:grpChg chg="del mod">
          <ac:chgData name="Le Vinh Thinh" userId="7b31fadc-e233-4086-a9fa-8d2746a5e226" providerId="ADAL" clId="{AAFA86D8-3660-4574-927E-670762933EB6}" dt="2021-10-15T10:44:46.457" v="2578"/>
          <ac:grpSpMkLst>
            <pc:docMk/>
            <pc:sldMk cId="0" sldId="310"/>
            <ac:grpSpMk id="173437" creationId="{8B3A7FF5-E743-4894-841E-0D81433742A3}"/>
          </ac:grpSpMkLst>
        </pc:grpChg>
        <pc:grpChg chg="del mod">
          <ac:chgData name="Le Vinh Thinh" userId="7b31fadc-e233-4086-a9fa-8d2746a5e226" providerId="ADAL" clId="{AAFA86D8-3660-4574-927E-670762933EB6}" dt="2021-10-15T10:44:48.228" v="2580"/>
          <ac:grpSpMkLst>
            <pc:docMk/>
            <pc:sldMk cId="0" sldId="310"/>
            <ac:grpSpMk id="173442" creationId="{4D0A0D94-B7C7-45B7-8B97-41550A18528C}"/>
          </ac:grpSpMkLst>
        </pc:grpChg>
        <pc:grpChg chg="del mod">
          <ac:chgData name="Le Vinh Thinh" userId="7b31fadc-e233-4086-a9fa-8d2746a5e226" providerId="ADAL" clId="{AAFA86D8-3660-4574-927E-670762933EB6}" dt="2021-10-15T10:44:51.161" v="2584"/>
          <ac:grpSpMkLst>
            <pc:docMk/>
            <pc:sldMk cId="0" sldId="310"/>
            <ac:grpSpMk id="173444" creationId="{10DD4A19-A870-4C84-8848-32F6BA65318B}"/>
          </ac:grpSpMkLst>
        </pc:grpChg>
        <pc:grpChg chg="del mod">
          <ac:chgData name="Le Vinh Thinh" userId="7b31fadc-e233-4086-a9fa-8d2746a5e226" providerId="ADAL" clId="{AAFA86D8-3660-4574-927E-670762933EB6}" dt="2021-10-15T10:44:53.533" v="2586"/>
          <ac:grpSpMkLst>
            <pc:docMk/>
            <pc:sldMk cId="0" sldId="310"/>
            <ac:grpSpMk id="173448" creationId="{E65BED9B-284F-4989-9B82-D92015073D47}"/>
          </ac:grpSpMkLst>
        </pc:grpChg>
        <pc:grpChg chg="del mod">
          <ac:chgData name="Le Vinh Thinh" userId="7b31fadc-e233-4086-a9fa-8d2746a5e226" providerId="ADAL" clId="{AAFA86D8-3660-4574-927E-670762933EB6}" dt="2021-10-15T10:45:01.937" v="2602"/>
          <ac:grpSpMkLst>
            <pc:docMk/>
            <pc:sldMk cId="0" sldId="310"/>
            <ac:grpSpMk id="173450" creationId="{448A18C9-0677-437F-8CFA-7F2369656285}"/>
          </ac:grpSpMkLst>
        </pc:grpChg>
        <pc:grpChg chg="del mod">
          <ac:chgData name="Le Vinh Thinh" userId="7b31fadc-e233-4086-a9fa-8d2746a5e226" providerId="ADAL" clId="{AAFA86D8-3660-4574-927E-670762933EB6}" dt="2021-10-15T10:45:03.955" v="2604"/>
          <ac:grpSpMkLst>
            <pc:docMk/>
            <pc:sldMk cId="0" sldId="310"/>
            <ac:grpSpMk id="173466" creationId="{4229B6F9-3AC7-4334-B977-7FA32A515D6A}"/>
          </ac:grpSpMkLst>
        </pc:grpChg>
        <pc:grpChg chg="del mod">
          <ac:chgData name="Le Vinh Thinh" userId="7b31fadc-e233-4086-a9fa-8d2746a5e226" providerId="ADAL" clId="{AAFA86D8-3660-4574-927E-670762933EB6}" dt="2021-10-15T10:47:35.302" v="2679"/>
          <ac:grpSpMkLst>
            <pc:docMk/>
            <pc:sldMk cId="0" sldId="310"/>
            <ac:grpSpMk id="173468" creationId="{A2367790-9CBD-46EF-BE90-213C460BB496}"/>
          </ac:grpSpMkLst>
        </pc:grpChg>
        <pc:grpChg chg="del mod">
          <ac:chgData name="Le Vinh Thinh" userId="7b31fadc-e233-4086-a9fa-8d2746a5e226" providerId="ADAL" clId="{AAFA86D8-3660-4574-927E-670762933EB6}" dt="2021-10-15T10:45:17.426" v="2610"/>
          <ac:grpSpMkLst>
            <pc:docMk/>
            <pc:sldMk cId="0" sldId="310"/>
            <ac:grpSpMk id="173471" creationId="{8FB0FE97-202A-43F4-BECE-9A8D89BDED5D}"/>
          </ac:grpSpMkLst>
        </pc:grpChg>
        <pc:grpChg chg="del mod">
          <ac:chgData name="Le Vinh Thinh" userId="7b31fadc-e233-4086-a9fa-8d2746a5e226" providerId="ADAL" clId="{AAFA86D8-3660-4574-927E-670762933EB6}" dt="2021-10-15T10:45:19.401" v="2613"/>
          <ac:grpSpMkLst>
            <pc:docMk/>
            <pc:sldMk cId="0" sldId="310"/>
            <ac:grpSpMk id="173474" creationId="{34DA73BE-AF00-476E-AA3A-E29B7E071EF7}"/>
          </ac:grpSpMkLst>
        </pc:grpChg>
        <pc:grpChg chg="del mod">
          <ac:chgData name="Le Vinh Thinh" userId="7b31fadc-e233-4086-a9fa-8d2746a5e226" providerId="ADAL" clId="{AAFA86D8-3660-4574-927E-670762933EB6}" dt="2021-10-15T10:47:35.302" v="2679"/>
          <ac:grpSpMkLst>
            <pc:docMk/>
            <pc:sldMk cId="0" sldId="310"/>
            <ac:grpSpMk id="173477" creationId="{80D66797-ED7F-4EC1-AC8C-E4703A02D870}"/>
          </ac:grpSpMkLst>
        </pc:grpChg>
        <pc:grpChg chg="del mod">
          <ac:chgData name="Le Vinh Thinh" userId="7b31fadc-e233-4086-a9fa-8d2746a5e226" providerId="ADAL" clId="{AAFA86D8-3660-4574-927E-670762933EB6}" dt="2021-10-15T10:46:36.513" v="2626"/>
          <ac:grpSpMkLst>
            <pc:docMk/>
            <pc:sldMk cId="0" sldId="310"/>
            <ac:grpSpMk id="173482" creationId="{02418964-35D6-4951-9AAC-5ADCE7789451}"/>
          </ac:grpSpMkLst>
        </pc:grpChg>
        <pc:grpChg chg="del mod">
          <ac:chgData name="Le Vinh Thinh" userId="7b31fadc-e233-4086-a9fa-8d2746a5e226" providerId="ADAL" clId="{AAFA86D8-3660-4574-927E-670762933EB6}" dt="2021-10-15T10:46:53.348" v="2645"/>
          <ac:grpSpMkLst>
            <pc:docMk/>
            <pc:sldMk cId="0" sldId="310"/>
            <ac:grpSpMk id="173490" creationId="{D7467FBE-0381-48D3-B4B8-BF9E7F6599EE}"/>
          </ac:grpSpMkLst>
        </pc:grpChg>
        <pc:grpChg chg="del mod">
          <ac:chgData name="Le Vinh Thinh" userId="7b31fadc-e233-4086-a9fa-8d2746a5e226" providerId="ADAL" clId="{AAFA86D8-3660-4574-927E-670762933EB6}" dt="2021-10-15T10:47:35.302" v="2679"/>
          <ac:grpSpMkLst>
            <pc:docMk/>
            <pc:sldMk cId="0" sldId="310"/>
            <ac:grpSpMk id="173493" creationId="{74FC364A-09E0-4C2F-AEF8-1A6786344028}"/>
          </ac:grpSpMkLst>
        </pc:grpChg>
        <pc:grpChg chg="del mod">
          <ac:chgData name="Le Vinh Thinh" userId="7b31fadc-e233-4086-a9fa-8d2746a5e226" providerId="ADAL" clId="{AAFA86D8-3660-4574-927E-670762933EB6}" dt="2021-10-15T10:47:35.302" v="2679"/>
          <ac:grpSpMkLst>
            <pc:docMk/>
            <pc:sldMk cId="0" sldId="310"/>
            <ac:grpSpMk id="173504" creationId="{1CA2DA15-A9BA-4D62-A504-A7F629D37020}"/>
          </ac:grpSpMkLst>
        </pc:grpChg>
        <pc:grpChg chg="del mod">
          <ac:chgData name="Le Vinh Thinh" userId="7b31fadc-e233-4086-a9fa-8d2746a5e226" providerId="ADAL" clId="{AAFA86D8-3660-4574-927E-670762933EB6}" dt="2021-10-15T10:46:53.348" v="2645"/>
          <ac:grpSpMkLst>
            <pc:docMk/>
            <pc:sldMk cId="0" sldId="310"/>
            <ac:grpSpMk id="173507" creationId="{FB8127E4-43BE-4A1D-BCA7-72FC9307F533}"/>
          </ac:grpSpMkLst>
        </pc:grpChg>
        <pc:grpChg chg="del mod">
          <ac:chgData name="Le Vinh Thinh" userId="7b31fadc-e233-4086-a9fa-8d2746a5e226" providerId="ADAL" clId="{AAFA86D8-3660-4574-927E-670762933EB6}" dt="2021-10-15T10:47:03.936" v="2655"/>
          <ac:grpSpMkLst>
            <pc:docMk/>
            <pc:sldMk cId="0" sldId="310"/>
            <ac:grpSpMk id="173509" creationId="{CFF3E24C-173D-4747-8487-0CE6F7C28FDA}"/>
          </ac:grpSpMkLst>
        </pc:grpChg>
        <pc:grpChg chg="del mod">
          <ac:chgData name="Le Vinh Thinh" userId="7b31fadc-e233-4086-a9fa-8d2746a5e226" providerId="ADAL" clId="{AAFA86D8-3660-4574-927E-670762933EB6}" dt="2021-10-15T10:46:58.551" v="2651"/>
          <ac:grpSpMkLst>
            <pc:docMk/>
            <pc:sldMk cId="0" sldId="310"/>
            <ac:grpSpMk id="173513" creationId="{459E7853-6ED3-4546-B17C-C29F0A8DB11A}"/>
          </ac:grpSpMkLst>
        </pc:grpChg>
        <pc:grpChg chg="del mod">
          <ac:chgData name="Le Vinh Thinh" userId="7b31fadc-e233-4086-a9fa-8d2746a5e226" providerId="ADAL" clId="{AAFA86D8-3660-4574-927E-670762933EB6}" dt="2021-10-15T10:47:18.638" v="2675"/>
          <ac:grpSpMkLst>
            <pc:docMk/>
            <pc:sldMk cId="0" sldId="310"/>
            <ac:grpSpMk id="173515" creationId="{EDB3DD3B-9A44-40FC-867E-C26B4A903143}"/>
          </ac:grpSpMkLst>
        </pc:grpChg>
        <pc:grpChg chg="del mod">
          <ac:chgData name="Le Vinh Thinh" userId="7b31fadc-e233-4086-a9fa-8d2746a5e226" providerId="ADAL" clId="{AAFA86D8-3660-4574-927E-670762933EB6}" dt="2021-10-15T10:47:35.302" v="2679"/>
          <ac:grpSpMkLst>
            <pc:docMk/>
            <pc:sldMk cId="0" sldId="310"/>
            <ac:grpSpMk id="173519" creationId="{4C3837D2-876C-4E84-A529-C51F51A651B6}"/>
          </ac:grpSpMkLst>
        </pc:grpChg>
        <pc:grpChg chg="del mod">
          <ac:chgData name="Le Vinh Thinh" userId="7b31fadc-e233-4086-a9fa-8d2746a5e226" providerId="ADAL" clId="{AAFA86D8-3660-4574-927E-670762933EB6}" dt="2021-10-15T10:47:18.638" v="2675"/>
          <ac:grpSpMkLst>
            <pc:docMk/>
            <pc:sldMk cId="0" sldId="310"/>
            <ac:grpSpMk id="173522" creationId="{36CD12A8-2164-4F01-A210-28520D885871}"/>
          </ac:grpSpMkLst>
        </pc:grpChg>
        <pc:grpChg chg="del mod">
          <ac:chgData name="Le Vinh Thinh" userId="7b31fadc-e233-4086-a9fa-8d2746a5e226" providerId="ADAL" clId="{AAFA86D8-3660-4574-927E-670762933EB6}" dt="2021-10-15T10:47:35.302" v="2679"/>
          <ac:grpSpMkLst>
            <pc:docMk/>
            <pc:sldMk cId="0" sldId="310"/>
            <ac:grpSpMk id="173539" creationId="{5A1FF321-14AB-4CFC-9CED-DAB4AFA6E48B}"/>
          </ac:grpSpMkLst>
        </pc:grpChg>
        <pc:grpChg chg="del mod">
          <ac:chgData name="Le Vinh Thinh" userId="7b31fadc-e233-4086-a9fa-8d2746a5e226" providerId="ADAL" clId="{AAFA86D8-3660-4574-927E-670762933EB6}" dt="2021-10-15T10:47:35.302" v="2679"/>
          <ac:grpSpMkLst>
            <pc:docMk/>
            <pc:sldMk cId="0" sldId="310"/>
            <ac:grpSpMk id="173540" creationId="{9099841B-C058-4595-BF06-E809E5A09F9C}"/>
          </ac:grpSpMkLst>
        </pc:grpChg>
        <pc:grpChg chg="del mod">
          <ac:chgData name="Le Vinh Thinh" userId="7b31fadc-e233-4086-a9fa-8d2746a5e226" providerId="ADAL" clId="{AAFA86D8-3660-4574-927E-670762933EB6}" dt="2021-10-15T10:47:39.677" v="2682"/>
          <ac:grpSpMkLst>
            <pc:docMk/>
            <pc:sldMk cId="0" sldId="310"/>
            <ac:grpSpMk id="173544" creationId="{93BCD6F2-DD98-412E-A9E4-140F6D461973}"/>
          </ac:grpSpMkLst>
        </pc:grpChg>
        <pc:grpChg chg="del mod">
          <ac:chgData name="Le Vinh Thinh" userId="7b31fadc-e233-4086-a9fa-8d2746a5e226" providerId="ADAL" clId="{AAFA86D8-3660-4574-927E-670762933EB6}" dt="2021-10-15T10:47:45.382" v="2685"/>
          <ac:grpSpMkLst>
            <pc:docMk/>
            <pc:sldMk cId="0" sldId="310"/>
            <ac:grpSpMk id="173547" creationId="{3FEB8289-826E-44F1-9D51-ED68DDEA2CB2}"/>
          </ac:grpSpMkLst>
        </pc:grpChg>
        <pc:grpChg chg="del mod">
          <ac:chgData name="Le Vinh Thinh" userId="7b31fadc-e233-4086-a9fa-8d2746a5e226" providerId="ADAL" clId="{AAFA86D8-3660-4574-927E-670762933EB6}" dt="2021-10-15T10:47:46.928" v="2687"/>
          <ac:grpSpMkLst>
            <pc:docMk/>
            <pc:sldMk cId="0" sldId="310"/>
            <ac:grpSpMk id="173550" creationId="{A8F44497-4F1B-44CB-8D7A-5EBF3989D1CB}"/>
          </ac:grpSpMkLst>
        </pc:grpChg>
        <pc:grpChg chg="del mod">
          <ac:chgData name="Le Vinh Thinh" userId="7b31fadc-e233-4086-a9fa-8d2746a5e226" providerId="ADAL" clId="{AAFA86D8-3660-4574-927E-670762933EB6}" dt="2021-10-15T10:47:49.397" v="2690"/>
          <ac:grpSpMkLst>
            <pc:docMk/>
            <pc:sldMk cId="0" sldId="310"/>
            <ac:grpSpMk id="173552" creationId="{1DEB90C9-9199-49F9-B6CE-4AE8075B3D65}"/>
          </ac:grpSpMkLst>
        </pc:grpChg>
        <pc:grpChg chg="del mod">
          <ac:chgData name="Le Vinh Thinh" userId="7b31fadc-e233-4086-a9fa-8d2746a5e226" providerId="ADAL" clId="{AAFA86D8-3660-4574-927E-670762933EB6}" dt="2021-10-15T10:47:50.314" v="2692"/>
          <ac:grpSpMkLst>
            <pc:docMk/>
            <pc:sldMk cId="0" sldId="310"/>
            <ac:grpSpMk id="173555" creationId="{3DA499BB-5358-4902-A6F2-F74111AE1795}"/>
          </ac:grpSpMkLst>
        </pc:grpChg>
        <pc:grpChg chg="del mod">
          <ac:chgData name="Le Vinh Thinh" userId="7b31fadc-e233-4086-a9fa-8d2746a5e226" providerId="ADAL" clId="{AAFA86D8-3660-4574-927E-670762933EB6}" dt="2021-10-15T10:48:03.013" v="2694"/>
          <ac:grpSpMkLst>
            <pc:docMk/>
            <pc:sldMk cId="0" sldId="310"/>
            <ac:grpSpMk id="173557" creationId="{99577BE0-094A-4D9E-84DE-699B6E4E5E67}"/>
          </ac:grpSpMkLst>
        </pc:grpChg>
        <pc:grpChg chg="del mod">
          <ac:chgData name="Le Vinh Thinh" userId="7b31fadc-e233-4086-a9fa-8d2746a5e226" providerId="ADAL" clId="{AAFA86D8-3660-4574-927E-670762933EB6}" dt="2021-10-15T10:48:17.310" v="2699"/>
          <ac:grpSpMkLst>
            <pc:docMk/>
            <pc:sldMk cId="0" sldId="310"/>
            <ac:grpSpMk id="173559" creationId="{559F566B-246C-4D2D-B1CB-BCBA4ECB43BD}"/>
          </ac:grpSpMkLst>
        </pc:grpChg>
        <pc:grpChg chg="del mod">
          <ac:chgData name="Le Vinh Thinh" userId="7b31fadc-e233-4086-a9fa-8d2746a5e226" providerId="ADAL" clId="{AAFA86D8-3660-4574-927E-670762933EB6}" dt="2021-10-15T10:48:19.232" v="2701"/>
          <ac:grpSpMkLst>
            <pc:docMk/>
            <pc:sldMk cId="0" sldId="310"/>
            <ac:grpSpMk id="173564" creationId="{E7B05687-03AA-45AA-8AA7-220834B69DB2}"/>
          </ac:grpSpMkLst>
        </pc:grpChg>
        <pc:grpChg chg="del mod">
          <ac:chgData name="Le Vinh Thinh" userId="7b31fadc-e233-4086-a9fa-8d2746a5e226" providerId="ADAL" clId="{AAFA86D8-3660-4574-927E-670762933EB6}" dt="2021-10-15T10:48:23.048" v="2703"/>
          <ac:grpSpMkLst>
            <pc:docMk/>
            <pc:sldMk cId="0" sldId="310"/>
            <ac:grpSpMk id="173566" creationId="{36C761E6-5FE6-44D4-B0CA-33C6D8B17E20}"/>
          </ac:grpSpMkLst>
        </pc:grpChg>
        <pc:grpChg chg="del mod">
          <ac:chgData name="Le Vinh Thinh" userId="7b31fadc-e233-4086-a9fa-8d2746a5e226" providerId="ADAL" clId="{AAFA86D8-3660-4574-927E-670762933EB6}" dt="2021-10-15T10:48:25.793" v="2705"/>
          <ac:grpSpMkLst>
            <pc:docMk/>
            <pc:sldMk cId="0" sldId="310"/>
            <ac:grpSpMk id="173568" creationId="{23C35726-2AEB-488A-922F-361076D04837}"/>
          </ac:grpSpMkLst>
        </pc:grpChg>
        <pc:grpChg chg="del mod">
          <ac:chgData name="Le Vinh Thinh" userId="7b31fadc-e233-4086-a9fa-8d2746a5e226" providerId="ADAL" clId="{AAFA86D8-3660-4574-927E-670762933EB6}" dt="2021-10-15T10:48:34.541" v="2708"/>
          <ac:grpSpMkLst>
            <pc:docMk/>
            <pc:sldMk cId="0" sldId="310"/>
            <ac:grpSpMk id="173570" creationId="{C9026485-7176-4988-8392-D265C315C789}"/>
          </ac:grpSpMkLst>
        </pc:grpChg>
        <pc:grpChg chg="del mod">
          <ac:chgData name="Le Vinh Thinh" userId="7b31fadc-e233-4086-a9fa-8d2746a5e226" providerId="ADAL" clId="{AAFA86D8-3660-4574-927E-670762933EB6}" dt="2021-10-15T10:48:41.256" v="2710"/>
          <ac:grpSpMkLst>
            <pc:docMk/>
            <pc:sldMk cId="0" sldId="310"/>
            <ac:grpSpMk id="173573" creationId="{C4F66FE7-546A-468C-9783-C8728D22C605}"/>
          </ac:grpSpMkLst>
        </pc:grpChg>
        <pc:grpChg chg="del mod">
          <ac:chgData name="Le Vinh Thinh" userId="7b31fadc-e233-4086-a9fa-8d2746a5e226" providerId="ADAL" clId="{AAFA86D8-3660-4574-927E-670762933EB6}" dt="2021-10-15T10:48:43.434" v="2712"/>
          <ac:grpSpMkLst>
            <pc:docMk/>
            <pc:sldMk cId="0" sldId="310"/>
            <ac:grpSpMk id="173575" creationId="{32443B58-479C-429A-929C-5091DA9A1F9F}"/>
          </ac:grpSpMkLst>
        </pc:grpChg>
        <pc:grpChg chg="del mod">
          <ac:chgData name="Le Vinh Thinh" userId="7b31fadc-e233-4086-a9fa-8d2746a5e226" providerId="ADAL" clId="{AAFA86D8-3660-4574-927E-670762933EB6}" dt="2021-10-15T10:48:49.992" v="2717"/>
          <ac:grpSpMkLst>
            <pc:docMk/>
            <pc:sldMk cId="0" sldId="310"/>
            <ac:grpSpMk id="173577" creationId="{9E6282D9-51A0-4D63-9C0A-6645E0B4D9D3}"/>
          </ac:grpSpMkLst>
        </pc:grpChg>
        <pc:grpChg chg="del mod">
          <ac:chgData name="Le Vinh Thinh" userId="7b31fadc-e233-4086-a9fa-8d2746a5e226" providerId="ADAL" clId="{AAFA86D8-3660-4574-927E-670762933EB6}" dt="2021-10-15T10:49:01.927" v="2719"/>
          <ac:grpSpMkLst>
            <pc:docMk/>
            <pc:sldMk cId="0" sldId="310"/>
            <ac:grpSpMk id="173582" creationId="{28696EA9-D081-44E8-8495-7734D9E081E7}"/>
          </ac:grpSpMkLst>
        </pc:grpChg>
        <pc:grpChg chg="del mod">
          <ac:chgData name="Le Vinh Thinh" userId="7b31fadc-e233-4086-a9fa-8d2746a5e226" providerId="ADAL" clId="{AAFA86D8-3660-4574-927E-670762933EB6}" dt="2021-10-15T10:49:06.061" v="2722"/>
          <ac:grpSpMkLst>
            <pc:docMk/>
            <pc:sldMk cId="0" sldId="310"/>
            <ac:grpSpMk id="173584" creationId="{01A88F5C-47EB-4625-8BA0-86DEF0A46FF5}"/>
          </ac:grpSpMkLst>
        </pc:grpChg>
        <pc:grpChg chg="del mod">
          <ac:chgData name="Le Vinh Thinh" userId="7b31fadc-e233-4086-a9fa-8d2746a5e226" providerId="ADAL" clId="{AAFA86D8-3660-4574-927E-670762933EB6}" dt="2021-10-15T10:49:08.823" v="2725"/>
          <ac:grpSpMkLst>
            <pc:docMk/>
            <pc:sldMk cId="0" sldId="310"/>
            <ac:grpSpMk id="173587" creationId="{C36F34EB-B3B2-459A-920B-B584A428BA96}"/>
          </ac:grpSpMkLst>
        </pc:grpChg>
        <pc:grpChg chg="del mod">
          <ac:chgData name="Le Vinh Thinh" userId="7b31fadc-e233-4086-a9fa-8d2746a5e226" providerId="ADAL" clId="{AAFA86D8-3660-4574-927E-670762933EB6}" dt="2021-10-15T10:49:11.630" v="2728"/>
          <ac:grpSpMkLst>
            <pc:docMk/>
            <pc:sldMk cId="0" sldId="310"/>
            <ac:grpSpMk id="173590" creationId="{7327C508-762B-4F07-84EB-12FE2E8C8CE2}"/>
          </ac:grpSpMkLst>
        </pc:grpChg>
        <pc:grpChg chg="del mod">
          <ac:chgData name="Le Vinh Thinh" userId="7b31fadc-e233-4086-a9fa-8d2746a5e226" providerId="ADAL" clId="{AAFA86D8-3660-4574-927E-670762933EB6}" dt="2021-10-15T10:49:15.302" v="2729" actId="478"/>
          <ac:grpSpMkLst>
            <pc:docMk/>
            <pc:sldMk cId="0" sldId="310"/>
            <ac:grpSpMk id="173593" creationId="{CFBBE539-FDD4-4FDD-87F1-B0AC2569448A}"/>
          </ac:grpSpMkLst>
        </pc:grpChg>
        <pc:grpChg chg="del mod">
          <ac:chgData name="Le Vinh Thinh" userId="7b31fadc-e233-4086-a9fa-8d2746a5e226" providerId="ADAL" clId="{AAFA86D8-3660-4574-927E-670762933EB6}" dt="2021-10-15T10:49:28.357" v="2738"/>
          <ac:grpSpMkLst>
            <pc:docMk/>
            <pc:sldMk cId="0" sldId="310"/>
            <ac:grpSpMk id="173598" creationId="{9A32300E-75F7-4494-9B4B-4523500B5968}"/>
          </ac:grpSpMkLst>
        </pc:grpChg>
        <pc:grpChg chg="del mod">
          <ac:chgData name="Le Vinh Thinh" userId="7b31fadc-e233-4086-a9fa-8d2746a5e226" providerId="ADAL" clId="{AAFA86D8-3660-4574-927E-670762933EB6}" dt="2021-10-15T10:49:33.033" v="2743"/>
          <ac:grpSpMkLst>
            <pc:docMk/>
            <pc:sldMk cId="0" sldId="310"/>
            <ac:grpSpMk id="173600" creationId="{5EF78600-4160-45D0-8168-DC6D6F7AC370}"/>
          </ac:grpSpMkLst>
        </pc:grpChg>
        <pc:grpChg chg="del mod">
          <ac:chgData name="Le Vinh Thinh" userId="7b31fadc-e233-4086-a9fa-8d2746a5e226" providerId="ADAL" clId="{AAFA86D8-3660-4574-927E-670762933EB6}" dt="2021-10-15T10:49:51.601" v="2754" actId="478"/>
          <ac:grpSpMkLst>
            <pc:docMk/>
            <pc:sldMk cId="0" sldId="310"/>
            <ac:grpSpMk id="173605" creationId="{7139982A-B7C8-4936-8A00-5DB03430039B}"/>
          </ac:grpSpMkLst>
        </pc:grpChg>
        <pc:grpChg chg="del mod">
          <ac:chgData name="Le Vinh Thinh" userId="7b31fadc-e233-4086-a9fa-8d2746a5e226" providerId="ADAL" clId="{AAFA86D8-3660-4574-927E-670762933EB6}" dt="2021-10-15T10:49:35.431" v="2748"/>
          <ac:grpSpMkLst>
            <pc:docMk/>
            <pc:sldMk cId="0" sldId="310"/>
            <ac:grpSpMk id="173606" creationId="{C1DF6C85-850A-4C16-94ED-D8084FFD07EB}"/>
          </ac:grpSpMkLst>
        </pc:grpChg>
        <pc:grpChg chg="del mod">
          <ac:chgData name="Le Vinh Thinh" userId="7b31fadc-e233-4086-a9fa-8d2746a5e226" providerId="ADAL" clId="{AAFA86D8-3660-4574-927E-670762933EB6}" dt="2021-10-15T10:49:44.054" v="2750" actId="478"/>
          <ac:grpSpMkLst>
            <pc:docMk/>
            <pc:sldMk cId="0" sldId="310"/>
            <ac:grpSpMk id="173611" creationId="{E38CD7B3-A624-4A58-AF45-4CF8086662CB}"/>
          </ac:grpSpMkLst>
        </pc:grpChg>
        <pc:grpChg chg="del mod">
          <ac:chgData name="Le Vinh Thinh" userId="7b31fadc-e233-4086-a9fa-8d2746a5e226" providerId="ADAL" clId="{AAFA86D8-3660-4574-927E-670762933EB6}" dt="2021-10-15T10:50:12.510" v="2759" actId="478"/>
          <ac:grpSpMkLst>
            <pc:docMk/>
            <pc:sldMk cId="0" sldId="310"/>
            <ac:grpSpMk id="173615" creationId="{C67A1DF1-70EC-4934-BAED-9109B2FC3C31}"/>
          </ac:grpSpMkLst>
        </pc:grpChg>
        <pc:inkChg chg="add mod">
          <ac:chgData name="Le Vinh Thinh" userId="7b31fadc-e233-4086-a9fa-8d2746a5e226" providerId="ADAL" clId="{AAFA86D8-3660-4574-927E-670762933EB6}" dt="2021-10-12T07:15:03.646" v="1096"/>
          <ac:inkMkLst>
            <pc:docMk/>
            <pc:sldMk cId="0" sldId="310"/>
            <ac:inkMk id="2" creationId="{2A4C1656-79CE-4F19-B126-173026AD3ABB}"/>
          </ac:inkMkLst>
        </pc:inkChg>
        <pc:inkChg chg="add mod">
          <ac:chgData name="Le Vinh Thinh" userId="7b31fadc-e233-4086-a9fa-8d2746a5e226" providerId="ADAL" clId="{AAFA86D8-3660-4574-927E-670762933EB6}" dt="2021-10-12T07:15:03.646" v="1096"/>
          <ac:inkMkLst>
            <pc:docMk/>
            <pc:sldMk cId="0" sldId="310"/>
            <ac:inkMk id="3" creationId="{4A19EF45-B606-4101-A80C-B3A93DBEE6CE}"/>
          </ac:inkMkLst>
        </pc:inkChg>
        <pc:inkChg chg="add mod">
          <ac:chgData name="Le Vinh Thinh" userId="7b31fadc-e233-4086-a9fa-8d2746a5e226" providerId="ADAL" clId="{AAFA86D8-3660-4574-927E-670762933EB6}" dt="2021-10-12T07:15:03.646" v="1096"/>
          <ac:inkMkLst>
            <pc:docMk/>
            <pc:sldMk cId="0" sldId="310"/>
            <ac:inkMk id="4" creationId="{4898171F-0452-4D01-A542-A93EFD95879B}"/>
          </ac:inkMkLst>
        </pc:inkChg>
        <pc:inkChg chg="add del">
          <ac:chgData name="Le Vinh Thinh" userId="7b31fadc-e233-4086-a9fa-8d2746a5e226" providerId="ADAL" clId="{AAFA86D8-3660-4574-927E-670762933EB6}" dt="2021-10-12T07:15:24.574" v="1101" actId="478"/>
          <ac:inkMkLst>
            <pc:docMk/>
            <pc:sldMk cId="0" sldId="310"/>
            <ac:inkMk id="6" creationId="{8DCEB205-9706-4792-B5C8-008C438F64D4}"/>
          </ac:inkMkLst>
        </pc:inkChg>
        <pc:inkChg chg="add del">
          <ac:chgData name="Le Vinh Thinh" userId="7b31fadc-e233-4086-a9fa-8d2746a5e226" providerId="ADAL" clId="{AAFA86D8-3660-4574-927E-670762933EB6}" dt="2021-10-12T07:15:27.303" v="1103" actId="478"/>
          <ac:inkMkLst>
            <pc:docMk/>
            <pc:sldMk cId="0" sldId="310"/>
            <ac:inkMk id="7" creationId="{A96C4075-2343-4CB4-8366-D29F2033B389}"/>
          </ac:inkMkLst>
        </pc:inkChg>
        <pc:inkChg chg="add del">
          <ac:chgData name="Le Vinh Thinh" userId="7b31fadc-e233-4086-a9fa-8d2746a5e226" providerId="ADAL" clId="{AAFA86D8-3660-4574-927E-670762933EB6}" dt="2021-10-12T07:15:25.840" v="1102" actId="478"/>
          <ac:inkMkLst>
            <pc:docMk/>
            <pc:sldMk cId="0" sldId="310"/>
            <ac:inkMk id="8" creationId="{31EF53B6-8F38-415C-B018-D0DFA69F26F7}"/>
          </ac:inkMkLst>
        </pc:inkChg>
        <pc:inkChg chg="add del">
          <ac:chgData name="Le Vinh Thinh" userId="7b31fadc-e233-4086-a9fa-8d2746a5e226" providerId="ADAL" clId="{AAFA86D8-3660-4574-927E-670762933EB6}" dt="2021-10-12T07:15:31.849" v="1104" actId="478"/>
          <ac:inkMkLst>
            <pc:docMk/>
            <pc:sldMk cId="0" sldId="310"/>
            <ac:inkMk id="9" creationId="{DA92430C-DD25-40BD-9D61-0C0479ED452B}"/>
          </ac:inkMkLst>
        </pc:inkChg>
        <pc:inkChg chg="add mod">
          <ac:chgData name="Le Vinh Thinh" userId="7b31fadc-e233-4086-a9fa-8d2746a5e226" providerId="ADAL" clId="{AAFA86D8-3660-4574-927E-670762933EB6}" dt="2021-10-12T07:15:03.646" v="1096"/>
          <ac:inkMkLst>
            <pc:docMk/>
            <pc:sldMk cId="0" sldId="310"/>
            <ac:inkMk id="10" creationId="{546FA243-D6EE-49C4-AA0E-04CDD19A1F19}"/>
          </ac:inkMkLst>
        </pc:inkChg>
        <pc:inkChg chg="add mod">
          <ac:chgData name="Le Vinh Thinh" userId="7b31fadc-e233-4086-a9fa-8d2746a5e226" providerId="ADAL" clId="{AAFA86D8-3660-4574-927E-670762933EB6}" dt="2021-10-12T07:15:03.646" v="1096"/>
          <ac:inkMkLst>
            <pc:docMk/>
            <pc:sldMk cId="0" sldId="310"/>
            <ac:inkMk id="11" creationId="{EC262FCD-119B-4596-B12C-B4AF91E8B9CE}"/>
          </ac:inkMkLst>
        </pc:inkChg>
        <pc:inkChg chg="add mod">
          <ac:chgData name="Le Vinh Thinh" userId="7b31fadc-e233-4086-a9fa-8d2746a5e226" providerId="ADAL" clId="{AAFA86D8-3660-4574-927E-670762933EB6}" dt="2021-10-12T07:15:03.646" v="1096"/>
          <ac:inkMkLst>
            <pc:docMk/>
            <pc:sldMk cId="0" sldId="310"/>
            <ac:inkMk id="13" creationId="{5151B1F2-8A7B-4723-BC86-35D010DD859A}"/>
          </ac:inkMkLst>
        </pc:inkChg>
        <pc:inkChg chg="add mod">
          <ac:chgData name="Le Vinh Thinh" userId="7b31fadc-e233-4086-a9fa-8d2746a5e226" providerId="ADAL" clId="{AAFA86D8-3660-4574-927E-670762933EB6}" dt="2021-10-12T07:15:03.646" v="1096"/>
          <ac:inkMkLst>
            <pc:docMk/>
            <pc:sldMk cId="0" sldId="310"/>
            <ac:inkMk id="14" creationId="{30688AF5-A543-431C-AAD6-4B95957C438D}"/>
          </ac:inkMkLst>
        </pc:inkChg>
        <pc:inkChg chg="add mod">
          <ac:chgData name="Le Vinh Thinh" userId="7b31fadc-e233-4086-a9fa-8d2746a5e226" providerId="ADAL" clId="{AAFA86D8-3660-4574-927E-670762933EB6}" dt="2021-10-12T07:15:03.646" v="1096"/>
          <ac:inkMkLst>
            <pc:docMk/>
            <pc:sldMk cId="0" sldId="310"/>
            <ac:inkMk id="15" creationId="{7972DB31-4A35-4FE0-8D44-3344D356C2A0}"/>
          </ac:inkMkLst>
        </pc:inkChg>
        <pc:inkChg chg="add mod">
          <ac:chgData name="Le Vinh Thinh" userId="7b31fadc-e233-4086-a9fa-8d2746a5e226" providerId="ADAL" clId="{AAFA86D8-3660-4574-927E-670762933EB6}" dt="2021-10-12T07:15:03.646" v="1096"/>
          <ac:inkMkLst>
            <pc:docMk/>
            <pc:sldMk cId="0" sldId="310"/>
            <ac:inkMk id="16" creationId="{A2018014-E991-4D71-8F51-4BC34FDCF4C0}"/>
          </ac:inkMkLst>
        </pc:inkChg>
        <pc:inkChg chg="add mod">
          <ac:chgData name="Le Vinh Thinh" userId="7b31fadc-e233-4086-a9fa-8d2746a5e226" providerId="ADAL" clId="{AAFA86D8-3660-4574-927E-670762933EB6}" dt="2021-10-12T07:15:03.646" v="1096"/>
          <ac:inkMkLst>
            <pc:docMk/>
            <pc:sldMk cId="0" sldId="310"/>
            <ac:inkMk id="17" creationId="{2F541386-5914-4212-A28D-0ABEA2485501}"/>
          </ac:inkMkLst>
        </pc:inkChg>
        <pc:inkChg chg="add mod">
          <ac:chgData name="Le Vinh Thinh" userId="7b31fadc-e233-4086-a9fa-8d2746a5e226" providerId="ADAL" clId="{AAFA86D8-3660-4574-927E-670762933EB6}" dt="2021-10-12T07:15:03.646" v="1096"/>
          <ac:inkMkLst>
            <pc:docMk/>
            <pc:sldMk cId="0" sldId="310"/>
            <ac:inkMk id="19" creationId="{31AEC394-FCFB-4458-84DA-5E4F8ED9B03E}"/>
          </ac:inkMkLst>
        </pc:inkChg>
        <pc:inkChg chg="add mod">
          <ac:chgData name="Le Vinh Thinh" userId="7b31fadc-e233-4086-a9fa-8d2746a5e226" providerId="ADAL" clId="{AAFA86D8-3660-4574-927E-670762933EB6}" dt="2021-10-12T07:15:03.646" v="1096"/>
          <ac:inkMkLst>
            <pc:docMk/>
            <pc:sldMk cId="0" sldId="310"/>
            <ac:inkMk id="20" creationId="{979DFD6A-B98B-40E6-9CE9-CB84F61885B0}"/>
          </ac:inkMkLst>
        </pc:inkChg>
        <pc:inkChg chg="add mod">
          <ac:chgData name="Le Vinh Thinh" userId="7b31fadc-e233-4086-a9fa-8d2746a5e226" providerId="ADAL" clId="{AAFA86D8-3660-4574-927E-670762933EB6}" dt="2021-10-12T07:15:03.646" v="1096"/>
          <ac:inkMkLst>
            <pc:docMk/>
            <pc:sldMk cId="0" sldId="310"/>
            <ac:inkMk id="21" creationId="{2DBED53A-5D98-4AD1-95F0-F93337BF1D2F}"/>
          </ac:inkMkLst>
        </pc:inkChg>
        <pc:inkChg chg="add mod">
          <ac:chgData name="Le Vinh Thinh" userId="7b31fadc-e233-4086-a9fa-8d2746a5e226" providerId="ADAL" clId="{AAFA86D8-3660-4574-927E-670762933EB6}" dt="2021-10-12T07:15:03.646" v="1096"/>
          <ac:inkMkLst>
            <pc:docMk/>
            <pc:sldMk cId="0" sldId="310"/>
            <ac:inkMk id="23" creationId="{6D6916E1-1152-4B8D-89B3-1EC482FE2F21}"/>
          </ac:inkMkLst>
        </pc:inkChg>
        <pc:inkChg chg="add mod">
          <ac:chgData name="Le Vinh Thinh" userId="7b31fadc-e233-4086-a9fa-8d2746a5e226" providerId="ADAL" clId="{AAFA86D8-3660-4574-927E-670762933EB6}" dt="2021-10-12T07:15:03.646" v="1096"/>
          <ac:inkMkLst>
            <pc:docMk/>
            <pc:sldMk cId="0" sldId="310"/>
            <ac:inkMk id="24" creationId="{DF69E6BE-7B1F-41AE-AB05-6307230151E6}"/>
          </ac:inkMkLst>
        </pc:inkChg>
        <pc:inkChg chg="add mod">
          <ac:chgData name="Le Vinh Thinh" userId="7b31fadc-e233-4086-a9fa-8d2746a5e226" providerId="ADAL" clId="{AAFA86D8-3660-4574-927E-670762933EB6}" dt="2021-10-12T07:15:03.646" v="1096"/>
          <ac:inkMkLst>
            <pc:docMk/>
            <pc:sldMk cId="0" sldId="310"/>
            <ac:inkMk id="26" creationId="{DE0FB092-42C5-4D48-9D0C-DD3F87C7C765}"/>
          </ac:inkMkLst>
        </pc:inkChg>
        <pc:inkChg chg="add mod">
          <ac:chgData name="Le Vinh Thinh" userId="7b31fadc-e233-4086-a9fa-8d2746a5e226" providerId="ADAL" clId="{AAFA86D8-3660-4574-927E-670762933EB6}" dt="2021-10-12T07:15:03.646" v="1096"/>
          <ac:inkMkLst>
            <pc:docMk/>
            <pc:sldMk cId="0" sldId="310"/>
            <ac:inkMk id="27" creationId="{5BF30E1C-142B-47F3-9046-251301D6C6E0}"/>
          </ac:inkMkLst>
        </pc:inkChg>
        <pc:inkChg chg="add mod">
          <ac:chgData name="Le Vinh Thinh" userId="7b31fadc-e233-4086-a9fa-8d2746a5e226" providerId="ADAL" clId="{AAFA86D8-3660-4574-927E-670762933EB6}" dt="2021-10-12T07:15:03.646" v="1096"/>
          <ac:inkMkLst>
            <pc:docMk/>
            <pc:sldMk cId="0" sldId="310"/>
            <ac:inkMk id="29" creationId="{79B6896C-8B69-4CB5-847B-CAC88BCBEF85}"/>
          </ac:inkMkLst>
        </pc:inkChg>
        <pc:inkChg chg="add mod">
          <ac:chgData name="Le Vinh Thinh" userId="7b31fadc-e233-4086-a9fa-8d2746a5e226" providerId="ADAL" clId="{AAFA86D8-3660-4574-927E-670762933EB6}" dt="2021-10-12T07:15:03.646" v="1096"/>
          <ac:inkMkLst>
            <pc:docMk/>
            <pc:sldMk cId="0" sldId="310"/>
            <ac:inkMk id="30" creationId="{641CCC96-B337-4BAA-8159-84E78C8E6CB1}"/>
          </ac:inkMkLst>
        </pc:inkChg>
        <pc:inkChg chg="add mod">
          <ac:chgData name="Le Vinh Thinh" userId="7b31fadc-e233-4086-a9fa-8d2746a5e226" providerId="ADAL" clId="{AAFA86D8-3660-4574-927E-670762933EB6}" dt="2021-10-12T07:15:03.646" v="1096"/>
          <ac:inkMkLst>
            <pc:docMk/>
            <pc:sldMk cId="0" sldId="310"/>
            <ac:inkMk id="31" creationId="{F99A5867-209F-40FF-B626-2244C36170A1}"/>
          </ac:inkMkLst>
        </pc:inkChg>
        <pc:inkChg chg="add mod">
          <ac:chgData name="Le Vinh Thinh" userId="7b31fadc-e233-4086-a9fa-8d2746a5e226" providerId="ADAL" clId="{AAFA86D8-3660-4574-927E-670762933EB6}" dt="2021-10-12T07:15:03.646" v="1096"/>
          <ac:inkMkLst>
            <pc:docMk/>
            <pc:sldMk cId="0" sldId="310"/>
            <ac:inkMk id="32" creationId="{4848F547-C3C3-415E-B711-2473B20ED788}"/>
          </ac:inkMkLst>
        </pc:inkChg>
        <pc:inkChg chg="add del">
          <ac:chgData name="Le Vinh Thinh" userId="7b31fadc-e233-4086-a9fa-8d2746a5e226" providerId="ADAL" clId="{AAFA86D8-3660-4574-927E-670762933EB6}" dt="2021-10-12T07:15:23.010" v="1100" actId="478"/>
          <ac:inkMkLst>
            <pc:docMk/>
            <pc:sldMk cId="0" sldId="310"/>
            <ac:inkMk id="35" creationId="{8EFD2986-B13E-45C9-B183-F400B823EE43}"/>
          </ac:inkMkLst>
        </pc:inkChg>
        <pc:inkChg chg="add mod">
          <ac:chgData name="Le Vinh Thinh" userId="7b31fadc-e233-4086-a9fa-8d2746a5e226" providerId="ADAL" clId="{AAFA86D8-3660-4574-927E-670762933EB6}" dt="2021-10-12T07:15:03.646" v="1096"/>
          <ac:inkMkLst>
            <pc:docMk/>
            <pc:sldMk cId="0" sldId="310"/>
            <ac:inkMk id="36" creationId="{A97281EF-9BE1-46F5-BCDD-622D0AF4B80E}"/>
          </ac:inkMkLst>
        </pc:inkChg>
        <pc:inkChg chg="add mod">
          <ac:chgData name="Le Vinh Thinh" userId="7b31fadc-e233-4086-a9fa-8d2746a5e226" providerId="ADAL" clId="{AAFA86D8-3660-4574-927E-670762933EB6}" dt="2021-10-12T07:15:03.646" v="1096"/>
          <ac:inkMkLst>
            <pc:docMk/>
            <pc:sldMk cId="0" sldId="310"/>
            <ac:inkMk id="37" creationId="{7B8621CC-9F98-4AAF-81AE-2EC0380F9A22}"/>
          </ac:inkMkLst>
        </pc:inkChg>
        <pc:inkChg chg="add mod">
          <ac:chgData name="Le Vinh Thinh" userId="7b31fadc-e233-4086-a9fa-8d2746a5e226" providerId="ADAL" clId="{AAFA86D8-3660-4574-927E-670762933EB6}" dt="2021-10-12T07:15:03.646" v="1096"/>
          <ac:inkMkLst>
            <pc:docMk/>
            <pc:sldMk cId="0" sldId="310"/>
            <ac:inkMk id="38" creationId="{CCDF6957-BA0B-4029-B085-1120F8C2DF6A}"/>
          </ac:inkMkLst>
        </pc:inkChg>
        <pc:inkChg chg="add mod">
          <ac:chgData name="Le Vinh Thinh" userId="7b31fadc-e233-4086-a9fa-8d2746a5e226" providerId="ADAL" clId="{AAFA86D8-3660-4574-927E-670762933EB6}" dt="2021-10-12T07:15:03.646" v="1096"/>
          <ac:inkMkLst>
            <pc:docMk/>
            <pc:sldMk cId="0" sldId="310"/>
            <ac:inkMk id="40" creationId="{5AC7933A-315F-44FF-B7FD-50AA40A1AF9F}"/>
          </ac:inkMkLst>
        </pc:inkChg>
        <pc:inkChg chg="add mod">
          <ac:chgData name="Le Vinh Thinh" userId="7b31fadc-e233-4086-a9fa-8d2746a5e226" providerId="ADAL" clId="{AAFA86D8-3660-4574-927E-670762933EB6}" dt="2021-10-12T07:15:03.646" v="1096"/>
          <ac:inkMkLst>
            <pc:docMk/>
            <pc:sldMk cId="0" sldId="310"/>
            <ac:inkMk id="41" creationId="{4011E022-719D-40B0-A315-6F853E370C09}"/>
          </ac:inkMkLst>
        </pc:inkChg>
        <pc:inkChg chg="add del mod">
          <ac:chgData name="Le Vinh Thinh" userId="7b31fadc-e233-4086-a9fa-8d2746a5e226" providerId="ADAL" clId="{AAFA86D8-3660-4574-927E-670762933EB6}" dt="2021-10-12T07:15:20.353" v="1099" actId="478"/>
          <ac:inkMkLst>
            <pc:docMk/>
            <pc:sldMk cId="0" sldId="310"/>
            <ac:inkMk id="43" creationId="{2427953B-33A3-42CB-AD8A-BC954DCF824D}"/>
          </ac:inkMkLst>
        </pc:inkChg>
        <pc:inkChg chg="add del mod">
          <ac:chgData name="Le Vinh Thinh" userId="7b31fadc-e233-4086-a9fa-8d2746a5e226" providerId="ADAL" clId="{AAFA86D8-3660-4574-927E-670762933EB6}" dt="2021-10-12T07:15:19.101" v="1098" actId="478"/>
          <ac:inkMkLst>
            <pc:docMk/>
            <pc:sldMk cId="0" sldId="310"/>
            <ac:inkMk id="45" creationId="{20D0719C-8965-449A-BDFE-75FF61E481F3}"/>
          </ac:inkMkLst>
        </pc:inkChg>
        <pc:inkChg chg="add mod">
          <ac:chgData name="Le Vinh Thinh" userId="7b31fadc-e233-4086-a9fa-8d2746a5e226" providerId="ADAL" clId="{AAFA86D8-3660-4574-927E-670762933EB6}" dt="2021-10-12T07:15:03.646" v="1096"/>
          <ac:inkMkLst>
            <pc:docMk/>
            <pc:sldMk cId="0" sldId="310"/>
            <ac:inkMk id="47" creationId="{F8D0CE37-B587-49A9-BDCB-60062DAEFD20}"/>
          </ac:inkMkLst>
        </pc:inkChg>
        <pc:inkChg chg="add mod">
          <ac:chgData name="Le Vinh Thinh" userId="7b31fadc-e233-4086-a9fa-8d2746a5e226" providerId="ADAL" clId="{AAFA86D8-3660-4574-927E-670762933EB6}" dt="2021-10-12T07:15:03.646" v="1096"/>
          <ac:inkMkLst>
            <pc:docMk/>
            <pc:sldMk cId="0" sldId="310"/>
            <ac:inkMk id="48" creationId="{30860E67-1231-4816-8762-D359399620CF}"/>
          </ac:inkMkLst>
        </pc:inkChg>
        <pc:inkChg chg="add mod">
          <ac:chgData name="Le Vinh Thinh" userId="7b31fadc-e233-4086-a9fa-8d2746a5e226" providerId="ADAL" clId="{AAFA86D8-3660-4574-927E-670762933EB6}" dt="2021-10-12T07:15:03.646" v="1096"/>
          <ac:inkMkLst>
            <pc:docMk/>
            <pc:sldMk cId="0" sldId="310"/>
            <ac:inkMk id="49" creationId="{313C793A-A805-4F11-9637-B59F55B1666A}"/>
          </ac:inkMkLst>
        </pc:inkChg>
        <pc:inkChg chg="add mod">
          <ac:chgData name="Le Vinh Thinh" userId="7b31fadc-e233-4086-a9fa-8d2746a5e226" providerId="ADAL" clId="{AAFA86D8-3660-4574-927E-670762933EB6}" dt="2021-10-12T07:15:03.646" v="1096"/>
          <ac:inkMkLst>
            <pc:docMk/>
            <pc:sldMk cId="0" sldId="310"/>
            <ac:inkMk id="50" creationId="{0F331147-9030-4905-A7FF-6C1E5AD1EA8C}"/>
          </ac:inkMkLst>
        </pc:inkChg>
        <pc:inkChg chg="add mod">
          <ac:chgData name="Le Vinh Thinh" userId="7b31fadc-e233-4086-a9fa-8d2746a5e226" providerId="ADAL" clId="{AAFA86D8-3660-4574-927E-670762933EB6}" dt="2021-10-12T07:15:03.646" v="1096"/>
          <ac:inkMkLst>
            <pc:docMk/>
            <pc:sldMk cId="0" sldId="310"/>
            <ac:inkMk id="52" creationId="{A0CC3DCB-63AF-49D1-9038-81C21A8CA3C2}"/>
          </ac:inkMkLst>
        </pc:inkChg>
        <pc:inkChg chg="add del mod">
          <ac:chgData name="Le Vinh Thinh" userId="7b31fadc-e233-4086-a9fa-8d2746a5e226" providerId="ADAL" clId="{AAFA86D8-3660-4574-927E-670762933EB6}" dt="2021-10-12T07:17:11.215" v="1130" actId="478"/>
          <ac:inkMkLst>
            <pc:docMk/>
            <pc:sldMk cId="0" sldId="310"/>
            <ac:inkMk id="54" creationId="{AB43D4AF-6D8E-4CBB-A6FD-D036355DFE62}"/>
          </ac:inkMkLst>
        </pc:inkChg>
        <pc:inkChg chg="add del mod">
          <ac:chgData name="Le Vinh Thinh" userId="7b31fadc-e233-4086-a9fa-8d2746a5e226" providerId="ADAL" clId="{AAFA86D8-3660-4574-927E-670762933EB6}" dt="2021-10-12T07:17:18.493" v="1135" actId="478"/>
          <ac:inkMkLst>
            <pc:docMk/>
            <pc:sldMk cId="0" sldId="310"/>
            <ac:inkMk id="55" creationId="{8ED1E989-3941-4DAD-B709-8C7CC49E57C0}"/>
          </ac:inkMkLst>
        </pc:inkChg>
        <pc:inkChg chg="add del mod">
          <ac:chgData name="Le Vinh Thinh" userId="7b31fadc-e233-4086-a9fa-8d2746a5e226" providerId="ADAL" clId="{AAFA86D8-3660-4574-927E-670762933EB6}" dt="2021-10-12T07:17:34.964" v="1136" actId="478"/>
          <ac:inkMkLst>
            <pc:docMk/>
            <pc:sldMk cId="0" sldId="310"/>
            <ac:inkMk id="56" creationId="{752C7B7B-6A5B-4F4D-B6FF-92A68D9CDB0F}"/>
          </ac:inkMkLst>
        </pc:inkChg>
        <pc:inkChg chg="add del mod">
          <ac:chgData name="Le Vinh Thinh" userId="7b31fadc-e233-4086-a9fa-8d2746a5e226" providerId="ADAL" clId="{AAFA86D8-3660-4574-927E-670762933EB6}" dt="2021-10-12T07:17:15.161" v="1132" actId="478"/>
          <ac:inkMkLst>
            <pc:docMk/>
            <pc:sldMk cId="0" sldId="310"/>
            <ac:inkMk id="58" creationId="{DCE0B1B2-3333-459B-A479-875B285E7366}"/>
          </ac:inkMkLst>
        </pc:inkChg>
        <pc:inkChg chg="add mod">
          <ac:chgData name="Le Vinh Thinh" userId="7b31fadc-e233-4086-a9fa-8d2746a5e226" providerId="ADAL" clId="{AAFA86D8-3660-4574-927E-670762933EB6}" dt="2021-10-12T07:16:32.252" v="1124"/>
          <ac:inkMkLst>
            <pc:docMk/>
            <pc:sldMk cId="0" sldId="310"/>
            <ac:inkMk id="60" creationId="{B083A725-36D3-4C0D-9A11-41DCE1FA768C}"/>
          </ac:inkMkLst>
        </pc:inkChg>
        <pc:inkChg chg="add mod">
          <ac:chgData name="Le Vinh Thinh" userId="7b31fadc-e233-4086-a9fa-8d2746a5e226" providerId="ADAL" clId="{AAFA86D8-3660-4574-927E-670762933EB6}" dt="2021-10-12T07:16:32.252" v="1124"/>
          <ac:inkMkLst>
            <pc:docMk/>
            <pc:sldMk cId="0" sldId="310"/>
            <ac:inkMk id="61" creationId="{F89EC26E-544C-4301-A555-3CAF61E8A381}"/>
          </ac:inkMkLst>
        </pc:inkChg>
        <pc:inkChg chg="add mod">
          <ac:chgData name="Le Vinh Thinh" userId="7b31fadc-e233-4086-a9fa-8d2746a5e226" providerId="ADAL" clId="{AAFA86D8-3660-4574-927E-670762933EB6}" dt="2021-10-12T07:19:49.246" v="1190"/>
          <ac:inkMkLst>
            <pc:docMk/>
            <pc:sldMk cId="0" sldId="310"/>
            <ac:inkMk id="63" creationId="{3E40A547-0C63-479D-8AF2-B1366A8B7B2C}"/>
          </ac:inkMkLst>
        </pc:inkChg>
        <pc:inkChg chg="add mod">
          <ac:chgData name="Le Vinh Thinh" userId="7b31fadc-e233-4086-a9fa-8d2746a5e226" providerId="ADAL" clId="{AAFA86D8-3660-4574-927E-670762933EB6}" dt="2021-10-12T07:19:49.246" v="1190"/>
          <ac:inkMkLst>
            <pc:docMk/>
            <pc:sldMk cId="0" sldId="310"/>
            <ac:inkMk id="173056" creationId="{E8D3600A-D9B8-4FC8-B01D-3BC04186F138}"/>
          </ac:inkMkLst>
        </pc:inkChg>
        <pc:inkChg chg="add del mod">
          <ac:chgData name="Le Vinh Thinh" userId="7b31fadc-e233-4086-a9fa-8d2746a5e226" providerId="ADAL" clId="{AAFA86D8-3660-4574-927E-670762933EB6}" dt="2021-10-12T07:17:38.811" v="1138" actId="478"/>
          <ac:inkMkLst>
            <pc:docMk/>
            <pc:sldMk cId="0" sldId="310"/>
            <ac:inkMk id="173057" creationId="{2F417328-BFCA-4BA9-B897-9B957C604E5D}"/>
          </ac:inkMkLst>
        </pc:inkChg>
        <pc:inkChg chg="add del mod">
          <ac:chgData name="Le Vinh Thinh" userId="7b31fadc-e233-4086-a9fa-8d2746a5e226" providerId="ADAL" clId="{AAFA86D8-3660-4574-927E-670762933EB6}" dt="2021-10-12T07:17:36.654" v="1137" actId="478"/>
          <ac:inkMkLst>
            <pc:docMk/>
            <pc:sldMk cId="0" sldId="310"/>
            <ac:inkMk id="173061" creationId="{ECE45BB6-BD51-4FE3-9076-16E3778B6A15}"/>
          </ac:inkMkLst>
        </pc:inkChg>
        <pc:inkChg chg="add del">
          <ac:chgData name="Le Vinh Thinh" userId="7b31fadc-e233-4086-a9fa-8d2746a5e226" providerId="ADAL" clId="{AAFA86D8-3660-4574-927E-670762933EB6}" dt="2021-10-12T07:17:17.421" v="1134" actId="478"/>
          <ac:inkMkLst>
            <pc:docMk/>
            <pc:sldMk cId="0" sldId="310"/>
            <ac:inkMk id="173063" creationId="{A3FBBA96-8CB0-4117-A3AD-FF140FD1EFAE}"/>
          </ac:inkMkLst>
        </pc:inkChg>
        <pc:inkChg chg="add mod">
          <ac:chgData name="Le Vinh Thinh" userId="7b31fadc-e233-4086-a9fa-8d2746a5e226" providerId="ADAL" clId="{AAFA86D8-3660-4574-927E-670762933EB6}" dt="2021-10-12T07:16:32.252" v="1124"/>
          <ac:inkMkLst>
            <pc:docMk/>
            <pc:sldMk cId="0" sldId="310"/>
            <ac:inkMk id="173064" creationId="{6124F719-1D54-4A43-9EAE-ADC4882BEC31}"/>
          </ac:inkMkLst>
        </pc:inkChg>
        <pc:inkChg chg="add mod">
          <ac:chgData name="Le Vinh Thinh" userId="7b31fadc-e233-4086-a9fa-8d2746a5e226" providerId="ADAL" clId="{AAFA86D8-3660-4574-927E-670762933EB6}" dt="2021-10-12T07:16:32.252" v="1124"/>
          <ac:inkMkLst>
            <pc:docMk/>
            <pc:sldMk cId="0" sldId="310"/>
            <ac:inkMk id="173066" creationId="{0100E46D-6E35-45FA-943B-7E50162889AC}"/>
          </ac:inkMkLst>
        </pc:inkChg>
        <pc:inkChg chg="add mod">
          <ac:chgData name="Le Vinh Thinh" userId="7b31fadc-e233-4086-a9fa-8d2746a5e226" providerId="ADAL" clId="{AAFA86D8-3660-4574-927E-670762933EB6}" dt="2021-10-12T07:17:00.964" v="1129"/>
          <ac:inkMkLst>
            <pc:docMk/>
            <pc:sldMk cId="0" sldId="310"/>
            <ac:inkMk id="173068" creationId="{4CA16371-8825-40F4-A027-155C8A41C33A}"/>
          </ac:inkMkLst>
        </pc:inkChg>
        <pc:inkChg chg="add mod">
          <ac:chgData name="Le Vinh Thinh" userId="7b31fadc-e233-4086-a9fa-8d2746a5e226" providerId="ADAL" clId="{AAFA86D8-3660-4574-927E-670762933EB6}" dt="2021-10-12T07:17:00.964" v="1129"/>
          <ac:inkMkLst>
            <pc:docMk/>
            <pc:sldMk cId="0" sldId="310"/>
            <ac:inkMk id="173069" creationId="{E4CFED59-02C2-42CA-A743-FD60BAF17512}"/>
          </ac:inkMkLst>
        </pc:inkChg>
        <pc:inkChg chg="add mod">
          <ac:chgData name="Le Vinh Thinh" userId="7b31fadc-e233-4086-a9fa-8d2746a5e226" providerId="ADAL" clId="{AAFA86D8-3660-4574-927E-670762933EB6}" dt="2021-10-12T07:17:00.964" v="1129"/>
          <ac:inkMkLst>
            <pc:docMk/>
            <pc:sldMk cId="0" sldId="310"/>
            <ac:inkMk id="173070" creationId="{6DD81A48-DAE2-46E6-9407-2D415C067083}"/>
          </ac:inkMkLst>
        </pc:inkChg>
        <pc:inkChg chg="add mod">
          <ac:chgData name="Le Vinh Thinh" userId="7b31fadc-e233-4086-a9fa-8d2746a5e226" providerId="ADAL" clId="{AAFA86D8-3660-4574-927E-670762933EB6}" dt="2021-10-12T07:17:00.964" v="1129"/>
          <ac:inkMkLst>
            <pc:docMk/>
            <pc:sldMk cId="0" sldId="310"/>
            <ac:inkMk id="173071" creationId="{2A3250B6-741C-4BC8-B921-F3B3CDD46592}"/>
          </ac:inkMkLst>
        </pc:inkChg>
        <pc:inkChg chg="add del">
          <ac:chgData name="Le Vinh Thinh" userId="7b31fadc-e233-4086-a9fa-8d2746a5e226" providerId="ADAL" clId="{AAFA86D8-3660-4574-927E-670762933EB6}" dt="2021-10-12T07:20:02.145" v="1195" actId="478"/>
          <ac:inkMkLst>
            <pc:docMk/>
            <pc:sldMk cId="0" sldId="310"/>
            <ac:inkMk id="173073" creationId="{39F7D852-2C75-40EA-A2B5-8BCE095AB102}"/>
          </ac:inkMkLst>
        </pc:inkChg>
        <pc:inkChg chg="add mod">
          <ac:chgData name="Le Vinh Thinh" userId="7b31fadc-e233-4086-a9fa-8d2746a5e226" providerId="ADAL" clId="{AAFA86D8-3660-4574-927E-670762933EB6}" dt="2021-10-12T07:19:49.246" v="1190"/>
          <ac:inkMkLst>
            <pc:docMk/>
            <pc:sldMk cId="0" sldId="310"/>
            <ac:inkMk id="173074" creationId="{DCED0BA8-D0C7-4148-A4C7-87C1753B7827}"/>
          </ac:inkMkLst>
        </pc:inkChg>
        <pc:inkChg chg="add mod">
          <ac:chgData name="Le Vinh Thinh" userId="7b31fadc-e233-4086-a9fa-8d2746a5e226" providerId="ADAL" clId="{AAFA86D8-3660-4574-927E-670762933EB6}" dt="2021-10-12T07:19:49.246" v="1190"/>
          <ac:inkMkLst>
            <pc:docMk/>
            <pc:sldMk cId="0" sldId="310"/>
            <ac:inkMk id="173075" creationId="{F9B585D6-CA0A-460E-8661-DF9AB37E9FB7}"/>
          </ac:inkMkLst>
        </pc:inkChg>
        <pc:inkChg chg="add mod">
          <ac:chgData name="Le Vinh Thinh" userId="7b31fadc-e233-4086-a9fa-8d2746a5e226" providerId="ADAL" clId="{AAFA86D8-3660-4574-927E-670762933EB6}" dt="2021-10-12T07:19:49.246" v="1190"/>
          <ac:inkMkLst>
            <pc:docMk/>
            <pc:sldMk cId="0" sldId="310"/>
            <ac:inkMk id="173076" creationId="{0E712C89-FC8C-436E-A78D-6D24FB3CE6DA}"/>
          </ac:inkMkLst>
        </pc:inkChg>
        <pc:inkChg chg="add mod">
          <ac:chgData name="Le Vinh Thinh" userId="7b31fadc-e233-4086-a9fa-8d2746a5e226" providerId="ADAL" clId="{AAFA86D8-3660-4574-927E-670762933EB6}" dt="2021-10-12T07:19:49.246" v="1190"/>
          <ac:inkMkLst>
            <pc:docMk/>
            <pc:sldMk cId="0" sldId="310"/>
            <ac:inkMk id="173078" creationId="{4F26BF31-A799-42C8-929F-3C8828D5F925}"/>
          </ac:inkMkLst>
        </pc:inkChg>
        <pc:inkChg chg="add mod">
          <ac:chgData name="Le Vinh Thinh" userId="7b31fadc-e233-4086-a9fa-8d2746a5e226" providerId="ADAL" clId="{AAFA86D8-3660-4574-927E-670762933EB6}" dt="2021-10-12T07:19:49.246" v="1190"/>
          <ac:inkMkLst>
            <pc:docMk/>
            <pc:sldMk cId="0" sldId="310"/>
            <ac:inkMk id="173079" creationId="{23588C6D-1916-4262-89A1-2C21B2F77655}"/>
          </ac:inkMkLst>
        </pc:inkChg>
        <pc:inkChg chg="add mod">
          <ac:chgData name="Le Vinh Thinh" userId="7b31fadc-e233-4086-a9fa-8d2746a5e226" providerId="ADAL" clId="{AAFA86D8-3660-4574-927E-670762933EB6}" dt="2021-10-12T07:19:49.246" v="1190"/>
          <ac:inkMkLst>
            <pc:docMk/>
            <pc:sldMk cId="0" sldId="310"/>
            <ac:inkMk id="173080" creationId="{30782600-9331-4CF1-8607-409D7CBE3C65}"/>
          </ac:inkMkLst>
        </pc:inkChg>
        <pc:inkChg chg="add mod">
          <ac:chgData name="Le Vinh Thinh" userId="7b31fadc-e233-4086-a9fa-8d2746a5e226" providerId="ADAL" clId="{AAFA86D8-3660-4574-927E-670762933EB6}" dt="2021-10-12T07:19:49.246" v="1190"/>
          <ac:inkMkLst>
            <pc:docMk/>
            <pc:sldMk cId="0" sldId="310"/>
            <ac:inkMk id="173081" creationId="{790CF4EB-F8AE-4FFA-8954-2E1B1EAA5B76}"/>
          </ac:inkMkLst>
        </pc:inkChg>
        <pc:inkChg chg="add mod">
          <ac:chgData name="Le Vinh Thinh" userId="7b31fadc-e233-4086-a9fa-8d2746a5e226" providerId="ADAL" clId="{AAFA86D8-3660-4574-927E-670762933EB6}" dt="2021-10-12T07:19:49.246" v="1190"/>
          <ac:inkMkLst>
            <pc:docMk/>
            <pc:sldMk cId="0" sldId="310"/>
            <ac:inkMk id="173083" creationId="{4B7F7933-266A-4D63-A0B0-5FF6F306D6F3}"/>
          </ac:inkMkLst>
        </pc:inkChg>
        <pc:inkChg chg="add mod">
          <ac:chgData name="Le Vinh Thinh" userId="7b31fadc-e233-4086-a9fa-8d2746a5e226" providerId="ADAL" clId="{AAFA86D8-3660-4574-927E-670762933EB6}" dt="2021-10-12T07:19:49.246" v="1190"/>
          <ac:inkMkLst>
            <pc:docMk/>
            <pc:sldMk cId="0" sldId="310"/>
            <ac:inkMk id="173084" creationId="{B87B21F9-8BDB-4797-AB22-103EA786F256}"/>
          </ac:inkMkLst>
        </pc:inkChg>
        <pc:inkChg chg="add mod">
          <ac:chgData name="Le Vinh Thinh" userId="7b31fadc-e233-4086-a9fa-8d2746a5e226" providerId="ADAL" clId="{AAFA86D8-3660-4574-927E-670762933EB6}" dt="2021-10-12T07:19:49.246" v="1190"/>
          <ac:inkMkLst>
            <pc:docMk/>
            <pc:sldMk cId="0" sldId="310"/>
            <ac:inkMk id="173085" creationId="{0FA62E32-26EE-4DA9-B3DF-3C73D084412F}"/>
          </ac:inkMkLst>
        </pc:inkChg>
        <pc:inkChg chg="add del mod">
          <ac:chgData name="Le Vinh Thinh" userId="7b31fadc-e233-4086-a9fa-8d2746a5e226" providerId="ADAL" clId="{AAFA86D8-3660-4574-927E-670762933EB6}" dt="2021-10-12T07:19:56.613" v="1192" actId="478"/>
          <ac:inkMkLst>
            <pc:docMk/>
            <pc:sldMk cId="0" sldId="310"/>
            <ac:inkMk id="173087" creationId="{332F0D5E-87CB-411C-A303-A475F1D74269}"/>
          </ac:inkMkLst>
        </pc:inkChg>
        <pc:inkChg chg="add mod">
          <ac:chgData name="Le Vinh Thinh" userId="7b31fadc-e233-4086-a9fa-8d2746a5e226" providerId="ADAL" clId="{AAFA86D8-3660-4574-927E-670762933EB6}" dt="2021-10-12T07:19:49.246" v="1190"/>
          <ac:inkMkLst>
            <pc:docMk/>
            <pc:sldMk cId="0" sldId="310"/>
            <ac:inkMk id="173089" creationId="{262DBE72-AF5E-46D2-AB39-B7A6313FB18A}"/>
          </ac:inkMkLst>
        </pc:inkChg>
        <pc:inkChg chg="add mod">
          <ac:chgData name="Le Vinh Thinh" userId="7b31fadc-e233-4086-a9fa-8d2746a5e226" providerId="ADAL" clId="{AAFA86D8-3660-4574-927E-670762933EB6}" dt="2021-10-12T07:19:49.246" v="1190"/>
          <ac:inkMkLst>
            <pc:docMk/>
            <pc:sldMk cId="0" sldId="310"/>
            <ac:inkMk id="173090" creationId="{FA645D3F-C361-4E28-8F0C-F71155E9F81D}"/>
          </ac:inkMkLst>
        </pc:inkChg>
        <pc:inkChg chg="add mod">
          <ac:chgData name="Le Vinh Thinh" userId="7b31fadc-e233-4086-a9fa-8d2746a5e226" providerId="ADAL" clId="{AAFA86D8-3660-4574-927E-670762933EB6}" dt="2021-10-12T07:19:49.246" v="1190"/>
          <ac:inkMkLst>
            <pc:docMk/>
            <pc:sldMk cId="0" sldId="310"/>
            <ac:inkMk id="173092" creationId="{FB36E3AB-E047-4431-9526-ED2C32EA7156}"/>
          </ac:inkMkLst>
        </pc:inkChg>
        <pc:inkChg chg="add mod">
          <ac:chgData name="Le Vinh Thinh" userId="7b31fadc-e233-4086-a9fa-8d2746a5e226" providerId="ADAL" clId="{AAFA86D8-3660-4574-927E-670762933EB6}" dt="2021-10-12T07:19:49.246" v="1190"/>
          <ac:inkMkLst>
            <pc:docMk/>
            <pc:sldMk cId="0" sldId="310"/>
            <ac:inkMk id="173093" creationId="{15FFB7CD-DF68-4513-B81E-4611DC305B46}"/>
          </ac:inkMkLst>
        </pc:inkChg>
        <pc:inkChg chg="add mod">
          <ac:chgData name="Le Vinh Thinh" userId="7b31fadc-e233-4086-a9fa-8d2746a5e226" providerId="ADAL" clId="{AAFA86D8-3660-4574-927E-670762933EB6}" dt="2021-10-12T07:19:49.246" v="1190"/>
          <ac:inkMkLst>
            <pc:docMk/>
            <pc:sldMk cId="0" sldId="310"/>
            <ac:inkMk id="173094" creationId="{7D2C79DC-0BCD-40F4-BE42-EBA1C717532B}"/>
          </ac:inkMkLst>
        </pc:inkChg>
        <pc:inkChg chg="add mod">
          <ac:chgData name="Le Vinh Thinh" userId="7b31fadc-e233-4086-a9fa-8d2746a5e226" providerId="ADAL" clId="{AAFA86D8-3660-4574-927E-670762933EB6}" dt="2021-10-12T07:19:49.246" v="1190"/>
          <ac:inkMkLst>
            <pc:docMk/>
            <pc:sldMk cId="0" sldId="310"/>
            <ac:inkMk id="173095" creationId="{8A57B20C-0B3B-443A-B367-674478A8841F}"/>
          </ac:inkMkLst>
        </pc:inkChg>
        <pc:inkChg chg="add mod">
          <ac:chgData name="Le Vinh Thinh" userId="7b31fadc-e233-4086-a9fa-8d2746a5e226" providerId="ADAL" clId="{AAFA86D8-3660-4574-927E-670762933EB6}" dt="2021-10-12T07:19:49.246" v="1190"/>
          <ac:inkMkLst>
            <pc:docMk/>
            <pc:sldMk cId="0" sldId="310"/>
            <ac:inkMk id="173097" creationId="{5581D90F-4379-427C-A4AF-6890987E2C4A}"/>
          </ac:inkMkLst>
        </pc:inkChg>
        <pc:inkChg chg="add mod">
          <ac:chgData name="Le Vinh Thinh" userId="7b31fadc-e233-4086-a9fa-8d2746a5e226" providerId="ADAL" clId="{AAFA86D8-3660-4574-927E-670762933EB6}" dt="2021-10-12T07:19:49.246" v="1190"/>
          <ac:inkMkLst>
            <pc:docMk/>
            <pc:sldMk cId="0" sldId="310"/>
            <ac:inkMk id="173098" creationId="{A6D97D61-B370-42A3-B437-E30844E715FC}"/>
          </ac:inkMkLst>
        </pc:inkChg>
        <pc:inkChg chg="add mod">
          <ac:chgData name="Le Vinh Thinh" userId="7b31fadc-e233-4086-a9fa-8d2746a5e226" providerId="ADAL" clId="{AAFA86D8-3660-4574-927E-670762933EB6}" dt="2021-10-12T07:19:49.246" v="1190"/>
          <ac:inkMkLst>
            <pc:docMk/>
            <pc:sldMk cId="0" sldId="310"/>
            <ac:inkMk id="173099" creationId="{B3D4247A-B5C6-4059-A169-A1EEFEB70B9A}"/>
          </ac:inkMkLst>
        </pc:inkChg>
        <pc:inkChg chg="add mod">
          <ac:chgData name="Le Vinh Thinh" userId="7b31fadc-e233-4086-a9fa-8d2746a5e226" providerId="ADAL" clId="{AAFA86D8-3660-4574-927E-670762933EB6}" dt="2021-10-12T07:19:49.246" v="1190"/>
          <ac:inkMkLst>
            <pc:docMk/>
            <pc:sldMk cId="0" sldId="310"/>
            <ac:inkMk id="173100" creationId="{5F0E3645-5E24-44C5-8197-B9FF7FB12CF3}"/>
          </ac:inkMkLst>
        </pc:inkChg>
        <pc:inkChg chg="add mod">
          <ac:chgData name="Le Vinh Thinh" userId="7b31fadc-e233-4086-a9fa-8d2746a5e226" providerId="ADAL" clId="{AAFA86D8-3660-4574-927E-670762933EB6}" dt="2021-10-12T07:19:49.246" v="1190"/>
          <ac:inkMkLst>
            <pc:docMk/>
            <pc:sldMk cId="0" sldId="310"/>
            <ac:inkMk id="173101" creationId="{B2CD94D6-4D8C-4C2E-8D8D-A17C1CBBF10D}"/>
          </ac:inkMkLst>
        </pc:inkChg>
        <pc:inkChg chg="add mod">
          <ac:chgData name="Le Vinh Thinh" userId="7b31fadc-e233-4086-a9fa-8d2746a5e226" providerId="ADAL" clId="{AAFA86D8-3660-4574-927E-670762933EB6}" dt="2021-10-12T07:19:49.246" v="1190"/>
          <ac:inkMkLst>
            <pc:docMk/>
            <pc:sldMk cId="0" sldId="310"/>
            <ac:inkMk id="173104" creationId="{2BD2F56E-6102-4B97-BF33-D1C55D9B5D8F}"/>
          </ac:inkMkLst>
        </pc:inkChg>
        <pc:inkChg chg="add mod">
          <ac:chgData name="Le Vinh Thinh" userId="7b31fadc-e233-4086-a9fa-8d2746a5e226" providerId="ADAL" clId="{AAFA86D8-3660-4574-927E-670762933EB6}" dt="2021-10-12T07:19:49.246" v="1190"/>
          <ac:inkMkLst>
            <pc:docMk/>
            <pc:sldMk cId="0" sldId="310"/>
            <ac:inkMk id="173105" creationId="{4120A9CA-155E-4821-B26D-F67EA450D368}"/>
          </ac:inkMkLst>
        </pc:inkChg>
        <pc:inkChg chg="add del">
          <ac:chgData name="Le Vinh Thinh" userId="7b31fadc-e233-4086-a9fa-8d2746a5e226" providerId="ADAL" clId="{AAFA86D8-3660-4574-927E-670762933EB6}" dt="2021-10-12T07:20:03.612" v="1196" actId="478"/>
          <ac:inkMkLst>
            <pc:docMk/>
            <pc:sldMk cId="0" sldId="310"/>
            <ac:inkMk id="173106" creationId="{EBF247D6-61CE-4AB8-8EC1-D4C622CAC881}"/>
          </ac:inkMkLst>
        </pc:inkChg>
        <pc:inkChg chg="add mod">
          <ac:chgData name="Le Vinh Thinh" userId="7b31fadc-e233-4086-a9fa-8d2746a5e226" providerId="ADAL" clId="{AAFA86D8-3660-4574-927E-670762933EB6}" dt="2021-10-12T07:19:49.246" v="1190"/>
          <ac:inkMkLst>
            <pc:docMk/>
            <pc:sldMk cId="0" sldId="310"/>
            <ac:inkMk id="173107" creationId="{68D6795D-D7A9-449F-A552-7CBBAB231D69}"/>
          </ac:inkMkLst>
        </pc:inkChg>
        <pc:inkChg chg="add mod">
          <ac:chgData name="Le Vinh Thinh" userId="7b31fadc-e233-4086-a9fa-8d2746a5e226" providerId="ADAL" clId="{AAFA86D8-3660-4574-927E-670762933EB6}" dt="2021-10-12T07:19:49.246" v="1190"/>
          <ac:inkMkLst>
            <pc:docMk/>
            <pc:sldMk cId="0" sldId="310"/>
            <ac:inkMk id="173108" creationId="{B094AD2A-4BB3-4467-B92A-9C924DED6134}"/>
          </ac:inkMkLst>
        </pc:inkChg>
        <pc:inkChg chg="add mod">
          <ac:chgData name="Le Vinh Thinh" userId="7b31fadc-e233-4086-a9fa-8d2746a5e226" providerId="ADAL" clId="{AAFA86D8-3660-4574-927E-670762933EB6}" dt="2021-10-12T07:19:49.246" v="1190"/>
          <ac:inkMkLst>
            <pc:docMk/>
            <pc:sldMk cId="0" sldId="310"/>
            <ac:inkMk id="173109" creationId="{AFE7E68A-6CA3-4BB8-9AEC-0F3390EAC5C6}"/>
          </ac:inkMkLst>
        </pc:inkChg>
        <pc:inkChg chg="add mod">
          <ac:chgData name="Le Vinh Thinh" userId="7b31fadc-e233-4086-a9fa-8d2746a5e226" providerId="ADAL" clId="{AAFA86D8-3660-4574-927E-670762933EB6}" dt="2021-10-12T07:19:49.246" v="1190"/>
          <ac:inkMkLst>
            <pc:docMk/>
            <pc:sldMk cId="0" sldId="310"/>
            <ac:inkMk id="173111" creationId="{B190BE93-4128-44A4-B72B-876B4662F116}"/>
          </ac:inkMkLst>
        </pc:inkChg>
        <pc:inkChg chg="add mod">
          <ac:chgData name="Le Vinh Thinh" userId="7b31fadc-e233-4086-a9fa-8d2746a5e226" providerId="ADAL" clId="{AAFA86D8-3660-4574-927E-670762933EB6}" dt="2021-10-12T07:19:49.246" v="1190"/>
          <ac:inkMkLst>
            <pc:docMk/>
            <pc:sldMk cId="0" sldId="310"/>
            <ac:inkMk id="173113" creationId="{E3DC22A1-706F-413F-A282-8DE894559397}"/>
          </ac:inkMkLst>
        </pc:inkChg>
        <pc:inkChg chg="add del mod">
          <ac:chgData name="Le Vinh Thinh" userId="7b31fadc-e233-4086-a9fa-8d2746a5e226" providerId="ADAL" clId="{AAFA86D8-3660-4574-927E-670762933EB6}" dt="2021-10-12T07:19:59.791" v="1194" actId="478"/>
          <ac:inkMkLst>
            <pc:docMk/>
            <pc:sldMk cId="0" sldId="310"/>
            <ac:inkMk id="173114" creationId="{0638B82D-C5C5-4C53-BD35-5EEB7F8574B4}"/>
          </ac:inkMkLst>
        </pc:inkChg>
        <pc:inkChg chg="add mod">
          <ac:chgData name="Le Vinh Thinh" userId="7b31fadc-e233-4086-a9fa-8d2746a5e226" providerId="ADAL" clId="{AAFA86D8-3660-4574-927E-670762933EB6}" dt="2021-10-12T07:19:49.246" v="1190"/>
          <ac:inkMkLst>
            <pc:docMk/>
            <pc:sldMk cId="0" sldId="310"/>
            <ac:inkMk id="173116" creationId="{34AA50C5-3989-4B4B-A05B-98C56653BE0C}"/>
          </ac:inkMkLst>
        </pc:inkChg>
        <pc:inkChg chg="add mod">
          <ac:chgData name="Le Vinh Thinh" userId="7b31fadc-e233-4086-a9fa-8d2746a5e226" providerId="ADAL" clId="{AAFA86D8-3660-4574-927E-670762933EB6}" dt="2021-10-12T07:19:49.246" v="1190"/>
          <ac:inkMkLst>
            <pc:docMk/>
            <pc:sldMk cId="0" sldId="310"/>
            <ac:inkMk id="173117" creationId="{0C6BBB8E-3623-4A1C-8C33-0CDAFD50B9E9}"/>
          </ac:inkMkLst>
        </pc:inkChg>
        <pc:inkChg chg="add mod">
          <ac:chgData name="Le Vinh Thinh" userId="7b31fadc-e233-4086-a9fa-8d2746a5e226" providerId="ADAL" clId="{AAFA86D8-3660-4574-927E-670762933EB6}" dt="2021-10-12T07:19:49.246" v="1190"/>
          <ac:inkMkLst>
            <pc:docMk/>
            <pc:sldMk cId="0" sldId="310"/>
            <ac:inkMk id="173118" creationId="{63567A92-B6B5-4FD0-BFF4-ACD1939BAFD1}"/>
          </ac:inkMkLst>
        </pc:inkChg>
        <pc:inkChg chg="add mod">
          <ac:chgData name="Le Vinh Thinh" userId="7b31fadc-e233-4086-a9fa-8d2746a5e226" providerId="ADAL" clId="{AAFA86D8-3660-4574-927E-670762933EB6}" dt="2021-10-12T07:19:49.246" v="1190"/>
          <ac:inkMkLst>
            <pc:docMk/>
            <pc:sldMk cId="0" sldId="310"/>
            <ac:inkMk id="173119" creationId="{D3BEB3B9-16EC-4183-9DDA-1244BCC6F90A}"/>
          </ac:inkMkLst>
        </pc:inkChg>
        <pc:inkChg chg="add del mod">
          <ac:chgData name="Le Vinh Thinh" userId="7b31fadc-e233-4086-a9fa-8d2746a5e226" providerId="ADAL" clId="{AAFA86D8-3660-4574-927E-670762933EB6}" dt="2021-10-12T07:19:58.272" v="1193" actId="478"/>
          <ac:inkMkLst>
            <pc:docMk/>
            <pc:sldMk cId="0" sldId="310"/>
            <ac:inkMk id="173121" creationId="{22AA0D26-7B40-4EA1-9F0D-37BE2BE51E64}"/>
          </ac:inkMkLst>
        </pc:inkChg>
        <pc:inkChg chg="add del">
          <ac:chgData name="Le Vinh Thinh" userId="7b31fadc-e233-4086-a9fa-8d2746a5e226" providerId="ADAL" clId="{AAFA86D8-3660-4574-927E-670762933EB6}" dt="2021-10-12T07:20:32.243" v="1197" actId="478"/>
          <ac:inkMkLst>
            <pc:docMk/>
            <pc:sldMk cId="0" sldId="310"/>
            <ac:inkMk id="173123" creationId="{BFACB10F-CC8D-4F64-BBF7-67A25C8D8E00}"/>
          </ac:inkMkLst>
        </pc:inkChg>
        <pc:inkChg chg="add mod">
          <ac:chgData name="Le Vinh Thinh" userId="7b31fadc-e233-4086-a9fa-8d2746a5e226" providerId="ADAL" clId="{AAFA86D8-3660-4574-927E-670762933EB6}" dt="2021-10-12T07:19:49.246" v="1190"/>
          <ac:inkMkLst>
            <pc:docMk/>
            <pc:sldMk cId="0" sldId="310"/>
            <ac:inkMk id="173124" creationId="{F13282AB-828E-4A4A-8EAA-F0E855D3F9BD}"/>
          </ac:inkMkLst>
        </pc:inkChg>
        <pc:inkChg chg="add del mod">
          <ac:chgData name="Le Vinh Thinh" userId="7b31fadc-e233-4086-a9fa-8d2746a5e226" providerId="ADAL" clId="{AAFA86D8-3660-4574-927E-670762933EB6}" dt="2021-10-12T07:24:49.780" v="1337" actId="478"/>
          <ac:inkMkLst>
            <pc:docMk/>
            <pc:sldMk cId="0" sldId="310"/>
            <ac:inkMk id="173126" creationId="{AB9B0F79-BAFF-46D2-92A2-412C14322333}"/>
          </ac:inkMkLst>
        </pc:inkChg>
        <pc:inkChg chg="add del mod">
          <ac:chgData name="Le Vinh Thinh" userId="7b31fadc-e233-4086-a9fa-8d2746a5e226" providerId="ADAL" clId="{AAFA86D8-3660-4574-927E-670762933EB6}" dt="2021-10-12T07:24:47.941" v="1336" actId="478"/>
          <ac:inkMkLst>
            <pc:docMk/>
            <pc:sldMk cId="0" sldId="310"/>
            <ac:inkMk id="173127" creationId="{6383BA84-D921-4B94-AE6F-C100E3FF6A15}"/>
          </ac:inkMkLst>
        </pc:inkChg>
        <pc:inkChg chg="add del mod">
          <ac:chgData name="Le Vinh Thinh" userId="7b31fadc-e233-4086-a9fa-8d2746a5e226" providerId="ADAL" clId="{AAFA86D8-3660-4574-927E-670762933EB6}" dt="2021-10-12T07:25:53.598" v="1393" actId="478"/>
          <ac:inkMkLst>
            <pc:docMk/>
            <pc:sldMk cId="0" sldId="310"/>
            <ac:inkMk id="173128" creationId="{D23E7BAD-4A57-4D6C-9B73-65DE68EC48C7}"/>
          </ac:inkMkLst>
        </pc:inkChg>
        <pc:inkChg chg="add del mod">
          <ac:chgData name="Le Vinh Thinh" userId="7b31fadc-e233-4086-a9fa-8d2746a5e226" providerId="ADAL" clId="{AAFA86D8-3660-4574-927E-670762933EB6}" dt="2021-10-12T07:26:02.245" v="1397" actId="478"/>
          <ac:inkMkLst>
            <pc:docMk/>
            <pc:sldMk cId="0" sldId="310"/>
            <ac:inkMk id="173129" creationId="{C99AD528-038A-4B99-8AFA-21D92EA2374E}"/>
          </ac:inkMkLst>
        </pc:inkChg>
        <pc:inkChg chg="add del mod">
          <ac:chgData name="Le Vinh Thinh" userId="7b31fadc-e233-4086-a9fa-8d2746a5e226" providerId="ADAL" clId="{AAFA86D8-3660-4574-927E-670762933EB6}" dt="2021-10-12T07:26:02.245" v="1397" actId="478"/>
          <ac:inkMkLst>
            <pc:docMk/>
            <pc:sldMk cId="0" sldId="310"/>
            <ac:inkMk id="173131" creationId="{723699D7-06B2-4CCA-8457-FA77E9767ABD}"/>
          </ac:inkMkLst>
        </pc:inkChg>
        <pc:inkChg chg="add del mod">
          <ac:chgData name="Le Vinh Thinh" userId="7b31fadc-e233-4086-a9fa-8d2746a5e226" providerId="ADAL" clId="{AAFA86D8-3660-4574-927E-670762933EB6}" dt="2021-10-12T07:25:42.515" v="1384" actId="478"/>
          <ac:inkMkLst>
            <pc:docMk/>
            <pc:sldMk cId="0" sldId="310"/>
            <ac:inkMk id="173132" creationId="{03288A28-6CD2-4494-87FA-526C895BAC59}"/>
          </ac:inkMkLst>
        </pc:inkChg>
        <pc:inkChg chg="add del mod">
          <ac:chgData name="Le Vinh Thinh" userId="7b31fadc-e233-4086-a9fa-8d2746a5e226" providerId="ADAL" clId="{AAFA86D8-3660-4574-927E-670762933EB6}" dt="2021-10-12T07:25:41.415" v="1383" actId="478"/>
          <ac:inkMkLst>
            <pc:docMk/>
            <pc:sldMk cId="0" sldId="310"/>
            <ac:inkMk id="173133" creationId="{51C03AF6-5930-4B5C-8694-005EDAF04E3D}"/>
          </ac:inkMkLst>
        </pc:inkChg>
        <pc:inkChg chg="add del mod">
          <ac:chgData name="Le Vinh Thinh" userId="7b31fadc-e233-4086-a9fa-8d2746a5e226" providerId="ADAL" clId="{AAFA86D8-3660-4574-927E-670762933EB6}" dt="2021-10-12T07:24:52.021" v="1339" actId="478"/>
          <ac:inkMkLst>
            <pc:docMk/>
            <pc:sldMk cId="0" sldId="310"/>
            <ac:inkMk id="173134" creationId="{822BF024-A272-4372-B916-E06A3069F7D3}"/>
          </ac:inkMkLst>
        </pc:inkChg>
        <pc:inkChg chg="add del mod">
          <ac:chgData name="Le Vinh Thinh" userId="7b31fadc-e233-4086-a9fa-8d2746a5e226" providerId="ADAL" clId="{AAFA86D8-3660-4574-927E-670762933EB6}" dt="2021-10-12T07:25:40.221" v="1382" actId="478"/>
          <ac:inkMkLst>
            <pc:docMk/>
            <pc:sldMk cId="0" sldId="310"/>
            <ac:inkMk id="173135" creationId="{326242A5-C3C2-4F4F-ACC6-1EF43764B7D0}"/>
          </ac:inkMkLst>
        </pc:inkChg>
        <pc:inkChg chg="add del mod">
          <ac:chgData name="Le Vinh Thinh" userId="7b31fadc-e233-4086-a9fa-8d2746a5e226" providerId="ADAL" clId="{AAFA86D8-3660-4574-927E-670762933EB6}" dt="2021-10-12T07:25:55.028" v="1394" actId="478"/>
          <ac:inkMkLst>
            <pc:docMk/>
            <pc:sldMk cId="0" sldId="310"/>
            <ac:inkMk id="173136" creationId="{A19B1397-245A-47DD-A3C2-22B566D30A56}"/>
          </ac:inkMkLst>
        </pc:inkChg>
        <pc:inkChg chg="add del mod">
          <ac:chgData name="Le Vinh Thinh" userId="7b31fadc-e233-4086-a9fa-8d2746a5e226" providerId="ADAL" clId="{AAFA86D8-3660-4574-927E-670762933EB6}" dt="2021-10-12T07:26:02.245" v="1397" actId="478"/>
          <ac:inkMkLst>
            <pc:docMk/>
            <pc:sldMk cId="0" sldId="310"/>
            <ac:inkMk id="173137" creationId="{F4ED8085-1D66-407F-961E-F914A7698941}"/>
          </ac:inkMkLst>
        </pc:inkChg>
        <pc:inkChg chg="add del mod">
          <ac:chgData name="Le Vinh Thinh" userId="7b31fadc-e233-4086-a9fa-8d2746a5e226" providerId="ADAL" clId="{AAFA86D8-3660-4574-927E-670762933EB6}" dt="2021-10-12T07:26:02.245" v="1397" actId="478"/>
          <ac:inkMkLst>
            <pc:docMk/>
            <pc:sldMk cId="0" sldId="310"/>
            <ac:inkMk id="173138" creationId="{CB235538-23CB-45F0-8B82-0213600B3859}"/>
          </ac:inkMkLst>
        </pc:inkChg>
        <pc:inkChg chg="add del mod">
          <ac:chgData name="Le Vinh Thinh" userId="7b31fadc-e233-4086-a9fa-8d2746a5e226" providerId="ADAL" clId="{AAFA86D8-3660-4574-927E-670762933EB6}" dt="2021-10-12T07:24:56.152" v="1342" actId="478"/>
          <ac:inkMkLst>
            <pc:docMk/>
            <pc:sldMk cId="0" sldId="310"/>
            <ac:inkMk id="173140" creationId="{AD5B9FDE-3BEB-4A40-A6E4-1DF713B6E695}"/>
          </ac:inkMkLst>
        </pc:inkChg>
        <pc:inkChg chg="add del mod">
          <ac:chgData name="Le Vinh Thinh" userId="7b31fadc-e233-4086-a9fa-8d2746a5e226" providerId="ADAL" clId="{AAFA86D8-3660-4574-927E-670762933EB6}" dt="2021-10-12T07:26:02.245" v="1397" actId="478"/>
          <ac:inkMkLst>
            <pc:docMk/>
            <pc:sldMk cId="0" sldId="310"/>
            <ac:inkMk id="173142" creationId="{307B0782-9BF6-4C34-B6D4-7C91F1D75C61}"/>
          </ac:inkMkLst>
        </pc:inkChg>
        <pc:inkChg chg="add del mod">
          <ac:chgData name="Le Vinh Thinh" userId="7b31fadc-e233-4086-a9fa-8d2746a5e226" providerId="ADAL" clId="{AAFA86D8-3660-4574-927E-670762933EB6}" dt="2021-10-12T07:26:02.245" v="1397" actId="478"/>
          <ac:inkMkLst>
            <pc:docMk/>
            <pc:sldMk cId="0" sldId="310"/>
            <ac:inkMk id="173143" creationId="{26585FBF-88F0-4992-BE35-F6199C89DE6D}"/>
          </ac:inkMkLst>
        </pc:inkChg>
        <pc:inkChg chg="add del mod">
          <ac:chgData name="Le Vinh Thinh" userId="7b31fadc-e233-4086-a9fa-8d2746a5e226" providerId="ADAL" clId="{AAFA86D8-3660-4574-927E-670762933EB6}" dt="2021-10-12T07:26:02.245" v="1397" actId="478"/>
          <ac:inkMkLst>
            <pc:docMk/>
            <pc:sldMk cId="0" sldId="310"/>
            <ac:inkMk id="173144" creationId="{15AB9366-1A8D-4D00-84EE-0914504DC9D8}"/>
          </ac:inkMkLst>
        </pc:inkChg>
        <pc:inkChg chg="add del mod">
          <ac:chgData name="Le Vinh Thinh" userId="7b31fadc-e233-4086-a9fa-8d2746a5e226" providerId="ADAL" clId="{AAFA86D8-3660-4574-927E-670762933EB6}" dt="2021-10-12T07:26:02.245" v="1397" actId="478"/>
          <ac:inkMkLst>
            <pc:docMk/>
            <pc:sldMk cId="0" sldId="310"/>
            <ac:inkMk id="173145" creationId="{B1349C95-6041-461A-BB6C-CC22446E4A3F}"/>
          </ac:inkMkLst>
        </pc:inkChg>
        <pc:inkChg chg="add del mod">
          <ac:chgData name="Le Vinh Thinh" userId="7b31fadc-e233-4086-a9fa-8d2746a5e226" providerId="ADAL" clId="{AAFA86D8-3660-4574-927E-670762933EB6}" dt="2021-10-12T07:26:07.711" v="1399" actId="478"/>
          <ac:inkMkLst>
            <pc:docMk/>
            <pc:sldMk cId="0" sldId="310"/>
            <ac:inkMk id="173147" creationId="{F0648030-F795-4A5D-9FB1-D598489298DA}"/>
          </ac:inkMkLst>
        </pc:inkChg>
        <pc:inkChg chg="add del mod">
          <ac:chgData name="Le Vinh Thinh" userId="7b31fadc-e233-4086-a9fa-8d2746a5e226" providerId="ADAL" clId="{AAFA86D8-3660-4574-927E-670762933EB6}" dt="2021-10-12T07:24:38.327" v="1329" actId="478"/>
          <ac:inkMkLst>
            <pc:docMk/>
            <pc:sldMk cId="0" sldId="310"/>
            <ac:inkMk id="173148" creationId="{C7F215BF-E959-48A6-8EC7-0BAB5FD377F3}"/>
          </ac:inkMkLst>
        </pc:inkChg>
        <pc:inkChg chg="add del mod">
          <ac:chgData name="Le Vinh Thinh" userId="7b31fadc-e233-4086-a9fa-8d2746a5e226" providerId="ADAL" clId="{AAFA86D8-3660-4574-927E-670762933EB6}" dt="2021-10-12T07:25:44.611" v="1386" actId="478"/>
          <ac:inkMkLst>
            <pc:docMk/>
            <pc:sldMk cId="0" sldId="310"/>
            <ac:inkMk id="173149" creationId="{57B035A7-A8B9-4469-AE3A-C06C1441AD22}"/>
          </ac:inkMkLst>
        </pc:inkChg>
        <pc:inkChg chg="add del mod">
          <ac:chgData name="Le Vinh Thinh" userId="7b31fadc-e233-4086-a9fa-8d2746a5e226" providerId="ADAL" clId="{AAFA86D8-3660-4574-927E-670762933EB6}" dt="2021-10-12T07:24:37.277" v="1328" actId="478"/>
          <ac:inkMkLst>
            <pc:docMk/>
            <pc:sldMk cId="0" sldId="310"/>
            <ac:inkMk id="173150" creationId="{4CDB5433-3ABC-4C94-BC33-B2B823E70386}"/>
          </ac:inkMkLst>
        </pc:inkChg>
        <pc:inkChg chg="add del mod">
          <ac:chgData name="Le Vinh Thinh" userId="7b31fadc-e233-4086-a9fa-8d2746a5e226" providerId="ADAL" clId="{AAFA86D8-3660-4574-927E-670762933EB6}" dt="2021-10-12T07:24:50.698" v="1338" actId="478"/>
          <ac:inkMkLst>
            <pc:docMk/>
            <pc:sldMk cId="0" sldId="310"/>
            <ac:inkMk id="173151" creationId="{CBC655DA-1322-4CFD-A967-7F8BD72754BC}"/>
          </ac:inkMkLst>
        </pc:inkChg>
        <pc:inkChg chg="add del mod">
          <ac:chgData name="Le Vinh Thinh" userId="7b31fadc-e233-4086-a9fa-8d2746a5e226" providerId="ADAL" clId="{AAFA86D8-3660-4574-927E-670762933EB6}" dt="2021-10-12T07:24:34.923" v="1326" actId="478"/>
          <ac:inkMkLst>
            <pc:docMk/>
            <pc:sldMk cId="0" sldId="310"/>
            <ac:inkMk id="173152" creationId="{027C0860-BE3F-455A-8046-E910CF081B5E}"/>
          </ac:inkMkLst>
        </pc:inkChg>
        <pc:inkChg chg="add del mod">
          <ac:chgData name="Le Vinh Thinh" userId="7b31fadc-e233-4086-a9fa-8d2746a5e226" providerId="ADAL" clId="{AAFA86D8-3660-4574-927E-670762933EB6}" dt="2021-10-12T07:24:44.212" v="1333" actId="478"/>
          <ac:inkMkLst>
            <pc:docMk/>
            <pc:sldMk cId="0" sldId="310"/>
            <ac:inkMk id="173154" creationId="{224AD444-9794-424D-8CB2-E48B6A4FDD9C}"/>
          </ac:inkMkLst>
        </pc:inkChg>
        <pc:inkChg chg="add del mod">
          <ac:chgData name="Le Vinh Thinh" userId="7b31fadc-e233-4086-a9fa-8d2746a5e226" providerId="ADAL" clId="{AAFA86D8-3660-4574-927E-670762933EB6}" dt="2021-10-12T07:24:39.344" v="1330" actId="478"/>
          <ac:inkMkLst>
            <pc:docMk/>
            <pc:sldMk cId="0" sldId="310"/>
            <ac:inkMk id="173155" creationId="{1CFEB41C-241F-4E6A-8E2A-C821774F5BF0}"/>
          </ac:inkMkLst>
        </pc:inkChg>
        <pc:inkChg chg="add del mod">
          <ac:chgData name="Le Vinh Thinh" userId="7b31fadc-e233-4086-a9fa-8d2746a5e226" providerId="ADAL" clId="{AAFA86D8-3660-4574-927E-670762933EB6}" dt="2021-10-12T07:25:49.508" v="1390" actId="478"/>
          <ac:inkMkLst>
            <pc:docMk/>
            <pc:sldMk cId="0" sldId="310"/>
            <ac:inkMk id="173157" creationId="{D2D3F6DC-3425-407C-ABFD-E850D4C9CEF5}"/>
          </ac:inkMkLst>
        </pc:inkChg>
        <pc:inkChg chg="add del mod">
          <ac:chgData name="Le Vinh Thinh" userId="7b31fadc-e233-4086-a9fa-8d2746a5e226" providerId="ADAL" clId="{AAFA86D8-3660-4574-927E-670762933EB6}" dt="2021-10-12T07:26:05.186" v="1398" actId="478"/>
          <ac:inkMkLst>
            <pc:docMk/>
            <pc:sldMk cId="0" sldId="310"/>
            <ac:inkMk id="173158" creationId="{8EB87F5E-0F62-4815-AF83-25A41AF6D6CA}"/>
          </ac:inkMkLst>
        </pc:inkChg>
        <pc:inkChg chg="add del mod">
          <ac:chgData name="Le Vinh Thinh" userId="7b31fadc-e233-4086-a9fa-8d2746a5e226" providerId="ADAL" clId="{AAFA86D8-3660-4574-927E-670762933EB6}" dt="2021-10-12T07:25:48.276" v="1389" actId="478"/>
          <ac:inkMkLst>
            <pc:docMk/>
            <pc:sldMk cId="0" sldId="310"/>
            <ac:inkMk id="173160" creationId="{AEC42B2C-D184-4B01-A834-F660F69D9E55}"/>
          </ac:inkMkLst>
        </pc:inkChg>
        <pc:inkChg chg="add del mod">
          <ac:chgData name="Le Vinh Thinh" userId="7b31fadc-e233-4086-a9fa-8d2746a5e226" providerId="ADAL" clId="{AAFA86D8-3660-4574-927E-670762933EB6}" dt="2021-10-12T07:25:50.825" v="1391" actId="478"/>
          <ac:inkMkLst>
            <pc:docMk/>
            <pc:sldMk cId="0" sldId="310"/>
            <ac:inkMk id="173161" creationId="{79AF5DCB-2A23-4BEB-8D41-D5B26B3DC847}"/>
          </ac:inkMkLst>
        </pc:inkChg>
        <pc:inkChg chg="add del mod">
          <ac:chgData name="Le Vinh Thinh" userId="7b31fadc-e233-4086-a9fa-8d2746a5e226" providerId="ADAL" clId="{AAFA86D8-3660-4574-927E-670762933EB6}" dt="2021-10-12T07:26:57.768" v="1415" actId="478"/>
          <ac:inkMkLst>
            <pc:docMk/>
            <pc:sldMk cId="0" sldId="310"/>
            <ac:inkMk id="173163" creationId="{5C6A5D24-9515-4853-ADBE-BF84C0EBC523}"/>
          </ac:inkMkLst>
        </pc:inkChg>
        <pc:inkChg chg="add del mod">
          <ac:chgData name="Le Vinh Thinh" userId="7b31fadc-e233-4086-a9fa-8d2746a5e226" providerId="ADAL" clId="{AAFA86D8-3660-4574-927E-670762933EB6}" dt="2021-10-12T07:25:52.133" v="1392" actId="478"/>
          <ac:inkMkLst>
            <pc:docMk/>
            <pc:sldMk cId="0" sldId="310"/>
            <ac:inkMk id="173164" creationId="{C5E2ABFB-EFE5-4C1F-ABE8-3B6E5F5182AA}"/>
          </ac:inkMkLst>
        </pc:inkChg>
        <pc:inkChg chg="add mod">
          <ac:chgData name="Le Vinh Thinh" userId="7b31fadc-e233-4086-a9fa-8d2746a5e226" providerId="ADAL" clId="{AAFA86D8-3660-4574-927E-670762933EB6}" dt="2021-10-12T07:24:22.354" v="1320"/>
          <ac:inkMkLst>
            <pc:docMk/>
            <pc:sldMk cId="0" sldId="310"/>
            <ac:inkMk id="173166" creationId="{CE5AB1C6-BE47-470A-9198-F31C434EB66C}"/>
          </ac:inkMkLst>
        </pc:inkChg>
        <pc:inkChg chg="add mod">
          <ac:chgData name="Le Vinh Thinh" userId="7b31fadc-e233-4086-a9fa-8d2746a5e226" providerId="ADAL" clId="{AAFA86D8-3660-4574-927E-670762933EB6}" dt="2021-10-12T07:24:22.354" v="1320"/>
          <ac:inkMkLst>
            <pc:docMk/>
            <pc:sldMk cId="0" sldId="310"/>
            <ac:inkMk id="173167" creationId="{EBF73C4E-B121-4606-8B4C-1EB7BD308D29}"/>
          </ac:inkMkLst>
        </pc:inkChg>
        <pc:inkChg chg="add mod">
          <ac:chgData name="Le Vinh Thinh" userId="7b31fadc-e233-4086-a9fa-8d2746a5e226" providerId="ADAL" clId="{AAFA86D8-3660-4574-927E-670762933EB6}" dt="2021-10-12T07:24:22.354" v="1320"/>
          <ac:inkMkLst>
            <pc:docMk/>
            <pc:sldMk cId="0" sldId="310"/>
            <ac:inkMk id="173168" creationId="{561DAF82-8B51-4FF3-9941-19BD13D6CB38}"/>
          </ac:inkMkLst>
        </pc:inkChg>
        <pc:inkChg chg="add mod">
          <ac:chgData name="Le Vinh Thinh" userId="7b31fadc-e233-4086-a9fa-8d2746a5e226" providerId="ADAL" clId="{AAFA86D8-3660-4574-927E-670762933EB6}" dt="2021-10-12T07:24:22.354" v="1320"/>
          <ac:inkMkLst>
            <pc:docMk/>
            <pc:sldMk cId="0" sldId="310"/>
            <ac:inkMk id="173169" creationId="{BECFCD56-E7EF-496B-8B5F-A49C94A75F1E}"/>
          </ac:inkMkLst>
        </pc:inkChg>
        <pc:inkChg chg="add del">
          <ac:chgData name="Le Vinh Thinh" userId="7b31fadc-e233-4086-a9fa-8d2746a5e226" providerId="ADAL" clId="{AAFA86D8-3660-4574-927E-670762933EB6}" dt="2021-10-12T07:22:27.427" v="1259" actId="478"/>
          <ac:inkMkLst>
            <pc:docMk/>
            <pc:sldMk cId="0" sldId="310"/>
            <ac:inkMk id="173171" creationId="{B2FF906B-C251-44F8-8DC1-6C9D5017188A}"/>
          </ac:inkMkLst>
        </pc:inkChg>
        <pc:inkChg chg="add del mod">
          <ac:chgData name="Le Vinh Thinh" userId="7b31fadc-e233-4086-a9fa-8d2746a5e226" providerId="ADAL" clId="{AAFA86D8-3660-4574-927E-670762933EB6}" dt="2021-10-12T07:22:26.068" v="1258" actId="478"/>
          <ac:inkMkLst>
            <pc:docMk/>
            <pc:sldMk cId="0" sldId="310"/>
            <ac:inkMk id="173172" creationId="{4B8AB606-2A75-4737-82D8-798275C1F7C3}"/>
          </ac:inkMkLst>
        </pc:inkChg>
        <pc:inkChg chg="add mod">
          <ac:chgData name="Le Vinh Thinh" userId="7b31fadc-e233-4086-a9fa-8d2746a5e226" providerId="ADAL" clId="{AAFA86D8-3660-4574-927E-670762933EB6}" dt="2021-10-12T07:21:56.132" v="1250"/>
          <ac:inkMkLst>
            <pc:docMk/>
            <pc:sldMk cId="0" sldId="310"/>
            <ac:inkMk id="173174" creationId="{33A0F2DE-488A-4EAA-A1C0-1BB20DC3D55D}"/>
          </ac:inkMkLst>
        </pc:inkChg>
        <pc:inkChg chg="add mod">
          <ac:chgData name="Le Vinh Thinh" userId="7b31fadc-e233-4086-a9fa-8d2746a5e226" providerId="ADAL" clId="{AAFA86D8-3660-4574-927E-670762933EB6}" dt="2021-10-12T07:21:56.132" v="1250"/>
          <ac:inkMkLst>
            <pc:docMk/>
            <pc:sldMk cId="0" sldId="310"/>
            <ac:inkMk id="173175" creationId="{E944E7B9-8626-43A7-9ED9-3F8231F7BA51}"/>
          </ac:inkMkLst>
        </pc:inkChg>
        <pc:inkChg chg="add mod">
          <ac:chgData name="Le Vinh Thinh" userId="7b31fadc-e233-4086-a9fa-8d2746a5e226" providerId="ADAL" clId="{AAFA86D8-3660-4574-927E-670762933EB6}" dt="2021-10-12T07:21:56.132" v="1250"/>
          <ac:inkMkLst>
            <pc:docMk/>
            <pc:sldMk cId="0" sldId="310"/>
            <ac:inkMk id="173176" creationId="{9B0E9D7D-0D8C-45BC-BBFB-48B0F85FD6AD}"/>
          </ac:inkMkLst>
        </pc:inkChg>
        <pc:inkChg chg="add mod">
          <ac:chgData name="Le Vinh Thinh" userId="7b31fadc-e233-4086-a9fa-8d2746a5e226" providerId="ADAL" clId="{AAFA86D8-3660-4574-927E-670762933EB6}" dt="2021-10-12T07:21:56.132" v="1250"/>
          <ac:inkMkLst>
            <pc:docMk/>
            <pc:sldMk cId="0" sldId="310"/>
            <ac:inkMk id="173177" creationId="{83D6B88B-EEAC-4482-A889-5F83DBF5170E}"/>
          </ac:inkMkLst>
        </pc:inkChg>
        <pc:inkChg chg="add del">
          <ac:chgData name="Le Vinh Thinh" userId="7b31fadc-e233-4086-a9fa-8d2746a5e226" providerId="ADAL" clId="{AAFA86D8-3660-4574-927E-670762933EB6}" dt="2021-10-12T07:26:41.256" v="1414" actId="478"/>
          <ac:inkMkLst>
            <pc:docMk/>
            <pc:sldMk cId="0" sldId="310"/>
            <ac:inkMk id="173179" creationId="{4708BEBE-94D6-4C1B-8B8F-5FF934A3E734}"/>
          </ac:inkMkLst>
        </pc:inkChg>
        <pc:inkChg chg="add del mod">
          <ac:chgData name="Le Vinh Thinh" userId="7b31fadc-e233-4086-a9fa-8d2746a5e226" providerId="ADAL" clId="{AAFA86D8-3660-4574-927E-670762933EB6}" dt="2021-10-12T07:26:33.993" v="1411" actId="478"/>
          <ac:inkMkLst>
            <pc:docMk/>
            <pc:sldMk cId="0" sldId="310"/>
            <ac:inkMk id="173180" creationId="{E2DD1682-9067-4B20-AE7C-058A0D9054AF}"/>
          </ac:inkMkLst>
        </pc:inkChg>
        <pc:inkChg chg="add del mod">
          <ac:chgData name="Le Vinh Thinh" userId="7b31fadc-e233-4086-a9fa-8d2746a5e226" providerId="ADAL" clId="{AAFA86D8-3660-4574-927E-670762933EB6}" dt="2021-10-12T07:26:32.136" v="1410" actId="478"/>
          <ac:inkMkLst>
            <pc:docMk/>
            <pc:sldMk cId="0" sldId="310"/>
            <ac:inkMk id="173181" creationId="{B6BEE328-78AD-4A74-AABE-EACFD063A1A9}"/>
          </ac:inkMkLst>
        </pc:inkChg>
        <pc:inkChg chg="add del mod">
          <ac:chgData name="Le Vinh Thinh" userId="7b31fadc-e233-4086-a9fa-8d2746a5e226" providerId="ADAL" clId="{AAFA86D8-3660-4574-927E-670762933EB6}" dt="2021-10-12T07:24:34.231" v="1325" actId="478"/>
          <ac:inkMkLst>
            <pc:docMk/>
            <pc:sldMk cId="0" sldId="310"/>
            <ac:inkMk id="173182" creationId="{06CD2FA6-12E8-4E73-B7E0-72928B320CF8}"/>
          </ac:inkMkLst>
        </pc:inkChg>
        <pc:inkChg chg="add del mod">
          <ac:chgData name="Le Vinh Thinh" userId="7b31fadc-e233-4086-a9fa-8d2746a5e226" providerId="ADAL" clId="{AAFA86D8-3660-4574-927E-670762933EB6}" dt="2021-10-12T07:24:31.716" v="1322" actId="478"/>
          <ac:inkMkLst>
            <pc:docMk/>
            <pc:sldMk cId="0" sldId="310"/>
            <ac:inkMk id="173184" creationId="{D2B59CC9-F66D-420E-B136-0EEAD2ADB03D}"/>
          </ac:inkMkLst>
        </pc:inkChg>
        <pc:inkChg chg="add mod">
          <ac:chgData name="Le Vinh Thinh" userId="7b31fadc-e233-4086-a9fa-8d2746a5e226" providerId="ADAL" clId="{AAFA86D8-3660-4574-927E-670762933EB6}" dt="2021-10-12T07:24:22.354" v="1320"/>
          <ac:inkMkLst>
            <pc:docMk/>
            <pc:sldMk cId="0" sldId="310"/>
            <ac:inkMk id="173186" creationId="{899210CE-E853-4ECB-8C8B-387960D5C71D}"/>
          </ac:inkMkLst>
        </pc:inkChg>
        <pc:inkChg chg="add mod">
          <ac:chgData name="Le Vinh Thinh" userId="7b31fadc-e233-4086-a9fa-8d2746a5e226" providerId="ADAL" clId="{AAFA86D8-3660-4574-927E-670762933EB6}" dt="2021-10-12T07:24:22.354" v="1320"/>
          <ac:inkMkLst>
            <pc:docMk/>
            <pc:sldMk cId="0" sldId="310"/>
            <ac:inkMk id="173187" creationId="{FEC2883A-BD86-40C1-931E-CCD4D1A41B4A}"/>
          </ac:inkMkLst>
        </pc:inkChg>
        <pc:inkChg chg="add del mod">
          <ac:chgData name="Le Vinh Thinh" userId="7b31fadc-e233-4086-a9fa-8d2746a5e226" providerId="ADAL" clId="{AAFA86D8-3660-4574-927E-670762933EB6}" dt="2021-10-12T07:24:43.014" v="1332" actId="478"/>
          <ac:inkMkLst>
            <pc:docMk/>
            <pc:sldMk cId="0" sldId="310"/>
            <ac:inkMk id="173189" creationId="{FE99FBAC-A183-4A5B-B697-1E3AB76F6F96}"/>
          </ac:inkMkLst>
        </pc:inkChg>
        <pc:inkChg chg="add del mod">
          <ac:chgData name="Le Vinh Thinh" userId="7b31fadc-e233-4086-a9fa-8d2746a5e226" providerId="ADAL" clId="{AAFA86D8-3660-4574-927E-670762933EB6}" dt="2021-10-12T07:24:54.777" v="1341" actId="478"/>
          <ac:inkMkLst>
            <pc:docMk/>
            <pc:sldMk cId="0" sldId="310"/>
            <ac:inkMk id="173191" creationId="{3DFC41AC-1594-446E-867E-9F935BF50C52}"/>
          </ac:inkMkLst>
        </pc:inkChg>
        <pc:inkChg chg="add del mod">
          <ac:chgData name="Le Vinh Thinh" userId="7b31fadc-e233-4086-a9fa-8d2746a5e226" providerId="ADAL" clId="{AAFA86D8-3660-4574-927E-670762933EB6}" dt="2021-10-12T07:26:35.899" v="1412" actId="478"/>
          <ac:inkMkLst>
            <pc:docMk/>
            <pc:sldMk cId="0" sldId="310"/>
            <ac:inkMk id="173192" creationId="{54FA7F0E-901A-480D-807E-1016BA508653}"/>
          </ac:inkMkLst>
        </pc:inkChg>
        <pc:inkChg chg="add del mod">
          <ac:chgData name="Le Vinh Thinh" userId="7b31fadc-e233-4086-a9fa-8d2746a5e226" providerId="ADAL" clId="{AAFA86D8-3660-4574-927E-670762933EB6}" dt="2021-10-12T07:25:47.094" v="1388" actId="478"/>
          <ac:inkMkLst>
            <pc:docMk/>
            <pc:sldMk cId="0" sldId="310"/>
            <ac:inkMk id="173194" creationId="{18524899-33C2-4645-B314-F39B5BA9DED4}"/>
          </ac:inkMkLst>
        </pc:inkChg>
        <pc:inkChg chg="add del mod">
          <ac:chgData name="Le Vinh Thinh" userId="7b31fadc-e233-4086-a9fa-8d2746a5e226" providerId="ADAL" clId="{AAFA86D8-3660-4574-927E-670762933EB6}" dt="2021-10-12T07:24:53.567" v="1340" actId="478"/>
          <ac:inkMkLst>
            <pc:docMk/>
            <pc:sldMk cId="0" sldId="310"/>
            <ac:inkMk id="173196" creationId="{68795691-0181-476F-BFD7-986A0BD39C53}"/>
          </ac:inkMkLst>
        </pc:inkChg>
        <pc:inkChg chg="add del mod">
          <ac:chgData name="Le Vinh Thinh" userId="7b31fadc-e233-4086-a9fa-8d2746a5e226" providerId="ADAL" clId="{AAFA86D8-3660-4574-927E-670762933EB6}" dt="2021-10-12T07:25:45.470" v="1387" actId="478"/>
          <ac:inkMkLst>
            <pc:docMk/>
            <pc:sldMk cId="0" sldId="310"/>
            <ac:inkMk id="173198" creationId="{204333A9-96EA-45C4-A885-700B6CB73C87}"/>
          </ac:inkMkLst>
        </pc:inkChg>
        <pc:inkChg chg="add del mod">
          <ac:chgData name="Le Vinh Thinh" userId="7b31fadc-e233-4086-a9fa-8d2746a5e226" providerId="ADAL" clId="{AAFA86D8-3660-4574-927E-670762933EB6}" dt="2021-10-12T07:24:36.111" v="1327" actId="478"/>
          <ac:inkMkLst>
            <pc:docMk/>
            <pc:sldMk cId="0" sldId="310"/>
            <ac:inkMk id="173199" creationId="{25E77370-D26B-4849-8CA7-3A43404DE16D}"/>
          </ac:inkMkLst>
        </pc:inkChg>
        <pc:inkChg chg="add del mod">
          <ac:chgData name="Le Vinh Thinh" userId="7b31fadc-e233-4086-a9fa-8d2746a5e226" providerId="ADAL" clId="{AAFA86D8-3660-4574-927E-670762933EB6}" dt="2021-10-12T07:24:46.646" v="1335" actId="478"/>
          <ac:inkMkLst>
            <pc:docMk/>
            <pc:sldMk cId="0" sldId="310"/>
            <ac:inkMk id="173201" creationId="{0A515717-1E3B-4778-BB8F-94D049B005FE}"/>
          </ac:inkMkLst>
        </pc:inkChg>
        <pc:inkChg chg="add del mod">
          <ac:chgData name="Le Vinh Thinh" userId="7b31fadc-e233-4086-a9fa-8d2746a5e226" providerId="ADAL" clId="{AAFA86D8-3660-4574-927E-670762933EB6}" dt="2021-10-12T07:24:32.642" v="1323" actId="478"/>
          <ac:inkMkLst>
            <pc:docMk/>
            <pc:sldMk cId="0" sldId="310"/>
            <ac:inkMk id="173203" creationId="{714467B4-C026-42CA-B5EC-8F6E1B962C49}"/>
          </ac:inkMkLst>
        </pc:inkChg>
        <pc:inkChg chg="add mod">
          <ac:chgData name="Le Vinh Thinh" userId="7b31fadc-e233-4086-a9fa-8d2746a5e226" providerId="ADAL" clId="{AAFA86D8-3660-4574-927E-670762933EB6}" dt="2021-10-12T07:24:22.354" v="1320"/>
          <ac:inkMkLst>
            <pc:docMk/>
            <pc:sldMk cId="0" sldId="310"/>
            <ac:inkMk id="173205" creationId="{AC7BE420-D8E9-40B0-9F4A-525DC9D29367}"/>
          </ac:inkMkLst>
        </pc:inkChg>
        <pc:inkChg chg="add mod">
          <ac:chgData name="Le Vinh Thinh" userId="7b31fadc-e233-4086-a9fa-8d2746a5e226" providerId="ADAL" clId="{AAFA86D8-3660-4574-927E-670762933EB6}" dt="2021-10-12T07:24:22.354" v="1320"/>
          <ac:inkMkLst>
            <pc:docMk/>
            <pc:sldMk cId="0" sldId="310"/>
            <ac:inkMk id="173206" creationId="{2976ED40-2687-4792-A473-6302C75AEF8F}"/>
          </ac:inkMkLst>
        </pc:inkChg>
        <pc:inkChg chg="add mod">
          <ac:chgData name="Le Vinh Thinh" userId="7b31fadc-e233-4086-a9fa-8d2746a5e226" providerId="ADAL" clId="{AAFA86D8-3660-4574-927E-670762933EB6}" dt="2021-10-12T07:24:22.354" v="1320"/>
          <ac:inkMkLst>
            <pc:docMk/>
            <pc:sldMk cId="0" sldId="310"/>
            <ac:inkMk id="173208" creationId="{E8ED42C0-DF5C-4A75-BE2A-D5DC16D3466D}"/>
          </ac:inkMkLst>
        </pc:inkChg>
        <pc:inkChg chg="add mod">
          <ac:chgData name="Le Vinh Thinh" userId="7b31fadc-e233-4086-a9fa-8d2746a5e226" providerId="ADAL" clId="{AAFA86D8-3660-4574-927E-670762933EB6}" dt="2021-10-12T07:24:22.354" v="1320"/>
          <ac:inkMkLst>
            <pc:docMk/>
            <pc:sldMk cId="0" sldId="310"/>
            <ac:inkMk id="173209" creationId="{8F13BB57-6C4C-4439-8430-0E7804012B34}"/>
          </ac:inkMkLst>
        </pc:inkChg>
        <pc:inkChg chg="add mod">
          <ac:chgData name="Le Vinh Thinh" userId="7b31fadc-e233-4086-a9fa-8d2746a5e226" providerId="ADAL" clId="{AAFA86D8-3660-4574-927E-670762933EB6}" dt="2021-10-12T07:24:22.354" v="1320"/>
          <ac:inkMkLst>
            <pc:docMk/>
            <pc:sldMk cId="0" sldId="310"/>
            <ac:inkMk id="173210" creationId="{FE23368F-152B-4D0C-A63E-990FDF536E3E}"/>
          </ac:inkMkLst>
        </pc:inkChg>
        <pc:inkChg chg="add mod">
          <ac:chgData name="Le Vinh Thinh" userId="7b31fadc-e233-4086-a9fa-8d2746a5e226" providerId="ADAL" clId="{AAFA86D8-3660-4574-927E-670762933EB6}" dt="2021-10-12T07:24:22.354" v="1320"/>
          <ac:inkMkLst>
            <pc:docMk/>
            <pc:sldMk cId="0" sldId="310"/>
            <ac:inkMk id="173212" creationId="{44918068-2120-41B5-915B-FA787C7789D4}"/>
          </ac:inkMkLst>
        </pc:inkChg>
        <pc:inkChg chg="add mod">
          <ac:chgData name="Le Vinh Thinh" userId="7b31fadc-e233-4086-a9fa-8d2746a5e226" providerId="ADAL" clId="{AAFA86D8-3660-4574-927E-670762933EB6}" dt="2021-10-12T07:24:22.354" v="1320"/>
          <ac:inkMkLst>
            <pc:docMk/>
            <pc:sldMk cId="0" sldId="310"/>
            <ac:inkMk id="173213" creationId="{6007EB32-F9DA-4692-AAA3-B694282AB2F4}"/>
          </ac:inkMkLst>
        </pc:inkChg>
        <pc:inkChg chg="add mod">
          <ac:chgData name="Le Vinh Thinh" userId="7b31fadc-e233-4086-a9fa-8d2746a5e226" providerId="ADAL" clId="{AAFA86D8-3660-4574-927E-670762933EB6}" dt="2021-10-12T07:24:22.354" v="1320"/>
          <ac:inkMkLst>
            <pc:docMk/>
            <pc:sldMk cId="0" sldId="310"/>
            <ac:inkMk id="173215" creationId="{DA887978-7FD8-4BFF-8E3A-282F12536A34}"/>
          </ac:inkMkLst>
        </pc:inkChg>
        <pc:inkChg chg="add mod">
          <ac:chgData name="Le Vinh Thinh" userId="7b31fadc-e233-4086-a9fa-8d2746a5e226" providerId="ADAL" clId="{AAFA86D8-3660-4574-927E-670762933EB6}" dt="2021-10-12T07:24:22.354" v="1320"/>
          <ac:inkMkLst>
            <pc:docMk/>
            <pc:sldMk cId="0" sldId="310"/>
            <ac:inkMk id="173216" creationId="{2353D15D-EF06-4B86-952F-1E2593C44BA0}"/>
          </ac:inkMkLst>
        </pc:inkChg>
        <pc:inkChg chg="add mod">
          <ac:chgData name="Le Vinh Thinh" userId="7b31fadc-e233-4086-a9fa-8d2746a5e226" providerId="ADAL" clId="{AAFA86D8-3660-4574-927E-670762933EB6}" dt="2021-10-12T07:24:22.354" v="1320"/>
          <ac:inkMkLst>
            <pc:docMk/>
            <pc:sldMk cId="0" sldId="310"/>
            <ac:inkMk id="173217" creationId="{6E1E64C6-AACF-4162-9135-CB0232D8510E}"/>
          </ac:inkMkLst>
        </pc:inkChg>
        <pc:inkChg chg="add del mod">
          <ac:chgData name="Le Vinh Thinh" userId="7b31fadc-e233-4086-a9fa-8d2746a5e226" providerId="ADAL" clId="{AAFA86D8-3660-4574-927E-670762933EB6}" dt="2021-10-12T07:26:11.743" v="1400" actId="478"/>
          <ac:inkMkLst>
            <pc:docMk/>
            <pc:sldMk cId="0" sldId="310"/>
            <ac:inkMk id="173219" creationId="{FDB05931-7503-467B-AAA4-B1FDDB4210C0}"/>
          </ac:inkMkLst>
        </pc:inkChg>
        <pc:inkChg chg="add mod">
          <ac:chgData name="Le Vinh Thinh" userId="7b31fadc-e233-4086-a9fa-8d2746a5e226" providerId="ADAL" clId="{AAFA86D8-3660-4574-927E-670762933EB6}" dt="2021-10-12T07:24:22.354" v="1320"/>
          <ac:inkMkLst>
            <pc:docMk/>
            <pc:sldMk cId="0" sldId="310"/>
            <ac:inkMk id="173221" creationId="{3414BC49-0C42-4364-8732-67EEA15A6AD5}"/>
          </ac:inkMkLst>
        </pc:inkChg>
        <pc:inkChg chg="add mod">
          <ac:chgData name="Le Vinh Thinh" userId="7b31fadc-e233-4086-a9fa-8d2746a5e226" providerId="ADAL" clId="{AAFA86D8-3660-4574-927E-670762933EB6}" dt="2021-10-12T07:24:22.354" v="1320"/>
          <ac:inkMkLst>
            <pc:docMk/>
            <pc:sldMk cId="0" sldId="310"/>
            <ac:inkMk id="173222" creationId="{9B980F5F-A0E3-4252-AADA-3AF24227EA19}"/>
          </ac:inkMkLst>
        </pc:inkChg>
        <pc:inkChg chg="add mod">
          <ac:chgData name="Le Vinh Thinh" userId="7b31fadc-e233-4086-a9fa-8d2746a5e226" providerId="ADAL" clId="{AAFA86D8-3660-4574-927E-670762933EB6}" dt="2021-10-12T07:24:22.354" v="1320"/>
          <ac:inkMkLst>
            <pc:docMk/>
            <pc:sldMk cId="0" sldId="310"/>
            <ac:inkMk id="173223" creationId="{9C0021A8-BF80-4A1E-9DF5-216ACFF6F7BD}"/>
          </ac:inkMkLst>
        </pc:inkChg>
        <pc:inkChg chg="add mod">
          <ac:chgData name="Le Vinh Thinh" userId="7b31fadc-e233-4086-a9fa-8d2746a5e226" providerId="ADAL" clId="{AAFA86D8-3660-4574-927E-670762933EB6}" dt="2021-10-12T07:24:22.354" v="1320"/>
          <ac:inkMkLst>
            <pc:docMk/>
            <pc:sldMk cId="0" sldId="310"/>
            <ac:inkMk id="173224" creationId="{057EB85C-3C50-4B8C-B2F5-9348B2805F83}"/>
          </ac:inkMkLst>
        </pc:inkChg>
        <pc:inkChg chg="add del mod">
          <ac:chgData name="Le Vinh Thinh" userId="7b31fadc-e233-4086-a9fa-8d2746a5e226" providerId="ADAL" clId="{AAFA86D8-3660-4574-927E-670762933EB6}" dt="2021-10-12T07:25:56.160" v="1395" actId="478"/>
          <ac:inkMkLst>
            <pc:docMk/>
            <pc:sldMk cId="0" sldId="310"/>
            <ac:inkMk id="173226" creationId="{916A0E13-2DB3-4084-970A-32DEB183264E}"/>
          </ac:inkMkLst>
        </pc:inkChg>
        <pc:inkChg chg="add del mod">
          <ac:chgData name="Le Vinh Thinh" userId="7b31fadc-e233-4086-a9fa-8d2746a5e226" providerId="ADAL" clId="{AAFA86D8-3660-4574-927E-670762933EB6}" dt="2021-10-12T07:25:43.515" v="1385" actId="478"/>
          <ac:inkMkLst>
            <pc:docMk/>
            <pc:sldMk cId="0" sldId="310"/>
            <ac:inkMk id="173227" creationId="{2509B651-3559-455A-95AF-34B947214C68}"/>
          </ac:inkMkLst>
        </pc:inkChg>
        <pc:inkChg chg="add del mod">
          <ac:chgData name="Le Vinh Thinh" userId="7b31fadc-e233-4086-a9fa-8d2746a5e226" providerId="ADAL" clId="{AAFA86D8-3660-4574-927E-670762933EB6}" dt="2021-10-12T07:24:45.634" v="1334" actId="478"/>
          <ac:inkMkLst>
            <pc:docMk/>
            <pc:sldMk cId="0" sldId="310"/>
            <ac:inkMk id="173228" creationId="{3E5724E2-C2C7-488E-A352-0D6FCDBAA7B3}"/>
          </ac:inkMkLst>
        </pc:inkChg>
        <pc:inkChg chg="add del mod">
          <ac:chgData name="Le Vinh Thinh" userId="7b31fadc-e233-4086-a9fa-8d2746a5e226" providerId="ADAL" clId="{AAFA86D8-3660-4574-927E-670762933EB6}" dt="2021-10-12T07:26:02.245" v="1397" actId="478"/>
          <ac:inkMkLst>
            <pc:docMk/>
            <pc:sldMk cId="0" sldId="310"/>
            <ac:inkMk id="173230" creationId="{DF1D8FF0-35E9-459D-9AC0-DA2A009BE55F}"/>
          </ac:inkMkLst>
        </pc:inkChg>
        <pc:inkChg chg="add del mod">
          <ac:chgData name="Le Vinh Thinh" userId="7b31fadc-e233-4086-a9fa-8d2746a5e226" providerId="ADAL" clId="{AAFA86D8-3660-4574-927E-670762933EB6}" dt="2021-10-12T07:24:33.410" v="1324" actId="478"/>
          <ac:inkMkLst>
            <pc:docMk/>
            <pc:sldMk cId="0" sldId="310"/>
            <ac:inkMk id="173231" creationId="{FE274D64-7E4E-441D-A8DD-1D880442947E}"/>
          </ac:inkMkLst>
        </pc:inkChg>
        <pc:inkChg chg="add del mod">
          <ac:chgData name="Le Vinh Thinh" userId="7b31fadc-e233-4086-a9fa-8d2746a5e226" providerId="ADAL" clId="{AAFA86D8-3660-4574-927E-670762933EB6}" dt="2021-10-12T07:26:02.245" v="1397" actId="478"/>
          <ac:inkMkLst>
            <pc:docMk/>
            <pc:sldMk cId="0" sldId="310"/>
            <ac:inkMk id="173233" creationId="{282253F5-3B66-447E-9932-D64F24D1BA11}"/>
          </ac:inkMkLst>
        </pc:inkChg>
        <pc:inkChg chg="add mod">
          <ac:chgData name="Le Vinh Thinh" userId="7b31fadc-e233-4086-a9fa-8d2746a5e226" providerId="ADAL" clId="{AAFA86D8-3660-4574-927E-670762933EB6}" dt="2021-10-12T07:24:22.354" v="1320"/>
          <ac:inkMkLst>
            <pc:docMk/>
            <pc:sldMk cId="0" sldId="310"/>
            <ac:inkMk id="173235" creationId="{58BFEB07-1344-431E-B2A6-B0DBA4B7F109}"/>
          </ac:inkMkLst>
        </pc:inkChg>
        <pc:inkChg chg="add mod">
          <ac:chgData name="Le Vinh Thinh" userId="7b31fadc-e233-4086-a9fa-8d2746a5e226" providerId="ADAL" clId="{AAFA86D8-3660-4574-927E-670762933EB6}" dt="2021-10-12T07:24:22.354" v="1320"/>
          <ac:inkMkLst>
            <pc:docMk/>
            <pc:sldMk cId="0" sldId="310"/>
            <ac:inkMk id="173236" creationId="{1217F39E-A0D3-4564-B42A-0F534934FF80}"/>
          </ac:inkMkLst>
        </pc:inkChg>
        <pc:inkChg chg="add mod">
          <ac:chgData name="Le Vinh Thinh" userId="7b31fadc-e233-4086-a9fa-8d2746a5e226" providerId="ADAL" clId="{AAFA86D8-3660-4574-927E-670762933EB6}" dt="2021-10-12T07:24:22.354" v="1320"/>
          <ac:inkMkLst>
            <pc:docMk/>
            <pc:sldMk cId="0" sldId="310"/>
            <ac:inkMk id="173237" creationId="{0246EBD2-EA43-4F26-A142-AE87A39E6CCB}"/>
          </ac:inkMkLst>
        </pc:inkChg>
        <pc:inkChg chg="add mod">
          <ac:chgData name="Le Vinh Thinh" userId="7b31fadc-e233-4086-a9fa-8d2746a5e226" providerId="ADAL" clId="{AAFA86D8-3660-4574-927E-670762933EB6}" dt="2021-10-12T07:24:22.354" v="1320"/>
          <ac:inkMkLst>
            <pc:docMk/>
            <pc:sldMk cId="0" sldId="310"/>
            <ac:inkMk id="173239" creationId="{ED55EBD6-A1C2-41AF-800E-F4D28ECB40D8}"/>
          </ac:inkMkLst>
        </pc:inkChg>
        <pc:inkChg chg="add mod">
          <ac:chgData name="Le Vinh Thinh" userId="7b31fadc-e233-4086-a9fa-8d2746a5e226" providerId="ADAL" clId="{AAFA86D8-3660-4574-927E-670762933EB6}" dt="2021-10-12T07:24:22.354" v="1320"/>
          <ac:inkMkLst>
            <pc:docMk/>
            <pc:sldMk cId="0" sldId="310"/>
            <ac:inkMk id="173240" creationId="{74D50875-4F90-4C11-97CD-107F1FE6C9D6}"/>
          </ac:inkMkLst>
        </pc:inkChg>
        <pc:inkChg chg="add mod">
          <ac:chgData name="Le Vinh Thinh" userId="7b31fadc-e233-4086-a9fa-8d2746a5e226" providerId="ADAL" clId="{AAFA86D8-3660-4574-927E-670762933EB6}" dt="2021-10-12T07:24:22.354" v="1320"/>
          <ac:inkMkLst>
            <pc:docMk/>
            <pc:sldMk cId="0" sldId="310"/>
            <ac:inkMk id="173242" creationId="{FBB76BA1-8A77-4963-90FA-36F250C333F7}"/>
          </ac:inkMkLst>
        </pc:inkChg>
        <pc:inkChg chg="add mod">
          <ac:chgData name="Le Vinh Thinh" userId="7b31fadc-e233-4086-a9fa-8d2746a5e226" providerId="ADAL" clId="{AAFA86D8-3660-4574-927E-670762933EB6}" dt="2021-10-12T07:24:22.354" v="1320"/>
          <ac:inkMkLst>
            <pc:docMk/>
            <pc:sldMk cId="0" sldId="310"/>
            <ac:inkMk id="173244" creationId="{5896AA7F-D4EB-4975-8C25-ECAC081BD90D}"/>
          </ac:inkMkLst>
        </pc:inkChg>
        <pc:inkChg chg="add del">
          <ac:chgData name="Le Vinh Thinh" userId="7b31fadc-e233-4086-a9fa-8d2746a5e226" providerId="ADAL" clId="{AAFA86D8-3660-4574-927E-670762933EB6}" dt="2021-10-12T07:26:30.882" v="1409" actId="478"/>
          <ac:inkMkLst>
            <pc:docMk/>
            <pc:sldMk cId="0" sldId="310"/>
            <ac:inkMk id="173246" creationId="{45E88A4A-F99C-4C5D-B1DE-8C112692CB56}"/>
          </ac:inkMkLst>
        </pc:inkChg>
        <pc:inkChg chg="add mod">
          <ac:chgData name="Le Vinh Thinh" userId="7b31fadc-e233-4086-a9fa-8d2746a5e226" providerId="ADAL" clId="{AAFA86D8-3660-4574-927E-670762933EB6}" dt="2021-10-12T07:25:09.493" v="1357"/>
          <ac:inkMkLst>
            <pc:docMk/>
            <pc:sldMk cId="0" sldId="310"/>
            <ac:inkMk id="173247" creationId="{4A0185E7-7169-42BF-A32A-83192E05F616}"/>
          </ac:inkMkLst>
        </pc:inkChg>
        <pc:inkChg chg="add mod">
          <ac:chgData name="Le Vinh Thinh" userId="7b31fadc-e233-4086-a9fa-8d2746a5e226" providerId="ADAL" clId="{AAFA86D8-3660-4574-927E-670762933EB6}" dt="2021-10-12T07:25:09.493" v="1357"/>
          <ac:inkMkLst>
            <pc:docMk/>
            <pc:sldMk cId="0" sldId="310"/>
            <ac:inkMk id="173248" creationId="{C3B12BAD-5D2D-44BE-86B0-972BAB1440B6}"/>
          </ac:inkMkLst>
        </pc:inkChg>
        <pc:inkChg chg="add mod">
          <ac:chgData name="Le Vinh Thinh" userId="7b31fadc-e233-4086-a9fa-8d2746a5e226" providerId="ADAL" clId="{AAFA86D8-3660-4574-927E-670762933EB6}" dt="2021-10-12T07:25:13.564" v="1361"/>
          <ac:inkMkLst>
            <pc:docMk/>
            <pc:sldMk cId="0" sldId="310"/>
            <ac:inkMk id="173249" creationId="{5B14E5E0-E7D9-4C00-ACB7-479F7BB7B00F}"/>
          </ac:inkMkLst>
        </pc:inkChg>
        <pc:inkChg chg="add mod">
          <ac:chgData name="Le Vinh Thinh" userId="7b31fadc-e233-4086-a9fa-8d2746a5e226" providerId="ADAL" clId="{AAFA86D8-3660-4574-927E-670762933EB6}" dt="2021-10-12T07:25:13.564" v="1361"/>
          <ac:inkMkLst>
            <pc:docMk/>
            <pc:sldMk cId="0" sldId="310"/>
            <ac:inkMk id="173250" creationId="{D9676FB2-B22A-47A2-80C1-B8E4A38F140C}"/>
          </ac:inkMkLst>
        </pc:inkChg>
        <pc:inkChg chg="add mod">
          <ac:chgData name="Le Vinh Thinh" userId="7b31fadc-e233-4086-a9fa-8d2746a5e226" providerId="ADAL" clId="{AAFA86D8-3660-4574-927E-670762933EB6}" dt="2021-10-12T07:25:13.564" v="1361"/>
          <ac:inkMkLst>
            <pc:docMk/>
            <pc:sldMk cId="0" sldId="310"/>
            <ac:inkMk id="173253" creationId="{2CF5B6D4-82E1-4F38-8220-7F7005DCB792}"/>
          </ac:inkMkLst>
        </pc:inkChg>
        <pc:inkChg chg="add mod">
          <ac:chgData name="Le Vinh Thinh" userId="7b31fadc-e233-4086-a9fa-8d2746a5e226" providerId="ADAL" clId="{AAFA86D8-3660-4574-927E-670762933EB6}" dt="2021-10-12T07:25:13.564" v="1361"/>
          <ac:inkMkLst>
            <pc:docMk/>
            <pc:sldMk cId="0" sldId="310"/>
            <ac:inkMk id="173254" creationId="{92365903-CCA1-43EB-A73D-B3437F8AEBFE}"/>
          </ac:inkMkLst>
        </pc:inkChg>
        <pc:inkChg chg="add del mod">
          <ac:chgData name="Le Vinh Thinh" userId="7b31fadc-e233-4086-a9fa-8d2746a5e226" providerId="ADAL" clId="{AAFA86D8-3660-4574-927E-670762933EB6}" dt="2021-10-12T07:26:16.776" v="1404" actId="478"/>
          <ac:inkMkLst>
            <pc:docMk/>
            <pc:sldMk cId="0" sldId="310"/>
            <ac:inkMk id="173256" creationId="{ED7CC3A2-734B-42C6-9C32-10171B0A7479}"/>
          </ac:inkMkLst>
        </pc:inkChg>
        <pc:inkChg chg="add mod">
          <ac:chgData name="Le Vinh Thinh" userId="7b31fadc-e233-4086-a9fa-8d2746a5e226" providerId="ADAL" clId="{AAFA86D8-3660-4574-927E-670762933EB6}" dt="2021-10-12T07:25:13.564" v="1361"/>
          <ac:inkMkLst>
            <pc:docMk/>
            <pc:sldMk cId="0" sldId="310"/>
            <ac:inkMk id="173258" creationId="{8F59F5BD-5FEC-4296-A477-1BE09AD8CC08}"/>
          </ac:inkMkLst>
        </pc:inkChg>
        <pc:inkChg chg="add mod">
          <ac:chgData name="Le Vinh Thinh" userId="7b31fadc-e233-4086-a9fa-8d2746a5e226" providerId="ADAL" clId="{AAFA86D8-3660-4574-927E-670762933EB6}" dt="2021-10-12T07:25:13.564" v="1361"/>
          <ac:inkMkLst>
            <pc:docMk/>
            <pc:sldMk cId="0" sldId="310"/>
            <ac:inkMk id="173259" creationId="{05C05DE8-0793-4617-A09A-B17EAD945BBE}"/>
          </ac:inkMkLst>
        </pc:inkChg>
        <pc:inkChg chg="add mod">
          <ac:chgData name="Le Vinh Thinh" userId="7b31fadc-e233-4086-a9fa-8d2746a5e226" providerId="ADAL" clId="{AAFA86D8-3660-4574-927E-670762933EB6}" dt="2021-10-12T07:25:09.493" v="1357"/>
          <ac:inkMkLst>
            <pc:docMk/>
            <pc:sldMk cId="0" sldId="310"/>
            <ac:inkMk id="173261" creationId="{114DB259-1A71-4470-A3D0-06963C536B65}"/>
          </ac:inkMkLst>
        </pc:inkChg>
        <pc:inkChg chg="add mod">
          <ac:chgData name="Le Vinh Thinh" userId="7b31fadc-e233-4086-a9fa-8d2746a5e226" providerId="ADAL" clId="{AAFA86D8-3660-4574-927E-670762933EB6}" dt="2021-10-12T07:25:13.564" v="1361"/>
          <ac:inkMkLst>
            <pc:docMk/>
            <pc:sldMk cId="0" sldId="310"/>
            <ac:inkMk id="173263" creationId="{B21B473A-4B22-4D13-B1D7-F471F6B649AF}"/>
          </ac:inkMkLst>
        </pc:inkChg>
        <pc:inkChg chg="add mod">
          <ac:chgData name="Le Vinh Thinh" userId="7b31fadc-e233-4086-a9fa-8d2746a5e226" providerId="ADAL" clId="{AAFA86D8-3660-4574-927E-670762933EB6}" dt="2021-10-12T07:25:13.564" v="1361"/>
          <ac:inkMkLst>
            <pc:docMk/>
            <pc:sldMk cId="0" sldId="310"/>
            <ac:inkMk id="173264" creationId="{4F555ABA-40EF-4FFD-8C8B-407EDC15BA47}"/>
          </ac:inkMkLst>
        </pc:inkChg>
        <pc:inkChg chg="add mod">
          <ac:chgData name="Le Vinh Thinh" userId="7b31fadc-e233-4086-a9fa-8d2746a5e226" providerId="ADAL" clId="{AAFA86D8-3660-4574-927E-670762933EB6}" dt="2021-10-12T07:25:13.564" v="1361"/>
          <ac:inkMkLst>
            <pc:docMk/>
            <pc:sldMk cId="0" sldId="310"/>
            <ac:inkMk id="173265" creationId="{21ED48A3-15DB-4BFA-A437-92F550FE2639}"/>
          </ac:inkMkLst>
        </pc:inkChg>
        <pc:inkChg chg="add mod">
          <ac:chgData name="Le Vinh Thinh" userId="7b31fadc-e233-4086-a9fa-8d2746a5e226" providerId="ADAL" clId="{AAFA86D8-3660-4574-927E-670762933EB6}" dt="2021-10-12T07:25:21.126" v="1366"/>
          <ac:inkMkLst>
            <pc:docMk/>
            <pc:sldMk cId="0" sldId="310"/>
            <ac:inkMk id="173267" creationId="{4F44FC5C-DDA6-4E32-BF63-47045C59B2ED}"/>
          </ac:inkMkLst>
        </pc:inkChg>
        <pc:inkChg chg="add mod">
          <ac:chgData name="Le Vinh Thinh" userId="7b31fadc-e233-4086-a9fa-8d2746a5e226" providerId="ADAL" clId="{AAFA86D8-3660-4574-927E-670762933EB6}" dt="2021-10-12T07:25:21.126" v="1366"/>
          <ac:inkMkLst>
            <pc:docMk/>
            <pc:sldMk cId="0" sldId="310"/>
            <ac:inkMk id="173268" creationId="{C814533B-E119-43A2-843D-FC1414E62AB3}"/>
          </ac:inkMkLst>
        </pc:inkChg>
        <pc:inkChg chg="add mod">
          <ac:chgData name="Le Vinh Thinh" userId="7b31fadc-e233-4086-a9fa-8d2746a5e226" providerId="ADAL" clId="{AAFA86D8-3660-4574-927E-670762933EB6}" dt="2021-10-12T07:25:21.126" v="1366"/>
          <ac:inkMkLst>
            <pc:docMk/>
            <pc:sldMk cId="0" sldId="310"/>
            <ac:inkMk id="173269" creationId="{24DB1A6F-BCC1-4939-B225-A59E77DE30B5}"/>
          </ac:inkMkLst>
        </pc:inkChg>
        <pc:inkChg chg="add mod">
          <ac:chgData name="Le Vinh Thinh" userId="7b31fadc-e233-4086-a9fa-8d2746a5e226" providerId="ADAL" clId="{AAFA86D8-3660-4574-927E-670762933EB6}" dt="2021-10-12T07:25:21.126" v="1366"/>
          <ac:inkMkLst>
            <pc:docMk/>
            <pc:sldMk cId="0" sldId="310"/>
            <ac:inkMk id="173270" creationId="{5E4D1802-9AB1-4B50-91BD-2C131B171D7B}"/>
          </ac:inkMkLst>
        </pc:inkChg>
        <pc:inkChg chg="add mod">
          <ac:chgData name="Le Vinh Thinh" userId="7b31fadc-e233-4086-a9fa-8d2746a5e226" providerId="ADAL" clId="{AAFA86D8-3660-4574-927E-670762933EB6}" dt="2021-10-12T07:25:23.661" v="1371"/>
          <ac:inkMkLst>
            <pc:docMk/>
            <pc:sldMk cId="0" sldId="310"/>
            <ac:inkMk id="173272" creationId="{478A127F-C43A-4013-8AD3-B740F596E2DA}"/>
          </ac:inkMkLst>
        </pc:inkChg>
        <pc:inkChg chg="add mod">
          <ac:chgData name="Le Vinh Thinh" userId="7b31fadc-e233-4086-a9fa-8d2746a5e226" providerId="ADAL" clId="{AAFA86D8-3660-4574-927E-670762933EB6}" dt="2021-10-12T07:25:23.661" v="1371"/>
          <ac:inkMkLst>
            <pc:docMk/>
            <pc:sldMk cId="0" sldId="310"/>
            <ac:inkMk id="173273" creationId="{AD3749D1-B822-43C4-AEFA-84F7C8B5BF84}"/>
          </ac:inkMkLst>
        </pc:inkChg>
        <pc:inkChg chg="add mod">
          <ac:chgData name="Le Vinh Thinh" userId="7b31fadc-e233-4086-a9fa-8d2746a5e226" providerId="ADAL" clId="{AAFA86D8-3660-4574-927E-670762933EB6}" dt="2021-10-12T07:25:23.661" v="1371"/>
          <ac:inkMkLst>
            <pc:docMk/>
            <pc:sldMk cId="0" sldId="310"/>
            <ac:inkMk id="173274" creationId="{9F13A473-89C2-45E2-935C-AD664F70C8EB}"/>
          </ac:inkMkLst>
        </pc:inkChg>
        <pc:inkChg chg="add mod">
          <ac:chgData name="Le Vinh Thinh" userId="7b31fadc-e233-4086-a9fa-8d2746a5e226" providerId="ADAL" clId="{AAFA86D8-3660-4574-927E-670762933EB6}" dt="2021-10-12T07:25:23.661" v="1371"/>
          <ac:inkMkLst>
            <pc:docMk/>
            <pc:sldMk cId="0" sldId="310"/>
            <ac:inkMk id="173275" creationId="{0991CA55-4557-424C-BA99-A2B6243CE04C}"/>
          </ac:inkMkLst>
        </pc:inkChg>
        <pc:inkChg chg="add mod">
          <ac:chgData name="Le Vinh Thinh" userId="7b31fadc-e233-4086-a9fa-8d2746a5e226" providerId="ADAL" clId="{AAFA86D8-3660-4574-927E-670762933EB6}" dt="2021-10-12T07:25:30.289" v="1378"/>
          <ac:inkMkLst>
            <pc:docMk/>
            <pc:sldMk cId="0" sldId="310"/>
            <ac:inkMk id="173278" creationId="{C291C76F-851A-45A2-B900-C63A61E4BDB8}"/>
          </ac:inkMkLst>
        </pc:inkChg>
        <pc:inkChg chg="add mod">
          <ac:chgData name="Le Vinh Thinh" userId="7b31fadc-e233-4086-a9fa-8d2746a5e226" providerId="ADAL" clId="{AAFA86D8-3660-4574-927E-670762933EB6}" dt="2021-10-12T07:25:30.289" v="1378"/>
          <ac:inkMkLst>
            <pc:docMk/>
            <pc:sldMk cId="0" sldId="310"/>
            <ac:inkMk id="173279" creationId="{5D597B2B-FBC0-4863-8F76-0B929DA9DE19}"/>
          </ac:inkMkLst>
        </pc:inkChg>
        <pc:inkChg chg="add mod">
          <ac:chgData name="Le Vinh Thinh" userId="7b31fadc-e233-4086-a9fa-8d2746a5e226" providerId="ADAL" clId="{AAFA86D8-3660-4574-927E-670762933EB6}" dt="2021-10-12T07:25:30.289" v="1378"/>
          <ac:inkMkLst>
            <pc:docMk/>
            <pc:sldMk cId="0" sldId="310"/>
            <ac:inkMk id="173280" creationId="{25EBF3B7-808E-48E0-A8EE-C2E9436AF6FF}"/>
          </ac:inkMkLst>
        </pc:inkChg>
        <pc:inkChg chg="add mod">
          <ac:chgData name="Le Vinh Thinh" userId="7b31fadc-e233-4086-a9fa-8d2746a5e226" providerId="ADAL" clId="{AAFA86D8-3660-4574-927E-670762933EB6}" dt="2021-10-12T07:25:30.289" v="1378"/>
          <ac:inkMkLst>
            <pc:docMk/>
            <pc:sldMk cId="0" sldId="310"/>
            <ac:inkMk id="173281" creationId="{B0187D52-2FE5-458E-8453-25E1019EBBE8}"/>
          </ac:inkMkLst>
        </pc:inkChg>
        <pc:inkChg chg="add mod">
          <ac:chgData name="Le Vinh Thinh" userId="7b31fadc-e233-4086-a9fa-8d2746a5e226" providerId="ADAL" clId="{AAFA86D8-3660-4574-927E-670762933EB6}" dt="2021-10-12T07:25:30.289" v="1378"/>
          <ac:inkMkLst>
            <pc:docMk/>
            <pc:sldMk cId="0" sldId="310"/>
            <ac:inkMk id="173282" creationId="{EA16A658-8CA7-4110-87B5-D3CBEE588335}"/>
          </ac:inkMkLst>
        </pc:inkChg>
        <pc:inkChg chg="add mod">
          <ac:chgData name="Le Vinh Thinh" userId="7b31fadc-e233-4086-a9fa-8d2746a5e226" providerId="ADAL" clId="{AAFA86D8-3660-4574-927E-670762933EB6}" dt="2021-10-12T07:25:30.289" v="1378"/>
          <ac:inkMkLst>
            <pc:docMk/>
            <pc:sldMk cId="0" sldId="310"/>
            <ac:inkMk id="173283" creationId="{B7035636-4F50-4E7B-948F-FD74872F5C77}"/>
          </ac:inkMkLst>
        </pc:inkChg>
        <pc:inkChg chg="add del">
          <ac:chgData name="Le Vinh Thinh" userId="7b31fadc-e233-4086-a9fa-8d2746a5e226" providerId="ADAL" clId="{AAFA86D8-3660-4574-927E-670762933EB6}" dt="2021-10-12T07:26:12.840" v="1401" actId="478"/>
          <ac:inkMkLst>
            <pc:docMk/>
            <pc:sldMk cId="0" sldId="310"/>
            <ac:inkMk id="173285" creationId="{3E9F80DC-CE4D-407A-B884-A56510847954}"/>
          </ac:inkMkLst>
        </pc:inkChg>
        <pc:inkChg chg="add del">
          <ac:chgData name="Le Vinh Thinh" userId="7b31fadc-e233-4086-a9fa-8d2746a5e226" providerId="ADAL" clId="{AAFA86D8-3660-4574-927E-670762933EB6}" dt="2021-10-12T07:25:58.689" v="1396" actId="478"/>
          <ac:inkMkLst>
            <pc:docMk/>
            <pc:sldMk cId="0" sldId="310"/>
            <ac:inkMk id="173286" creationId="{7CBF5EB0-AC62-41BD-92FA-3282E2102E98}"/>
          </ac:inkMkLst>
        </pc:inkChg>
        <pc:inkChg chg="add del">
          <ac:chgData name="Le Vinh Thinh" userId="7b31fadc-e233-4086-a9fa-8d2746a5e226" providerId="ADAL" clId="{AAFA86D8-3660-4574-927E-670762933EB6}" dt="2021-10-12T07:26:38.452" v="1413" actId="478"/>
          <ac:inkMkLst>
            <pc:docMk/>
            <pc:sldMk cId="0" sldId="310"/>
            <ac:inkMk id="173287" creationId="{BFECE323-C252-48EC-B406-00527269557F}"/>
          </ac:inkMkLst>
        </pc:inkChg>
        <pc:inkChg chg="add del">
          <ac:chgData name="Le Vinh Thinh" userId="7b31fadc-e233-4086-a9fa-8d2746a5e226" providerId="ADAL" clId="{AAFA86D8-3660-4574-927E-670762933EB6}" dt="2021-10-12T07:27:43.228" v="1417" actId="478"/>
          <ac:inkMkLst>
            <pc:docMk/>
            <pc:sldMk cId="0" sldId="310"/>
            <ac:inkMk id="173288" creationId="{1270F6C5-6539-4E7C-BEDE-F34B7E3C9E7D}"/>
          </ac:inkMkLst>
        </pc:inkChg>
        <pc:inkChg chg="add del">
          <ac:chgData name="Le Vinh Thinh" userId="7b31fadc-e233-4086-a9fa-8d2746a5e226" providerId="ADAL" clId="{AAFA86D8-3660-4574-927E-670762933EB6}" dt="2021-10-12T07:31:39.380" v="1493" actId="478"/>
          <ac:inkMkLst>
            <pc:docMk/>
            <pc:sldMk cId="0" sldId="310"/>
            <ac:inkMk id="173289" creationId="{D3DE8F9B-5BCB-4570-BBE7-47EFCB4E41A7}"/>
          </ac:inkMkLst>
        </pc:inkChg>
        <pc:inkChg chg="add mod">
          <ac:chgData name="Le Vinh Thinh" userId="7b31fadc-e233-4086-a9fa-8d2746a5e226" providerId="ADAL" clId="{AAFA86D8-3660-4574-927E-670762933EB6}" dt="2021-10-12T07:31:09.410" v="1460"/>
          <ac:inkMkLst>
            <pc:docMk/>
            <pc:sldMk cId="0" sldId="310"/>
            <ac:inkMk id="173290" creationId="{1EE7B602-07D7-423E-BEB3-D14B5C79BA37}"/>
          </ac:inkMkLst>
        </pc:inkChg>
        <pc:inkChg chg="add mod">
          <ac:chgData name="Le Vinh Thinh" userId="7b31fadc-e233-4086-a9fa-8d2746a5e226" providerId="ADAL" clId="{AAFA86D8-3660-4574-927E-670762933EB6}" dt="2021-10-12T07:31:09.410" v="1460"/>
          <ac:inkMkLst>
            <pc:docMk/>
            <pc:sldMk cId="0" sldId="310"/>
            <ac:inkMk id="173291" creationId="{EAA52B24-7A4B-40A7-9A3C-7A8CBD3B569A}"/>
          </ac:inkMkLst>
        </pc:inkChg>
        <pc:inkChg chg="add mod">
          <ac:chgData name="Le Vinh Thinh" userId="7b31fadc-e233-4086-a9fa-8d2746a5e226" providerId="ADAL" clId="{AAFA86D8-3660-4574-927E-670762933EB6}" dt="2021-10-12T07:31:09.410" v="1460"/>
          <ac:inkMkLst>
            <pc:docMk/>
            <pc:sldMk cId="0" sldId="310"/>
            <ac:inkMk id="173292" creationId="{F3779423-28A0-4F4C-AD61-C62A5A0CD130}"/>
          </ac:inkMkLst>
        </pc:inkChg>
        <pc:inkChg chg="add mod">
          <ac:chgData name="Le Vinh Thinh" userId="7b31fadc-e233-4086-a9fa-8d2746a5e226" providerId="ADAL" clId="{AAFA86D8-3660-4574-927E-670762933EB6}" dt="2021-10-12T07:31:09.410" v="1460"/>
          <ac:inkMkLst>
            <pc:docMk/>
            <pc:sldMk cId="0" sldId="310"/>
            <ac:inkMk id="173294" creationId="{EB6C2D29-5FE9-485E-84E3-D2C928D40534}"/>
          </ac:inkMkLst>
        </pc:inkChg>
        <pc:inkChg chg="add mod">
          <ac:chgData name="Le Vinh Thinh" userId="7b31fadc-e233-4086-a9fa-8d2746a5e226" providerId="ADAL" clId="{AAFA86D8-3660-4574-927E-670762933EB6}" dt="2021-10-12T07:31:09.410" v="1460"/>
          <ac:inkMkLst>
            <pc:docMk/>
            <pc:sldMk cId="0" sldId="310"/>
            <ac:inkMk id="173296" creationId="{5CC358AB-E031-4E03-8F82-15FE6446F012}"/>
          </ac:inkMkLst>
        </pc:inkChg>
        <pc:inkChg chg="add mod">
          <ac:chgData name="Le Vinh Thinh" userId="7b31fadc-e233-4086-a9fa-8d2746a5e226" providerId="ADAL" clId="{AAFA86D8-3660-4574-927E-670762933EB6}" dt="2021-10-12T07:31:09.410" v="1460"/>
          <ac:inkMkLst>
            <pc:docMk/>
            <pc:sldMk cId="0" sldId="310"/>
            <ac:inkMk id="173297" creationId="{CACC9326-7462-4873-A10D-D7B3C89244BF}"/>
          </ac:inkMkLst>
        </pc:inkChg>
        <pc:inkChg chg="add mod">
          <ac:chgData name="Le Vinh Thinh" userId="7b31fadc-e233-4086-a9fa-8d2746a5e226" providerId="ADAL" clId="{AAFA86D8-3660-4574-927E-670762933EB6}" dt="2021-10-12T07:31:09.410" v="1460"/>
          <ac:inkMkLst>
            <pc:docMk/>
            <pc:sldMk cId="0" sldId="310"/>
            <ac:inkMk id="173298" creationId="{F4ADC169-A3CD-455C-84A4-49059E157B2B}"/>
          </ac:inkMkLst>
        </pc:inkChg>
        <pc:inkChg chg="add mod">
          <ac:chgData name="Le Vinh Thinh" userId="7b31fadc-e233-4086-a9fa-8d2746a5e226" providerId="ADAL" clId="{AAFA86D8-3660-4574-927E-670762933EB6}" dt="2021-10-12T07:31:09.410" v="1460"/>
          <ac:inkMkLst>
            <pc:docMk/>
            <pc:sldMk cId="0" sldId="310"/>
            <ac:inkMk id="173299" creationId="{899A2044-9FC6-4764-AD0A-B30C6C69C996}"/>
          </ac:inkMkLst>
        </pc:inkChg>
        <pc:inkChg chg="add mod">
          <ac:chgData name="Le Vinh Thinh" userId="7b31fadc-e233-4086-a9fa-8d2746a5e226" providerId="ADAL" clId="{AAFA86D8-3660-4574-927E-670762933EB6}" dt="2021-10-12T07:31:09.410" v="1460"/>
          <ac:inkMkLst>
            <pc:docMk/>
            <pc:sldMk cId="0" sldId="310"/>
            <ac:inkMk id="173300" creationId="{3A3AF4EC-6691-41B0-BB3C-2BD8A533EE91}"/>
          </ac:inkMkLst>
        </pc:inkChg>
        <pc:inkChg chg="add mod">
          <ac:chgData name="Le Vinh Thinh" userId="7b31fadc-e233-4086-a9fa-8d2746a5e226" providerId="ADAL" clId="{AAFA86D8-3660-4574-927E-670762933EB6}" dt="2021-10-12T07:31:09.410" v="1460"/>
          <ac:inkMkLst>
            <pc:docMk/>
            <pc:sldMk cId="0" sldId="310"/>
            <ac:inkMk id="173301" creationId="{483B60D1-1C8F-469A-BBB7-3A440941B2CF}"/>
          </ac:inkMkLst>
        </pc:inkChg>
        <pc:inkChg chg="add mod">
          <ac:chgData name="Le Vinh Thinh" userId="7b31fadc-e233-4086-a9fa-8d2746a5e226" providerId="ADAL" clId="{AAFA86D8-3660-4574-927E-670762933EB6}" dt="2021-10-12T07:31:09.410" v="1460"/>
          <ac:inkMkLst>
            <pc:docMk/>
            <pc:sldMk cId="0" sldId="310"/>
            <ac:inkMk id="173302" creationId="{2422223C-84F1-40EF-82E1-A9868D259788}"/>
          </ac:inkMkLst>
        </pc:inkChg>
        <pc:inkChg chg="add mod">
          <ac:chgData name="Le Vinh Thinh" userId="7b31fadc-e233-4086-a9fa-8d2746a5e226" providerId="ADAL" clId="{AAFA86D8-3660-4574-927E-670762933EB6}" dt="2021-10-12T07:31:09.410" v="1460"/>
          <ac:inkMkLst>
            <pc:docMk/>
            <pc:sldMk cId="0" sldId="310"/>
            <ac:inkMk id="173304" creationId="{608B7D22-547F-478D-A2A7-7954FABADB2D}"/>
          </ac:inkMkLst>
        </pc:inkChg>
        <pc:inkChg chg="add mod">
          <ac:chgData name="Le Vinh Thinh" userId="7b31fadc-e233-4086-a9fa-8d2746a5e226" providerId="ADAL" clId="{AAFA86D8-3660-4574-927E-670762933EB6}" dt="2021-10-12T07:31:09.410" v="1460"/>
          <ac:inkMkLst>
            <pc:docMk/>
            <pc:sldMk cId="0" sldId="310"/>
            <ac:inkMk id="173305" creationId="{BF87D934-D8F0-4534-BC6B-8004EB0A78CA}"/>
          </ac:inkMkLst>
        </pc:inkChg>
        <pc:inkChg chg="add mod">
          <ac:chgData name="Le Vinh Thinh" userId="7b31fadc-e233-4086-a9fa-8d2746a5e226" providerId="ADAL" clId="{AAFA86D8-3660-4574-927E-670762933EB6}" dt="2021-10-12T07:31:09.410" v="1460"/>
          <ac:inkMkLst>
            <pc:docMk/>
            <pc:sldMk cId="0" sldId="310"/>
            <ac:inkMk id="173306" creationId="{EEC14358-F10D-4BF7-B6E9-9C35DD28B0F5}"/>
          </ac:inkMkLst>
        </pc:inkChg>
        <pc:inkChg chg="add mod">
          <ac:chgData name="Le Vinh Thinh" userId="7b31fadc-e233-4086-a9fa-8d2746a5e226" providerId="ADAL" clId="{AAFA86D8-3660-4574-927E-670762933EB6}" dt="2021-10-12T07:31:09.410" v="1460"/>
          <ac:inkMkLst>
            <pc:docMk/>
            <pc:sldMk cId="0" sldId="310"/>
            <ac:inkMk id="173307" creationId="{1AF524F3-3634-49A5-A274-F9154160EA41}"/>
          </ac:inkMkLst>
        </pc:inkChg>
        <pc:inkChg chg="add del mod">
          <ac:chgData name="Le Vinh Thinh" userId="7b31fadc-e233-4086-a9fa-8d2746a5e226" providerId="ADAL" clId="{AAFA86D8-3660-4574-927E-670762933EB6}" dt="2021-10-12T07:31:33.595" v="1490" actId="478"/>
          <ac:inkMkLst>
            <pc:docMk/>
            <pc:sldMk cId="0" sldId="310"/>
            <ac:inkMk id="173309" creationId="{E3A16CEE-1E96-466C-B027-817F1FB97052}"/>
          </ac:inkMkLst>
        </pc:inkChg>
        <pc:inkChg chg="add mod">
          <ac:chgData name="Le Vinh Thinh" userId="7b31fadc-e233-4086-a9fa-8d2746a5e226" providerId="ADAL" clId="{AAFA86D8-3660-4574-927E-670762933EB6}" dt="2021-10-12T07:31:09.410" v="1460"/>
          <ac:inkMkLst>
            <pc:docMk/>
            <pc:sldMk cId="0" sldId="310"/>
            <ac:inkMk id="173311" creationId="{12179551-D472-4E20-A2DC-071B430F6FAF}"/>
          </ac:inkMkLst>
        </pc:inkChg>
        <pc:inkChg chg="add mod">
          <ac:chgData name="Le Vinh Thinh" userId="7b31fadc-e233-4086-a9fa-8d2746a5e226" providerId="ADAL" clId="{AAFA86D8-3660-4574-927E-670762933EB6}" dt="2021-10-12T07:31:09.410" v="1460"/>
          <ac:inkMkLst>
            <pc:docMk/>
            <pc:sldMk cId="0" sldId="310"/>
            <ac:inkMk id="173312" creationId="{531C7C0B-520F-44C7-8235-11BEE4055BB6}"/>
          </ac:inkMkLst>
        </pc:inkChg>
        <pc:inkChg chg="add mod">
          <ac:chgData name="Le Vinh Thinh" userId="7b31fadc-e233-4086-a9fa-8d2746a5e226" providerId="ADAL" clId="{AAFA86D8-3660-4574-927E-670762933EB6}" dt="2021-10-12T07:31:09.410" v="1460"/>
          <ac:inkMkLst>
            <pc:docMk/>
            <pc:sldMk cId="0" sldId="310"/>
            <ac:inkMk id="173313" creationId="{0B5ED761-A7FE-414D-9C10-55F72A5B78B8}"/>
          </ac:inkMkLst>
        </pc:inkChg>
        <pc:inkChg chg="add mod">
          <ac:chgData name="Le Vinh Thinh" userId="7b31fadc-e233-4086-a9fa-8d2746a5e226" providerId="ADAL" clId="{AAFA86D8-3660-4574-927E-670762933EB6}" dt="2021-10-12T07:31:09.410" v="1460"/>
          <ac:inkMkLst>
            <pc:docMk/>
            <pc:sldMk cId="0" sldId="310"/>
            <ac:inkMk id="173315" creationId="{A9805232-0F3C-4DE6-8F57-DC8860366A9D}"/>
          </ac:inkMkLst>
        </pc:inkChg>
        <pc:inkChg chg="add mod">
          <ac:chgData name="Le Vinh Thinh" userId="7b31fadc-e233-4086-a9fa-8d2746a5e226" providerId="ADAL" clId="{AAFA86D8-3660-4574-927E-670762933EB6}" dt="2021-10-12T07:31:09.410" v="1460"/>
          <ac:inkMkLst>
            <pc:docMk/>
            <pc:sldMk cId="0" sldId="310"/>
            <ac:inkMk id="173316" creationId="{358E2C90-B5C0-42F9-BDE1-D16655B0D2F5}"/>
          </ac:inkMkLst>
        </pc:inkChg>
        <pc:inkChg chg="add mod">
          <ac:chgData name="Le Vinh Thinh" userId="7b31fadc-e233-4086-a9fa-8d2746a5e226" providerId="ADAL" clId="{AAFA86D8-3660-4574-927E-670762933EB6}" dt="2021-10-12T07:31:09.410" v="1460"/>
          <ac:inkMkLst>
            <pc:docMk/>
            <pc:sldMk cId="0" sldId="310"/>
            <ac:inkMk id="173318" creationId="{39F3C1E8-9EE7-4EE3-B527-2667CC419CEB}"/>
          </ac:inkMkLst>
        </pc:inkChg>
        <pc:inkChg chg="add mod">
          <ac:chgData name="Le Vinh Thinh" userId="7b31fadc-e233-4086-a9fa-8d2746a5e226" providerId="ADAL" clId="{AAFA86D8-3660-4574-927E-670762933EB6}" dt="2021-10-12T07:31:09.410" v="1460"/>
          <ac:inkMkLst>
            <pc:docMk/>
            <pc:sldMk cId="0" sldId="310"/>
            <ac:inkMk id="173319" creationId="{29337F9C-1DB0-4BEB-82EE-6D3078739D5A}"/>
          </ac:inkMkLst>
        </pc:inkChg>
        <pc:inkChg chg="add mod">
          <ac:chgData name="Le Vinh Thinh" userId="7b31fadc-e233-4086-a9fa-8d2746a5e226" providerId="ADAL" clId="{AAFA86D8-3660-4574-927E-670762933EB6}" dt="2021-10-12T07:31:09.410" v="1460"/>
          <ac:inkMkLst>
            <pc:docMk/>
            <pc:sldMk cId="0" sldId="310"/>
            <ac:inkMk id="173320" creationId="{845796D3-E18B-4381-948D-24BBEE8E3732}"/>
          </ac:inkMkLst>
        </pc:inkChg>
        <pc:inkChg chg="add mod">
          <ac:chgData name="Le Vinh Thinh" userId="7b31fadc-e233-4086-a9fa-8d2746a5e226" providerId="ADAL" clId="{AAFA86D8-3660-4574-927E-670762933EB6}" dt="2021-10-12T07:31:09.410" v="1460"/>
          <ac:inkMkLst>
            <pc:docMk/>
            <pc:sldMk cId="0" sldId="310"/>
            <ac:inkMk id="173321" creationId="{83FFFEB1-6FD0-43D2-BC10-01596FA6997E}"/>
          </ac:inkMkLst>
        </pc:inkChg>
        <pc:inkChg chg="add mod">
          <ac:chgData name="Le Vinh Thinh" userId="7b31fadc-e233-4086-a9fa-8d2746a5e226" providerId="ADAL" clId="{AAFA86D8-3660-4574-927E-670762933EB6}" dt="2021-10-12T07:31:09.410" v="1460"/>
          <ac:inkMkLst>
            <pc:docMk/>
            <pc:sldMk cId="0" sldId="310"/>
            <ac:inkMk id="173322" creationId="{DE687BFD-0021-4A08-8E5D-0183CA7EB72A}"/>
          </ac:inkMkLst>
        </pc:inkChg>
        <pc:inkChg chg="add mod">
          <ac:chgData name="Le Vinh Thinh" userId="7b31fadc-e233-4086-a9fa-8d2746a5e226" providerId="ADAL" clId="{AAFA86D8-3660-4574-927E-670762933EB6}" dt="2021-10-12T07:31:09.410" v="1460"/>
          <ac:inkMkLst>
            <pc:docMk/>
            <pc:sldMk cId="0" sldId="310"/>
            <ac:inkMk id="173324" creationId="{762B5241-FA88-442F-A8C7-7ACD6BC906D5}"/>
          </ac:inkMkLst>
        </pc:inkChg>
        <pc:inkChg chg="add mod">
          <ac:chgData name="Le Vinh Thinh" userId="7b31fadc-e233-4086-a9fa-8d2746a5e226" providerId="ADAL" clId="{AAFA86D8-3660-4574-927E-670762933EB6}" dt="2021-10-12T07:31:09.410" v="1460"/>
          <ac:inkMkLst>
            <pc:docMk/>
            <pc:sldMk cId="0" sldId="310"/>
            <ac:inkMk id="173325" creationId="{842EA6AA-0607-4DEB-ADB9-EAFCB1CE8345}"/>
          </ac:inkMkLst>
        </pc:inkChg>
        <pc:inkChg chg="add del mod">
          <ac:chgData name="Le Vinh Thinh" userId="7b31fadc-e233-4086-a9fa-8d2746a5e226" providerId="ADAL" clId="{AAFA86D8-3660-4574-927E-670762933EB6}" dt="2021-10-12T07:31:37.318" v="1491" actId="478"/>
          <ac:inkMkLst>
            <pc:docMk/>
            <pc:sldMk cId="0" sldId="310"/>
            <ac:inkMk id="173328" creationId="{2B21D8E7-1C56-493D-BDC6-C9B4D5D0A206}"/>
          </ac:inkMkLst>
        </pc:inkChg>
        <pc:inkChg chg="add del">
          <ac:chgData name="Le Vinh Thinh" userId="7b31fadc-e233-4086-a9fa-8d2746a5e226" providerId="ADAL" clId="{AAFA86D8-3660-4574-927E-670762933EB6}" dt="2021-10-12T07:31:38.353" v="1492" actId="478"/>
          <ac:inkMkLst>
            <pc:docMk/>
            <pc:sldMk cId="0" sldId="310"/>
            <ac:inkMk id="173330" creationId="{1CF6D149-AED8-4E91-B1FB-513A680D5EC9}"/>
          </ac:inkMkLst>
        </pc:inkChg>
        <pc:inkChg chg="add mod">
          <ac:chgData name="Le Vinh Thinh" userId="7b31fadc-e233-4086-a9fa-8d2746a5e226" providerId="ADAL" clId="{AAFA86D8-3660-4574-927E-670762933EB6}" dt="2021-10-12T07:31:09.410" v="1460"/>
          <ac:inkMkLst>
            <pc:docMk/>
            <pc:sldMk cId="0" sldId="310"/>
            <ac:inkMk id="173331" creationId="{C3F8AE9F-3F40-44D7-8844-9A4147518AB7}"/>
          </ac:inkMkLst>
        </pc:inkChg>
        <pc:inkChg chg="add mod">
          <ac:chgData name="Le Vinh Thinh" userId="7b31fadc-e233-4086-a9fa-8d2746a5e226" providerId="ADAL" clId="{AAFA86D8-3660-4574-927E-670762933EB6}" dt="2021-10-12T07:31:25.334" v="1487"/>
          <ac:inkMkLst>
            <pc:docMk/>
            <pc:sldMk cId="0" sldId="310"/>
            <ac:inkMk id="173333" creationId="{1040A0DE-B6D4-4A8B-AD2C-6A944A80C966}"/>
          </ac:inkMkLst>
        </pc:inkChg>
        <pc:inkChg chg="add mod">
          <ac:chgData name="Le Vinh Thinh" userId="7b31fadc-e233-4086-a9fa-8d2746a5e226" providerId="ADAL" clId="{AAFA86D8-3660-4574-927E-670762933EB6}" dt="2021-10-12T07:31:25.334" v="1487"/>
          <ac:inkMkLst>
            <pc:docMk/>
            <pc:sldMk cId="0" sldId="310"/>
            <ac:inkMk id="173334" creationId="{3BD14315-88AB-43B3-9615-4AD624DE4AE8}"/>
          </ac:inkMkLst>
        </pc:inkChg>
        <pc:inkChg chg="add mod">
          <ac:chgData name="Le Vinh Thinh" userId="7b31fadc-e233-4086-a9fa-8d2746a5e226" providerId="ADAL" clId="{AAFA86D8-3660-4574-927E-670762933EB6}" dt="2021-10-12T07:31:25.334" v="1487"/>
          <ac:inkMkLst>
            <pc:docMk/>
            <pc:sldMk cId="0" sldId="310"/>
            <ac:inkMk id="173335" creationId="{A8D2C3FC-7507-4F77-8CAE-A3B1FB01D5BF}"/>
          </ac:inkMkLst>
        </pc:inkChg>
        <pc:inkChg chg="add mod">
          <ac:chgData name="Le Vinh Thinh" userId="7b31fadc-e233-4086-a9fa-8d2746a5e226" providerId="ADAL" clId="{AAFA86D8-3660-4574-927E-670762933EB6}" dt="2021-10-12T07:31:25.334" v="1487"/>
          <ac:inkMkLst>
            <pc:docMk/>
            <pc:sldMk cId="0" sldId="310"/>
            <ac:inkMk id="173336" creationId="{54F1898D-16C1-4BE7-8EFE-03C1B862B4C2}"/>
          </ac:inkMkLst>
        </pc:inkChg>
        <pc:inkChg chg="add mod">
          <ac:chgData name="Le Vinh Thinh" userId="7b31fadc-e233-4086-a9fa-8d2746a5e226" providerId="ADAL" clId="{AAFA86D8-3660-4574-927E-670762933EB6}" dt="2021-10-12T07:31:25.334" v="1487"/>
          <ac:inkMkLst>
            <pc:docMk/>
            <pc:sldMk cId="0" sldId="310"/>
            <ac:inkMk id="173338" creationId="{0E3E5AD4-E290-4653-AE8D-B00A819B2BA7}"/>
          </ac:inkMkLst>
        </pc:inkChg>
        <pc:inkChg chg="add mod">
          <ac:chgData name="Le Vinh Thinh" userId="7b31fadc-e233-4086-a9fa-8d2746a5e226" providerId="ADAL" clId="{AAFA86D8-3660-4574-927E-670762933EB6}" dt="2021-10-12T07:31:25.334" v="1487"/>
          <ac:inkMkLst>
            <pc:docMk/>
            <pc:sldMk cId="0" sldId="310"/>
            <ac:inkMk id="173339" creationId="{7B1879BB-7741-44A0-A1EB-487496C74915}"/>
          </ac:inkMkLst>
        </pc:inkChg>
        <pc:inkChg chg="add mod">
          <ac:chgData name="Le Vinh Thinh" userId="7b31fadc-e233-4086-a9fa-8d2746a5e226" providerId="ADAL" clId="{AAFA86D8-3660-4574-927E-670762933EB6}" dt="2021-10-12T07:31:25.334" v="1487"/>
          <ac:inkMkLst>
            <pc:docMk/>
            <pc:sldMk cId="0" sldId="310"/>
            <ac:inkMk id="173340" creationId="{A94C144C-116B-47C6-9212-2BF144D69ABD}"/>
          </ac:inkMkLst>
        </pc:inkChg>
        <pc:inkChg chg="add mod">
          <ac:chgData name="Le Vinh Thinh" userId="7b31fadc-e233-4086-a9fa-8d2746a5e226" providerId="ADAL" clId="{AAFA86D8-3660-4574-927E-670762933EB6}" dt="2021-10-12T07:31:25.334" v="1487"/>
          <ac:inkMkLst>
            <pc:docMk/>
            <pc:sldMk cId="0" sldId="310"/>
            <ac:inkMk id="173341" creationId="{69FA7DAD-379A-4F73-9A00-C6AE28C68A1E}"/>
          </ac:inkMkLst>
        </pc:inkChg>
        <pc:inkChg chg="add mod">
          <ac:chgData name="Le Vinh Thinh" userId="7b31fadc-e233-4086-a9fa-8d2746a5e226" providerId="ADAL" clId="{AAFA86D8-3660-4574-927E-670762933EB6}" dt="2021-10-12T07:31:25.334" v="1487"/>
          <ac:inkMkLst>
            <pc:docMk/>
            <pc:sldMk cId="0" sldId="310"/>
            <ac:inkMk id="173343" creationId="{1770B68B-76D3-4C5E-BCDF-2CE4B69937FD}"/>
          </ac:inkMkLst>
        </pc:inkChg>
        <pc:inkChg chg="add mod">
          <ac:chgData name="Le Vinh Thinh" userId="7b31fadc-e233-4086-a9fa-8d2746a5e226" providerId="ADAL" clId="{AAFA86D8-3660-4574-927E-670762933EB6}" dt="2021-10-12T07:31:25.334" v="1487"/>
          <ac:inkMkLst>
            <pc:docMk/>
            <pc:sldMk cId="0" sldId="310"/>
            <ac:inkMk id="173344" creationId="{40086316-B944-45AF-B717-5CE37F3213E8}"/>
          </ac:inkMkLst>
        </pc:inkChg>
        <pc:inkChg chg="add mod">
          <ac:chgData name="Le Vinh Thinh" userId="7b31fadc-e233-4086-a9fa-8d2746a5e226" providerId="ADAL" clId="{AAFA86D8-3660-4574-927E-670762933EB6}" dt="2021-10-12T07:31:25.334" v="1487"/>
          <ac:inkMkLst>
            <pc:docMk/>
            <pc:sldMk cId="0" sldId="310"/>
            <ac:inkMk id="173345" creationId="{9DB3B730-BD5D-4CE0-B1DF-CF07374776F8}"/>
          </ac:inkMkLst>
        </pc:inkChg>
        <pc:inkChg chg="add mod">
          <ac:chgData name="Le Vinh Thinh" userId="7b31fadc-e233-4086-a9fa-8d2746a5e226" providerId="ADAL" clId="{AAFA86D8-3660-4574-927E-670762933EB6}" dt="2021-10-12T07:31:25.334" v="1487"/>
          <ac:inkMkLst>
            <pc:docMk/>
            <pc:sldMk cId="0" sldId="310"/>
            <ac:inkMk id="173346" creationId="{6B981323-DE35-4EEE-BBA7-5C1F82CE823A}"/>
          </ac:inkMkLst>
        </pc:inkChg>
        <pc:inkChg chg="add mod">
          <ac:chgData name="Le Vinh Thinh" userId="7b31fadc-e233-4086-a9fa-8d2746a5e226" providerId="ADAL" clId="{AAFA86D8-3660-4574-927E-670762933EB6}" dt="2021-10-12T07:31:25.334" v="1487"/>
          <ac:inkMkLst>
            <pc:docMk/>
            <pc:sldMk cId="0" sldId="310"/>
            <ac:inkMk id="173347" creationId="{3A97B37C-F8CD-45FB-90F2-D589CE0A527A}"/>
          </ac:inkMkLst>
        </pc:inkChg>
        <pc:inkChg chg="add mod">
          <ac:chgData name="Le Vinh Thinh" userId="7b31fadc-e233-4086-a9fa-8d2746a5e226" providerId="ADAL" clId="{AAFA86D8-3660-4574-927E-670762933EB6}" dt="2021-10-12T07:31:25.334" v="1487"/>
          <ac:inkMkLst>
            <pc:docMk/>
            <pc:sldMk cId="0" sldId="310"/>
            <ac:inkMk id="173348" creationId="{85CA50CB-08E4-49CC-AE4D-D88E64A57F74}"/>
          </ac:inkMkLst>
        </pc:inkChg>
        <pc:inkChg chg="add mod">
          <ac:chgData name="Le Vinh Thinh" userId="7b31fadc-e233-4086-a9fa-8d2746a5e226" providerId="ADAL" clId="{AAFA86D8-3660-4574-927E-670762933EB6}" dt="2021-10-12T07:31:25.334" v="1487"/>
          <ac:inkMkLst>
            <pc:docMk/>
            <pc:sldMk cId="0" sldId="310"/>
            <ac:inkMk id="173350" creationId="{D1B53514-6BD3-4377-9372-6AEB503BBC1C}"/>
          </ac:inkMkLst>
        </pc:inkChg>
        <pc:inkChg chg="add mod">
          <ac:chgData name="Le Vinh Thinh" userId="7b31fadc-e233-4086-a9fa-8d2746a5e226" providerId="ADAL" clId="{AAFA86D8-3660-4574-927E-670762933EB6}" dt="2021-10-12T07:31:25.334" v="1487"/>
          <ac:inkMkLst>
            <pc:docMk/>
            <pc:sldMk cId="0" sldId="310"/>
            <ac:inkMk id="173351" creationId="{C4B27E29-FA1B-4EF5-9EFB-92DC241B3A7E}"/>
          </ac:inkMkLst>
        </pc:inkChg>
        <pc:inkChg chg="add mod">
          <ac:chgData name="Le Vinh Thinh" userId="7b31fadc-e233-4086-a9fa-8d2746a5e226" providerId="ADAL" clId="{AAFA86D8-3660-4574-927E-670762933EB6}" dt="2021-10-12T07:31:25.334" v="1487"/>
          <ac:inkMkLst>
            <pc:docMk/>
            <pc:sldMk cId="0" sldId="310"/>
            <ac:inkMk id="173352" creationId="{41128582-2354-40FF-A699-7D5DC6EC2FE2}"/>
          </ac:inkMkLst>
        </pc:inkChg>
        <pc:inkChg chg="add mod">
          <ac:chgData name="Le Vinh Thinh" userId="7b31fadc-e233-4086-a9fa-8d2746a5e226" providerId="ADAL" clId="{AAFA86D8-3660-4574-927E-670762933EB6}" dt="2021-10-12T07:31:25.334" v="1487"/>
          <ac:inkMkLst>
            <pc:docMk/>
            <pc:sldMk cId="0" sldId="310"/>
            <ac:inkMk id="173353" creationId="{3C0CF790-B993-4D42-9382-FE1B69D9F688}"/>
          </ac:inkMkLst>
        </pc:inkChg>
        <pc:inkChg chg="add mod">
          <ac:chgData name="Le Vinh Thinh" userId="7b31fadc-e233-4086-a9fa-8d2746a5e226" providerId="ADAL" clId="{AAFA86D8-3660-4574-927E-670762933EB6}" dt="2021-10-12T07:31:25.334" v="1487"/>
          <ac:inkMkLst>
            <pc:docMk/>
            <pc:sldMk cId="0" sldId="310"/>
            <ac:inkMk id="173355" creationId="{60C04BA7-4539-4F46-97D3-8F11BB5E74F1}"/>
          </ac:inkMkLst>
        </pc:inkChg>
        <pc:inkChg chg="add mod">
          <ac:chgData name="Le Vinh Thinh" userId="7b31fadc-e233-4086-a9fa-8d2746a5e226" providerId="ADAL" clId="{AAFA86D8-3660-4574-927E-670762933EB6}" dt="2021-10-12T07:31:25.334" v="1487"/>
          <ac:inkMkLst>
            <pc:docMk/>
            <pc:sldMk cId="0" sldId="310"/>
            <ac:inkMk id="173356" creationId="{A3CECA8B-BB1C-4D5C-A90D-E3C3F2D21E42}"/>
          </ac:inkMkLst>
        </pc:inkChg>
        <pc:inkChg chg="add mod">
          <ac:chgData name="Le Vinh Thinh" userId="7b31fadc-e233-4086-a9fa-8d2746a5e226" providerId="ADAL" clId="{AAFA86D8-3660-4574-927E-670762933EB6}" dt="2021-10-12T07:31:25.334" v="1487"/>
          <ac:inkMkLst>
            <pc:docMk/>
            <pc:sldMk cId="0" sldId="310"/>
            <ac:inkMk id="173357" creationId="{D3109A10-D99D-496F-BAD0-C3CCB3BEAC8F}"/>
          </ac:inkMkLst>
        </pc:inkChg>
        <pc:inkChg chg="add mod">
          <ac:chgData name="Le Vinh Thinh" userId="7b31fadc-e233-4086-a9fa-8d2746a5e226" providerId="ADAL" clId="{AAFA86D8-3660-4574-927E-670762933EB6}" dt="2021-10-12T07:31:25.334" v="1487"/>
          <ac:inkMkLst>
            <pc:docMk/>
            <pc:sldMk cId="0" sldId="310"/>
            <ac:inkMk id="173358" creationId="{A74EA16D-FF9A-41BF-A178-30F8D7CB7A20}"/>
          </ac:inkMkLst>
        </pc:inkChg>
        <pc:inkChg chg="add del">
          <ac:chgData name="Le Vinh Thinh" userId="7b31fadc-e233-4086-a9fa-8d2746a5e226" providerId="ADAL" clId="{AAFA86D8-3660-4574-927E-670762933EB6}" dt="2021-10-12T07:32:36.987" v="1523" actId="478"/>
          <ac:inkMkLst>
            <pc:docMk/>
            <pc:sldMk cId="0" sldId="310"/>
            <ac:inkMk id="173360" creationId="{91FF9F6C-ACDB-4162-9AF7-2700B8833CAB}"/>
          </ac:inkMkLst>
        </pc:inkChg>
        <pc:inkChg chg="add del">
          <ac:chgData name="Le Vinh Thinh" userId="7b31fadc-e233-4086-a9fa-8d2746a5e226" providerId="ADAL" clId="{AAFA86D8-3660-4574-927E-670762933EB6}" dt="2021-10-12T07:32:34.517" v="1521" actId="478"/>
          <ac:inkMkLst>
            <pc:docMk/>
            <pc:sldMk cId="0" sldId="310"/>
            <ac:inkMk id="173361" creationId="{F04F2E19-63AC-44C7-9C74-BED82B6492EF}"/>
          </ac:inkMkLst>
        </pc:inkChg>
        <pc:inkChg chg="add mod">
          <ac:chgData name="Le Vinh Thinh" userId="7b31fadc-e233-4086-a9fa-8d2746a5e226" providerId="ADAL" clId="{AAFA86D8-3660-4574-927E-670762933EB6}" dt="2021-10-12T07:32:23.772" v="1511"/>
          <ac:inkMkLst>
            <pc:docMk/>
            <pc:sldMk cId="0" sldId="310"/>
            <ac:inkMk id="173362" creationId="{C97554C2-2299-4BD5-81B1-6104D5671176}"/>
          </ac:inkMkLst>
        </pc:inkChg>
        <pc:inkChg chg="add mod">
          <ac:chgData name="Le Vinh Thinh" userId="7b31fadc-e233-4086-a9fa-8d2746a5e226" providerId="ADAL" clId="{AAFA86D8-3660-4574-927E-670762933EB6}" dt="2021-10-12T07:32:23.772" v="1511"/>
          <ac:inkMkLst>
            <pc:docMk/>
            <pc:sldMk cId="0" sldId="310"/>
            <ac:inkMk id="173363" creationId="{EE157781-700C-415A-9F12-492630F21C70}"/>
          </ac:inkMkLst>
        </pc:inkChg>
        <pc:inkChg chg="add del">
          <ac:chgData name="Le Vinh Thinh" userId="7b31fadc-e233-4086-a9fa-8d2746a5e226" providerId="ADAL" clId="{AAFA86D8-3660-4574-927E-670762933EB6}" dt="2021-10-12T07:32:35.569" v="1522" actId="478"/>
          <ac:inkMkLst>
            <pc:docMk/>
            <pc:sldMk cId="0" sldId="310"/>
            <ac:inkMk id="173364" creationId="{8ECDCB84-FB1B-467A-991F-DD686EDB6ADF}"/>
          </ac:inkMkLst>
        </pc:inkChg>
        <pc:inkChg chg="add mod">
          <ac:chgData name="Le Vinh Thinh" userId="7b31fadc-e233-4086-a9fa-8d2746a5e226" providerId="ADAL" clId="{AAFA86D8-3660-4574-927E-670762933EB6}" dt="2021-10-12T07:32:28.247" v="1519"/>
          <ac:inkMkLst>
            <pc:docMk/>
            <pc:sldMk cId="0" sldId="310"/>
            <ac:inkMk id="173365" creationId="{CEACFBBC-43FF-4461-916F-64D582E0FEF9}"/>
          </ac:inkMkLst>
        </pc:inkChg>
        <pc:inkChg chg="add mod">
          <ac:chgData name="Le Vinh Thinh" userId="7b31fadc-e233-4086-a9fa-8d2746a5e226" providerId="ADAL" clId="{AAFA86D8-3660-4574-927E-670762933EB6}" dt="2021-10-12T07:32:28.247" v="1519"/>
          <ac:inkMkLst>
            <pc:docMk/>
            <pc:sldMk cId="0" sldId="310"/>
            <ac:inkMk id="173366" creationId="{64169294-86DA-4A56-9B9E-90D26F0770D7}"/>
          </ac:inkMkLst>
        </pc:inkChg>
        <pc:inkChg chg="add mod">
          <ac:chgData name="Le Vinh Thinh" userId="7b31fadc-e233-4086-a9fa-8d2746a5e226" providerId="ADAL" clId="{AAFA86D8-3660-4574-927E-670762933EB6}" dt="2021-10-12T07:32:28.247" v="1519"/>
          <ac:inkMkLst>
            <pc:docMk/>
            <pc:sldMk cId="0" sldId="310"/>
            <ac:inkMk id="173367" creationId="{A786D6CF-6CEE-49F1-8112-038116F164FA}"/>
          </ac:inkMkLst>
        </pc:inkChg>
        <pc:inkChg chg="add mod">
          <ac:chgData name="Le Vinh Thinh" userId="7b31fadc-e233-4086-a9fa-8d2746a5e226" providerId="ADAL" clId="{AAFA86D8-3660-4574-927E-670762933EB6}" dt="2021-10-12T07:32:28.247" v="1519"/>
          <ac:inkMkLst>
            <pc:docMk/>
            <pc:sldMk cId="0" sldId="310"/>
            <ac:inkMk id="173368" creationId="{B68C9E72-35DD-43AE-8470-7D1F434E73B3}"/>
          </ac:inkMkLst>
        </pc:inkChg>
        <pc:inkChg chg="add mod">
          <ac:chgData name="Le Vinh Thinh" userId="7b31fadc-e233-4086-a9fa-8d2746a5e226" providerId="ADAL" clId="{AAFA86D8-3660-4574-927E-670762933EB6}" dt="2021-10-12T07:32:28.247" v="1519"/>
          <ac:inkMkLst>
            <pc:docMk/>
            <pc:sldMk cId="0" sldId="310"/>
            <ac:inkMk id="173369" creationId="{7DF9A090-AD32-480B-8C9F-7A7BBCD360D8}"/>
          </ac:inkMkLst>
        </pc:inkChg>
        <pc:inkChg chg="add mod">
          <ac:chgData name="Le Vinh Thinh" userId="7b31fadc-e233-4086-a9fa-8d2746a5e226" providerId="ADAL" clId="{AAFA86D8-3660-4574-927E-670762933EB6}" dt="2021-10-12T07:32:28.247" v="1519"/>
          <ac:inkMkLst>
            <pc:docMk/>
            <pc:sldMk cId="0" sldId="310"/>
            <ac:inkMk id="173372" creationId="{C548B3FD-B3D0-4ACB-A354-BE70FDF56322}"/>
          </ac:inkMkLst>
        </pc:inkChg>
        <pc:inkChg chg="add mod">
          <ac:chgData name="Le Vinh Thinh" userId="7b31fadc-e233-4086-a9fa-8d2746a5e226" providerId="ADAL" clId="{AAFA86D8-3660-4574-927E-670762933EB6}" dt="2021-10-12T07:32:28.247" v="1519"/>
          <ac:inkMkLst>
            <pc:docMk/>
            <pc:sldMk cId="0" sldId="310"/>
            <ac:inkMk id="173373" creationId="{FC6BCB39-BAC7-45DD-8479-3A237A313810}"/>
          </ac:inkMkLst>
        </pc:inkChg>
        <pc:inkChg chg="add mod">
          <ac:chgData name="Le Vinh Thinh" userId="7b31fadc-e233-4086-a9fa-8d2746a5e226" providerId="ADAL" clId="{AAFA86D8-3660-4574-927E-670762933EB6}" dt="2021-10-12T07:32:28.247" v="1519"/>
          <ac:inkMkLst>
            <pc:docMk/>
            <pc:sldMk cId="0" sldId="310"/>
            <ac:inkMk id="173374" creationId="{82787E0B-A763-44FF-A331-834AB4BB18C2}"/>
          </ac:inkMkLst>
        </pc:inkChg>
        <pc:inkChg chg="add mod">
          <ac:chgData name="Le Vinh Thinh" userId="7b31fadc-e233-4086-a9fa-8d2746a5e226" providerId="ADAL" clId="{AAFA86D8-3660-4574-927E-670762933EB6}" dt="2021-10-12T07:32:28.247" v="1519"/>
          <ac:inkMkLst>
            <pc:docMk/>
            <pc:sldMk cId="0" sldId="310"/>
            <ac:inkMk id="173375" creationId="{11174108-876C-4F14-8A06-1845D36A102B}"/>
          </ac:inkMkLst>
        </pc:inkChg>
        <pc:inkChg chg="add mod">
          <ac:chgData name="Le Vinh Thinh" userId="7b31fadc-e233-4086-a9fa-8d2746a5e226" providerId="ADAL" clId="{AAFA86D8-3660-4574-927E-670762933EB6}" dt="2021-10-12T07:32:28.247" v="1519"/>
          <ac:inkMkLst>
            <pc:docMk/>
            <pc:sldMk cId="0" sldId="310"/>
            <ac:inkMk id="173377" creationId="{B7AE8DE2-3EDC-4F36-A0BD-6CC3BABAE199}"/>
          </ac:inkMkLst>
        </pc:inkChg>
        <pc:inkChg chg="add mod">
          <ac:chgData name="Le Vinh Thinh" userId="7b31fadc-e233-4086-a9fa-8d2746a5e226" providerId="ADAL" clId="{AAFA86D8-3660-4574-927E-670762933EB6}" dt="2021-10-12T07:32:28.247" v="1519"/>
          <ac:inkMkLst>
            <pc:docMk/>
            <pc:sldMk cId="0" sldId="310"/>
            <ac:inkMk id="173378" creationId="{8D2AEA77-C8F9-48D1-B182-F730C29746EE}"/>
          </ac:inkMkLst>
        </pc:inkChg>
        <pc:inkChg chg="add mod">
          <ac:chgData name="Le Vinh Thinh" userId="7b31fadc-e233-4086-a9fa-8d2746a5e226" providerId="ADAL" clId="{AAFA86D8-3660-4574-927E-670762933EB6}" dt="2021-10-15T10:49:11.630" v="2728"/>
          <ac:inkMkLst>
            <pc:docMk/>
            <pc:sldMk cId="0" sldId="310"/>
            <ac:inkMk id="173380" creationId="{FD05BB1F-1710-4EC9-BBDA-62578B21C1F4}"/>
          </ac:inkMkLst>
        </pc:inkChg>
        <pc:inkChg chg="add mod">
          <ac:chgData name="Le Vinh Thinh" userId="7b31fadc-e233-4086-a9fa-8d2746a5e226" providerId="ADAL" clId="{AAFA86D8-3660-4574-927E-670762933EB6}" dt="2021-10-15T10:49:11.630" v="2728"/>
          <ac:inkMkLst>
            <pc:docMk/>
            <pc:sldMk cId="0" sldId="310"/>
            <ac:inkMk id="173381" creationId="{17E1A971-09EB-4D17-9FA7-9F5355F38EC2}"/>
          </ac:inkMkLst>
        </pc:inkChg>
        <pc:inkChg chg="add mod">
          <ac:chgData name="Le Vinh Thinh" userId="7b31fadc-e233-4086-a9fa-8d2746a5e226" providerId="ADAL" clId="{AAFA86D8-3660-4574-927E-670762933EB6}" dt="2021-10-15T10:49:11.630" v="2728"/>
          <ac:inkMkLst>
            <pc:docMk/>
            <pc:sldMk cId="0" sldId="310"/>
            <ac:inkMk id="173382" creationId="{02AC93A1-D65C-48E5-B8DD-325219D465AE}"/>
          </ac:inkMkLst>
        </pc:inkChg>
        <pc:inkChg chg="add mod">
          <ac:chgData name="Le Vinh Thinh" userId="7b31fadc-e233-4086-a9fa-8d2746a5e226" providerId="ADAL" clId="{AAFA86D8-3660-4574-927E-670762933EB6}" dt="2021-10-15T10:49:11.630" v="2728"/>
          <ac:inkMkLst>
            <pc:docMk/>
            <pc:sldMk cId="0" sldId="310"/>
            <ac:inkMk id="173383" creationId="{3362F5C1-1539-46FC-A93C-9F1CE2D4CCA9}"/>
          </ac:inkMkLst>
        </pc:inkChg>
        <pc:inkChg chg="add mod">
          <ac:chgData name="Le Vinh Thinh" userId="7b31fadc-e233-4086-a9fa-8d2746a5e226" providerId="ADAL" clId="{AAFA86D8-3660-4574-927E-670762933EB6}" dt="2021-10-15T10:49:11.630" v="2728"/>
          <ac:inkMkLst>
            <pc:docMk/>
            <pc:sldMk cId="0" sldId="310"/>
            <ac:inkMk id="173384" creationId="{086E7A27-A402-438E-B91F-051028A3380C}"/>
          </ac:inkMkLst>
        </pc:inkChg>
        <pc:inkChg chg="add mod">
          <ac:chgData name="Le Vinh Thinh" userId="7b31fadc-e233-4086-a9fa-8d2746a5e226" providerId="ADAL" clId="{AAFA86D8-3660-4574-927E-670762933EB6}" dt="2021-10-15T10:49:11.630" v="2728"/>
          <ac:inkMkLst>
            <pc:docMk/>
            <pc:sldMk cId="0" sldId="310"/>
            <ac:inkMk id="173385" creationId="{20126536-80F4-4B4A-A5C6-49427A5A8E5F}"/>
          </ac:inkMkLst>
        </pc:inkChg>
        <pc:inkChg chg="add mod">
          <ac:chgData name="Le Vinh Thinh" userId="7b31fadc-e233-4086-a9fa-8d2746a5e226" providerId="ADAL" clId="{AAFA86D8-3660-4574-927E-670762933EB6}" dt="2021-10-15T10:49:11.630" v="2728"/>
          <ac:inkMkLst>
            <pc:docMk/>
            <pc:sldMk cId="0" sldId="310"/>
            <ac:inkMk id="173387" creationId="{8A7000C9-85BE-41EA-880F-68FBC8E2358C}"/>
          </ac:inkMkLst>
        </pc:inkChg>
        <pc:inkChg chg="add mod">
          <ac:chgData name="Le Vinh Thinh" userId="7b31fadc-e233-4086-a9fa-8d2746a5e226" providerId="ADAL" clId="{AAFA86D8-3660-4574-927E-670762933EB6}" dt="2021-10-15T10:49:11.630" v="2728"/>
          <ac:inkMkLst>
            <pc:docMk/>
            <pc:sldMk cId="0" sldId="310"/>
            <ac:inkMk id="173389" creationId="{1C61A165-6951-4EFD-A717-9CF20C1858B2}"/>
          </ac:inkMkLst>
        </pc:inkChg>
        <pc:inkChg chg="add mod">
          <ac:chgData name="Le Vinh Thinh" userId="7b31fadc-e233-4086-a9fa-8d2746a5e226" providerId="ADAL" clId="{AAFA86D8-3660-4574-927E-670762933EB6}" dt="2021-10-15T10:49:11.630" v="2728"/>
          <ac:inkMkLst>
            <pc:docMk/>
            <pc:sldMk cId="0" sldId="310"/>
            <ac:inkMk id="173391" creationId="{3CEAE733-C7F2-4923-B323-3FA14498AEA7}"/>
          </ac:inkMkLst>
        </pc:inkChg>
        <pc:inkChg chg="add mod">
          <ac:chgData name="Le Vinh Thinh" userId="7b31fadc-e233-4086-a9fa-8d2746a5e226" providerId="ADAL" clId="{AAFA86D8-3660-4574-927E-670762933EB6}" dt="2021-10-15T10:49:11.630" v="2728"/>
          <ac:inkMkLst>
            <pc:docMk/>
            <pc:sldMk cId="0" sldId="310"/>
            <ac:inkMk id="173392" creationId="{50F16A2D-4117-4FCB-8C7D-A8DA881C8210}"/>
          </ac:inkMkLst>
        </pc:inkChg>
        <pc:inkChg chg="add mod">
          <ac:chgData name="Le Vinh Thinh" userId="7b31fadc-e233-4086-a9fa-8d2746a5e226" providerId="ADAL" clId="{AAFA86D8-3660-4574-927E-670762933EB6}" dt="2021-10-15T10:49:11.630" v="2728"/>
          <ac:inkMkLst>
            <pc:docMk/>
            <pc:sldMk cId="0" sldId="310"/>
            <ac:inkMk id="173393" creationId="{9A5FA298-8BE4-4464-8ECE-2CC02F9ED232}"/>
          </ac:inkMkLst>
        </pc:inkChg>
        <pc:inkChg chg="add mod">
          <ac:chgData name="Le Vinh Thinh" userId="7b31fadc-e233-4086-a9fa-8d2746a5e226" providerId="ADAL" clId="{AAFA86D8-3660-4574-927E-670762933EB6}" dt="2021-10-15T10:49:11.630" v="2728"/>
          <ac:inkMkLst>
            <pc:docMk/>
            <pc:sldMk cId="0" sldId="310"/>
            <ac:inkMk id="173394" creationId="{308FA70D-FA96-43A7-9135-D29569BF8635}"/>
          </ac:inkMkLst>
        </pc:inkChg>
        <pc:inkChg chg="add del">
          <ac:chgData name="Le Vinh Thinh" userId="7b31fadc-e233-4086-a9fa-8d2746a5e226" providerId="ADAL" clId="{AAFA86D8-3660-4574-927E-670762933EB6}" dt="2021-10-15T10:49:47.128" v="2752" actId="478"/>
          <ac:inkMkLst>
            <pc:docMk/>
            <pc:sldMk cId="0" sldId="310"/>
            <ac:inkMk id="173395" creationId="{663BEDB6-912F-48A7-9122-007BE1B8D5E8}"/>
          </ac:inkMkLst>
        </pc:inkChg>
        <pc:inkChg chg="add mod">
          <ac:chgData name="Le Vinh Thinh" userId="7b31fadc-e233-4086-a9fa-8d2746a5e226" providerId="ADAL" clId="{AAFA86D8-3660-4574-927E-670762933EB6}" dt="2021-10-15T10:49:11.630" v="2728"/>
          <ac:inkMkLst>
            <pc:docMk/>
            <pc:sldMk cId="0" sldId="310"/>
            <ac:inkMk id="173396" creationId="{EE3E2A44-91C3-499E-91FE-11350B26439F}"/>
          </ac:inkMkLst>
        </pc:inkChg>
        <pc:inkChg chg="add mod">
          <ac:chgData name="Le Vinh Thinh" userId="7b31fadc-e233-4086-a9fa-8d2746a5e226" providerId="ADAL" clId="{AAFA86D8-3660-4574-927E-670762933EB6}" dt="2021-10-15T10:49:11.630" v="2728"/>
          <ac:inkMkLst>
            <pc:docMk/>
            <pc:sldMk cId="0" sldId="310"/>
            <ac:inkMk id="173397" creationId="{2C14AA50-8021-4CA9-A639-4E0204354F88}"/>
          </ac:inkMkLst>
        </pc:inkChg>
        <pc:inkChg chg="add mod">
          <ac:chgData name="Le Vinh Thinh" userId="7b31fadc-e233-4086-a9fa-8d2746a5e226" providerId="ADAL" clId="{AAFA86D8-3660-4574-927E-670762933EB6}" dt="2021-10-15T10:49:11.630" v="2728"/>
          <ac:inkMkLst>
            <pc:docMk/>
            <pc:sldMk cId="0" sldId="310"/>
            <ac:inkMk id="173399" creationId="{C3389627-7A09-4016-839E-D6A85AC8993F}"/>
          </ac:inkMkLst>
        </pc:inkChg>
        <pc:inkChg chg="add mod">
          <ac:chgData name="Le Vinh Thinh" userId="7b31fadc-e233-4086-a9fa-8d2746a5e226" providerId="ADAL" clId="{AAFA86D8-3660-4574-927E-670762933EB6}" dt="2021-10-15T10:49:11.630" v="2728"/>
          <ac:inkMkLst>
            <pc:docMk/>
            <pc:sldMk cId="0" sldId="310"/>
            <ac:inkMk id="173400" creationId="{41DD7202-2252-4832-AAF9-C4F646F38676}"/>
          </ac:inkMkLst>
        </pc:inkChg>
        <pc:inkChg chg="add mod">
          <ac:chgData name="Le Vinh Thinh" userId="7b31fadc-e233-4086-a9fa-8d2746a5e226" providerId="ADAL" clId="{AAFA86D8-3660-4574-927E-670762933EB6}" dt="2021-10-15T10:49:11.630" v="2728"/>
          <ac:inkMkLst>
            <pc:docMk/>
            <pc:sldMk cId="0" sldId="310"/>
            <ac:inkMk id="173402" creationId="{56BBB52A-B0EC-457F-A248-07A36FCF859C}"/>
          </ac:inkMkLst>
        </pc:inkChg>
        <pc:inkChg chg="add mod">
          <ac:chgData name="Le Vinh Thinh" userId="7b31fadc-e233-4086-a9fa-8d2746a5e226" providerId="ADAL" clId="{AAFA86D8-3660-4574-927E-670762933EB6}" dt="2021-10-15T10:49:11.630" v="2728"/>
          <ac:inkMkLst>
            <pc:docMk/>
            <pc:sldMk cId="0" sldId="310"/>
            <ac:inkMk id="173403" creationId="{D7AF84AA-6C96-4173-9FB8-9080D7711A47}"/>
          </ac:inkMkLst>
        </pc:inkChg>
        <pc:inkChg chg="add mod">
          <ac:chgData name="Le Vinh Thinh" userId="7b31fadc-e233-4086-a9fa-8d2746a5e226" providerId="ADAL" clId="{AAFA86D8-3660-4574-927E-670762933EB6}" dt="2021-10-15T10:49:11.630" v="2728"/>
          <ac:inkMkLst>
            <pc:docMk/>
            <pc:sldMk cId="0" sldId="310"/>
            <ac:inkMk id="173404" creationId="{6DC8640E-47BB-45F6-979F-5113FC62DF79}"/>
          </ac:inkMkLst>
        </pc:inkChg>
        <pc:inkChg chg="add mod">
          <ac:chgData name="Le Vinh Thinh" userId="7b31fadc-e233-4086-a9fa-8d2746a5e226" providerId="ADAL" clId="{AAFA86D8-3660-4574-927E-670762933EB6}" dt="2021-10-15T10:49:11.630" v="2728"/>
          <ac:inkMkLst>
            <pc:docMk/>
            <pc:sldMk cId="0" sldId="310"/>
            <ac:inkMk id="173406" creationId="{D86D208C-1A76-4C82-86B1-4D5EFC3D18B5}"/>
          </ac:inkMkLst>
        </pc:inkChg>
        <pc:inkChg chg="add mod">
          <ac:chgData name="Le Vinh Thinh" userId="7b31fadc-e233-4086-a9fa-8d2746a5e226" providerId="ADAL" clId="{AAFA86D8-3660-4574-927E-670762933EB6}" dt="2021-10-15T10:49:11.630" v="2728"/>
          <ac:inkMkLst>
            <pc:docMk/>
            <pc:sldMk cId="0" sldId="310"/>
            <ac:inkMk id="173407" creationId="{3256F105-FF4E-4092-91F3-1101B3DAA437}"/>
          </ac:inkMkLst>
        </pc:inkChg>
        <pc:inkChg chg="add mod">
          <ac:chgData name="Le Vinh Thinh" userId="7b31fadc-e233-4086-a9fa-8d2746a5e226" providerId="ADAL" clId="{AAFA86D8-3660-4574-927E-670762933EB6}" dt="2021-10-15T10:49:11.630" v="2728"/>
          <ac:inkMkLst>
            <pc:docMk/>
            <pc:sldMk cId="0" sldId="310"/>
            <ac:inkMk id="173408" creationId="{DF977329-F228-4146-B818-F0AA46F17756}"/>
          </ac:inkMkLst>
        </pc:inkChg>
        <pc:inkChg chg="add mod">
          <ac:chgData name="Le Vinh Thinh" userId="7b31fadc-e233-4086-a9fa-8d2746a5e226" providerId="ADAL" clId="{AAFA86D8-3660-4574-927E-670762933EB6}" dt="2021-10-15T10:49:11.630" v="2728"/>
          <ac:inkMkLst>
            <pc:docMk/>
            <pc:sldMk cId="0" sldId="310"/>
            <ac:inkMk id="173409" creationId="{4B2A7857-945E-4749-A2F3-384C03B59B03}"/>
          </ac:inkMkLst>
        </pc:inkChg>
        <pc:inkChg chg="add mod">
          <ac:chgData name="Le Vinh Thinh" userId="7b31fadc-e233-4086-a9fa-8d2746a5e226" providerId="ADAL" clId="{AAFA86D8-3660-4574-927E-670762933EB6}" dt="2021-10-15T10:49:11.630" v="2728"/>
          <ac:inkMkLst>
            <pc:docMk/>
            <pc:sldMk cId="0" sldId="310"/>
            <ac:inkMk id="173411" creationId="{170F34F1-9935-499E-9E95-BD3FA1FDD4CC}"/>
          </ac:inkMkLst>
        </pc:inkChg>
        <pc:inkChg chg="add mod">
          <ac:chgData name="Le Vinh Thinh" userId="7b31fadc-e233-4086-a9fa-8d2746a5e226" providerId="ADAL" clId="{AAFA86D8-3660-4574-927E-670762933EB6}" dt="2021-10-15T10:49:11.630" v="2728"/>
          <ac:inkMkLst>
            <pc:docMk/>
            <pc:sldMk cId="0" sldId="310"/>
            <ac:inkMk id="173412" creationId="{78FAC61A-05F4-40A6-B681-0BF7331225DD}"/>
          </ac:inkMkLst>
        </pc:inkChg>
        <pc:inkChg chg="add mod">
          <ac:chgData name="Le Vinh Thinh" userId="7b31fadc-e233-4086-a9fa-8d2746a5e226" providerId="ADAL" clId="{AAFA86D8-3660-4574-927E-670762933EB6}" dt="2021-10-15T10:49:11.630" v="2728"/>
          <ac:inkMkLst>
            <pc:docMk/>
            <pc:sldMk cId="0" sldId="310"/>
            <ac:inkMk id="173415" creationId="{D2FACC80-42FC-4B0D-9BFD-584D56430F4E}"/>
          </ac:inkMkLst>
        </pc:inkChg>
        <pc:inkChg chg="add mod">
          <ac:chgData name="Le Vinh Thinh" userId="7b31fadc-e233-4086-a9fa-8d2746a5e226" providerId="ADAL" clId="{AAFA86D8-3660-4574-927E-670762933EB6}" dt="2021-10-15T10:49:11.630" v="2728"/>
          <ac:inkMkLst>
            <pc:docMk/>
            <pc:sldMk cId="0" sldId="310"/>
            <ac:inkMk id="173416" creationId="{918ECD8E-0B9F-4FF9-A252-C85033EF0AF5}"/>
          </ac:inkMkLst>
        </pc:inkChg>
        <pc:inkChg chg="add mod">
          <ac:chgData name="Le Vinh Thinh" userId="7b31fadc-e233-4086-a9fa-8d2746a5e226" providerId="ADAL" clId="{AAFA86D8-3660-4574-927E-670762933EB6}" dt="2021-10-15T10:49:11.630" v="2728"/>
          <ac:inkMkLst>
            <pc:docMk/>
            <pc:sldMk cId="0" sldId="310"/>
            <ac:inkMk id="173418" creationId="{C05075D0-8275-469D-B18C-E827C1F593CB}"/>
          </ac:inkMkLst>
        </pc:inkChg>
        <pc:inkChg chg="add mod">
          <ac:chgData name="Le Vinh Thinh" userId="7b31fadc-e233-4086-a9fa-8d2746a5e226" providerId="ADAL" clId="{AAFA86D8-3660-4574-927E-670762933EB6}" dt="2021-10-15T10:49:11.630" v="2728"/>
          <ac:inkMkLst>
            <pc:docMk/>
            <pc:sldMk cId="0" sldId="310"/>
            <ac:inkMk id="173419" creationId="{61DF51AE-E047-4CEC-A659-547DB6859222}"/>
          </ac:inkMkLst>
        </pc:inkChg>
        <pc:inkChg chg="add mod">
          <ac:chgData name="Le Vinh Thinh" userId="7b31fadc-e233-4086-a9fa-8d2746a5e226" providerId="ADAL" clId="{AAFA86D8-3660-4574-927E-670762933EB6}" dt="2021-10-15T10:49:11.630" v="2728"/>
          <ac:inkMkLst>
            <pc:docMk/>
            <pc:sldMk cId="0" sldId="310"/>
            <ac:inkMk id="173421" creationId="{5184E8CC-8512-4321-B002-9255177BAD8E}"/>
          </ac:inkMkLst>
        </pc:inkChg>
        <pc:inkChg chg="add mod">
          <ac:chgData name="Le Vinh Thinh" userId="7b31fadc-e233-4086-a9fa-8d2746a5e226" providerId="ADAL" clId="{AAFA86D8-3660-4574-927E-670762933EB6}" dt="2021-10-15T10:49:11.630" v="2728"/>
          <ac:inkMkLst>
            <pc:docMk/>
            <pc:sldMk cId="0" sldId="310"/>
            <ac:inkMk id="173422" creationId="{945D592D-9BC7-4BEA-8D84-0D4DCACBE74D}"/>
          </ac:inkMkLst>
        </pc:inkChg>
        <pc:inkChg chg="add mod">
          <ac:chgData name="Le Vinh Thinh" userId="7b31fadc-e233-4086-a9fa-8d2746a5e226" providerId="ADAL" clId="{AAFA86D8-3660-4574-927E-670762933EB6}" dt="2021-10-15T10:49:11.630" v="2728"/>
          <ac:inkMkLst>
            <pc:docMk/>
            <pc:sldMk cId="0" sldId="310"/>
            <ac:inkMk id="173424" creationId="{70B1D6D4-7674-42A8-8C37-21597DEFA9D9}"/>
          </ac:inkMkLst>
        </pc:inkChg>
        <pc:inkChg chg="add mod">
          <ac:chgData name="Le Vinh Thinh" userId="7b31fadc-e233-4086-a9fa-8d2746a5e226" providerId="ADAL" clId="{AAFA86D8-3660-4574-927E-670762933EB6}" dt="2021-10-15T10:49:11.630" v="2728"/>
          <ac:inkMkLst>
            <pc:docMk/>
            <pc:sldMk cId="0" sldId="310"/>
            <ac:inkMk id="173426" creationId="{9FA2E81B-B1AC-467B-81D0-CD9C1A776AF9}"/>
          </ac:inkMkLst>
        </pc:inkChg>
        <pc:inkChg chg="add mod">
          <ac:chgData name="Le Vinh Thinh" userId="7b31fadc-e233-4086-a9fa-8d2746a5e226" providerId="ADAL" clId="{AAFA86D8-3660-4574-927E-670762933EB6}" dt="2021-10-15T10:49:11.630" v="2728"/>
          <ac:inkMkLst>
            <pc:docMk/>
            <pc:sldMk cId="0" sldId="310"/>
            <ac:inkMk id="173428" creationId="{773A7B4B-61B5-423D-98D9-062A1D799026}"/>
          </ac:inkMkLst>
        </pc:inkChg>
        <pc:inkChg chg="add mod">
          <ac:chgData name="Le Vinh Thinh" userId="7b31fadc-e233-4086-a9fa-8d2746a5e226" providerId="ADAL" clId="{AAFA86D8-3660-4574-927E-670762933EB6}" dt="2021-10-15T10:49:11.630" v="2728"/>
          <ac:inkMkLst>
            <pc:docMk/>
            <pc:sldMk cId="0" sldId="310"/>
            <ac:inkMk id="173429" creationId="{20B06F91-EA85-4157-877A-CB651A1C87A4}"/>
          </ac:inkMkLst>
        </pc:inkChg>
        <pc:inkChg chg="add mod">
          <ac:chgData name="Le Vinh Thinh" userId="7b31fadc-e233-4086-a9fa-8d2746a5e226" providerId="ADAL" clId="{AAFA86D8-3660-4574-927E-670762933EB6}" dt="2021-10-15T10:49:11.630" v="2728"/>
          <ac:inkMkLst>
            <pc:docMk/>
            <pc:sldMk cId="0" sldId="310"/>
            <ac:inkMk id="173431" creationId="{AF49633C-E857-4BB1-AD45-8DE27369AAB9}"/>
          </ac:inkMkLst>
        </pc:inkChg>
        <pc:inkChg chg="add mod">
          <ac:chgData name="Le Vinh Thinh" userId="7b31fadc-e233-4086-a9fa-8d2746a5e226" providerId="ADAL" clId="{AAFA86D8-3660-4574-927E-670762933EB6}" dt="2021-10-15T10:49:11.630" v="2728"/>
          <ac:inkMkLst>
            <pc:docMk/>
            <pc:sldMk cId="0" sldId="310"/>
            <ac:inkMk id="173433" creationId="{00DA97C3-476C-4345-A700-1C3122CFF649}"/>
          </ac:inkMkLst>
        </pc:inkChg>
        <pc:inkChg chg="add mod">
          <ac:chgData name="Le Vinh Thinh" userId="7b31fadc-e233-4086-a9fa-8d2746a5e226" providerId="ADAL" clId="{AAFA86D8-3660-4574-927E-670762933EB6}" dt="2021-10-15T10:49:11.630" v="2728"/>
          <ac:inkMkLst>
            <pc:docMk/>
            <pc:sldMk cId="0" sldId="310"/>
            <ac:inkMk id="173434" creationId="{8A7266AA-516D-431F-8C52-94B1211371A2}"/>
          </ac:inkMkLst>
        </pc:inkChg>
        <pc:inkChg chg="add mod">
          <ac:chgData name="Le Vinh Thinh" userId="7b31fadc-e233-4086-a9fa-8d2746a5e226" providerId="ADAL" clId="{AAFA86D8-3660-4574-927E-670762933EB6}" dt="2021-10-15T10:49:11.630" v="2728"/>
          <ac:inkMkLst>
            <pc:docMk/>
            <pc:sldMk cId="0" sldId="310"/>
            <ac:inkMk id="173435" creationId="{83F778E4-449E-44F3-83E5-85BBAF809200}"/>
          </ac:inkMkLst>
        </pc:inkChg>
        <pc:inkChg chg="add mod">
          <ac:chgData name="Le Vinh Thinh" userId="7b31fadc-e233-4086-a9fa-8d2746a5e226" providerId="ADAL" clId="{AAFA86D8-3660-4574-927E-670762933EB6}" dt="2021-10-15T10:49:11.630" v="2728"/>
          <ac:inkMkLst>
            <pc:docMk/>
            <pc:sldMk cId="0" sldId="310"/>
            <ac:inkMk id="173436" creationId="{9D14BC86-1225-416F-832B-2AFA44DA6DD6}"/>
          </ac:inkMkLst>
        </pc:inkChg>
        <pc:inkChg chg="add mod">
          <ac:chgData name="Le Vinh Thinh" userId="7b31fadc-e233-4086-a9fa-8d2746a5e226" providerId="ADAL" clId="{AAFA86D8-3660-4574-927E-670762933EB6}" dt="2021-10-15T10:49:11.630" v="2728"/>
          <ac:inkMkLst>
            <pc:docMk/>
            <pc:sldMk cId="0" sldId="310"/>
            <ac:inkMk id="173438" creationId="{0470A584-C77B-4BA6-BA13-6F5E4461DF3E}"/>
          </ac:inkMkLst>
        </pc:inkChg>
        <pc:inkChg chg="add mod">
          <ac:chgData name="Le Vinh Thinh" userId="7b31fadc-e233-4086-a9fa-8d2746a5e226" providerId="ADAL" clId="{AAFA86D8-3660-4574-927E-670762933EB6}" dt="2021-10-15T10:49:11.630" v="2728"/>
          <ac:inkMkLst>
            <pc:docMk/>
            <pc:sldMk cId="0" sldId="310"/>
            <ac:inkMk id="173439" creationId="{2D68D6F0-B92F-4DAC-810C-0B74A0E71768}"/>
          </ac:inkMkLst>
        </pc:inkChg>
        <pc:inkChg chg="add mod">
          <ac:chgData name="Le Vinh Thinh" userId="7b31fadc-e233-4086-a9fa-8d2746a5e226" providerId="ADAL" clId="{AAFA86D8-3660-4574-927E-670762933EB6}" dt="2021-10-15T10:49:11.630" v="2728"/>
          <ac:inkMkLst>
            <pc:docMk/>
            <pc:sldMk cId="0" sldId="310"/>
            <ac:inkMk id="173440" creationId="{D89244D0-A258-45BE-A6A7-80AD9689EB84}"/>
          </ac:inkMkLst>
        </pc:inkChg>
        <pc:inkChg chg="add mod">
          <ac:chgData name="Le Vinh Thinh" userId="7b31fadc-e233-4086-a9fa-8d2746a5e226" providerId="ADAL" clId="{AAFA86D8-3660-4574-927E-670762933EB6}" dt="2021-10-15T10:49:11.630" v="2728"/>
          <ac:inkMkLst>
            <pc:docMk/>
            <pc:sldMk cId="0" sldId="310"/>
            <ac:inkMk id="173441" creationId="{5616FD5B-1452-4755-9703-B9FA19CB898F}"/>
          </ac:inkMkLst>
        </pc:inkChg>
        <pc:inkChg chg="add mod">
          <ac:chgData name="Le Vinh Thinh" userId="7b31fadc-e233-4086-a9fa-8d2746a5e226" providerId="ADAL" clId="{AAFA86D8-3660-4574-927E-670762933EB6}" dt="2021-10-15T10:49:11.630" v="2728"/>
          <ac:inkMkLst>
            <pc:docMk/>
            <pc:sldMk cId="0" sldId="310"/>
            <ac:inkMk id="173443" creationId="{E70D4EB6-0A0D-4824-90D8-4BD27D0F3A99}"/>
          </ac:inkMkLst>
        </pc:inkChg>
        <pc:inkChg chg="add mod">
          <ac:chgData name="Le Vinh Thinh" userId="7b31fadc-e233-4086-a9fa-8d2746a5e226" providerId="ADAL" clId="{AAFA86D8-3660-4574-927E-670762933EB6}" dt="2021-10-15T10:49:11.630" v="2728"/>
          <ac:inkMkLst>
            <pc:docMk/>
            <pc:sldMk cId="0" sldId="310"/>
            <ac:inkMk id="173445" creationId="{986B98AE-04AE-42D1-8F08-644A7BDC724E}"/>
          </ac:inkMkLst>
        </pc:inkChg>
        <pc:inkChg chg="add mod">
          <ac:chgData name="Le Vinh Thinh" userId="7b31fadc-e233-4086-a9fa-8d2746a5e226" providerId="ADAL" clId="{AAFA86D8-3660-4574-927E-670762933EB6}" dt="2021-10-15T10:49:11.630" v="2728"/>
          <ac:inkMkLst>
            <pc:docMk/>
            <pc:sldMk cId="0" sldId="310"/>
            <ac:inkMk id="173446" creationId="{CC47EE4A-CD7A-46CF-A179-E16CBB21B29F}"/>
          </ac:inkMkLst>
        </pc:inkChg>
        <pc:inkChg chg="add mod">
          <ac:chgData name="Le Vinh Thinh" userId="7b31fadc-e233-4086-a9fa-8d2746a5e226" providerId="ADAL" clId="{AAFA86D8-3660-4574-927E-670762933EB6}" dt="2021-10-15T10:49:11.630" v="2728"/>
          <ac:inkMkLst>
            <pc:docMk/>
            <pc:sldMk cId="0" sldId="310"/>
            <ac:inkMk id="173447" creationId="{D73A77EC-B093-463A-BBE3-47505971ED3F}"/>
          </ac:inkMkLst>
        </pc:inkChg>
        <pc:inkChg chg="add mod">
          <ac:chgData name="Le Vinh Thinh" userId="7b31fadc-e233-4086-a9fa-8d2746a5e226" providerId="ADAL" clId="{AAFA86D8-3660-4574-927E-670762933EB6}" dt="2021-10-15T10:49:11.630" v="2728"/>
          <ac:inkMkLst>
            <pc:docMk/>
            <pc:sldMk cId="0" sldId="310"/>
            <ac:inkMk id="173449" creationId="{A767379C-71E4-4E32-99F3-05B3B9A4EFC7}"/>
          </ac:inkMkLst>
        </pc:inkChg>
        <pc:inkChg chg="add mod">
          <ac:chgData name="Le Vinh Thinh" userId="7b31fadc-e233-4086-a9fa-8d2746a5e226" providerId="ADAL" clId="{AAFA86D8-3660-4574-927E-670762933EB6}" dt="2021-10-15T10:49:11.630" v="2728"/>
          <ac:inkMkLst>
            <pc:docMk/>
            <pc:sldMk cId="0" sldId="310"/>
            <ac:inkMk id="173451" creationId="{E6A775AA-15E0-42CC-87C7-A69BBBFC118C}"/>
          </ac:inkMkLst>
        </pc:inkChg>
        <pc:inkChg chg="add mod">
          <ac:chgData name="Le Vinh Thinh" userId="7b31fadc-e233-4086-a9fa-8d2746a5e226" providerId="ADAL" clId="{AAFA86D8-3660-4574-927E-670762933EB6}" dt="2021-10-15T10:49:11.630" v="2728"/>
          <ac:inkMkLst>
            <pc:docMk/>
            <pc:sldMk cId="0" sldId="310"/>
            <ac:inkMk id="173452" creationId="{77A98116-5D38-4345-A76A-C0C0A710A08B}"/>
          </ac:inkMkLst>
        </pc:inkChg>
        <pc:inkChg chg="add mod">
          <ac:chgData name="Le Vinh Thinh" userId="7b31fadc-e233-4086-a9fa-8d2746a5e226" providerId="ADAL" clId="{AAFA86D8-3660-4574-927E-670762933EB6}" dt="2021-10-15T10:49:11.630" v="2728"/>
          <ac:inkMkLst>
            <pc:docMk/>
            <pc:sldMk cId="0" sldId="310"/>
            <ac:inkMk id="173453" creationId="{E390F30E-F039-42B7-BF96-57BFD4B09976}"/>
          </ac:inkMkLst>
        </pc:inkChg>
        <pc:inkChg chg="add mod">
          <ac:chgData name="Le Vinh Thinh" userId="7b31fadc-e233-4086-a9fa-8d2746a5e226" providerId="ADAL" clId="{AAFA86D8-3660-4574-927E-670762933EB6}" dt="2021-10-15T10:49:11.630" v="2728"/>
          <ac:inkMkLst>
            <pc:docMk/>
            <pc:sldMk cId="0" sldId="310"/>
            <ac:inkMk id="173454" creationId="{1DB3E2D9-3BB9-439D-BC1F-70D7470543F9}"/>
          </ac:inkMkLst>
        </pc:inkChg>
        <pc:inkChg chg="add mod">
          <ac:chgData name="Le Vinh Thinh" userId="7b31fadc-e233-4086-a9fa-8d2746a5e226" providerId="ADAL" clId="{AAFA86D8-3660-4574-927E-670762933EB6}" dt="2021-10-15T10:49:11.630" v="2728"/>
          <ac:inkMkLst>
            <pc:docMk/>
            <pc:sldMk cId="0" sldId="310"/>
            <ac:inkMk id="173455" creationId="{12858D79-58B3-4BC1-861B-235CBD49970C}"/>
          </ac:inkMkLst>
        </pc:inkChg>
        <pc:inkChg chg="add mod">
          <ac:chgData name="Le Vinh Thinh" userId="7b31fadc-e233-4086-a9fa-8d2746a5e226" providerId="ADAL" clId="{AAFA86D8-3660-4574-927E-670762933EB6}" dt="2021-10-15T10:49:11.630" v="2728"/>
          <ac:inkMkLst>
            <pc:docMk/>
            <pc:sldMk cId="0" sldId="310"/>
            <ac:inkMk id="173456" creationId="{370F3ADC-EB5C-4332-B999-BFEFED84D77E}"/>
          </ac:inkMkLst>
        </pc:inkChg>
        <pc:inkChg chg="add mod">
          <ac:chgData name="Le Vinh Thinh" userId="7b31fadc-e233-4086-a9fa-8d2746a5e226" providerId="ADAL" clId="{AAFA86D8-3660-4574-927E-670762933EB6}" dt="2021-10-15T10:49:11.630" v="2728"/>
          <ac:inkMkLst>
            <pc:docMk/>
            <pc:sldMk cId="0" sldId="310"/>
            <ac:inkMk id="173457" creationId="{77D9D83B-BF2D-40DD-8786-5E5DBD077E24}"/>
          </ac:inkMkLst>
        </pc:inkChg>
        <pc:inkChg chg="add mod">
          <ac:chgData name="Le Vinh Thinh" userId="7b31fadc-e233-4086-a9fa-8d2746a5e226" providerId="ADAL" clId="{AAFA86D8-3660-4574-927E-670762933EB6}" dt="2021-10-15T10:49:11.630" v="2728"/>
          <ac:inkMkLst>
            <pc:docMk/>
            <pc:sldMk cId="0" sldId="310"/>
            <ac:inkMk id="173458" creationId="{C510C458-8612-4EC5-8AD0-F338C3C66B8D}"/>
          </ac:inkMkLst>
        </pc:inkChg>
        <pc:inkChg chg="add mod">
          <ac:chgData name="Le Vinh Thinh" userId="7b31fadc-e233-4086-a9fa-8d2746a5e226" providerId="ADAL" clId="{AAFA86D8-3660-4574-927E-670762933EB6}" dt="2021-10-15T10:49:11.630" v="2728"/>
          <ac:inkMkLst>
            <pc:docMk/>
            <pc:sldMk cId="0" sldId="310"/>
            <ac:inkMk id="173459" creationId="{D20A21CE-F882-4DEC-99B4-C92A8AD2FEC1}"/>
          </ac:inkMkLst>
        </pc:inkChg>
        <pc:inkChg chg="add mod">
          <ac:chgData name="Le Vinh Thinh" userId="7b31fadc-e233-4086-a9fa-8d2746a5e226" providerId="ADAL" clId="{AAFA86D8-3660-4574-927E-670762933EB6}" dt="2021-10-15T10:49:11.630" v="2728"/>
          <ac:inkMkLst>
            <pc:docMk/>
            <pc:sldMk cId="0" sldId="310"/>
            <ac:inkMk id="173460" creationId="{8F9AADA2-D88C-42D0-B7BE-6940E48201C6}"/>
          </ac:inkMkLst>
        </pc:inkChg>
        <pc:inkChg chg="add mod">
          <ac:chgData name="Le Vinh Thinh" userId="7b31fadc-e233-4086-a9fa-8d2746a5e226" providerId="ADAL" clId="{AAFA86D8-3660-4574-927E-670762933EB6}" dt="2021-10-15T10:49:11.630" v="2728"/>
          <ac:inkMkLst>
            <pc:docMk/>
            <pc:sldMk cId="0" sldId="310"/>
            <ac:inkMk id="173461" creationId="{2FBD501E-90E8-4602-B9F2-46628DEA8388}"/>
          </ac:inkMkLst>
        </pc:inkChg>
        <pc:inkChg chg="add mod">
          <ac:chgData name="Le Vinh Thinh" userId="7b31fadc-e233-4086-a9fa-8d2746a5e226" providerId="ADAL" clId="{AAFA86D8-3660-4574-927E-670762933EB6}" dt="2021-10-15T10:49:11.630" v="2728"/>
          <ac:inkMkLst>
            <pc:docMk/>
            <pc:sldMk cId="0" sldId="310"/>
            <ac:inkMk id="173462" creationId="{6B323036-B9AF-4EB8-B788-8CC8222EC14E}"/>
          </ac:inkMkLst>
        </pc:inkChg>
        <pc:inkChg chg="add mod">
          <ac:chgData name="Le Vinh Thinh" userId="7b31fadc-e233-4086-a9fa-8d2746a5e226" providerId="ADAL" clId="{AAFA86D8-3660-4574-927E-670762933EB6}" dt="2021-10-15T10:49:11.630" v="2728"/>
          <ac:inkMkLst>
            <pc:docMk/>
            <pc:sldMk cId="0" sldId="310"/>
            <ac:inkMk id="173463" creationId="{1EF16041-B692-436C-836E-E463DDE0D17E}"/>
          </ac:inkMkLst>
        </pc:inkChg>
        <pc:inkChg chg="add mod">
          <ac:chgData name="Le Vinh Thinh" userId="7b31fadc-e233-4086-a9fa-8d2746a5e226" providerId="ADAL" clId="{AAFA86D8-3660-4574-927E-670762933EB6}" dt="2021-10-15T10:49:11.630" v="2728"/>
          <ac:inkMkLst>
            <pc:docMk/>
            <pc:sldMk cId="0" sldId="310"/>
            <ac:inkMk id="173464" creationId="{AA5ECAE3-7AC5-4ECA-875A-9600C594EEEC}"/>
          </ac:inkMkLst>
        </pc:inkChg>
        <pc:inkChg chg="add mod">
          <ac:chgData name="Le Vinh Thinh" userId="7b31fadc-e233-4086-a9fa-8d2746a5e226" providerId="ADAL" clId="{AAFA86D8-3660-4574-927E-670762933EB6}" dt="2021-10-15T10:49:11.630" v="2728"/>
          <ac:inkMkLst>
            <pc:docMk/>
            <pc:sldMk cId="0" sldId="310"/>
            <ac:inkMk id="173465" creationId="{96E0F5C1-3D41-40D8-9013-6D0D6D278146}"/>
          </ac:inkMkLst>
        </pc:inkChg>
        <pc:inkChg chg="add mod">
          <ac:chgData name="Le Vinh Thinh" userId="7b31fadc-e233-4086-a9fa-8d2746a5e226" providerId="ADAL" clId="{AAFA86D8-3660-4574-927E-670762933EB6}" dt="2021-10-15T10:49:11.630" v="2728"/>
          <ac:inkMkLst>
            <pc:docMk/>
            <pc:sldMk cId="0" sldId="310"/>
            <ac:inkMk id="173467" creationId="{A7E175E1-0CD5-45A0-9D08-5F4AA55A6CB5}"/>
          </ac:inkMkLst>
        </pc:inkChg>
        <pc:inkChg chg="add mod">
          <ac:chgData name="Le Vinh Thinh" userId="7b31fadc-e233-4086-a9fa-8d2746a5e226" providerId="ADAL" clId="{AAFA86D8-3660-4574-927E-670762933EB6}" dt="2021-10-15T10:49:11.630" v="2728"/>
          <ac:inkMkLst>
            <pc:docMk/>
            <pc:sldMk cId="0" sldId="310"/>
            <ac:inkMk id="173469" creationId="{92579F1F-0FEC-4E73-8172-48EB75C6B7D8}"/>
          </ac:inkMkLst>
        </pc:inkChg>
        <pc:inkChg chg="add mod">
          <ac:chgData name="Le Vinh Thinh" userId="7b31fadc-e233-4086-a9fa-8d2746a5e226" providerId="ADAL" clId="{AAFA86D8-3660-4574-927E-670762933EB6}" dt="2021-10-15T10:49:11.630" v="2728"/>
          <ac:inkMkLst>
            <pc:docMk/>
            <pc:sldMk cId="0" sldId="310"/>
            <ac:inkMk id="173470" creationId="{97AEB1B0-854C-44FA-8008-ED86F9BC68D9}"/>
          </ac:inkMkLst>
        </pc:inkChg>
        <pc:inkChg chg="add mod">
          <ac:chgData name="Le Vinh Thinh" userId="7b31fadc-e233-4086-a9fa-8d2746a5e226" providerId="ADAL" clId="{AAFA86D8-3660-4574-927E-670762933EB6}" dt="2021-10-15T10:49:11.630" v="2728"/>
          <ac:inkMkLst>
            <pc:docMk/>
            <pc:sldMk cId="0" sldId="310"/>
            <ac:inkMk id="173472" creationId="{88DB82E2-2B23-4F39-8201-07BC76DB6201}"/>
          </ac:inkMkLst>
        </pc:inkChg>
        <pc:inkChg chg="add mod">
          <ac:chgData name="Le Vinh Thinh" userId="7b31fadc-e233-4086-a9fa-8d2746a5e226" providerId="ADAL" clId="{AAFA86D8-3660-4574-927E-670762933EB6}" dt="2021-10-15T10:49:11.630" v="2728"/>
          <ac:inkMkLst>
            <pc:docMk/>
            <pc:sldMk cId="0" sldId="310"/>
            <ac:inkMk id="173473" creationId="{69773DF9-6D69-4962-B39F-6C2E008C1C5C}"/>
          </ac:inkMkLst>
        </pc:inkChg>
        <pc:inkChg chg="add mod">
          <ac:chgData name="Le Vinh Thinh" userId="7b31fadc-e233-4086-a9fa-8d2746a5e226" providerId="ADAL" clId="{AAFA86D8-3660-4574-927E-670762933EB6}" dt="2021-10-15T10:49:11.630" v="2728"/>
          <ac:inkMkLst>
            <pc:docMk/>
            <pc:sldMk cId="0" sldId="310"/>
            <ac:inkMk id="173475" creationId="{681F621E-15EA-4485-8AB1-4018EB9AAFC7}"/>
          </ac:inkMkLst>
        </pc:inkChg>
        <pc:inkChg chg="add mod">
          <ac:chgData name="Le Vinh Thinh" userId="7b31fadc-e233-4086-a9fa-8d2746a5e226" providerId="ADAL" clId="{AAFA86D8-3660-4574-927E-670762933EB6}" dt="2021-10-15T10:49:11.630" v="2728"/>
          <ac:inkMkLst>
            <pc:docMk/>
            <pc:sldMk cId="0" sldId="310"/>
            <ac:inkMk id="173476" creationId="{1F9CBFC9-BAE3-4766-8B93-1077E666F36C}"/>
          </ac:inkMkLst>
        </pc:inkChg>
        <pc:inkChg chg="add mod">
          <ac:chgData name="Le Vinh Thinh" userId="7b31fadc-e233-4086-a9fa-8d2746a5e226" providerId="ADAL" clId="{AAFA86D8-3660-4574-927E-670762933EB6}" dt="2021-10-15T10:49:11.630" v="2728"/>
          <ac:inkMkLst>
            <pc:docMk/>
            <pc:sldMk cId="0" sldId="310"/>
            <ac:inkMk id="173478" creationId="{3D1C98F5-141A-4CA6-A358-7CB4159F6FCF}"/>
          </ac:inkMkLst>
        </pc:inkChg>
        <pc:inkChg chg="add mod">
          <ac:chgData name="Le Vinh Thinh" userId="7b31fadc-e233-4086-a9fa-8d2746a5e226" providerId="ADAL" clId="{AAFA86D8-3660-4574-927E-670762933EB6}" dt="2021-10-15T10:49:11.630" v="2728"/>
          <ac:inkMkLst>
            <pc:docMk/>
            <pc:sldMk cId="0" sldId="310"/>
            <ac:inkMk id="173479" creationId="{81651FFE-090A-4A01-8C27-24412E5E6FB3}"/>
          </ac:inkMkLst>
        </pc:inkChg>
        <pc:inkChg chg="add mod">
          <ac:chgData name="Le Vinh Thinh" userId="7b31fadc-e233-4086-a9fa-8d2746a5e226" providerId="ADAL" clId="{AAFA86D8-3660-4574-927E-670762933EB6}" dt="2021-10-15T10:49:11.630" v="2728"/>
          <ac:inkMkLst>
            <pc:docMk/>
            <pc:sldMk cId="0" sldId="310"/>
            <ac:inkMk id="173480" creationId="{FA7EE02B-6B08-44F1-9753-AAD522A683FF}"/>
          </ac:inkMkLst>
        </pc:inkChg>
        <pc:inkChg chg="add mod">
          <ac:chgData name="Le Vinh Thinh" userId="7b31fadc-e233-4086-a9fa-8d2746a5e226" providerId="ADAL" clId="{AAFA86D8-3660-4574-927E-670762933EB6}" dt="2021-10-15T10:49:11.630" v="2728"/>
          <ac:inkMkLst>
            <pc:docMk/>
            <pc:sldMk cId="0" sldId="310"/>
            <ac:inkMk id="173481" creationId="{F345A9FC-1647-4C52-9DB5-23C3969D72F6}"/>
          </ac:inkMkLst>
        </pc:inkChg>
        <pc:inkChg chg="add mod">
          <ac:chgData name="Le Vinh Thinh" userId="7b31fadc-e233-4086-a9fa-8d2746a5e226" providerId="ADAL" clId="{AAFA86D8-3660-4574-927E-670762933EB6}" dt="2021-10-15T10:49:11.630" v="2728"/>
          <ac:inkMkLst>
            <pc:docMk/>
            <pc:sldMk cId="0" sldId="310"/>
            <ac:inkMk id="173483" creationId="{AFBF1BF1-BD53-4CAE-85A0-37B45F8A00DB}"/>
          </ac:inkMkLst>
        </pc:inkChg>
        <pc:inkChg chg="add mod">
          <ac:chgData name="Le Vinh Thinh" userId="7b31fadc-e233-4086-a9fa-8d2746a5e226" providerId="ADAL" clId="{AAFA86D8-3660-4574-927E-670762933EB6}" dt="2021-10-15T10:49:11.630" v="2728"/>
          <ac:inkMkLst>
            <pc:docMk/>
            <pc:sldMk cId="0" sldId="310"/>
            <ac:inkMk id="173484" creationId="{A132481B-D686-42B9-A261-F42F480F44A1}"/>
          </ac:inkMkLst>
        </pc:inkChg>
        <pc:inkChg chg="add mod">
          <ac:chgData name="Le Vinh Thinh" userId="7b31fadc-e233-4086-a9fa-8d2746a5e226" providerId="ADAL" clId="{AAFA86D8-3660-4574-927E-670762933EB6}" dt="2021-10-15T10:49:11.630" v="2728"/>
          <ac:inkMkLst>
            <pc:docMk/>
            <pc:sldMk cId="0" sldId="310"/>
            <ac:inkMk id="173485" creationId="{F18E4CF0-EE5B-44AA-B820-D8B2F9894D3A}"/>
          </ac:inkMkLst>
        </pc:inkChg>
        <pc:inkChg chg="add mod">
          <ac:chgData name="Le Vinh Thinh" userId="7b31fadc-e233-4086-a9fa-8d2746a5e226" providerId="ADAL" clId="{AAFA86D8-3660-4574-927E-670762933EB6}" dt="2021-10-15T10:49:11.630" v="2728"/>
          <ac:inkMkLst>
            <pc:docMk/>
            <pc:sldMk cId="0" sldId="310"/>
            <ac:inkMk id="173486" creationId="{90906FA5-B69F-4EB8-9235-E37E990AD5D4}"/>
          </ac:inkMkLst>
        </pc:inkChg>
        <pc:inkChg chg="add mod">
          <ac:chgData name="Le Vinh Thinh" userId="7b31fadc-e233-4086-a9fa-8d2746a5e226" providerId="ADAL" clId="{AAFA86D8-3660-4574-927E-670762933EB6}" dt="2021-10-15T10:49:11.630" v="2728"/>
          <ac:inkMkLst>
            <pc:docMk/>
            <pc:sldMk cId="0" sldId="310"/>
            <ac:inkMk id="173487" creationId="{589F143F-5777-4F05-BF25-91EED37299C0}"/>
          </ac:inkMkLst>
        </pc:inkChg>
        <pc:inkChg chg="add mod">
          <ac:chgData name="Le Vinh Thinh" userId="7b31fadc-e233-4086-a9fa-8d2746a5e226" providerId="ADAL" clId="{AAFA86D8-3660-4574-927E-670762933EB6}" dt="2021-10-15T10:49:11.630" v="2728"/>
          <ac:inkMkLst>
            <pc:docMk/>
            <pc:sldMk cId="0" sldId="310"/>
            <ac:inkMk id="173488" creationId="{D3449CD8-7BD3-4074-B6AE-E12288E85D50}"/>
          </ac:inkMkLst>
        </pc:inkChg>
        <pc:inkChg chg="add mod">
          <ac:chgData name="Le Vinh Thinh" userId="7b31fadc-e233-4086-a9fa-8d2746a5e226" providerId="ADAL" clId="{AAFA86D8-3660-4574-927E-670762933EB6}" dt="2021-10-15T10:49:11.630" v="2728"/>
          <ac:inkMkLst>
            <pc:docMk/>
            <pc:sldMk cId="0" sldId="310"/>
            <ac:inkMk id="173489" creationId="{E9BC51F3-3A27-439B-939E-60926FE9132E}"/>
          </ac:inkMkLst>
        </pc:inkChg>
        <pc:inkChg chg="add mod">
          <ac:chgData name="Le Vinh Thinh" userId="7b31fadc-e233-4086-a9fa-8d2746a5e226" providerId="ADAL" clId="{AAFA86D8-3660-4574-927E-670762933EB6}" dt="2021-10-15T10:49:11.630" v="2728"/>
          <ac:inkMkLst>
            <pc:docMk/>
            <pc:sldMk cId="0" sldId="310"/>
            <ac:inkMk id="173491" creationId="{C25C601F-41CD-4873-8DAC-F450EED7A0DA}"/>
          </ac:inkMkLst>
        </pc:inkChg>
        <pc:inkChg chg="add mod">
          <ac:chgData name="Le Vinh Thinh" userId="7b31fadc-e233-4086-a9fa-8d2746a5e226" providerId="ADAL" clId="{AAFA86D8-3660-4574-927E-670762933EB6}" dt="2021-10-15T10:49:11.630" v="2728"/>
          <ac:inkMkLst>
            <pc:docMk/>
            <pc:sldMk cId="0" sldId="310"/>
            <ac:inkMk id="173492" creationId="{3E05EBB3-81CB-432F-8BE2-8AAAEA55A9E7}"/>
          </ac:inkMkLst>
        </pc:inkChg>
        <pc:inkChg chg="add mod">
          <ac:chgData name="Le Vinh Thinh" userId="7b31fadc-e233-4086-a9fa-8d2746a5e226" providerId="ADAL" clId="{AAFA86D8-3660-4574-927E-670762933EB6}" dt="2021-10-15T10:49:11.630" v="2728"/>
          <ac:inkMkLst>
            <pc:docMk/>
            <pc:sldMk cId="0" sldId="310"/>
            <ac:inkMk id="173494" creationId="{2FDD9365-53C8-46B9-BF5F-BE69EB278DA8}"/>
          </ac:inkMkLst>
        </pc:inkChg>
        <pc:inkChg chg="add mod">
          <ac:chgData name="Le Vinh Thinh" userId="7b31fadc-e233-4086-a9fa-8d2746a5e226" providerId="ADAL" clId="{AAFA86D8-3660-4574-927E-670762933EB6}" dt="2021-10-15T10:49:11.630" v="2728"/>
          <ac:inkMkLst>
            <pc:docMk/>
            <pc:sldMk cId="0" sldId="310"/>
            <ac:inkMk id="173495" creationId="{9431CA67-4128-419D-8F9E-825076000F1C}"/>
          </ac:inkMkLst>
        </pc:inkChg>
        <pc:inkChg chg="add mod">
          <ac:chgData name="Le Vinh Thinh" userId="7b31fadc-e233-4086-a9fa-8d2746a5e226" providerId="ADAL" clId="{AAFA86D8-3660-4574-927E-670762933EB6}" dt="2021-10-15T10:49:11.630" v="2728"/>
          <ac:inkMkLst>
            <pc:docMk/>
            <pc:sldMk cId="0" sldId="310"/>
            <ac:inkMk id="173496" creationId="{731ED03A-4376-4AB9-97DF-A002E912B609}"/>
          </ac:inkMkLst>
        </pc:inkChg>
        <pc:inkChg chg="add mod">
          <ac:chgData name="Le Vinh Thinh" userId="7b31fadc-e233-4086-a9fa-8d2746a5e226" providerId="ADAL" clId="{AAFA86D8-3660-4574-927E-670762933EB6}" dt="2021-10-15T10:49:11.630" v="2728"/>
          <ac:inkMkLst>
            <pc:docMk/>
            <pc:sldMk cId="0" sldId="310"/>
            <ac:inkMk id="173497" creationId="{662A04D0-1B1F-458B-95FB-1750EDCBE31E}"/>
          </ac:inkMkLst>
        </pc:inkChg>
        <pc:inkChg chg="add mod">
          <ac:chgData name="Le Vinh Thinh" userId="7b31fadc-e233-4086-a9fa-8d2746a5e226" providerId="ADAL" clId="{AAFA86D8-3660-4574-927E-670762933EB6}" dt="2021-10-15T10:49:11.630" v="2728"/>
          <ac:inkMkLst>
            <pc:docMk/>
            <pc:sldMk cId="0" sldId="310"/>
            <ac:inkMk id="173498" creationId="{083B04BB-CB85-47D2-8141-EDA16A57BE89}"/>
          </ac:inkMkLst>
        </pc:inkChg>
        <pc:inkChg chg="add mod">
          <ac:chgData name="Le Vinh Thinh" userId="7b31fadc-e233-4086-a9fa-8d2746a5e226" providerId="ADAL" clId="{AAFA86D8-3660-4574-927E-670762933EB6}" dt="2021-10-15T10:49:11.630" v="2728"/>
          <ac:inkMkLst>
            <pc:docMk/>
            <pc:sldMk cId="0" sldId="310"/>
            <ac:inkMk id="173499" creationId="{97EFE1C3-48A3-446E-B65C-971B221F8074}"/>
          </ac:inkMkLst>
        </pc:inkChg>
        <pc:inkChg chg="add mod">
          <ac:chgData name="Le Vinh Thinh" userId="7b31fadc-e233-4086-a9fa-8d2746a5e226" providerId="ADAL" clId="{AAFA86D8-3660-4574-927E-670762933EB6}" dt="2021-10-15T10:49:11.630" v="2728"/>
          <ac:inkMkLst>
            <pc:docMk/>
            <pc:sldMk cId="0" sldId="310"/>
            <ac:inkMk id="173500" creationId="{3A59B356-4E54-42A4-9200-E2FCA691CB94}"/>
          </ac:inkMkLst>
        </pc:inkChg>
        <pc:inkChg chg="add mod">
          <ac:chgData name="Le Vinh Thinh" userId="7b31fadc-e233-4086-a9fa-8d2746a5e226" providerId="ADAL" clId="{AAFA86D8-3660-4574-927E-670762933EB6}" dt="2021-10-15T10:49:11.630" v="2728"/>
          <ac:inkMkLst>
            <pc:docMk/>
            <pc:sldMk cId="0" sldId="310"/>
            <ac:inkMk id="173501" creationId="{A9CEB331-587A-4ABC-A850-C8407229CD8F}"/>
          </ac:inkMkLst>
        </pc:inkChg>
        <pc:inkChg chg="add mod">
          <ac:chgData name="Le Vinh Thinh" userId="7b31fadc-e233-4086-a9fa-8d2746a5e226" providerId="ADAL" clId="{AAFA86D8-3660-4574-927E-670762933EB6}" dt="2021-10-15T10:49:11.630" v="2728"/>
          <ac:inkMkLst>
            <pc:docMk/>
            <pc:sldMk cId="0" sldId="310"/>
            <ac:inkMk id="173502" creationId="{86F60E90-CA8D-4216-B9BB-9A4C68D07032}"/>
          </ac:inkMkLst>
        </pc:inkChg>
        <pc:inkChg chg="add mod">
          <ac:chgData name="Le Vinh Thinh" userId="7b31fadc-e233-4086-a9fa-8d2746a5e226" providerId="ADAL" clId="{AAFA86D8-3660-4574-927E-670762933EB6}" dt="2021-10-15T10:49:11.630" v="2728"/>
          <ac:inkMkLst>
            <pc:docMk/>
            <pc:sldMk cId="0" sldId="310"/>
            <ac:inkMk id="173503" creationId="{6BA8EA39-0BF6-4F57-B8AC-20051DDFF007}"/>
          </ac:inkMkLst>
        </pc:inkChg>
        <pc:inkChg chg="add mod">
          <ac:chgData name="Le Vinh Thinh" userId="7b31fadc-e233-4086-a9fa-8d2746a5e226" providerId="ADAL" clId="{AAFA86D8-3660-4574-927E-670762933EB6}" dt="2021-10-15T10:49:11.630" v="2728"/>
          <ac:inkMkLst>
            <pc:docMk/>
            <pc:sldMk cId="0" sldId="310"/>
            <ac:inkMk id="173505" creationId="{42444865-8100-4ACD-BD46-88F526E2BDBB}"/>
          </ac:inkMkLst>
        </pc:inkChg>
        <pc:inkChg chg="add mod">
          <ac:chgData name="Le Vinh Thinh" userId="7b31fadc-e233-4086-a9fa-8d2746a5e226" providerId="ADAL" clId="{AAFA86D8-3660-4574-927E-670762933EB6}" dt="2021-10-15T10:49:11.630" v="2728"/>
          <ac:inkMkLst>
            <pc:docMk/>
            <pc:sldMk cId="0" sldId="310"/>
            <ac:inkMk id="173506" creationId="{41E30FA4-2510-4312-8118-BE4DC68E94C0}"/>
          </ac:inkMkLst>
        </pc:inkChg>
        <pc:inkChg chg="add mod">
          <ac:chgData name="Le Vinh Thinh" userId="7b31fadc-e233-4086-a9fa-8d2746a5e226" providerId="ADAL" clId="{AAFA86D8-3660-4574-927E-670762933EB6}" dt="2021-10-15T10:49:11.630" v="2728"/>
          <ac:inkMkLst>
            <pc:docMk/>
            <pc:sldMk cId="0" sldId="310"/>
            <ac:inkMk id="173508" creationId="{E5D3E8D8-4363-4C9E-B91F-143CB7D10FFA}"/>
          </ac:inkMkLst>
        </pc:inkChg>
        <pc:inkChg chg="add mod">
          <ac:chgData name="Le Vinh Thinh" userId="7b31fadc-e233-4086-a9fa-8d2746a5e226" providerId="ADAL" clId="{AAFA86D8-3660-4574-927E-670762933EB6}" dt="2021-10-15T10:49:11.630" v="2728"/>
          <ac:inkMkLst>
            <pc:docMk/>
            <pc:sldMk cId="0" sldId="310"/>
            <ac:inkMk id="173510" creationId="{62D75A0B-2A47-440D-A425-136859A5ACD9}"/>
          </ac:inkMkLst>
        </pc:inkChg>
        <pc:inkChg chg="add mod">
          <ac:chgData name="Le Vinh Thinh" userId="7b31fadc-e233-4086-a9fa-8d2746a5e226" providerId="ADAL" clId="{AAFA86D8-3660-4574-927E-670762933EB6}" dt="2021-10-15T10:49:11.630" v="2728"/>
          <ac:inkMkLst>
            <pc:docMk/>
            <pc:sldMk cId="0" sldId="310"/>
            <ac:inkMk id="173511" creationId="{90326C52-7746-4F1A-A796-06A7D3B08E71}"/>
          </ac:inkMkLst>
        </pc:inkChg>
        <pc:inkChg chg="add mod">
          <ac:chgData name="Le Vinh Thinh" userId="7b31fadc-e233-4086-a9fa-8d2746a5e226" providerId="ADAL" clId="{AAFA86D8-3660-4574-927E-670762933EB6}" dt="2021-10-15T10:49:11.630" v="2728"/>
          <ac:inkMkLst>
            <pc:docMk/>
            <pc:sldMk cId="0" sldId="310"/>
            <ac:inkMk id="173512" creationId="{FAB31585-6E09-4496-B3D9-0A5694919AB2}"/>
          </ac:inkMkLst>
        </pc:inkChg>
        <pc:inkChg chg="add mod">
          <ac:chgData name="Le Vinh Thinh" userId="7b31fadc-e233-4086-a9fa-8d2746a5e226" providerId="ADAL" clId="{AAFA86D8-3660-4574-927E-670762933EB6}" dt="2021-10-15T10:49:11.630" v="2728"/>
          <ac:inkMkLst>
            <pc:docMk/>
            <pc:sldMk cId="0" sldId="310"/>
            <ac:inkMk id="173514" creationId="{E4BCA60D-2E40-4F8F-9F3E-B641A85B8C90}"/>
          </ac:inkMkLst>
        </pc:inkChg>
        <pc:inkChg chg="add mod">
          <ac:chgData name="Le Vinh Thinh" userId="7b31fadc-e233-4086-a9fa-8d2746a5e226" providerId="ADAL" clId="{AAFA86D8-3660-4574-927E-670762933EB6}" dt="2021-10-15T10:49:11.630" v="2728"/>
          <ac:inkMkLst>
            <pc:docMk/>
            <pc:sldMk cId="0" sldId="310"/>
            <ac:inkMk id="173516" creationId="{F3C97778-7A2E-483A-894A-7B38BE90B7D3}"/>
          </ac:inkMkLst>
        </pc:inkChg>
        <pc:inkChg chg="add mod">
          <ac:chgData name="Le Vinh Thinh" userId="7b31fadc-e233-4086-a9fa-8d2746a5e226" providerId="ADAL" clId="{AAFA86D8-3660-4574-927E-670762933EB6}" dt="2021-10-15T10:49:11.630" v="2728"/>
          <ac:inkMkLst>
            <pc:docMk/>
            <pc:sldMk cId="0" sldId="310"/>
            <ac:inkMk id="173517" creationId="{CEA4CB51-5990-45CB-B0C0-33D10DD5D411}"/>
          </ac:inkMkLst>
        </pc:inkChg>
        <pc:inkChg chg="add mod">
          <ac:chgData name="Le Vinh Thinh" userId="7b31fadc-e233-4086-a9fa-8d2746a5e226" providerId="ADAL" clId="{AAFA86D8-3660-4574-927E-670762933EB6}" dt="2021-10-15T10:49:11.630" v="2728"/>
          <ac:inkMkLst>
            <pc:docMk/>
            <pc:sldMk cId="0" sldId="310"/>
            <ac:inkMk id="173518" creationId="{8476CFAC-3CB9-40F8-9003-362AB849530F}"/>
          </ac:inkMkLst>
        </pc:inkChg>
        <pc:inkChg chg="add mod">
          <ac:chgData name="Le Vinh Thinh" userId="7b31fadc-e233-4086-a9fa-8d2746a5e226" providerId="ADAL" clId="{AAFA86D8-3660-4574-927E-670762933EB6}" dt="2021-10-15T10:49:11.630" v="2728"/>
          <ac:inkMkLst>
            <pc:docMk/>
            <pc:sldMk cId="0" sldId="310"/>
            <ac:inkMk id="173520" creationId="{CCB06102-9FA7-44A6-8540-E55052E99072}"/>
          </ac:inkMkLst>
        </pc:inkChg>
        <pc:inkChg chg="add mod">
          <ac:chgData name="Le Vinh Thinh" userId="7b31fadc-e233-4086-a9fa-8d2746a5e226" providerId="ADAL" clId="{AAFA86D8-3660-4574-927E-670762933EB6}" dt="2021-10-15T10:49:11.630" v="2728"/>
          <ac:inkMkLst>
            <pc:docMk/>
            <pc:sldMk cId="0" sldId="310"/>
            <ac:inkMk id="173521" creationId="{04CCB5EF-DC03-428B-B85B-3CA219A2C657}"/>
          </ac:inkMkLst>
        </pc:inkChg>
        <pc:inkChg chg="add mod">
          <ac:chgData name="Le Vinh Thinh" userId="7b31fadc-e233-4086-a9fa-8d2746a5e226" providerId="ADAL" clId="{AAFA86D8-3660-4574-927E-670762933EB6}" dt="2021-10-15T10:49:11.630" v="2728"/>
          <ac:inkMkLst>
            <pc:docMk/>
            <pc:sldMk cId="0" sldId="310"/>
            <ac:inkMk id="173523" creationId="{8C5A5F51-23D6-4984-9866-22F72B6A22DD}"/>
          </ac:inkMkLst>
        </pc:inkChg>
        <pc:inkChg chg="add mod">
          <ac:chgData name="Le Vinh Thinh" userId="7b31fadc-e233-4086-a9fa-8d2746a5e226" providerId="ADAL" clId="{AAFA86D8-3660-4574-927E-670762933EB6}" dt="2021-10-15T10:49:11.630" v="2728"/>
          <ac:inkMkLst>
            <pc:docMk/>
            <pc:sldMk cId="0" sldId="310"/>
            <ac:inkMk id="173524" creationId="{130F8F34-6586-46A5-9087-7C44BDEAF85D}"/>
          </ac:inkMkLst>
        </pc:inkChg>
        <pc:inkChg chg="add mod">
          <ac:chgData name="Le Vinh Thinh" userId="7b31fadc-e233-4086-a9fa-8d2746a5e226" providerId="ADAL" clId="{AAFA86D8-3660-4574-927E-670762933EB6}" dt="2021-10-15T10:49:11.630" v="2728"/>
          <ac:inkMkLst>
            <pc:docMk/>
            <pc:sldMk cId="0" sldId="310"/>
            <ac:inkMk id="173525" creationId="{A285DEE3-EE1B-4936-8F2A-A6B3F50B6F86}"/>
          </ac:inkMkLst>
        </pc:inkChg>
        <pc:inkChg chg="add mod">
          <ac:chgData name="Le Vinh Thinh" userId="7b31fadc-e233-4086-a9fa-8d2746a5e226" providerId="ADAL" clId="{AAFA86D8-3660-4574-927E-670762933EB6}" dt="2021-10-15T10:49:11.630" v="2728"/>
          <ac:inkMkLst>
            <pc:docMk/>
            <pc:sldMk cId="0" sldId="310"/>
            <ac:inkMk id="173526" creationId="{4BB6186F-F548-4F62-8F66-43985A2B8269}"/>
          </ac:inkMkLst>
        </pc:inkChg>
        <pc:inkChg chg="add mod">
          <ac:chgData name="Le Vinh Thinh" userId="7b31fadc-e233-4086-a9fa-8d2746a5e226" providerId="ADAL" clId="{AAFA86D8-3660-4574-927E-670762933EB6}" dt="2021-10-15T10:49:11.630" v="2728"/>
          <ac:inkMkLst>
            <pc:docMk/>
            <pc:sldMk cId="0" sldId="310"/>
            <ac:inkMk id="173527" creationId="{00615A26-8135-4056-A126-62E72B29414D}"/>
          </ac:inkMkLst>
        </pc:inkChg>
        <pc:inkChg chg="add mod">
          <ac:chgData name="Le Vinh Thinh" userId="7b31fadc-e233-4086-a9fa-8d2746a5e226" providerId="ADAL" clId="{AAFA86D8-3660-4574-927E-670762933EB6}" dt="2021-10-15T10:49:11.630" v="2728"/>
          <ac:inkMkLst>
            <pc:docMk/>
            <pc:sldMk cId="0" sldId="310"/>
            <ac:inkMk id="173528" creationId="{FA0AC5C1-B7CC-40CF-886D-28FF272A3A47}"/>
          </ac:inkMkLst>
        </pc:inkChg>
        <pc:inkChg chg="add mod">
          <ac:chgData name="Le Vinh Thinh" userId="7b31fadc-e233-4086-a9fa-8d2746a5e226" providerId="ADAL" clId="{AAFA86D8-3660-4574-927E-670762933EB6}" dt="2021-10-15T10:49:11.630" v="2728"/>
          <ac:inkMkLst>
            <pc:docMk/>
            <pc:sldMk cId="0" sldId="310"/>
            <ac:inkMk id="173529" creationId="{A1F83A19-B3DA-4DA8-94A2-9E3E9FC02896}"/>
          </ac:inkMkLst>
        </pc:inkChg>
        <pc:inkChg chg="add mod">
          <ac:chgData name="Le Vinh Thinh" userId="7b31fadc-e233-4086-a9fa-8d2746a5e226" providerId="ADAL" clId="{AAFA86D8-3660-4574-927E-670762933EB6}" dt="2021-10-15T10:49:11.630" v="2728"/>
          <ac:inkMkLst>
            <pc:docMk/>
            <pc:sldMk cId="0" sldId="310"/>
            <ac:inkMk id="173530" creationId="{5B08C641-BEE2-4F38-87D5-2BFA633BCED6}"/>
          </ac:inkMkLst>
        </pc:inkChg>
        <pc:inkChg chg="add mod">
          <ac:chgData name="Le Vinh Thinh" userId="7b31fadc-e233-4086-a9fa-8d2746a5e226" providerId="ADAL" clId="{AAFA86D8-3660-4574-927E-670762933EB6}" dt="2021-10-15T10:49:11.630" v="2728"/>
          <ac:inkMkLst>
            <pc:docMk/>
            <pc:sldMk cId="0" sldId="310"/>
            <ac:inkMk id="173531" creationId="{0ABDBD11-934F-4B59-B5EE-B4816CC38AF7}"/>
          </ac:inkMkLst>
        </pc:inkChg>
        <pc:inkChg chg="add mod">
          <ac:chgData name="Le Vinh Thinh" userId="7b31fadc-e233-4086-a9fa-8d2746a5e226" providerId="ADAL" clId="{AAFA86D8-3660-4574-927E-670762933EB6}" dt="2021-10-15T10:49:11.630" v="2728"/>
          <ac:inkMkLst>
            <pc:docMk/>
            <pc:sldMk cId="0" sldId="310"/>
            <ac:inkMk id="173532" creationId="{294961BD-5BAE-4FDB-B98A-2FB6FFEC06A7}"/>
          </ac:inkMkLst>
        </pc:inkChg>
        <pc:inkChg chg="add mod">
          <ac:chgData name="Le Vinh Thinh" userId="7b31fadc-e233-4086-a9fa-8d2746a5e226" providerId="ADAL" clId="{AAFA86D8-3660-4574-927E-670762933EB6}" dt="2021-10-15T10:49:11.630" v="2728"/>
          <ac:inkMkLst>
            <pc:docMk/>
            <pc:sldMk cId="0" sldId="310"/>
            <ac:inkMk id="173533" creationId="{1E0AD677-AA83-4DF8-AE15-F9C8A5B880CB}"/>
          </ac:inkMkLst>
        </pc:inkChg>
        <pc:inkChg chg="add mod">
          <ac:chgData name="Le Vinh Thinh" userId="7b31fadc-e233-4086-a9fa-8d2746a5e226" providerId="ADAL" clId="{AAFA86D8-3660-4574-927E-670762933EB6}" dt="2021-10-15T10:49:11.630" v="2728"/>
          <ac:inkMkLst>
            <pc:docMk/>
            <pc:sldMk cId="0" sldId="310"/>
            <ac:inkMk id="173534" creationId="{44108914-5222-442D-A397-083670C9431C}"/>
          </ac:inkMkLst>
        </pc:inkChg>
        <pc:inkChg chg="add mod">
          <ac:chgData name="Le Vinh Thinh" userId="7b31fadc-e233-4086-a9fa-8d2746a5e226" providerId="ADAL" clId="{AAFA86D8-3660-4574-927E-670762933EB6}" dt="2021-10-15T10:49:11.630" v="2728"/>
          <ac:inkMkLst>
            <pc:docMk/>
            <pc:sldMk cId="0" sldId="310"/>
            <ac:inkMk id="173535" creationId="{02E0B4A8-0F25-4131-A2F4-FF3D2F4FD69C}"/>
          </ac:inkMkLst>
        </pc:inkChg>
        <pc:inkChg chg="add mod">
          <ac:chgData name="Le Vinh Thinh" userId="7b31fadc-e233-4086-a9fa-8d2746a5e226" providerId="ADAL" clId="{AAFA86D8-3660-4574-927E-670762933EB6}" dt="2021-10-15T10:49:11.630" v="2728"/>
          <ac:inkMkLst>
            <pc:docMk/>
            <pc:sldMk cId="0" sldId="310"/>
            <ac:inkMk id="173536" creationId="{0D5C8904-8CCA-408B-9B09-D57C37CB5382}"/>
          </ac:inkMkLst>
        </pc:inkChg>
        <pc:inkChg chg="add mod">
          <ac:chgData name="Le Vinh Thinh" userId="7b31fadc-e233-4086-a9fa-8d2746a5e226" providerId="ADAL" clId="{AAFA86D8-3660-4574-927E-670762933EB6}" dt="2021-10-15T10:49:11.630" v="2728"/>
          <ac:inkMkLst>
            <pc:docMk/>
            <pc:sldMk cId="0" sldId="310"/>
            <ac:inkMk id="173537" creationId="{6DCCFD04-A1C9-482F-B5AA-3B70133AD193}"/>
          </ac:inkMkLst>
        </pc:inkChg>
        <pc:inkChg chg="add mod">
          <ac:chgData name="Le Vinh Thinh" userId="7b31fadc-e233-4086-a9fa-8d2746a5e226" providerId="ADAL" clId="{AAFA86D8-3660-4574-927E-670762933EB6}" dt="2021-10-15T10:49:11.630" v="2728"/>
          <ac:inkMkLst>
            <pc:docMk/>
            <pc:sldMk cId="0" sldId="310"/>
            <ac:inkMk id="173538" creationId="{14948C63-4249-4F39-AB85-E83D68146028}"/>
          </ac:inkMkLst>
        </pc:inkChg>
        <pc:inkChg chg="add mod">
          <ac:chgData name="Le Vinh Thinh" userId="7b31fadc-e233-4086-a9fa-8d2746a5e226" providerId="ADAL" clId="{AAFA86D8-3660-4574-927E-670762933EB6}" dt="2021-10-15T10:49:11.630" v="2728"/>
          <ac:inkMkLst>
            <pc:docMk/>
            <pc:sldMk cId="0" sldId="310"/>
            <ac:inkMk id="173541" creationId="{FC59F5F0-4267-477C-A3D5-4B5455EFADA5}"/>
          </ac:inkMkLst>
        </pc:inkChg>
        <pc:inkChg chg="add mod">
          <ac:chgData name="Le Vinh Thinh" userId="7b31fadc-e233-4086-a9fa-8d2746a5e226" providerId="ADAL" clId="{AAFA86D8-3660-4574-927E-670762933EB6}" dt="2021-10-15T10:49:11.630" v="2728"/>
          <ac:inkMkLst>
            <pc:docMk/>
            <pc:sldMk cId="0" sldId="310"/>
            <ac:inkMk id="173542" creationId="{906C3B32-7C48-455C-96ED-76A841E4553F}"/>
          </ac:inkMkLst>
        </pc:inkChg>
        <pc:inkChg chg="add mod">
          <ac:chgData name="Le Vinh Thinh" userId="7b31fadc-e233-4086-a9fa-8d2746a5e226" providerId="ADAL" clId="{AAFA86D8-3660-4574-927E-670762933EB6}" dt="2021-10-15T10:49:11.630" v="2728"/>
          <ac:inkMkLst>
            <pc:docMk/>
            <pc:sldMk cId="0" sldId="310"/>
            <ac:inkMk id="173543" creationId="{8D9DA979-69DB-4D70-8C57-085BD7B103BF}"/>
          </ac:inkMkLst>
        </pc:inkChg>
        <pc:inkChg chg="add mod">
          <ac:chgData name="Le Vinh Thinh" userId="7b31fadc-e233-4086-a9fa-8d2746a5e226" providerId="ADAL" clId="{AAFA86D8-3660-4574-927E-670762933EB6}" dt="2021-10-15T10:49:11.630" v="2728"/>
          <ac:inkMkLst>
            <pc:docMk/>
            <pc:sldMk cId="0" sldId="310"/>
            <ac:inkMk id="173545" creationId="{F5D4C5B7-5B4B-439F-93EC-BCCD87555965}"/>
          </ac:inkMkLst>
        </pc:inkChg>
        <pc:inkChg chg="add mod">
          <ac:chgData name="Le Vinh Thinh" userId="7b31fadc-e233-4086-a9fa-8d2746a5e226" providerId="ADAL" clId="{AAFA86D8-3660-4574-927E-670762933EB6}" dt="2021-10-15T10:49:11.630" v="2728"/>
          <ac:inkMkLst>
            <pc:docMk/>
            <pc:sldMk cId="0" sldId="310"/>
            <ac:inkMk id="173546" creationId="{54BCEB50-4EE7-4100-B7A9-5378E66888E4}"/>
          </ac:inkMkLst>
        </pc:inkChg>
        <pc:inkChg chg="add mod">
          <ac:chgData name="Le Vinh Thinh" userId="7b31fadc-e233-4086-a9fa-8d2746a5e226" providerId="ADAL" clId="{AAFA86D8-3660-4574-927E-670762933EB6}" dt="2021-10-15T10:49:11.630" v="2728"/>
          <ac:inkMkLst>
            <pc:docMk/>
            <pc:sldMk cId="0" sldId="310"/>
            <ac:inkMk id="173548" creationId="{1E5BCDA1-58C5-4D6A-A5EA-F12451E40490}"/>
          </ac:inkMkLst>
        </pc:inkChg>
        <pc:inkChg chg="add mod">
          <ac:chgData name="Le Vinh Thinh" userId="7b31fadc-e233-4086-a9fa-8d2746a5e226" providerId="ADAL" clId="{AAFA86D8-3660-4574-927E-670762933EB6}" dt="2021-10-15T10:49:11.630" v="2728"/>
          <ac:inkMkLst>
            <pc:docMk/>
            <pc:sldMk cId="0" sldId="310"/>
            <ac:inkMk id="173549" creationId="{BF8C4660-A7C2-48BF-BE57-25143BD592D4}"/>
          </ac:inkMkLst>
        </pc:inkChg>
        <pc:inkChg chg="add mod">
          <ac:chgData name="Le Vinh Thinh" userId="7b31fadc-e233-4086-a9fa-8d2746a5e226" providerId="ADAL" clId="{AAFA86D8-3660-4574-927E-670762933EB6}" dt="2021-10-15T10:49:11.630" v="2728"/>
          <ac:inkMkLst>
            <pc:docMk/>
            <pc:sldMk cId="0" sldId="310"/>
            <ac:inkMk id="173551" creationId="{FBBB4F86-BBFF-4AC9-90E0-80CA39187A7B}"/>
          </ac:inkMkLst>
        </pc:inkChg>
        <pc:inkChg chg="add mod">
          <ac:chgData name="Le Vinh Thinh" userId="7b31fadc-e233-4086-a9fa-8d2746a5e226" providerId="ADAL" clId="{AAFA86D8-3660-4574-927E-670762933EB6}" dt="2021-10-15T10:49:11.630" v="2728"/>
          <ac:inkMkLst>
            <pc:docMk/>
            <pc:sldMk cId="0" sldId="310"/>
            <ac:inkMk id="173553" creationId="{9ACBC73A-0B80-4817-A77D-945B57AFB6E1}"/>
          </ac:inkMkLst>
        </pc:inkChg>
        <pc:inkChg chg="add mod">
          <ac:chgData name="Le Vinh Thinh" userId="7b31fadc-e233-4086-a9fa-8d2746a5e226" providerId="ADAL" clId="{AAFA86D8-3660-4574-927E-670762933EB6}" dt="2021-10-15T10:49:11.630" v="2728"/>
          <ac:inkMkLst>
            <pc:docMk/>
            <pc:sldMk cId="0" sldId="310"/>
            <ac:inkMk id="173554" creationId="{CACC87AE-07B8-44A3-8A71-5616813E68C3}"/>
          </ac:inkMkLst>
        </pc:inkChg>
        <pc:inkChg chg="add mod">
          <ac:chgData name="Le Vinh Thinh" userId="7b31fadc-e233-4086-a9fa-8d2746a5e226" providerId="ADAL" clId="{AAFA86D8-3660-4574-927E-670762933EB6}" dt="2021-10-15T10:49:11.630" v="2728"/>
          <ac:inkMkLst>
            <pc:docMk/>
            <pc:sldMk cId="0" sldId="310"/>
            <ac:inkMk id="173556" creationId="{6D89A3FF-0F75-4960-BF9B-99B944A03D63}"/>
          </ac:inkMkLst>
        </pc:inkChg>
        <pc:inkChg chg="add del mod">
          <ac:chgData name="Le Vinh Thinh" userId="7b31fadc-e233-4086-a9fa-8d2746a5e226" providerId="ADAL" clId="{AAFA86D8-3660-4574-927E-670762933EB6}" dt="2021-10-15T10:49:16.766" v="2730" actId="478"/>
          <ac:inkMkLst>
            <pc:docMk/>
            <pc:sldMk cId="0" sldId="310"/>
            <ac:inkMk id="173558" creationId="{EF27E5BA-AC00-4B98-9340-EDD164B38910}"/>
          </ac:inkMkLst>
        </pc:inkChg>
        <pc:inkChg chg="add mod">
          <ac:chgData name="Le Vinh Thinh" userId="7b31fadc-e233-4086-a9fa-8d2746a5e226" providerId="ADAL" clId="{AAFA86D8-3660-4574-927E-670762933EB6}" dt="2021-10-15T10:49:11.630" v="2728"/>
          <ac:inkMkLst>
            <pc:docMk/>
            <pc:sldMk cId="0" sldId="310"/>
            <ac:inkMk id="173560" creationId="{DC9F2606-1D11-4B81-BB50-5BAC81253873}"/>
          </ac:inkMkLst>
        </pc:inkChg>
        <pc:inkChg chg="add mod">
          <ac:chgData name="Le Vinh Thinh" userId="7b31fadc-e233-4086-a9fa-8d2746a5e226" providerId="ADAL" clId="{AAFA86D8-3660-4574-927E-670762933EB6}" dt="2021-10-15T10:49:11.630" v="2728"/>
          <ac:inkMkLst>
            <pc:docMk/>
            <pc:sldMk cId="0" sldId="310"/>
            <ac:inkMk id="173561" creationId="{3AABFA89-45D8-478C-BAB5-4D67194748D4}"/>
          </ac:inkMkLst>
        </pc:inkChg>
        <pc:inkChg chg="add mod">
          <ac:chgData name="Le Vinh Thinh" userId="7b31fadc-e233-4086-a9fa-8d2746a5e226" providerId="ADAL" clId="{AAFA86D8-3660-4574-927E-670762933EB6}" dt="2021-10-15T10:49:11.630" v="2728"/>
          <ac:inkMkLst>
            <pc:docMk/>
            <pc:sldMk cId="0" sldId="310"/>
            <ac:inkMk id="173562" creationId="{2C47EB05-E803-4006-86A5-042E1692A394}"/>
          </ac:inkMkLst>
        </pc:inkChg>
        <pc:inkChg chg="add mod">
          <ac:chgData name="Le Vinh Thinh" userId="7b31fadc-e233-4086-a9fa-8d2746a5e226" providerId="ADAL" clId="{AAFA86D8-3660-4574-927E-670762933EB6}" dt="2021-10-15T10:49:11.630" v="2728"/>
          <ac:inkMkLst>
            <pc:docMk/>
            <pc:sldMk cId="0" sldId="310"/>
            <ac:inkMk id="173563" creationId="{9121997E-4AF2-4418-916F-41995ADD3473}"/>
          </ac:inkMkLst>
        </pc:inkChg>
        <pc:inkChg chg="add mod">
          <ac:chgData name="Le Vinh Thinh" userId="7b31fadc-e233-4086-a9fa-8d2746a5e226" providerId="ADAL" clId="{AAFA86D8-3660-4574-927E-670762933EB6}" dt="2021-10-15T10:49:11.630" v="2728"/>
          <ac:inkMkLst>
            <pc:docMk/>
            <pc:sldMk cId="0" sldId="310"/>
            <ac:inkMk id="173565" creationId="{BA9E2FBF-E4D6-48D6-B1FB-C60DA7B4833C}"/>
          </ac:inkMkLst>
        </pc:inkChg>
        <pc:inkChg chg="add mod">
          <ac:chgData name="Le Vinh Thinh" userId="7b31fadc-e233-4086-a9fa-8d2746a5e226" providerId="ADAL" clId="{AAFA86D8-3660-4574-927E-670762933EB6}" dt="2021-10-15T10:49:11.630" v="2728"/>
          <ac:inkMkLst>
            <pc:docMk/>
            <pc:sldMk cId="0" sldId="310"/>
            <ac:inkMk id="173567" creationId="{A988910C-AAAC-426F-906B-124025B3CE55}"/>
          </ac:inkMkLst>
        </pc:inkChg>
        <pc:inkChg chg="add mod">
          <ac:chgData name="Le Vinh Thinh" userId="7b31fadc-e233-4086-a9fa-8d2746a5e226" providerId="ADAL" clId="{AAFA86D8-3660-4574-927E-670762933EB6}" dt="2021-10-15T10:49:11.630" v="2728"/>
          <ac:inkMkLst>
            <pc:docMk/>
            <pc:sldMk cId="0" sldId="310"/>
            <ac:inkMk id="173569" creationId="{FBA335DA-567A-4C95-905A-11199229961B}"/>
          </ac:inkMkLst>
        </pc:inkChg>
        <pc:inkChg chg="add mod">
          <ac:chgData name="Le Vinh Thinh" userId="7b31fadc-e233-4086-a9fa-8d2746a5e226" providerId="ADAL" clId="{AAFA86D8-3660-4574-927E-670762933EB6}" dt="2021-10-15T10:49:11.630" v="2728"/>
          <ac:inkMkLst>
            <pc:docMk/>
            <pc:sldMk cId="0" sldId="310"/>
            <ac:inkMk id="173571" creationId="{BE4A4033-A041-4862-87AD-26478FA60F7B}"/>
          </ac:inkMkLst>
        </pc:inkChg>
        <pc:inkChg chg="add mod">
          <ac:chgData name="Le Vinh Thinh" userId="7b31fadc-e233-4086-a9fa-8d2746a5e226" providerId="ADAL" clId="{AAFA86D8-3660-4574-927E-670762933EB6}" dt="2021-10-15T10:49:11.630" v="2728"/>
          <ac:inkMkLst>
            <pc:docMk/>
            <pc:sldMk cId="0" sldId="310"/>
            <ac:inkMk id="173572" creationId="{11451AD1-1FCF-41C0-8405-C255DEB250F5}"/>
          </ac:inkMkLst>
        </pc:inkChg>
        <pc:inkChg chg="add mod">
          <ac:chgData name="Le Vinh Thinh" userId="7b31fadc-e233-4086-a9fa-8d2746a5e226" providerId="ADAL" clId="{AAFA86D8-3660-4574-927E-670762933EB6}" dt="2021-10-15T10:49:11.630" v="2728"/>
          <ac:inkMkLst>
            <pc:docMk/>
            <pc:sldMk cId="0" sldId="310"/>
            <ac:inkMk id="173574" creationId="{680B93D3-278C-40A6-9AC8-3F3C61F8690A}"/>
          </ac:inkMkLst>
        </pc:inkChg>
        <pc:inkChg chg="add mod">
          <ac:chgData name="Le Vinh Thinh" userId="7b31fadc-e233-4086-a9fa-8d2746a5e226" providerId="ADAL" clId="{AAFA86D8-3660-4574-927E-670762933EB6}" dt="2021-10-15T10:49:11.630" v="2728"/>
          <ac:inkMkLst>
            <pc:docMk/>
            <pc:sldMk cId="0" sldId="310"/>
            <ac:inkMk id="173576" creationId="{D37A75F7-0A71-4DBC-B149-2A5236E927B5}"/>
          </ac:inkMkLst>
        </pc:inkChg>
        <pc:inkChg chg="add mod">
          <ac:chgData name="Le Vinh Thinh" userId="7b31fadc-e233-4086-a9fa-8d2746a5e226" providerId="ADAL" clId="{AAFA86D8-3660-4574-927E-670762933EB6}" dt="2021-10-15T10:49:11.630" v="2728"/>
          <ac:inkMkLst>
            <pc:docMk/>
            <pc:sldMk cId="0" sldId="310"/>
            <ac:inkMk id="173578" creationId="{9780A151-002A-4E11-AFE4-80D920F315E3}"/>
          </ac:inkMkLst>
        </pc:inkChg>
        <pc:inkChg chg="add mod">
          <ac:chgData name="Le Vinh Thinh" userId="7b31fadc-e233-4086-a9fa-8d2746a5e226" providerId="ADAL" clId="{AAFA86D8-3660-4574-927E-670762933EB6}" dt="2021-10-15T10:49:11.630" v="2728"/>
          <ac:inkMkLst>
            <pc:docMk/>
            <pc:sldMk cId="0" sldId="310"/>
            <ac:inkMk id="173579" creationId="{A352C15D-45D6-4313-A361-61EBB8EB3FE8}"/>
          </ac:inkMkLst>
        </pc:inkChg>
        <pc:inkChg chg="add mod">
          <ac:chgData name="Le Vinh Thinh" userId="7b31fadc-e233-4086-a9fa-8d2746a5e226" providerId="ADAL" clId="{AAFA86D8-3660-4574-927E-670762933EB6}" dt="2021-10-15T10:49:11.630" v="2728"/>
          <ac:inkMkLst>
            <pc:docMk/>
            <pc:sldMk cId="0" sldId="310"/>
            <ac:inkMk id="173580" creationId="{3CCD1D41-455B-4830-9B11-A5177A8EF503}"/>
          </ac:inkMkLst>
        </pc:inkChg>
        <pc:inkChg chg="add mod">
          <ac:chgData name="Le Vinh Thinh" userId="7b31fadc-e233-4086-a9fa-8d2746a5e226" providerId="ADAL" clId="{AAFA86D8-3660-4574-927E-670762933EB6}" dt="2021-10-15T10:49:11.630" v="2728"/>
          <ac:inkMkLst>
            <pc:docMk/>
            <pc:sldMk cId="0" sldId="310"/>
            <ac:inkMk id="173581" creationId="{CC6B876F-799A-4311-B794-69BB4F1150DE}"/>
          </ac:inkMkLst>
        </pc:inkChg>
        <pc:inkChg chg="add del mod">
          <ac:chgData name="Le Vinh Thinh" userId="7b31fadc-e233-4086-a9fa-8d2746a5e226" providerId="ADAL" clId="{AAFA86D8-3660-4574-927E-670762933EB6}" dt="2021-10-15T10:49:18.080" v="2731" actId="478"/>
          <ac:inkMkLst>
            <pc:docMk/>
            <pc:sldMk cId="0" sldId="310"/>
            <ac:inkMk id="173583" creationId="{AAF410D6-04B3-41CF-ADFB-DF5572547620}"/>
          </ac:inkMkLst>
        </pc:inkChg>
        <pc:inkChg chg="add mod">
          <ac:chgData name="Le Vinh Thinh" userId="7b31fadc-e233-4086-a9fa-8d2746a5e226" providerId="ADAL" clId="{AAFA86D8-3660-4574-927E-670762933EB6}" dt="2021-10-15T10:49:11.630" v="2728"/>
          <ac:inkMkLst>
            <pc:docMk/>
            <pc:sldMk cId="0" sldId="310"/>
            <ac:inkMk id="173585" creationId="{55DD471B-1649-4BC8-8800-3AEB21AAB760}"/>
          </ac:inkMkLst>
        </pc:inkChg>
        <pc:inkChg chg="add mod">
          <ac:chgData name="Le Vinh Thinh" userId="7b31fadc-e233-4086-a9fa-8d2746a5e226" providerId="ADAL" clId="{AAFA86D8-3660-4574-927E-670762933EB6}" dt="2021-10-15T10:49:11.630" v="2728"/>
          <ac:inkMkLst>
            <pc:docMk/>
            <pc:sldMk cId="0" sldId="310"/>
            <ac:inkMk id="173586" creationId="{F8D4CCA7-7F7B-47F7-9574-84BEFE89973E}"/>
          </ac:inkMkLst>
        </pc:inkChg>
        <pc:inkChg chg="add mod">
          <ac:chgData name="Le Vinh Thinh" userId="7b31fadc-e233-4086-a9fa-8d2746a5e226" providerId="ADAL" clId="{AAFA86D8-3660-4574-927E-670762933EB6}" dt="2021-10-15T10:49:11.630" v="2728"/>
          <ac:inkMkLst>
            <pc:docMk/>
            <pc:sldMk cId="0" sldId="310"/>
            <ac:inkMk id="173588" creationId="{7E2D495A-72A6-4304-98AB-7A347B0A14A3}"/>
          </ac:inkMkLst>
        </pc:inkChg>
        <pc:inkChg chg="add mod">
          <ac:chgData name="Le Vinh Thinh" userId="7b31fadc-e233-4086-a9fa-8d2746a5e226" providerId="ADAL" clId="{AAFA86D8-3660-4574-927E-670762933EB6}" dt="2021-10-15T10:49:11.630" v="2728"/>
          <ac:inkMkLst>
            <pc:docMk/>
            <pc:sldMk cId="0" sldId="310"/>
            <ac:inkMk id="173589" creationId="{B9EB69A2-C3F1-47E2-89A2-3FCD4EAAA567}"/>
          </ac:inkMkLst>
        </pc:inkChg>
        <pc:inkChg chg="add mod">
          <ac:chgData name="Le Vinh Thinh" userId="7b31fadc-e233-4086-a9fa-8d2746a5e226" providerId="ADAL" clId="{AAFA86D8-3660-4574-927E-670762933EB6}" dt="2021-10-15T10:49:11.630" v="2728"/>
          <ac:inkMkLst>
            <pc:docMk/>
            <pc:sldMk cId="0" sldId="310"/>
            <ac:inkMk id="173591" creationId="{05EE8FE2-B38F-4BA0-8FF1-FE4C3D0DF062}"/>
          </ac:inkMkLst>
        </pc:inkChg>
        <pc:inkChg chg="add mod">
          <ac:chgData name="Le Vinh Thinh" userId="7b31fadc-e233-4086-a9fa-8d2746a5e226" providerId="ADAL" clId="{AAFA86D8-3660-4574-927E-670762933EB6}" dt="2021-10-15T10:49:11.630" v="2728"/>
          <ac:inkMkLst>
            <pc:docMk/>
            <pc:sldMk cId="0" sldId="310"/>
            <ac:inkMk id="173592" creationId="{D914A6A1-4D08-4A91-AB6C-1EFB5E520453}"/>
          </ac:inkMkLst>
        </pc:inkChg>
        <pc:inkChg chg="add mod">
          <ac:chgData name="Le Vinh Thinh" userId="7b31fadc-e233-4086-a9fa-8d2746a5e226" providerId="ADAL" clId="{AAFA86D8-3660-4574-927E-670762933EB6}" dt="2021-10-15T10:49:35.431" v="2748"/>
          <ac:inkMkLst>
            <pc:docMk/>
            <pc:sldMk cId="0" sldId="310"/>
            <ac:inkMk id="173594" creationId="{24D3B2CF-AEB3-4C4C-AA41-3CE52F870A30}"/>
          </ac:inkMkLst>
        </pc:inkChg>
        <pc:inkChg chg="add mod">
          <ac:chgData name="Le Vinh Thinh" userId="7b31fadc-e233-4086-a9fa-8d2746a5e226" providerId="ADAL" clId="{AAFA86D8-3660-4574-927E-670762933EB6}" dt="2021-10-15T10:49:35.431" v="2748"/>
          <ac:inkMkLst>
            <pc:docMk/>
            <pc:sldMk cId="0" sldId="310"/>
            <ac:inkMk id="173595" creationId="{4F16A913-B467-47C8-95F8-0E4175A98622}"/>
          </ac:inkMkLst>
        </pc:inkChg>
        <pc:inkChg chg="add mod">
          <ac:chgData name="Le Vinh Thinh" userId="7b31fadc-e233-4086-a9fa-8d2746a5e226" providerId="ADAL" clId="{AAFA86D8-3660-4574-927E-670762933EB6}" dt="2021-10-15T10:49:35.431" v="2748"/>
          <ac:inkMkLst>
            <pc:docMk/>
            <pc:sldMk cId="0" sldId="310"/>
            <ac:inkMk id="173596" creationId="{0A0D66A6-1F09-477D-9887-2F82C2208FA1}"/>
          </ac:inkMkLst>
        </pc:inkChg>
        <pc:inkChg chg="add mod">
          <ac:chgData name="Le Vinh Thinh" userId="7b31fadc-e233-4086-a9fa-8d2746a5e226" providerId="ADAL" clId="{AAFA86D8-3660-4574-927E-670762933EB6}" dt="2021-10-15T10:49:35.431" v="2748"/>
          <ac:inkMkLst>
            <pc:docMk/>
            <pc:sldMk cId="0" sldId="310"/>
            <ac:inkMk id="173597" creationId="{C324A4F1-D5DA-44F2-80C1-259938AD1CE0}"/>
          </ac:inkMkLst>
        </pc:inkChg>
        <pc:inkChg chg="add del mod">
          <ac:chgData name="Le Vinh Thinh" userId="7b31fadc-e233-4086-a9fa-8d2746a5e226" providerId="ADAL" clId="{AAFA86D8-3660-4574-927E-670762933EB6}" dt="2021-10-15T10:49:45.670" v="2751" actId="478"/>
          <ac:inkMkLst>
            <pc:docMk/>
            <pc:sldMk cId="0" sldId="310"/>
            <ac:inkMk id="173599" creationId="{15F9B858-19BB-4DF5-8270-2CC0867214A6}"/>
          </ac:inkMkLst>
        </pc:inkChg>
        <pc:inkChg chg="add mod">
          <ac:chgData name="Le Vinh Thinh" userId="7b31fadc-e233-4086-a9fa-8d2746a5e226" providerId="ADAL" clId="{AAFA86D8-3660-4574-927E-670762933EB6}" dt="2021-10-15T10:49:35.431" v="2748"/>
          <ac:inkMkLst>
            <pc:docMk/>
            <pc:sldMk cId="0" sldId="310"/>
            <ac:inkMk id="173601" creationId="{4C060B82-DEC8-4174-9216-3A579759092E}"/>
          </ac:inkMkLst>
        </pc:inkChg>
        <pc:inkChg chg="add mod">
          <ac:chgData name="Le Vinh Thinh" userId="7b31fadc-e233-4086-a9fa-8d2746a5e226" providerId="ADAL" clId="{AAFA86D8-3660-4574-927E-670762933EB6}" dt="2021-10-15T10:49:35.431" v="2748"/>
          <ac:inkMkLst>
            <pc:docMk/>
            <pc:sldMk cId="0" sldId="310"/>
            <ac:inkMk id="173602" creationId="{168F7127-D75C-4FF9-A83F-F3C7BEB39A4E}"/>
          </ac:inkMkLst>
        </pc:inkChg>
        <pc:inkChg chg="add mod">
          <ac:chgData name="Le Vinh Thinh" userId="7b31fadc-e233-4086-a9fa-8d2746a5e226" providerId="ADAL" clId="{AAFA86D8-3660-4574-927E-670762933EB6}" dt="2021-10-15T10:49:33.033" v="2743"/>
          <ac:inkMkLst>
            <pc:docMk/>
            <pc:sldMk cId="0" sldId="310"/>
            <ac:inkMk id="173603" creationId="{D95C2C90-0236-4C99-9635-A8A98457B313}"/>
          </ac:inkMkLst>
        </pc:inkChg>
        <pc:inkChg chg="add mod">
          <ac:chgData name="Le Vinh Thinh" userId="7b31fadc-e233-4086-a9fa-8d2746a5e226" providerId="ADAL" clId="{AAFA86D8-3660-4574-927E-670762933EB6}" dt="2021-10-15T10:49:33.033" v="2743"/>
          <ac:inkMkLst>
            <pc:docMk/>
            <pc:sldMk cId="0" sldId="310"/>
            <ac:inkMk id="173604" creationId="{E21E001C-60A2-40BB-8F27-F9373560DDE0}"/>
          </ac:inkMkLst>
        </pc:inkChg>
        <pc:inkChg chg="add mod">
          <ac:chgData name="Le Vinh Thinh" userId="7b31fadc-e233-4086-a9fa-8d2746a5e226" providerId="ADAL" clId="{AAFA86D8-3660-4574-927E-670762933EB6}" dt="2021-10-15T10:49:35.431" v="2748"/>
          <ac:inkMkLst>
            <pc:docMk/>
            <pc:sldMk cId="0" sldId="310"/>
            <ac:inkMk id="173607" creationId="{4EA0E522-43EA-45C9-8EFD-A72BF27E281E}"/>
          </ac:inkMkLst>
        </pc:inkChg>
        <pc:inkChg chg="add mod">
          <ac:chgData name="Le Vinh Thinh" userId="7b31fadc-e233-4086-a9fa-8d2746a5e226" providerId="ADAL" clId="{AAFA86D8-3660-4574-927E-670762933EB6}" dt="2021-10-15T10:49:35.431" v="2748"/>
          <ac:inkMkLst>
            <pc:docMk/>
            <pc:sldMk cId="0" sldId="310"/>
            <ac:inkMk id="173608" creationId="{A4D9FF6A-5F7B-42EC-A6D2-BFB8DBDCEED8}"/>
          </ac:inkMkLst>
        </pc:inkChg>
        <pc:inkChg chg="add mod">
          <ac:chgData name="Le Vinh Thinh" userId="7b31fadc-e233-4086-a9fa-8d2746a5e226" providerId="ADAL" clId="{AAFA86D8-3660-4574-927E-670762933EB6}" dt="2021-10-15T10:49:35.431" v="2748"/>
          <ac:inkMkLst>
            <pc:docMk/>
            <pc:sldMk cId="0" sldId="310"/>
            <ac:inkMk id="173609" creationId="{DD556282-391B-4D9C-9A3A-256AA36D0379}"/>
          </ac:inkMkLst>
        </pc:inkChg>
        <pc:inkChg chg="add mod">
          <ac:chgData name="Le Vinh Thinh" userId="7b31fadc-e233-4086-a9fa-8d2746a5e226" providerId="ADAL" clId="{AAFA86D8-3660-4574-927E-670762933EB6}" dt="2021-10-15T10:49:35.431" v="2748"/>
          <ac:inkMkLst>
            <pc:docMk/>
            <pc:sldMk cId="0" sldId="310"/>
            <ac:inkMk id="173610" creationId="{675ED25F-68F3-45AE-9A5E-B23761ECB950}"/>
          </ac:inkMkLst>
        </pc:inkChg>
        <pc:inkChg chg="add del">
          <ac:chgData name="Le Vinh Thinh" userId="7b31fadc-e233-4086-a9fa-8d2746a5e226" providerId="ADAL" clId="{AAFA86D8-3660-4574-927E-670762933EB6}" dt="2021-10-15T10:49:48.711" v="2753" actId="478"/>
          <ac:inkMkLst>
            <pc:docMk/>
            <pc:sldMk cId="0" sldId="310"/>
            <ac:inkMk id="173612" creationId="{96DC9C38-9888-4B5B-BC49-1187AD04D89E}"/>
          </ac:inkMkLst>
        </pc:inkChg>
        <pc:inkChg chg="add mod">
          <ac:chgData name="Le Vinh Thinh" userId="7b31fadc-e233-4086-a9fa-8d2746a5e226" providerId="ADAL" clId="{AAFA86D8-3660-4574-927E-670762933EB6}" dt="2021-10-15T10:50:03.693" v="2757"/>
          <ac:inkMkLst>
            <pc:docMk/>
            <pc:sldMk cId="0" sldId="310"/>
            <ac:inkMk id="173613" creationId="{ACB084C9-C8E0-4378-893A-E47CC6C73252}"/>
          </ac:inkMkLst>
        </pc:inkChg>
        <pc:inkChg chg="add mod">
          <ac:chgData name="Le Vinh Thinh" userId="7b31fadc-e233-4086-a9fa-8d2746a5e226" providerId="ADAL" clId="{AAFA86D8-3660-4574-927E-670762933EB6}" dt="2021-10-15T10:50:03.693" v="2757"/>
          <ac:inkMkLst>
            <pc:docMk/>
            <pc:sldMk cId="0" sldId="310"/>
            <ac:inkMk id="173614" creationId="{7E0CBA7D-B1B7-4030-AA51-360F6E7D3C24}"/>
          </ac:inkMkLst>
        </pc:inkChg>
        <pc:inkChg chg="add del">
          <ac:chgData name="Le Vinh Thinh" userId="7b31fadc-e233-4086-a9fa-8d2746a5e226" providerId="ADAL" clId="{AAFA86D8-3660-4574-927E-670762933EB6}" dt="2021-10-15T10:50:15.524" v="2760" actId="478"/>
          <ac:inkMkLst>
            <pc:docMk/>
            <pc:sldMk cId="0" sldId="310"/>
            <ac:inkMk id="173616" creationId="{5B00B6E6-BA47-408D-AAF8-290EC94AD787}"/>
          </ac:inkMkLst>
        </pc:inkChg>
      </pc:sldChg>
      <pc:sldChg chg="addSp delSp modSp mod">
        <pc:chgData name="Le Vinh Thinh" userId="7b31fadc-e233-4086-a9fa-8d2746a5e226" providerId="ADAL" clId="{AAFA86D8-3660-4574-927E-670762933EB6}" dt="2021-10-15T10:38:53.649" v="2479" actId="478"/>
        <pc:sldMkLst>
          <pc:docMk/>
          <pc:sldMk cId="0" sldId="487"/>
        </pc:sldMkLst>
        <pc:grpChg chg="del mod">
          <ac:chgData name="Le Vinh Thinh" userId="7b31fadc-e233-4086-a9fa-8d2746a5e226" providerId="ADAL" clId="{AAFA86D8-3660-4574-927E-670762933EB6}" dt="2021-10-12T07:01:28.806" v="890"/>
          <ac:grpSpMkLst>
            <pc:docMk/>
            <pc:sldMk cId="0" sldId="487"/>
            <ac:grpSpMk id="4" creationId="{0CF48BE6-EF8A-4129-BEAE-B71F60CDC1FA}"/>
          </ac:grpSpMkLst>
        </pc:grpChg>
        <pc:grpChg chg="del mod">
          <ac:chgData name="Le Vinh Thinh" userId="7b31fadc-e233-4086-a9fa-8d2746a5e226" providerId="ADAL" clId="{AAFA86D8-3660-4574-927E-670762933EB6}" dt="2021-10-12T07:01:28.806" v="890"/>
          <ac:grpSpMkLst>
            <pc:docMk/>
            <pc:sldMk cId="0" sldId="487"/>
            <ac:grpSpMk id="11" creationId="{437B069F-83D1-40C6-9D5C-C8460F285BF1}"/>
          </ac:grpSpMkLst>
        </pc:grpChg>
        <pc:grpChg chg="del mod">
          <ac:chgData name="Le Vinh Thinh" userId="7b31fadc-e233-4086-a9fa-8d2746a5e226" providerId="ADAL" clId="{AAFA86D8-3660-4574-927E-670762933EB6}" dt="2021-10-12T07:01:28.806" v="890"/>
          <ac:grpSpMkLst>
            <pc:docMk/>
            <pc:sldMk cId="0" sldId="487"/>
            <ac:grpSpMk id="14" creationId="{EF2562A0-A3A8-40C5-A4DB-972398685041}"/>
          </ac:grpSpMkLst>
        </pc:grpChg>
        <pc:grpChg chg="del mod">
          <ac:chgData name="Le Vinh Thinh" userId="7b31fadc-e233-4086-a9fa-8d2746a5e226" providerId="ADAL" clId="{AAFA86D8-3660-4574-927E-670762933EB6}" dt="2021-10-12T07:01:41.374" v="893"/>
          <ac:grpSpMkLst>
            <pc:docMk/>
            <pc:sldMk cId="0" sldId="487"/>
            <ac:grpSpMk id="16" creationId="{09215860-432A-46CB-9FD9-EB5A624F4BF5}"/>
          </ac:grpSpMkLst>
        </pc:grpChg>
        <pc:grpChg chg="del mod">
          <ac:chgData name="Le Vinh Thinh" userId="7b31fadc-e233-4086-a9fa-8d2746a5e226" providerId="ADAL" clId="{AAFA86D8-3660-4574-927E-670762933EB6}" dt="2021-10-12T07:01:46.640" v="895"/>
          <ac:grpSpMkLst>
            <pc:docMk/>
            <pc:sldMk cId="0" sldId="487"/>
            <ac:grpSpMk id="19" creationId="{F35F716D-3FEE-4628-B189-5DB4BDBA7D0A}"/>
          </ac:grpSpMkLst>
        </pc:grpChg>
        <pc:grpChg chg="del mod">
          <ac:chgData name="Le Vinh Thinh" userId="7b31fadc-e233-4086-a9fa-8d2746a5e226" providerId="ADAL" clId="{AAFA86D8-3660-4574-927E-670762933EB6}" dt="2021-10-12T07:02:22.709" v="909"/>
          <ac:grpSpMkLst>
            <pc:docMk/>
            <pc:sldMk cId="0" sldId="487"/>
            <ac:grpSpMk id="21" creationId="{6B9BFE72-0006-4B8F-8E36-1AC35E91739A}"/>
          </ac:grpSpMkLst>
        </pc:grpChg>
        <pc:grpChg chg="del mod">
          <ac:chgData name="Le Vinh Thinh" userId="7b31fadc-e233-4086-a9fa-8d2746a5e226" providerId="ADAL" clId="{AAFA86D8-3660-4574-927E-670762933EB6}" dt="2021-10-12T07:03:12.079" v="927" actId="478"/>
          <ac:grpSpMkLst>
            <pc:docMk/>
            <pc:sldMk cId="0" sldId="487"/>
            <ac:grpSpMk id="24" creationId="{48DCA384-C76E-4253-B9A3-76FBE39C4010}"/>
          </ac:grpSpMkLst>
        </pc:grpChg>
        <pc:grpChg chg="del mod">
          <ac:chgData name="Le Vinh Thinh" userId="7b31fadc-e233-4086-a9fa-8d2746a5e226" providerId="ADAL" clId="{AAFA86D8-3660-4574-927E-670762933EB6}" dt="2021-10-12T07:03:11.033" v="926" actId="478"/>
          <ac:grpSpMkLst>
            <pc:docMk/>
            <pc:sldMk cId="0" sldId="487"/>
            <ac:grpSpMk id="27" creationId="{DDA3F1C2-1061-4F2A-9741-C5E7693E4638}"/>
          </ac:grpSpMkLst>
        </pc:grpChg>
        <pc:grpChg chg="mod">
          <ac:chgData name="Le Vinh Thinh" userId="7b31fadc-e233-4086-a9fa-8d2746a5e226" providerId="ADAL" clId="{AAFA86D8-3660-4574-927E-670762933EB6}" dt="2021-10-12T07:02:15.375" v="905"/>
          <ac:grpSpMkLst>
            <pc:docMk/>
            <pc:sldMk cId="0" sldId="487"/>
            <ac:grpSpMk id="31" creationId="{D2F59461-CFFB-442B-BE66-0E3313C8F767}"/>
          </ac:grpSpMkLst>
        </pc:grpChg>
        <pc:grpChg chg="del mod">
          <ac:chgData name="Le Vinh Thinh" userId="7b31fadc-e233-4086-a9fa-8d2746a5e226" providerId="ADAL" clId="{AAFA86D8-3660-4574-927E-670762933EB6}" dt="2021-10-12T07:02:50.697" v="917"/>
          <ac:grpSpMkLst>
            <pc:docMk/>
            <pc:sldMk cId="0" sldId="487"/>
            <ac:grpSpMk id="35" creationId="{C5942FD3-A6D8-48DA-A882-A02C56F3D61D}"/>
          </ac:grpSpMkLst>
        </pc:grpChg>
        <pc:grpChg chg="del mod">
          <ac:chgData name="Le Vinh Thinh" userId="7b31fadc-e233-4086-a9fa-8d2746a5e226" providerId="ADAL" clId="{AAFA86D8-3660-4574-927E-670762933EB6}" dt="2021-10-12T07:02:50.697" v="917"/>
          <ac:grpSpMkLst>
            <pc:docMk/>
            <pc:sldMk cId="0" sldId="487"/>
            <ac:grpSpMk id="38" creationId="{64DA37B7-40F3-47E7-AD81-7B8AE0485CB9}"/>
          </ac:grpSpMkLst>
        </pc:grpChg>
        <pc:grpChg chg="del mod">
          <ac:chgData name="Le Vinh Thinh" userId="7b31fadc-e233-4086-a9fa-8d2746a5e226" providerId="ADAL" clId="{AAFA86D8-3660-4574-927E-670762933EB6}" dt="2021-10-12T07:03:10.147" v="925" actId="478"/>
          <ac:grpSpMkLst>
            <pc:docMk/>
            <pc:sldMk cId="0" sldId="487"/>
            <ac:grpSpMk id="43" creationId="{8A8D36F3-CBE6-498F-863E-55E1D0496688}"/>
          </ac:grpSpMkLst>
        </pc:grpChg>
        <pc:grpChg chg="del mod">
          <ac:chgData name="Le Vinh Thinh" userId="7b31fadc-e233-4086-a9fa-8d2746a5e226" providerId="ADAL" clId="{AAFA86D8-3660-4574-927E-670762933EB6}" dt="2021-10-12T07:03:01.099" v="918" actId="478"/>
          <ac:grpSpMkLst>
            <pc:docMk/>
            <pc:sldMk cId="0" sldId="487"/>
            <ac:grpSpMk id="44" creationId="{A478392B-1A15-478D-AADF-45A8EC2F8C26}"/>
          </ac:grpSpMkLst>
        </pc:grpChg>
        <pc:grpChg chg="del mod">
          <ac:chgData name="Le Vinh Thinh" userId="7b31fadc-e233-4086-a9fa-8d2746a5e226" providerId="ADAL" clId="{AAFA86D8-3660-4574-927E-670762933EB6}" dt="2021-10-12T07:03:49.451" v="940"/>
          <ac:grpSpMkLst>
            <pc:docMk/>
            <pc:sldMk cId="0" sldId="487"/>
            <ac:grpSpMk id="50" creationId="{9AB527BA-8260-4E3C-B867-10D9065BFE7F}"/>
          </ac:grpSpMkLst>
        </pc:grpChg>
        <pc:grpChg chg="del mod">
          <ac:chgData name="Le Vinh Thinh" userId="7b31fadc-e233-4086-a9fa-8d2746a5e226" providerId="ADAL" clId="{AAFA86D8-3660-4574-927E-670762933EB6}" dt="2021-10-12T07:03:40.657" v="937"/>
          <ac:grpSpMkLst>
            <pc:docMk/>
            <pc:sldMk cId="0" sldId="487"/>
            <ac:grpSpMk id="51" creationId="{C13CA24C-EA02-4F9E-AA74-D9A38B7BE14A}"/>
          </ac:grpSpMkLst>
        </pc:grpChg>
        <pc:grpChg chg="del mod">
          <ac:chgData name="Le Vinh Thinh" userId="7b31fadc-e233-4086-a9fa-8d2746a5e226" providerId="ADAL" clId="{AAFA86D8-3660-4574-927E-670762933EB6}" dt="2021-10-12T07:03:49.451" v="940"/>
          <ac:grpSpMkLst>
            <pc:docMk/>
            <pc:sldMk cId="0" sldId="487"/>
            <ac:grpSpMk id="54" creationId="{070C6F46-75C3-4045-B11F-9CBE20946AE5}"/>
          </ac:grpSpMkLst>
        </pc:grpChg>
        <pc:grpChg chg="del mod">
          <ac:chgData name="Le Vinh Thinh" userId="7b31fadc-e233-4086-a9fa-8d2746a5e226" providerId="ADAL" clId="{AAFA86D8-3660-4574-927E-670762933EB6}" dt="2021-10-12T07:03:56.802" v="945"/>
          <ac:grpSpMkLst>
            <pc:docMk/>
            <pc:sldMk cId="0" sldId="487"/>
            <ac:grpSpMk id="57" creationId="{EBF2BE4D-7441-4D32-87FA-C4867FF2BC86}"/>
          </ac:grpSpMkLst>
        </pc:grpChg>
        <pc:grpChg chg="del mod">
          <ac:chgData name="Le Vinh Thinh" userId="7b31fadc-e233-4086-a9fa-8d2746a5e226" providerId="ADAL" clId="{AAFA86D8-3660-4574-927E-670762933EB6}" dt="2021-10-12T07:04:08.218" v="948" actId="478"/>
          <ac:grpSpMkLst>
            <pc:docMk/>
            <pc:sldMk cId="0" sldId="487"/>
            <ac:grpSpMk id="62" creationId="{BE1CA1B5-505E-4D99-9883-B74B795B9321}"/>
          </ac:grpSpMkLst>
        </pc:grpChg>
        <pc:grpChg chg="del mod">
          <ac:chgData name="Le Vinh Thinh" userId="7b31fadc-e233-4086-a9fa-8d2746a5e226" providerId="ADAL" clId="{AAFA86D8-3660-4574-927E-670762933EB6}" dt="2021-10-15T10:38:42.907" v="2471" actId="478"/>
          <ac:grpSpMkLst>
            <pc:docMk/>
            <pc:sldMk cId="0" sldId="487"/>
            <ac:grpSpMk id="169991" creationId="{2A900790-E388-4D72-A169-C3FDCC650D83}"/>
          </ac:grpSpMkLst>
        </pc:grpChg>
        <pc:grpChg chg="del mod">
          <ac:chgData name="Le Vinh Thinh" userId="7b31fadc-e233-4086-a9fa-8d2746a5e226" providerId="ADAL" clId="{AAFA86D8-3660-4574-927E-670762933EB6}" dt="2021-10-15T10:38:45.800" v="2474" actId="478"/>
          <ac:grpSpMkLst>
            <pc:docMk/>
            <pc:sldMk cId="0" sldId="487"/>
            <ac:grpSpMk id="169995" creationId="{08D02FD7-5BC8-408F-85FB-F9D4D208E3C9}"/>
          </ac:grpSpMkLst>
        </pc:grpChg>
        <pc:grpChg chg="del mod">
          <ac:chgData name="Le Vinh Thinh" userId="7b31fadc-e233-4086-a9fa-8d2746a5e226" providerId="ADAL" clId="{AAFA86D8-3660-4574-927E-670762933EB6}" dt="2021-10-15T10:38:14.200" v="2461"/>
          <ac:grpSpMkLst>
            <pc:docMk/>
            <pc:sldMk cId="0" sldId="487"/>
            <ac:grpSpMk id="170000" creationId="{00983ECB-B5DF-49D5-A323-745B17A9AF19}"/>
          </ac:grpSpMkLst>
        </pc:grpChg>
        <pc:grpChg chg="del mod">
          <ac:chgData name="Le Vinh Thinh" userId="7b31fadc-e233-4086-a9fa-8d2746a5e226" providerId="ADAL" clId="{AAFA86D8-3660-4574-927E-670762933EB6}" dt="2021-10-15T10:38:47.329" v="2475" actId="478"/>
          <ac:grpSpMkLst>
            <pc:docMk/>
            <pc:sldMk cId="0" sldId="487"/>
            <ac:grpSpMk id="170005" creationId="{2A18C810-48BC-48A1-BD47-37AD1E789361}"/>
          </ac:grpSpMkLst>
        </pc:grpChg>
        <pc:grpChg chg="del mod">
          <ac:chgData name="Le Vinh Thinh" userId="7b31fadc-e233-4086-a9fa-8d2746a5e226" providerId="ADAL" clId="{AAFA86D8-3660-4574-927E-670762933EB6}" dt="2021-10-15T10:38:26.026" v="2466"/>
          <ac:grpSpMkLst>
            <pc:docMk/>
            <pc:sldMk cId="0" sldId="487"/>
            <ac:grpSpMk id="170008" creationId="{5C7AF6F6-A247-4DF8-B564-17074B5B687D}"/>
          </ac:grpSpMkLst>
        </pc:grpChg>
        <pc:grpChg chg="del mod">
          <ac:chgData name="Le Vinh Thinh" userId="7b31fadc-e233-4086-a9fa-8d2746a5e226" providerId="ADAL" clId="{AAFA86D8-3660-4574-927E-670762933EB6}" dt="2021-10-15T10:38:35.279" v="2469"/>
          <ac:grpSpMkLst>
            <pc:docMk/>
            <pc:sldMk cId="0" sldId="487"/>
            <ac:grpSpMk id="170010" creationId="{3B0CB4FB-FB85-4DF2-B3BC-82112E26AD7C}"/>
          </ac:grpSpMkLst>
        </pc:grpChg>
        <pc:grpChg chg="del mod">
          <ac:chgData name="Le Vinh Thinh" userId="7b31fadc-e233-4086-a9fa-8d2746a5e226" providerId="ADAL" clId="{AAFA86D8-3660-4574-927E-670762933EB6}" dt="2021-10-15T10:38:53.649" v="2479" actId="478"/>
          <ac:grpSpMkLst>
            <pc:docMk/>
            <pc:sldMk cId="0" sldId="487"/>
            <ac:grpSpMk id="170013" creationId="{6894C312-FC8C-4809-B0A0-AA344CA8B3B6}"/>
          </ac:grpSpMkLst>
        </pc:grpChg>
        <pc:picChg chg="add del">
          <ac:chgData name="Le Vinh Thinh" userId="7b31fadc-e233-4086-a9fa-8d2746a5e226" providerId="ADAL" clId="{AAFA86D8-3660-4574-927E-670762933EB6}" dt="2021-10-12T07:03:08.164" v="924" actId="478"/>
          <ac:picMkLst>
            <pc:docMk/>
            <pc:sldMk cId="0" sldId="487"/>
            <ac:picMk id="169987" creationId="{CD88F9AD-EEB1-4674-A9C9-CCA525BC1BF2}"/>
          </ac:picMkLst>
        </pc:picChg>
        <pc:picChg chg="add del">
          <ac:chgData name="Le Vinh Thinh" userId="7b31fadc-e233-4086-a9fa-8d2746a5e226" providerId="ADAL" clId="{AAFA86D8-3660-4574-927E-670762933EB6}" dt="2021-10-15T10:38:51.356" v="2478" actId="478"/>
          <ac:picMkLst>
            <pc:docMk/>
            <pc:sldMk cId="0" sldId="487"/>
            <ac:picMk id="169988" creationId="{3DA59131-1671-4626-BF5B-DB56F315EB17}"/>
          </ac:picMkLst>
        </pc:picChg>
        <pc:inkChg chg="add mod">
          <ac:chgData name="Le Vinh Thinh" userId="7b31fadc-e233-4086-a9fa-8d2746a5e226" providerId="ADAL" clId="{AAFA86D8-3660-4574-927E-670762933EB6}" dt="2021-10-12T07:02:50.697" v="917"/>
          <ac:inkMkLst>
            <pc:docMk/>
            <pc:sldMk cId="0" sldId="487"/>
            <ac:inkMk id="2" creationId="{6D21ADBF-A021-45E0-8B85-C4B1A1322D89}"/>
          </ac:inkMkLst>
        </pc:inkChg>
        <pc:inkChg chg="add mod">
          <ac:chgData name="Le Vinh Thinh" userId="7b31fadc-e233-4086-a9fa-8d2746a5e226" providerId="ADAL" clId="{AAFA86D8-3660-4574-927E-670762933EB6}" dt="2021-10-12T07:02:50.697" v="917"/>
          <ac:inkMkLst>
            <pc:docMk/>
            <pc:sldMk cId="0" sldId="487"/>
            <ac:inkMk id="3" creationId="{948C1345-D032-4734-BD03-C07E4B34969A}"/>
          </ac:inkMkLst>
        </pc:inkChg>
        <pc:inkChg chg="add del">
          <ac:chgData name="Le Vinh Thinh" userId="7b31fadc-e233-4086-a9fa-8d2746a5e226" providerId="ADAL" clId="{AAFA86D8-3660-4574-927E-670762933EB6}" dt="2021-10-12T07:03:05.668" v="922" actId="478"/>
          <ac:inkMkLst>
            <pc:docMk/>
            <pc:sldMk cId="0" sldId="487"/>
            <ac:inkMk id="5" creationId="{6392175E-8E18-4D56-A626-DB43529602A8}"/>
          </ac:inkMkLst>
        </pc:inkChg>
        <pc:inkChg chg="add del">
          <ac:chgData name="Le Vinh Thinh" userId="7b31fadc-e233-4086-a9fa-8d2746a5e226" providerId="ADAL" clId="{AAFA86D8-3660-4574-927E-670762933EB6}" dt="2021-10-12T07:03:04.745" v="921" actId="478"/>
          <ac:inkMkLst>
            <pc:docMk/>
            <pc:sldMk cId="0" sldId="487"/>
            <ac:inkMk id="6" creationId="{F0CE81BD-8CF3-4462-8A9A-C1B1F9E47537}"/>
          </ac:inkMkLst>
        </pc:inkChg>
        <pc:inkChg chg="add mod">
          <ac:chgData name="Le Vinh Thinh" userId="7b31fadc-e233-4086-a9fa-8d2746a5e226" providerId="ADAL" clId="{AAFA86D8-3660-4574-927E-670762933EB6}" dt="2021-10-12T07:02:50.697" v="917"/>
          <ac:inkMkLst>
            <pc:docMk/>
            <pc:sldMk cId="0" sldId="487"/>
            <ac:inkMk id="7" creationId="{2432AEBF-44CF-4012-9CBF-6ADE0187E2AE}"/>
          </ac:inkMkLst>
        </pc:inkChg>
        <pc:inkChg chg="add mod">
          <ac:chgData name="Le Vinh Thinh" userId="7b31fadc-e233-4086-a9fa-8d2746a5e226" providerId="ADAL" clId="{AAFA86D8-3660-4574-927E-670762933EB6}" dt="2021-10-12T07:02:50.697" v="917"/>
          <ac:inkMkLst>
            <pc:docMk/>
            <pc:sldMk cId="0" sldId="487"/>
            <ac:inkMk id="8" creationId="{CD91DA98-5319-4DF6-83EC-8FD50E2D45FB}"/>
          </ac:inkMkLst>
        </pc:inkChg>
        <pc:inkChg chg="add mod">
          <ac:chgData name="Le Vinh Thinh" userId="7b31fadc-e233-4086-a9fa-8d2746a5e226" providerId="ADAL" clId="{AAFA86D8-3660-4574-927E-670762933EB6}" dt="2021-10-12T07:02:50.697" v="917"/>
          <ac:inkMkLst>
            <pc:docMk/>
            <pc:sldMk cId="0" sldId="487"/>
            <ac:inkMk id="9" creationId="{3C7DECC8-180E-4EF4-BD90-C249EDF3F57C}"/>
          </ac:inkMkLst>
        </pc:inkChg>
        <pc:inkChg chg="add mod">
          <ac:chgData name="Le Vinh Thinh" userId="7b31fadc-e233-4086-a9fa-8d2746a5e226" providerId="ADAL" clId="{AAFA86D8-3660-4574-927E-670762933EB6}" dt="2021-10-12T07:02:50.697" v="917"/>
          <ac:inkMkLst>
            <pc:docMk/>
            <pc:sldMk cId="0" sldId="487"/>
            <ac:inkMk id="10" creationId="{593E7B21-280A-4223-9F78-6C9FED51DF95}"/>
          </ac:inkMkLst>
        </pc:inkChg>
        <pc:inkChg chg="add mod">
          <ac:chgData name="Le Vinh Thinh" userId="7b31fadc-e233-4086-a9fa-8d2746a5e226" providerId="ADAL" clId="{AAFA86D8-3660-4574-927E-670762933EB6}" dt="2021-10-12T07:02:50.697" v="917"/>
          <ac:inkMkLst>
            <pc:docMk/>
            <pc:sldMk cId="0" sldId="487"/>
            <ac:inkMk id="12" creationId="{198F5B07-21F6-40DA-AB79-ABE636C9C2B2}"/>
          </ac:inkMkLst>
        </pc:inkChg>
        <pc:inkChg chg="add mod">
          <ac:chgData name="Le Vinh Thinh" userId="7b31fadc-e233-4086-a9fa-8d2746a5e226" providerId="ADAL" clId="{AAFA86D8-3660-4574-927E-670762933EB6}" dt="2021-10-12T07:02:50.697" v="917"/>
          <ac:inkMkLst>
            <pc:docMk/>
            <pc:sldMk cId="0" sldId="487"/>
            <ac:inkMk id="13" creationId="{549529FF-2997-448B-85C8-204BEA73837A}"/>
          </ac:inkMkLst>
        </pc:inkChg>
        <pc:inkChg chg="add del mod">
          <ac:chgData name="Le Vinh Thinh" userId="7b31fadc-e233-4086-a9fa-8d2746a5e226" providerId="ADAL" clId="{AAFA86D8-3660-4574-927E-670762933EB6}" dt="2021-10-12T07:03:02.573" v="919" actId="478"/>
          <ac:inkMkLst>
            <pc:docMk/>
            <pc:sldMk cId="0" sldId="487"/>
            <ac:inkMk id="15" creationId="{9A557FF1-CC70-4B29-88D9-3CE9BC0BF2EF}"/>
          </ac:inkMkLst>
        </pc:inkChg>
        <pc:inkChg chg="add mod">
          <ac:chgData name="Le Vinh Thinh" userId="7b31fadc-e233-4086-a9fa-8d2746a5e226" providerId="ADAL" clId="{AAFA86D8-3660-4574-927E-670762933EB6}" dt="2021-10-12T07:02:50.697" v="917"/>
          <ac:inkMkLst>
            <pc:docMk/>
            <pc:sldMk cId="0" sldId="487"/>
            <ac:inkMk id="17" creationId="{5BA68B57-93B8-45A7-9675-55C06B859656}"/>
          </ac:inkMkLst>
        </pc:inkChg>
        <pc:inkChg chg="add mod">
          <ac:chgData name="Le Vinh Thinh" userId="7b31fadc-e233-4086-a9fa-8d2746a5e226" providerId="ADAL" clId="{AAFA86D8-3660-4574-927E-670762933EB6}" dt="2021-10-12T07:02:50.697" v="917"/>
          <ac:inkMkLst>
            <pc:docMk/>
            <pc:sldMk cId="0" sldId="487"/>
            <ac:inkMk id="18" creationId="{64A704ED-8611-4E24-B8E8-92DEAF7AEE91}"/>
          </ac:inkMkLst>
        </pc:inkChg>
        <pc:inkChg chg="add del mod">
          <ac:chgData name="Le Vinh Thinh" userId="7b31fadc-e233-4086-a9fa-8d2746a5e226" providerId="ADAL" clId="{AAFA86D8-3660-4574-927E-670762933EB6}" dt="2021-10-12T07:03:03.722" v="920" actId="478"/>
          <ac:inkMkLst>
            <pc:docMk/>
            <pc:sldMk cId="0" sldId="487"/>
            <ac:inkMk id="20" creationId="{5276C307-A863-400B-88BE-5C63EC0A5655}"/>
          </ac:inkMkLst>
        </pc:inkChg>
        <pc:inkChg chg="add mod">
          <ac:chgData name="Le Vinh Thinh" userId="7b31fadc-e233-4086-a9fa-8d2746a5e226" providerId="ADAL" clId="{AAFA86D8-3660-4574-927E-670762933EB6}" dt="2021-10-12T07:01:50.997" v="898"/>
          <ac:inkMkLst>
            <pc:docMk/>
            <pc:sldMk cId="0" sldId="487"/>
            <ac:inkMk id="22" creationId="{F1255E0A-4129-4603-9721-71538BDF405B}"/>
          </ac:inkMkLst>
        </pc:inkChg>
        <pc:inkChg chg="add mod">
          <ac:chgData name="Le Vinh Thinh" userId="7b31fadc-e233-4086-a9fa-8d2746a5e226" providerId="ADAL" clId="{AAFA86D8-3660-4574-927E-670762933EB6}" dt="2021-10-12T07:01:50.997" v="898"/>
          <ac:inkMkLst>
            <pc:docMk/>
            <pc:sldMk cId="0" sldId="487"/>
            <ac:inkMk id="23" creationId="{42C1E982-4579-4300-B7F1-859A321DF111}"/>
          </ac:inkMkLst>
        </pc:inkChg>
        <pc:inkChg chg="add mod">
          <ac:chgData name="Le Vinh Thinh" userId="7b31fadc-e233-4086-a9fa-8d2746a5e226" providerId="ADAL" clId="{AAFA86D8-3660-4574-927E-670762933EB6}" dt="2021-10-12T07:02:01.786" v="901"/>
          <ac:inkMkLst>
            <pc:docMk/>
            <pc:sldMk cId="0" sldId="487"/>
            <ac:inkMk id="25" creationId="{D0917EE0-B51A-4441-916A-B1E234150235}"/>
          </ac:inkMkLst>
        </pc:inkChg>
        <pc:inkChg chg="add mod">
          <ac:chgData name="Le Vinh Thinh" userId="7b31fadc-e233-4086-a9fa-8d2746a5e226" providerId="ADAL" clId="{AAFA86D8-3660-4574-927E-670762933EB6}" dt="2021-10-12T07:02:01.786" v="901"/>
          <ac:inkMkLst>
            <pc:docMk/>
            <pc:sldMk cId="0" sldId="487"/>
            <ac:inkMk id="26" creationId="{3548B0DD-6523-42A4-97F6-D6D2EDE6E6BB}"/>
          </ac:inkMkLst>
        </pc:inkChg>
        <pc:inkChg chg="add del">
          <ac:chgData name="Le Vinh Thinh" userId="7b31fadc-e233-4086-a9fa-8d2746a5e226" providerId="ADAL" clId="{AAFA86D8-3660-4574-927E-670762933EB6}" dt="2021-10-12T07:03:13.122" v="928" actId="478"/>
          <ac:inkMkLst>
            <pc:docMk/>
            <pc:sldMk cId="0" sldId="487"/>
            <ac:inkMk id="28" creationId="{19169A9B-B2E3-4192-B9B8-44B6EADCD0E9}"/>
          </ac:inkMkLst>
        </pc:inkChg>
        <pc:inkChg chg="add mod">
          <ac:chgData name="Le Vinh Thinh" userId="7b31fadc-e233-4086-a9fa-8d2746a5e226" providerId="ADAL" clId="{AAFA86D8-3660-4574-927E-670762933EB6}" dt="2021-10-12T07:02:15.375" v="905"/>
          <ac:inkMkLst>
            <pc:docMk/>
            <pc:sldMk cId="0" sldId="487"/>
            <ac:inkMk id="29" creationId="{ACC24A3C-18E3-4838-B553-686E2CF95E66}"/>
          </ac:inkMkLst>
        </pc:inkChg>
        <pc:inkChg chg="add mod">
          <ac:chgData name="Le Vinh Thinh" userId="7b31fadc-e233-4086-a9fa-8d2746a5e226" providerId="ADAL" clId="{AAFA86D8-3660-4574-927E-670762933EB6}" dt="2021-10-12T07:02:15.375" v="905"/>
          <ac:inkMkLst>
            <pc:docMk/>
            <pc:sldMk cId="0" sldId="487"/>
            <ac:inkMk id="30" creationId="{578C85AD-17A7-43A6-BD0D-83145D626345}"/>
          </ac:inkMkLst>
        </pc:inkChg>
        <pc:inkChg chg="add mod">
          <ac:chgData name="Le Vinh Thinh" userId="7b31fadc-e233-4086-a9fa-8d2746a5e226" providerId="ADAL" clId="{AAFA86D8-3660-4574-927E-670762933EB6}" dt="2021-10-12T07:02:50.697" v="917"/>
          <ac:inkMkLst>
            <pc:docMk/>
            <pc:sldMk cId="0" sldId="487"/>
            <ac:inkMk id="32" creationId="{23153800-A8E0-4DAE-A59C-11C46B1FB916}"/>
          </ac:inkMkLst>
        </pc:inkChg>
        <pc:inkChg chg="add mod">
          <ac:chgData name="Le Vinh Thinh" userId="7b31fadc-e233-4086-a9fa-8d2746a5e226" providerId="ADAL" clId="{AAFA86D8-3660-4574-927E-670762933EB6}" dt="2021-10-12T07:02:50.697" v="917"/>
          <ac:inkMkLst>
            <pc:docMk/>
            <pc:sldMk cId="0" sldId="487"/>
            <ac:inkMk id="33" creationId="{38FBFF2C-1F6E-4CAA-A637-DE189B438BEE}"/>
          </ac:inkMkLst>
        </pc:inkChg>
        <pc:inkChg chg="add mod">
          <ac:chgData name="Le Vinh Thinh" userId="7b31fadc-e233-4086-a9fa-8d2746a5e226" providerId="ADAL" clId="{AAFA86D8-3660-4574-927E-670762933EB6}" dt="2021-10-12T07:02:50.697" v="917"/>
          <ac:inkMkLst>
            <pc:docMk/>
            <pc:sldMk cId="0" sldId="487"/>
            <ac:inkMk id="34" creationId="{0833002E-7B6B-4540-9587-6FC741D60F1E}"/>
          </ac:inkMkLst>
        </pc:inkChg>
        <pc:inkChg chg="add mod">
          <ac:chgData name="Le Vinh Thinh" userId="7b31fadc-e233-4086-a9fa-8d2746a5e226" providerId="ADAL" clId="{AAFA86D8-3660-4574-927E-670762933EB6}" dt="2021-10-12T07:02:50.697" v="917"/>
          <ac:inkMkLst>
            <pc:docMk/>
            <pc:sldMk cId="0" sldId="487"/>
            <ac:inkMk id="36" creationId="{F0FCD3A5-88B6-4772-AC32-8BEF847A3A29}"/>
          </ac:inkMkLst>
        </pc:inkChg>
        <pc:inkChg chg="add mod">
          <ac:chgData name="Le Vinh Thinh" userId="7b31fadc-e233-4086-a9fa-8d2746a5e226" providerId="ADAL" clId="{AAFA86D8-3660-4574-927E-670762933EB6}" dt="2021-10-12T07:02:50.697" v="917"/>
          <ac:inkMkLst>
            <pc:docMk/>
            <pc:sldMk cId="0" sldId="487"/>
            <ac:inkMk id="37" creationId="{50650296-3EF8-47D8-8F1E-1A612B767EFF}"/>
          </ac:inkMkLst>
        </pc:inkChg>
        <pc:inkChg chg="add mod">
          <ac:chgData name="Le Vinh Thinh" userId="7b31fadc-e233-4086-a9fa-8d2746a5e226" providerId="ADAL" clId="{AAFA86D8-3660-4574-927E-670762933EB6}" dt="2021-10-12T07:02:50.697" v="917"/>
          <ac:inkMkLst>
            <pc:docMk/>
            <pc:sldMk cId="0" sldId="487"/>
            <ac:inkMk id="39" creationId="{62838BA2-EB4E-40E6-AECC-4A1ABA9FA02C}"/>
          </ac:inkMkLst>
        </pc:inkChg>
        <pc:inkChg chg="add mod">
          <ac:chgData name="Le Vinh Thinh" userId="7b31fadc-e233-4086-a9fa-8d2746a5e226" providerId="ADAL" clId="{AAFA86D8-3660-4574-927E-670762933EB6}" dt="2021-10-12T07:02:50.697" v="917"/>
          <ac:inkMkLst>
            <pc:docMk/>
            <pc:sldMk cId="0" sldId="487"/>
            <ac:inkMk id="40" creationId="{0CE2BE12-C78B-49C6-903D-0A24CF264D3D}"/>
          </ac:inkMkLst>
        </pc:inkChg>
        <pc:inkChg chg="add mod">
          <ac:chgData name="Le Vinh Thinh" userId="7b31fadc-e233-4086-a9fa-8d2746a5e226" providerId="ADAL" clId="{AAFA86D8-3660-4574-927E-670762933EB6}" dt="2021-10-12T07:02:50.697" v="917"/>
          <ac:inkMkLst>
            <pc:docMk/>
            <pc:sldMk cId="0" sldId="487"/>
            <ac:inkMk id="41" creationId="{5CD61E8E-4293-40AE-BEB3-396F0C42BD7C}"/>
          </ac:inkMkLst>
        </pc:inkChg>
        <pc:inkChg chg="add mod">
          <ac:chgData name="Le Vinh Thinh" userId="7b31fadc-e233-4086-a9fa-8d2746a5e226" providerId="ADAL" clId="{AAFA86D8-3660-4574-927E-670762933EB6}" dt="2021-10-12T07:02:50.697" v="917"/>
          <ac:inkMkLst>
            <pc:docMk/>
            <pc:sldMk cId="0" sldId="487"/>
            <ac:inkMk id="42" creationId="{403EB0A1-1C93-4BE0-A19E-AA186FEB1B6E}"/>
          </ac:inkMkLst>
        </pc:inkChg>
        <pc:inkChg chg="add del">
          <ac:chgData name="Le Vinh Thinh" userId="7b31fadc-e233-4086-a9fa-8d2746a5e226" providerId="ADAL" clId="{AAFA86D8-3660-4574-927E-670762933EB6}" dt="2021-10-12T07:04:06.280" v="947" actId="478"/>
          <ac:inkMkLst>
            <pc:docMk/>
            <pc:sldMk cId="0" sldId="487"/>
            <ac:inkMk id="45" creationId="{4278D9B1-EB4F-4EC9-A1F0-BA74FC5EB5C3}"/>
          </ac:inkMkLst>
        </pc:inkChg>
        <pc:inkChg chg="add mod">
          <ac:chgData name="Le Vinh Thinh" userId="7b31fadc-e233-4086-a9fa-8d2746a5e226" providerId="ADAL" clId="{AAFA86D8-3660-4574-927E-670762933EB6}" dt="2021-10-12T07:03:56.802" v="945"/>
          <ac:inkMkLst>
            <pc:docMk/>
            <pc:sldMk cId="0" sldId="487"/>
            <ac:inkMk id="46" creationId="{F4DD9E76-FBEB-40FD-BFC3-8710563A72AB}"/>
          </ac:inkMkLst>
        </pc:inkChg>
        <pc:inkChg chg="add mod">
          <ac:chgData name="Le Vinh Thinh" userId="7b31fadc-e233-4086-a9fa-8d2746a5e226" providerId="ADAL" clId="{AAFA86D8-3660-4574-927E-670762933EB6}" dt="2021-10-12T07:03:56.802" v="945"/>
          <ac:inkMkLst>
            <pc:docMk/>
            <pc:sldMk cId="0" sldId="487"/>
            <ac:inkMk id="47" creationId="{A59F1DE8-18EC-4DCE-ACB3-5EA838BF10C6}"/>
          </ac:inkMkLst>
        </pc:inkChg>
        <pc:inkChg chg="add mod">
          <ac:chgData name="Le Vinh Thinh" userId="7b31fadc-e233-4086-a9fa-8d2746a5e226" providerId="ADAL" clId="{AAFA86D8-3660-4574-927E-670762933EB6}" dt="2021-10-12T07:03:56.802" v="945"/>
          <ac:inkMkLst>
            <pc:docMk/>
            <pc:sldMk cId="0" sldId="487"/>
            <ac:inkMk id="48" creationId="{0053E5C9-9277-48AB-AA7A-ACC4D3B27D7B}"/>
          </ac:inkMkLst>
        </pc:inkChg>
        <pc:inkChg chg="add mod">
          <ac:chgData name="Le Vinh Thinh" userId="7b31fadc-e233-4086-a9fa-8d2746a5e226" providerId="ADAL" clId="{AAFA86D8-3660-4574-927E-670762933EB6}" dt="2021-10-12T07:03:56.802" v="945"/>
          <ac:inkMkLst>
            <pc:docMk/>
            <pc:sldMk cId="0" sldId="487"/>
            <ac:inkMk id="49" creationId="{C119EEA2-131B-48D9-91D3-C0D46C523AF6}"/>
          </ac:inkMkLst>
        </pc:inkChg>
        <pc:inkChg chg="add mod">
          <ac:chgData name="Le Vinh Thinh" userId="7b31fadc-e233-4086-a9fa-8d2746a5e226" providerId="ADAL" clId="{AAFA86D8-3660-4574-927E-670762933EB6}" dt="2021-10-12T07:03:56.802" v="945"/>
          <ac:inkMkLst>
            <pc:docMk/>
            <pc:sldMk cId="0" sldId="487"/>
            <ac:inkMk id="52" creationId="{1270AA8A-232B-4940-B01C-10F0B0DF8D99}"/>
          </ac:inkMkLst>
        </pc:inkChg>
        <pc:inkChg chg="add mod">
          <ac:chgData name="Le Vinh Thinh" userId="7b31fadc-e233-4086-a9fa-8d2746a5e226" providerId="ADAL" clId="{AAFA86D8-3660-4574-927E-670762933EB6}" dt="2021-10-12T07:03:56.802" v="945"/>
          <ac:inkMkLst>
            <pc:docMk/>
            <pc:sldMk cId="0" sldId="487"/>
            <ac:inkMk id="53" creationId="{D6F6FE4D-FAA1-4010-8929-167922F34438}"/>
          </ac:inkMkLst>
        </pc:inkChg>
        <pc:inkChg chg="add mod">
          <ac:chgData name="Le Vinh Thinh" userId="7b31fadc-e233-4086-a9fa-8d2746a5e226" providerId="ADAL" clId="{AAFA86D8-3660-4574-927E-670762933EB6}" dt="2021-10-12T07:03:56.802" v="945"/>
          <ac:inkMkLst>
            <pc:docMk/>
            <pc:sldMk cId="0" sldId="487"/>
            <ac:inkMk id="55" creationId="{D662A38E-D323-4375-A23B-C2D0BB718BC7}"/>
          </ac:inkMkLst>
        </pc:inkChg>
        <pc:inkChg chg="add mod">
          <ac:chgData name="Le Vinh Thinh" userId="7b31fadc-e233-4086-a9fa-8d2746a5e226" providerId="ADAL" clId="{AAFA86D8-3660-4574-927E-670762933EB6}" dt="2021-10-12T07:03:56.802" v="945"/>
          <ac:inkMkLst>
            <pc:docMk/>
            <pc:sldMk cId="0" sldId="487"/>
            <ac:inkMk id="56" creationId="{0C62D6DC-E518-453C-9D85-07C0CB2A4D4F}"/>
          </ac:inkMkLst>
        </pc:inkChg>
        <pc:inkChg chg="add mod">
          <ac:chgData name="Le Vinh Thinh" userId="7b31fadc-e233-4086-a9fa-8d2746a5e226" providerId="ADAL" clId="{AAFA86D8-3660-4574-927E-670762933EB6}" dt="2021-10-12T07:03:56.802" v="945"/>
          <ac:inkMkLst>
            <pc:docMk/>
            <pc:sldMk cId="0" sldId="487"/>
            <ac:inkMk id="58" creationId="{4C8DC496-D5B0-4A87-BA17-1E0B4953E3E5}"/>
          </ac:inkMkLst>
        </pc:inkChg>
        <pc:inkChg chg="add mod">
          <ac:chgData name="Le Vinh Thinh" userId="7b31fadc-e233-4086-a9fa-8d2746a5e226" providerId="ADAL" clId="{AAFA86D8-3660-4574-927E-670762933EB6}" dt="2021-10-12T07:03:56.802" v="945"/>
          <ac:inkMkLst>
            <pc:docMk/>
            <pc:sldMk cId="0" sldId="487"/>
            <ac:inkMk id="59" creationId="{F89591B9-DE4E-4B84-B306-1F1F97ECDBF0}"/>
          </ac:inkMkLst>
        </pc:inkChg>
        <pc:inkChg chg="add del">
          <ac:chgData name="Le Vinh Thinh" userId="7b31fadc-e233-4086-a9fa-8d2746a5e226" providerId="ADAL" clId="{AAFA86D8-3660-4574-927E-670762933EB6}" dt="2021-10-12T07:04:05.092" v="946" actId="478"/>
          <ac:inkMkLst>
            <pc:docMk/>
            <pc:sldMk cId="0" sldId="487"/>
            <ac:inkMk id="60" creationId="{6DD682DD-4A47-4E10-A1F5-5FFC5D8FEC63}"/>
          </ac:inkMkLst>
        </pc:inkChg>
        <pc:inkChg chg="add mod">
          <ac:chgData name="Le Vinh Thinh" userId="7b31fadc-e233-4086-a9fa-8d2746a5e226" providerId="ADAL" clId="{AAFA86D8-3660-4574-927E-670762933EB6}" dt="2021-10-12T07:03:56.802" v="945"/>
          <ac:inkMkLst>
            <pc:docMk/>
            <pc:sldMk cId="0" sldId="487"/>
            <ac:inkMk id="61" creationId="{D930D70D-E859-4FD3-83F2-9705D101376D}"/>
          </ac:inkMkLst>
        </pc:inkChg>
        <pc:inkChg chg="add del">
          <ac:chgData name="Le Vinh Thinh" userId="7b31fadc-e233-4086-a9fa-8d2746a5e226" providerId="ADAL" clId="{AAFA86D8-3660-4574-927E-670762933EB6}" dt="2021-10-15T10:38:41.835" v="2470" actId="478"/>
          <ac:inkMkLst>
            <pc:docMk/>
            <pc:sldMk cId="0" sldId="487"/>
            <ac:inkMk id="63" creationId="{3C017DE2-FE92-4E3B-93F7-73D9AF88259B}"/>
          </ac:inkMkLst>
        </pc:inkChg>
        <pc:inkChg chg="add del">
          <ac:chgData name="Le Vinh Thinh" userId="7b31fadc-e233-4086-a9fa-8d2746a5e226" providerId="ADAL" clId="{AAFA86D8-3660-4574-927E-670762933EB6}" dt="2021-10-15T10:38:43.855" v="2472" actId="478"/>
          <ac:inkMkLst>
            <pc:docMk/>
            <pc:sldMk cId="0" sldId="487"/>
            <ac:inkMk id="169984" creationId="{BCD56E61-2663-4ABC-9CAB-C2F42429D696}"/>
          </ac:inkMkLst>
        </pc:inkChg>
        <pc:inkChg chg="add mod">
          <ac:chgData name="Le Vinh Thinh" userId="7b31fadc-e233-4086-a9fa-8d2746a5e226" providerId="ADAL" clId="{AAFA86D8-3660-4574-927E-670762933EB6}" dt="2021-10-15T10:37:47.889" v="2446"/>
          <ac:inkMkLst>
            <pc:docMk/>
            <pc:sldMk cId="0" sldId="487"/>
            <ac:inkMk id="169985" creationId="{B6EBA85F-596C-4395-B4A6-862D9BAB974E}"/>
          </ac:inkMkLst>
        </pc:inkChg>
        <pc:inkChg chg="add mod">
          <ac:chgData name="Le Vinh Thinh" userId="7b31fadc-e233-4086-a9fa-8d2746a5e226" providerId="ADAL" clId="{AAFA86D8-3660-4574-927E-670762933EB6}" dt="2021-10-15T10:37:47.889" v="2446"/>
          <ac:inkMkLst>
            <pc:docMk/>
            <pc:sldMk cId="0" sldId="487"/>
            <ac:inkMk id="169990" creationId="{C32CB4CC-CFF8-4A8E-BABF-3EC9B4C32A95}"/>
          </ac:inkMkLst>
        </pc:inkChg>
        <pc:inkChg chg="add mod">
          <ac:chgData name="Le Vinh Thinh" userId="7b31fadc-e233-4086-a9fa-8d2746a5e226" providerId="ADAL" clId="{AAFA86D8-3660-4574-927E-670762933EB6}" dt="2021-10-15T10:37:54.368" v="2450"/>
          <ac:inkMkLst>
            <pc:docMk/>
            <pc:sldMk cId="0" sldId="487"/>
            <ac:inkMk id="169992" creationId="{7FCB5282-1852-4AB1-9F79-110C25DB322E}"/>
          </ac:inkMkLst>
        </pc:inkChg>
        <pc:inkChg chg="add mod">
          <ac:chgData name="Le Vinh Thinh" userId="7b31fadc-e233-4086-a9fa-8d2746a5e226" providerId="ADAL" clId="{AAFA86D8-3660-4574-927E-670762933EB6}" dt="2021-10-15T10:37:54.368" v="2450"/>
          <ac:inkMkLst>
            <pc:docMk/>
            <pc:sldMk cId="0" sldId="487"/>
            <ac:inkMk id="169993" creationId="{0F96293C-529C-4226-AECC-53B7F7C64857}"/>
          </ac:inkMkLst>
        </pc:inkChg>
        <pc:inkChg chg="add mod">
          <ac:chgData name="Le Vinh Thinh" userId="7b31fadc-e233-4086-a9fa-8d2746a5e226" providerId="ADAL" clId="{AAFA86D8-3660-4574-927E-670762933EB6}" dt="2021-10-15T10:37:54.368" v="2450"/>
          <ac:inkMkLst>
            <pc:docMk/>
            <pc:sldMk cId="0" sldId="487"/>
            <ac:inkMk id="169994" creationId="{BBBB6A92-41F7-46B6-A7F5-2063CDAF243D}"/>
          </ac:inkMkLst>
        </pc:inkChg>
        <pc:inkChg chg="add del">
          <ac:chgData name="Le Vinh Thinh" userId="7b31fadc-e233-4086-a9fa-8d2746a5e226" providerId="ADAL" clId="{AAFA86D8-3660-4574-927E-670762933EB6}" dt="2021-10-15T10:38:44.677" v="2473" actId="478"/>
          <ac:inkMkLst>
            <pc:docMk/>
            <pc:sldMk cId="0" sldId="487"/>
            <ac:inkMk id="169996" creationId="{4C8FCFC3-CC92-4DF7-B859-30C3C23438FC}"/>
          </ac:inkMkLst>
        </pc:inkChg>
        <pc:inkChg chg="add del">
          <ac:chgData name="Le Vinh Thinh" userId="7b31fadc-e233-4086-a9fa-8d2746a5e226" providerId="ADAL" clId="{AAFA86D8-3660-4574-927E-670762933EB6}" dt="2021-10-15T10:38:05.084" v="2453" actId="478"/>
          <ac:inkMkLst>
            <pc:docMk/>
            <pc:sldMk cId="0" sldId="487"/>
            <ac:inkMk id="169997" creationId="{EE4EA94C-7A20-47DD-BA8F-6569993CED5C}"/>
          </ac:inkMkLst>
        </pc:inkChg>
        <pc:inkChg chg="add mod">
          <ac:chgData name="Le Vinh Thinh" userId="7b31fadc-e233-4086-a9fa-8d2746a5e226" providerId="ADAL" clId="{AAFA86D8-3660-4574-927E-670762933EB6}" dt="2021-10-15T10:38:14.200" v="2461"/>
          <ac:inkMkLst>
            <pc:docMk/>
            <pc:sldMk cId="0" sldId="487"/>
            <ac:inkMk id="169998" creationId="{9B43981F-B31A-4EF5-853F-0F3840AEE901}"/>
          </ac:inkMkLst>
        </pc:inkChg>
        <pc:inkChg chg="add mod">
          <ac:chgData name="Le Vinh Thinh" userId="7b31fadc-e233-4086-a9fa-8d2746a5e226" providerId="ADAL" clId="{AAFA86D8-3660-4574-927E-670762933EB6}" dt="2021-10-15T10:38:14.200" v="2461"/>
          <ac:inkMkLst>
            <pc:docMk/>
            <pc:sldMk cId="0" sldId="487"/>
            <ac:inkMk id="169999" creationId="{5A5630B3-E54E-455F-A1C5-615E8DC5E13E}"/>
          </ac:inkMkLst>
        </pc:inkChg>
        <pc:inkChg chg="add mod">
          <ac:chgData name="Le Vinh Thinh" userId="7b31fadc-e233-4086-a9fa-8d2746a5e226" providerId="ADAL" clId="{AAFA86D8-3660-4574-927E-670762933EB6}" dt="2021-10-15T10:38:14.200" v="2461"/>
          <ac:inkMkLst>
            <pc:docMk/>
            <pc:sldMk cId="0" sldId="487"/>
            <ac:inkMk id="170001" creationId="{F24E4247-ED3F-4E56-B84C-1E45867DFB39}"/>
          </ac:inkMkLst>
        </pc:inkChg>
        <pc:inkChg chg="add mod">
          <ac:chgData name="Le Vinh Thinh" userId="7b31fadc-e233-4086-a9fa-8d2746a5e226" providerId="ADAL" clId="{AAFA86D8-3660-4574-927E-670762933EB6}" dt="2021-10-15T10:38:14.200" v="2461"/>
          <ac:inkMkLst>
            <pc:docMk/>
            <pc:sldMk cId="0" sldId="487"/>
            <ac:inkMk id="170002" creationId="{1DBA39E5-B5BD-46F9-99E5-E2CE95C18456}"/>
          </ac:inkMkLst>
        </pc:inkChg>
        <pc:inkChg chg="add mod">
          <ac:chgData name="Le Vinh Thinh" userId="7b31fadc-e233-4086-a9fa-8d2746a5e226" providerId="ADAL" clId="{AAFA86D8-3660-4574-927E-670762933EB6}" dt="2021-10-15T10:38:14.200" v="2461"/>
          <ac:inkMkLst>
            <pc:docMk/>
            <pc:sldMk cId="0" sldId="487"/>
            <ac:inkMk id="170003" creationId="{D9AC49BB-834C-4357-A6F7-C9E8CF6F4F61}"/>
          </ac:inkMkLst>
        </pc:inkChg>
        <pc:inkChg chg="add mod">
          <ac:chgData name="Le Vinh Thinh" userId="7b31fadc-e233-4086-a9fa-8d2746a5e226" providerId="ADAL" clId="{AAFA86D8-3660-4574-927E-670762933EB6}" dt="2021-10-15T10:38:14.200" v="2461"/>
          <ac:inkMkLst>
            <pc:docMk/>
            <pc:sldMk cId="0" sldId="487"/>
            <ac:inkMk id="170004" creationId="{B8EA7F35-AC0C-4F2C-A0E2-77D896735E8F}"/>
          </ac:inkMkLst>
        </pc:inkChg>
        <pc:inkChg chg="add mod">
          <ac:chgData name="Le Vinh Thinh" userId="7b31fadc-e233-4086-a9fa-8d2746a5e226" providerId="ADAL" clId="{AAFA86D8-3660-4574-927E-670762933EB6}" dt="2021-10-15T10:38:35.279" v="2469"/>
          <ac:inkMkLst>
            <pc:docMk/>
            <pc:sldMk cId="0" sldId="487"/>
            <ac:inkMk id="170006" creationId="{751413AC-061E-4318-A71A-4487996BEA7B}"/>
          </ac:inkMkLst>
        </pc:inkChg>
        <pc:inkChg chg="add mod">
          <ac:chgData name="Le Vinh Thinh" userId="7b31fadc-e233-4086-a9fa-8d2746a5e226" providerId="ADAL" clId="{AAFA86D8-3660-4574-927E-670762933EB6}" dt="2021-10-15T10:38:35.279" v="2469"/>
          <ac:inkMkLst>
            <pc:docMk/>
            <pc:sldMk cId="0" sldId="487"/>
            <ac:inkMk id="170007" creationId="{76864EE6-9E2C-4FCB-86A7-DE9E5AB09A08}"/>
          </ac:inkMkLst>
        </pc:inkChg>
        <pc:inkChg chg="add mod">
          <ac:chgData name="Le Vinh Thinh" userId="7b31fadc-e233-4086-a9fa-8d2746a5e226" providerId="ADAL" clId="{AAFA86D8-3660-4574-927E-670762933EB6}" dt="2021-10-15T10:38:35.279" v="2469"/>
          <ac:inkMkLst>
            <pc:docMk/>
            <pc:sldMk cId="0" sldId="487"/>
            <ac:inkMk id="170009" creationId="{AA598A52-4C64-4A4A-87A0-A64F5E33A5F4}"/>
          </ac:inkMkLst>
        </pc:inkChg>
        <pc:inkChg chg="add del">
          <ac:chgData name="Le Vinh Thinh" userId="7b31fadc-e233-4086-a9fa-8d2746a5e226" providerId="ADAL" clId="{AAFA86D8-3660-4574-927E-670762933EB6}" dt="2021-10-15T10:38:48.566" v="2476" actId="478"/>
          <ac:inkMkLst>
            <pc:docMk/>
            <pc:sldMk cId="0" sldId="487"/>
            <ac:inkMk id="170011" creationId="{3286F234-BC6C-493C-810F-67BE4B96BE1D}"/>
          </ac:inkMkLst>
        </pc:inkChg>
        <pc:inkChg chg="add mod">
          <ac:chgData name="Le Vinh Thinh" userId="7b31fadc-e233-4086-a9fa-8d2746a5e226" providerId="ADAL" clId="{AAFA86D8-3660-4574-927E-670762933EB6}" dt="2021-10-15T10:38:35.279" v="2469"/>
          <ac:inkMkLst>
            <pc:docMk/>
            <pc:sldMk cId="0" sldId="487"/>
            <ac:inkMk id="170012" creationId="{3FC87EC3-1413-4B86-A936-3DC99BCA72BE}"/>
          </ac:inkMkLst>
        </pc:inkChg>
      </pc:sldChg>
      <pc:sldChg chg="addSp delSp modSp mod">
        <pc:chgData name="Le Vinh Thinh" userId="7b31fadc-e233-4086-a9fa-8d2746a5e226" providerId="ADAL" clId="{AAFA86D8-3660-4574-927E-670762933EB6}" dt="2021-10-15T10:39:53.633" v="2494" actId="478"/>
        <pc:sldMkLst>
          <pc:docMk/>
          <pc:sldMk cId="0" sldId="488"/>
        </pc:sldMkLst>
        <pc:grpChg chg="del mod">
          <ac:chgData name="Le Vinh Thinh" userId="7b31fadc-e233-4086-a9fa-8d2746a5e226" providerId="ADAL" clId="{AAFA86D8-3660-4574-927E-670762933EB6}" dt="2021-10-12T07:04:27.159" v="954"/>
          <ac:grpSpMkLst>
            <pc:docMk/>
            <pc:sldMk cId="0" sldId="488"/>
            <ac:grpSpMk id="4" creationId="{EC9B7464-F0F6-41F4-9961-415AE7BB202D}"/>
          </ac:grpSpMkLst>
        </pc:grpChg>
        <pc:grpChg chg="del mod">
          <ac:chgData name="Le Vinh Thinh" userId="7b31fadc-e233-4086-a9fa-8d2746a5e226" providerId="ADAL" clId="{AAFA86D8-3660-4574-927E-670762933EB6}" dt="2021-10-12T07:04:53.673" v="958"/>
          <ac:grpSpMkLst>
            <pc:docMk/>
            <pc:sldMk cId="0" sldId="488"/>
            <ac:grpSpMk id="7" creationId="{4020287B-6A74-43CF-AB83-550FEB0E98BC}"/>
          </ac:grpSpMkLst>
        </pc:grpChg>
        <pc:grpChg chg="del mod">
          <ac:chgData name="Le Vinh Thinh" userId="7b31fadc-e233-4086-a9fa-8d2746a5e226" providerId="ADAL" clId="{AAFA86D8-3660-4574-927E-670762933EB6}" dt="2021-10-12T07:05:47.120" v="968" actId="478"/>
          <ac:grpSpMkLst>
            <pc:docMk/>
            <pc:sldMk cId="0" sldId="488"/>
            <ac:grpSpMk id="11" creationId="{E8948730-E8C5-4910-AB8D-60320B2C410D}"/>
          </ac:grpSpMkLst>
        </pc:grpChg>
        <pc:grpChg chg="del mod">
          <ac:chgData name="Le Vinh Thinh" userId="7b31fadc-e233-4086-a9fa-8d2746a5e226" providerId="ADAL" clId="{AAFA86D8-3660-4574-927E-670762933EB6}" dt="2021-10-12T07:05:37.075" v="967"/>
          <ac:grpSpMkLst>
            <pc:docMk/>
            <pc:sldMk cId="0" sldId="488"/>
            <ac:grpSpMk id="14" creationId="{6C5DA86F-2E2C-401D-A1F0-B7280ABC3445}"/>
          </ac:grpSpMkLst>
        </pc:grpChg>
        <pc:grpChg chg="del mod">
          <ac:chgData name="Le Vinh Thinh" userId="7b31fadc-e233-4086-a9fa-8d2746a5e226" providerId="ADAL" clId="{AAFA86D8-3660-4574-927E-670762933EB6}" dt="2021-10-12T07:05:48.213" v="969" actId="478"/>
          <ac:grpSpMkLst>
            <pc:docMk/>
            <pc:sldMk cId="0" sldId="488"/>
            <ac:grpSpMk id="17" creationId="{5EC9E4D3-015F-40A3-ACFA-95269574BC55}"/>
          </ac:grpSpMkLst>
        </pc:grpChg>
        <pc:grpChg chg="del mod">
          <ac:chgData name="Le Vinh Thinh" userId="7b31fadc-e233-4086-a9fa-8d2746a5e226" providerId="ADAL" clId="{AAFA86D8-3660-4574-927E-670762933EB6}" dt="2021-10-12T07:05:52.285" v="972" actId="478"/>
          <ac:grpSpMkLst>
            <pc:docMk/>
            <pc:sldMk cId="0" sldId="488"/>
            <ac:grpSpMk id="20" creationId="{B3BF7EA8-3197-4468-93A6-FEA708C123FC}"/>
          </ac:grpSpMkLst>
        </pc:grpChg>
        <pc:grpChg chg="del mod">
          <ac:chgData name="Le Vinh Thinh" userId="7b31fadc-e233-4086-a9fa-8d2746a5e226" providerId="ADAL" clId="{AAFA86D8-3660-4574-927E-670762933EB6}" dt="2021-10-12T07:06:12.562" v="980"/>
          <ac:grpSpMkLst>
            <pc:docMk/>
            <pc:sldMk cId="0" sldId="488"/>
            <ac:grpSpMk id="24" creationId="{71E48225-D141-4B63-B3D0-831EE94E6632}"/>
          </ac:grpSpMkLst>
        </pc:grpChg>
        <pc:grpChg chg="del mod">
          <ac:chgData name="Le Vinh Thinh" userId="7b31fadc-e233-4086-a9fa-8d2746a5e226" providerId="ADAL" clId="{AAFA86D8-3660-4574-927E-670762933EB6}" dt="2021-10-12T07:06:43.461" v="1003" actId="478"/>
          <ac:grpSpMkLst>
            <pc:docMk/>
            <pc:sldMk cId="0" sldId="488"/>
            <ac:grpSpMk id="26" creationId="{28FDB1D9-DAF5-416C-9591-6A55FAF53586}"/>
          </ac:grpSpMkLst>
        </pc:grpChg>
        <pc:grpChg chg="del mod">
          <ac:chgData name="Le Vinh Thinh" userId="7b31fadc-e233-4086-a9fa-8d2746a5e226" providerId="ADAL" clId="{AAFA86D8-3660-4574-927E-670762933EB6}" dt="2021-10-12T07:06:25.030" v="987"/>
          <ac:grpSpMkLst>
            <pc:docMk/>
            <pc:sldMk cId="0" sldId="488"/>
            <ac:grpSpMk id="30" creationId="{BA7F337A-D83A-49EF-8E55-57F089880503}"/>
          </ac:grpSpMkLst>
        </pc:grpChg>
        <pc:grpChg chg="del mod">
          <ac:chgData name="Le Vinh Thinh" userId="7b31fadc-e233-4086-a9fa-8d2746a5e226" providerId="ADAL" clId="{AAFA86D8-3660-4574-927E-670762933EB6}" dt="2021-10-12T07:06:28.086" v="989"/>
          <ac:grpSpMkLst>
            <pc:docMk/>
            <pc:sldMk cId="0" sldId="488"/>
            <ac:grpSpMk id="33" creationId="{4FEC2949-60EC-4D1E-862F-0A161E59912F}"/>
          </ac:grpSpMkLst>
        </pc:grpChg>
        <pc:grpChg chg="del mod">
          <ac:chgData name="Le Vinh Thinh" userId="7b31fadc-e233-4086-a9fa-8d2746a5e226" providerId="ADAL" clId="{AAFA86D8-3660-4574-927E-670762933EB6}" dt="2021-10-12T07:06:42.494" v="1002" actId="478"/>
          <ac:grpSpMkLst>
            <pc:docMk/>
            <pc:sldMk cId="0" sldId="488"/>
            <ac:grpSpMk id="35" creationId="{762F8E55-852C-4FE4-BCC2-2342E33CCC7D}"/>
          </ac:grpSpMkLst>
        </pc:grpChg>
        <pc:grpChg chg="del mod">
          <ac:chgData name="Le Vinh Thinh" userId="7b31fadc-e233-4086-a9fa-8d2746a5e226" providerId="ADAL" clId="{AAFA86D8-3660-4574-927E-670762933EB6}" dt="2021-10-12T07:06:35.936" v="1000"/>
          <ac:grpSpMkLst>
            <pc:docMk/>
            <pc:sldMk cId="0" sldId="488"/>
            <ac:grpSpMk id="38" creationId="{6C91B49A-FD10-45BB-B6E9-555156827AAA}"/>
          </ac:grpSpMkLst>
        </pc:grpChg>
        <pc:grpChg chg="del mod">
          <ac:chgData name="Le Vinh Thinh" userId="7b31fadc-e233-4086-a9fa-8d2746a5e226" providerId="ADAL" clId="{AAFA86D8-3660-4574-927E-670762933EB6}" dt="2021-10-12T07:06:45.038" v="1004" actId="478"/>
          <ac:grpSpMkLst>
            <pc:docMk/>
            <pc:sldMk cId="0" sldId="488"/>
            <ac:grpSpMk id="46" creationId="{A2F16910-13A1-4CFD-9C23-EFF5800034A3}"/>
          </ac:grpSpMkLst>
        </pc:grpChg>
        <pc:grpChg chg="del mod">
          <ac:chgData name="Le Vinh Thinh" userId="7b31fadc-e233-4086-a9fa-8d2746a5e226" providerId="ADAL" clId="{AAFA86D8-3660-4574-927E-670762933EB6}" dt="2021-10-15T10:39:32.267" v="2487"/>
          <ac:grpSpMkLst>
            <pc:docMk/>
            <pc:sldMk cId="0" sldId="488"/>
            <ac:grpSpMk id="51" creationId="{844EE289-78E9-4243-A4D9-524A7D0F9C46}"/>
          </ac:grpSpMkLst>
        </pc:grpChg>
        <pc:grpChg chg="del mod">
          <ac:chgData name="Le Vinh Thinh" userId="7b31fadc-e233-4086-a9fa-8d2746a5e226" providerId="ADAL" clId="{AAFA86D8-3660-4574-927E-670762933EB6}" dt="2021-10-15T10:39:47.490" v="2490" actId="478"/>
          <ac:grpSpMkLst>
            <pc:docMk/>
            <pc:sldMk cId="0" sldId="488"/>
            <ac:grpSpMk id="54" creationId="{40E3A689-AA7E-4245-9491-ED40FFDA276D}"/>
          </ac:grpSpMkLst>
        </pc:grpChg>
        <pc:inkChg chg="add mod">
          <ac:chgData name="Le Vinh Thinh" userId="7b31fadc-e233-4086-a9fa-8d2746a5e226" providerId="ADAL" clId="{AAFA86D8-3660-4574-927E-670762933EB6}" dt="2021-10-12T07:04:53.673" v="958"/>
          <ac:inkMkLst>
            <pc:docMk/>
            <pc:sldMk cId="0" sldId="488"/>
            <ac:inkMk id="2" creationId="{9FC70E7B-F9BE-4C01-B33C-8928C0DEA941}"/>
          </ac:inkMkLst>
        </pc:inkChg>
        <pc:inkChg chg="add mod">
          <ac:chgData name="Le Vinh Thinh" userId="7b31fadc-e233-4086-a9fa-8d2746a5e226" providerId="ADAL" clId="{AAFA86D8-3660-4574-927E-670762933EB6}" dt="2021-10-12T07:04:53.673" v="958"/>
          <ac:inkMkLst>
            <pc:docMk/>
            <pc:sldMk cId="0" sldId="488"/>
            <ac:inkMk id="3" creationId="{E0BB5A77-5254-4B8D-8AC8-FCA6CF7AA5F8}"/>
          </ac:inkMkLst>
        </pc:inkChg>
        <pc:inkChg chg="add del">
          <ac:chgData name="Le Vinh Thinh" userId="7b31fadc-e233-4086-a9fa-8d2746a5e226" providerId="ADAL" clId="{AAFA86D8-3660-4574-927E-670762933EB6}" dt="2021-10-12T07:05:49.356" v="970" actId="478"/>
          <ac:inkMkLst>
            <pc:docMk/>
            <pc:sldMk cId="0" sldId="488"/>
            <ac:inkMk id="5" creationId="{B943D2FA-066D-4508-A974-A39563C594AE}"/>
          </ac:inkMkLst>
        </pc:inkChg>
        <pc:inkChg chg="add del mod">
          <ac:chgData name="Le Vinh Thinh" userId="7b31fadc-e233-4086-a9fa-8d2746a5e226" providerId="ADAL" clId="{AAFA86D8-3660-4574-927E-670762933EB6}" dt="2021-10-12T07:05:50.478" v="971" actId="478"/>
          <ac:inkMkLst>
            <pc:docMk/>
            <pc:sldMk cId="0" sldId="488"/>
            <ac:inkMk id="6" creationId="{07548F61-12B4-4F39-A25D-5029CCCCC719}"/>
          </ac:inkMkLst>
        </pc:inkChg>
        <pc:inkChg chg="add del">
          <ac:chgData name="Le Vinh Thinh" userId="7b31fadc-e233-4086-a9fa-8d2746a5e226" providerId="ADAL" clId="{AAFA86D8-3660-4574-927E-670762933EB6}" dt="2021-10-12T07:05:53.490" v="973" actId="478"/>
          <ac:inkMkLst>
            <pc:docMk/>
            <pc:sldMk cId="0" sldId="488"/>
            <ac:inkMk id="8" creationId="{243334AB-09D0-4D16-ACF8-CE1ECC5ACFE7}"/>
          </ac:inkMkLst>
        </pc:inkChg>
        <pc:inkChg chg="add del">
          <ac:chgData name="Le Vinh Thinh" userId="7b31fadc-e233-4086-a9fa-8d2746a5e226" providerId="ADAL" clId="{AAFA86D8-3660-4574-927E-670762933EB6}" dt="2021-10-12T07:05:54.240" v="974" actId="478"/>
          <ac:inkMkLst>
            <pc:docMk/>
            <pc:sldMk cId="0" sldId="488"/>
            <ac:inkMk id="9" creationId="{4C31275B-C364-42DD-B250-4EEFE98E923B}"/>
          </ac:inkMkLst>
        </pc:inkChg>
        <pc:inkChg chg="add mod">
          <ac:chgData name="Le Vinh Thinh" userId="7b31fadc-e233-4086-a9fa-8d2746a5e226" providerId="ADAL" clId="{AAFA86D8-3660-4574-927E-670762933EB6}" dt="2021-10-12T07:04:53.673" v="958"/>
          <ac:inkMkLst>
            <pc:docMk/>
            <pc:sldMk cId="0" sldId="488"/>
            <ac:inkMk id="10" creationId="{9FBE623B-397B-49A0-8F28-FC3F2768560A}"/>
          </ac:inkMkLst>
        </pc:inkChg>
        <pc:inkChg chg="add mod">
          <ac:chgData name="Le Vinh Thinh" userId="7b31fadc-e233-4086-a9fa-8d2746a5e226" providerId="ADAL" clId="{AAFA86D8-3660-4574-927E-670762933EB6}" dt="2021-10-12T07:05:37.075" v="967"/>
          <ac:inkMkLst>
            <pc:docMk/>
            <pc:sldMk cId="0" sldId="488"/>
            <ac:inkMk id="12" creationId="{260EC96E-3ADB-463F-AC6F-081930C90C7D}"/>
          </ac:inkMkLst>
        </pc:inkChg>
        <pc:inkChg chg="add mod">
          <ac:chgData name="Le Vinh Thinh" userId="7b31fadc-e233-4086-a9fa-8d2746a5e226" providerId="ADAL" clId="{AAFA86D8-3660-4574-927E-670762933EB6}" dt="2021-10-12T07:05:37.075" v="967"/>
          <ac:inkMkLst>
            <pc:docMk/>
            <pc:sldMk cId="0" sldId="488"/>
            <ac:inkMk id="13" creationId="{74A561CC-8865-4BE7-879E-257F9F4E4441}"/>
          </ac:inkMkLst>
        </pc:inkChg>
        <pc:inkChg chg="add mod">
          <ac:chgData name="Le Vinh Thinh" userId="7b31fadc-e233-4086-a9fa-8d2746a5e226" providerId="ADAL" clId="{AAFA86D8-3660-4574-927E-670762933EB6}" dt="2021-10-12T07:05:07.077" v="964"/>
          <ac:inkMkLst>
            <pc:docMk/>
            <pc:sldMk cId="0" sldId="488"/>
            <ac:inkMk id="15" creationId="{0122BD86-A26C-43AC-8558-D73601939BB4}"/>
          </ac:inkMkLst>
        </pc:inkChg>
        <pc:inkChg chg="add mod">
          <ac:chgData name="Le Vinh Thinh" userId="7b31fadc-e233-4086-a9fa-8d2746a5e226" providerId="ADAL" clId="{AAFA86D8-3660-4574-927E-670762933EB6}" dt="2021-10-12T07:05:07.077" v="964"/>
          <ac:inkMkLst>
            <pc:docMk/>
            <pc:sldMk cId="0" sldId="488"/>
            <ac:inkMk id="16" creationId="{4F12E364-60C4-4513-AF12-B9B53471DF26}"/>
          </ac:inkMkLst>
        </pc:inkChg>
        <pc:inkChg chg="add mod">
          <ac:chgData name="Le Vinh Thinh" userId="7b31fadc-e233-4086-a9fa-8d2746a5e226" providerId="ADAL" clId="{AAFA86D8-3660-4574-927E-670762933EB6}" dt="2021-10-12T07:05:37.075" v="967"/>
          <ac:inkMkLst>
            <pc:docMk/>
            <pc:sldMk cId="0" sldId="488"/>
            <ac:inkMk id="18" creationId="{F7A292B4-9D9B-4371-88B4-E0DD8C6E97AB}"/>
          </ac:inkMkLst>
        </pc:inkChg>
        <pc:inkChg chg="add mod">
          <ac:chgData name="Le Vinh Thinh" userId="7b31fadc-e233-4086-a9fa-8d2746a5e226" providerId="ADAL" clId="{AAFA86D8-3660-4574-927E-670762933EB6}" dt="2021-10-12T07:05:37.075" v="967"/>
          <ac:inkMkLst>
            <pc:docMk/>
            <pc:sldMk cId="0" sldId="488"/>
            <ac:inkMk id="19" creationId="{C03A3D52-BD2C-4C8D-B3F5-63FD56EF2A0D}"/>
          </ac:inkMkLst>
        </pc:inkChg>
        <pc:inkChg chg="add mod">
          <ac:chgData name="Le Vinh Thinh" userId="7b31fadc-e233-4086-a9fa-8d2746a5e226" providerId="ADAL" clId="{AAFA86D8-3660-4574-927E-670762933EB6}" dt="2021-10-12T07:06:12.562" v="980"/>
          <ac:inkMkLst>
            <pc:docMk/>
            <pc:sldMk cId="0" sldId="488"/>
            <ac:inkMk id="21" creationId="{F6253657-26A3-4D5A-8E87-FDD7F4287D4B}"/>
          </ac:inkMkLst>
        </pc:inkChg>
        <pc:inkChg chg="add mod">
          <ac:chgData name="Le Vinh Thinh" userId="7b31fadc-e233-4086-a9fa-8d2746a5e226" providerId="ADAL" clId="{AAFA86D8-3660-4574-927E-670762933EB6}" dt="2021-10-12T07:06:12.562" v="980"/>
          <ac:inkMkLst>
            <pc:docMk/>
            <pc:sldMk cId="0" sldId="488"/>
            <ac:inkMk id="22" creationId="{D27DD0F5-92E9-4C25-BEEF-2FC05788627D}"/>
          </ac:inkMkLst>
        </pc:inkChg>
        <pc:inkChg chg="add mod">
          <ac:chgData name="Le Vinh Thinh" userId="7b31fadc-e233-4086-a9fa-8d2746a5e226" providerId="ADAL" clId="{AAFA86D8-3660-4574-927E-670762933EB6}" dt="2021-10-12T07:06:12.562" v="980"/>
          <ac:inkMkLst>
            <pc:docMk/>
            <pc:sldMk cId="0" sldId="488"/>
            <ac:inkMk id="23" creationId="{B2157B6B-28D6-47AF-AA3A-4AC02FC4795B}"/>
          </ac:inkMkLst>
        </pc:inkChg>
        <pc:inkChg chg="add mod">
          <ac:chgData name="Le Vinh Thinh" userId="7b31fadc-e233-4086-a9fa-8d2746a5e226" providerId="ADAL" clId="{AAFA86D8-3660-4574-927E-670762933EB6}" dt="2021-10-12T07:06:12.562" v="980"/>
          <ac:inkMkLst>
            <pc:docMk/>
            <pc:sldMk cId="0" sldId="488"/>
            <ac:inkMk id="25" creationId="{1DFF4832-DCD3-4B0C-92CC-50310C9B627D}"/>
          </ac:inkMkLst>
        </pc:inkChg>
        <pc:inkChg chg="add mod">
          <ac:chgData name="Le Vinh Thinh" userId="7b31fadc-e233-4086-a9fa-8d2746a5e226" providerId="ADAL" clId="{AAFA86D8-3660-4574-927E-670762933EB6}" dt="2021-10-12T07:06:28.086" v="989"/>
          <ac:inkMkLst>
            <pc:docMk/>
            <pc:sldMk cId="0" sldId="488"/>
            <ac:inkMk id="27" creationId="{93EFF4F8-8E66-432C-9255-2060D3838A21}"/>
          </ac:inkMkLst>
        </pc:inkChg>
        <pc:inkChg chg="add mod">
          <ac:chgData name="Le Vinh Thinh" userId="7b31fadc-e233-4086-a9fa-8d2746a5e226" providerId="ADAL" clId="{AAFA86D8-3660-4574-927E-670762933EB6}" dt="2021-10-12T07:06:28.086" v="989"/>
          <ac:inkMkLst>
            <pc:docMk/>
            <pc:sldMk cId="0" sldId="488"/>
            <ac:inkMk id="28" creationId="{2B31A4F7-DD1E-4F6E-AB7E-4B0E0785E867}"/>
          </ac:inkMkLst>
        </pc:inkChg>
        <pc:inkChg chg="add mod">
          <ac:chgData name="Le Vinh Thinh" userId="7b31fadc-e233-4086-a9fa-8d2746a5e226" providerId="ADAL" clId="{AAFA86D8-3660-4574-927E-670762933EB6}" dt="2021-10-12T07:06:28.086" v="989"/>
          <ac:inkMkLst>
            <pc:docMk/>
            <pc:sldMk cId="0" sldId="488"/>
            <ac:inkMk id="29" creationId="{7555811E-CBE9-418E-99D6-70FADB958E58}"/>
          </ac:inkMkLst>
        </pc:inkChg>
        <pc:inkChg chg="add del">
          <ac:chgData name="Le Vinh Thinh" userId="7b31fadc-e233-4086-a9fa-8d2746a5e226" providerId="ADAL" clId="{AAFA86D8-3660-4574-927E-670762933EB6}" dt="2021-10-12T07:06:41.057" v="1001" actId="478"/>
          <ac:inkMkLst>
            <pc:docMk/>
            <pc:sldMk cId="0" sldId="488"/>
            <ac:inkMk id="31" creationId="{72A75933-C528-4CE1-BD08-B1E9EA516E8C}"/>
          </ac:inkMkLst>
        </pc:inkChg>
        <pc:inkChg chg="add mod">
          <ac:chgData name="Le Vinh Thinh" userId="7b31fadc-e233-4086-a9fa-8d2746a5e226" providerId="ADAL" clId="{AAFA86D8-3660-4574-927E-670762933EB6}" dt="2021-10-12T07:06:28.086" v="989"/>
          <ac:inkMkLst>
            <pc:docMk/>
            <pc:sldMk cId="0" sldId="488"/>
            <ac:inkMk id="32" creationId="{533A5576-EA74-4197-AEEE-DD9D3B886A86}"/>
          </ac:inkMkLst>
        </pc:inkChg>
        <pc:inkChg chg="add mod">
          <ac:chgData name="Le Vinh Thinh" userId="7b31fadc-e233-4086-a9fa-8d2746a5e226" providerId="ADAL" clId="{AAFA86D8-3660-4574-927E-670762933EB6}" dt="2021-10-12T07:06:28.086" v="989"/>
          <ac:inkMkLst>
            <pc:docMk/>
            <pc:sldMk cId="0" sldId="488"/>
            <ac:inkMk id="34" creationId="{27729A2B-A944-4BBC-937D-B8207A4EA337}"/>
          </ac:inkMkLst>
        </pc:inkChg>
        <pc:inkChg chg="add mod">
          <ac:chgData name="Le Vinh Thinh" userId="7b31fadc-e233-4086-a9fa-8d2746a5e226" providerId="ADAL" clId="{AAFA86D8-3660-4574-927E-670762933EB6}" dt="2021-10-12T07:06:35.936" v="1000"/>
          <ac:inkMkLst>
            <pc:docMk/>
            <pc:sldMk cId="0" sldId="488"/>
            <ac:inkMk id="36" creationId="{81C08704-ECC7-4D18-AB7F-230BD7A30FA9}"/>
          </ac:inkMkLst>
        </pc:inkChg>
        <pc:inkChg chg="add mod">
          <ac:chgData name="Le Vinh Thinh" userId="7b31fadc-e233-4086-a9fa-8d2746a5e226" providerId="ADAL" clId="{AAFA86D8-3660-4574-927E-670762933EB6}" dt="2021-10-12T07:06:35.936" v="1000"/>
          <ac:inkMkLst>
            <pc:docMk/>
            <pc:sldMk cId="0" sldId="488"/>
            <ac:inkMk id="37" creationId="{CD87C25C-407E-493E-891A-E792BBE1FF82}"/>
          </ac:inkMkLst>
        </pc:inkChg>
        <pc:inkChg chg="add del">
          <ac:chgData name="Le Vinh Thinh" userId="7b31fadc-e233-4086-a9fa-8d2746a5e226" providerId="ADAL" clId="{AAFA86D8-3660-4574-927E-670762933EB6}" dt="2021-10-12T07:06:47.253" v="1005" actId="478"/>
          <ac:inkMkLst>
            <pc:docMk/>
            <pc:sldMk cId="0" sldId="488"/>
            <ac:inkMk id="39" creationId="{296D2E7A-7518-4698-9A5C-4E0575045FF1}"/>
          </ac:inkMkLst>
        </pc:inkChg>
        <pc:inkChg chg="add mod">
          <ac:chgData name="Le Vinh Thinh" userId="7b31fadc-e233-4086-a9fa-8d2746a5e226" providerId="ADAL" clId="{AAFA86D8-3660-4574-927E-670762933EB6}" dt="2021-10-12T07:06:35.936" v="1000"/>
          <ac:inkMkLst>
            <pc:docMk/>
            <pc:sldMk cId="0" sldId="488"/>
            <ac:inkMk id="40" creationId="{380387C5-004A-4D55-B61D-C6B4A347314C}"/>
          </ac:inkMkLst>
        </pc:inkChg>
        <pc:inkChg chg="add mod">
          <ac:chgData name="Le Vinh Thinh" userId="7b31fadc-e233-4086-a9fa-8d2746a5e226" providerId="ADAL" clId="{AAFA86D8-3660-4574-927E-670762933EB6}" dt="2021-10-12T07:06:35.936" v="1000"/>
          <ac:inkMkLst>
            <pc:docMk/>
            <pc:sldMk cId="0" sldId="488"/>
            <ac:inkMk id="41" creationId="{9A37D5B9-AAF5-456D-A09F-0DFCC85D3567}"/>
          </ac:inkMkLst>
        </pc:inkChg>
        <pc:inkChg chg="add mod">
          <ac:chgData name="Le Vinh Thinh" userId="7b31fadc-e233-4086-a9fa-8d2746a5e226" providerId="ADAL" clId="{AAFA86D8-3660-4574-927E-670762933EB6}" dt="2021-10-12T07:06:35.936" v="1000"/>
          <ac:inkMkLst>
            <pc:docMk/>
            <pc:sldMk cId="0" sldId="488"/>
            <ac:inkMk id="42" creationId="{2C2FA48B-B20B-45AD-B763-7B10475B6897}"/>
          </ac:inkMkLst>
        </pc:inkChg>
        <pc:inkChg chg="add mod">
          <ac:chgData name="Le Vinh Thinh" userId="7b31fadc-e233-4086-a9fa-8d2746a5e226" providerId="ADAL" clId="{AAFA86D8-3660-4574-927E-670762933EB6}" dt="2021-10-12T07:06:35.936" v="1000"/>
          <ac:inkMkLst>
            <pc:docMk/>
            <pc:sldMk cId="0" sldId="488"/>
            <ac:inkMk id="43" creationId="{D1F23794-2344-4358-BC8E-9DAAB8DF9D91}"/>
          </ac:inkMkLst>
        </pc:inkChg>
        <pc:inkChg chg="add mod">
          <ac:chgData name="Le Vinh Thinh" userId="7b31fadc-e233-4086-a9fa-8d2746a5e226" providerId="ADAL" clId="{AAFA86D8-3660-4574-927E-670762933EB6}" dt="2021-10-12T07:06:35.936" v="1000"/>
          <ac:inkMkLst>
            <pc:docMk/>
            <pc:sldMk cId="0" sldId="488"/>
            <ac:inkMk id="44" creationId="{26A1914F-EFD2-40C6-AFF7-5CC99E7F9B3B}"/>
          </ac:inkMkLst>
        </pc:inkChg>
        <pc:inkChg chg="add mod">
          <ac:chgData name="Le Vinh Thinh" userId="7b31fadc-e233-4086-a9fa-8d2746a5e226" providerId="ADAL" clId="{AAFA86D8-3660-4574-927E-670762933EB6}" dt="2021-10-12T07:06:35.936" v="1000"/>
          <ac:inkMkLst>
            <pc:docMk/>
            <pc:sldMk cId="0" sldId="488"/>
            <ac:inkMk id="45" creationId="{BBB2CDBC-9282-44FC-9920-1605C2FAF030}"/>
          </ac:inkMkLst>
        </pc:inkChg>
        <pc:inkChg chg="add del">
          <ac:chgData name="Le Vinh Thinh" userId="7b31fadc-e233-4086-a9fa-8d2746a5e226" providerId="ADAL" clId="{AAFA86D8-3660-4574-927E-670762933EB6}" dt="2021-10-15T10:39:51.335" v="2492" actId="478"/>
          <ac:inkMkLst>
            <pc:docMk/>
            <pc:sldMk cId="0" sldId="488"/>
            <ac:inkMk id="47" creationId="{D8E333D7-C87A-49B9-BE31-B5C7990D9C4C}"/>
          </ac:inkMkLst>
        </pc:inkChg>
        <pc:inkChg chg="add del">
          <ac:chgData name="Le Vinh Thinh" userId="7b31fadc-e233-4086-a9fa-8d2746a5e226" providerId="ADAL" clId="{AAFA86D8-3660-4574-927E-670762933EB6}" dt="2021-10-15T10:39:50.242" v="2491" actId="478"/>
          <ac:inkMkLst>
            <pc:docMk/>
            <pc:sldMk cId="0" sldId="488"/>
            <ac:inkMk id="48" creationId="{CB003ED8-FC72-4169-BF74-7DD483B63686}"/>
          </ac:inkMkLst>
        </pc:inkChg>
        <pc:inkChg chg="add mod">
          <ac:chgData name="Le Vinh Thinh" userId="7b31fadc-e233-4086-a9fa-8d2746a5e226" providerId="ADAL" clId="{AAFA86D8-3660-4574-927E-670762933EB6}" dt="2021-10-15T10:39:32.267" v="2487"/>
          <ac:inkMkLst>
            <pc:docMk/>
            <pc:sldMk cId="0" sldId="488"/>
            <ac:inkMk id="49" creationId="{ACF359E7-1D7E-40C3-A84A-8631766D60F6}"/>
          </ac:inkMkLst>
        </pc:inkChg>
        <pc:inkChg chg="add mod">
          <ac:chgData name="Le Vinh Thinh" userId="7b31fadc-e233-4086-a9fa-8d2746a5e226" providerId="ADAL" clId="{AAFA86D8-3660-4574-927E-670762933EB6}" dt="2021-10-15T10:39:32.267" v="2487"/>
          <ac:inkMkLst>
            <pc:docMk/>
            <pc:sldMk cId="0" sldId="488"/>
            <ac:inkMk id="50" creationId="{375EEB16-2FFE-4D13-980A-1503F7C59AA2}"/>
          </ac:inkMkLst>
        </pc:inkChg>
        <pc:inkChg chg="add mod">
          <ac:chgData name="Le Vinh Thinh" userId="7b31fadc-e233-4086-a9fa-8d2746a5e226" providerId="ADAL" clId="{AAFA86D8-3660-4574-927E-670762933EB6}" dt="2021-10-15T10:39:32.267" v="2487"/>
          <ac:inkMkLst>
            <pc:docMk/>
            <pc:sldMk cId="0" sldId="488"/>
            <ac:inkMk id="52" creationId="{0DA85755-41F9-430A-BD9A-72953783D262}"/>
          </ac:inkMkLst>
        </pc:inkChg>
        <pc:inkChg chg="add mod">
          <ac:chgData name="Le Vinh Thinh" userId="7b31fadc-e233-4086-a9fa-8d2746a5e226" providerId="ADAL" clId="{AAFA86D8-3660-4574-927E-670762933EB6}" dt="2021-10-15T10:39:32.267" v="2487"/>
          <ac:inkMkLst>
            <pc:docMk/>
            <pc:sldMk cId="0" sldId="488"/>
            <ac:inkMk id="53" creationId="{E610D37B-0038-410F-BB8C-7B6D68770854}"/>
          </ac:inkMkLst>
        </pc:inkChg>
        <pc:inkChg chg="add del">
          <ac:chgData name="Le Vinh Thinh" userId="7b31fadc-e233-4086-a9fa-8d2746a5e226" providerId="ADAL" clId="{AAFA86D8-3660-4574-927E-670762933EB6}" dt="2021-10-15T10:39:52.357" v="2493" actId="478"/>
          <ac:inkMkLst>
            <pc:docMk/>
            <pc:sldMk cId="0" sldId="488"/>
            <ac:inkMk id="55" creationId="{F4261802-D5FD-40A9-BD8E-6920E0DD3833}"/>
          </ac:inkMkLst>
        </pc:inkChg>
        <pc:inkChg chg="add del">
          <ac:chgData name="Le Vinh Thinh" userId="7b31fadc-e233-4086-a9fa-8d2746a5e226" providerId="ADAL" clId="{AAFA86D8-3660-4574-927E-670762933EB6}" dt="2021-10-15T10:39:53.633" v="2494" actId="478"/>
          <ac:inkMkLst>
            <pc:docMk/>
            <pc:sldMk cId="0" sldId="488"/>
            <ac:inkMk id="56" creationId="{43D945B1-2048-40AB-9B28-38B64CA636AE}"/>
          </ac:inkMkLst>
        </pc:inkChg>
      </pc:sldChg>
      <pc:sldChg chg="addSp delSp modSp mod">
        <pc:chgData name="Le Vinh Thinh" userId="7b31fadc-e233-4086-a9fa-8d2746a5e226" providerId="ADAL" clId="{AAFA86D8-3660-4574-927E-670762933EB6}" dt="2021-10-15T10:51:46.653" v="2764" actId="478"/>
        <pc:sldMkLst>
          <pc:docMk/>
          <pc:sldMk cId="0" sldId="620"/>
        </pc:sldMkLst>
        <pc:grpChg chg="del mod">
          <ac:chgData name="Le Vinh Thinh" userId="7b31fadc-e233-4086-a9fa-8d2746a5e226" providerId="ADAL" clId="{AAFA86D8-3660-4574-927E-670762933EB6}" dt="2021-10-12T07:32:42.913" v="1525" actId="478"/>
          <ac:grpSpMkLst>
            <pc:docMk/>
            <pc:sldMk cId="0" sldId="620"/>
            <ac:grpSpMk id="9" creationId="{604DF438-B85F-45EF-ABCA-4D703155B771}"/>
          </ac:grpSpMkLst>
        </pc:grpChg>
        <pc:inkChg chg="add mod">
          <ac:chgData name="Le Vinh Thinh" userId="7b31fadc-e233-4086-a9fa-8d2746a5e226" providerId="ADAL" clId="{AAFA86D8-3660-4574-927E-670762933EB6}" dt="2021-10-12T07:32:09.411" v="1500"/>
          <ac:inkMkLst>
            <pc:docMk/>
            <pc:sldMk cId="0" sldId="620"/>
            <ac:inkMk id="2" creationId="{D6BF98B3-0406-4249-BFC0-871A40328FB7}"/>
          </ac:inkMkLst>
        </pc:inkChg>
        <pc:inkChg chg="add mod">
          <ac:chgData name="Le Vinh Thinh" userId="7b31fadc-e233-4086-a9fa-8d2746a5e226" providerId="ADAL" clId="{AAFA86D8-3660-4574-927E-670762933EB6}" dt="2021-10-12T07:32:09.411" v="1500"/>
          <ac:inkMkLst>
            <pc:docMk/>
            <pc:sldMk cId="0" sldId="620"/>
            <ac:inkMk id="4" creationId="{8D60AAA1-563A-4776-9A3E-7D8694B8384F}"/>
          </ac:inkMkLst>
        </pc:inkChg>
        <pc:inkChg chg="add mod">
          <ac:chgData name="Le Vinh Thinh" userId="7b31fadc-e233-4086-a9fa-8d2746a5e226" providerId="ADAL" clId="{AAFA86D8-3660-4574-927E-670762933EB6}" dt="2021-10-12T07:32:09.411" v="1500"/>
          <ac:inkMkLst>
            <pc:docMk/>
            <pc:sldMk cId="0" sldId="620"/>
            <ac:inkMk id="5" creationId="{F01D2EE6-857F-4709-9EC1-9B63F4C048E9}"/>
          </ac:inkMkLst>
        </pc:inkChg>
        <pc:inkChg chg="add mod">
          <ac:chgData name="Le Vinh Thinh" userId="7b31fadc-e233-4086-a9fa-8d2746a5e226" providerId="ADAL" clId="{AAFA86D8-3660-4574-927E-670762933EB6}" dt="2021-10-12T07:32:09.411" v="1500"/>
          <ac:inkMkLst>
            <pc:docMk/>
            <pc:sldMk cId="0" sldId="620"/>
            <ac:inkMk id="6" creationId="{214E5D34-12EF-4711-B9EB-8F349F11720F}"/>
          </ac:inkMkLst>
        </pc:inkChg>
        <pc:inkChg chg="add mod">
          <ac:chgData name="Le Vinh Thinh" userId="7b31fadc-e233-4086-a9fa-8d2746a5e226" providerId="ADAL" clId="{AAFA86D8-3660-4574-927E-670762933EB6}" dt="2021-10-12T07:32:09.411" v="1500"/>
          <ac:inkMkLst>
            <pc:docMk/>
            <pc:sldMk cId="0" sldId="620"/>
            <ac:inkMk id="7" creationId="{E25E10C5-1CFC-4045-9E85-737362178B60}"/>
          </ac:inkMkLst>
        </pc:inkChg>
        <pc:inkChg chg="add mod">
          <ac:chgData name="Le Vinh Thinh" userId="7b31fadc-e233-4086-a9fa-8d2746a5e226" providerId="ADAL" clId="{AAFA86D8-3660-4574-927E-670762933EB6}" dt="2021-10-12T07:32:09.411" v="1500"/>
          <ac:inkMkLst>
            <pc:docMk/>
            <pc:sldMk cId="0" sldId="620"/>
            <ac:inkMk id="8" creationId="{15724325-59ED-495F-AA57-D2D8C4248FF6}"/>
          </ac:inkMkLst>
        </pc:inkChg>
        <pc:inkChg chg="add del">
          <ac:chgData name="Le Vinh Thinh" userId="7b31fadc-e233-4086-a9fa-8d2746a5e226" providerId="ADAL" clId="{AAFA86D8-3660-4574-927E-670762933EB6}" dt="2021-10-15T10:51:45.276" v="2763" actId="478"/>
          <ac:inkMkLst>
            <pc:docMk/>
            <pc:sldMk cId="0" sldId="620"/>
            <ac:inkMk id="10" creationId="{4259DB2D-B168-4225-8874-E871E6D9FA09}"/>
          </ac:inkMkLst>
        </pc:inkChg>
        <pc:inkChg chg="add del">
          <ac:chgData name="Le Vinh Thinh" userId="7b31fadc-e233-4086-a9fa-8d2746a5e226" providerId="ADAL" clId="{AAFA86D8-3660-4574-927E-670762933EB6}" dt="2021-10-15T10:51:46.653" v="2764" actId="478"/>
          <ac:inkMkLst>
            <pc:docMk/>
            <pc:sldMk cId="0" sldId="620"/>
            <ac:inkMk id="11" creationId="{B956BF8F-18EF-48FE-AD57-1FF7E6E3B0E6}"/>
          </ac:inkMkLst>
        </pc:inkChg>
      </pc:sldChg>
    </pc:docChg>
  </pc:docChgLst>
  <pc:docChgLst>
    <pc:chgData name="Le Vinh Thinh" userId="7b31fadc-e233-4086-a9fa-8d2746a5e226" providerId="ADAL" clId="{47D3E371-E015-4BA3-999E-A076A1690A8E}"/>
    <pc:docChg chg="custSel addSld modSld">
      <pc:chgData name="Le Vinh Thinh" userId="7b31fadc-e233-4086-a9fa-8d2746a5e226" providerId="ADAL" clId="{47D3E371-E015-4BA3-999E-A076A1690A8E}" dt="2021-10-12T04:42:27.352" v="56" actId="2711"/>
      <pc:docMkLst>
        <pc:docMk/>
      </pc:docMkLst>
      <pc:sldChg chg="modSp">
        <pc:chgData name="Le Vinh Thinh" userId="7b31fadc-e233-4086-a9fa-8d2746a5e226" providerId="ADAL" clId="{47D3E371-E015-4BA3-999E-A076A1690A8E}" dt="2021-10-12T03:34:53.008" v="9"/>
        <pc:sldMkLst>
          <pc:docMk/>
          <pc:sldMk cId="4263607001" sldId="256"/>
        </pc:sldMkLst>
        <pc:spChg chg="mod">
          <ac:chgData name="Le Vinh Thinh" userId="7b31fadc-e233-4086-a9fa-8d2746a5e226" providerId="ADAL" clId="{47D3E371-E015-4BA3-999E-A076A1690A8E}" dt="2021-10-12T03:34:53.008" v="9"/>
          <ac:spMkLst>
            <pc:docMk/>
            <pc:sldMk cId="4263607001" sldId="256"/>
            <ac:spMk id="2" creationId="{28032910-D8A2-478D-BAD2-99BEFF101E26}"/>
          </ac:spMkLst>
        </pc:spChg>
        <pc:spChg chg="mod">
          <ac:chgData name="Le Vinh Thinh" userId="7b31fadc-e233-4086-a9fa-8d2746a5e226" providerId="ADAL" clId="{47D3E371-E015-4BA3-999E-A076A1690A8E}" dt="2021-10-12T03:34:53.008" v="9"/>
          <ac:spMkLst>
            <pc:docMk/>
            <pc:sldMk cId="4263607001" sldId="256"/>
            <ac:spMk id="3" creationId="{72DBC8CA-5CDF-4B20-BED7-00E353990B66}"/>
          </ac:spMkLst>
        </pc:spChg>
      </pc:sldChg>
      <pc:sldChg chg="modSp mod">
        <pc:chgData name="Le Vinh Thinh" userId="7b31fadc-e233-4086-a9fa-8d2746a5e226" providerId="ADAL" clId="{47D3E371-E015-4BA3-999E-A076A1690A8E}" dt="2021-10-12T04:41:27.178" v="55" actId="6549"/>
        <pc:sldMkLst>
          <pc:docMk/>
          <pc:sldMk cId="0" sldId="292"/>
        </pc:sldMkLst>
        <pc:spChg chg="mod">
          <ac:chgData name="Le Vinh Thinh" userId="7b31fadc-e233-4086-a9fa-8d2746a5e226" providerId="ADAL" clId="{47D3E371-E015-4BA3-999E-A076A1690A8E}" dt="2021-10-12T04:41:27.178" v="55" actId="6549"/>
          <ac:spMkLst>
            <pc:docMk/>
            <pc:sldMk cId="0" sldId="292"/>
            <ac:spMk id="143363" creationId="{C818D5F5-098C-403E-9444-77E4D1D9739A}"/>
          </ac:spMkLst>
        </pc:spChg>
      </pc:sldChg>
      <pc:sldChg chg="modSp mod">
        <pc:chgData name="Le Vinh Thinh" userId="7b31fadc-e233-4086-a9fa-8d2746a5e226" providerId="ADAL" clId="{47D3E371-E015-4BA3-999E-A076A1690A8E}" dt="2021-10-12T04:42:27.352" v="56" actId="2711"/>
        <pc:sldMkLst>
          <pc:docMk/>
          <pc:sldMk cId="0" sldId="307"/>
        </pc:sldMkLst>
        <pc:spChg chg="mod">
          <ac:chgData name="Le Vinh Thinh" userId="7b31fadc-e233-4086-a9fa-8d2746a5e226" providerId="ADAL" clId="{47D3E371-E015-4BA3-999E-A076A1690A8E}" dt="2021-10-12T04:42:27.352" v="56" actId="2711"/>
          <ac:spMkLst>
            <pc:docMk/>
            <pc:sldMk cId="0" sldId="307"/>
            <ac:spMk id="82946" creationId="{A69C81E8-5003-405F-8A61-A8F977F64B24}"/>
          </ac:spMkLst>
        </pc:spChg>
        <pc:spChg chg="mod">
          <ac:chgData name="Le Vinh Thinh" userId="7b31fadc-e233-4086-a9fa-8d2746a5e226" providerId="ADAL" clId="{47D3E371-E015-4BA3-999E-A076A1690A8E}" dt="2021-10-12T04:23:04.739" v="17" actId="20577"/>
          <ac:spMkLst>
            <pc:docMk/>
            <pc:sldMk cId="0" sldId="307"/>
            <ac:spMk id="167939" creationId="{13BBE1DC-8F05-487E-800A-9654E9B7441E}"/>
          </ac:spMkLst>
        </pc:spChg>
        <pc:spChg chg="mod">
          <ac:chgData name="Le Vinh Thinh" userId="7b31fadc-e233-4086-a9fa-8d2746a5e226" providerId="ADAL" clId="{47D3E371-E015-4BA3-999E-A076A1690A8E}" dt="2021-10-12T03:34:53.008" v="9"/>
          <ac:spMkLst>
            <pc:docMk/>
            <pc:sldMk cId="0" sldId="307"/>
            <ac:spMk id="167940" creationId="{6E81B05D-4A5C-4C5A-9683-73259DA5085F}"/>
          </ac:spMkLst>
        </pc:spChg>
      </pc:sldChg>
      <pc:sldChg chg="modSp">
        <pc:chgData name="Le Vinh Thinh" userId="7b31fadc-e233-4086-a9fa-8d2746a5e226" providerId="ADAL" clId="{47D3E371-E015-4BA3-999E-A076A1690A8E}" dt="2021-10-12T03:34:53.008" v="9"/>
        <pc:sldMkLst>
          <pc:docMk/>
          <pc:sldMk cId="0" sldId="308"/>
        </pc:sldMkLst>
        <pc:spChg chg="mod">
          <ac:chgData name="Le Vinh Thinh" userId="7b31fadc-e233-4086-a9fa-8d2746a5e226" providerId="ADAL" clId="{47D3E371-E015-4BA3-999E-A076A1690A8E}" dt="2021-10-12T03:34:53.008" v="9"/>
          <ac:spMkLst>
            <pc:docMk/>
            <pc:sldMk cId="0" sldId="308"/>
            <ac:spMk id="168962" creationId="{313C572E-DAC7-4C46-9732-6F4B49E3B6F7}"/>
          </ac:spMkLst>
        </pc:spChg>
        <pc:spChg chg="mod">
          <ac:chgData name="Le Vinh Thinh" userId="7b31fadc-e233-4086-a9fa-8d2746a5e226" providerId="ADAL" clId="{47D3E371-E015-4BA3-999E-A076A1690A8E}" dt="2021-10-12T03:34:53.008" v="9"/>
          <ac:spMkLst>
            <pc:docMk/>
            <pc:sldMk cId="0" sldId="308"/>
            <ac:spMk id="168965" creationId="{10E2A027-F34C-4F0D-9752-BBA6D60EDE06}"/>
          </ac:spMkLst>
        </pc:spChg>
      </pc:sldChg>
      <pc:sldChg chg="modSp mod">
        <pc:chgData name="Le Vinh Thinh" userId="7b31fadc-e233-4086-a9fa-8d2746a5e226" providerId="ADAL" clId="{47D3E371-E015-4BA3-999E-A076A1690A8E}" dt="2021-10-12T03:34:53.008" v="9"/>
        <pc:sldMkLst>
          <pc:docMk/>
          <pc:sldMk cId="0" sldId="309"/>
        </pc:sldMkLst>
        <pc:spChg chg="mod">
          <ac:chgData name="Le Vinh Thinh" userId="7b31fadc-e233-4086-a9fa-8d2746a5e226" providerId="ADAL" clId="{47D3E371-E015-4BA3-999E-A076A1690A8E}" dt="2021-10-12T03:34:48.875" v="8" actId="20577"/>
          <ac:spMkLst>
            <pc:docMk/>
            <pc:sldMk cId="0" sldId="309"/>
            <ac:spMk id="172034" creationId="{DC541A1F-7AE7-40DE-9A69-DC329EF01269}"/>
          </ac:spMkLst>
        </pc:spChg>
        <pc:spChg chg="mod">
          <ac:chgData name="Le Vinh Thinh" userId="7b31fadc-e233-4086-a9fa-8d2746a5e226" providerId="ADAL" clId="{47D3E371-E015-4BA3-999E-A076A1690A8E}" dt="2021-10-12T03:34:53.008" v="9"/>
          <ac:spMkLst>
            <pc:docMk/>
            <pc:sldMk cId="0" sldId="309"/>
            <ac:spMk id="172036" creationId="{B03CCB58-03C0-4672-913B-929BE5BC3D87}"/>
          </ac:spMkLst>
        </pc:spChg>
      </pc:sldChg>
      <pc:sldChg chg="modSp">
        <pc:chgData name="Le Vinh Thinh" userId="7b31fadc-e233-4086-a9fa-8d2746a5e226" providerId="ADAL" clId="{47D3E371-E015-4BA3-999E-A076A1690A8E}" dt="2021-10-12T03:34:53.008" v="9"/>
        <pc:sldMkLst>
          <pc:docMk/>
          <pc:sldMk cId="0" sldId="310"/>
        </pc:sldMkLst>
        <pc:spChg chg="mod">
          <ac:chgData name="Le Vinh Thinh" userId="7b31fadc-e233-4086-a9fa-8d2746a5e226" providerId="ADAL" clId="{47D3E371-E015-4BA3-999E-A076A1690A8E}" dt="2021-10-12T03:34:53.008" v="9"/>
          <ac:spMkLst>
            <pc:docMk/>
            <pc:sldMk cId="0" sldId="310"/>
            <ac:spMk id="173059" creationId="{4DFCF414-F627-4D96-AA48-C793264AC9FD}"/>
          </ac:spMkLst>
        </pc:spChg>
      </pc:sldChg>
      <pc:sldChg chg="modSp">
        <pc:chgData name="Le Vinh Thinh" userId="7b31fadc-e233-4086-a9fa-8d2746a5e226" providerId="ADAL" clId="{47D3E371-E015-4BA3-999E-A076A1690A8E}" dt="2021-10-12T03:34:53.008" v="9"/>
        <pc:sldMkLst>
          <pc:docMk/>
          <pc:sldMk cId="0" sldId="487"/>
        </pc:sldMkLst>
        <pc:spChg chg="mod">
          <ac:chgData name="Le Vinh Thinh" userId="7b31fadc-e233-4086-a9fa-8d2746a5e226" providerId="ADAL" clId="{47D3E371-E015-4BA3-999E-A076A1690A8E}" dt="2021-10-12T03:34:53.008" v="9"/>
          <ac:spMkLst>
            <pc:docMk/>
            <pc:sldMk cId="0" sldId="487"/>
            <ac:spMk id="169989" creationId="{69846486-966A-4FA3-B8BE-671E703CD7EC}"/>
          </ac:spMkLst>
        </pc:spChg>
      </pc:sldChg>
      <pc:sldChg chg="modSp">
        <pc:chgData name="Le Vinh Thinh" userId="7b31fadc-e233-4086-a9fa-8d2746a5e226" providerId="ADAL" clId="{47D3E371-E015-4BA3-999E-A076A1690A8E}" dt="2021-10-12T03:34:53.008" v="9"/>
        <pc:sldMkLst>
          <pc:docMk/>
          <pc:sldMk cId="0" sldId="488"/>
        </pc:sldMkLst>
        <pc:spChg chg="mod">
          <ac:chgData name="Le Vinh Thinh" userId="7b31fadc-e233-4086-a9fa-8d2746a5e226" providerId="ADAL" clId="{47D3E371-E015-4BA3-999E-A076A1690A8E}" dt="2021-10-12T03:34:53.008" v="9"/>
          <ac:spMkLst>
            <pc:docMk/>
            <pc:sldMk cId="0" sldId="488"/>
            <ac:spMk id="171013" creationId="{8505C6AA-09A1-40A6-ABE0-CAF2092A2112}"/>
          </ac:spMkLst>
        </pc:spChg>
      </pc:sldChg>
      <pc:sldChg chg="modSp">
        <pc:chgData name="Le Vinh Thinh" userId="7b31fadc-e233-4086-a9fa-8d2746a5e226" providerId="ADAL" clId="{47D3E371-E015-4BA3-999E-A076A1690A8E}" dt="2021-10-12T03:34:53.008" v="9"/>
        <pc:sldMkLst>
          <pc:docMk/>
          <pc:sldMk cId="0" sldId="620"/>
        </pc:sldMkLst>
        <pc:spChg chg="mod">
          <ac:chgData name="Le Vinh Thinh" userId="7b31fadc-e233-4086-a9fa-8d2746a5e226" providerId="ADAL" clId="{47D3E371-E015-4BA3-999E-A076A1690A8E}" dt="2021-10-12T03:34:53.008" v="9"/>
          <ac:spMkLst>
            <pc:docMk/>
            <pc:sldMk cId="0" sldId="620"/>
            <ac:spMk id="3" creationId="{AF98E57A-1D3E-49E8-AC74-4962D1BC29BC}"/>
          </ac:spMkLst>
        </pc:spChg>
        <pc:spChg chg="mod">
          <ac:chgData name="Le Vinh Thinh" userId="7b31fadc-e233-4086-a9fa-8d2746a5e226" providerId="ADAL" clId="{47D3E371-E015-4BA3-999E-A076A1690A8E}" dt="2021-10-12T03:34:53.008" v="9"/>
          <ac:spMkLst>
            <pc:docMk/>
            <pc:sldMk cId="0" sldId="620"/>
            <ac:spMk id="175107" creationId="{2C83066B-3AE5-41F1-A172-BC0D4263C1C3}"/>
          </ac:spMkLst>
        </pc:spChg>
      </pc:sldChg>
      <pc:sldChg chg="modSp new mod">
        <pc:chgData name="Le Vinh Thinh" userId="7b31fadc-e233-4086-a9fa-8d2746a5e226" providerId="ADAL" clId="{47D3E371-E015-4BA3-999E-A076A1690A8E}" dt="2021-10-12T04:31:30.944" v="54" actId="20577"/>
        <pc:sldMkLst>
          <pc:docMk/>
          <pc:sldMk cId="1046496501" sldId="621"/>
        </pc:sldMkLst>
        <pc:spChg chg="mod">
          <ac:chgData name="Le Vinh Thinh" userId="7b31fadc-e233-4086-a9fa-8d2746a5e226" providerId="ADAL" clId="{47D3E371-E015-4BA3-999E-A076A1690A8E}" dt="2021-10-12T04:31:30.944" v="54" actId="20577"/>
          <ac:spMkLst>
            <pc:docMk/>
            <pc:sldMk cId="1046496501" sldId="621"/>
            <ac:spMk id="3" creationId="{E7671596-FECB-4BAD-8087-C71C29A71A3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0:37:11.853"/>
    </inkml:context>
    <inkml:brush xml:id="br0">
      <inkml:brushProperty name="width" value="0.05" units="cm"/>
      <inkml:brushProperty name="height" value="0.05" units="cm"/>
    </inkml:brush>
  </inkml:definitions>
  <inkml:trace contextRef="#ctx0" brushRef="#br0">1569 441 2540,'-79'-59'780,"31"22"0,-105-61-1,133 88-683,0 1-1,0 1 1,-1 0-1,-1 2 1,1 1-1,-1 0 1,0 1 0,0 2-1,-26-1 1,-16 6 103,0 2 1,0 4 0,1 2 0,0 2 0,1 4 0,1 2-1,-113 53 1,143-57-110,0 1-1,2 2 1,0 1-1,1 2 0,1 0 1,0 2-1,2 1 1,1 1-1,1 1 0,2 1 1,-22 33-1,29-37-25,1 2 0,1-1 0,1 1 0,1 1-1,1 0 1,2 0 0,0 1 0,2 0 0,1 0-1,1 1 1,1-1 0,2 0 0,0 1 0,8 44 0,-2-39-7,2-1 1,1 0-1,1 0 1,2-1 0,1-1-1,2 0 1,28 46-1,-16-39 18,1 0 0,1-2-1,2-1 1,71 59 0,-38-45-3,3-2 1,2-4 0,1-2 0,2-4-1,1-2 1,83 24 0,-80-32-24,2-4 1,1-3-1,0-4 0,2-3 0,-1-4 1,112-2-1,-148-8-34,0-2-1,-1-1 1,1-3 0,-1-1-1,-1-2 1,0-3 0,0-1-1,-1-1 1,-2-3 0,1-1 0,-2-2-1,-1-1 1,46-39 0,-44 27-6,-2-3 1,-1-1 0,-2-1-1,-2-2 1,-1-2-1,-3 0 1,-1-2 0,-3-1-1,19-51 1,-23 46-7,-2 0 0,-3-1 0,-2 0 0,-2-2 0,-3 1 0,-2-1 0,-3 0 0,-5-87 0,-1 106-14,-2 0 0,-2 1 0,-1 0 0,-2 0-1,-1 1 1,-2 1 0,-1 0 0,-2 0 0,-1 1 0,-39-54 0,36 61-56,-1 1 1,-1 0-1,-1 2 1,-1 1-1,-1 0 1,0 2 0,-2 1-1,0 1 1,-1 2-1,-1 0 1,0 2-1,-45-14 1,23 13-312,0 3 1,-1 1-1,-1 3 0,-78-1 1,41 10-1621,-162 23 1,63 7-759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0:37:15.181"/>
    </inkml:context>
    <inkml:brush xml:id="br0">
      <inkml:brushProperty name="width" value="0.05" units="cm"/>
      <inkml:brushProperty name="height" value="0.05" units="cm"/>
    </inkml:brush>
  </inkml:definitions>
  <inkml:trace contextRef="#ctx0" brushRef="#br0">117 109 820,'-93'7'1474,"91"-7"-1186,-11 2 35,13-2-303,-1 0 0,1 0 0,0 0 0,0 0 0,0 0 0,-1 0 0,1 0 0,0 0 0,0-1 0,0 1 1,-1 0-1,1 0 0,0 0 0,0 0 0,-1 0 0,1 0 0,0 0 0,0 0 0,0 1 0,-1-1 0,1 0 0,0 0 0,0 0 0,0 0 0,-1 0 0,1 0 0,0 0 0,0 0 0,0 0 0,-1 1 1,1-1-1,0 0 0,0 0 0,0 0 0,0 0 0,0 1 0,-1-1 0,1 0 0,0 0 0,0 0 0,0 1 0,0-1 0,0 0 0,0 0 0,0 0 0,0 1 0,0-1 0,0 0 0,0 0 0,0 0 1,0 1-1,0-1 0,0 1 0,9 3 94,0-1-1,1 1 1,0-1 0,-1-1 0,1 0 0,0 0 0,0-1 0,0 0 0,1-1-1,16-1 1,19-4 157,48-11 0,-67 10-184,164-32 275,206-34-3367,-339 65 1635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0:37:17.943"/>
    </inkml:context>
    <inkml:brush xml:id="br0">
      <inkml:brushProperty name="width" value="0.05" units="cm"/>
      <inkml:brushProperty name="height" value="0.05" units="cm"/>
    </inkml:brush>
  </inkml:definitions>
  <inkml:trace contextRef="#ctx0" brushRef="#br0">217 828 4204,'0'0'-184,"6"-11"1274,-4 9-993,68 2 653,141 5 776,-31 6-885,83-5 42,-219-6-654,328-9 68,-78 4-65,-243 1-29,0-2 0,0-2-1,76-22 1,-88 15 3,0-1 0,62-37 0,-96 50-4,0-1-1,-1 0 1,0 0-1,1 0 1,-1 0-1,-1-1 1,1 1-1,-1-1 0,0 0 1,0 0-1,0-1 1,0 1-1,-1 0 1,0-1-1,0 0 1,-1 1-1,0-1 1,0 0-1,0 0 1,0 0-1,-1 1 1,0-1-1,0 0 1,-1 0-1,0 0 1,-2-9-1,-1-4 22,-1 1 0,0 0 0,-1 0 0,-1 0 0,-1 1 0,-1 0 0,-10-16 0,-4 0-16,-2 0 1,-1 2 0,-1 1 0,-2 1 0,-1 2 0,-1 1 0,-56-36 0,64 49-5,0 1 0,-1 1 0,-1 1 0,0 1 0,0 2 0,-38-7 0,-164-12-3,142 19 3,-191 4-21,38 4 3,170-3 5,1 2 0,0 4 0,0 3 0,-108 24 0,152-25 13,0 0 1,0 2 0,1 1 0,0 1 0,0 1 0,1 0 0,1 2 0,0 0 0,-18 17 0,27-20 16,0 0 0,1 0-1,0 1 1,1 1 0,1 0 0,0 0-1,0 0 1,1 1 0,1 0-1,0 1 1,0 0 0,2-1 0,0 1-1,0 1 1,-2 28 0,5-35-5,1 0 1,0 1-1,0-1 0,1 0 1,0 1-1,1-1 0,0 0 1,0 0-1,1 0 0,0 0 1,0 0-1,0-1 1,1 0-1,6 9 0,-2-6 6,0-1 0,0 0 0,1 0-1,0-1 1,1 0 0,0 0 0,0-1 0,19 10-1,2-3-397,0-1-1,1-2 1,0-1-1,1-1 1,0-2-1,35 3 1,-19-3-2039,-3-2-664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0:37:22.400"/>
    </inkml:context>
    <inkml:brush xml:id="br0">
      <inkml:brushProperty name="width" value="0.05" units="cm"/>
      <inkml:brushProperty name="height" value="0.05" units="cm"/>
    </inkml:brush>
  </inkml:definitions>
  <inkml:trace contextRef="#ctx0" brushRef="#br0">1277 152 1924,'-2'-7'118,"1"0"-1,-1 0 1,-1 1-1,1-1 1,-1 1-1,0-1 1,-1 1-1,1 0 1,-1 0 0,0 1-1,-1-1 1,0 1-1,1 0 1,-2 0-1,1 0 1,-9-5-1,5 4-4,0 1-1,-1 0 0,0 0 1,0 1-1,0 1 0,0-1 1,0 2-1,-1-1 0,-17 0 1,-104-2 600,106 5-573,-42 0 240,-1 3-1,-74 14 0,112-11-300,0 1-1,1 1 1,0 2-1,0 1 1,1 2-1,-52 30 1,40-14 15,1 1 0,2 2 0,0 1 0,3 2 1,1 2-1,1 1 0,-43 66 0,69-93-69,0 0-1,1 0 1,0 1-1,1 0 1,0 0-1,1 0 1,0 1-1,1-1 1,0 1-1,1 0 1,1 0-1,0 0 0,1 15 1,1-17-6,0 0 0,1-1 0,1 1 0,0 0 0,0-1 0,1 0 0,0 0 0,0 0 0,2 0 0,-1-1 0,1 0 0,0 0 0,1 0 0,0-1 0,0 0 0,9 7 0,7 3 8,0-1 0,1-1 0,1-1 1,0-1-1,1-1 0,0-1 0,1-2 0,40 10 0,2-3 21,0-3 0,92 5 0,-26-11-16,-1-7 0,1-5 1,0-6-1,-1-6 0,-1-6 1,142-42-1,-231 51-6,0-1-1,-2-2 1,0-2-1,-1-2 0,0-1 1,65-48-1,-101 65-1,0 0 1,-1 1-1,1-2 0,-1 1 0,0 0 1,0-1-1,-1 0 0,0 1 0,1-2 0,-2 1 1,1 0-1,-1 0 0,1-1 0,-1 0 0,-1 1 1,1-1-1,-1 0 0,1-9 0,-2 8 0,-1 1 0,0 0 0,0 0 0,0 0 0,-1 0-1,0 0 1,0 1 0,0-1 0,-1 1 0,0-1 0,0 1 0,0 0-1,-1 0 1,0 0 0,0 0 0,0 1 0,-9-8 0,-5-3 4,-1 1 1,-1 0 0,0 2 0,-1 1-1,0 0 1,-26-9 0,-144-39-161,121 39-69,10 3-227,-86-28-646,121 35-919,-42-24 0,41 19-1219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0:37:24.141"/>
    </inkml:context>
    <inkml:brush xml:id="br0">
      <inkml:brushProperty name="width" value="0.05" units="cm"/>
      <inkml:brushProperty name="height" value="0.05" units="cm"/>
    </inkml:brush>
  </inkml:definitions>
  <inkml:trace contextRef="#ctx0" brushRef="#br0">1267 77 6613,'-1'-3'-87,"0"1"0,0-1 0,0 0 0,-1 1 1,1-1-1,-1 0 0,1 1 0,-1 0 0,0-1 1,0 1-1,0 0 0,0 0 0,-1 0 0,1 0 1,0 0-1,-1 1 0,1-1 0,-1 1 0,0 0 1,1-1-1,-1 1 0,-4-1 0,-7-3 143,0-1 0,-1 2 0,-15-3 0,6 4 93,1 1 0,-1 1 0,1 1 0,-1 1 0,-38 7 0,-117 33 572,155-34-609,-71 18 407,2 5 1,-97 46-1,148-56-377,0 2 1,2 1-1,0 3 1,2 1-1,1 1 1,-50 51-1,81-73-122,1 0 1,-1 0-1,1 1 0,1-1 1,-1 1-1,1 1 0,1-1 0,-1 0 1,1 1-1,0 0 0,1 0 1,0 0-1,0 0 0,1 0 0,0 0 1,0 0-1,1 1 0,0-1 0,1 0 1,2 16-1,0-15-9,-1 1 0,2-1 0,-1 0 1,2 0-1,-1-1 0,1 1 0,0-1 0,1 0 0,0 0 0,0-1 0,0 0 0,1 0 1,0 0-1,1-1 0,-1 0 0,1 0 0,11 5 0,16 5 5,0 0 0,1-3 0,0-1 0,53 10 0,-1 1 8,370 73 33,-257-59-35,-37-8-20,174 10 0,-235-35-10,0-4 0,196-25 0,-166 4 8,237-72 0,-311 73 1,-1-2-1,-1-3 0,-1-2 1,-2-3-1,0-2 1,60-49-1,-97 68 6,10-8 60,-1-1 0,-1-2 0,36-41 0,-55 57-46,-1 1 0,0-1 0,-1 0-1,0 0 1,0 0 0,0-1 0,4-17 0,-7 21-15,-1 0 1,1-1-1,-1 1 0,0 0 1,0 0-1,0-1 0,-1 1 1,0 0-1,0 0 0,0-1 1,-1 1-1,1 0 0,-1 0 1,-5-8-1,0 3 8,0 0 1,-1 0 0,-1 0-1,1 1 1,-1 1-1,-1-1 1,0 1-1,0 1 1,0 0-1,-1 0 1,0 1-1,-21-8 1,-16-4-6,-88-22 0,112 34-22,-92-20-459,-128-12 1,-122 7-4322,252 23 1788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2T07:02:14.269"/>
    </inkml:context>
    <inkml:brush xml:id="br0">
      <inkml:brushProperty name="width" value="0.05" units="cm"/>
      <inkml:brushProperty name="height" value="0.05" units="cm"/>
    </inkml:brush>
  </inkml:definitions>
  <inkml:trace contextRef="#ctx0" brushRef="#br0">1 101 2924,'4'-8'300,"0"-1"-1,1 1 0,0 0 1,8-10-1,8-13 828,-12 18-984,-6 8-2920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2T07:02:14.641"/>
    </inkml:context>
    <inkml:brush xml:id="br0">
      <inkml:brushProperty name="width" value="0.05" units="cm"/>
      <inkml:brushProperty name="height" value="0.05" units="cm"/>
    </inkml:brush>
  </inkml:definitions>
  <inkml:trace contextRef="#ctx0" brushRef="#br0">20 0 3576,'-6'3'-384,"-2"2"-704,2 0 840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B8F756E-A8CC-4C32-A0D6-7F3004222DE3}"/>
              </a:ext>
            </a:extLst>
          </p:cNvPr>
          <p:cNvSpPr>
            <a:spLocks noGrp="1"/>
          </p:cNvSpPr>
          <p:nvPr>
            <p:ph type="dt" sz="half" idx="10"/>
          </p:nvPr>
        </p:nvSpPr>
        <p:spPr/>
        <p:txBody>
          <a:bodyPr/>
          <a:lstStyle>
            <a:lvl1pPr>
              <a:defRPr/>
            </a:lvl1pPr>
          </a:lstStyle>
          <a:p>
            <a:pPr>
              <a:defRPr/>
            </a:pPr>
            <a:fld id="{546295EC-B6F2-41D5-872E-D4E05EA2C60A}" type="datetime1">
              <a:rPr lang="vi-VN"/>
              <a:pPr>
                <a:defRPr/>
              </a:pPr>
              <a:t>12/10/2021</a:t>
            </a:fld>
            <a:endParaRPr lang="vi-VN"/>
          </a:p>
        </p:txBody>
      </p:sp>
      <p:sp>
        <p:nvSpPr>
          <p:cNvPr id="5" name="Footer Placeholder 4">
            <a:extLst>
              <a:ext uri="{FF2B5EF4-FFF2-40B4-BE49-F238E27FC236}">
                <a16:creationId xmlns:a16="http://schemas.microsoft.com/office/drawing/2014/main" id="{7E6C2AD4-7F0E-4DDA-8141-583A2B30AACC}"/>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A9424DF5-CC8D-46F9-8C3D-F4914A1B2C74}"/>
              </a:ext>
            </a:extLst>
          </p:cNvPr>
          <p:cNvSpPr>
            <a:spLocks noGrp="1"/>
          </p:cNvSpPr>
          <p:nvPr>
            <p:ph type="sldNum" sz="quarter" idx="12"/>
          </p:nvPr>
        </p:nvSpPr>
        <p:spPr/>
        <p:txBody>
          <a:bodyPr/>
          <a:lstStyle>
            <a:lvl1pPr>
              <a:defRPr/>
            </a:lvl1pPr>
          </a:lstStyle>
          <a:p>
            <a:pPr>
              <a:defRPr/>
            </a:pPr>
            <a:fld id="{E25C59A4-767D-4DC0-B229-27A4A08F1D5A}" type="slidenum">
              <a:rPr lang="vi-VN" altLang="en-US"/>
              <a:pPr>
                <a:defRPr/>
              </a:pPr>
              <a:t>‹#›</a:t>
            </a:fld>
            <a:endParaRPr lang="vi-VN" altLang="en-US"/>
          </a:p>
        </p:txBody>
      </p:sp>
    </p:spTree>
    <p:extLst>
      <p:ext uri="{BB962C8B-B14F-4D97-AF65-F5344CB8AC3E}">
        <p14:creationId xmlns:p14="http://schemas.microsoft.com/office/powerpoint/2010/main" val="41778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A82CD12-D9AF-40D6-A78E-A1B25FA0725B}"/>
              </a:ext>
            </a:extLst>
          </p:cNvPr>
          <p:cNvSpPr>
            <a:spLocks noGrp="1"/>
          </p:cNvSpPr>
          <p:nvPr>
            <p:ph type="dt" sz="half" idx="10"/>
          </p:nvPr>
        </p:nvSpPr>
        <p:spPr/>
        <p:txBody>
          <a:bodyPr/>
          <a:lstStyle>
            <a:lvl1pPr>
              <a:defRPr/>
            </a:lvl1pPr>
          </a:lstStyle>
          <a:p>
            <a:pPr>
              <a:defRPr/>
            </a:pPr>
            <a:fld id="{1FE6CEF5-14A0-469C-829D-3A208C79919A}" type="datetime1">
              <a:rPr lang="vi-VN"/>
              <a:pPr>
                <a:defRPr/>
              </a:pPr>
              <a:t>12/10/2021</a:t>
            </a:fld>
            <a:endParaRPr lang="vi-VN"/>
          </a:p>
        </p:txBody>
      </p:sp>
      <p:sp>
        <p:nvSpPr>
          <p:cNvPr id="6" name="Footer Placeholder 4">
            <a:extLst>
              <a:ext uri="{FF2B5EF4-FFF2-40B4-BE49-F238E27FC236}">
                <a16:creationId xmlns:a16="http://schemas.microsoft.com/office/drawing/2014/main" id="{9A308C56-DD49-4F29-8367-651C7EC17623}"/>
              </a:ext>
            </a:extLst>
          </p:cNvPr>
          <p:cNvSpPr>
            <a:spLocks noGrp="1"/>
          </p:cNvSpPr>
          <p:nvPr>
            <p:ph type="ftr" sz="quarter" idx="11"/>
          </p:nvPr>
        </p:nvSpPr>
        <p:spPr/>
        <p:txBody>
          <a:bodyPr/>
          <a:lstStyle>
            <a:lvl1pPr>
              <a:defRPr/>
            </a:lvl1pPr>
          </a:lstStyle>
          <a:p>
            <a:pPr>
              <a:defRPr/>
            </a:pPr>
            <a:endParaRPr lang="vi-VN"/>
          </a:p>
        </p:txBody>
      </p:sp>
      <p:sp>
        <p:nvSpPr>
          <p:cNvPr id="7" name="Slide Number Placeholder 5">
            <a:extLst>
              <a:ext uri="{FF2B5EF4-FFF2-40B4-BE49-F238E27FC236}">
                <a16:creationId xmlns:a16="http://schemas.microsoft.com/office/drawing/2014/main" id="{3BD4B605-3F05-4615-960D-9805BDEF0AAC}"/>
              </a:ext>
            </a:extLst>
          </p:cNvPr>
          <p:cNvSpPr>
            <a:spLocks noGrp="1"/>
          </p:cNvSpPr>
          <p:nvPr>
            <p:ph type="sldNum" sz="quarter" idx="12"/>
          </p:nvPr>
        </p:nvSpPr>
        <p:spPr/>
        <p:txBody>
          <a:bodyPr/>
          <a:lstStyle>
            <a:lvl1pPr>
              <a:defRPr/>
            </a:lvl1pPr>
          </a:lstStyle>
          <a:p>
            <a:pPr>
              <a:defRPr/>
            </a:pPr>
            <a:fld id="{518D1924-1EE4-460D-8434-A9613976D7CE}" type="slidenum">
              <a:rPr lang="vi-VN" altLang="en-US"/>
              <a:pPr>
                <a:defRPr/>
              </a:pPr>
              <a:t>‹#›</a:t>
            </a:fld>
            <a:endParaRPr lang="vi-VN" altLang="en-US"/>
          </a:p>
        </p:txBody>
      </p:sp>
    </p:spTree>
    <p:extLst>
      <p:ext uri="{BB962C8B-B14F-4D97-AF65-F5344CB8AC3E}">
        <p14:creationId xmlns:p14="http://schemas.microsoft.com/office/powerpoint/2010/main" val="162634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a:extLst>
              <a:ext uri="{FF2B5EF4-FFF2-40B4-BE49-F238E27FC236}">
                <a16:creationId xmlns:a16="http://schemas.microsoft.com/office/drawing/2014/main" id="{EC5697E0-00C7-4B9F-9620-BCFA6916C4BC}"/>
              </a:ext>
            </a:extLst>
          </p:cNvPr>
          <p:cNvSpPr>
            <a:spLocks noGrp="1"/>
          </p:cNvSpPr>
          <p:nvPr>
            <p:ph type="dt" sz="half" idx="10"/>
          </p:nvPr>
        </p:nvSpPr>
        <p:spPr/>
        <p:txBody>
          <a:bodyPr/>
          <a:lstStyle>
            <a:lvl1pPr>
              <a:defRPr/>
            </a:lvl1pPr>
          </a:lstStyle>
          <a:p>
            <a:pPr>
              <a:defRPr/>
            </a:pPr>
            <a:fld id="{D670385D-BBFA-4A94-A26B-AC24547349A7}" type="datetime1">
              <a:rPr lang="vi-VN"/>
              <a:pPr>
                <a:defRPr/>
              </a:pPr>
              <a:t>12/10/2021</a:t>
            </a:fld>
            <a:endParaRPr lang="vi-VN"/>
          </a:p>
        </p:txBody>
      </p:sp>
      <p:sp>
        <p:nvSpPr>
          <p:cNvPr id="5" name="Footer Placeholder 4">
            <a:extLst>
              <a:ext uri="{FF2B5EF4-FFF2-40B4-BE49-F238E27FC236}">
                <a16:creationId xmlns:a16="http://schemas.microsoft.com/office/drawing/2014/main" id="{955C0A7F-E4F0-4BC7-92AF-A86CE26A85CF}"/>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52D84C12-CA27-4D53-ADC7-14AEC1B6C7CC}"/>
              </a:ext>
            </a:extLst>
          </p:cNvPr>
          <p:cNvSpPr>
            <a:spLocks noGrp="1"/>
          </p:cNvSpPr>
          <p:nvPr>
            <p:ph type="sldNum" sz="quarter" idx="12"/>
          </p:nvPr>
        </p:nvSpPr>
        <p:spPr/>
        <p:txBody>
          <a:bodyPr/>
          <a:lstStyle>
            <a:lvl1pPr>
              <a:defRPr/>
            </a:lvl1pPr>
          </a:lstStyle>
          <a:p>
            <a:pPr>
              <a:defRPr/>
            </a:pPr>
            <a:fld id="{81CE65A6-C456-4E06-AAF3-F505FD4BD428}" type="slidenum">
              <a:rPr lang="vi-VN" altLang="en-US"/>
              <a:pPr>
                <a:defRPr/>
              </a:pPr>
              <a:t>‹#›</a:t>
            </a:fld>
            <a:endParaRPr lang="vi-VN" altLang="en-US"/>
          </a:p>
        </p:txBody>
      </p:sp>
    </p:spTree>
    <p:extLst>
      <p:ext uri="{BB962C8B-B14F-4D97-AF65-F5344CB8AC3E}">
        <p14:creationId xmlns:p14="http://schemas.microsoft.com/office/powerpoint/2010/main" val="357399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047172-0612-4E88-BF71-45CD6F1DFFF4}"/>
              </a:ext>
            </a:extLst>
          </p:cNvPr>
          <p:cNvSpPr txBox="1"/>
          <p:nvPr/>
        </p:nvSpPr>
        <p:spPr>
          <a:xfrm>
            <a:off x="899585" y="971550"/>
            <a:ext cx="800100"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sz="12200" dirty="0"/>
              <a:t>“</a:t>
            </a:r>
          </a:p>
        </p:txBody>
      </p:sp>
      <p:sp>
        <p:nvSpPr>
          <p:cNvPr id="6" name="TextBox 5">
            <a:extLst>
              <a:ext uri="{FF2B5EF4-FFF2-40B4-BE49-F238E27FC236}">
                <a16:creationId xmlns:a16="http://schemas.microsoft.com/office/drawing/2014/main" id="{D84F92F1-1BEA-485B-B92B-96022286F170}"/>
              </a:ext>
            </a:extLst>
          </p:cNvPr>
          <p:cNvSpPr txBox="1"/>
          <p:nvPr/>
        </p:nvSpPr>
        <p:spPr>
          <a:xfrm>
            <a:off x="9332384" y="2613025"/>
            <a:ext cx="802216"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sz="12200" dirty="0"/>
              <a:t>”</a:t>
            </a:r>
          </a:p>
        </p:txBody>
      </p:sp>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id="{DD7EFF8B-06F2-4C3B-B1E1-3FF5D1ED4074}"/>
              </a:ext>
            </a:extLst>
          </p:cNvPr>
          <p:cNvSpPr>
            <a:spLocks noGrp="1"/>
          </p:cNvSpPr>
          <p:nvPr>
            <p:ph type="dt" sz="half" idx="15"/>
          </p:nvPr>
        </p:nvSpPr>
        <p:spPr/>
        <p:txBody>
          <a:bodyPr/>
          <a:lstStyle>
            <a:lvl1pPr>
              <a:defRPr/>
            </a:lvl1pPr>
          </a:lstStyle>
          <a:p>
            <a:pPr>
              <a:defRPr/>
            </a:pPr>
            <a:fld id="{FE39992E-D217-40DA-8FF7-50EE3BD8E383}" type="datetime1">
              <a:rPr lang="vi-VN"/>
              <a:pPr>
                <a:defRPr/>
              </a:pPr>
              <a:t>12/10/2021</a:t>
            </a:fld>
            <a:endParaRPr lang="vi-VN"/>
          </a:p>
        </p:txBody>
      </p:sp>
      <p:sp>
        <p:nvSpPr>
          <p:cNvPr id="8" name="Footer Placeholder 4">
            <a:extLst>
              <a:ext uri="{FF2B5EF4-FFF2-40B4-BE49-F238E27FC236}">
                <a16:creationId xmlns:a16="http://schemas.microsoft.com/office/drawing/2014/main" id="{6E5A2E2A-B6AE-4DD9-85A6-4694C4B2D751}"/>
              </a:ext>
            </a:extLst>
          </p:cNvPr>
          <p:cNvSpPr>
            <a:spLocks noGrp="1"/>
          </p:cNvSpPr>
          <p:nvPr>
            <p:ph type="ftr" sz="quarter" idx="16"/>
          </p:nvPr>
        </p:nvSpPr>
        <p:spPr/>
        <p:txBody>
          <a:bodyPr/>
          <a:lstStyle>
            <a:lvl1pPr>
              <a:defRPr/>
            </a:lvl1pPr>
          </a:lstStyle>
          <a:p>
            <a:pPr>
              <a:defRPr/>
            </a:pPr>
            <a:endParaRPr lang="vi-VN"/>
          </a:p>
        </p:txBody>
      </p:sp>
      <p:sp>
        <p:nvSpPr>
          <p:cNvPr id="9" name="Slide Number Placeholder 5">
            <a:extLst>
              <a:ext uri="{FF2B5EF4-FFF2-40B4-BE49-F238E27FC236}">
                <a16:creationId xmlns:a16="http://schemas.microsoft.com/office/drawing/2014/main" id="{F6491CF9-7AF8-4154-9DE7-573F53FDD14E}"/>
              </a:ext>
            </a:extLst>
          </p:cNvPr>
          <p:cNvSpPr>
            <a:spLocks noGrp="1"/>
          </p:cNvSpPr>
          <p:nvPr>
            <p:ph type="sldNum" sz="quarter" idx="17"/>
          </p:nvPr>
        </p:nvSpPr>
        <p:spPr/>
        <p:txBody>
          <a:bodyPr/>
          <a:lstStyle>
            <a:lvl1pPr>
              <a:defRPr/>
            </a:lvl1pPr>
          </a:lstStyle>
          <a:p>
            <a:pPr>
              <a:defRPr/>
            </a:pPr>
            <a:fld id="{BE21652B-0887-4E58-9BB2-16D6E09E028A}" type="slidenum">
              <a:rPr lang="vi-VN" altLang="en-US"/>
              <a:pPr>
                <a:defRPr/>
              </a:pPr>
              <a:t>‹#›</a:t>
            </a:fld>
            <a:endParaRPr lang="vi-VN" altLang="en-US"/>
          </a:p>
        </p:txBody>
      </p:sp>
    </p:spTree>
    <p:extLst>
      <p:ext uri="{BB962C8B-B14F-4D97-AF65-F5344CB8AC3E}">
        <p14:creationId xmlns:p14="http://schemas.microsoft.com/office/powerpoint/2010/main" val="584627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50EAB-ACF4-4371-A976-B330E446E931}"/>
              </a:ext>
            </a:extLst>
          </p:cNvPr>
          <p:cNvSpPr>
            <a:spLocks noGrp="1"/>
          </p:cNvSpPr>
          <p:nvPr>
            <p:ph type="dt" sz="half" idx="10"/>
          </p:nvPr>
        </p:nvSpPr>
        <p:spPr/>
        <p:txBody>
          <a:bodyPr/>
          <a:lstStyle>
            <a:lvl1pPr>
              <a:defRPr/>
            </a:lvl1pPr>
          </a:lstStyle>
          <a:p>
            <a:pPr>
              <a:defRPr/>
            </a:pPr>
            <a:fld id="{8371FA6B-FAC9-4EE3-A2AB-AC5FFEFD87F2}" type="datetime1">
              <a:rPr lang="vi-VN"/>
              <a:pPr>
                <a:defRPr/>
              </a:pPr>
              <a:t>12/10/2021</a:t>
            </a:fld>
            <a:endParaRPr lang="vi-VN"/>
          </a:p>
        </p:txBody>
      </p:sp>
      <p:sp>
        <p:nvSpPr>
          <p:cNvPr id="5" name="Footer Placeholder 4">
            <a:extLst>
              <a:ext uri="{FF2B5EF4-FFF2-40B4-BE49-F238E27FC236}">
                <a16:creationId xmlns:a16="http://schemas.microsoft.com/office/drawing/2014/main" id="{2A502336-87D9-429D-8A46-D3E5F095DEEF}"/>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A33FF772-ACF4-4B34-901B-56125DFA016E}"/>
              </a:ext>
            </a:extLst>
          </p:cNvPr>
          <p:cNvSpPr>
            <a:spLocks noGrp="1"/>
          </p:cNvSpPr>
          <p:nvPr>
            <p:ph type="sldNum" sz="quarter" idx="12"/>
          </p:nvPr>
        </p:nvSpPr>
        <p:spPr/>
        <p:txBody>
          <a:bodyPr/>
          <a:lstStyle>
            <a:lvl1pPr>
              <a:defRPr/>
            </a:lvl1pPr>
          </a:lstStyle>
          <a:p>
            <a:pPr>
              <a:defRPr/>
            </a:pPr>
            <a:fld id="{18420E0A-E33B-4F4C-B8E8-7B4F06CC56FD}" type="slidenum">
              <a:rPr lang="vi-VN" altLang="en-US"/>
              <a:pPr>
                <a:defRPr/>
              </a:pPr>
              <a:t>‹#›</a:t>
            </a:fld>
            <a:endParaRPr lang="vi-VN" altLang="en-US"/>
          </a:p>
        </p:txBody>
      </p:sp>
    </p:spTree>
    <p:extLst>
      <p:ext uri="{BB962C8B-B14F-4D97-AF65-F5344CB8AC3E}">
        <p14:creationId xmlns:p14="http://schemas.microsoft.com/office/powerpoint/2010/main" val="220682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2C2B6290-63CC-48DB-AEB7-1C4291CABC81}"/>
              </a:ext>
            </a:extLst>
          </p:cNvPr>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3D29C98-8CFC-48C3-B814-4672451C3644}"/>
              </a:ext>
            </a:extLst>
          </p:cNvPr>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3">
            <a:extLst>
              <a:ext uri="{FF2B5EF4-FFF2-40B4-BE49-F238E27FC236}">
                <a16:creationId xmlns:a16="http://schemas.microsoft.com/office/drawing/2014/main" id="{83EBD3EF-A329-4B8B-95C9-339F52DCAA18}"/>
              </a:ext>
            </a:extLst>
          </p:cNvPr>
          <p:cNvSpPr>
            <a:spLocks noGrp="1"/>
          </p:cNvSpPr>
          <p:nvPr>
            <p:ph type="dt" sz="half" idx="18"/>
          </p:nvPr>
        </p:nvSpPr>
        <p:spPr/>
        <p:txBody>
          <a:bodyPr/>
          <a:lstStyle>
            <a:lvl1pPr>
              <a:defRPr/>
            </a:lvl1pPr>
          </a:lstStyle>
          <a:p>
            <a:pPr>
              <a:defRPr/>
            </a:pPr>
            <a:fld id="{5E595A2C-BD35-4CE1-8A2E-F325AEC8448B}" type="datetime1">
              <a:rPr lang="vi-VN"/>
              <a:pPr>
                <a:defRPr/>
              </a:pPr>
              <a:t>12/10/2021</a:t>
            </a:fld>
            <a:endParaRPr lang="vi-VN"/>
          </a:p>
        </p:txBody>
      </p:sp>
      <p:sp>
        <p:nvSpPr>
          <p:cNvPr id="12" name="Footer Placeholder 4">
            <a:extLst>
              <a:ext uri="{FF2B5EF4-FFF2-40B4-BE49-F238E27FC236}">
                <a16:creationId xmlns:a16="http://schemas.microsoft.com/office/drawing/2014/main" id="{5C2AFA1E-89F7-41D2-A3D1-B4DBFFB2E838}"/>
              </a:ext>
            </a:extLst>
          </p:cNvPr>
          <p:cNvSpPr>
            <a:spLocks noGrp="1"/>
          </p:cNvSpPr>
          <p:nvPr>
            <p:ph type="ftr" sz="quarter" idx="19"/>
          </p:nvPr>
        </p:nvSpPr>
        <p:spPr/>
        <p:txBody>
          <a:bodyPr/>
          <a:lstStyle>
            <a:lvl1pPr>
              <a:defRPr/>
            </a:lvl1pPr>
          </a:lstStyle>
          <a:p>
            <a:pPr>
              <a:defRPr/>
            </a:pPr>
            <a:endParaRPr lang="vi-VN"/>
          </a:p>
        </p:txBody>
      </p:sp>
      <p:sp>
        <p:nvSpPr>
          <p:cNvPr id="13" name="Slide Number Placeholder 5">
            <a:extLst>
              <a:ext uri="{FF2B5EF4-FFF2-40B4-BE49-F238E27FC236}">
                <a16:creationId xmlns:a16="http://schemas.microsoft.com/office/drawing/2014/main" id="{E977988C-86B5-44CF-9E42-EFA820D82706}"/>
              </a:ext>
            </a:extLst>
          </p:cNvPr>
          <p:cNvSpPr>
            <a:spLocks noGrp="1"/>
          </p:cNvSpPr>
          <p:nvPr>
            <p:ph type="sldNum" sz="quarter" idx="20"/>
          </p:nvPr>
        </p:nvSpPr>
        <p:spPr/>
        <p:txBody>
          <a:bodyPr/>
          <a:lstStyle>
            <a:lvl1pPr>
              <a:defRPr/>
            </a:lvl1pPr>
          </a:lstStyle>
          <a:p>
            <a:pPr>
              <a:defRPr/>
            </a:pPr>
            <a:fld id="{F6A11186-8871-4913-974B-69D03AA0F8E3}" type="slidenum">
              <a:rPr lang="vi-VN" altLang="en-US"/>
              <a:pPr>
                <a:defRPr/>
              </a:pPr>
              <a:t>‹#›</a:t>
            </a:fld>
            <a:endParaRPr lang="vi-VN" altLang="en-US"/>
          </a:p>
        </p:txBody>
      </p:sp>
    </p:spTree>
    <p:extLst>
      <p:ext uri="{BB962C8B-B14F-4D97-AF65-F5344CB8AC3E}">
        <p14:creationId xmlns:p14="http://schemas.microsoft.com/office/powerpoint/2010/main" val="199817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5A6906FB-C05E-451A-9D6A-00B014B717C6}"/>
              </a:ext>
            </a:extLst>
          </p:cNvPr>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FE67C64-EC9F-4F25-8E27-7DDDEB32FB67}"/>
              </a:ext>
            </a:extLst>
          </p:cNvPr>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633" y="4827213"/>
            <a:ext cx="294081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9035" y="4827212"/>
            <a:ext cx="29351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6433" y="4827210"/>
            <a:ext cx="293676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3">
            <a:extLst>
              <a:ext uri="{FF2B5EF4-FFF2-40B4-BE49-F238E27FC236}">
                <a16:creationId xmlns:a16="http://schemas.microsoft.com/office/drawing/2014/main" id="{1114AB2E-CB25-4C24-BD5F-533061AB3F55}"/>
              </a:ext>
            </a:extLst>
          </p:cNvPr>
          <p:cNvSpPr>
            <a:spLocks noGrp="1"/>
          </p:cNvSpPr>
          <p:nvPr>
            <p:ph type="dt" sz="half" idx="23"/>
          </p:nvPr>
        </p:nvSpPr>
        <p:spPr/>
        <p:txBody>
          <a:bodyPr/>
          <a:lstStyle>
            <a:lvl1pPr>
              <a:defRPr/>
            </a:lvl1pPr>
          </a:lstStyle>
          <a:p>
            <a:pPr>
              <a:defRPr/>
            </a:pPr>
            <a:fld id="{4AC81400-8897-46A0-B15A-843531042F7A}" type="datetime1">
              <a:rPr lang="vi-VN"/>
              <a:pPr>
                <a:defRPr/>
              </a:pPr>
              <a:t>12/10/2021</a:t>
            </a:fld>
            <a:endParaRPr lang="vi-VN"/>
          </a:p>
        </p:txBody>
      </p:sp>
      <p:sp>
        <p:nvSpPr>
          <p:cNvPr id="16" name="Footer Placeholder 4">
            <a:extLst>
              <a:ext uri="{FF2B5EF4-FFF2-40B4-BE49-F238E27FC236}">
                <a16:creationId xmlns:a16="http://schemas.microsoft.com/office/drawing/2014/main" id="{623C4E56-4836-4D9F-8511-F803EB916EC5}"/>
              </a:ext>
            </a:extLst>
          </p:cNvPr>
          <p:cNvSpPr>
            <a:spLocks noGrp="1"/>
          </p:cNvSpPr>
          <p:nvPr>
            <p:ph type="ftr" sz="quarter" idx="24"/>
          </p:nvPr>
        </p:nvSpPr>
        <p:spPr/>
        <p:txBody>
          <a:bodyPr/>
          <a:lstStyle>
            <a:lvl1pPr>
              <a:defRPr/>
            </a:lvl1pPr>
          </a:lstStyle>
          <a:p>
            <a:pPr>
              <a:defRPr/>
            </a:pPr>
            <a:endParaRPr lang="vi-VN"/>
          </a:p>
        </p:txBody>
      </p:sp>
      <p:sp>
        <p:nvSpPr>
          <p:cNvPr id="17" name="Slide Number Placeholder 5">
            <a:extLst>
              <a:ext uri="{FF2B5EF4-FFF2-40B4-BE49-F238E27FC236}">
                <a16:creationId xmlns:a16="http://schemas.microsoft.com/office/drawing/2014/main" id="{EB516A92-1022-4251-A52D-E8C24AB9530D}"/>
              </a:ext>
            </a:extLst>
          </p:cNvPr>
          <p:cNvSpPr>
            <a:spLocks noGrp="1"/>
          </p:cNvSpPr>
          <p:nvPr>
            <p:ph type="sldNum" sz="quarter" idx="25"/>
          </p:nvPr>
        </p:nvSpPr>
        <p:spPr/>
        <p:txBody>
          <a:bodyPr/>
          <a:lstStyle>
            <a:lvl1pPr>
              <a:defRPr/>
            </a:lvl1pPr>
          </a:lstStyle>
          <a:p>
            <a:pPr>
              <a:defRPr/>
            </a:pPr>
            <a:fld id="{CB04F15B-427D-4784-A3B8-B45FF92C56F8}" type="slidenum">
              <a:rPr lang="vi-VN" altLang="en-US"/>
              <a:pPr>
                <a:defRPr/>
              </a:pPr>
              <a:t>‹#›</a:t>
            </a:fld>
            <a:endParaRPr lang="vi-VN" altLang="en-US"/>
          </a:p>
        </p:txBody>
      </p:sp>
    </p:spTree>
    <p:extLst>
      <p:ext uri="{BB962C8B-B14F-4D97-AF65-F5344CB8AC3E}">
        <p14:creationId xmlns:p14="http://schemas.microsoft.com/office/powerpoint/2010/main" val="4140673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B3693C2-9C0F-43C7-8C86-5CF2DB608687}"/>
              </a:ext>
            </a:extLst>
          </p:cNvPr>
          <p:cNvSpPr>
            <a:spLocks noGrp="1"/>
          </p:cNvSpPr>
          <p:nvPr>
            <p:ph type="dt" sz="half" idx="10"/>
          </p:nvPr>
        </p:nvSpPr>
        <p:spPr/>
        <p:txBody>
          <a:bodyPr/>
          <a:lstStyle>
            <a:lvl1pPr>
              <a:defRPr/>
            </a:lvl1pPr>
          </a:lstStyle>
          <a:p>
            <a:pPr>
              <a:defRPr/>
            </a:pPr>
            <a:fld id="{0AB75F2C-703A-4FBA-B495-60682B70CA8C}" type="datetime1">
              <a:rPr lang="vi-VN"/>
              <a:pPr>
                <a:defRPr/>
              </a:pPr>
              <a:t>12/10/2021</a:t>
            </a:fld>
            <a:endParaRPr lang="vi-VN"/>
          </a:p>
        </p:txBody>
      </p:sp>
      <p:sp>
        <p:nvSpPr>
          <p:cNvPr id="5" name="Footer Placeholder 4">
            <a:extLst>
              <a:ext uri="{FF2B5EF4-FFF2-40B4-BE49-F238E27FC236}">
                <a16:creationId xmlns:a16="http://schemas.microsoft.com/office/drawing/2014/main" id="{0821F973-5114-4F05-9491-6CA03001B94A}"/>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423A3776-44A0-4CFF-B845-F4734685BC75}"/>
              </a:ext>
            </a:extLst>
          </p:cNvPr>
          <p:cNvSpPr>
            <a:spLocks noGrp="1"/>
          </p:cNvSpPr>
          <p:nvPr>
            <p:ph type="sldNum" sz="quarter" idx="12"/>
          </p:nvPr>
        </p:nvSpPr>
        <p:spPr/>
        <p:txBody>
          <a:bodyPr/>
          <a:lstStyle>
            <a:lvl1pPr>
              <a:defRPr/>
            </a:lvl1pPr>
          </a:lstStyle>
          <a:p>
            <a:pPr>
              <a:defRPr/>
            </a:pPr>
            <a:fld id="{5F0EC053-C96E-44B7-9725-283A96D2A0CD}" type="slidenum">
              <a:rPr lang="vi-VN" altLang="en-US"/>
              <a:pPr>
                <a:defRPr/>
              </a:pPr>
              <a:t>‹#›</a:t>
            </a:fld>
            <a:endParaRPr lang="vi-VN" altLang="en-US"/>
          </a:p>
        </p:txBody>
      </p:sp>
    </p:spTree>
    <p:extLst>
      <p:ext uri="{BB962C8B-B14F-4D97-AF65-F5344CB8AC3E}">
        <p14:creationId xmlns:p14="http://schemas.microsoft.com/office/powerpoint/2010/main" val="1798001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8FAB5A0-5369-4E14-91FC-7BBB89E87645}"/>
              </a:ext>
            </a:extLst>
          </p:cNvPr>
          <p:cNvSpPr>
            <a:spLocks noGrp="1"/>
          </p:cNvSpPr>
          <p:nvPr>
            <p:ph type="dt" sz="half" idx="10"/>
          </p:nvPr>
        </p:nvSpPr>
        <p:spPr/>
        <p:txBody>
          <a:bodyPr/>
          <a:lstStyle>
            <a:lvl1pPr>
              <a:defRPr/>
            </a:lvl1pPr>
          </a:lstStyle>
          <a:p>
            <a:pPr>
              <a:defRPr/>
            </a:pPr>
            <a:fld id="{A542B29B-03D6-4B4D-B5EB-EA0C1C6D5CEC}" type="datetime1">
              <a:rPr lang="vi-VN"/>
              <a:pPr>
                <a:defRPr/>
              </a:pPr>
              <a:t>12/10/2021</a:t>
            </a:fld>
            <a:endParaRPr lang="vi-VN"/>
          </a:p>
        </p:txBody>
      </p:sp>
      <p:sp>
        <p:nvSpPr>
          <p:cNvPr id="5" name="Footer Placeholder 4">
            <a:extLst>
              <a:ext uri="{FF2B5EF4-FFF2-40B4-BE49-F238E27FC236}">
                <a16:creationId xmlns:a16="http://schemas.microsoft.com/office/drawing/2014/main" id="{468C53B5-6D78-493A-8CEC-A5504ED75E58}"/>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EF7B5BF6-6DB9-4BE3-8A7A-5485342B4F9C}"/>
              </a:ext>
            </a:extLst>
          </p:cNvPr>
          <p:cNvSpPr>
            <a:spLocks noGrp="1"/>
          </p:cNvSpPr>
          <p:nvPr>
            <p:ph type="sldNum" sz="quarter" idx="12"/>
          </p:nvPr>
        </p:nvSpPr>
        <p:spPr/>
        <p:txBody>
          <a:bodyPr/>
          <a:lstStyle>
            <a:lvl1pPr>
              <a:defRPr/>
            </a:lvl1pPr>
          </a:lstStyle>
          <a:p>
            <a:pPr>
              <a:defRPr/>
            </a:pPr>
            <a:fld id="{2A1280D6-F3F1-4422-9CED-F945C63FA1C9}" type="slidenum">
              <a:rPr lang="vi-VN" altLang="en-US"/>
              <a:pPr>
                <a:defRPr/>
              </a:pPr>
              <a:t>‹#›</a:t>
            </a:fld>
            <a:endParaRPr lang="vi-VN" altLang="en-US"/>
          </a:p>
        </p:txBody>
      </p:sp>
    </p:spTree>
    <p:extLst>
      <p:ext uri="{BB962C8B-B14F-4D97-AF65-F5344CB8AC3E}">
        <p14:creationId xmlns:p14="http://schemas.microsoft.com/office/powerpoint/2010/main" val="2730247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F61FA5E-B7EC-4701-B792-860F6A8CC114}"/>
              </a:ext>
            </a:extLst>
          </p:cNvPr>
          <p:cNvSpPr>
            <a:spLocks noGrp="1"/>
          </p:cNvSpPr>
          <p:nvPr>
            <p:ph type="dt" sz="half" idx="15"/>
          </p:nvPr>
        </p:nvSpPr>
        <p:spPr/>
        <p:txBody>
          <a:bodyPr/>
          <a:lstStyle>
            <a:lvl1pPr>
              <a:defRPr/>
            </a:lvl1pPr>
          </a:lstStyle>
          <a:p>
            <a:pPr>
              <a:defRPr/>
            </a:pPr>
            <a:fld id="{28C64F92-A59E-4A4C-8F0E-50FB59A14E6B}" type="datetime1">
              <a:rPr lang="vi-VN"/>
              <a:pPr>
                <a:defRPr/>
              </a:pPr>
              <a:t>12/10/2021</a:t>
            </a:fld>
            <a:endParaRPr lang="vi-VN"/>
          </a:p>
        </p:txBody>
      </p:sp>
      <p:sp>
        <p:nvSpPr>
          <p:cNvPr id="6" name="Footer Placeholder 4">
            <a:extLst>
              <a:ext uri="{FF2B5EF4-FFF2-40B4-BE49-F238E27FC236}">
                <a16:creationId xmlns:a16="http://schemas.microsoft.com/office/drawing/2014/main" id="{B9669092-D2E1-43E0-BB75-74B4C3489E0E}"/>
              </a:ext>
            </a:extLst>
          </p:cNvPr>
          <p:cNvSpPr>
            <a:spLocks noGrp="1"/>
          </p:cNvSpPr>
          <p:nvPr>
            <p:ph type="ftr" sz="quarter" idx="16"/>
          </p:nvPr>
        </p:nvSpPr>
        <p:spPr/>
        <p:txBody>
          <a:bodyPr/>
          <a:lstStyle>
            <a:lvl1pPr>
              <a:defRPr/>
            </a:lvl1pPr>
          </a:lstStyle>
          <a:p>
            <a:pPr>
              <a:defRPr/>
            </a:pPr>
            <a:endParaRPr lang="vi-VN"/>
          </a:p>
        </p:txBody>
      </p:sp>
      <p:sp>
        <p:nvSpPr>
          <p:cNvPr id="7" name="Slide Number Placeholder 5">
            <a:extLst>
              <a:ext uri="{FF2B5EF4-FFF2-40B4-BE49-F238E27FC236}">
                <a16:creationId xmlns:a16="http://schemas.microsoft.com/office/drawing/2014/main" id="{B88822B1-4706-4C0D-9050-550C07D61AAB}"/>
              </a:ext>
            </a:extLst>
          </p:cNvPr>
          <p:cNvSpPr>
            <a:spLocks noGrp="1"/>
          </p:cNvSpPr>
          <p:nvPr>
            <p:ph type="sldNum" sz="quarter" idx="17"/>
          </p:nvPr>
        </p:nvSpPr>
        <p:spPr/>
        <p:txBody>
          <a:bodyPr/>
          <a:lstStyle>
            <a:lvl1pPr>
              <a:defRPr/>
            </a:lvl1pPr>
          </a:lstStyle>
          <a:p>
            <a:pPr>
              <a:defRPr/>
            </a:pPr>
            <a:fld id="{B8961112-DCCB-4B4C-B135-26666A1AFD21}" type="slidenum">
              <a:rPr lang="vi-VN" altLang="en-US"/>
              <a:pPr>
                <a:defRPr/>
              </a:pPr>
              <a:t>‹#›</a:t>
            </a:fld>
            <a:endParaRPr lang="vi-VN" altLang="en-US"/>
          </a:p>
        </p:txBody>
      </p:sp>
    </p:spTree>
    <p:extLst>
      <p:ext uri="{BB962C8B-B14F-4D97-AF65-F5344CB8AC3E}">
        <p14:creationId xmlns:p14="http://schemas.microsoft.com/office/powerpoint/2010/main" val="1023920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3A53C-E68A-4947-9614-5B7365B49102}" type="datetimeFigureOut">
              <a:rPr lang="en-US" smtClean="0"/>
              <a:t>10/12/2021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2EA3F19-136D-4053-8937-D08DC22E49A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904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67B6B11-FE64-4400-8A18-F140D6FBCF62}"/>
              </a:ext>
            </a:extLst>
          </p:cNvPr>
          <p:cNvSpPr>
            <a:spLocks noGrp="1"/>
          </p:cNvSpPr>
          <p:nvPr>
            <p:ph type="dt" sz="half" idx="10"/>
          </p:nvPr>
        </p:nvSpPr>
        <p:spPr/>
        <p:txBody>
          <a:bodyPr/>
          <a:lstStyle>
            <a:lvl1pPr>
              <a:defRPr/>
            </a:lvl1pPr>
          </a:lstStyle>
          <a:p>
            <a:pPr>
              <a:defRPr/>
            </a:pPr>
            <a:fld id="{935C09DF-C7C0-4C3E-A058-E9FD4655DCA0}" type="datetime1">
              <a:rPr lang="vi-VN"/>
              <a:pPr>
                <a:defRPr/>
              </a:pPr>
              <a:t>12/10/2021</a:t>
            </a:fld>
            <a:endParaRPr lang="vi-VN"/>
          </a:p>
        </p:txBody>
      </p:sp>
      <p:sp>
        <p:nvSpPr>
          <p:cNvPr id="5" name="Footer Placeholder 4">
            <a:extLst>
              <a:ext uri="{FF2B5EF4-FFF2-40B4-BE49-F238E27FC236}">
                <a16:creationId xmlns:a16="http://schemas.microsoft.com/office/drawing/2014/main" id="{5E941E00-CF35-43C7-A9FC-B64D6A6D43C3}"/>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9AF4F96E-C015-4E0B-B83B-C60C9AB27B4B}"/>
              </a:ext>
            </a:extLst>
          </p:cNvPr>
          <p:cNvSpPr>
            <a:spLocks noGrp="1"/>
          </p:cNvSpPr>
          <p:nvPr>
            <p:ph type="sldNum" sz="quarter" idx="12"/>
          </p:nvPr>
        </p:nvSpPr>
        <p:spPr/>
        <p:txBody>
          <a:bodyPr/>
          <a:lstStyle>
            <a:lvl1pPr>
              <a:defRPr/>
            </a:lvl1pPr>
          </a:lstStyle>
          <a:p>
            <a:pPr>
              <a:defRPr/>
            </a:pPr>
            <a:fld id="{FDF000BF-5A3B-429C-8134-5A89885849DE}" type="slidenum">
              <a:rPr lang="vi-VN" altLang="en-US"/>
              <a:pPr>
                <a:defRPr/>
              </a:pPr>
              <a:t>‹#›</a:t>
            </a:fld>
            <a:endParaRPr lang="vi-VN" altLang="en-US"/>
          </a:p>
        </p:txBody>
      </p:sp>
    </p:spTree>
    <p:extLst>
      <p:ext uri="{BB962C8B-B14F-4D97-AF65-F5344CB8AC3E}">
        <p14:creationId xmlns:p14="http://schemas.microsoft.com/office/powerpoint/2010/main" val="580071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3A53C-E68A-4947-9614-5B7365B49102}"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A3F19-136D-4053-8937-D08DC22E49A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084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3A53C-E68A-4947-9614-5B7365B49102}"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A3F19-136D-4053-8937-D08DC22E49A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0962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3A53C-E68A-4947-9614-5B7365B49102}"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A3F19-136D-4053-8937-D08DC22E49A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497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3A53C-E68A-4947-9614-5B7365B49102}"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EA3F19-136D-4053-8937-D08DC22E49A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93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3A53C-E68A-4947-9614-5B7365B49102}"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EA3F19-136D-4053-8937-D08DC22E49A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508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3A53C-E68A-4947-9614-5B7365B49102}"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EA3F19-136D-4053-8937-D08DC22E49A5}" type="slidenum">
              <a:rPr lang="en-US" smtClean="0"/>
              <a:t>‹#›</a:t>
            </a:fld>
            <a:endParaRPr lang="en-US"/>
          </a:p>
        </p:txBody>
      </p:sp>
    </p:spTree>
    <p:extLst>
      <p:ext uri="{BB962C8B-B14F-4D97-AF65-F5344CB8AC3E}">
        <p14:creationId xmlns:p14="http://schemas.microsoft.com/office/powerpoint/2010/main" val="94322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3A53C-E68A-4947-9614-5B7365B49102}"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A3F19-136D-4053-8937-D08DC22E49A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57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23A53C-E68A-4947-9614-5B7365B49102}" type="datetimeFigureOut">
              <a:rPr lang="en-US" smtClean="0"/>
              <a:t>10/12/2021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2EA3F19-136D-4053-8937-D08DC22E49A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106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3A53C-E68A-4947-9614-5B7365B49102}"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A3F19-136D-4053-8937-D08DC22E49A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185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3A53C-E68A-4947-9614-5B7365B49102}"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A3F19-136D-4053-8937-D08DC22E49A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4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B2940-4F9E-49AF-AE10-86B24D3F0C6B}"/>
              </a:ext>
            </a:extLst>
          </p:cNvPr>
          <p:cNvSpPr>
            <a:spLocks noGrp="1"/>
          </p:cNvSpPr>
          <p:nvPr>
            <p:ph type="dt" sz="half" idx="10"/>
          </p:nvPr>
        </p:nvSpPr>
        <p:spPr/>
        <p:txBody>
          <a:bodyPr/>
          <a:lstStyle>
            <a:lvl1pPr>
              <a:defRPr/>
            </a:lvl1pPr>
          </a:lstStyle>
          <a:p>
            <a:pPr>
              <a:defRPr/>
            </a:pPr>
            <a:fld id="{244518F7-9F06-4156-8B78-B10542998CF2}" type="datetime1">
              <a:rPr lang="vi-VN"/>
              <a:pPr>
                <a:defRPr/>
              </a:pPr>
              <a:t>12/10/2021</a:t>
            </a:fld>
            <a:endParaRPr lang="vi-VN"/>
          </a:p>
        </p:txBody>
      </p:sp>
      <p:sp>
        <p:nvSpPr>
          <p:cNvPr id="5" name="Footer Placeholder 4">
            <a:extLst>
              <a:ext uri="{FF2B5EF4-FFF2-40B4-BE49-F238E27FC236}">
                <a16:creationId xmlns:a16="http://schemas.microsoft.com/office/drawing/2014/main" id="{7376D9F0-923F-4BE5-A507-553FDB966AB3}"/>
              </a:ext>
            </a:extLst>
          </p:cNvPr>
          <p:cNvSpPr>
            <a:spLocks noGrp="1"/>
          </p:cNvSpPr>
          <p:nvPr>
            <p:ph type="ftr" sz="quarter" idx="11"/>
          </p:nvPr>
        </p:nvSpPr>
        <p:spPr/>
        <p:txBody>
          <a:bodyPr/>
          <a:lstStyle>
            <a:lvl1pPr>
              <a:defRPr/>
            </a:lvl1pPr>
          </a:lstStyle>
          <a:p>
            <a:pPr>
              <a:defRPr/>
            </a:pPr>
            <a:endParaRPr lang="vi-VN"/>
          </a:p>
        </p:txBody>
      </p:sp>
      <p:sp>
        <p:nvSpPr>
          <p:cNvPr id="6" name="Slide Number Placeholder 5">
            <a:extLst>
              <a:ext uri="{FF2B5EF4-FFF2-40B4-BE49-F238E27FC236}">
                <a16:creationId xmlns:a16="http://schemas.microsoft.com/office/drawing/2014/main" id="{99C244C5-22D9-40A6-808F-38BDE6BC1B4D}"/>
              </a:ext>
            </a:extLst>
          </p:cNvPr>
          <p:cNvSpPr>
            <a:spLocks noGrp="1"/>
          </p:cNvSpPr>
          <p:nvPr>
            <p:ph type="sldNum" sz="quarter" idx="12"/>
          </p:nvPr>
        </p:nvSpPr>
        <p:spPr/>
        <p:txBody>
          <a:bodyPr/>
          <a:lstStyle>
            <a:lvl1pPr>
              <a:defRPr/>
            </a:lvl1pPr>
          </a:lstStyle>
          <a:p>
            <a:pPr>
              <a:defRPr/>
            </a:pPr>
            <a:fld id="{68DB39DC-BE10-42EE-8349-EB433F806AE9}" type="slidenum">
              <a:rPr lang="vi-VN" altLang="en-US"/>
              <a:pPr>
                <a:defRPr/>
              </a:pPr>
              <a:t>‹#›</a:t>
            </a:fld>
            <a:endParaRPr lang="vi-VN" altLang="en-US"/>
          </a:p>
        </p:txBody>
      </p:sp>
    </p:spTree>
    <p:extLst>
      <p:ext uri="{BB962C8B-B14F-4D97-AF65-F5344CB8AC3E}">
        <p14:creationId xmlns:p14="http://schemas.microsoft.com/office/powerpoint/2010/main" val="263371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A42529F-CDD0-4B64-B2EA-DFB7BDE991E7}"/>
              </a:ext>
            </a:extLst>
          </p:cNvPr>
          <p:cNvSpPr>
            <a:spLocks noGrp="1"/>
          </p:cNvSpPr>
          <p:nvPr>
            <p:ph type="dt" sz="half" idx="10"/>
          </p:nvPr>
        </p:nvSpPr>
        <p:spPr/>
        <p:txBody>
          <a:bodyPr/>
          <a:lstStyle>
            <a:lvl1pPr>
              <a:defRPr/>
            </a:lvl1pPr>
          </a:lstStyle>
          <a:p>
            <a:pPr>
              <a:defRPr/>
            </a:pPr>
            <a:fld id="{5D7E821A-3361-4CEF-A79F-A7C451558299}" type="datetime1">
              <a:rPr lang="vi-VN"/>
              <a:pPr>
                <a:defRPr/>
              </a:pPr>
              <a:t>12/10/2021</a:t>
            </a:fld>
            <a:endParaRPr lang="vi-VN"/>
          </a:p>
        </p:txBody>
      </p:sp>
      <p:sp>
        <p:nvSpPr>
          <p:cNvPr id="6" name="Footer Placeholder 4">
            <a:extLst>
              <a:ext uri="{FF2B5EF4-FFF2-40B4-BE49-F238E27FC236}">
                <a16:creationId xmlns:a16="http://schemas.microsoft.com/office/drawing/2014/main" id="{13DB97C9-2B12-4E89-94E8-2E61E07DEA7A}"/>
              </a:ext>
            </a:extLst>
          </p:cNvPr>
          <p:cNvSpPr>
            <a:spLocks noGrp="1"/>
          </p:cNvSpPr>
          <p:nvPr>
            <p:ph type="ftr" sz="quarter" idx="11"/>
          </p:nvPr>
        </p:nvSpPr>
        <p:spPr/>
        <p:txBody>
          <a:bodyPr/>
          <a:lstStyle>
            <a:lvl1pPr>
              <a:defRPr/>
            </a:lvl1pPr>
          </a:lstStyle>
          <a:p>
            <a:pPr>
              <a:defRPr/>
            </a:pPr>
            <a:endParaRPr lang="vi-VN"/>
          </a:p>
        </p:txBody>
      </p:sp>
      <p:sp>
        <p:nvSpPr>
          <p:cNvPr id="7" name="Slide Number Placeholder 5">
            <a:extLst>
              <a:ext uri="{FF2B5EF4-FFF2-40B4-BE49-F238E27FC236}">
                <a16:creationId xmlns:a16="http://schemas.microsoft.com/office/drawing/2014/main" id="{0E4B8921-187D-46D3-87AC-99B3C8DFB39A}"/>
              </a:ext>
            </a:extLst>
          </p:cNvPr>
          <p:cNvSpPr>
            <a:spLocks noGrp="1"/>
          </p:cNvSpPr>
          <p:nvPr>
            <p:ph type="sldNum" sz="quarter" idx="12"/>
          </p:nvPr>
        </p:nvSpPr>
        <p:spPr/>
        <p:txBody>
          <a:bodyPr/>
          <a:lstStyle>
            <a:lvl1pPr>
              <a:defRPr/>
            </a:lvl1pPr>
          </a:lstStyle>
          <a:p>
            <a:pPr>
              <a:defRPr/>
            </a:pPr>
            <a:fld id="{E564C970-6A6D-4976-BF59-06A31C66F0DA}" type="slidenum">
              <a:rPr lang="vi-VN" altLang="en-US"/>
              <a:pPr>
                <a:defRPr/>
              </a:pPr>
              <a:t>‹#›</a:t>
            </a:fld>
            <a:endParaRPr lang="vi-VN" altLang="en-US"/>
          </a:p>
        </p:txBody>
      </p:sp>
    </p:spTree>
    <p:extLst>
      <p:ext uri="{BB962C8B-B14F-4D97-AF65-F5344CB8AC3E}">
        <p14:creationId xmlns:p14="http://schemas.microsoft.com/office/powerpoint/2010/main" val="250756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7DEF22A-222D-43CE-A5EE-BFF9E6E37DAA}"/>
              </a:ext>
            </a:extLst>
          </p:cNvPr>
          <p:cNvSpPr>
            <a:spLocks noGrp="1"/>
          </p:cNvSpPr>
          <p:nvPr>
            <p:ph type="dt" sz="half" idx="10"/>
          </p:nvPr>
        </p:nvSpPr>
        <p:spPr/>
        <p:txBody>
          <a:bodyPr/>
          <a:lstStyle>
            <a:lvl1pPr>
              <a:defRPr/>
            </a:lvl1pPr>
          </a:lstStyle>
          <a:p>
            <a:pPr>
              <a:defRPr/>
            </a:pPr>
            <a:fld id="{2C3A223D-10F4-42F0-8146-8C429A64125C}" type="datetime1">
              <a:rPr lang="vi-VN"/>
              <a:pPr>
                <a:defRPr/>
              </a:pPr>
              <a:t>12/10/2021</a:t>
            </a:fld>
            <a:endParaRPr lang="vi-VN"/>
          </a:p>
        </p:txBody>
      </p:sp>
      <p:sp>
        <p:nvSpPr>
          <p:cNvPr id="8" name="Footer Placeholder 4">
            <a:extLst>
              <a:ext uri="{FF2B5EF4-FFF2-40B4-BE49-F238E27FC236}">
                <a16:creationId xmlns:a16="http://schemas.microsoft.com/office/drawing/2014/main" id="{104DC0F5-41FE-413D-BD94-961F67207804}"/>
              </a:ext>
            </a:extLst>
          </p:cNvPr>
          <p:cNvSpPr>
            <a:spLocks noGrp="1"/>
          </p:cNvSpPr>
          <p:nvPr>
            <p:ph type="ftr" sz="quarter" idx="11"/>
          </p:nvPr>
        </p:nvSpPr>
        <p:spPr/>
        <p:txBody>
          <a:bodyPr/>
          <a:lstStyle>
            <a:lvl1pPr>
              <a:defRPr/>
            </a:lvl1pPr>
          </a:lstStyle>
          <a:p>
            <a:pPr>
              <a:defRPr/>
            </a:pPr>
            <a:endParaRPr lang="vi-VN"/>
          </a:p>
        </p:txBody>
      </p:sp>
      <p:sp>
        <p:nvSpPr>
          <p:cNvPr id="9" name="Slide Number Placeholder 5">
            <a:extLst>
              <a:ext uri="{FF2B5EF4-FFF2-40B4-BE49-F238E27FC236}">
                <a16:creationId xmlns:a16="http://schemas.microsoft.com/office/drawing/2014/main" id="{E2865AA0-53E1-4015-BD2F-1FB214CC4CA2}"/>
              </a:ext>
            </a:extLst>
          </p:cNvPr>
          <p:cNvSpPr>
            <a:spLocks noGrp="1"/>
          </p:cNvSpPr>
          <p:nvPr>
            <p:ph type="sldNum" sz="quarter" idx="12"/>
          </p:nvPr>
        </p:nvSpPr>
        <p:spPr/>
        <p:txBody>
          <a:bodyPr/>
          <a:lstStyle>
            <a:lvl1pPr>
              <a:defRPr/>
            </a:lvl1pPr>
          </a:lstStyle>
          <a:p>
            <a:pPr>
              <a:defRPr/>
            </a:pPr>
            <a:fld id="{612E82F5-40E4-4163-AC4B-16F613CDCB53}" type="slidenum">
              <a:rPr lang="vi-VN" altLang="en-US"/>
              <a:pPr>
                <a:defRPr/>
              </a:pPr>
              <a:t>‹#›</a:t>
            </a:fld>
            <a:endParaRPr lang="vi-VN" altLang="en-US"/>
          </a:p>
        </p:txBody>
      </p:sp>
    </p:spTree>
    <p:extLst>
      <p:ext uri="{BB962C8B-B14F-4D97-AF65-F5344CB8AC3E}">
        <p14:creationId xmlns:p14="http://schemas.microsoft.com/office/powerpoint/2010/main" val="84309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1025868-5F7C-430E-89E4-B7EADD33C8F0}"/>
              </a:ext>
            </a:extLst>
          </p:cNvPr>
          <p:cNvSpPr>
            <a:spLocks noGrp="1"/>
          </p:cNvSpPr>
          <p:nvPr>
            <p:ph type="dt" sz="half" idx="10"/>
          </p:nvPr>
        </p:nvSpPr>
        <p:spPr/>
        <p:txBody>
          <a:bodyPr/>
          <a:lstStyle>
            <a:lvl1pPr>
              <a:defRPr/>
            </a:lvl1pPr>
          </a:lstStyle>
          <a:p>
            <a:pPr>
              <a:defRPr/>
            </a:pPr>
            <a:fld id="{9D27027A-495A-45B6-893D-1F891C266298}" type="datetime1">
              <a:rPr lang="vi-VN"/>
              <a:pPr>
                <a:defRPr/>
              </a:pPr>
              <a:t>12/10/2021</a:t>
            </a:fld>
            <a:endParaRPr lang="vi-VN"/>
          </a:p>
        </p:txBody>
      </p:sp>
      <p:sp>
        <p:nvSpPr>
          <p:cNvPr id="4" name="Footer Placeholder 4">
            <a:extLst>
              <a:ext uri="{FF2B5EF4-FFF2-40B4-BE49-F238E27FC236}">
                <a16:creationId xmlns:a16="http://schemas.microsoft.com/office/drawing/2014/main" id="{9625123D-4777-4777-A498-FACFE3A05422}"/>
              </a:ext>
            </a:extLst>
          </p:cNvPr>
          <p:cNvSpPr>
            <a:spLocks noGrp="1"/>
          </p:cNvSpPr>
          <p:nvPr>
            <p:ph type="ftr" sz="quarter" idx="11"/>
          </p:nvPr>
        </p:nvSpPr>
        <p:spPr/>
        <p:txBody>
          <a:bodyPr/>
          <a:lstStyle>
            <a:lvl1pPr>
              <a:defRPr/>
            </a:lvl1pPr>
          </a:lstStyle>
          <a:p>
            <a:pPr>
              <a:defRPr/>
            </a:pPr>
            <a:endParaRPr lang="vi-VN"/>
          </a:p>
        </p:txBody>
      </p:sp>
      <p:sp>
        <p:nvSpPr>
          <p:cNvPr id="5" name="Slide Number Placeholder 5">
            <a:extLst>
              <a:ext uri="{FF2B5EF4-FFF2-40B4-BE49-F238E27FC236}">
                <a16:creationId xmlns:a16="http://schemas.microsoft.com/office/drawing/2014/main" id="{59914163-020F-4ACB-8CFF-976C22490C33}"/>
              </a:ext>
            </a:extLst>
          </p:cNvPr>
          <p:cNvSpPr>
            <a:spLocks noGrp="1"/>
          </p:cNvSpPr>
          <p:nvPr>
            <p:ph type="sldNum" sz="quarter" idx="12"/>
          </p:nvPr>
        </p:nvSpPr>
        <p:spPr/>
        <p:txBody>
          <a:bodyPr/>
          <a:lstStyle>
            <a:lvl1pPr>
              <a:defRPr/>
            </a:lvl1pPr>
          </a:lstStyle>
          <a:p>
            <a:pPr>
              <a:defRPr/>
            </a:pPr>
            <a:fld id="{6B3FBE3C-E3AA-40AB-A120-17FC2BBA7D71}" type="slidenum">
              <a:rPr lang="vi-VN" altLang="en-US"/>
              <a:pPr>
                <a:defRPr/>
              </a:pPr>
              <a:t>‹#›</a:t>
            </a:fld>
            <a:endParaRPr lang="vi-VN" altLang="en-US"/>
          </a:p>
        </p:txBody>
      </p:sp>
    </p:spTree>
    <p:extLst>
      <p:ext uri="{BB962C8B-B14F-4D97-AF65-F5344CB8AC3E}">
        <p14:creationId xmlns:p14="http://schemas.microsoft.com/office/powerpoint/2010/main" val="216623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374BACE-4214-4297-92AC-79400EDEF369}"/>
              </a:ext>
            </a:extLst>
          </p:cNvPr>
          <p:cNvSpPr>
            <a:spLocks noGrp="1"/>
          </p:cNvSpPr>
          <p:nvPr>
            <p:ph type="dt" sz="half" idx="10"/>
          </p:nvPr>
        </p:nvSpPr>
        <p:spPr/>
        <p:txBody>
          <a:bodyPr/>
          <a:lstStyle>
            <a:lvl1pPr>
              <a:defRPr/>
            </a:lvl1pPr>
          </a:lstStyle>
          <a:p>
            <a:pPr>
              <a:defRPr/>
            </a:pPr>
            <a:fld id="{4B6CD28F-A0D5-40E6-83B5-E06EC1E5137D}" type="datetime1">
              <a:rPr lang="vi-VN"/>
              <a:pPr>
                <a:defRPr/>
              </a:pPr>
              <a:t>12/10/2021</a:t>
            </a:fld>
            <a:endParaRPr lang="vi-VN"/>
          </a:p>
        </p:txBody>
      </p:sp>
      <p:sp>
        <p:nvSpPr>
          <p:cNvPr id="3" name="Footer Placeholder 4">
            <a:extLst>
              <a:ext uri="{FF2B5EF4-FFF2-40B4-BE49-F238E27FC236}">
                <a16:creationId xmlns:a16="http://schemas.microsoft.com/office/drawing/2014/main" id="{6E4C7584-4CE5-44F1-8995-D41739E637D6}"/>
              </a:ext>
            </a:extLst>
          </p:cNvPr>
          <p:cNvSpPr>
            <a:spLocks noGrp="1"/>
          </p:cNvSpPr>
          <p:nvPr>
            <p:ph type="ftr" sz="quarter" idx="11"/>
          </p:nvPr>
        </p:nvSpPr>
        <p:spPr/>
        <p:txBody>
          <a:bodyPr/>
          <a:lstStyle>
            <a:lvl1pPr>
              <a:defRPr/>
            </a:lvl1pPr>
          </a:lstStyle>
          <a:p>
            <a:pPr>
              <a:defRPr/>
            </a:pPr>
            <a:endParaRPr lang="vi-VN"/>
          </a:p>
        </p:txBody>
      </p:sp>
      <p:sp>
        <p:nvSpPr>
          <p:cNvPr id="4" name="Slide Number Placeholder 5">
            <a:extLst>
              <a:ext uri="{FF2B5EF4-FFF2-40B4-BE49-F238E27FC236}">
                <a16:creationId xmlns:a16="http://schemas.microsoft.com/office/drawing/2014/main" id="{99941B55-2782-4496-A42E-2FFCDAD41F32}"/>
              </a:ext>
            </a:extLst>
          </p:cNvPr>
          <p:cNvSpPr>
            <a:spLocks noGrp="1"/>
          </p:cNvSpPr>
          <p:nvPr>
            <p:ph type="sldNum" sz="quarter" idx="12"/>
          </p:nvPr>
        </p:nvSpPr>
        <p:spPr/>
        <p:txBody>
          <a:bodyPr/>
          <a:lstStyle>
            <a:lvl1pPr>
              <a:defRPr/>
            </a:lvl1pPr>
          </a:lstStyle>
          <a:p>
            <a:pPr>
              <a:defRPr/>
            </a:pPr>
            <a:fld id="{B3DADD93-FAE3-44C9-AF34-5E848E00B4D9}" type="slidenum">
              <a:rPr lang="vi-VN" altLang="en-US"/>
              <a:pPr>
                <a:defRPr/>
              </a:pPr>
              <a:t>‹#›</a:t>
            </a:fld>
            <a:endParaRPr lang="vi-VN" altLang="en-US"/>
          </a:p>
        </p:txBody>
      </p:sp>
    </p:spTree>
    <p:extLst>
      <p:ext uri="{BB962C8B-B14F-4D97-AF65-F5344CB8AC3E}">
        <p14:creationId xmlns:p14="http://schemas.microsoft.com/office/powerpoint/2010/main" val="229669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F343A0E-216A-4043-8F93-E83654048B22}"/>
              </a:ext>
            </a:extLst>
          </p:cNvPr>
          <p:cNvSpPr>
            <a:spLocks noGrp="1"/>
          </p:cNvSpPr>
          <p:nvPr>
            <p:ph type="dt" sz="half" idx="10"/>
          </p:nvPr>
        </p:nvSpPr>
        <p:spPr/>
        <p:txBody>
          <a:bodyPr/>
          <a:lstStyle>
            <a:lvl1pPr>
              <a:defRPr/>
            </a:lvl1pPr>
          </a:lstStyle>
          <a:p>
            <a:pPr>
              <a:defRPr/>
            </a:pPr>
            <a:fld id="{EF9945FC-47DE-4039-88BD-D302F7B47193}" type="datetime1">
              <a:rPr lang="vi-VN"/>
              <a:pPr>
                <a:defRPr/>
              </a:pPr>
              <a:t>12/10/2021</a:t>
            </a:fld>
            <a:endParaRPr lang="vi-VN"/>
          </a:p>
        </p:txBody>
      </p:sp>
      <p:sp>
        <p:nvSpPr>
          <p:cNvPr id="6" name="Footer Placeholder 4">
            <a:extLst>
              <a:ext uri="{FF2B5EF4-FFF2-40B4-BE49-F238E27FC236}">
                <a16:creationId xmlns:a16="http://schemas.microsoft.com/office/drawing/2014/main" id="{58BD6F41-584A-4D1B-AFB7-A4CB7845B67B}"/>
              </a:ext>
            </a:extLst>
          </p:cNvPr>
          <p:cNvSpPr>
            <a:spLocks noGrp="1"/>
          </p:cNvSpPr>
          <p:nvPr>
            <p:ph type="ftr" sz="quarter" idx="11"/>
          </p:nvPr>
        </p:nvSpPr>
        <p:spPr/>
        <p:txBody>
          <a:bodyPr/>
          <a:lstStyle>
            <a:lvl1pPr>
              <a:defRPr/>
            </a:lvl1pPr>
          </a:lstStyle>
          <a:p>
            <a:pPr>
              <a:defRPr/>
            </a:pPr>
            <a:endParaRPr lang="vi-VN"/>
          </a:p>
        </p:txBody>
      </p:sp>
      <p:sp>
        <p:nvSpPr>
          <p:cNvPr id="7" name="Slide Number Placeholder 5">
            <a:extLst>
              <a:ext uri="{FF2B5EF4-FFF2-40B4-BE49-F238E27FC236}">
                <a16:creationId xmlns:a16="http://schemas.microsoft.com/office/drawing/2014/main" id="{619983E9-4595-4468-91ED-EEAA0A9F2CE9}"/>
              </a:ext>
            </a:extLst>
          </p:cNvPr>
          <p:cNvSpPr>
            <a:spLocks noGrp="1"/>
          </p:cNvSpPr>
          <p:nvPr>
            <p:ph type="sldNum" sz="quarter" idx="12"/>
          </p:nvPr>
        </p:nvSpPr>
        <p:spPr/>
        <p:txBody>
          <a:bodyPr/>
          <a:lstStyle>
            <a:lvl1pPr>
              <a:defRPr/>
            </a:lvl1pPr>
          </a:lstStyle>
          <a:p>
            <a:pPr>
              <a:defRPr/>
            </a:pPr>
            <a:fld id="{D598FD67-9680-43A4-B11D-C56C6B5E487E}" type="slidenum">
              <a:rPr lang="vi-VN" altLang="en-US"/>
              <a:pPr>
                <a:defRPr/>
              </a:pPr>
              <a:t>‹#›</a:t>
            </a:fld>
            <a:endParaRPr lang="vi-VN" altLang="en-US"/>
          </a:p>
        </p:txBody>
      </p:sp>
    </p:spTree>
    <p:extLst>
      <p:ext uri="{BB962C8B-B14F-4D97-AF65-F5344CB8AC3E}">
        <p14:creationId xmlns:p14="http://schemas.microsoft.com/office/powerpoint/2010/main" val="419596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8A68EFF-EBCC-4C24-81C3-7B9C8543C695}"/>
              </a:ext>
            </a:extLst>
          </p:cNvPr>
          <p:cNvSpPr>
            <a:spLocks noGrp="1"/>
          </p:cNvSpPr>
          <p:nvPr>
            <p:ph type="dt" sz="half" idx="10"/>
          </p:nvPr>
        </p:nvSpPr>
        <p:spPr/>
        <p:txBody>
          <a:bodyPr/>
          <a:lstStyle>
            <a:lvl1pPr>
              <a:defRPr/>
            </a:lvl1pPr>
          </a:lstStyle>
          <a:p>
            <a:pPr>
              <a:defRPr/>
            </a:pPr>
            <a:fld id="{ECF9F042-063C-40E4-82D7-6EE8479CDDBA}" type="datetime1">
              <a:rPr lang="vi-VN"/>
              <a:pPr>
                <a:defRPr/>
              </a:pPr>
              <a:t>12/10/2021</a:t>
            </a:fld>
            <a:endParaRPr lang="vi-VN"/>
          </a:p>
        </p:txBody>
      </p:sp>
      <p:sp>
        <p:nvSpPr>
          <p:cNvPr id="6" name="Footer Placeholder 4">
            <a:extLst>
              <a:ext uri="{FF2B5EF4-FFF2-40B4-BE49-F238E27FC236}">
                <a16:creationId xmlns:a16="http://schemas.microsoft.com/office/drawing/2014/main" id="{E0CF4582-3ACF-498F-AD37-A7C8A5D6D888}"/>
              </a:ext>
            </a:extLst>
          </p:cNvPr>
          <p:cNvSpPr>
            <a:spLocks noGrp="1"/>
          </p:cNvSpPr>
          <p:nvPr>
            <p:ph type="ftr" sz="quarter" idx="11"/>
          </p:nvPr>
        </p:nvSpPr>
        <p:spPr/>
        <p:txBody>
          <a:bodyPr/>
          <a:lstStyle>
            <a:lvl1pPr>
              <a:defRPr/>
            </a:lvl1pPr>
          </a:lstStyle>
          <a:p>
            <a:pPr>
              <a:defRPr/>
            </a:pPr>
            <a:endParaRPr lang="vi-VN"/>
          </a:p>
        </p:txBody>
      </p:sp>
      <p:sp>
        <p:nvSpPr>
          <p:cNvPr id="7" name="Slide Number Placeholder 5">
            <a:extLst>
              <a:ext uri="{FF2B5EF4-FFF2-40B4-BE49-F238E27FC236}">
                <a16:creationId xmlns:a16="http://schemas.microsoft.com/office/drawing/2014/main" id="{36641554-90BD-4D94-B501-ED814DD0688A}"/>
              </a:ext>
            </a:extLst>
          </p:cNvPr>
          <p:cNvSpPr>
            <a:spLocks noGrp="1"/>
          </p:cNvSpPr>
          <p:nvPr>
            <p:ph type="sldNum" sz="quarter" idx="12"/>
          </p:nvPr>
        </p:nvSpPr>
        <p:spPr/>
        <p:txBody>
          <a:bodyPr/>
          <a:lstStyle>
            <a:lvl1pPr>
              <a:defRPr/>
            </a:lvl1pPr>
          </a:lstStyle>
          <a:p>
            <a:pPr>
              <a:defRPr/>
            </a:pPr>
            <a:fld id="{77D2F520-106C-4201-B451-1DCE03BC600E}" type="slidenum">
              <a:rPr lang="vi-VN" altLang="en-US"/>
              <a:pPr>
                <a:defRPr/>
              </a:pPr>
              <a:t>‹#›</a:t>
            </a:fld>
            <a:endParaRPr lang="vi-VN" altLang="en-US"/>
          </a:p>
        </p:txBody>
      </p:sp>
    </p:spTree>
    <p:extLst>
      <p:ext uri="{BB962C8B-B14F-4D97-AF65-F5344CB8AC3E}">
        <p14:creationId xmlns:p14="http://schemas.microsoft.com/office/powerpoint/2010/main" val="228313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3.jp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37AA743-E301-401E-AC6F-F847873F974A}"/>
              </a:ext>
            </a:extLst>
          </p:cNvPr>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A570CDAF-83A2-4E54-B871-A79CBAD9D9C9}"/>
              </a:ext>
            </a:extLst>
          </p:cNvPr>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7E86235-2B2F-4055-8B20-47FB46D5E276}"/>
              </a:ext>
            </a:extLst>
          </p:cNvPr>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BE4E4C85-1642-4077-AE9B-1051A6CAE815}"/>
              </a:ext>
            </a:extLst>
          </p:cNvPr>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1337C49B-DAB2-4A0B-9021-80589268776D}"/>
              </a:ext>
            </a:extLst>
          </p:cNvPr>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798E8A9-7F55-4FE5-9FDB-200861B7390C}"/>
              </a:ext>
            </a:extLst>
          </p:cNvPr>
          <p:cNvSpPr/>
          <p:nvPr/>
        </p:nvSpPr>
        <p:spPr>
          <a:xfrm>
            <a:off x="10327217" y="0"/>
            <a:ext cx="9144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a:extLst>
              <a:ext uri="{FF2B5EF4-FFF2-40B4-BE49-F238E27FC236}">
                <a16:creationId xmlns:a16="http://schemas.microsoft.com/office/drawing/2014/main" id="{BE0CB17E-56B9-406F-8E50-00282F863540}"/>
              </a:ext>
            </a:extLst>
          </p:cNvPr>
          <p:cNvSpPr>
            <a:spLocks noGrp="1" noChangeArrowheads="1"/>
          </p:cNvSpPr>
          <p:nvPr>
            <p:ph type="title"/>
          </p:nvPr>
        </p:nvSpPr>
        <p:spPr bwMode="auto">
          <a:xfrm>
            <a:off x="645585" y="452439"/>
            <a:ext cx="940858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3" name="Text Placeholder 2">
            <a:extLst>
              <a:ext uri="{FF2B5EF4-FFF2-40B4-BE49-F238E27FC236}">
                <a16:creationId xmlns:a16="http://schemas.microsoft.com/office/drawing/2014/main" id="{0FC1D2F6-34BA-4F87-9B83-6CBEB131AEC7}"/>
              </a:ext>
            </a:extLst>
          </p:cNvPr>
          <p:cNvSpPr>
            <a:spLocks noGrp="1" noChangeArrowheads="1"/>
          </p:cNvSpPr>
          <p:nvPr>
            <p:ph type="body" idx="1"/>
          </p:nvPr>
        </p:nvSpPr>
        <p:spPr bwMode="auto">
          <a:xfrm>
            <a:off x="1102784" y="2052638"/>
            <a:ext cx="8949267"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97EE587-97CB-47B7-AE3F-6FA385E8CF6A}"/>
              </a:ext>
            </a:extLst>
          </p:cNvPr>
          <p:cNvSpPr>
            <a:spLocks noGrp="1"/>
          </p:cNvSpPr>
          <p:nvPr>
            <p:ph type="dt" sz="half" idx="2"/>
          </p:nvPr>
        </p:nvSpPr>
        <p:spPr>
          <a:xfrm rot="5400000">
            <a:off x="10157884" y="1790700"/>
            <a:ext cx="990600" cy="304800"/>
          </a:xfrm>
          <a:prstGeom prst="rect">
            <a:avLst/>
          </a:prstGeom>
        </p:spPr>
        <p:txBody>
          <a:bodyPr vert="horz" lIns="91440" tIns="45720" rIns="91440" bIns="45720" rtlCol="0" anchor="t"/>
          <a:lstStyle>
            <a:lvl1pPr algn="l" eaLnBrk="1" fontAlgn="auto" hangingPunct="1">
              <a:spcBef>
                <a:spcPts val="0"/>
              </a:spcBef>
              <a:spcAft>
                <a:spcPts val="0"/>
              </a:spcAft>
              <a:defRPr sz="1100" b="0" i="0">
                <a:solidFill>
                  <a:schemeClr val="tx1">
                    <a:tint val="75000"/>
                    <a:alpha val="60000"/>
                  </a:schemeClr>
                </a:solidFill>
                <a:latin typeface="+mn-lt"/>
              </a:defRPr>
            </a:lvl1pPr>
          </a:lstStyle>
          <a:p>
            <a:pPr>
              <a:defRPr/>
            </a:pPr>
            <a:fld id="{615F6B1F-CF9E-448E-BF77-F696A7838672}" type="datetime1">
              <a:rPr lang="vi-VN"/>
              <a:pPr>
                <a:defRPr/>
              </a:pPr>
              <a:t>12/10/2021</a:t>
            </a:fld>
            <a:endParaRPr lang="vi-VN"/>
          </a:p>
        </p:txBody>
      </p:sp>
      <p:sp>
        <p:nvSpPr>
          <p:cNvPr id="5" name="Footer Placeholder 4">
            <a:extLst>
              <a:ext uri="{FF2B5EF4-FFF2-40B4-BE49-F238E27FC236}">
                <a16:creationId xmlns:a16="http://schemas.microsoft.com/office/drawing/2014/main" id="{808E3E8A-DBBF-4505-A92A-C58D704A76DA}"/>
              </a:ext>
            </a:extLst>
          </p:cNvPr>
          <p:cNvSpPr>
            <a:spLocks noGrp="1"/>
          </p:cNvSpPr>
          <p:nvPr>
            <p:ph type="ftr" sz="quarter" idx="3"/>
          </p:nvPr>
        </p:nvSpPr>
        <p:spPr>
          <a:xfrm rot="5400000">
            <a:off x="8954294" y="3225007"/>
            <a:ext cx="3859213" cy="304800"/>
          </a:xfrm>
          <a:prstGeom prst="rect">
            <a:avLst/>
          </a:prstGeom>
        </p:spPr>
        <p:txBody>
          <a:bodyPr vert="horz" lIns="91440" tIns="45720" rIns="91440" bIns="45720" rtlCol="0" anchor="b"/>
          <a:lstStyle>
            <a:lvl1pPr algn="l" eaLnBrk="1" fontAlgn="auto" hangingPunct="1">
              <a:spcBef>
                <a:spcPts val="0"/>
              </a:spcBef>
              <a:spcAft>
                <a:spcPts val="0"/>
              </a:spcAft>
              <a:defRPr sz="1100" b="0" i="0">
                <a:solidFill>
                  <a:schemeClr val="tx1">
                    <a:tint val="75000"/>
                    <a:alpha val="60000"/>
                  </a:schemeClr>
                </a:solidFill>
                <a:latin typeface="+mn-lt"/>
              </a:defRPr>
            </a:lvl1pPr>
          </a:lstStyle>
          <a:p>
            <a:pPr>
              <a:defRPr/>
            </a:pPr>
            <a:endParaRPr lang="vi-VN"/>
          </a:p>
        </p:txBody>
      </p:sp>
      <p:sp>
        <p:nvSpPr>
          <p:cNvPr id="6" name="Slide Number Placeholder 5">
            <a:extLst>
              <a:ext uri="{FF2B5EF4-FFF2-40B4-BE49-F238E27FC236}">
                <a16:creationId xmlns:a16="http://schemas.microsoft.com/office/drawing/2014/main" id="{513979A4-36F9-4BB7-8763-09C0BAD11931}"/>
              </a:ext>
            </a:extLst>
          </p:cNvPr>
          <p:cNvSpPr>
            <a:spLocks noGrp="1"/>
          </p:cNvSpPr>
          <p:nvPr>
            <p:ph type="sldNum" sz="quarter" idx="4"/>
          </p:nvPr>
        </p:nvSpPr>
        <p:spPr bwMode="gray">
          <a:xfrm>
            <a:off x="10354733"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rgbClr val="FFFFFF"/>
                </a:solidFill>
                <a:latin typeface="Arial" panose="020B0604020202020204" pitchFamily="34" charset="0"/>
              </a:defRPr>
            </a:lvl1pPr>
          </a:lstStyle>
          <a:p>
            <a:pPr>
              <a:defRPr/>
            </a:pPr>
            <a:fld id="{FA8153E4-AA34-4095-A5C8-853E9EE87957}" type="slidenum">
              <a:rPr lang="vi-VN" altLang="en-US"/>
              <a:pPr>
                <a:defRPr/>
              </a:pPr>
              <a:t>‹#›</a:t>
            </a:fld>
            <a:endParaRPr lang="vi-VN" altLang="en-US"/>
          </a:p>
        </p:txBody>
      </p:sp>
    </p:spTree>
    <p:extLst>
      <p:ext uri="{BB962C8B-B14F-4D97-AF65-F5344CB8AC3E}">
        <p14:creationId xmlns:p14="http://schemas.microsoft.com/office/powerpoint/2010/main" val="3096319785"/>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hdr="0" ft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615F6B1F-CF9E-448E-BF77-F696A7838672}" type="datetime1">
              <a:rPr lang="vi-VN" smtClean="0"/>
              <a:pPr>
                <a:defRPr/>
              </a:pPr>
              <a:t>12/10/2021</a:t>
            </a:fld>
            <a:endParaRPr lang="vi-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vi-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FA8153E4-AA34-4095-A5C8-853E9EE87957}" type="slidenum">
              <a:rPr lang="vi-VN" altLang="en-US" smtClean="0"/>
              <a:pPr>
                <a:defRPr/>
              </a:pPr>
              <a:t>‹#›</a:t>
            </a:fld>
            <a:endParaRPr lang="vi-V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34232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customXml" Target="../ink/ink7.xml"/><Relationship Id="rId2" Type="http://schemas.openxmlformats.org/officeDocument/2006/relationships/image" Target="../media/image10.png"/><Relationship Id="rId1"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2910-D8A2-478D-BAD2-99BEFF101E26}"/>
              </a:ext>
            </a:extLst>
          </p:cNvPr>
          <p:cNvSpPr>
            <a:spLocks noGrp="1"/>
          </p:cNvSpPr>
          <p:nvPr>
            <p:ph type="ctrTitle"/>
          </p:nvPr>
        </p:nvSpPr>
        <p:spPr/>
        <p:txBody>
          <a:bodyPr/>
          <a:lstStyle/>
          <a:p>
            <a:r>
              <a:rPr lang="en-US" dirty="0"/>
              <a:t>Day 07</a:t>
            </a:r>
          </a:p>
        </p:txBody>
      </p:sp>
      <p:sp>
        <p:nvSpPr>
          <p:cNvPr id="3" name="Subtitle 2">
            <a:extLst>
              <a:ext uri="{FF2B5EF4-FFF2-40B4-BE49-F238E27FC236}">
                <a16:creationId xmlns:a16="http://schemas.microsoft.com/office/drawing/2014/main" id="{72DBC8CA-5CDF-4B20-BED7-00E353990B66}"/>
              </a:ext>
            </a:extLst>
          </p:cNvPr>
          <p:cNvSpPr>
            <a:spLocks noGrp="1"/>
          </p:cNvSpPr>
          <p:nvPr>
            <p:ph type="subTitle" idx="1"/>
          </p:nvPr>
        </p:nvSpPr>
        <p:spPr/>
        <p:txBody>
          <a:bodyPr/>
          <a:lstStyle/>
          <a:p>
            <a:r>
              <a:rPr lang="en-US" dirty="0">
                <a:solidFill>
                  <a:srgbClr val="FF0000"/>
                </a:solidFill>
                <a:latin typeface="Algerian" panose="04020705040A02060702" pitchFamily="82" charset="0"/>
              </a:rPr>
              <a:t>Abstract Class</a:t>
            </a:r>
          </a:p>
        </p:txBody>
      </p:sp>
    </p:spTree>
    <p:extLst>
      <p:ext uri="{BB962C8B-B14F-4D97-AF65-F5344CB8AC3E}">
        <p14:creationId xmlns:p14="http://schemas.microsoft.com/office/powerpoint/2010/main" val="426360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a:extLst>
              <a:ext uri="{FF2B5EF4-FFF2-40B4-BE49-F238E27FC236}">
                <a16:creationId xmlns:a16="http://schemas.microsoft.com/office/drawing/2014/main" id="{0977CDB1-8648-4701-9512-7DE0C6E2F8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404814"/>
            <a:ext cx="3348038" cy="3455987"/>
          </a:xfrm>
        </p:spPr>
      </p:pic>
      <p:sp>
        <p:nvSpPr>
          <p:cNvPr id="171013" name="Slide Number Placeholder 1">
            <a:extLst>
              <a:ext uri="{FF2B5EF4-FFF2-40B4-BE49-F238E27FC236}">
                <a16:creationId xmlns:a16="http://schemas.microsoft.com/office/drawing/2014/main" id="{8505C6AA-09A1-40A6-ABE0-CAF2092A211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064468C-2868-4E01-BA95-310DB0E5B6D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pic>
        <p:nvPicPr>
          <p:cNvPr id="171011" name="Picture 3">
            <a:extLst>
              <a:ext uri="{FF2B5EF4-FFF2-40B4-BE49-F238E27FC236}">
                <a16:creationId xmlns:a16="http://schemas.microsoft.com/office/drawing/2014/main" id="{6CD401F9-01B6-432E-9957-31E55BD78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81076"/>
            <a:ext cx="55054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12" name="Picture 4">
            <a:extLst>
              <a:ext uri="{FF2B5EF4-FFF2-40B4-BE49-F238E27FC236}">
                <a16:creationId xmlns:a16="http://schemas.microsoft.com/office/drawing/2014/main" id="{C96496DD-18B9-40B6-9D34-DDC7B4723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1" y="4076701"/>
            <a:ext cx="461962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Content Placeholder 2">
            <a:extLst>
              <a:ext uri="{FF2B5EF4-FFF2-40B4-BE49-F238E27FC236}">
                <a16:creationId xmlns:a16="http://schemas.microsoft.com/office/drawing/2014/main" id="{DC541A1F-7AE7-40DE-9A69-DC329EF01269}"/>
              </a:ext>
            </a:extLst>
          </p:cNvPr>
          <p:cNvSpPr>
            <a:spLocks noGrp="1" noChangeArrowheads="1"/>
          </p:cNvSpPr>
          <p:nvPr>
            <p:ph idx="1"/>
          </p:nvPr>
        </p:nvSpPr>
        <p:spPr>
          <a:xfrm>
            <a:off x="1952625" y="642939"/>
            <a:ext cx="4000500" cy="1214437"/>
          </a:xfrm>
        </p:spPr>
        <p:txBody>
          <a:bodyPr/>
          <a:lstStyle/>
          <a:p>
            <a:pPr eaLnBrk="1" hangingPunct="1"/>
            <a:r>
              <a:rPr lang="en-US" altLang="en-US"/>
              <a:t>Xét ví dụ:</a:t>
            </a:r>
          </a:p>
          <a:p>
            <a:pPr lvl="1" eaLnBrk="1" hangingPunct="1"/>
            <a:r>
              <a:rPr lang="en-US" altLang="en-US"/>
              <a:t>Employee.cs </a:t>
            </a:r>
            <a:endParaRPr lang="vi-VN" altLang="en-US"/>
          </a:p>
        </p:txBody>
      </p:sp>
      <p:sp>
        <p:nvSpPr>
          <p:cNvPr id="172036" name="Slide Number Placeholder 1">
            <a:extLst>
              <a:ext uri="{FF2B5EF4-FFF2-40B4-BE49-F238E27FC236}">
                <a16:creationId xmlns:a16="http://schemas.microsoft.com/office/drawing/2014/main" id="{B03CCB58-03C0-4672-913B-929BE5BC3D8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4ACF140-75D9-4679-A11C-028DA743D68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pic>
        <p:nvPicPr>
          <p:cNvPr id="172035" name="Picture 3">
            <a:extLst>
              <a:ext uri="{FF2B5EF4-FFF2-40B4-BE49-F238E27FC236}">
                <a16:creationId xmlns:a16="http://schemas.microsoft.com/office/drawing/2014/main" id="{4235D881-D3C4-4040-82E4-EC28883F7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1928813"/>
            <a:ext cx="63531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a:extLst>
              <a:ext uri="{FF2B5EF4-FFF2-40B4-BE49-F238E27FC236}">
                <a16:creationId xmlns:a16="http://schemas.microsoft.com/office/drawing/2014/main" id="{9951682B-68A7-446D-B81F-411191D82B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11476" y="908050"/>
            <a:ext cx="6043613" cy="5335588"/>
          </a:xfrm>
        </p:spPr>
      </p:pic>
      <p:sp>
        <p:nvSpPr>
          <p:cNvPr id="173059" name="Slide Number Placeholder 1">
            <a:extLst>
              <a:ext uri="{FF2B5EF4-FFF2-40B4-BE49-F238E27FC236}">
                <a16:creationId xmlns:a16="http://schemas.microsoft.com/office/drawing/2014/main" id="{4DFCF414-F627-4D96-AA48-C793264AC9F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59B4130-9CBB-4608-BF97-E6A32D25DCC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8E57A-1D3E-49E8-AC74-4962D1BC29BC}"/>
              </a:ext>
            </a:extLst>
          </p:cNvPr>
          <p:cNvSpPr>
            <a:spLocks noGrp="1"/>
          </p:cNvSpPr>
          <p:nvPr>
            <p:ph idx="1"/>
          </p:nvPr>
        </p:nvSpPr>
        <p:spPr/>
        <p:txBody>
          <a:bodyPr/>
          <a:lstStyle/>
          <a:p>
            <a:pPr>
              <a:defRPr/>
            </a:pPr>
            <a:r>
              <a:rPr lang="vi-VN" altLang="en-US" dirty="0"/>
              <a:t>Abstract class: là một class cha cho tất cả các class có cùng bản chất. Bản chất ở đây được hiểu là kiểu, loại, nhiệm vụ của class. </a:t>
            </a:r>
            <a:endParaRPr lang="en-US" altLang="en-US" dirty="0"/>
          </a:p>
          <a:p>
            <a:pPr>
              <a:defRPr/>
            </a:pPr>
            <a:r>
              <a:rPr lang="vi-VN" altLang="en-US" dirty="0"/>
              <a:t>Hiểu đơn giản như một con (child class) chỉ có thể là con của một cha, có tính cách giống cha (abstract class) nó.</a:t>
            </a:r>
            <a:endParaRPr lang="en-US" altLang="en-US" dirty="0"/>
          </a:p>
          <a:p>
            <a:pPr marL="0" indent="0">
              <a:buNone/>
              <a:defRPr/>
            </a:pPr>
            <a:r>
              <a:rPr lang="en-US" altLang="en-US" dirty="0">
                <a:sym typeface="Wingdings" panose="05000000000000000000" pitchFamily="2" charset="2"/>
              </a:rPr>
              <a:t> </a:t>
            </a:r>
            <a:r>
              <a:rPr lang="vi-VN" altLang="en-US" dirty="0"/>
              <a:t>Hai class cùng hiện thực một </a:t>
            </a:r>
            <a:r>
              <a:rPr lang="vi-VN" altLang="en-US" b="1" dirty="0">
                <a:solidFill>
                  <a:srgbClr val="FF0000"/>
                </a:solidFill>
              </a:rPr>
              <a:t>interface </a:t>
            </a:r>
            <a:r>
              <a:rPr lang="vi-VN" altLang="en-US" dirty="0"/>
              <a:t>có thể hoàn toàn khác nhau về bản chất</a:t>
            </a:r>
            <a:endParaRPr lang="en-US" altLang="en-US" dirty="0"/>
          </a:p>
          <a:p>
            <a:pPr>
              <a:defRPr/>
            </a:pPr>
            <a:endParaRPr lang="en-US" dirty="0"/>
          </a:p>
        </p:txBody>
      </p:sp>
      <p:sp>
        <p:nvSpPr>
          <p:cNvPr id="175107" name="Slide Number Placeholder 3">
            <a:extLst>
              <a:ext uri="{FF2B5EF4-FFF2-40B4-BE49-F238E27FC236}">
                <a16:creationId xmlns:a16="http://schemas.microsoft.com/office/drawing/2014/main" id="{2C83066B-3AE5-41F1-A172-BC0D4263C1C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150A092-FFE2-48AE-8BE1-4BC1114BD88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5AB1-9769-4AD4-AFD7-AE4E68D96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671596-FECB-4BAD-8087-C71C29A71A3B}"/>
              </a:ext>
            </a:extLst>
          </p:cNvPr>
          <p:cNvSpPr>
            <a:spLocks noGrp="1"/>
          </p:cNvSpPr>
          <p:nvPr>
            <p:ph idx="1"/>
          </p:nvPr>
        </p:nvSpPr>
        <p:spPr/>
        <p:txBody>
          <a:bodyPr/>
          <a:lstStyle/>
          <a:p>
            <a:r>
              <a:rPr lang="en-US"/>
              <a:t>Phân tích bài tập Employee</a:t>
            </a:r>
          </a:p>
        </p:txBody>
      </p:sp>
      <p:sp>
        <p:nvSpPr>
          <p:cNvPr id="4" name="Slide Number Placeholder 3">
            <a:extLst>
              <a:ext uri="{FF2B5EF4-FFF2-40B4-BE49-F238E27FC236}">
                <a16:creationId xmlns:a16="http://schemas.microsoft.com/office/drawing/2014/main" id="{97E3CA39-DDD8-4312-B58B-62B1065DC9B9}"/>
              </a:ext>
            </a:extLst>
          </p:cNvPr>
          <p:cNvSpPr>
            <a:spLocks noGrp="1"/>
          </p:cNvSpPr>
          <p:nvPr>
            <p:ph type="sldNum" sz="quarter" idx="12"/>
          </p:nvPr>
        </p:nvSpPr>
        <p:spPr/>
        <p:txBody>
          <a:bodyPr/>
          <a:lstStyle/>
          <a:p>
            <a:fld id="{12EA3F19-136D-4053-8937-D08DC22E49A5}" type="slidenum">
              <a:rPr lang="en-US" smtClean="0"/>
              <a:t>14</a:t>
            </a:fld>
            <a:endParaRPr lang="en-US"/>
          </a:p>
        </p:txBody>
      </p:sp>
    </p:spTree>
    <p:extLst>
      <p:ext uri="{BB962C8B-B14F-4D97-AF65-F5344CB8AC3E}">
        <p14:creationId xmlns:p14="http://schemas.microsoft.com/office/powerpoint/2010/main" val="104649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EF6C499A-5D2E-440B-8C95-2F02D8B08EB7}"/>
              </a:ext>
            </a:extLst>
          </p:cNvPr>
          <p:cNvSpPr>
            <a:spLocks noGrp="1" noChangeArrowheads="1"/>
          </p:cNvSpPr>
          <p:nvPr>
            <p:ph type="title"/>
          </p:nvPr>
        </p:nvSpPr>
        <p:spPr>
          <a:xfrm>
            <a:off x="1952625" y="285750"/>
            <a:ext cx="8229600" cy="1143000"/>
          </a:xfrm>
        </p:spPr>
        <p:txBody>
          <a:bodyPr/>
          <a:lstStyle/>
          <a:p>
            <a:pPr eaLnBrk="1" hangingPunct="1"/>
            <a:r>
              <a:rPr lang="en-US" altLang="en-US" dirty="0" err="1"/>
              <a:t>Đặc</a:t>
            </a:r>
            <a:r>
              <a:rPr lang="en-US" altLang="en-US" dirty="0"/>
              <a:t> </a:t>
            </a:r>
            <a:r>
              <a:rPr lang="en-US" altLang="en-US" dirty="0" err="1"/>
              <a:t>Điểm</a:t>
            </a:r>
            <a:r>
              <a:rPr lang="en-US" altLang="en-US" dirty="0"/>
              <a:t>- </a:t>
            </a:r>
            <a:r>
              <a:rPr lang="en-US" altLang="en-US" dirty="0" err="1"/>
              <a:t>Kế</a:t>
            </a:r>
            <a:r>
              <a:rPr lang="en-US" altLang="en-US" dirty="0"/>
              <a:t> </a:t>
            </a:r>
            <a:r>
              <a:rPr lang="en-US" altLang="en-US" dirty="0" err="1"/>
              <a:t>Thừa</a:t>
            </a:r>
            <a:endParaRPr lang="vi-VN" altLang="en-US" dirty="0"/>
          </a:p>
        </p:txBody>
      </p:sp>
      <p:sp>
        <p:nvSpPr>
          <p:cNvPr id="143363" name="Content Placeholder 2">
            <a:extLst>
              <a:ext uri="{FF2B5EF4-FFF2-40B4-BE49-F238E27FC236}">
                <a16:creationId xmlns:a16="http://schemas.microsoft.com/office/drawing/2014/main" id="{C818D5F5-098C-403E-9444-77E4D1D9739A}"/>
              </a:ext>
            </a:extLst>
          </p:cNvPr>
          <p:cNvSpPr>
            <a:spLocks noGrp="1" noChangeArrowheads="1"/>
          </p:cNvSpPr>
          <p:nvPr>
            <p:ph idx="1"/>
          </p:nvPr>
        </p:nvSpPr>
        <p:spPr>
          <a:xfrm>
            <a:off x="2024064" y="1571626"/>
            <a:ext cx="7672387" cy="5286375"/>
          </a:xfrm>
        </p:spPr>
        <p:txBody>
          <a:bodyPr/>
          <a:lstStyle/>
          <a:p>
            <a:pPr eaLnBrk="1" hangingPunct="1"/>
            <a:r>
              <a:rPr lang="en-US" altLang="en-US" sz="2300"/>
              <a:t>Lớp </a:t>
            </a:r>
            <a:r>
              <a:rPr lang="en-US" altLang="en-US" sz="2300">
                <a:solidFill>
                  <a:srgbClr val="0070C0"/>
                </a:solidFill>
              </a:rPr>
              <a:t>dẫn xuất </a:t>
            </a:r>
            <a:r>
              <a:rPr lang="en-US" altLang="en-US" sz="2300"/>
              <a:t>là lớp được tạo ra có khả năng kế thừa các phương thức và các biến đã được định nghĩa sẳn của một lớp cho trước.</a:t>
            </a:r>
          </a:p>
          <a:p>
            <a:pPr eaLnBrk="1" hangingPunct="1"/>
            <a:r>
              <a:rPr lang="en-US" altLang="en-US" sz="2300"/>
              <a:t>Lớp </a:t>
            </a:r>
            <a:r>
              <a:rPr lang="en-US" altLang="en-US" sz="2300">
                <a:solidFill>
                  <a:srgbClr val="0070C0"/>
                </a:solidFill>
              </a:rPr>
              <a:t>dẫn xuất </a:t>
            </a:r>
            <a:r>
              <a:rPr lang="en-US" altLang="en-US" sz="2300"/>
              <a:t>này có khả năng tự tạo thêm những phương thức hay biến của chính nó, để tăng hiệu xuất chương trình.</a:t>
            </a:r>
          </a:p>
          <a:p>
            <a:pPr eaLnBrk="1" hangingPunct="1"/>
            <a:r>
              <a:rPr lang="en-US" altLang="en-US" sz="2300" i="1">
                <a:solidFill>
                  <a:srgbClr val="FFC000"/>
                </a:solidFill>
              </a:rPr>
              <a:t>Đối tượng của một lớp dẫn xuất cũng là đối tượng của một lớp cha, nhưng không có ý nghĩa ngược lại</a:t>
            </a:r>
            <a:r>
              <a:rPr lang="en-US" altLang="en-US" sz="2300"/>
              <a:t>.</a:t>
            </a:r>
          </a:p>
        </p:txBody>
      </p:sp>
      <p:sp>
        <p:nvSpPr>
          <p:cNvPr id="143364" name="Picture 2">
            <a:extLst>
              <a:ext uri="{FF2B5EF4-FFF2-40B4-BE49-F238E27FC236}">
                <a16:creationId xmlns:a16="http://schemas.microsoft.com/office/drawing/2014/main" id="{C99BFA0F-B185-4A60-84C0-1F7DAC1EFF20}"/>
              </a:ext>
            </a:extLst>
          </p:cNvPr>
          <p:cNvSpPr>
            <a:spLocks noChangeAspect="1" noChangeArrowheads="1"/>
          </p:cNvSpPr>
          <p:nvPr/>
        </p:nvSpPr>
        <p:spPr bwMode="auto">
          <a:xfrm>
            <a:off x="7524751" y="1857376"/>
            <a:ext cx="2862263"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endParaRPr kumimoji="0" lang="en-US" altLang="en-US"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43365" name="Slide Number Placeholder 1">
            <a:extLst>
              <a:ext uri="{FF2B5EF4-FFF2-40B4-BE49-F238E27FC236}">
                <a16:creationId xmlns:a16="http://schemas.microsoft.com/office/drawing/2014/main" id="{3C0D0259-B61B-44A4-8F82-A601180C749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A92D50CF-7208-46AA-82DC-6D4412C122FB}"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2</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a:extLst>
              <a:ext uri="{FF2B5EF4-FFF2-40B4-BE49-F238E27FC236}">
                <a16:creationId xmlns:a16="http://schemas.microsoft.com/office/drawing/2014/main" id="{C2643AB2-B635-4EBE-A170-C7B6163C77A8}"/>
              </a:ext>
            </a:extLst>
          </p:cNvPr>
          <p:cNvSpPr>
            <a:spLocks noGrp="1" noChangeArrowheads="1"/>
          </p:cNvSpPr>
          <p:nvPr>
            <p:ph type="title"/>
          </p:nvPr>
        </p:nvSpPr>
        <p:spPr/>
        <p:txBody>
          <a:bodyPr/>
          <a:lstStyle/>
          <a:p>
            <a:pPr eaLnBrk="1" hangingPunct="1"/>
            <a:r>
              <a:rPr lang="en-US" altLang="en-US"/>
              <a:t>Các Từ Khóa</a:t>
            </a:r>
            <a:endParaRPr lang="vi-VN" altLang="en-US"/>
          </a:p>
        </p:txBody>
      </p:sp>
      <p:sp>
        <p:nvSpPr>
          <p:cNvPr id="65539" name="Content Placeholder 2">
            <a:extLst>
              <a:ext uri="{FF2B5EF4-FFF2-40B4-BE49-F238E27FC236}">
                <a16:creationId xmlns:a16="http://schemas.microsoft.com/office/drawing/2014/main" id="{3156483C-7DA5-4AAA-9DB4-EA9DD187E593}"/>
              </a:ext>
            </a:extLst>
          </p:cNvPr>
          <p:cNvSpPr>
            <a:spLocks noGrp="1"/>
          </p:cNvSpPr>
          <p:nvPr>
            <p:ph idx="1"/>
          </p:nvPr>
        </p:nvSpPr>
        <p:spPr/>
        <p:txBody>
          <a:bodyPr rtlCol="0">
            <a:normAutofit lnSpcReduction="10000"/>
          </a:bodyPr>
          <a:lstStyle/>
          <a:p>
            <a:pPr marL="274320" indent="-274320" defTabSz="457207" eaLnBrk="1" fontAlgn="auto" hangingPunct="1">
              <a:spcAft>
                <a:spcPts val="0"/>
              </a:spcAft>
              <a:buClr>
                <a:schemeClr val="accent3"/>
              </a:buClr>
              <a:buFont typeface="Wingdings 2"/>
              <a:buChar char=""/>
              <a:defRPr/>
            </a:pPr>
            <a:r>
              <a:rPr lang="en-US" sz="2200" i="1" dirty="0">
                <a:solidFill>
                  <a:srgbClr val="C00000"/>
                </a:solidFill>
              </a:rPr>
              <a:t>Base</a:t>
            </a:r>
            <a:r>
              <a:rPr lang="en-US" sz="2200" dirty="0"/>
              <a:t> : </a:t>
            </a:r>
            <a:r>
              <a:rPr lang="en-US" sz="2200" dirty="0" err="1"/>
              <a:t>dùng</a:t>
            </a:r>
            <a:r>
              <a:rPr lang="en-US" sz="2200" dirty="0"/>
              <a:t> </a:t>
            </a:r>
            <a:r>
              <a:rPr lang="en-US" sz="2200" dirty="0" err="1"/>
              <a:t>để</a:t>
            </a:r>
            <a:r>
              <a:rPr lang="en-US" sz="2200" dirty="0"/>
              <a:t> </a:t>
            </a:r>
            <a:r>
              <a:rPr lang="en-US" sz="2200" dirty="0" err="1"/>
              <a:t>triệu</a:t>
            </a:r>
            <a:r>
              <a:rPr lang="en-US" sz="2200" dirty="0"/>
              <a:t> </a:t>
            </a:r>
            <a:r>
              <a:rPr lang="en-US" sz="2200" dirty="0" err="1"/>
              <a:t>gọi</a:t>
            </a:r>
            <a:r>
              <a:rPr lang="en-US" sz="2200" dirty="0"/>
              <a:t> </a:t>
            </a:r>
            <a:r>
              <a:rPr lang="en-US" sz="2200" dirty="0" err="1"/>
              <a:t>hàm</a:t>
            </a:r>
            <a:r>
              <a:rPr lang="en-US" sz="2200" dirty="0"/>
              <a:t> </a:t>
            </a:r>
            <a:r>
              <a:rPr lang="en-US" sz="2200" dirty="0" err="1"/>
              <a:t>hoặc</a:t>
            </a:r>
            <a:r>
              <a:rPr lang="en-US" sz="2200" dirty="0"/>
              <a:t> </a:t>
            </a:r>
            <a:r>
              <a:rPr lang="en-US" sz="2200" dirty="0" err="1"/>
              <a:t>phương</a:t>
            </a:r>
            <a:r>
              <a:rPr lang="en-US" sz="2200" dirty="0"/>
              <a:t> </a:t>
            </a:r>
            <a:r>
              <a:rPr lang="en-US" sz="2200" dirty="0" err="1"/>
              <a:t>thức</a:t>
            </a:r>
            <a:r>
              <a:rPr lang="en-US" sz="2200" dirty="0"/>
              <a:t> </a:t>
            </a:r>
            <a:r>
              <a:rPr lang="en-US" sz="2200" dirty="0" err="1"/>
              <a:t>của</a:t>
            </a:r>
            <a:r>
              <a:rPr lang="en-US" sz="2200" dirty="0"/>
              <a:t> </a:t>
            </a:r>
            <a:r>
              <a:rPr lang="en-US" sz="2200" dirty="0" err="1"/>
              <a:t>lớp</a:t>
            </a:r>
            <a:r>
              <a:rPr lang="en-US" sz="2200" dirty="0"/>
              <a:t> </a:t>
            </a:r>
            <a:r>
              <a:rPr lang="en-US" sz="2200" dirty="0" err="1"/>
              <a:t>cơ</a:t>
            </a:r>
            <a:r>
              <a:rPr lang="en-US" sz="2200" dirty="0"/>
              <a:t> </a:t>
            </a:r>
            <a:r>
              <a:rPr lang="en-US" sz="2200" dirty="0" err="1"/>
              <a:t>sở</a:t>
            </a:r>
            <a:r>
              <a:rPr lang="en-US" sz="2200" dirty="0"/>
              <a:t> </a:t>
            </a:r>
          </a:p>
          <a:p>
            <a:pPr marL="640080" lvl="1" indent="-246888" defTabSz="457207" eaLnBrk="1" fontAlgn="auto" hangingPunct="1">
              <a:spcAft>
                <a:spcPts val="0"/>
              </a:spcAft>
              <a:buClr>
                <a:schemeClr val="bg2">
                  <a:lumMod val="40000"/>
                  <a:lumOff val="60000"/>
                </a:schemeClr>
              </a:buClr>
              <a:buFont typeface="Wingdings 2"/>
              <a:buChar char=""/>
              <a:defRPr/>
            </a:pPr>
            <a:r>
              <a:rPr lang="en-US" dirty="0" err="1"/>
              <a:t>Ví</a:t>
            </a:r>
            <a:r>
              <a:rPr lang="en-US" dirty="0"/>
              <a:t> </a:t>
            </a:r>
            <a:r>
              <a:rPr lang="en-US" dirty="0" err="1"/>
              <a:t>dụ</a:t>
            </a:r>
            <a:r>
              <a:rPr lang="en-US" dirty="0"/>
              <a:t>: </a:t>
            </a:r>
            <a:r>
              <a:rPr lang="en-US" dirty="0" err="1"/>
              <a:t>Trong</a:t>
            </a:r>
            <a:r>
              <a:rPr lang="en-US" dirty="0"/>
              <a:t> </a:t>
            </a:r>
            <a:r>
              <a:rPr lang="en-US" dirty="0" err="1"/>
              <a:t>lớp</a:t>
            </a:r>
            <a:r>
              <a:rPr lang="en-US" dirty="0"/>
              <a:t> </a:t>
            </a:r>
            <a:r>
              <a:rPr lang="en-US" dirty="0" err="1"/>
              <a:t>dẫn</a:t>
            </a:r>
            <a:r>
              <a:rPr lang="en-US" dirty="0"/>
              <a:t> </a:t>
            </a:r>
            <a:r>
              <a:rPr lang="en-US" dirty="0" err="1"/>
              <a:t>xuất</a:t>
            </a:r>
            <a:r>
              <a:rPr lang="en-US" dirty="0"/>
              <a:t> </a:t>
            </a:r>
            <a:r>
              <a:rPr lang="en-US" dirty="0" err="1"/>
              <a:t>triệu</a:t>
            </a:r>
            <a:r>
              <a:rPr lang="en-US" dirty="0"/>
              <a:t> </a:t>
            </a:r>
            <a:r>
              <a:rPr lang="en-US" dirty="0" err="1"/>
              <a:t>gọi</a:t>
            </a:r>
            <a:r>
              <a:rPr lang="en-US" dirty="0"/>
              <a:t> </a:t>
            </a:r>
            <a:r>
              <a:rPr lang="en-US" dirty="0" err="1"/>
              <a:t>hàm</a:t>
            </a:r>
            <a:r>
              <a:rPr lang="en-US" dirty="0"/>
              <a:t> Draw() </a:t>
            </a:r>
            <a:r>
              <a:rPr lang="en-US" dirty="0" err="1"/>
              <a:t>của</a:t>
            </a:r>
            <a:r>
              <a:rPr lang="en-US" dirty="0"/>
              <a:t> </a:t>
            </a:r>
            <a:r>
              <a:rPr lang="en-US" dirty="0" err="1"/>
              <a:t>lớp</a:t>
            </a:r>
            <a:r>
              <a:rPr lang="en-US" dirty="0"/>
              <a:t> </a:t>
            </a:r>
            <a:r>
              <a:rPr lang="en-US" dirty="0" err="1"/>
              <a:t>cơ</a:t>
            </a:r>
            <a:r>
              <a:rPr lang="en-US" dirty="0"/>
              <a:t> </a:t>
            </a:r>
            <a:r>
              <a:rPr lang="en-US" dirty="0" err="1"/>
              <a:t>sơ</a:t>
            </a:r>
            <a:r>
              <a:rPr lang="en-US" dirty="0"/>
              <a:t>  </a:t>
            </a:r>
            <a:r>
              <a:rPr lang="en-US" i="1" dirty="0" err="1"/>
              <a:t>base.Draw</a:t>
            </a:r>
            <a:r>
              <a:rPr lang="en-US" i="1" dirty="0"/>
              <a:t>();</a:t>
            </a:r>
          </a:p>
          <a:p>
            <a:pPr marL="274320" indent="-274320" defTabSz="457207" eaLnBrk="1" fontAlgn="auto" hangingPunct="1">
              <a:spcAft>
                <a:spcPts val="0"/>
              </a:spcAft>
              <a:buClr>
                <a:schemeClr val="accent3"/>
              </a:buClr>
              <a:buFont typeface="Wingdings 2"/>
              <a:buChar char=""/>
              <a:defRPr/>
            </a:pPr>
            <a:r>
              <a:rPr lang="en-US" sz="2200" i="1" dirty="0">
                <a:solidFill>
                  <a:srgbClr val="C00000"/>
                </a:solidFill>
              </a:rPr>
              <a:t>Virtual </a:t>
            </a:r>
            <a:r>
              <a:rPr lang="en-US" sz="2200" i="1" dirty="0"/>
              <a:t>: </a:t>
            </a:r>
            <a:r>
              <a:rPr lang="en-US" sz="2200" dirty="0" err="1"/>
              <a:t>từ</a:t>
            </a:r>
            <a:r>
              <a:rPr lang="en-US" sz="2200" dirty="0"/>
              <a:t> </a:t>
            </a:r>
            <a:r>
              <a:rPr lang="en-US" sz="2200" dirty="0" err="1"/>
              <a:t>khóa</a:t>
            </a:r>
            <a:r>
              <a:rPr lang="en-US" sz="2200" dirty="0"/>
              <a:t> </a:t>
            </a:r>
            <a:r>
              <a:rPr lang="en-US" sz="2200" dirty="0" err="1"/>
              <a:t>hổ</a:t>
            </a:r>
            <a:r>
              <a:rPr lang="en-US" sz="2200" dirty="0"/>
              <a:t> </a:t>
            </a:r>
            <a:r>
              <a:rPr lang="en-US" sz="2200" dirty="0" err="1"/>
              <a:t>trợ</a:t>
            </a:r>
            <a:r>
              <a:rPr lang="en-US" sz="2200" dirty="0"/>
              <a:t> </a:t>
            </a:r>
            <a:r>
              <a:rPr lang="en-US" sz="2200" dirty="0" err="1"/>
              <a:t>tính</a:t>
            </a:r>
            <a:r>
              <a:rPr lang="en-US" sz="2200" dirty="0"/>
              <a:t> </a:t>
            </a:r>
            <a:r>
              <a:rPr lang="en-US" sz="2200" dirty="0" err="1"/>
              <a:t>đa</a:t>
            </a:r>
            <a:r>
              <a:rPr lang="en-US" sz="2200" dirty="0"/>
              <a:t> </a:t>
            </a:r>
            <a:r>
              <a:rPr lang="en-US" sz="2200" dirty="0" err="1"/>
              <a:t>hình</a:t>
            </a:r>
            <a:r>
              <a:rPr lang="en-US" sz="2200" dirty="0"/>
              <a:t>, </a:t>
            </a:r>
            <a:r>
              <a:rPr lang="en-US" sz="2200" dirty="0" err="1"/>
              <a:t>khi</a:t>
            </a:r>
            <a:r>
              <a:rPr lang="en-US" sz="2200" dirty="0"/>
              <a:t> </a:t>
            </a:r>
            <a:r>
              <a:rPr lang="en-US" sz="2200" dirty="0" err="1"/>
              <a:t>chúng</a:t>
            </a:r>
            <a:r>
              <a:rPr lang="en-US" sz="2200" dirty="0"/>
              <a:t> ta </a:t>
            </a:r>
            <a:r>
              <a:rPr lang="en-US" sz="2200" dirty="0" err="1"/>
              <a:t>đánh</a:t>
            </a:r>
            <a:r>
              <a:rPr lang="en-US" sz="2200" dirty="0"/>
              <a:t> </a:t>
            </a:r>
            <a:r>
              <a:rPr lang="en-US" sz="2200" dirty="0" err="1"/>
              <a:t>dấu</a:t>
            </a:r>
            <a:r>
              <a:rPr lang="en-US" sz="2200" dirty="0"/>
              <a:t> </a:t>
            </a:r>
            <a:r>
              <a:rPr lang="en-US" sz="2200" dirty="0" err="1"/>
              <a:t>một</a:t>
            </a:r>
            <a:r>
              <a:rPr lang="en-US" sz="2200" dirty="0"/>
              <a:t> </a:t>
            </a:r>
            <a:r>
              <a:rPr lang="en-US" sz="2200" dirty="0" err="1"/>
              <a:t>hàm</a:t>
            </a:r>
            <a:r>
              <a:rPr lang="en-US" sz="2200" dirty="0"/>
              <a:t> ( </a:t>
            </a:r>
            <a:r>
              <a:rPr lang="en-US" sz="2200" dirty="0" err="1">
                <a:solidFill>
                  <a:srgbClr val="FFC000"/>
                </a:solidFill>
              </a:rPr>
              <a:t>hàm</a:t>
            </a:r>
            <a:r>
              <a:rPr lang="en-US" sz="2200" dirty="0">
                <a:solidFill>
                  <a:srgbClr val="FFC000"/>
                </a:solidFill>
              </a:rPr>
              <a:t> </a:t>
            </a:r>
            <a:r>
              <a:rPr lang="en-US" sz="2200" dirty="0" err="1">
                <a:solidFill>
                  <a:srgbClr val="FFC000"/>
                </a:solidFill>
              </a:rPr>
              <a:t>này</a:t>
            </a:r>
            <a:r>
              <a:rPr lang="en-US" sz="2200" dirty="0">
                <a:solidFill>
                  <a:srgbClr val="FFC000"/>
                </a:solidFill>
              </a:rPr>
              <a:t> </a:t>
            </a:r>
            <a:r>
              <a:rPr lang="en-US" sz="2200" dirty="0" err="1">
                <a:solidFill>
                  <a:srgbClr val="FFC000"/>
                </a:solidFill>
              </a:rPr>
              <a:t>thuộc</a:t>
            </a:r>
            <a:r>
              <a:rPr lang="en-US" sz="2200" dirty="0">
                <a:solidFill>
                  <a:srgbClr val="FFC000"/>
                </a:solidFill>
              </a:rPr>
              <a:t> </a:t>
            </a:r>
            <a:r>
              <a:rPr lang="en-US" sz="2200" dirty="0" err="1">
                <a:solidFill>
                  <a:srgbClr val="FFC000"/>
                </a:solidFill>
              </a:rPr>
              <a:t>Lớp</a:t>
            </a:r>
            <a:r>
              <a:rPr lang="en-US" sz="2200" dirty="0">
                <a:solidFill>
                  <a:srgbClr val="FFC000"/>
                </a:solidFill>
              </a:rPr>
              <a:t> </a:t>
            </a:r>
            <a:r>
              <a:rPr lang="en-US" sz="2200" dirty="0" err="1">
                <a:solidFill>
                  <a:srgbClr val="FFC000"/>
                </a:solidFill>
              </a:rPr>
              <a:t>cơ</a:t>
            </a:r>
            <a:r>
              <a:rPr lang="en-US" sz="2200" dirty="0">
                <a:solidFill>
                  <a:srgbClr val="FFC000"/>
                </a:solidFill>
              </a:rPr>
              <a:t> </a:t>
            </a:r>
            <a:r>
              <a:rPr lang="en-US" sz="2200" dirty="0" err="1">
                <a:solidFill>
                  <a:srgbClr val="FFC000"/>
                </a:solidFill>
              </a:rPr>
              <a:t>sở</a:t>
            </a:r>
            <a:r>
              <a:rPr lang="en-US" sz="2200" dirty="0"/>
              <a:t>) </a:t>
            </a:r>
            <a:r>
              <a:rPr lang="en-US" sz="2200" dirty="0" err="1"/>
              <a:t>là</a:t>
            </a:r>
            <a:r>
              <a:rPr lang="en-US" sz="2200" dirty="0"/>
              <a:t> virtual </a:t>
            </a:r>
            <a:r>
              <a:rPr lang="en-US" sz="2200" dirty="0" err="1"/>
              <a:t>thì</a:t>
            </a:r>
            <a:r>
              <a:rPr lang="en-US" sz="2200" dirty="0"/>
              <a:t> </a:t>
            </a:r>
            <a:r>
              <a:rPr lang="en-US" sz="2200" dirty="0" err="1"/>
              <a:t>hàm</a:t>
            </a:r>
            <a:r>
              <a:rPr lang="en-US" sz="2200" dirty="0"/>
              <a:t> </a:t>
            </a:r>
            <a:r>
              <a:rPr lang="en-US" sz="2200" dirty="0" err="1"/>
              <a:t>này</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được</a:t>
            </a:r>
            <a:r>
              <a:rPr lang="en-US" sz="2200" dirty="0"/>
              <a:t> override </a:t>
            </a:r>
            <a:r>
              <a:rPr lang="en-US" sz="2200" dirty="0" err="1"/>
              <a:t>tại</a:t>
            </a:r>
            <a:r>
              <a:rPr lang="en-US" sz="2200" dirty="0"/>
              <a:t> </a:t>
            </a:r>
            <a:r>
              <a:rPr lang="en-US" sz="2200" dirty="0" err="1"/>
              <a:t>các</a:t>
            </a:r>
            <a:r>
              <a:rPr lang="en-US" sz="2200" dirty="0"/>
              <a:t> </a:t>
            </a:r>
            <a:r>
              <a:rPr lang="en-US" sz="2200" dirty="0" err="1"/>
              <a:t>lớp</a:t>
            </a:r>
            <a:r>
              <a:rPr lang="en-US" sz="2200" dirty="0"/>
              <a:t> </a:t>
            </a:r>
            <a:r>
              <a:rPr lang="en-US" sz="2200" dirty="0" err="1"/>
              <a:t>dẫn</a:t>
            </a:r>
            <a:r>
              <a:rPr lang="en-US" sz="2200" dirty="0"/>
              <a:t> </a:t>
            </a:r>
            <a:r>
              <a:rPr lang="en-US" sz="2200" dirty="0" err="1"/>
              <a:t>xuất</a:t>
            </a:r>
            <a:r>
              <a:rPr lang="en-US" sz="2200" dirty="0"/>
              <a:t>.</a:t>
            </a:r>
          </a:p>
          <a:p>
            <a:pPr marL="640080" lvl="1" indent="-246888" defTabSz="457207" eaLnBrk="1" fontAlgn="auto" hangingPunct="1">
              <a:spcAft>
                <a:spcPts val="0"/>
              </a:spcAft>
              <a:buClr>
                <a:schemeClr val="bg2">
                  <a:lumMod val="40000"/>
                  <a:lumOff val="60000"/>
                </a:schemeClr>
              </a:buClr>
              <a:buFont typeface="Wingdings 2"/>
              <a:buChar char=""/>
              <a:defRPr/>
            </a:pPr>
            <a:r>
              <a:rPr lang="en-US" dirty="0" err="1"/>
              <a:t>Ví</a:t>
            </a:r>
            <a:r>
              <a:rPr lang="en-US" dirty="0"/>
              <a:t> </a:t>
            </a:r>
            <a:r>
              <a:rPr lang="en-US" dirty="0" err="1"/>
              <a:t>dụ</a:t>
            </a:r>
            <a:r>
              <a:rPr lang="en-US" dirty="0"/>
              <a:t> : public  </a:t>
            </a:r>
            <a:r>
              <a:rPr lang="en-US" b="1" dirty="0"/>
              <a:t>virtual</a:t>
            </a:r>
            <a:r>
              <a:rPr lang="en-US" dirty="0"/>
              <a:t>  void Draw()</a:t>
            </a:r>
          </a:p>
          <a:p>
            <a:pPr marL="274320" indent="-274320" defTabSz="457207" eaLnBrk="1" fontAlgn="auto" hangingPunct="1">
              <a:spcAft>
                <a:spcPts val="0"/>
              </a:spcAft>
              <a:buClr>
                <a:schemeClr val="accent3"/>
              </a:buClr>
              <a:buFont typeface="Wingdings 2"/>
              <a:buChar char=""/>
              <a:defRPr/>
            </a:pPr>
            <a:r>
              <a:rPr lang="en-US" sz="2200" i="1" dirty="0">
                <a:solidFill>
                  <a:srgbClr val="C00000"/>
                </a:solidFill>
              </a:rPr>
              <a:t>Override</a:t>
            </a:r>
            <a:r>
              <a:rPr lang="en-US" sz="2200" i="1" dirty="0"/>
              <a:t> :</a:t>
            </a:r>
            <a:r>
              <a:rPr lang="en-US" sz="2200" dirty="0"/>
              <a:t> </a:t>
            </a:r>
            <a:r>
              <a:rPr lang="en-US" sz="2200" dirty="0" err="1"/>
              <a:t>từ</a:t>
            </a:r>
            <a:r>
              <a:rPr lang="en-US" sz="2200" dirty="0"/>
              <a:t> </a:t>
            </a:r>
            <a:r>
              <a:rPr lang="en-US" sz="2200" dirty="0" err="1"/>
              <a:t>khóa</a:t>
            </a:r>
            <a:r>
              <a:rPr lang="en-US" sz="2200" dirty="0"/>
              <a:t> </a:t>
            </a:r>
            <a:r>
              <a:rPr lang="en-US" sz="2200" dirty="0" err="1"/>
              <a:t>này</a:t>
            </a:r>
            <a:r>
              <a:rPr lang="en-US" sz="2200" dirty="0"/>
              <a:t> </a:t>
            </a:r>
            <a:r>
              <a:rPr lang="en-US" sz="2200" dirty="0" err="1"/>
              <a:t>sẽ</a:t>
            </a:r>
            <a:r>
              <a:rPr lang="en-US" sz="2200" dirty="0"/>
              <a:t> </a:t>
            </a:r>
            <a:r>
              <a:rPr lang="en-US" sz="2200" dirty="0" err="1"/>
              <a:t>cho</a:t>
            </a:r>
            <a:r>
              <a:rPr lang="en-US" sz="2200" dirty="0"/>
              <a:t> </a:t>
            </a:r>
            <a:r>
              <a:rPr lang="en-US" sz="2200" dirty="0" err="1"/>
              <a:t>phép</a:t>
            </a:r>
            <a:r>
              <a:rPr lang="en-US" sz="2200" dirty="0"/>
              <a:t> </a:t>
            </a:r>
            <a:r>
              <a:rPr lang="en-US" sz="2200" dirty="0" err="1"/>
              <a:t>chúng</a:t>
            </a:r>
            <a:r>
              <a:rPr lang="en-US" sz="2200" dirty="0"/>
              <a:t> ta </a:t>
            </a:r>
            <a:r>
              <a:rPr lang="en-US" sz="2200" dirty="0" err="1"/>
              <a:t>tạo</a:t>
            </a:r>
            <a:r>
              <a:rPr lang="en-US" sz="2200" dirty="0"/>
              <a:t> </a:t>
            </a:r>
            <a:r>
              <a:rPr lang="en-US" sz="2200" dirty="0" err="1"/>
              <a:t>thêm</a:t>
            </a:r>
            <a:r>
              <a:rPr lang="en-US" sz="2200" dirty="0"/>
              <a:t> </a:t>
            </a:r>
            <a:r>
              <a:rPr lang="en-US" sz="2200" dirty="0" err="1"/>
              <a:t>các</a:t>
            </a:r>
            <a:r>
              <a:rPr lang="en-US" sz="2200" dirty="0"/>
              <a:t> </a:t>
            </a:r>
            <a:r>
              <a:rPr lang="en-US" sz="2200" dirty="0" err="1"/>
              <a:t>phương</a:t>
            </a:r>
            <a:r>
              <a:rPr lang="en-US" sz="2200" dirty="0"/>
              <a:t> </a:t>
            </a:r>
            <a:r>
              <a:rPr lang="en-US" sz="2200" dirty="0" err="1"/>
              <a:t>thức</a:t>
            </a:r>
            <a:r>
              <a:rPr lang="en-US" sz="2200" dirty="0"/>
              <a:t> </a:t>
            </a:r>
            <a:r>
              <a:rPr lang="en-US" sz="2200" dirty="0" err="1"/>
              <a:t>mang</a:t>
            </a:r>
            <a:r>
              <a:rPr lang="en-US" sz="2200" dirty="0"/>
              <a:t> </a:t>
            </a:r>
            <a:r>
              <a:rPr lang="en-US" sz="2200" dirty="0" err="1"/>
              <a:t>tính</a:t>
            </a:r>
            <a:r>
              <a:rPr lang="en-US" sz="2200" dirty="0"/>
              <a:t> </a:t>
            </a:r>
            <a:r>
              <a:rPr lang="en-US" sz="2200" dirty="0" err="1"/>
              <a:t>đa</a:t>
            </a:r>
            <a:r>
              <a:rPr lang="en-US" sz="2200" dirty="0"/>
              <a:t> </a:t>
            </a:r>
            <a:r>
              <a:rPr lang="en-US" sz="2200" dirty="0" err="1"/>
              <a:t>hình</a:t>
            </a:r>
            <a:r>
              <a:rPr lang="en-US" sz="2200" dirty="0"/>
              <a:t>, </a:t>
            </a:r>
            <a:r>
              <a:rPr lang="en-US" sz="2200" dirty="0" err="1"/>
              <a:t>nó</a:t>
            </a:r>
            <a:r>
              <a:rPr lang="en-US" sz="2200" dirty="0"/>
              <a:t> </a:t>
            </a:r>
            <a:r>
              <a:rPr lang="en-US" sz="2200" dirty="0" err="1"/>
              <a:t>sẽ</a:t>
            </a:r>
            <a:r>
              <a:rPr lang="en-US" sz="2200" dirty="0"/>
              <a:t> </a:t>
            </a:r>
            <a:r>
              <a:rPr lang="en-US" sz="2200" dirty="0" err="1"/>
              <a:t>báo</a:t>
            </a:r>
            <a:r>
              <a:rPr lang="en-US" sz="2200" dirty="0"/>
              <a:t> </a:t>
            </a:r>
            <a:r>
              <a:rPr lang="en-US" sz="2200" dirty="0" err="1"/>
              <a:t>cho</a:t>
            </a:r>
            <a:r>
              <a:rPr lang="en-US" sz="2200" dirty="0"/>
              <a:t> </a:t>
            </a:r>
            <a:r>
              <a:rPr lang="en-US" sz="2200" dirty="0" err="1"/>
              <a:t>trình</a:t>
            </a:r>
            <a:r>
              <a:rPr lang="en-US" sz="2200" dirty="0"/>
              <a:t> </a:t>
            </a:r>
            <a:r>
              <a:rPr lang="en-US" sz="2200" dirty="0" err="1"/>
              <a:t>biên</a:t>
            </a:r>
            <a:r>
              <a:rPr lang="en-US" sz="2200" dirty="0"/>
              <a:t> </a:t>
            </a:r>
            <a:r>
              <a:rPr lang="en-US" sz="2200" dirty="0" err="1"/>
              <a:t>dịch</a:t>
            </a:r>
            <a:r>
              <a:rPr lang="en-US" sz="2200" dirty="0"/>
              <a:t> </a:t>
            </a:r>
            <a:r>
              <a:rPr lang="en-US" sz="2200" dirty="0" err="1"/>
              <a:t>là</a:t>
            </a:r>
            <a:r>
              <a:rPr lang="en-US" sz="2200" dirty="0"/>
              <a:t> </a:t>
            </a:r>
            <a:r>
              <a:rPr lang="en-US" sz="2200" dirty="0" err="1"/>
              <a:t>sẽ</a:t>
            </a:r>
            <a:r>
              <a:rPr lang="en-US" sz="2200" dirty="0"/>
              <a:t>  </a:t>
            </a:r>
            <a:r>
              <a:rPr lang="en-US" sz="2200" dirty="0" err="1"/>
              <a:t>phủ</a:t>
            </a:r>
            <a:r>
              <a:rPr lang="en-US" sz="2200" dirty="0"/>
              <a:t> </a:t>
            </a:r>
            <a:r>
              <a:rPr lang="en-US" sz="2200" dirty="0" err="1"/>
              <a:t>quyết</a:t>
            </a:r>
            <a:r>
              <a:rPr lang="en-US" sz="2200" dirty="0"/>
              <a:t> </a:t>
            </a:r>
            <a:r>
              <a:rPr lang="en-US" sz="2200" dirty="0" err="1"/>
              <a:t>một</a:t>
            </a:r>
            <a:r>
              <a:rPr lang="en-US" sz="2200" dirty="0"/>
              <a:t> </a:t>
            </a:r>
            <a:r>
              <a:rPr lang="en-US" sz="2200" dirty="0" err="1"/>
              <a:t>hàm</a:t>
            </a:r>
            <a:r>
              <a:rPr lang="en-US" sz="2200" dirty="0"/>
              <a:t> </a:t>
            </a:r>
            <a:r>
              <a:rPr lang="en-US" sz="2200" dirty="0" err="1"/>
              <a:t>nào</a:t>
            </a:r>
            <a:r>
              <a:rPr lang="en-US" sz="2200" dirty="0"/>
              <a:t> </a:t>
            </a:r>
            <a:r>
              <a:rPr lang="en-US" sz="2200" dirty="0" err="1"/>
              <a:t>đó</a:t>
            </a:r>
            <a:r>
              <a:rPr lang="en-US" sz="2200" dirty="0"/>
              <a:t> </a:t>
            </a:r>
            <a:r>
              <a:rPr lang="en-US" sz="2200" dirty="0" err="1"/>
              <a:t>của</a:t>
            </a:r>
            <a:r>
              <a:rPr lang="en-US" sz="2200" dirty="0"/>
              <a:t> </a:t>
            </a:r>
            <a:r>
              <a:rPr lang="en-US" sz="2200" dirty="0" err="1"/>
              <a:t>lớp</a:t>
            </a:r>
            <a:r>
              <a:rPr lang="en-US" sz="2200" dirty="0"/>
              <a:t> </a:t>
            </a:r>
            <a:r>
              <a:rPr lang="en-US" sz="2200" dirty="0" err="1"/>
              <a:t>cơ</a:t>
            </a:r>
            <a:r>
              <a:rPr lang="en-US" sz="2200" dirty="0"/>
              <a:t> </a:t>
            </a:r>
            <a:r>
              <a:rPr lang="en-US" sz="2200" dirty="0" err="1"/>
              <a:t>sở</a:t>
            </a:r>
            <a:r>
              <a:rPr lang="en-US" sz="2200" dirty="0"/>
              <a:t>, </a:t>
            </a:r>
            <a:r>
              <a:rPr lang="en-US" sz="2200" dirty="0" err="1"/>
              <a:t>hàm</a:t>
            </a:r>
            <a:r>
              <a:rPr lang="en-US" sz="2200" dirty="0"/>
              <a:t> </a:t>
            </a:r>
            <a:r>
              <a:rPr lang="en-US" sz="2200" dirty="0" err="1"/>
              <a:t>này</a:t>
            </a:r>
            <a:r>
              <a:rPr lang="en-US" sz="2200" dirty="0"/>
              <a:t> </a:t>
            </a:r>
            <a:r>
              <a:rPr lang="en-US" sz="2200" dirty="0" err="1"/>
              <a:t>có</a:t>
            </a:r>
            <a:r>
              <a:rPr lang="en-US" sz="2200" dirty="0"/>
              <a:t> </a:t>
            </a:r>
            <a:r>
              <a:rPr lang="en-US" sz="2200" dirty="0" err="1"/>
              <a:t>cùng</a:t>
            </a:r>
            <a:r>
              <a:rPr lang="en-US" sz="2200" dirty="0"/>
              <a:t> </a:t>
            </a:r>
            <a:r>
              <a:rPr lang="en-US" sz="2200" dirty="0" err="1"/>
              <a:t>tên</a:t>
            </a:r>
            <a:r>
              <a:rPr lang="en-US" sz="2200" dirty="0"/>
              <a:t>, </a:t>
            </a:r>
            <a:r>
              <a:rPr lang="en-US" sz="2200" dirty="0" err="1"/>
              <a:t>nhưng</a:t>
            </a:r>
            <a:r>
              <a:rPr lang="en-US" sz="2200" dirty="0"/>
              <a:t> </a:t>
            </a:r>
            <a:r>
              <a:rPr lang="en-US" sz="2200" dirty="0" err="1"/>
              <a:t>thực</a:t>
            </a:r>
            <a:r>
              <a:rPr lang="en-US" sz="2200" dirty="0"/>
              <a:t> </a:t>
            </a:r>
            <a:r>
              <a:rPr lang="en-US" sz="2200" dirty="0" err="1"/>
              <a:t>hiện</a:t>
            </a:r>
            <a:r>
              <a:rPr lang="en-US" sz="2200" dirty="0"/>
              <a:t> </a:t>
            </a:r>
            <a:r>
              <a:rPr lang="en-US" sz="2200" dirty="0" err="1"/>
              <a:t>một</a:t>
            </a:r>
            <a:r>
              <a:rPr lang="en-US" sz="2200" dirty="0"/>
              <a:t> </a:t>
            </a:r>
            <a:r>
              <a:rPr lang="en-US" sz="2200" dirty="0" err="1"/>
              <a:t>chức</a:t>
            </a:r>
            <a:r>
              <a:rPr lang="en-US" sz="2200" dirty="0"/>
              <a:t> </a:t>
            </a:r>
            <a:r>
              <a:rPr lang="en-US" sz="2200" dirty="0" err="1"/>
              <a:t>năng</a:t>
            </a:r>
            <a:r>
              <a:rPr lang="en-US" sz="2200" dirty="0"/>
              <a:t> </a:t>
            </a:r>
            <a:r>
              <a:rPr lang="en-US" sz="2200" dirty="0" err="1"/>
              <a:t>riêng</a:t>
            </a:r>
            <a:r>
              <a:rPr lang="en-US" sz="2200" dirty="0"/>
              <a:t> </a:t>
            </a:r>
            <a:r>
              <a:rPr lang="en-US" sz="2200" dirty="0" err="1"/>
              <a:t>biệt</a:t>
            </a:r>
            <a:r>
              <a:rPr lang="en-US" sz="2200" dirty="0"/>
              <a:t>.</a:t>
            </a:r>
          </a:p>
          <a:p>
            <a:pPr marL="640080" lvl="1" indent="-246888" defTabSz="457207" eaLnBrk="1" fontAlgn="auto" hangingPunct="1">
              <a:spcAft>
                <a:spcPts val="0"/>
              </a:spcAft>
              <a:buClr>
                <a:schemeClr val="bg2">
                  <a:lumMod val="40000"/>
                  <a:lumOff val="60000"/>
                </a:schemeClr>
              </a:buClr>
              <a:buFont typeface="Wingdings 2"/>
              <a:buChar char=""/>
              <a:defRPr/>
            </a:pPr>
            <a:r>
              <a:rPr lang="en-US" sz="2000" i="1" dirty="0" err="1"/>
              <a:t>Ví</a:t>
            </a:r>
            <a:r>
              <a:rPr lang="en-US" sz="2000" i="1" dirty="0"/>
              <a:t> </a:t>
            </a:r>
            <a:r>
              <a:rPr lang="en-US" sz="2000" i="1" dirty="0" err="1"/>
              <a:t>dụ</a:t>
            </a:r>
            <a:r>
              <a:rPr lang="en-US" sz="2000" i="1" dirty="0"/>
              <a:t>: </a:t>
            </a:r>
            <a:r>
              <a:rPr lang="en-US" sz="2000" dirty="0"/>
              <a:t> public </a:t>
            </a:r>
            <a:r>
              <a:rPr lang="en-US" sz="2000" b="1" dirty="0"/>
              <a:t>override </a:t>
            </a:r>
            <a:r>
              <a:rPr lang="en-US" sz="2000" dirty="0"/>
              <a:t>void Draw()</a:t>
            </a:r>
            <a:endParaRPr lang="en-US" sz="2000" i="1" dirty="0"/>
          </a:p>
          <a:p>
            <a:pPr marL="274320" indent="-274320" defTabSz="457207" eaLnBrk="1" fontAlgn="auto" hangingPunct="1">
              <a:spcAft>
                <a:spcPts val="0"/>
              </a:spcAft>
              <a:buClr>
                <a:schemeClr val="accent3"/>
              </a:buClr>
              <a:buFont typeface="Wingdings 2"/>
              <a:buChar char=""/>
              <a:defRPr/>
            </a:pPr>
            <a:endParaRPr lang="vi-VN" i="1" dirty="0"/>
          </a:p>
        </p:txBody>
      </p:sp>
      <p:sp>
        <p:nvSpPr>
          <p:cNvPr id="144388" name="Slide Number Placeholder 1">
            <a:extLst>
              <a:ext uri="{FF2B5EF4-FFF2-40B4-BE49-F238E27FC236}">
                <a16:creationId xmlns:a16="http://schemas.microsoft.com/office/drawing/2014/main" id="{934D730C-4FF5-4FFE-AFB0-B53E74DD523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399FAE7F-77B5-43D6-A0D1-FCB01EDE82E1}"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3</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5F6528B8-B155-4C71-AE2B-8B8FC7E1397A}"/>
              </a:ext>
            </a:extLst>
          </p:cNvPr>
          <p:cNvSpPr>
            <a:spLocks noGrp="1" noChangeArrowheads="1"/>
          </p:cNvSpPr>
          <p:nvPr>
            <p:ph type="title"/>
          </p:nvPr>
        </p:nvSpPr>
        <p:spPr/>
        <p:txBody>
          <a:bodyPr/>
          <a:lstStyle/>
          <a:p>
            <a:pPr eaLnBrk="1" hangingPunct="1"/>
            <a:r>
              <a:rPr lang="en-US" altLang="en-US"/>
              <a:t>Lớp cơ sở và lớp dẫn xuất</a:t>
            </a:r>
            <a:endParaRPr lang="vi-VN" altLang="en-US"/>
          </a:p>
        </p:txBody>
      </p:sp>
      <p:sp>
        <p:nvSpPr>
          <p:cNvPr id="66563" name="Content Placeholder 2">
            <a:extLst>
              <a:ext uri="{FF2B5EF4-FFF2-40B4-BE49-F238E27FC236}">
                <a16:creationId xmlns:a16="http://schemas.microsoft.com/office/drawing/2014/main" id="{F2C1B8A6-C1C7-4E50-B37C-6372D2C86C73}"/>
              </a:ext>
            </a:extLst>
          </p:cNvPr>
          <p:cNvSpPr>
            <a:spLocks noGrp="1"/>
          </p:cNvSpPr>
          <p:nvPr>
            <p:ph idx="1"/>
          </p:nvPr>
        </p:nvSpPr>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dirty="0"/>
              <a:t>Trong ngôn ngữ C# để tạo một lớp dẫn xuất từ một lớp ta thêm dấu hai chấm vào sau tên lớp dẫn xuất và trước tên lớp cơ sở:</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public class </a:t>
            </a:r>
            <a:r>
              <a:rPr lang="vi-VN" b="1" dirty="0"/>
              <a:t>DeriveClass</a:t>
            </a:r>
            <a:r>
              <a:rPr lang="vi-VN" dirty="0"/>
              <a:t> : </a:t>
            </a:r>
            <a:r>
              <a:rPr lang="vi-VN" b="1" dirty="0"/>
              <a:t>BaseClass</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Đoạn lệnh trên khai báo một lớp mới tên là DeriveClass, lớp này được dẫn xuất từ BaseClass.</a:t>
            </a:r>
          </a:p>
          <a:p>
            <a:pPr marL="274320" indent="-274320" defTabSz="457207" eaLnBrk="1" fontAlgn="auto" hangingPunct="1">
              <a:spcAft>
                <a:spcPts val="0"/>
              </a:spcAft>
              <a:buClr>
                <a:schemeClr val="accent3"/>
              </a:buClr>
              <a:buFont typeface="Wingdings 2"/>
              <a:buChar char=""/>
              <a:defRPr/>
            </a:pPr>
            <a:r>
              <a:rPr lang="vi-VN" dirty="0">
                <a:solidFill>
                  <a:srgbClr val="FFC000"/>
                </a:solidFill>
              </a:rPr>
              <a:t>Các constructors không được kế thừa.</a:t>
            </a:r>
          </a:p>
          <a:p>
            <a:pPr marL="274320" indent="-274320" defTabSz="457207" eaLnBrk="1" fontAlgn="auto" hangingPunct="1">
              <a:spcAft>
                <a:spcPts val="0"/>
              </a:spcAft>
              <a:buClr>
                <a:schemeClr val="accent3"/>
              </a:buClr>
              <a:buFont typeface="Wingdings 2"/>
              <a:buChar char=""/>
              <a:defRPr/>
            </a:pPr>
            <a:r>
              <a:rPr lang="vi-VN" dirty="0"/>
              <a:t>Các lớp cơ bản là một cách hữu ích để gộp những nhóm đối tượng chia sẻ chung một số chức năng, đồng thời cung cấp một số chức năng mặc định và cũng có khả năng tự tạo riêng các phương thức.</a:t>
            </a:r>
          </a:p>
        </p:txBody>
      </p:sp>
      <p:sp>
        <p:nvSpPr>
          <p:cNvPr id="145412" name="Slide Number Placeholder 1">
            <a:extLst>
              <a:ext uri="{FF2B5EF4-FFF2-40B4-BE49-F238E27FC236}">
                <a16:creationId xmlns:a16="http://schemas.microsoft.com/office/drawing/2014/main" id="{9F141CEB-0922-4C34-95B8-4DA8661ABC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1F2DDE2C-032B-40EA-9209-AAAE4F6CBF40}"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4</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6DC9E715-0B53-4E84-B808-D6995938CE3A}"/>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67587" name="Content Placeholder 2">
            <a:extLst>
              <a:ext uri="{FF2B5EF4-FFF2-40B4-BE49-F238E27FC236}">
                <a16:creationId xmlns:a16="http://schemas.microsoft.com/office/drawing/2014/main" id="{90F568CB-D1ED-4909-881F-C1F0C8F573BD}"/>
              </a:ext>
            </a:extLst>
          </p:cNvPr>
          <p:cNvSpPr>
            <a:spLocks noGrp="1"/>
          </p:cNvSpPr>
          <p:nvPr>
            <p:ph idx="1"/>
          </p:nvPr>
        </p:nvSpPr>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dirty="0"/>
              <a:t>Lớp dẫn xuất sẽ kế thừa tất cả các thành viên của lớp cơ sở, bao gồm tất cả các </a:t>
            </a:r>
            <a:r>
              <a:rPr lang="vi-VN" i="1" dirty="0">
                <a:solidFill>
                  <a:srgbClr val="C00000"/>
                </a:solidFill>
              </a:rPr>
              <a:t>phương thức và biến thành viên của lớp cơ sở.</a:t>
            </a:r>
          </a:p>
          <a:p>
            <a:pPr marL="274320" indent="-274320" defTabSz="457207" eaLnBrk="1" fontAlgn="auto" hangingPunct="1">
              <a:spcAft>
                <a:spcPts val="0"/>
              </a:spcAft>
              <a:buClr>
                <a:schemeClr val="accent3"/>
              </a:buClr>
              <a:buFont typeface="Wingdings 2"/>
              <a:buChar char=""/>
              <a:defRPr/>
            </a:pPr>
            <a:r>
              <a:rPr lang="vi-VN" dirty="0"/>
              <a:t>Lớp dẫn xuất được tự do thực thi các phiên bản của một phương thức của lớp cơ sở.</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Lớp dẫn xuất cũng có thể tạo một phương thức mới bằng việc đánh dấu với từ khóa </a:t>
            </a:r>
            <a:r>
              <a:rPr lang="vi-VN" b="1" dirty="0">
                <a:solidFill>
                  <a:srgbClr val="FF0000"/>
                </a:solidFill>
              </a:rPr>
              <a:t>new</a:t>
            </a:r>
            <a:r>
              <a:rPr lang="vi-VN" b="1" dirty="0"/>
              <a:t>- </a:t>
            </a:r>
            <a:r>
              <a:rPr lang="vi-VN" dirty="0"/>
              <a:t>cất giấu hàm của của lớp cơ sở và sử dụng hàm của lớp dẫn xuất (lưu ý là các hàm cùng tên theo tính đa hình).</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Ngoài ra còn sử dụng </a:t>
            </a:r>
            <a:r>
              <a:rPr lang="vi-VN" b="1" dirty="0">
                <a:solidFill>
                  <a:srgbClr val="00B0F0"/>
                </a:solidFill>
              </a:rPr>
              <a:t>override</a:t>
            </a:r>
            <a:r>
              <a:rPr lang="vi-VN" b="1" dirty="0"/>
              <a:t> </a:t>
            </a:r>
            <a:r>
              <a:rPr lang="vi-VN" dirty="0"/>
              <a:t> để thực thi hàm c</a:t>
            </a:r>
            <a:r>
              <a:rPr lang="en-US" dirty="0"/>
              <a:t>ũ</a:t>
            </a:r>
            <a:r>
              <a:rPr lang="vi-VN" dirty="0"/>
              <a:t> trên lớp cơ sở</a:t>
            </a:r>
          </a:p>
        </p:txBody>
      </p:sp>
      <p:sp>
        <p:nvSpPr>
          <p:cNvPr id="146436" name="Slide Number Placeholder 1">
            <a:extLst>
              <a:ext uri="{FF2B5EF4-FFF2-40B4-BE49-F238E27FC236}">
                <a16:creationId xmlns:a16="http://schemas.microsoft.com/office/drawing/2014/main" id="{CA1EC2E1-4787-4D4F-98E1-AF1181E93A8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6643E3DC-514D-436F-B72F-121C3C6338F4}"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5</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D443646E-F1EC-42CA-813F-06314E796256}"/>
              </a:ext>
            </a:extLst>
          </p:cNvPr>
          <p:cNvSpPr>
            <a:spLocks noGrp="1" noChangeArrowheads="1"/>
          </p:cNvSpPr>
          <p:nvPr>
            <p:ph type="title"/>
          </p:nvPr>
        </p:nvSpPr>
        <p:spPr/>
        <p:txBody>
          <a:bodyPr/>
          <a:lstStyle/>
          <a:p>
            <a:pPr eaLnBrk="1" hangingPunct="1"/>
            <a:r>
              <a:rPr lang="vi-VN" altLang="en-US"/>
              <a:t>Tính Đa Hình</a:t>
            </a:r>
          </a:p>
        </p:txBody>
      </p:sp>
      <p:sp>
        <p:nvSpPr>
          <p:cNvPr id="71683" name="Content Placeholder 2">
            <a:extLst>
              <a:ext uri="{FF2B5EF4-FFF2-40B4-BE49-F238E27FC236}">
                <a16:creationId xmlns:a16="http://schemas.microsoft.com/office/drawing/2014/main" id="{6C7A8BCB-6641-475D-8D40-4FA567A2FFA9}"/>
              </a:ext>
            </a:extLst>
          </p:cNvPr>
          <p:cNvSpPr>
            <a:spLocks noGrp="1"/>
          </p:cNvSpPr>
          <p:nvPr>
            <p:ph idx="1"/>
          </p:nvPr>
        </p:nvSpPr>
        <p:spPr>
          <a:xfrm>
            <a:off x="1981200" y="1935164"/>
            <a:ext cx="8229600" cy="4662487"/>
          </a:xfrm>
        </p:spPr>
        <p:txBody>
          <a:bodyPr rtlCol="0">
            <a:normAutofit lnSpcReduction="10000"/>
          </a:bodyPr>
          <a:lstStyle/>
          <a:p>
            <a:pPr marL="274320" indent="-274320" defTabSz="457207" eaLnBrk="1" fontAlgn="auto" hangingPunct="1">
              <a:spcAft>
                <a:spcPts val="0"/>
              </a:spcAft>
              <a:buClr>
                <a:schemeClr val="accent3"/>
              </a:buClr>
              <a:buFont typeface="Wingdings 2"/>
              <a:buChar char=""/>
              <a:defRPr/>
            </a:pPr>
            <a:r>
              <a:rPr lang="vi-VN" sz="2300"/>
              <a:t>Đa hình có thể được hiểu như là khả năng sử dụng nhiều hình thức của một kiểu mà không cần phải quan tâm đến từng chi tiết.</a:t>
            </a:r>
          </a:p>
          <a:p>
            <a:pPr marL="274320" indent="-274320" defTabSz="457207" eaLnBrk="1" fontAlgn="auto" hangingPunct="1">
              <a:spcAft>
                <a:spcPts val="0"/>
              </a:spcAft>
              <a:buClr>
                <a:schemeClr val="accent3"/>
              </a:buClr>
              <a:buFont typeface="Wingdings 2"/>
              <a:buChar char=""/>
              <a:defRPr/>
            </a:pPr>
            <a:r>
              <a:rPr lang="vi-VN" sz="2300"/>
              <a:t>Để tạo một phương thức hỗ tính đa hình, chúng ta cần phải khai báo khóa </a:t>
            </a:r>
            <a:r>
              <a:rPr lang="vi-VN" sz="2300" b="1"/>
              <a:t>virtual </a:t>
            </a:r>
            <a:r>
              <a:rPr lang="vi-VN" sz="2300"/>
              <a:t>trong phương thức của lớp cơ sở.</a:t>
            </a:r>
          </a:p>
          <a:p>
            <a:pPr marL="640080" lvl="1" indent="-246888" defTabSz="457207" eaLnBrk="1" fontAlgn="auto" hangingPunct="1">
              <a:spcAft>
                <a:spcPts val="0"/>
              </a:spcAft>
              <a:buClr>
                <a:schemeClr val="bg2">
                  <a:lumMod val="40000"/>
                  <a:lumOff val="60000"/>
                </a:schemeClr>
              </a:buClr>
              <a:buFont typeface="Wingdings 2"/>
              <a:buChar char=""/>
              <a:defRPr/>
            </a:pPr>
            <a:r>
              <a:rPr lang="vi-VN" sz="2300"/>
              <a:t>Ví dụ : public </a:t>
            </a:r>
            <a:r>
              <a:rPr lang="vi-VN" sz="2300" b="1"/>
              <a:t>virtual </a:t>
            </a:r>
            <a:r>
              <a:rPr lang="vi-VN" sz="2300"/>
              <a:t>void DrawWindow()</a:t>
            </a:r>
          </a:p>
          <a:p>
            <a:pPr marL="274320" indent="-274320" defTabSz="457207" eaLnBrk="1" fontAlgn="auto" hangingPunct="1">
              <a:spcAft>
                <a:spcPts val="0"/>
              </a:spcAft>
              <a:buClr>
                <a:schemeClr val="accent3"/>
              </a:buClr>
              <a:buFont typeface="Wingdings 2"/>
              <a:buChar char=""/>
              <a:defRPr/>
            </a:pPr>
            <a:r>
              <a:rPr lang="vi-VN" sz="2300"/>
              <a:t>Các lớp dẫn xuất được tự do thực thi các cách xử riêng của ḿnh trong phiên bản mới của phương thức DrawWindow(). </a:t>
            </a:r>
          </a:p>
          <a:p>
            <a:pPr marL="274320" indent="-274320" defTabSz="457207" eaLnBrk="1" fontAlgn="auto" hangingPunct="1">
              <a:spcAft>
                <a:spcPts val="0"/>
              </a:spcAft>
              <a:buClr>
                <a:schemeClr val="accent3"/>
              </a:buClr>
              <a:buFont typeface="Wingdings 2"/>
              <a:buChar char=""/>
              <a:defRPr/>
            </a:pPr>
            <a:r>
              <a:rPr lang="vi-VN" sz="2300"/>
              <a:t>Để làm được điều này chỉ cần thêm từ khóa </a:t>
            </a:r>
            <a:r>
              <a:rPr lang="vi-VN" sz="2300" b="1"/>
              <a:t>override </a:t>
            </a:r>
            <a:r>
              <a:rPr lang="vi-VN" sz="2300"/>
              <a:t>để chồng lên phương thức ảo DrawWindow() của lớp cơ sở. Sau đó thêm các đoạn mã nguồn mới vào phương thức viết chồng này</a:t>
            </a:r>
          </a:p>
          <a:p>
            <a:pPr marL="640080" lvl="1" indent="-246888" defTabSz="457207" eaLnBrk="1" fontAlgn="auto" hangingPunct="1">
              <a:spcAft>
                <a:spcPts val="0"/>
              </a:spcAft>
              <a:buClr>
                <a:schemeClr val="bg2">
                  <a:lumMod val="40000"/>
                  <a:lumOff val="60000"/>
                </a:schemeClr>
              </a:buClr>
              <a:buFont typeface="Wingdings 2"/>
              <a:buChar char=""/>
              <a:defRPr/>
            </a:pPr>
            <a:r>
              <a:rPr lang="vi-VN"/>
              <a:t>Ví dụ: public </a:t>
            </a:r>
            <a:r>
              <a:rPr lang="vi-VN" b="1"/>
              <a:t>override</a:t>
            </a:r>
            <a:r>
              <a:rPr lang="vi-VN"/>
              <a:t> void DrawWindow()</a:t>
            </a:r>
            <a:endParaRPr lang="en-US"/>
          </a:p>
          <a:p>
            <a:pPr marL="640080" lvl="1" indent="-246888" defTabSz="457207" eaLnBrk="1" fontAlgn="auto" hangingPunct="1">
              <a:spcAft>
                <a:spcPts val="0"/>
              </a:spcAft>
              <a:buClr>
                <a:schemeClr val="bg2">
                  <a:lumMod val="40000"/>
                  <a:lumOff val="60000"/>
                </a:schemeClr>
              </a:buClr>
              <a:buFont typeface="Wingdings 2"/>
              <a:buChar char=""/>
              <a:defRPr/>
            </a:pPr>
            <a:r>
              <a:rPr lang="en-US"/>
              <a:t>PolyMor.cs</a:t>
            </a:r>
            <a:endParaRPr lang="vi-VN" sz="2000"/>
          </a:p>
        </p:txBody>
      </p:sp>
      <p:sp>
        <p:nvSpPr>
          <p:cNvPr id="155652" name="Slide Number Placeholder 1">
            <a:extLst>
              <a:ext uri="{FF2B5EF4-FFF2-40B4-BE49-F238E27FC236}">
                <a16:creationId xmlns:a16="http://schemas.microsoft.com/office/drawing/2014/main" id="{E24DF710-4374-43C6-BCAF-97B31CB55F2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fld id="{990F251D-9DBF-4F58-952F-E5F5D893D1F1}" type="slidenum">
              <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ctr" defTabSz="457200" rtl="0" eaLnBrk="1" fontAlgn="base" latinLnBrk="0" hangingPunct="1">
                <a:lnSpc>
                  <a:spcPct val="100000"/>
                </a:lnSpc>
                <a:spcBef>
                  <a:spcPct val="0"/>
                </a:spcBef>
                <a:spcAft>
                  <a:spcPct val="0"/>
                </a:spcAft>
                <a:buClrTx/>
                <a:buSzTx/>
                <a:buFont typeface="Wingdings 3" panose="05040102010807070707" pitchFamily="18" charset="2"/>
                <a:buNone/>
                <a:tabLst/>
                <a:defRPr/>
              </a:pPr>
              <a:t>6</a:t>
            </a:fld>
            <a:endParaRPr kumimoji="0" lang="vi-VN"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69C81E8-5003-405F-8A61-A8F977F64B24}"/>
              </a:ext>
            </a:extLst>
          </p:cNvPr>
          <p:cNvSpPr>
            <a:spLocks noGrp="1"/>
          </p:cNvSpPr>
          <p:nvPr>
            <p:ph type="title"/>
          </p:nvPr>
        </p:nvSpPr>
        <p:spPr>
          <a:xfrm>
            <a:off x="2063750" y="692150"/>
            <a:ext cx="8229600" cy="723900"/>
          </a:xfrm>
        </p:spPr>
        <p:txBody>
          <a:bodyPr rtlCol="0">
            <a:normAutofit fontScale="90000"/>
          </a:bodyPr>
          <a:lstStyle/>
          <a:p>
            <a:pPr defTabSz="457207" eaLnBrk="1" fontAlgn="auto" hangingPunct="1">
              <a:spcAft>
                <a:spcPts val="0"/>
              </a:spcAft>
              <a:defRPr/>
            </a:pPr>
            <a:r>
              <a:rPr lang="en-US" sz="4500">
                <a:latin typeface="Algerian" panose="04020705040A02060702" pitchFamily="82" charset="0"/>
              </a:rPr>
              <a:t>Lớp trừu tượng-Abstract Class</a:t>
            </a:r>
            <a:endParaRPr lang="vi-VN" sz="4500"/>
          </a:p>
        </p:txBody>
      </p:sp>
      <p:sp>
        <p:nvSpPr>
          <p:cNvPr id="167939" name="Content Placeholder 2">
            <a:extLst>
              <a:ext uri="{FF2B5EF4-FFF2-40B4-BE49-F238E27FC236}">
                <a16:creationId xmlns:a16="http://schemas.microsoft.com/office/drawing/2014/main" id="{13BBE1DC-8F05-487E-800A-9654E9B7441E}"/>
              </a:ext>
            </a:extLst>
          </p:cNvPr>
          <p:cNvSpPr>
            <a:spLocks noGrp="1" noChangeArrowheads="1"/>
          </p:cNvSpPr>
          <p:nvPr>
            <p:ph idx="1"/>
          </p:nvPr>
        </p:nvSpPr>
        <p:spPr>
          <a:xfrm>
            <a:off x="1992313" y="1557339"/>
            <a:ext cx="8229600" cy="5184775"/>
          </a:xfrm>
        </p:spPr>
        <p:txBody>
          <a:bodyPr/>
          <a:lstStyle/>
          <a:p>
            <a:pPr eaLnBrk="1" hangingPunct="1"/>
            <a:endParaRPr lang="en-US" altLang="en-US"/>
          </a:p>
          <a:p>
            <a:pPr eaLnBrk="1" hangingPunct="1"/>
            <a:r>
              <a:rPr lang="en-US" altLang="en-US"/>
              <a:t>Lớp </a:t>
            </a:r>
            <a:r>
              <a:rPr lang="en-US" altLang="en-US" dirty="0" err="1"/>
              <a:t>trừu</a:t>
            </a:r>
            <a:r>
              <a:rPr lang="en-US" altLang="en-US" dirty="0"/>
              <a:t> </a:t>
            </a:r>
            <a:r>
              <a:rPr lang="en-US" altLang="en-US" dirty="0" err="1"/>
              <a:t>tượng</a:t>
            </a:r>
            <a:r>
              <a:rPr lang="en-US" altLang="en-US" dirty="0"/>
              <a:t> </a:t>
            </a:r>
            <a:r>
              <a:rPr lang="en-US" altLang="en-US" dirty="0" err="1"/>
              <a:t>là</a:t>
            </a:r>
            <a:r>
              <a:rPr lang="en-US" altLang="en-US" dirty="0"/>
              <a:t> </a:t>
            </a:r>
            <a:r>
              <a:rPr lang="en-US" altLang="en-US" dirty="0" err="1"/>
              <a:t>lớp</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khác</a:t>
            </a:r>
            <a:r>
              <a:rPr lang="en-US" altLang="en-US" dirty="0"/>
              <a:t> </a:t>
            </a:r>
            <a:r>
              <a:rPr lang="en-US" altLang="en-US" dirty="0" err="1"/>
              <a:t>kế</a:t>
            </a:r>
            <a:r>
              <a:rPr lang="en-US" altLang="en-US" dirty="0"/>
              <a:t> </a:t>
            </a:r>
            <a:r>
              <a:rPr lang="en-US" altLang="en-US" dirty="0" err="1"/>
              <a:t>thừa</a:t>
            </a:r>
            <a:r>
              <a:rPr lang="en-US" altLang="en-US" dirty="0"/>
              <a:t>.</a:t>
            </a:r>
          </a:p>
          <a:p>
            <a:pPr eaLnBrk="1" hangingPunct="1"/>
            <a:r>
              <a:rPr lang="en-US" altLang="en-US" dirty="0" err="1"/>
              <a:t>Phương</a:t>
            </a:r>
            <a:r>
              <a:rPr lang="en-US" altLang="en-US" dirty="0"/>
              <a:t> </a:t>
            </a:r>
            <a:r>
              <a:rPr lang="en-US" altLang="en-US" dirty="0" err="1"/>
              <a:t>thức</a:t>
            </a:r>
            <a:r>
              <a:rPr lang="en-US" altLang="en-US" dirty="0"/>
              <a:t> </a:t>
            </a:r>
            <a:r>
              <a:rPr lang="en-US" altLang="en-US" dirty="0" err="1"/>
              <a:t>và</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trong</a:t>
            </a:r>
            <a:r>
              <a:rPr lang="en-US" altLang="en-US" dirty="0"/>
              <a:t> </a:t>
            </a:r>
            <a:r>
              <a:rPr lang="en-US" altLang="en-US" dirty="0" err="1"/>
              <a:t>lớp</a:t>
            </a:r>
            <a:r>
              <a:rPr lang="en-US" altLang="en-US" dirty="0"/>
              <a:t> </a:t>
            </a:r>
            <a:r>
              <a:rPr lang="en-US" altLang="en-US" dirty="0" err="1"/>
              <a:t>trừu</a:t>
            </a:r>
            <a:r>
              <a:rPr lang="en-US" altLang="en-US" dirty="0"/>
              <a:t> </a:t>
            </a:r>
            <a:r>
              <a:rPr lang="en-US" altLang="en-US" dirty="0" err="1"/>
              <a:t>tượng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là</a:t>
            </a:r>
            <a:r>
              <a:rPr lang="en-US" altLang="en-US" dirty="0"/>
              <a:t> </a:t>
            </a:r>
            <a:r>
              <a:rPr lang="en-US" altLang="en-US" b="1" i="1" dirty="0"/>
              <a:t>abstract</a:t>
            </a:r>
            <a:r>
              <a:rPr lang="en-US" altLang="en-US" dirty="0"/>
              <a:t> </a:t>
            </a:r>
            <a:r>
              <a:rPr lang="en-US" altLang="en-US" dirty="0" err="1"/>
              <a:t>và</a:t>
            </a:r>
            <a:r>
              <a:rPr lang="en-US" altLang="en-US" dirty="0"/>
              <a:t>  </a:t>
            </a:r>
            <a:r>
              <a:rPr lang="en-US" altLang="en-US" dirty="0" err="1"/>
              <a:t>nó</a:t>
            </a:r>
            <a:r>
              <a:rPr lang="en-US" altLang="en-US" dirty="0"/>
              <a:t> </a:t>
            </a:r>
            <a:r>
              <a:rPr lang="en-US" altLang="en-US" err="1"/>
              <a:t>được</a:t>
            </a:r>
            <a:r>
              <a:rPr lang="en-US" altLang="en-US"/>
              <a:t> </a:t>
            </a:r>
            <a:r>
              <a:rPr lang="en-US" altLang="en-US" b="1" i="1"/>
              <a:t>override</a:t>
            </a:r>
            <a:r>
              <a:rPr lang="en-US" altLang="en-US"/>
              <a:t> </a:t>
            </a:r>
            <a:r>
              <a:rPr lang="en-US" altLang="en-US" dirty="0" err="1"/>
              <a:t>trong</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dẫn</a:t>
            </a:r>
            <a:r>
              <a:rPr lang="en-US" altLang="en-US" dirty="0"/>
              <a:t> </a:t>
            </a:r>
            <a:r>
              <a:rPr lang="en-US" altLang="en-US" dirty="0" err="1"/>
              <a:t>xuất</a:t>
            </a:r>
            <a:r>
              <a:rPr lang="en-US" altLang="en-US" dirty="0"/>
              <a:t>.</a:t>
            </a:r>
          </a:p>
          <a:p>
            <a:pPr eaLnBrk="1" hangingPunct="1"/>
            <a:r>
              <a:rPr lang="en-US" altLang="en-US" dirty="0" err="1"/>
              <a:t>Lớp</a:t>
            </a:r>
            <a:r>
              <a:rPr lang="en-US" altLang="en-US" dirty="0"/>
              <a:t> </a:t>
            </a:r>
            <a:r>
              <a:rPr lang="en-US" altLang="en-US" dirty="0" err="1"/>
              <a:t>trừu</a:t>
            </a:r>
            <a:r>
              <a:rPr lang="en-US" altLang="en-US" dirty="0"/>
              <a:t> </a:t>
            </a:r>
            <a:r>
              <a:rPr lang="en-US" altLang="en-US" dirty="0" err="1"/>
              <a:t>tượng</a:t>
            </a:r>
            <a:r>
              <a:rPr lang="en-US" altLang="en-US" dirty="0"/>
              <a:t> </a:t>
            </a:r>
            <a:r>
              <a:rPr lang="en-US" altLang="en-US" b="1" i="1" dirty="0" err="1">
                <a:solidFill>
                  <a:srgbClr val="7030A0"/>
                </a:solidFill>
              </a:rPr>
              <a:t>không</a:t>
            </a:r>
            <a:r>
              <a:rPr lang="en-US" altLang="en-US" dirty="0"/>
              <a:t> </a:t>
            </a: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tạo</a:t>
            </a:r>
            <a:r>
              <a:rPr lang="en-US" altLang="en-US" dirty="0"/>
              <a:t> ra </a:t>
            </a:r>
            <a:r>
              <a:rPr lang="en-US" altLang="en-US" dirty="0" err="1"/>
              <a:t>các</a:t>
            </a:r>
            <a:r>
              <a:rPr lang="en-US" altLang="en-US" dirty="0"/>
              <a:t> </a:t>
            </a:r>
            <a:r>
              <a:rPr lang="en-US" altLang="en-US" dirty="0" err="1"/>
              <a:t>thể</a:t>
            </a:r>
            <a:r>
              <a:rPr lang="en-US" altLang="en-US" dirty="0"/>
              <a:t> </a:t>
            </a:r>
            <a:r>
              <a:rPr lang="en-US" altLang="en-US" dirty="0" err="1"/>
              <a:t>hiện</a:t>
            </a:r>
            <a:r>
              <a:rPr lang="en-US" altLang="en-US" dirty="0"/>
              <a:t>.</a:t>
            </a:r>
          </a:p>
          <a:p>
            <a:pPr eaLnBrk="1" hangingPunct="1"/>
            <a:r>
              <a:rPr lang="en-US" altLang="en-US" dirty="0" err="1"/>
              <a:t>Một</a:t>
            </a:r>
            <a:r>
              <a:rPr lang="en-US" altLang="en-US" dirty="0"/>
              <a:t> </a:t>
            </a:r>
            <a:r>
              <a:rPr lang="en-US" altLang="en-US" dirty="0" err="1"/>
              <a:t>lớp</a:t>
            </a:r>
            <a:r>
              <a:rPr lang="en-US" altLang="en-US" dirty="0"/>
              <a:t> abstract </a:t>
            </a:r>
            <a:r>
              <a:rPr lang="en-US" altLang="en-US" dirty="0" err="1"/>
              <a:t>cho</a:t>
            </a:r>
            <a:r>
              <a:rPr lang="en-US" altLang="en-US" dirty="0"/>
              <a:t> </a:t>
            </a:r>
            <a:r>
              <a:rPr lang="en-US" altLang="en-US" dirty="0" err="1"/>
              <a:t>phép</a:t>
            </a:r>
            <a:r>
              <a:rPr lang="en-US" altLang="en-US" dirty="0"/>
              <a:t> ta </a:t>
            </a:r>
            <a:r>
              <a:rPr lang="en-US" altLang="en-US" dirty="0" err="1"/>
              <a:t>phác</a:t>
            </a:r>
            <a:r>
              <a:rPr lang="en-US" altLang="en-US" dirty="0"/>
              <a:t> </a:t>
            </a:r>
            <a:r>
              <a:rPr lang="en-US" altLang="en-US" dirty="0" err="1"/>
              <a:t>thảo</a:t>
            </a:r>
            <a:r>
              <a:rPr lang="en-US" altLang="en-US" dirty="0"/>
              <a:t> ra </a:t>
            </a:r>
            <a:r>
              <a:rPr lang="en-US" altLang="en-US" dirty="0" err="1"/>
              <a:t>những</a:t>
            </a:r>
            <a:r>
              <a:rPr lang="en-US" altLang="en-US" dirty="0"/>
              <a:t> </a:t>
            </a:r>
            <a:r>
              <a:rPr lang="en-US" altLang="en-US" dirty="0" err="1"/>
              <a:t>đặc</a:t>
            </a:r>
            <a:r>
              <a:rPr lang="en-US" altLang="en-US" dirty="0"/>
              <a:t> </a:t>
            </a:r>
            <a:r>
              <a:rPr lang="en-US" altLang="en-US" dirty="0" err="1"/>
              <a:t>tính</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lối</a:t>
            </a:r>
            <a:r>
              <a:rPr lang="en-US" altLang="en-US" dirty="0"/>
              <a:t> </a:t>
            </a:r>
            <a:r>
              <a:rPr lang="en-US" altLang="en-US" dirty="0" err="1"/>
              <a:t>hành</a:t>
            </a:r>
            <a:r>
              <a:rPr lang="en-US" altLang="en-US" dirty="0"/>
              <a:t> </a:t>
            </a:r>
            <a:r>
              <a:rPr lang="en-US" altLang="en-US" dirty="0" err="1"/>
              <a:t>xử</a:t>
            </a:r>
            <a:r>
              <a:rPr lang="en-US" altLang="en-US" dirty="0"/>
              <a:t> </a:t>
            </a:r>
            <a:r>
              <a:rPr lang="en-US" altLang="en-US" dirty="0" err="1"/>
              <a:t>chung</a:t>
            </a:r>
            <a:r>
              <a:rPr lang="en-US" altLang="en-US" dirty="0"/>
              <a:t> </a:t>
            </a:r>
            <a:r>
              <a:rPr lang="en-US" altLang="en-US" dirty="0" err="1"/>
              <a:t>và</a:t>
            </a:r>
            <a:r>
              <a:rPr lang="en-US" altLang="en-US" dirty="0"/>
              <a:t> </a:t>
            </a:r>
            <a:r>
              <a:rPr lang="en-US" altLang="en-US" dirty="0" err="1"/>
              <a:t>phổ</a:t>
            </a:r>
            <a:r>
              <a:rPr lang="en-US" altLang="en-US" dirty="0"/>
              <a:t> </a:t>
            </a:r>
            <a:r>
              <a:rPr lang="en-US" altLang="en-US" dirty="0" err="1"/>
              <a:t>biến</a:t>
            </a:r>
            <a:r>
              <a:rPr lang="en-US" altLang="en-US" dirty="0"/>
              <a:t> </a:t>
            </a:r>
            <a:r>
              <a:rPr lang="en-US" altLang="en-US" dirty="0" err="1"/>
              <a:t>nhất</a:t>
            </a:r>
            <a:r>
              <a:rPr lang="en-US" altLang="en-US" dirty="0"/>
              <a:t> </a:t>
            </a:r>
            <a:r>
              <a:rPr lang="en-US" altLang="en-US" dirty="0" err="1"/>
              <a:t>của</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dẫn</a:t>
            </a:r>
            <a:r>
              <a:rPr lang="en-US" altLang="en-US" dirty="0"/>
              <a:t> </a:t>
            </a:r>
            <a:r>
              <a:rPr lang="en-US" altLang="en-US" dirty="0" err="1"/>
              <a:t>xuất</a:t>
            </a:r>
            <a:r>
              <a:rPr lang="en-US" altLang="en-US" dirty="0"/>
              <a:t>.</a:t>
            </a:r>
          </a:p>
          <a:p>
            <a:pPr eaLnBrk="1" hangingPunct="1"/>
            <a:r>
              <a:rPr lang="en-US" altLang="en-US" dirty="0" err="1"/>
              <a:t>Ví</a:t>
            </a:r>
            <a:r>
              <a:rPr lang="en-US" altLang="en-US" dirty="0"/>
              <a:t> </a:t>
            </a:r>
            <a:r>
              <a:rPr lang="en-US" altLang="en-US" dirty="0" err="1"/>
              <a:t>dụ</a:t>
            </a:r>
            <a:r>
              <a:rPr lang="en-US" altLang="en-US" dirty="0"/>
              <a:t>: </a:t>
            </a:r>
            <a:r>
              <a:rPr lang="en-US" altLang="en-US" dirty="0" err="1"/>
              <a:t>chúng</a:t>
            </a:r>
            <a:r>
              <a:rPr lang="en-US" altLang="en-US" dirty="0"/>
              <a:t> ta </a:t>
            </a:r>
            <a:r>
              <a:rPr lang="en-US" altLang="en-US" dirty="0" err="1"/>
              <a:t>làm</a:t>
            </a:r>
            <a:r>
              <a:rPr lang="en-US" altLang="en-US" dirty="0"/>
              <a:t> </a:t>
            </a:r>
            <a:r>
              <a:rPr lang="en-US" altLang="en-US" dirty="0" err="1"/>
              <a:t>việc</a:t>
            </a:r>
            <a:r>
              <a:rPr lang="en-US" altLang="en-US" dirty="0"/>
              <a:t> </a:t>
            </a:r>
            <a:r>
              <a:rPr lang="en-US" altLang="en-US" dirty="0" err="1"/>
              <a:t>với</a:t>
            </a:r>
            <a:r>
              <a:rPr lang="en-US" altLang="en-US" dirty="0"/>
              <a:t> Form, </a:t>
            </a:r>
            <a:r>
              <a:rPr lang="en-US" altLang="en-US" dirty="0" err="1"/>
              <a:t>thì</a:t>
            </a:r>
            <a:r>
              <a:rPr lang="en-US" altLang="en-US" dirty="0"/>
              <a:t> </a:t>
            </a:r>
            <a:r>
              <a:rPr lang="en-US" altLang="en-US" dirty="0" err="1"/>
              <a:t>những</a:t>
            </a:r>
            <a:r>
              <a:rPr lang="en-US" altLang="en-US" dirty="0"/>
              <a:t> </a:t>
            </a:r>
            <a:r>
              <a:rPr lang="en-US" altLang="en-US" dirty="0" err="1"/>
              <a:t>đặc</a:t>
            </a:r>
            <a:r>
              <a:rPr lang="en-US" altLang="en-US" dirty="0"/>
              <a:t> </a:t>
            </a:r>
            <a:r>
              <a:rPr lang="en-US" altLang="en-US" dirty="0" err="1"/>
              <a:t>tính</a:t>
            </a:r>
            <a:r>
              <a:rPr lang="en-US" altLang="en-US" dirty="0"/>
              <a:t> </a:t>
            </a:r>
            <a:r>
              <a:rPr lang="en-US" altLang="en-US" dirty="0" err="1"/>
              <a:t>chung</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tới</a:t>
            </a:r>
            <a:r>
              <a:rPr lang="en-US" altLang="en-US" dirty="0"/>
              <a:t> Form  </a:t>
            </a:r>
            <a:r>
              <a:rPr lang="en-US" altLang="en-US" dirty="0" err="1"/>
              <a:t>như</a:t>
            </a:r>
            <a:r>
              <a:rPr lang="en-US" altLang="en-US" dirty="0"/>
              <a:t> button, </a:t>
            </a:r>
            <a:r>
              <a:rPr lang="en-US" altLang="en-US" dirty="0" err="1"/>
              <a:t>listbox</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dẫn</a:t>
            </a:r>
            <a:r>
              <a:rPr lang="en-US" altLang="en-US" dirty="0"/>
              <a:t> </a:t>
            </a:r>
            <a:r>
              <a:rPr lang="en-US" altLang="en-US" dirty="0" err="1"/>
              <a:t>xuất</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đặt</a:t>
            </a:r>
            <a:r>
              <a:rPr lang="en-US" altLang="en-US" dirty="0"/>
              <a:t> </a:t>
            </a:r>
            <a:r>
              <a:rPr lang="en-US" altLang="en-US" dirty="0" err="1"/>
              <a:t>trong</a:t>
            </a:r>
            <a:r>
              <a:rPr lang="en-US" altLang="en-US" dirty="0"/>
              <a:t> </a:t>
            </a:r>
            <a:r>
              <a:rPr lang="en-US" altLang="en-US" dirty="0" err="1"/>
              <a:t>một</a:t>
            </a:r>
            <a:r>
              <a:rPr lang="en-US" altLang="en-US" dirty="0"/>
              <a:t> </a:t>
            </a:r>
            <a:r>
              <a:rPr lang="en-US" altLang="en-US" dirty="0" err="1"/>
              <a:t>lớp</a:t>
            </a:r>
            <a:r>
              <a:rPr lang="en-US" altLang="en-US" dirty="0"/>
              <a:t> abstract</a:t>
            </a:r>
            <a:endParaRPr lang="vi-VN" altLang="en-US" dirty="0"/>
          </a:p>
        </p:txBody>
      </p:sp>
      <p:sp>
        <p:nvSpPr>
          <p:cNvPr id="167940" name="Slide Number Placeholder 1">
            <a:extLst>
              <a:ext uri="{FF2B5EF4-FFF2-40B4-BE49-F238E27FC236}">
                <a16:creationId xmlns:a16="http://schemas.microsoft.com/office/drawing/2014/main" id="{6E81B05D-4A5C-4C5A-9683-73259DA5085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D2FD64C-7FBB-47F7-80C0-1FC2078D205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313C572E-DAC7-4C46-9732-6F4B49E3B6F7}"/>
              </a:ext>
            </a:extLst>
          </p:cNvPr>
          <p:cNvSpPr>
            <a:spLocks noGrp="1" noChangeArrowheads="1"/>
          </p:cNvSpPr>
          <p:nvPr>
            <p:ph type="title"/>
          </p:nvPr>
        </p:nvSpPr>
        <p:spPr/>
        <p:txBody>
          <a:bodyPr/>
          <a:lstStyle/>
          <a:p>
            <a:pPr eaLnBrk="1" hangingPunct="1"/>
            <a:r>
              <a:rPr lang="en-US" altLang="en-US"/>
              <a:t>Ví dụ</a:t>
            </a:r>
            <a:endParaRPr lang="vi-VN" altLang="en-US"/>
          </a:p>
        </p:txBody>
      </p:sp>
      <p:sp>
        <p:nvSpPr>
          <p:cNvPr id="83971" name="Content Placeholder 2">
            <a:extLst>
              <a:ext uri="{FF2B5EF4-FFF2-40B4-BE49-F238E27FC236}">
                <a16:creationId xmlns:a16="http://schemas.microsoft.com/office/drawing/2014/main" id="{CDBBC9AB-4C32-4570-A2AF-63FB7FF41C77}"/>
              </a:ext>
            </a:extLst>
          </p:cNvPr>
          <p:cNvSpPr>
            <a:spLocks noGrp="1"/>
          </p:cNvSpPr>
          <p:nvPr>
            <p:ph idx="1"/>
          </p:nvPr>
        </p:nvSpPr>
        <p:spPr>
          <a:xfrm>
            <a:off x="1981201" y="1935164"/>
            <a:ext cx="2170113" cy="708025"/>
          </a:xfrm>
        </p:spPr>
        <p:txBody>
          <a:bodyPr rtlCol="0">
            <a:normAutofit fontScale="25000" lnSpcReduction="20000"/>
          </a:bodyPr>
          <a:lstStyle/>
          <a:p>
            <a:pPr marL="274320" indent="-274320" defTabSz="457207" eaLnBrk="1" fontAlgn="auto" hangingPunct="1">
              <a:spcAft>
                <a:spcPts val="0"/>
              </a:spcAft>
              <a:buClr>
                <a:schemeClr val="accent3"/>
              </a:buClr>
              <a:buFont typeface="Wingdings 2"/>
              <a:buChar char=""/>
              <a:defRPr/>
            </a:pPr>
            <a:r>
              <a:rPr lang="en-US"/>
              <a:t>SGK-269,</a:t>
            </a:r>
          </a:p>
          <a:p>
            <a:pPr marL="274320" indent="-274320" defTabSz="457207" eaLnBrk="1" fontAlgn="auto" hangingPunct="1">
              <a:spcAft>
                <a:spcPts val="0"/>
              </a:spcAft>
              <a:buClr>
                <a:schemeClr val="accent3"/>
              </a:buClr>
              <a:buFont typeface="Wingdings 2"/>
              <a:buChar char=""/>
              <a:defRPr/>
            </a:pPr>
            <a:r>
              <a:rPr lang="en-US"/>
              <a:t>viduSGK.cs,</a:t>
            </a:r>
          </a:p>
          <a:p>
            <a:pPr marL="274320" indent="-274320" defTabSz="457207" eaLnBrk="1" fontAlgn="auto" hangingPunct="1">
              <a:spcAft>
                <a:spcPts val="0"/>
              </a:spcAft>
              <a:buClr>
                <a:schemeClr val="accent3"/>
              </a:buClr>
              <a:buFont typeface="Wingdings 2"/>
              <a:buChar char=""/>
              <a:defRPr/>
            </a:pPr>
            <a:r>
              <a:rPr lang="en-US"/>
              <a:t>eBook 140</a:t>
            </a:r>
          </a:p>
          <a:p>
            <a:pPr marL="274320" indent="-274320" defTabSz="457207" eaLnBrk="1" fontAlgn="auto" hangingPunct="1">
              <a:spcAft>
                <a:spcPts val="0"/>
              </a:spcAft>
              <a:buClr>
                <a:schemeClr val="accent3"/>
              </a:buClr>
              <a:buFont typeface="Wingdings 2"/>
              <a:buChar char=""/>
              <a:defRPr/>
            </a:pPr>
            <a:r>
              <a:rPr lang="en-US"/>
              <a:t>ViduP254</a:t>
            </a:r>
            <a:endParaRPr lang="vi-VN"/>
          </a:p>
        </p:txBody>
      </p:sp>
      <p:sp>
        <p:nvSpPr>
          <p:cNvPr id="168965" name="Slide Number Placeholder 1">
            <a:extLst>
              <a:ext uri="{FF2B5EF4-FFF2-40B4-BE49-F238E27FC236}">
                <a16:creationId xmlns:a16="http://schemas.microsoft.com/office/drawing/2014/main" id="{10E2A027-F34C-4F0D-9752-BBA6D60EDE0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76DFE01-EA2E-4F97-87CD-1FF96411CD8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pic>
        <p:nvPicPr>
          <p:cNvPr id="168964" name="Picture 2">
            <a:extLst>
              <a:ext uri="{FF2B5EF4-FFF2-40B4-BE49-F238E27FC236}">
                <a16:creationId xmlns:a16="http://schemas.microsoft.com/office/drawing/2014/main" id="{4864BEC3-C402-4404-8586-EC075C79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9" y="2143125"/>
            <a:ext cx="61436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168982" name="Ink 168981">
                <a:extLst>
                  <a:ext uri="{FF2B5EF4-FFF2-40B4-BE49-F238E27FC236}">
                    <a16:creationId xmlns:a16="http://schemas.microsoft.com/office/drawing/2014/main" id="{83B60016-9323-44A1-A3F8-F8E5CFF14F4B}"/>
                  </a:ext>
                </a:extLst>
              </p14:cNvPr>
              <p14:cNvContentPartPr/>
              <p14:nvPr/>
            </p14:nvContentPartPr>
            <p14:xfrm>
              <a:off x="6388230" y="2347867"/>
              <a:ext cx="945360" cy="724680"/>
            </p14:xfrm>
          </p:contentPart>
        </mc:Choice>
        <mc:Fallback>
          <p:pic>
            <p:nvPicPr>
              <p:cNvPr id="168982" name="Ink 168981">
                <a:extLst>
                  <a:ext uri="{FF2B5EF4-FFF2-40B4-BE49-F238E27FC236}">
                    <a16:creationId xmlns:a16="http://schemas.microsoft.com/office/drawing/2014/main" id="{83B60016-9323-44A1-A3F8-F8E5CFF14F4B}"/>
                  </a:ext>
                </a:extLst>
              </p:cNvPr>
              <p:cNvPicPr/>
              <p:nvPr/>
            </p:nvPicPr>
            <p:blipFill>
              <a:blip r:embed="rId4"/>
              <a:stretch>
                <a:fillRect/>
              </a:stretch>
            </p:blipFill>
            <p:spPr>
              <a:xfrm>
                <a:off x="6379590" y="2338867"/>
                <a:ext cx="963000" cy="742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8983" name="Ink 168982">
                <a:extLst>
                  <a:ext uri="{FF2B5EF4-FFF2-40B4-BE49-F238E27FC236}">
                    <a16:creationId xmlns:a16="http://schemas.microsoft.com/office/drawing/2014/main" id="{FE5C0259-A9B7-487C-98EB-D248C1DA56B4}"/>
                  </a:ext>
                </a:extLst>
              </p14:cNvPr>
              <p14:cNvContentPartPr/>
              <p14:nvPr/>
            </p14:nvContentPartPr>
            <p14:xfrm>
              <a:off x="6327030" y="2894347"/>
              <a:ext cx="338400" cy="52560"/>
            </p14:xfrm>
          </p:contentPart>
        </mc:Choice>
        <mc:Fallback>
          <p:pic>
            <p:nvPicPr>
              <p:cNvPr id="168983" name="Ink 168982">
                <a:extLst>
                  <a:ext uri="{FF2B5EF4-FFF2-40B4-BE49-F238E27FC236}">
                    <a16:creationId xmlns:a16="http://schemas.microsoft.com/office/drawing/2014/main" id="{FE5C0259-A9B7-487C-98EB-D248C1DA56B4}"/>
                  </a:ext>
                </a:extLst>
              </p:cNvPr>
              <p:cNvPicPr/>
              <p:nvPr/>
            </p:nvPicPr>
            <p:blipFill>
              <a:blip r:embed="rId6"/>
              <a:stretch>
                <a:fillRect/>
              </a:stretch>
            </p:blipFill>
            <p:spPr>
              <a:xfrm>
                <a:off x="6318390" y="2885707"/>
                <a:ext cx="3560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8984" name="Ink 168983">
                <a:extLst>
                  <a:ext uri="{FF2B5EF4-FFF2-40B4-BE49-F238E27FC236}">
                    <a16:creationId xmlns:a16="http://schemas.microsoft.com/office/drawing/2014/main" id="{21082DB4-E524-4BE2-BE44-22C5DB45B0AC}"/>
                  </a:ext>
                </a:extLst>
              </p14:cNvPr>
              <p14:cNvContentPartPr/>
              <p14:nvPr/>
            </p14:nvContentPartPr>
            <p14:xfrm>
              <a:off x="6759390" y="4136707"/>
              <a:ext cx="784080" cy="301680"/>
            </p14:xfrm>
          </p:contentPart>
        </mc:Choice>
        <mc:Fallback>
          <p:pic>
            <p:nvPicPr>
              <p:cNvPr id="168984" name="Ink 168983">
                <a:extLst>
                  <a:ext uri="{FF2B5EF4-FFF2-40B4-BE49-F238E27FC236}">
                    <a16:creationId xmlns:a16="http://schemas.microsoft.com/office/drawing/2014/main" id="{21082DB4-E524-4BE2-BE44-22C5DB45B0AC}"/>
                  </a:ext>
                </a:extLst>
              </p:cNvPr>
              <p:cNvPicPr/>
              <p:nvPr/>
            </p:nvPicPr>
            <p:blipFill>
              <a:blip r:embed="rId8"/>
              <a:stretch>
                <a:fillRect/>
              </a:stretch>
            </p:blipFill>
            <p:spPr>
              <a:xfrm>
                <a:off x="6750750" y="4128067"/>
                <a:ext cx="8017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8985" name="Ink 168984">
                <a:extLst>
                  <a:ext uri="{FF2B5EF4-FFF2-40B4-BE49-F238E27FC236}">
                    <a16:creationId xmlns:a16="http://schemas.microsoft.com/office/drawing/2014/main" id="{ACF6F1DE-485F-4403-AA11-98C81DE9F4E5}"/>
                  </a:ext>
                </a:extLst>
              </p14:cNvPr>
              <p14:cNvContentPartPr/>
              <p14:nvPr/>
            </p14:nvContentPartPr>
            <p14:xfrm>
              <a:off x="4483110" y="5591467"/>
              <a:ext cx="774360" cy="363240"/>
            </p14:xfrm>
          </p:contentPart>
        </mc:Choice>
        <mc:Fallback>
          <p:pic>
            <p:nvPicPr>
              <p:cNvPr id="168985" name="Ink 168984">
                <a:extLst>
                  <a:ext uri="{FF2B5EF4-FFF2-40B4-BE49-F238E27FC236}">
                    <a16:creationId xmlns:a16="http://schemas.microsoft.com/office/drawing/2014/main" id="{ACF6F1DE-485F-4403-AA11-98C81DE9F4E5}"/>
                  </a:ext>
                </a:extLst>
              </p:cNvPr>
              <p:cNvPicPr/>
              <p:nvPr/>
            </p:nvPicPr>
            <p:blipFill>
              <a:blip r:embed="rId10"/>
              <a:stretch>
                <a:fillRect/>
              </a:stretch>
            </p:blipFill>
            <p:spPr>
              <a:xfrm>
                <a:off x="4474470" y="5582827"/>
                <a:ext cx="79200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8986" name="Ink 168985">
                <a:extLst>
                  <a:ext uri="{FF2B5EF4-FFF2-40B4-BE49-F238E27FC236}">
                    <a16:creationId xmlns:a16="http://schemas.microsoft.com/office/drawing/2014/main" id="{63F0F399-A666-4938-9702-679DEA471315}"/>
                  </a:ext>
                </a:extLst>
              </p14:cNvPr>
              <p14:cNvContentPartPr/>
              <p14:nvPr/>
            </p14:nvContentPartPr>
            <p14:xfrm>
              <a:off x="8708790" y="5319307"/>
              <a:ext cx="1171440" cy="373680"/>
            </p14:xfrm>
          </p:contentPart>
        </mc:Choice>
        <mc:Fallback>
          <p:pic>
            <p:nvPicPr>
              <p:cNvPr id="168986" name="Ink 168985">
                <a:extLst>
                  <a:ext uri="{FF2B5EF4-FFF2-40B4-BE49-F238E27FC236}">
                    <a16:creationId xmlns:a16="http://schemas.microsoft.com/office/drawing/2014/main" id="{63F0F399-A666-4938-9702-679DEA471315}"/>
                  </a:ext>
                </a:extLst>
              </p:cNvPr>
              <p:cNvPicPr/>
              <p:nvPr/>
            </p:nvPicPr>
            <p:blipFill>
              <a:blip r:embed="rId12"/>
              <a:stretch>
                <a:fillRect/>
              </a:stretch>
            </p:blipFill>
            <p:spPr>
              <a:xfrm>
                <a:off x="8699790" y="5310667"/>
                <a:ext cx="1189080" cy="3913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a:extLst>
              <a:ext uri="{FF2B5EF4-FFF2-40B4-BE49-F238E27FC236}">
                <a16:creationId xmlns:a16="http://schemas.microsoft.com/office/drawing/2014/main" id="{B3271AC8-3D70-414C-926B-1E51DACD22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908051"/>
            <a:ext cx="3362325" cy="3019425"/>
          </a:xfrm>
        </p:spPr>
      </p:pic>
      <p:sp>
        <p:nvSpPr>
          <p:cNvPr id="169989" name="Slide Number Placeholder 1">
            <a:extLst>
              <a:ext uri="{FF2B5EF4-FFF2-40B4-BE49-F238E27FC236}">
                <a16:creationId xmlns:a16="http://schemas.microsoft.com/office/drawing/2014/main" id="{69846486-966A-4FA3-B8BE-671E703CD7E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6F7075A-9774-4C38-8949-645C95CFF1C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pic>
        <p:nvPicPr>
          <p:cNvPr id="169987" name="Picture 3">
            <a:extLst>
              <a:ext uri="{FF2B5EF4-FFF2-40B4-BE49-F238E27FC236}">
                <a16:creationId xmlns:a16="http://schemas.microsoft.com/office/drawing/2014/main" id="{CD88F9AD-EEB1-4674-A9C9-CCA525BC1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981075"/>
            <a:ext cx="59340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88" name="Picture 4">
            <a:extLst>
              <a:ext uri="{FF2B5EF4-FFF2-40B4-BE49-F238E27FC236}">
                <a16:creationId xmlns:a16="http://schemas.microsoft.com/office/drawing/2014/main" id="{3DA59131-1671-4626-BF5B-DB56F315E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9" y="4076701"/>
            <a:ext cx="461962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a:extLst>
              <a:ext uri="{FF2B5EF4-FFF2-40B4-BE49-F238E27FC236}">
                <a16:creationId xmlns:a16="http://schemas.microsoft.com/office/drawing/2014/main" id="{D2F59461-CFFB-442B-BE66-0E3313C8F767}"/>
              </a:ext>
            </a:extLst>
          </p:cNvPr>
          <p:cNvGrpSpPr/>
          <p:nvPr/>
        </p:nvGrpSpPr>
        <p:grpSpPr>
          <a:xfrm>
            <a:off x="9054030" y="1651267"/>
            <a:ext cx="44280" cy="116640"/>
            <a:chOff x="9054030" y="1651267"/>
            <a:chExt cx="44280" cy="116640"/>
          </a:xfrm>
        </p:grpSpPr>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ACC24A3C-18E3-4838-B553-686E2CF95E66}"/>
                    </a:ext>
                  </a:extLst>
                </p14:cNvPr>
                <p14:cNvContentPartPr/>
                <p14:nvPr/>
              </p14:nvContentPartPr>
              <p14:xfrm>
                <a:off x="9074910" y="1651267"/>
                <a:ext cx="23400" cy="36720"/>
              </p14:xfrm>
            </p:contentPart>
          </mc:Choice>
          <mc:Fallback>
            <p:pic>
              <p:nvPicPr>
                <p:cNvPr id="29" name="Ink 28">
                  <a:extLst>
                    <a:ext uri="{FF2B5EF4-FFF2-40B4-BE49-F238E27FC236}">
                      <a16:creationId xmlns:a16="http://schemas.microsoft.com/office/drawing/2014/main" id="{ACC24A3C-18E3-4838-B553-686E2CF95E66}"/>
                    </a:ext>
                  </a:extLst>
                </p:cNvPr>
                <p:cNvPicPr/>
                <p:nvPr/>
              </p:nvPicPr>
              <p:blipFill>
                <a:blip r:embed="rId6"/>
                <a:stretch>
                  <a:fillRect/>
                </a:stretch>
              </p:blipFill>
              <p:spPr>
                <a:xfrm>
                  <a:off x="9066270" y="1642627"/>
                  <a:ext cx="41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0" name="Ink 29">
                  <a:extLst>
                    <a:ext uri="{FF2B5EF4-FFF2-40B4-BE49-F238E27FC236}">
                      <a16:creationId xmlns:a16="http://schemas.microsoft.com/office/drawing/2014/main" id="{578C85AD-17A7-43A6-BD0D-83145D626345}"/>
                    </a:ext>
                  </a:extLst>
                </p14:cNvPr>
                <p14:cNvContentPartPr/>
                <p14:nvPr/>
              </p14:nvContentPartPr>
              <p14:xfrm>
                <a:off x="9054030" y="1762867"/>
                <a:ext cx="7560" cy="5040"/>
              </p14:xfrm>
            </p:contentPart>
          </mc:Choice>
          <mc:Fallback>
            <p:pic>
              <p:nvPicPr>
                <p:cNvPr id="30" name="Ink 29">
                  <a:extLst>
                    <a:ext uri="{FF2B5EF4-FFF2-40B4-BE49-F238E27FC236}">
                      <a16:creationId xmlns:a16="http://schemas.microsoft.com/office/drawing/2014/main" id="{578C85AD-17A7-43A6-BD0D-83145D626345}"/>
                    </a:ext>
                  </a:extLst>
                </p:cNvPr>
                <p:cNvPicPr/>
                <p:nvPr/>
              </p:nvPicPr>
              <p:blipFill>
                <a:blip r:embed="rId8"/>
                <a:stretch>
                  <a:fillRect/>
                </a:stretch>
              </p:blipFill>
              <p:spPr>
                <a:xfrm>
                  <a:off x="9045030" y="1753867"/>
                  <a:ext cx="25200" cy="22680"/>
                </a:xfrm>
                <a:prstGeom prst="rect">
                  <a:avLst/>
                </a:prstGeom>
              </p:spPr>
            </p:pic>
          </mc:Fallback>
        </mc:AlternateContent>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0E8651A2CFE4489D4280820BD2289C" ma:contentTypeVersion="9" ma:contentTypeDescription="Create a new document." ma:contentTypeScope="" ma:versionID="c2f96d0689b5442aee30a1ca23380b46">
  <xsd:schema xmlns:xsd="http://www.w3.org/2001/XMLSchema" xmlns:xs="http://www.w3.org/2001/XMLSchema" xmlns:p="http://schemas.microsoft.com/office/2006/metadata/properties" xmlns:ns3="46f0af59-5442-46b0-b7fc-4cb4263518ce" targetNamespace="http://schemas.microsoft.com/office/2006/metadata/properties" ma:root="true" ma:fieldsID="42d22a11a4a422b1f9125b64486003eb" ns3:_="">
    <xsd:import namespace="46f0af59-5442-46b0-b7fc-4cb4263518c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f0af59-5442-46b0-b7fc-4cb426351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D1944-5491-4E22-B48C-68CEE48BB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f0af59-5442-46b0-b7fc-4cb4263518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89C4F4-B004-4F05-83F1-831E17EA62F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0D24D48-0B48-4B0D-A800-A9E8D922CA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4715</TotalTime>
  <Words>844</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Algerian</vt:lpstr>
      <vt:lpstr>Arial</vt:lpstr>
      <vt:lpstr>Century Gothic</vt:lpstr>
      <vt:lpstr>Gill Sans MT</vt:lpstr>
      <vt:lpstr>Times New Roman</vt:lpstr>
      <vt:lpstr>Wingdings 2</vt:lpstr>
      <vt:lpstr>Wingdings 3</vt:lpstr>
      <vt:lpstr>1_Ion</vt:lpstr>
      <vt:lpstr>Gallery</vt:lpstr>
      <vt:lpstr>Day 07</vt:lpstr>
      <vt:lpstr>Đặc Điểm- Kế Thừa</vt:lpstr>
      <vt:lpstr>Các Từ Khóa</vt:lpstr>
      <vt:lpstr>Lớp cơ sở và lớp dẫn xuất</vt:lpstr>
      <vt:lpstr>PowerPoint Presentation</vt:lpstr>
      <vt:lpstr>Tính Đa Hình</vt:lpstr>
      <vt:lpstr>Lớp trừu tượng-Abstract Class</vt:lpstr>
      <vt:lpstr>Ví dụ</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07</dc:title>
  <dc:creator>Le Vinh Thinh</dc:creator>
  <cp:lastModifiedBy>84938252222</cp:lastModifiedBy>
  <cp:revision>2</cp:revision>
  <dcterms:created xsi:type="dcterms:W3CDTF">2020-11-10T10:12:18Z</dcterms:created>
  <dcterms:modified xsi:type="dcterms:W3CDTF">2021-10-15T10:52:13Z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0x010100570E8651A2CFE4489D4280820BD2289C</vt:lpwstr>
  </property>
</Properties>
</file>