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1" r:id="rId5"/>
  </p:sldMasterIdLst>
  <p:notesMasterIdLst>
    <p:notesMasterId r:id="rId29"/>
  </p:notesMasterIdLst>
  <p:sldIdLst>
    <p:sldId id="256" r:id="rId6"/>
    <p:sldId id="622" r:id="rId7"/>
    <p:sldId id="314" r:id="rId8"/>
    <p:sldId id="315" r:id="rId9"/>
    <p:sldId id="617" r:id="rId10"/>
    <p:sldId id="316" r:id="rId11"/>
    <p:sldId id="618" r:id="rId12"/>
    <p:sldId id="317" r:id="rId13"/>
    <p:sldId id="318" r:id="rId14"/>
    <p:sldId id="319" r:id="rId15"/>
    <p:sldId id="621" r:id="rId16"/>
    <p:sldId id="597" r:id="rId17"/>
    <p:sldId id="320" r:id="rId18"/>
    <p:sldId id="321" r:id="rId19"/>
    <p:sldId id="491" r:id="rId20"/>
    <p:sldId id="492" r:id="rId21"/>
    <p:sldId id="322" r:id="rId22"/>
    <p:sldId id="323" r:id="rId23"/>
    <p:sldId id="462" r:id="rId24"/>
    <p:sldId id="463" r:id="rId25"/>
    <p:sldId id="325" r:id="rId26"/>
    <p:sldId id="493" r:id="rId27"/>
    <p:sldId id="6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E380FBC2-7A92-42D6-9086-1D482BCC4810}"/>
    <pc:docChg chg="custSel addSld delSld modSld">
      <pc:chgData name="Le Vinh Thinh" userId="7b31fadc-e233-4086-a9fa-8d2746a5e226" providerId="ADAL" clId="{E380FBC2-7A92-42D6-9086-1D482BCC4810}" dt="2021-10-19T03:48:23.328" v="167" actId="1076"/>
      <pc:docMkLst>
        <pc:docMk/>
      </pc:docMkLst>
      <pc:sldChg chg="addSp delSp modSp mod">
        <pc:chgData name="Le Vinh Thinh" userId="7b31fadc-e233-4086-a9fa-8d2746a5e226" providerId="ADAL" clId="{E380FBC2-7A92-42D6-9086-1D482BCC4810}" dt="2021-10-19T02:37:55.365" v="6" actId="1076"/>
        <pc:sldMkLst>
          <pc:docMk/>
          <pc:sldMk cId="2442710087" sldId="256"/>
        </pc:sldMkLst>
        <pc:spChg chg="add del mod">
          <ac:chgData name="Le Vinh Thinh" userId="7b31fadc-e233-4086-a9fa-8d2746a5e226" providerId="ADAL" clId="{E380FBC2-7A92-42D6-9086-1D482BCC4810}" dt="2021-10-19T02:37:20.228" v="2" actId="478"/>
          <ac:spMkLst>
            <pc:docMk/>
            <pc:sldMk cId="2442710087" sldId="256"/>
            <ac:spMk id="3" creationId="{A387248F-3B67-440D-8C63-853C70375198}"/>
          </ac:spMkLst>
        </pc:spChg>
        <pc:picChg chg="add mod">
          <ac:chgData name="Le Vinh Thinh" userId="7b31fadc-e233-4086-a9fa-8d2746a5e226" providerId="ADAL" clId="{E380FBC2-7A92-42D6-9086-1D482BCC4810}" dt="2021-10-19T02:37:55.365" v="6" actId="1076"/>
          <ac:picMkLst>
            <pc:docMk/>
            <pc:sldMk cId="2442710087" sldId="256"/>
            <ac:picMk id="5" creationId="{DB56235C-3235-4BE4-B9AD-635921CCA064}"/>
          </ac:picMkLst>
        </pc:picChg>
      </pc:sldChg>
      <pc:sldChg chg="modSp modAnim">
        <pc:chgData name="Le Vinh Thinh" userId="7b31fadc-e233-4086-a9fa-8d2746a5e226" providerId="ADAL" clId="{E380FBC2-7A92-42D6-9086-1D482BCC4810}" dt="2021-10-19T02:38:53.381" v="10"/>
        <pc:sldMkLst>
          <pc:docMk/>
          <pc:sldMk cId="0" sldId="314"/>
        </pc:sldMkLst>
        <pc:spChg chg="mod">
          <ac:chgData name="Le Vinh Thinh" userId="7b31fadc-e233-4086-a9fa-8d2746a5e226" providerId="ADAL" clId="{E380FBC2-7A92-42D6-9086-1D482BCC4810}" dt="2021-10-19T02:38:32.167" v="9" actId="20577"/>
          <ac:spMkLst>
            <pc:docMk/>
            <pc:sldMk cId="0" sldId="314"/>
            <ac:spMk id="64515" creationId="{823DA765-D9D3-4016-9740-8069D7D6142C}"/>
          </ac:spMkLst>
        </pc:spChg>
        <pc:spChg chg="mod">
          <ac:chgData name="Le Vinh Thinh" userId="7b31fadc-e233-4086-a9fa-8d2746a5e226" providerId="ADAL" clId="{E380FBC2-7A92-42D6-9086-1D482BCC4810}" dt="2021-10-19T02:38:53.381" v="10"/>
          <ac:spMkLst>
            <pc:docMk/>
            <pc:sldMk cId="0" sldId="314"/>
            <ac:spMk id="176132" creationId="{53558171-4009-41A5-8883-5C5FE8B526B6}"/>
          </ac:spMkLst>
        </pc:spChg>
      </pc:sldChg>
      <pc:sldChg chg="modSp mod">
        <pc:chgData name="Le Vinh Thinh" userId="7b31fadc-e233-4086-a9fa-8d2746a5e226" providerId="ADAL" clId="{E380FBC2-7A92-42D6-9086-1D482BCC4810}" dt="2021-10-19T02:43:00.801" v="19" actId="20577"/>
        <pc:sldMkLst>
          <pc:docMk/>
          <pc:sldMk cId="0" sldId="315"/>
        </pc:sldMkLst>
        <pc:spChg chg="mod">
          <ac:chgData name="Le Vinh Thinh" userId="7b31fadc-e233-4086-a9fa-8d2746a5e226" providerId="ADAL" clId="{E380FBC2-7A92-42D6-9086-1D482BCC4810}" dt="2021-10-19T02:43:00.801" v="19" actId="20577"/>
          <ac:spMkLst>
            <pc:docMk/>
            <pc:sldMk cId="0" sldId="315"/>
            <ac:spMk id="178178" creationId="{0E708408-0C4C-4F01-9253-10D5EBED3A42}"/>
          </ac:spMkLst>
        </pc:spChg>
        <pc:spChg chg="mod">
          <ac:chgData name="Le Vinh Thinh" userId="7b31fadc-e233-4086-a9fa-8d2746a5e226" providerId="ADAL" clId="{E380FBC2-7A92-42D6-9086-1D482BCC4810}" dt="2021-10-19T02:38:53.381" v="10"/>
          <ac:spMkLst>
            <pc:docMk/>
            <pc:sldMk cId="0" sldId="315"/>
            <ac:spMk id="178179" creationId="{5AC2F86F-B0AF-41F9-AC9B-8E734084C612}"/>
          </ac:spMkLst>
        </pc:spChg>
      </pc:sldChg>
      <pc:sldChg chg="modSp">
        <pc:chgData name="Le Vinh Thinh" userId="7b31fadc-e233-4086-a9fa-8d2746a5e226" providerId="ADAL" clId="{E380FBC2-7A92-42D6-9086-1D482BCC4810}" dt="2021-10-19T02:38:53.381" v="10"/>
        <pc:sldMkLst>
          <pc:docMk/>
          <pc:sldMk cId="0" sldId="316"/>
        </pc:sldMkLst>
        <pc:spChg chg="mod">
          <ac:chgData name="Le Vinh Thinh" userId="7b31fadc-e233-4086-a9fa-8d2746a5e226" providerId="ADAL" clId="{E380FBC2-7A92-42D6-9086-1D482BCC4810}" dt="2021-10-19T02:38:53.381" v="10"/>
          <ac:spMkLst>
            <pc:docMk/>
            <pc:sldMk cId="0" sldId="316"/>
            <ac:spMk id="182276" creationId="{B9DFF423-3D52-4A6A-852C-EDD6571AB152}"/>
          </ac:spMkLst>
        </pc:spChg>
      </pc:sldChg>
      <pc:sldChg chg="addSp delSp modSp mod setBg">
        <pc:chgData name="Le Vinh Thinh" userId="7b31fadc-e233-4086-a9fa-8d2746a5e226" providerId="ADAL" clId="{E380FBC2-7A92-42D6-9086-1D482BCC4810}" dt="2021-10-19T02:56:53.232" v="107" actId="13926"/>
        <pc:sldMkLst>
          <pc:docMk/>
          <pc:sldMk cId="0" sldId="317"/>
        </pc:sldMkLst>
        <pc:spChg chg="add mod">
          <ac:chgData name="Le Vinh Thinh" userId="7b31fadc-e233-4086-a9fa-8d2746a5e226" providerId="ADAL" clId="{E380FBC2-7A92-42D6-9086-1D482BCC4810}" dt="2021-10-19T02:56:04.202" v="100" actId="20577"/>
          <ac:spMkLst>
            <pc:docMk/>
            <pc:sldMk cId="0" sldId="317"/>
            <ac:spMk id="2" creationId="{60E75FB3-1DA0-41B8-A509-2B5FFF200388}"/>
          </ac:spMkLst>
        </pc:spChg>
        <pc:spChg chg="mod">
          <ac:chgData name="Le Vinh Thinh" userId="7b31fadc-e233-4086-a9fa-8d2746a5e226" providerId="ADAL" clId="{E380FBC2-7A92-42D6-9086-1D482BCC4810}" dt="2021-10-19T02:56:53.232" v="107" actId="13926"/>
          <ac:spMkLst>
            <pc:docMk/>
            <pc:sldMk cId="0" sldId="317"/>
            <ac:spMk id="171011" creationId="{283C1625-09BD-45EC-A514-21FDAA7F81C5}"/>
          </ac:spMkLst>
        </pc:spChg>
        <pc:spChg chg="mod">
          <ac:chgData name="Le Vinh Thinh" userId="7b31fadc-e233-4086-a9fa-8d2746a5e226" providerId="ADAL" clId="{E380FBC2-7A92-42D6-9086-1D482BCC4810}" dt="2021-10-19T02:38:53.381" v="10"/>
          <ac:spMkLst>
            <pc:docMk/>
            <pc:sldMk cId="0" sldId="317"/>
            <ac:spMk id="185346" creationId="{BD36C1DC-9A5F-4DD1-9BDA-CD30E442024A}"/>
          </ac:spMkLst>
        </pc:spChg>
        <pc:spChg chg="mod">
          <ac:chgData name="Le Vinh Thinh" userId="7b31fadc-e233-4086-a9fa-8d2746a5e226" providerId="ADAL" clId="{E380FBC2-7A92-42D6-9086-1D482BCC4810}" dt="2021-10-19T02:38:53.381" v="10"/>
          <ac:spMkLst>
            <pc:docMk/>
            <pc:sldMk cId="0" sldId="317"/>
            <ac:spMk id="185349" creationId="{C85DC382-B0DF-49DF-8FF0-D1E74FD24086}"/>
          </ac:spMkLst>
        </pc:spChg>
        <pc:picChg chg="del">
          <ac:chgData name="Le Vinh Thinh" userId="7b31fadc-e233-4086-a9fa-8d2746a5e226" providerId="ADAL" clId="{E380FBC2-7A92-42D6-9086-1D482BCC4810}" dt="2021-10-19T02:53:50.204" v="21" actId="478"/>
          <ac:picMkLst>
            <pc:docMk/>
            <pc:sldMk cId="0" sldId="317"/>
            <ac:picMk id="185348" creationId="{BFDF5694-5D81-44F5-802A-B4CFF9782288}"/>
          </ac:picMkLst>
        </pc:picChg>
      </pc:sldChg>
      <pc:sldChg chg="modSp mod">
        <pc:chgData name="Le Vinh Thinh" userId="7b31fadc-e233-4086-a9fa-8d2746a5e226" providerId="ADAL" clId="{E380FBC2-7A92-42D6-9086-1D482BCC4810}" dt="2021-10-19T02:58:42.347" v="110" actId="1076"/>
        <pc:sldMkLst>
          <pc:docMk/>
          <pc:sldMk cId="0" sldId="318"/>
        </pc:sldMkLst>
        <pc:spChg chg="mod">
          <ac:chgData name="Le Vinh Thinh" userId="7b31fadc-e233-4086-a9fa-8d2746a5e226" providerId="ADAL" clId="{E380FBC2-7A92-42D6-9086-1D482BCC4810}" dt="2021-10-19T02:58:42.347" v="110" actId="1076"/>
          <ac:spMkLst>
            <pc:docMk/>
            <pc:sldMk cId="0" sldId="318"/>
            <ac:spMk id="4" creationId="{4218ADDB-278E-4BCE-92DC-C62BB8EE4217}"/>
          </ac:spMkLst>
        </pc:spChg>
        <pc:spChg chg="mod">
          <ac:chgData name="Le Vinh Thinh" userId="7b31fadc-e233-4086-a9fa-8d2746a5e226" providerId="ADAL" clId="{E380FBC2-7A92-42D6-9086-1D482BCC4810}" dt="2021-10-19T02:58:32.656" v="109" actId="6549"/>
          <ac:spMkLst>
            <pc:docMk/>
            <pc:sldMk cId="0" sldId="318"/>
            <ac:spMk id="186370" creationId="{E3A397B7-1C74-4804-93C1-FAB100FDF0E1}"/>
          </ac:spMkLst>
        </pc:spChg>
        <pc:spChg chg="mod">
          <ac:chgData name="Le Vinh Thinh" userId="7b31fadc-e233-4086-a9fa-8d2746a5e226" providerId="ADAL" clId="{E380FBC2-7A92-42D6-9086-1D482BCC4810}" dt="2021-10-19T02:38:53.381" v="10"/>
          <ac:spMkLst>
            <pc:docMk/>
            <pc:sldMk cId="0" sldId="318"/>
            <ac:spMk id="186372" creationId="{599D4419-FDAB-48F2-8687-5A92DE05B2AF}"/>
          </ac:spMkLst>
        </pc:spChg>
      </pc:sldChg>
      <pc:sldChg chg="modSp">
        <pc:chgData name="Le Vinh Thinh" userId="7b31fadc-e233-4086-a9fa-8d2746a5e226" providerId="ADAL" clId="{E380FBC2-7A92-42D6-9086-1D482BCC4810}" dt="2021-10-19T02:38:53.381" v="10"/>
        <pc:sldMkLst>
          <pc:docMk/>
          <pc:sldMk cId="0" sldId="319"/>
        </pc:sldMkLst>
        <pc:spChg chg="mod">
          <ac:chgData name="Le Vinh Thinh" userId="7b31fadc-e233-4086-a9fa-8d2746a5e226" providerId="ADAL" clId="{E380FBC2-7A92-42D6-9086-1D482BCC4810}" dt="2021-10-19T02:38:53.381" v="10"/>
          <ac:spMkLst>
            <pc:docMk/>
            <pc:sldMk cId="0" sldId="319"/>
            <ac:spMk id="187395" creationId="{BDFABD02-C1FA-43E2-91A5-10BD83DB0CEA}"/>
          </ac:spMkLst>
        </pc:spChg>
      </pc:sldChg>
      <pc:sldChg chg="modSp">
        <pc:chgData name="Le Vinh Thinh" userId="7b31fadc-e233-4086-a9fa-8d2746a5e226" providerId="ADAL" clId="{E380FBC2-7A92-42D6-9086-1D482BCC4810}" dt="2021-10-19T02:38:53.381" v="10"/>
        <pc:sldMkLst>
          <pc:docMk/>
          <pc:sldMk cId="0" sldId="320"/>
        </pc:sldMkLst>
        <pc:spChg chg="mod">
          <ac:chgData name="Le Vinh Thinh" userId="7b31fadc-e233-4086-a9fa-8d2746a5e226" providerId="ADAL" clId="{E380FBC2-7A92-42D6-9086-1D482BCC4810}" dt="2021-10-19T02:38:53.381" v="10"/>
          <ac:spMkLst>
            <pc:docMk/>
            <pc:sldMk cId="0" sldId="320"/>
            <ac:spMk id="190467" creationId="{22C08536-7681-4F17-A601-A29F15B6BA52}"/>
          </ac:spMkLst>
        </pc:spChg>
      </pc:sldChg>
      <pc:sldChg chg="modSp">
        <pc:chgData name="Le Vinh Thinh" userId="7b31fadc-e233-4086-a9fa-8d2746a5e226" providerId="ADAL" clId="{E380FBC2-7A92-42D6-9086-1D482BCC4810}" dt="2021-10-19T02:38:53.381" v="10"/>
        <pc:sldMkLst>
          <pc:docMk/>
          <pc:sldMk cId="0" sldId="321"/>
        </pc:sldMkLst>
        <pc:spChg chg="mod">
          <ac:chgData name="Le Vinh Thinh" userId="7b31fadc-e233-4086-a9fa-8d2746a5e226" providerId="ADAL" clId="{E380FBC2-7A92-42D6-9086-1D482BCC4810}" dt="2021-10-19T02:38:53.381" v="10"/>
          <ac:spMkLst>
            <pc:docMk/>
            <pc:sldMk cId="0" sldId="321"/>
            <ac:spMk id="191491" creationId="{13E30BD6-F3FC-42D4-9864-3FD82A3E38C0}"/>
          </ac:spMkLst>
        </pc:spChg>
      </pc:sldChg>
      <pc:sldChg chg="modSp">
        <pc:chgData name="Le Vinh Thinh" userId="7b31fadc-e233-4086-a9fa-8d2746a5e226" providerId="ADAL" clId="{E380FBC2-7A92-42D6-9086-1D482BCC4810}" dt="2021-10-19T02:38:53.381" v="10"/>
        <pc:sldMkLst>
          <pc:docMk/>
          <pc:sldMk cId="0" sldId="322"/>
        </pc:sldMkLst>
        <pc:spChg chg="mod">
          <ac:chgData name="Le Vinh Thinh" userId="7b31fadc-e233-4086-a9fa-8d2746a5e226" providerId="ADAL" clId="{E380FBC2-7A92-42D6-9086-1D482BCC4810}" dt="2021-10-19T02:38:53.381" v="10"/>
          <ac:spMkLst>
            <pc:docMk/>
            <pc:sldMk cId="0" sldId="322"/>
            <ac:spMk id="195586" creationId="{69E60E7B-01E9-4F1A-A91D-55BE7734F3CB}"/>
          </ac:spMkLst>
        </pc:spChg>
        <pc:spChg chg="mod">
          <ac:chgData name="Le Vinh Thinh" userId="7b31fadc-e233-4086-a9fa-8d2746a5e226" providerId="ADAL" clId="{E380FBC2-7A92-42D6-9086-1D482BCC4810}" dt="2021-10-19T02:38:53.381" v="10"/>
          <ac:spMkLst>
            <pc:docMk/>
            <pc:sldMk cId="0" sldId="322"/>
            <ac:spMk id="195589" creationId="{EF4D236F-5377-4D14-9293-E94E380610B2}"/>
          </ac:spMkLst>
        </pc:spChg>
      </pc:sldChg>
      <pc:sldChg chg="modSp">
        <pc:chgData name="Le Vinh Thinh" userId="7b31fadc-e233-4086-a9fa-8d2746a5e226" providerId="ADAL" clId="{E380FBC2-7A92-42D6-9086-1D482BCC4810}" dt="2021-10-19T02:38:53.381" v="10"/>
        <pc:sldMkLst>
          <pc:docMk/>
          <pc:sldMk cId="0" sldId="323"/>
        </pc:sldMkLst>
        <pc:spChg chg="mod">
          <ac:chgData name="Le Vinh Thinh" userId="7b31fadc-e233-4086-a9fa-8d2746a5e226" providerId="ADAL" clId="{E380FBC2-7A92-42D6-9086-1D482BCC4810}" dt="2021-10-19T02:38:53.381" v="10"/>
          <ac:spMkLst>
            <pc:docMk/>
            <pc:sldMk cId="0" sldId="323"/>
            <ac:spMk id="196613" creationId="{8473572D-6BAB-4C0F-9DD5-F6603B618702}"/>
          </ac:spMkLst>
        </pc:spChg>
      </pc:sldChg>
      <pc:sldChg chg="modSp del mod">
        <pc:chgData name="Le Vinh Thinh" userId="7b31fadc-e233-4086-a9fa-8d2746a5e226" providerId="ADAL" clId="{E380FBC2-7A92-42D6-9086-1D482BCC4810}" dt="2021-10-19T03:24:20.906" v="128" actId="47"/>
        <pc:sldMkLst>
          <pc:docMk/>
          <pc:sldMk cId="0" sldId="324"/>
        </pc:sldMkLst>
        <pc:spChg chg="mod">
          <ac:chgData name="Le Vinh Thinh" userId="7b31fadc-e233-4086-a9fa-8d2746a5e226" providerId="ADAL" clId="{E380FBC2-7A92-42D6-9086-1D482BCC4810}" dt="2021-10-19T02:38:27.159" v="8" actId="27636"/>
          <ac:spMkLst>
            <pc:docMk/>
            <pc:sldMk cId="0" sldId="324"/>
            <ac:spMk id="181250" creationId="{852C08A9-6929-4420-9F73-BD5D8D652A90}"/>
          </ac:spMkLst>
        </pc:spChg>
        <pc:spChg chg="mod">
          <ac:chgData name="Le Vinh Thinh" userId="7b31fadc-e233-4086-a9fa-8d2746a5e226" providerId="ADAL" clId="{E380FBC2-7A92-42D6-9086-1D482BCC4810}" dt="2021-10-19T02:38:53.381" v="10"/>
          <ac:spMkLst>
            <pc:docMk/>
            <pc:sldMk cId="0" sldId="324"/>
            <ac:spMk id="197636" creationId="{D2F4B9F7-86CB-4DB5-97B6-E213CC2728FA}"/>
          </ac:spMkLst>
        </pc:spChg>
      </pc:sldChg>
      <pc:sldChg chg="modSp">
        <pc:chgData name="Le Vinh Thinh" userId="7b31fadc-e233-4086-a9fa-8d2746a5e226" providerId="ADAL" clId="{E380FBC2-7A92-42D6-9086-1D482BCC4810}" dt="2021-10-19T02:38:53.381" v="10"/>
        <pc:sldMkLst>
          <pc:docMk/>
          <pc:sldMk cId="0" sldId="325"/>
        </pc:sldMkLst>
        <pc:spChg chg="mod">
          <ac:chgData name="Le Vinh Thinh" userId="7b31fadc-e233-4086-a9fa-8d2746a5e226" providerId="ADAL" clId="{E380FBC2-7A92-42D6-9086-1D482BCC4810}" dt="2021-10-19T02:38:53.381" v="10"/>
          <ac:spMkLst>
            <pc:docMk/>
            <pc:sldMk cId="0" sldId="325"/>
            <ac:spMk id="201732" creationId="{3A3DCCB6-F36B-42A4-955D-E7D13CCC69CD}"/>
          </ac:spMkLst>
        </pc:spChg>
      </pc:sldChg>
      <pc:sldChg chg="modSp">
        <pc:chgData name="Le Vinh Thinh" userId="7b31fadc-e233-4086-a9fa-8d2746a5e226" providerId="ADAL" clId="{E380FBC2-7A92-42D6-9086-1D482BCC4810}" dt="2021-10-19T02:38:53.381" v="10"/>
        <pc:sldMkLst>
          <pc:docMk/>
          <pc:sldMk cId="0" sldId="462"/>
        </pc:sldMkLst>
        <pc:spChg chg="mod">
          <ac:chgData name="Le Vinh Thinh" userId="7b31fadc-e233-4086-a9fa-8d2746a5e226" providerId="ADAL" clId="{E380FBC2-7A92-42D6-9086-1D482BCC4810}" dt="2021-10-19T02:38:53.381" v="10"/>
          <ac:spMkLst>
            <pc:docMk/>
            <pc:sldMk cId="0" sldId="462"/>
            <ac:spMk id="199683" creationId="{A7204015-25B4-4C4E-95A1-8214A8CF5B3D}"/>
          </ac:spMkLst>
        </pc:spChg>
      </pc:sldChg>
      <pc:sldChg chg="modSp">
        <pc:chgData name="Le Vinh Thinh" userId="7b31fadc-e233-4086-a9fa-8d2746a5e226" providerId="ADAL" clId="{E380FBC2-7A92-42D6-9086-1D482BCC4810}" dt="2021-10-19T02:38:53.381" v="10"/>
        <pc:sldMkLst>
          <pc:docMk/>
          <pc:sldMk cId="0" sldId="463"/>
        </pc:sldMkLst>
        <pc:spChg chg="mod">
          <ac:chgData name="Le Vinh Thinh" userId="7b31fadc-e233-4086-a9fa-8d2746a5e226" providerId="ADAL" clId="{E380FBC2-7A92-42D6-9086-1D482BCC4810}" dt="2021-10-19T02:38:53.381" v="10"/>
          <ac:spMkLst>
            <pc:docMk/>
            <pc:sldMk cId="0" sldId="463"/>
            <ac:spMk id="200707" creationId="{9E18C6ED-D355-4D69-ACA6-C67435C2C751}"/>
          </ac:spMkLst>
        </pc:spChg>
      </pc:sldChg>
      <pc:sldChg chg="modSp mod">
        <pc:chgData name="Le Vinh Thinh" userId="7b31fadc-e233-4086-a9fa-8d2746a5e226" providerId="ADAL" clId="{E380FBC2-7A92-42D6-9086-1D482BCC4810}" dt="2021-10-19T03:19:01.994" v="127" actId="20577"/>
        <pc:sldMkLst>
          <pc:docMk/>
          <pc:sldMk cId="0" sldId="491"/>
        </pc:sldMkLst>
        <pc:spChg chg="mod">
          <ac:chgData name="Le Vinh Thinh" userId="7b31fadc-e233-4086-a9fa-8d2746a5e226" providerId="ADAL" clId="{E380FBC2-7A92-42D6-9086-1D482BCC4810}" dt="2021-10-19T03:19:01.994" v="127" actId="20577"/>
          <ac:spMkLst>
            <pc:docMk/>
            <pc:sldMk cId="0" sldId="491"/>
            <ac:spMk id="2" creationId="{AA0C1D26-7667-4B48-99BC-76DE97FC54BA}"/>
          </ac:spMkLst>
        </pc:spChg>
        <pc:spChg chg="mod">
          <ac:chgData name="Le Vinh Thinh" userId="7b31fadc-e233-4086-a9fa-8d2746a5e226" providerId="ADAL" clId="{E380FBC2-7A92-42D6-9086-1D482BCC4810}" dt="2021-10-19T02:38:53.381" v="10"/>
          <ac:spMkLst>
            <pc:docMk/>
            <pc:sldMk cId="0" sldId="491"/>
            <ac:spMk id="192516" creationId="{5A0298BA-B5ED-4A7E-A10B-CF29D257810E}"/>
          </ac:spMkLst>
        </pc:spChg>
      </pc:sldChg>
      <pc:sldChg chg="modSp">
        <pc:chgData name="Le Vinh Thinh" userId="7b31fadc-e233-4086-a9fa-8d2746a5e226" providerId="ADAL" clId="{E380FBC2-7A92-42D6-9086-1D482BCC4810}" dt="2021-10-19T02:38:53.381" v="10"/>
        <pc:sldMkLst>
          <pc:docMk/>
          <pc:sldMk cId="0" sldId="492"/>
        </pc:sldMkLst>
        <pc:spChg chg="mod">
          <ac:chgData name="Le Vinh Thinh" userId="7b31fadc-e233-4086-a9fa-8d2746a5e226" providerId="ADAL" clId="{E380FBC2-7A92-42D6-9086-1D482BCC4810}" dt="2021-10-19T02:38:53.381" v="10"/>
          <ac:spMkLst>
            <pc:docMk/>
            <pc:sldMk cId="0" sldId="492"/>
            <ac:spMk id="194566" creationId="{9EA47F86-DB0D-44B0-BDA8-52E65B82BCCF}"/>
          </ac:spMkLst>
        </pc:spChg>
      </pc:sldChg>
      <pc:sldChg chg="modSp">
        <pc:chgData name="Le Vinh Thinh" userId="7b31fadc-e233-4086-a9fa-8d2746a5e226" providerId="ADAL" clId="{E380FBC2-7A92-42D6-9086-1D482BCC4810}" dt="2021-10-19T02:38:53.381" v="10"/>
        <pc:sldMkLst>
          <pc:docMk/>
          <pc:sldMk cId="0" sldId="493"/>
        </pc:sldMkLst>
        <pc:spChg chg="mod">
          <ac:chgData name="Le Vinh Thinh" userId="7b31fadc-e233-4086-a9fa-8d2746a5e226" providerId="ADAL" clId="{E380FBC2-7A92-42D6-9086-1D482BCC4810}" dt="2021-10-19T02:38:53.381" v="10"/>
          <ac:spMkLst>
            <pc:docMk/>
            <pc:sldMk cId="0" sldId="493"/>
            <ac:spMk id="202759" creationId="{61F8AD73-FAB2-4D1D-9F68-B543EF679BF8}"/>
          </ac:spMkLst>
        </pc:spChg>
      </pc:sldChg>
      <pc:sldChg chg="modSp">
        <pc:chgData name="Le Vinh Thinh" userId="7b31fadc-e233-4086-a9fa-8d2746a5e226" providerId="ADAL" clId="{E380FBC2-7A92-42D6-9086-1D482BCC4810}" dt="2021-10-19T02:38:53.381" v="10"/>
        <pc:sldMkLst>
          <pc:docMk/>
          <pc:sldMk cId="0" sldId="597"/>
        </pc:sldMkLst>
        <pc:spChg chg="mod">
          <ac:chgData name="Le Vinh Thinh" userId="7b31fadc-e233-4086-a9fa-8d2746a5e226" providerId="ADAL" clId="{E380FBC2-7A92-42D6-9086-1D482BCC4810}" dt="2021-10-19T02:38:53.381" v="10"/>
          <ac:spMkLst>
            <pc:docMk/>
            <pc:sldMk cId="0" sldId="597"/>
            <ac:spMk id="189442" creationId="{D5561289-4445-4C54-A11B-82B917E35A08}"/>
          </ac:spMkLst>
        </pc:spChg>
        <pc:spChg chg="mod">
          <ac:chgData name="Le Vinh Thinh" userId="7b31fadc-e233-4086-a9fa-8d2746a5e226" providerId="ADAL" clId="{E380FBC2-7A92-42D6-9086-1D482BCC4810}" dt="2021-10-19T02:38:53.381" v="10"/>
          <ac:spMkLst>
            <pc:docMk/>
            <pc:sldMk cId="0" sldId="597"/>
            <ac:spMk id="189443" creationId="{A029A0CC-F751-4144-BAFD-62734B6C815F}"/>
          </ac:spMkLst>
        </pc:spChg>
        <pc:spChg chg="mod">
          <ac:chgData name="Le Vinh Thinh" userId="7b31fadc-e233-4086-a9fa-8d2746a5e226" providerId="ADAL" clId="{E380FBC2-7A92-42D6-9086-1D482BCC4810}" dt="2021-10-19T02:38:53.381" v="10"/>
          <ac:spMkLst>
            <pc:docMk/>
            <pc:sldMk cId="0" sldId="597"/>
            <ac:spMk id="189445" creationId="{4CC27907-CE46-49D4-82BB-3D6354889CEF}"/>
          </ac:spMkLst>
        </pc:spChg>
      </pc:sldChg>
      <pc:sldChg chg="modSp">
        <pc:chgData name="Le Vinh Thinh" userId="7b31fadc-e233-4086-a9fa-8d2746a5e226" providerId="ADAL" clId="{E380FBC2-7A92-42D6-9086-1D482BCC4810}" dt="2021-10-19T02:38:53.381" v="10"/>
        <pc:sldMkLst>
          <pc:docMk/>
          <pc:sldMk cId="0" sldId="617"/>
        </pc:sldMkLst>
        <pc:spChg chg="mod">
          <ac:chgData name="Le Vinh Thinh" userId="7b31fadc-e233-4086-a9fa-8d2746a5e226" providerId="ADAL" clId="{E380FBC2-7A92-42D6-9086-1D482BCC4810}" dt="2021-10-19T02:38:53.381" v="10"/>
          <ac:spMkLst>
            <pc:docMk/>
            <pc:sldMk cId="0" sldId="617"/>
            <ac:spMk id="180227" creationId="{3CB85757-7959-4789-BC42-4B9E0738EBB9}"/>
          </ac:spMkLst>
        </pc:spChg>
      </pc:sldChg>
      <pc:sldChg chg="modSp">
        <pc:chgData name="Le Vinh Thinh" userId="7b31fadc-e233-4086-a9fa-8d2746a5e226" providerId="ADAL" clId="{E380FBC2-7A92-42D6-9086-1D482BCC4810}" dt="2021-10-19T02:52:06.084" v="20" actId="1076"/>
        <pc:sldMkLst>
          <pc:docMk/>
          <pc:sldMk cId="0" sldId="618"/>
        </pc:sldMkLst>
        <pc:spChg chg="mod">
          <ac:chgData name="Le Vinh Thinh" userId="7b31fadc-e233-4086-a9fa-8d2746a5e226" providerId="ADAL" clId="{E380FBC2-7A92-42D6-9086-1D482BCC4810}" dt="2021-10-19T02:38:53.381" v="10"/>
          <ac:spMkLst>
            <pc:docMk/>
            <pc:sldMk cId="0" sldId="618"/>
            <ac:spMk id="2" creationId="{77BA3560-746B-4596-9A78-36BCE004D3A1}"/>
          </ac:spMkLst>
        </pc:spChg>
        <pc:picChg chg="mod">
          <ac:chgData name="Le Vinh Thinh" userId="7b31fadc-e233-4086-a9fa-8d2746a5e226" providerId="ADAL" clId="{E380FBC2-7A92-42D6-9086-1D482BCC4810}" dt="2021-10-19T02:52:06.084" v="20" actId="1076"/>
          <ac:picMkLst>
            <pc:docMk/>
            <pc:sldMk cId="0" sldId="618"/>
            <ac:picMk id="183300" creationId="{C7FA4671-1BEA-4751-8D4A-3D40D1C1C164}"/>
          </ac:picMkLst>
        </pc:picChg>
      </pc:sldChg>
      <pc:sldChg chg="addSp delSp modSp mod">
        <pc:chgData name="Le Vinh Thinh" userId="7b31fadc-e233-4086-a9fa-8d2746a5e226" providerId="ADAL" clId="{E380FBC2-7A92-42D6-9086-1D482BCC4810}" dt="2021-10-19T03:14:53.839" v="125" actId="1076"/>
        <pc:sldMkLst>
          <pc:docMk/>
          <pc:sldMk cId="0" sldId="621"/>
        </pc:sldMkLst>
        <pc:spChg chg="mod">
          <ac:chgData name="Le Vinh Thinh" userId="7b31fadc-e233-4086-a9fa-8d2746a5e226" providerId="ADAL" clId="{E380FBC2-7A92-42D6-9086-1D482BCC4810}" dt="2021-10-19T02:38:53.381" v="10"/>
          <ac:spMkLst>
            <pc:docMk/>
            <pc:sldMk cId="0" sldId="621"/>
            <ac:spMk id="188418" creationId="{13750F2F-D25E-40D5-8DCD-B16F4CF47449}"/>
          </ac:spMkLst>
        </pc:spChg>
        <pc:spChg chg="mod">
          <ac:chgData name="Le Vinh Thinh" userId="7b31fadc-e233-4086-a9fa-8d2746a5e226" providerId="ADAL" clId="{E380FBC2-7A92-42D6-9086-1D482BCC4810}" dt="2021-10-19T02:38:53.381" v="10"/>
          <ac:spMkLst>
            <pc:docMk/>
            <pc:sldMk cId="0" sldId="621"/>
            <ac:spMk id="188419" creationId="{6649D21E-9EA8-4CAB-B7AF-729448AF9A6D}"/>
          </ac:spMkLst>
        </pc:spChg>
        <pc:spChg chg="mod">
          <ac:chgData name="Le Vinh Thinh" userId="7b31fadc-e233-4086-a9fa-8d2746a5e226" providerId="ADAL" clId="{E380FBC2-7A92-42D6-9086-1D482BCC4810}" dt="2021-10-19T02:38:53.381" v="10"/>
          <ac:spMkLst>
            <pc:docMk/>
            <pc:sldMk cId="0" sldId="621"/>
            <ac:spMk id="188420" creationId="{BE919CF2-800D-4B0B-99E0-63A2FCBCFDCE}"/>
          </ac:spMkLst>
        </pc:spChg>
        <pc:picChg chg="add mod">
          <ac:chgData name="Le Vinh Thinh" userId="7b31fadc-e233-4086-a9fa-8d2746a5e226" providerId="ADAL" clId="{E380FBC2-7A92-42D6-9086-1D482BCC4810}" dt="2021-10-19T03:10:33.886" v="120" actId="1076"/>
          <ac:picMkLst>
            <pc:docMk/>
            <pc:sldMk cId="0" sldId="621"/>
            <ac:picMk id="3" creationId="{AB1950D6-62B4-4D4C-8333-5726FABDFC3B}"/>
          </ac:picMkLst>
        </pc:picChg>
        <pc:picChg chg="add mod">
          <ac:chgData name="Le Vinh Thinh" userId="7b31fadc-e233-4086-a9fa-8d2746a5e226" providerId="ADAL" clId="{E380FBC2-7A92-42D6-9086-1D482BCC4810}" dt="2021-10-19T03:10:36.453" v="121" actId="1076"/>
          <ac:picMkLst>
            <pc:docMk/>
            <pc:sldMk cId="0" sldId="621"/>
            <ac:picMk id="5" creationId="{FFFD6FCB-B9EC-4003-A2AF-903EF1803C5D}"/>
          </ac:picMkLst>
        </pc:picChg>
        <pc:picChg chg="add mod">
          <ac:chgData name="Le Vinh Thinh" userId="7b31fadc-e233-4086-a9fa-8d2746a5e226" providerId="ADAL" clId="{E380FBC2-7A92-42D6-9086-1D482BCC4810}" dt="2021-10-19T03:14:53.839" v="125" actId="1076"/>
          <ac:picMkLst>
            <pc:docMk/>
            <pc:sldMk cId="0" sldId="621"/>
            <ac:picMk id="7" creationId="{A604A031-83B0-4C6C-A004-239980368A79}"/>
          </ac:picMkLst>
        </pc:picChg>
        <pc:picChg chg="del mod">
          <ac:chgData name="Le Vinh Thinh" userId="7b31fadc-e233-4086-a9fa-8d2746a5e226" providerId="ADAL" clId="{E380FBC2-7A92-42D6-9086-1D482BCC4810}" dt="2021-10-19T03:14:45.529" v="122" actId="478"/>
          <ac:picMkLst>
            <pc:docMk/>
            <pc:sldMk cId="0" sldId="621"/>
            <ac:picMk id="188421" creationId="{87A67C12-DCCC-4A5E-ADF7-7B57A48617F6}"/>
          </ac:picMkLst>
        </pc:picChg>
      </pc:sldChg>
      <pc:sldChg chg="addSp delSp modSp new mod">
        <pc:chgData name="Le Vinh Thinh" userId="7b31fadc-e233-4086-a9fa-8d2746a5e226" providerId="ADAL" clId="{E380FBC2-7A92-42D6-9086-1D482BCC4810}" dt="2021-10-19T02:41:48.507" v="17" actId="1076"/>
        <pc:sldMkLst>
          <pc:docMk/>
          <pc:sldMk cId="520741817" sldId="622"/>
        </pc:sldMkLst>
        <pc:spChg chg="del">
          <ac:chgData name="Le Vinh Thinh" userId="7b31fadc-e233-4086-a9fa-8d2746a5e226" providerId="ADAL" clId="{E380FBC2-7A92-42D6-9086-1D482BCC4810}" dt="2021-10-19T02:41:41.021" v="15" actId="478"/>
          <ac:spMkLst>
            <pc:docMk/>
            <pc:sldMk cId="520741817" sldId="622"/>
            <ac:spMk id="2" creationId="{AE7C0E7C-C435-4D57-9B97-BC989FDDD36F}"/>
          </ac:spMkLst>
        </pc:spChg>
        <pc:spChg chg="del">
          <ac:chgData name="Le Vinh Thinh" userId="7b31fadc-e233-4086-a9fa-8d2746a5e226" providerId="ADAL" clId="{E380FBC2-7A92-42D6-9086-1D482BCC4810}" dt="2021-10-19T02:41:45.034" v="16" actId="478"/>
          <ac:spMkLst>
            <pc:docMk/>
            <pc:sldMk cId="520741817" sldId="622"/>
            <ac:spMk id="3" creationId="{1D03744E-C875-40E1-8CCB-BF1AAC269991}"/>
          </ac:spMkLst>
        </pc:spChg>
        <pc:picChg chg="add mod">
          <ac:chgData name="Le Vinh Thinh" userId="7b31fadc-e233-4086-a9fa-8d2746a5e226" providerId="ADAL" clId="{E380FBC2-7A92-42D6-9086-1D482BCC4810}" dt="2021-10-19T02:41:48.507" v="17" actId="1076"/>
          <ac:picMkLst>
            <pc:docMk/>
            <pc:sldMk cId="520741817" sldId="622"/>
            <ac:picMk id="4" creationId="{FBA4B454-6AB7-4321-A85D-697E39AF1BF8}"/>
          </ac:picMkLst>
        </pc:picChg>
      </pc:sldChg>
      <pc:sldChg chg="addSp modSp new mod">
        <pc:chgData name="Le Vinh Thinh" userId="7b31fadc-e233-4086-a9fa-8d2746a5e226" providerId="ADAL" clId="{E380FBC2-7A92-42D6-9086-1D482BCC4810}" dt="2021-10-19T03:48:23.328" v="167" actId="1076"/>
        <pc:sldMkLst>
          <pc:docMk/>
          <pc:sldMk cId="3851353941" sldId="623"/>
        </pc:sldMkLst>
        <pc:spChg chg="mod">
          <ac:chgData name="Le Vinh Thinh" userId="7b31fadc-e233-4086-a9fa-8d2746a5e226" providerId="ADAL" clId="{E380FBC2-7A92-42D6-9086-1D482BCC4810}" dt="2021-10-19T03:26:48.697" v="165" actId="20577"/>
          <ac:spMkLst>
            <pc:docMk/>
            <pc:sldMk cId="3851353941" sldId="623"/>
            <ac:spMk id="3" creationId="{05152152-AB76-4D17-AB60-A012D8B78975}"/>
          </ac:spMkLst>
        </pc:spChg>
        <pc:picChg chg="add mod">
          <ac:chgData name="Le Vinh Thinh" userId="7b31fadc-e233-4086-a9fa-8d2746a5e226" providerId="ADAL" clId="{E380FBC2-7A92-42D6-9086-1D482BCC4810}" dt="2021-10-19T03:48:23.328" v="167" actId="1076"/>
          <ac:picMkLst>
            <pc:docMk/>
            <pc:sldMk cId="3851353941" sldId="623"/>
            <ac:picMk id="4" creationId="{61FA5413-2BEB-4FAF-A5EB-8B10A45221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421BF-FF01-4F25-AE65-5F65589A96B8}"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3116F-5561-4135-8085-3E6303B9C218}" type="slidenum">
              <a:rPr lang="en-US" smtClean="0"/>
              <a:t>‹#›</a:t>
            </a:fld>
            <a:endParaRPr lang="en-US"/>
          </a:p>
        </p:txBody>
      </p:sp>
    </p:spTree>
    <p:extLst>
      <p:ext uri="{BB962C8B-B14F-4D97-AF65-F5344CB8AC3E}">
        <p14:creationId xmlns:p14="http://schemas.microsoft.com/office/powerpoint/2010/main" val="157421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7E5FD2FA-BE60-4ADC-8E51-4A4BF6C391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5A18E234-DF9C-478E-96F8-D7642BB2F5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Abstract class: là một class cha cho tất cả các class có cùng bản chất. Bản chất ở đây được hiểu là kiểu, loại, nhiệm vụ của class. Hai class cùng hiện thực một interface có thể hoàn toàn khác nhau về bản chất. Hiểu đơn giản như một thằng con (child class) chỉ có thể là con của một thằng cha, có tính cách giống cha (abstract class) nó.</a:t>
            </a:r>
            <a:endParaRPr lang="en-US" altLang="en-US"/>
          </a:p>
        </p:txBody>
      </p:sp>
      <p:sp>
        <p:nvSpPr>
          <p:cNvPr id="177156" name="Slide Number Placeholder 3">
            <a:extLst>
              <a:ext uri="{FF2B5EF4-FFF2-40B4-BE49-F238E27FC236}">
                <a16:creationId xmlns:a16="http://schemas.microsoft.com/office/drawing/2014/main" id="{CD10381A-9222-4444-9B6D-26C78D31B0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080159C-C92D-47F3-9AFF-2286B250BEE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AE39BE31-2683-4F49-A4CB-70ECD042BC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19B5FB81-63C9-40A6-841F-CBD90D660D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Interface: là một chức năng mà bạn có thể thêm và bất kì class nào. Từ chức năng ở đây không đồng nghĩa với phương thức (hoặc hàm). Interface có thể bao gồm nhiều hàm/phương thức và tất cả chúng cùng phục vụ cho một chức năng.</a:t>
            </a:r>
            <a:endParaRPr lang="en-US" altLang="en-US"/>
          </a:p>
          <a:p>
            <a:endParaRPr lang="en-US" altLang="en-US"/>
          </a:p>
        </p:txBody>
      </p:sp>
      <p:sp>
        <p:nvSpPr>
          <p:cNvPr id="179204" name="Slide Number Placeholder 3">
            <a:extLst>
              <a:ext uri="{FF2B5EF4-FFF2-40B4-BE49-F238E27FC236}">
                <a16:creationId xmlns:a16="http://schemas.microsoft.com/office/drawing/2014/main" id="{C3621E08-0646-4AF8-A345-C5DC6B56D0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B092A24-188C-4B39-ABC9-75DA4071DA0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04E9B06F-899C-492C-8829-4C7CD8C010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A39876D7-B2EA-42DD-88E6-6032E1136B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Về công dụng của interface, xét ở mức ứng dụng, các interface có thể được hiểu như các plugin hoặc thư viện/phần mềm third-party. Việc hiện thực một interface cho class cũng giống như cài thêm plugin cho một phần mềm vậy.</a:t>
            </a:r>
            <a:endParaRPr lang="en-US" altLang="en-US"/>
          </a:p>
          <a:p>
            <a:endParaRPr lang="en-US" altLang="en-US"/>
          </a:p>
        </p:txBody>
      </p:sp>
      <p:sp>
        <p:nvSpPr>
          <p:cNvPr id="181252" name="Slide Number Placeholder 3">
            <a:extLst>
              <a:ext uri="{FF2B5EF4-FFF2-40B4-BE49-F238E27FC236}">
                <a16:creationId xmlns:a16="http://schemas.microsoft.com/office/drawing/2014/main" id="{A3896CEB-920D-4763-849B-A5A7014F9D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40015F2C-1789-47CD-B2F4-180DC0330E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0C8C9B22-E7A5-42DA-87E3-59141A247C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164927C5-54DC-47E2-85F4-1D3DBF9747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24" name="Slide Number Placeholder 3">
            <a:extLst>
              <a:ext uri="{FF2B5EF4-FFF2-40B4-BE49-F238E27FC236}">
                <a16:creationId xmlns:a16="http://schemas.microsoft.com/office/drawing/2014/main" id="{86EA23CF-06E4-4FA1-9C85-322FC6989D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441B167-D9C5-4C2F-9B16-77D524C3FDF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8ADE74B3-7674-4C06-8C5D-63C359B525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BB1650D7-0FEA-4C39-AE24-44EA879B91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93540" name="Slide Number Placeholder 3">
            <a:extLst>
              <a:ext uri="{FF2B5EF4-FFF2-40B4-BE49-F238E27FC236}">
                <a16:creationId xmlns:a16="http://schemas.microsoft.com/office/drawing/2014/main" id="{61EA2AD0-816A-43E2-9F0C-A22145EE9B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42286BF4-9D3F-4A1A-85EF-15E3A17D83A1}"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24F6-2AA9-44CB-B095-E07DADDD0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F0D19-71B4-4516-BEA1-9F4AB140B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5AA3C6-048F-46BD-B08C-A96D82FB8F3B}"/>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CCE71A6C-A918-44C3-9670-11DAF093B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D81FB-A4D7-4FDF-B028-554566C1C5BE}"/>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209331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511C-DECA-4C50-A715-41EE5B3544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0595B4-77C6-4F7F-9310-B88ABDF5D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ABCB8-7D32-4BBD-8AFC-AFE4D22F93F9}"/>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9E0E3FA8-55D1-49C8-9A43-4D694EC1E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9D908-EB27-4DE5-8B93-B8233A397D76}"/>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337053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FBD286-DB07-41DB-83E0-17052F54F4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A831AB-8D09-43E4-BE38-7937B4C26A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D2787-372F-4CB0-B31C-F9FF3FCA2BB1}"/>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9F074545-F985-45B7-9DEA-8D04404B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AB567-D525-4AB5-BB2E-D215D0E78CE1}"/>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270669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3640443-4E8A-4FD8-AA42-4308DAD0B365}" type="datetime1">
              <a:rPr lang="vi-VN" smtClean="0"/>
              <a:pPr>
                <a:defRPr/>
              </a:pPr>
              <a:t>19/10/2021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816FF61D-5A00-406C-B8DA-796E000E113D}" type="slidenum">
              <a:rPr lang="vi-VN" altLang="en-US" smtClean="0"/>
              <a:pPr>
                <a:defRPr/>
              </a:pPr>
              <a:t>‹#›</a:t>
            </a:fld>
            <a:endParaRPr lang="vi-VN" altLang="en-US"/>
          </a:p>
        </p:txBody>
      </p:sp>
    </p:spTree>
    <p:extLst>
      <p:ext uri="{BB962C8B-B14F-4D97-AF65-F5344CB8AC3E}">
        <p14:creationId xmlns:p14="http://schemas.microsoft.com/office/powerpoint/2010/main" val="191720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0FDF83C-F42B-476D-A243-B1CCB9DAF8F0}" type="datetime1">
              <a:rPr lang="vi-VN" smtClean="0"/>
              <a:pPr>
                <a:defRPr/>
              </a:pPr>
              <a:t>19/10/2021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22AF9598-60FB-4500-9F92-D7D5AE5583BE}" type="slidenum">
              <a:rPr lang="vi-VN" altLang="en-US" smtClean="0"/>
              <a:pPr>
                <a:defRPr/>
              </a:pPr>
              <a:t>‹#›</a:t>
            </a:fld>
            <a:endParaRPr lang="vi-VN" altLang="en-US"/>
          </a:p>
        </p:txBody>
      </p:sp>
    </p:spTree>
    <p:extLst>
      <p:ext uri="{BB962C8B-B14F-4D97-AF65-F5344CB8AC3E}">
        <p14:creationId xmlns:p14="http://schemas.microsoft.com/office/powerpoint/2010/main" val="2562503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AE1972B-AF09-47FD-BE0F-B3D68DDBCD9D}" type="datetime1">
              <a:rPr lang="vi-VN" smtClean="0"/>
              <a:pPr>
                <a:defRPr/>
              </a:pPr>
              <a:t>19/10/2021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FAB85E76-2B71-4A10-88B6-652D3EBDFCD2}" type="slidenum">
              <a:rPr lang="vi-VN" altLang="en-US" smtClean="0"/>
              <a:pPr>
                <a:defRPr/>
              </a:pPr>
              <a:t>‹#›</a:t>
            </a:fld>
            <a:endParaRPr lang="vi-VN" altLang="en-US"/>
          </a:p>
        </p:txBody>
      </p:sp>
    </p:spTree>
    <p:extLst>
      <p:ext uri="{BB962C8B-B14F-4D97-AF65-F5344CB8AC3E}">
        <p14:creationId xmlns:p14="http://schemas.microsoft.com/office/powerpoint/2010/main" val="476828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7E71048-4472-447F-80BA-1D9B577B9798}" type="datetime1">
              <a:rPr lang="vi-VN" smtClean="0"/>
              <a:pPr>
                <a:defRPr/>
              </a:pPr>
              <a:t>19/10/2021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7B3473E8-3ACA-4DCC-8A2D-7993D6AF8AAD}" type="slidenum">
              <a:rPr lang="vi-VN" altLang="en-US" smtClean="0"/>
              <a:pPr>
                <a:defRPr/>
              </a:pPr>
              <a:t>‹#›</a:t>
            </a:fld>
            <a:endParaRPr lang="vi-VN" altLang="en-US"/>
          </a:p>
        </p:txBody>
      </p:sp>
    </p:spTree>
    <p:extLst>
      <p:ext uri="{BB962C8B-B14F-4D97-AF65-F5344CB8AC3E}">
        <p14:creationId xmlns:p14="http://schemas.microsoft.com/office/powerpoint/2010/main" val="3147153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935E5C6-2940-46F3-818D-6BBED9062815}" type="datetime1">
              <a:rPr lang="vi-VN" smtClean="0"/>
              <a:pPr>
                <a:defRPr/>
              </a:pPr>
              <a:t>19/10/2021</a:t>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99B095C6-2879-4EAB-AABF-2F379D13A056}" type="slidenum">
              <a:rPr lang="vi-VN" altLang="en-US" smtClean="0"/>
              <a:pPr>
                <a:defRPr/>
              </a:pPr>
              <a:t>‹#›</a:t>
            </a:fld>
            <a:endParaRPr lang="vi-VN" altLang="en-US"/>
          </a:p>
        </p:txBody>
      </p:sp>
    </p:spTree>
    <p:extLst>
      <p:ext uri="{BB962C8B-B14F-4D97-AF65-F5344CB8AC3E}">
        <p14:creationId xmlns:p14="http://schemas.microsoft.com/office/powerpoint/2010/main" val="417129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16B7A52-7CF6-4F0D-A404-11A33D80FB5F}" type="datetime1">
              <a:rPr lang="vi-VN" smtClean="0"/>
              <a:pPr>
                <a:defRPr/>
              </a:pPr>
              <a:t>19/10/2021</a:t>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751425C8-C938-4530-91BE-0410095E2008}" type="slidenum">
              <a:rPr lang="vi-VN" altLang="en-US" smtClean="0"/>
              <a:pPr>
                <a:defRPr/>
              </a:pPr>
              <a:t>‹#›</a:t>
            </a:fld>
            <a:endParaRPr lang="vi-VN" altLang="en-US"/>
          </a:p>
        </p:txBody>
      </p:sp>
    </p:spTree>
    <p:extLst>
      <p:ext uri="{BB962C8B-B14F-4D97-AF65-F5344CB8AC3E}">
        <p14:creationId xmlns:p14="http://schemas.microsoft.com/office/powerpoint/2010/main" val="3868020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DFD460-E564-4115-BF49-F01A12721415}" type="datetime1">
              <a:rPr lang="vi-VN" smtClean="0"/>
              <a:pPr>
                <a:defRPr/>
              </a:pPr>
              <a:t>19/10/2021</a:t>
            </a:fld>
            <a:endParaRPr lang="vi-VN"/>
          </a:p>
        </p:txBody>
      </p:sp>
      <p:sp>
        <p:nvSpPr>
          <p:cNvPr id="3" name="Footer Placeholder 2"/>
          <p:cNvSpPr>
            <a:spLocks noGrp="1"/>
          </p:cNvSpPr>
          <p:nvPr>
            <p:ph type="ftr" sz="quarter" idx="11"/>
          </p:nvPr>
        </p:nvSpPr>
        <p:spPr/>
        <p:txBody>
          <a:bodyPr/>
          <a:lstStyle/>
          <a:p>
            <a:pPr>
              <a:defRPr/>
            </a:pPr>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7120ED10-8BE8-46DE-9028-8F1F396917F9}" type="slidenum">
              <a:rPr lang="vi-VN" altLang="en-US" smtClean="0"/>
              <a:pPr>
                <a:defRPr/>
              </a:pPr>
              <a:t>‹#›</a:t>
            </a:fld>
            <a:endParaRPr lang="vi-VN" altLang="en-US"/>
          </a:p>
        </p:txBody>
      </p:sp>
    </p:spTree>
    <p:extLst>
      <p:ext uri="{BB962C8B-B14F-4D97-AF65-F5344CB8AC3E}">
        <p14:creationId xmlns:p14="http://schemas.microsoft.com/office/powerpoint/2010/main" val="3751939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4D92BB9-0919-4B32-A12E-2B3EBA6FD388}" type="datetime1">
              <a:rPr lang="vi-VN" smtClean="0"/>
              <a:pPr>
                <a:defRPr/>
              </a:pPr>
              <a:t>19/10/2021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82F5607F-E710-40A2-AC7D-117DB1287673}" type="slidenum">
              <a:rPr lang="vi-VN" altLang="en-US" smtClean="0"/>
              <a:pPr>
                <a:defRPr/>
              </a:pPr>
              <a:t>‹#›</a:t>
            </a:fld>
            <a:endParaRPr lang="vi-VN" altLang="en-US"/>
          </a:p>
        </p:txBody>
      </p:sp>
    </p:spTree>
    <p:extLst>
      <p:ext uri="{BB962C8B-B14F-4D97-AF65-F5344CB8AC3E}">
        <p14:creationId xmlns:p14="http://schemas.microsoft.com/office/powerpoint/2010/main" val="345182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D911-2BE7-4BFB-8DDC-2FFBBDF49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05A0C-0DFB-4EF7-A4CA-3C1565FEF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AA45F-EA9D-4B96-AC1A-5B92E541C515}"/>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DB8746C8-CE51-4122-BBDE-A6EF59257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BF7ED-6030-4E16-B3C3-D80E6E7BB700}"/>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3345331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59D603-A472-404C-A173-B7F48E5FA101}" type="datetime1">
              <a:rPr lang="vi-VN" smtClean="0"/>
              <a:pPr>
                <a:defRPr/>
              </a:pPr>
              <a:t>19/10/2021</a:t>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5E4F654E-F09E-4B92-A0C7-B6F0B7491859}" type="slidenum">
              <a:rPr lang="vi-VN" altLang="en-US" smtClean="0"/>
              <a:pPr>
                <a:defRPr/>
              </a:pPr>
              <a:t>‹#›</a:t>
            </a:fld>
            <a:endParaRPr lang="vi-VN" altLang="en-US"/>
          </a:p>
        </p:txBody>
      </p:sp>
    </p:spTree>
    <p:extLst>
      <p:ext uri="{BB962C8B-B14F-4D97-AF65-F5344CB8AC3E}">
        <p14:creationId xmlns:p14="http://schemas.microsoft.com/office/powerpoint/2010/main" val="4232116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3388816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F6EC99-99CF-409F-8553-1EDDBA8BC4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04655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3012875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F6EC99-99CF-409F-8553-1EDDBA8BC4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6666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1442190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5B33F4D-E340-43FD-B6EA-2C76BFB24353}" type="datetime1">
              <a:rPr lang="vi-VN" smtClean="0"/>
              <a:pPr>
                <a:defRPr/>
              </a:pPr>
              <a:t>19/10/2021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406D281-0D5A-4F5C-BE63-2FE258620979}" type="slidenum">
              <a:rPr lang="vi-VN" altLang="en-US" smtClean="0"/>
              <a:pPr>
                <a:defRPr/>
              </a:pPr>
              <a:t>‹#›</a:t>
            </a:fld>
            <a:endParaRPr lang="vi-VN" altLang="en-US"/>
          </a:p>
        </p:txBody>
      </p:sp>
    </p:spTree>
    <p:extLst>
      <p:ext uri="{BB962C8B-B14F-4D97-AF65-F5344CB8AC3E}">
        <p14:creationId xmlns:p14="http://schemas.microsoft.com/office/powerpoint/2010/main" val="518459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DC6DE53-9F81-4110-9BAE-EC3F084AB928}" type="datetime1">
              <a:rPr lang="vi-VN" smtClean="0"/>
              <a:pPr>
                <a:defRPr/>
              </a:pPr>
              <a:t>19/10/2021</a:t>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251B0F9-2404-4BFA-9FA2-923639F22034}" type="slidenum">
              <a:rPr lang="vi-VN" altLang="en-US" smtClean="0"/>
              <a:pPr>
                <a:defRPr/>
              </a:pPr>
              <a:t>‹#›</a:t>
            </a:fld>
            <a:endParaRPr lang="vi-VN" altLang="en-US"/>
          </a:p>
        </p:txBody>
      </p:sp>
    </p:spTree>
    <p:extLst>
      <p:ext uri="{BB962C8B-B14F-4D97-AF65-F5344CB8AC3E}">
        <p14:creationId xmlns:p14="http://schemas.microsoft.com/office/powerpoint/2010/main" val="37905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2B22-B990-456A-8D3A-52E5ED04D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14226-34BA-4783-A91D-3A4EE2D3B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05F73-0CD7-4962-BCF8-EA93FC86D5EB}"/>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1965DDE6-FD74-4CE8-BA10-8F4339FE5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6B2EB-BA9E-44B6-82FB-7BE0A544101C}"/>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277138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46BD-350E-4B31-AB27-7F7A709B2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12B38-EE2B-40B3-BF23-B04E428A8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B3B7FB-A674-4E8F-A089-1A8F8E9A8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CD9CB2-811B-41BA-86B3-C8C1E411E230}"/>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a:extLst>
              <a:ext uri="{FF2B5EF4-FFF2-40B4-BE49-F238E27FC236}">
                <a16:creationId xmlns:a16="http://schemas.microsoft.com/office/drawing/2014/main" id="{359A5069-A0E5-46EC-8101-DC7F209FE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A69A7-408C-498F-9544-B92CEA8444AF}"/>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81588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EC24-4973-4482-9AB6-F354DEE1D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5696B8-C6D0-4D91-B90F-354CB76E5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E704-AFA9-43A9-BF06-7EF0ECFA0F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6B7764-E404-4FC8-AD1F-7B03DD2E6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B4D6F-727C-4D1B-9019-CF88B003D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13778-68EC-47F1-83DE-8BDE432CB9CB}"/>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8" name="Footer Placeholder 7">
            <a:extLst>
              <a:ext uri="{FF2B5EF4-FFF2-40B4-BE49-F238E27FC236}">
                <a16:creationId xmlns:a16="http://schemas.microsoft.com/office/drawing/2014/main" id="{D509AB7A-C317-4663-817E-F6F7A2046F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3B47B-F03B-4F94-875A-04DC1AFD84AC}"/>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402221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27B9-8861-4684-9949-EDF62F3305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A5FDCC-803B-48BC-9340-3423C39041F6}"/>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4" name="Footer Placeholder 3">
            <a:extLst>
              <a:ext uri="{FF2B5EF4-FFF2-40B4-BE49-F238E27FC236}">
                <a16:creationId xmlns:a16="http://schemas.microsoft.com/office/drawing/2014/main" id="{09AE20F0-C598-4D08-BCEC-C048ECECF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6CB18F-3116-4F0D-8C46-BBB535630EC8}"/>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292315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88545-BE01-48D1-9C58-7AB64B387096}"/>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3" name="Footer Placeholder 2">
            <a:extLst>
              <a:ext uri="{FF2B5EF4-FFF2-40B4-BE49-F238E27FC236}">
                <a16:creationId xmlns:a16="http://schemas.microsoft.com/office/drawing/2014/main" id="{C1CAE7CC-9D5E-4B9F-9D9C-444A1F0129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0D5650-C273-4D3C-BA44-10FD20DDAF51}"/>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63388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5A22-AAE0-4C74-B837-6F778C42A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2D235A-0747-4F18-9CE3-A8C392FDE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16F90-57F6-4D3B-8BE3-950C0EE1B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5CB77-28B5-4D05-99F3-7C6A09796C68}"/>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a:extLst>
              <a:ext uri="{FF2B5EF4-FFF2-40B4-BE49-F238E27FC236}">
                <a16:creationId xmlns:a16="http://schemas.microsoft.com/office/drawing/2014/main" id="{45958139-D0C9-451E-BD7F-3935EDEE2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43A85-AE74-4006-90EB-C6F665BCCDC1}"/>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149499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0506-94EE-42CF-9E35-147D0AFEB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F2C6A-26B4-4ABB-830D-1F08C5F9C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9977C-0000-4F41-964F-B7873B54C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170F0-6039-4FC3-BAEF-08158B16C4AB}"/>
              </a:ext>
            </a:extLst>
          </p:cNvPr>
          <p:cNvSpPr>
            <a:spLocks noGrp="1"/>
          </p:cNvSpPr>
          <p:nvPr>
            <p:ph type="dt" sz="half" idx="10"/>
          </p:nvPr>
        </p:nvSpPr>
        <p:spPr/>
        <p:txBody>
          <a:bodyPr/>
          <a:lstStyle/>
          <a:p>
            <a:fld id="{0B5FFDD4-3868-4E8E-84E3-1F8B64F15DDA}" type="datetimeFigureOut">
              <a:rPr lang="en-US" smtClean="0"/>
              <a:t>10/19/2021</a:t>
            </a:fld>
            <a:endParaRPr lang="en-US"/>
          </a:p>
        </p:txBody>
      </p:sp>
      <p:sp>
        <p:nvSpPr>
          <p:cNvPr id="6" name="Footer Placeholder 5">
            <a:extLst>
              <a:ext uri="{FF2B5EF4-FFF2-40B4-BE49-F238E27FC236}">
                <a16:creationId xmlns:a16="http://schemas.microsoft.com/office/drawing/2014/main" id="{50D83A7E-25A0-40BC-88D2-1F5ED3E7A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53732-8A3C-4BF4-937E-0FD1468C2158}"/>
              </a:ext>
            </a:extLst>
          </p:cNvPr>
          <p:cNvSpPr>
            <a:spLocks noGrp="1"/>
          </p:cNvSpPr>
          <p:nvPr>
            <p:ph type="sldNum" sz="quarter" idx="12"/>
          </p:nvPr>
        </p:nvSpPr>
        <p:spPr/>
        <p:txBody>
          <a:bodyPr/>
          <a:lstStyle/>
          <a:p>
            <a:fld id="{03F6EC99-99CF-409F-8553-1EDDBA8BC45F}" type="slidenum">
              <a:rPr lang="en-US" smtClean="0"/>
              <a:t>‹#›</a:t>
            </a:fld>
            <a:endParaRPr lang="en-US"/>
          </a:p>
        </p:txBody>
      </p:sp>
    </p:spTree>
    <p:extLst>
      <p:ext uri="{BB962C8B-B14F-4D97-AF65-F5344CB8AC3E}">
        <p14:creationId xmlns:p14="http://schemas.microsoft.com/office/powerpoint/2010/main" val="205700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7D614-BED3-434A-9DA5-19F9590CE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2B05-F474-463B-BB7B-392424281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822FA-9F67-48EF-A7FF-1EB3B0A15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FFDD4-3868-4E8E-84E3-1F8B64F15DDA}" type="datetimeFigureOut">
              <a:rPr lang="en-US" smtClean="0"/>
              <a:t>10/19/2021</a:t>
            </a:fld>
            <a:endParaRPr lang="en-US"/>
          </a:p>
        </p:txBody>
      </p:sp>
      <p:sp>
        <p:nvSpPr>
          <p:cNvPr id="5" name="Footer Placeholder 4">
            <a:extLst>
              <a:ext uri="{FF2B5EF4-FFF2-40B4-BE49-F238E27FC236}">
                <a16:creationId xmlns:a16="http://schemas.microsoft.com/office/drawing/2014/main" id="{B68C3D38-784F-4FC7-AF35-511E9401F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CA4D7-F0CB-4865-927D-4E9914600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6EC99-99CF-409F-8553-1EDDBA8BC45F}" type="slidenum">
              <a:rPr lang="en-US" smtClean="0"/>
              <a:t>‹#›</a:t>
            </a:fld>
            <a:endParaRPr lang="en-US"/>
          </a:p>
        </p:txBody>
      </p:sp>
    </p:spTree>
    <p:extLst>
      <p:ext uri="{BB962C8B-B14F-4D97-AF65-F5344CB8AC3E}">
        <p14:creationId xmlns:p14="http://schemas.microsoft.com/office/powerpoint/2010/main" val="362707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B5FFDD4-3868-4E8E-84E3-1F8B64F15DDA}" type="datetimeFigureOut">
              <a:rPr lang="en-US" smtClean="0"/>
              <a:t>10/19/2021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F6EC99-99CF-409F-8553-1EDDBA8BC45F}" type="slidenum">
              <a:rPr lang="en-US" smtClean="0"/>
              <a:t>‹#›</a:t>
            </a:fld>
            <a:endParaRPr lang="en-US"/>
          </a:p>
        </p:txBody>
      </p:sp>
    </p:spTree>
    <p:extLst>
      <p:ext uri="{BB962C8B-B14F-4D97-AF65-F5344CB8AC3E}">
        <p14:creationId xmlns:p14="http://schemas.microsoft.com/office/powerpoint/2010/main" val="15824008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FC11-5F4B-419F-B584-5CC168F6A61D}"/>
              </a:ext>
            </a:extLst>
          </p:cNvPr>
          <p:cNvSpPr>
            <a:spLocks noGrp="1"/>
          </p:cNvSpPr>
          <p:nvPr>
            <p:ph type="ctrTitle"/>
          </p:nvPr>
        </p:nvSpPr>
        <p:spPr/>
        <p:txBody>
          <a:bodyPr/>
          <a:lstStyle/>
          <a:p>
            <a:r>
              <a:rPr lang="en-US" dirty="0">
                <a:solidFill>
                  <a:srgbClr val="00B0F0"/>
                </a:solidFill>
                <a:latin typeface="Algerian" panose="04020705040A02060702" pitchFamily="82" charset="0"/>
              </a:rPr>
              <a:t>Day 08- Interface</a:t>
            </a:r>
          </a:p>
        </p:txBody>
      </p:sp>
      <p:pic>
        <p:nvPicPr>
          <p:cNvPr id="5" name="Picture 4">
            <a:extLst>
              <a:ext uri="{FF2B5EF4-FFF2-40B4-BE49-F238E27FC236}">
                <a16:creationId xmlns:a16="http://schemas.microsoft.com/office/drawing/2014/main" id="{DB56235C-3235-4BE4-B9AD-635921CCA064}"/>
              </a:ext>
            </a:extLst>
          </p:cNvPr>
          <p:cNvPicPr>
            <a:picLocks noChangeAspect="1"/>
          </p:cNvPicPr>
          <p:nvPr/>
        </p:nvPicPr>
        <p:blipFill>
          <a:blip r:embed="rId2"/>
          <a:stretch>
            <a:fillRect/>
          </a:stretch>
        </p:blipFill>
        <p:spPr>
          <a:xfrm>
            <a:off x="7959353" y="3429000"/>
            <a:ext cx="3529312" cy="3348037"/>
          </a:xfrm>
          <a:prstGeom prst="rect">
            <a:avLst/>
          </a:prstGeom>
        </p:spPr>
      </p:pic>
    </p:spTree>
    <p:extLst>
      <p:ext uri="{BB962C8B-B14F-4D97-AF65-F5344CB8AC3E}">
        <p14:creationId xmlns:p14="http://schemas.microsoft.com/office/powerpoint/2010/main" val="244271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Content Placeholder 2">
            <a:extLst>
              <a:ext uri="{FF2B5EF4-FFF2-40B4-BE49-F238E27FC236}">
                <a16:creationId xmlns:a16="http://schemas.microsoft.com/office/drawing/2014/main" id="{F61671B9-FCA3-41BB-954E-F5D77AB228DD}"/>
              </a:ext>
            </a:extLst>
          </p:cNvPr>
          <p:cNvSpPr>
            <a:spLocks noGrp="1" noChangeArrowheads="1"/>
          </p:cNvSpPr>
          <p:nvPr>
            <p:ph idx="1"/>
          </p:nvPr>
        </p:nvSpPr>
        <p:spPr>
          <a:xfrm>
            <a:off x="1981200" y="571500"/>
            <a:ext cx="8229600" cy="5753100"/>
          </a:xfrm>
        </p:spPr>
        <p:txBody>
          <a:bodyPr/>
          <a:lstStyle/>
          <a:p>
            <a:pPr eaLnBrk="1" hangingPunct="1"/>
            <a:endParaRPr lang="en-US" altLang="en-US"/>
          </a:p>
          <a:p>
            <a:pPr eaLnBrk="1" hangingPunct="1"/>
            <a:endParaRPr lang="en-US" altLang="en-US"/>
          </a:p>
          <a:p>
            <a:pPr eaLnBrk="1" hangingPunct="1"/>
            <a:r>
              <a:rPr lang="en-US" altLang="en-US"/>
              <a:t>Giao diện hổ trợ đa kế thừa từ nhiều giao diện khác trong cùng một ngữ cảnh.</a:t>
            </a:r>
          </a:p>
          <a:p>
            <a:pPr eaLnBrk="1" hangingPunct="1"/>
            <a:r>
              <a:rPr lang="en-US" altLang="en-US"/>
              <a:t>Khi một giao diện kế thừa từ giao diện khác, khi nó muốn khai báo một method là ẩn so với method đã được khai bao trong lớp cơ sở thì từ khóa </a:t>
            </a:r>
            <a:r>
              <a:rPr lang="en-US" altLang="en-US" i="1">
                <a:solidFill>
                  <a:srgbClr val="FF0000"/>
                </a:solidFill>
              </a:rPr>
              <a:t>new</a:t>
            </a:r>
            <a:r>
              <a:rPr lang="en-US" altLang="en-US" i="1"/>
              <a:t> </a:t>
            </a:r>
            <a:r>
              <a:rPr lang="en-US" altLang="en-US"/>
              <a:t> sẽ được dùng đến.</a:t>
            </a:r>
          </a:p>
          <a:p>
            <a:pPr eaLnBrk="1" hangingPunct="1"/>
            <a:r>
              <a:rPr lang="en-US" altLang="en-US"/>
              <a:t>Ví dụ : sử dụng new trong khai báo Paint mà các đặc tính của nó chính xác là một trong những đặc tính của IUIControl</a:t>
            </a:r>
            <a:endParaRPr lang="vi-VN" altLang="en-US"/>
          </a:p>
        </p:txBody>
      </p:sp>
      <p:sp>
        <p:nvSpPr>
          <p:cNvPr id="187395" name="Slide Number Placeholder 1">
            <a:extLst>
              <a:ext uri="{FF2B5EF4-FFF2-40B4-BE49-F238E27FC236}">
                <a16:creationId xmlns:a16="http://schemas.microsoft.com/office/drawing/2014/main" id="{BDFABD02-C1FA-43E2-91A5-10BD83DB0CE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B20242C-D716-4F77-8A80-7AD6EEDBC477}"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10</a:t>
            </a:fld>
            <a:endParaRPr lang="vi-VN" altLang="en-US" sz="28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a:extLst>
              <a:ext uri="{FF2B5EF4-FFF2-40B4-BE49-F238E27FC236}">
                <a16:creationId xmlns:a16="http://schemas.microsoft.com/office/drawing/2014/main" id="{13750F2F-D25E-40D5-8DCD-B16F4CF47449}"/>
              </a:ext>
            </a:extLst>
          </p:cNvPr>
          <p:cNvSpPr>
            <a:spLocks noGrp="1" noChangeArrowheads="1"/>
          </p:cNvSpPr>
          <p:nvPr>
            <p:ph type="title"/>
          </p:nvPr>
        </p:nvSpPr>
        <p:spPr/>
        <p:txBody>
          <a:bodyPr/>
          <a:lstStyle/>
          <a:p>
            <a:endParaRPr lang="en-US" altLang="en-US"/>
          </a:p>
        </p:txBody>
      </p:sp>
      <p:sp>
        <p:nvSpPr>
          <p:cNvPr id="188419" name="Content Placeholder 2">
            <a:extLst>
              <a:ext uri="{FF2B5EF4-FFF2-40B4-BE49-F238E27FC236}">
                <a16:creationId xmlns:a16="http://schemas.microsoft.com/office/drawing/2014/main" id="{6649D21E-9EA8-4CAB-B7AF-729448AF9A6D}"/>
              </a:ext>
            </a:extLst>
          </p:cNvPr>
          <p:cNvSpPr>
            <a:spLocks noGrp="1" noChangeArrowheads="1"/>
          </p:cNvSpPr>
          <p:nvPr>
            <p:ph idx="1"/>
          </p:nvPr>
        </p:nvSpPr>
        <p:spPr/>
        <p:txBody>
          <a:bodyPr/>
          <a:lstStyle/>
          <a:p>
            <a:endParaRPr lang="en-US" altLang="en-US"/>
          </a:p>
        </p:txBody>
      </p:sp>
      <p:sp>
        <p:nvSpPr>
          <p:cNvPr id="188420" name="Slide Number Placeholder 3">
            <a:extLst>
              <a:ext uri="{FF2B5EF4-FFF2-40B4-BE49-F238E27FC236}">
                <a16:creationId xmlns:a16="http://schemas.microsoft.com/office/drawing/2014/main" id="{BE919CF2-800D-4B0B-99E0-63A2FCBCFDC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BBC92F3-8C8F-455B-9E19-647FE1A609EA}"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11</a:t>
            </a:fld>
            <a:endParaRPr lang="vi-VN" altLang="en-US" sz="2800">
              <a:solidFill>
                <a:srgbClr val="FFFFFF"/>
              </a:solidFill>
              <a:latin typeface="Arial" panose="020B0604020202020204" pitchFamily="34" charset="0"/>
            </a:endParaRPr>
          </a:p>
        </p:txBody>
      </p:sp>
      <p:pic>
        <p:nvPicPr>
          <p:cNvPr id="3" name="Picture 2">
            <a:extLst>
              <a:ext uri="{FF2B5EF4-FFF2-40B4-BE49-F238E27FC236}">
                <a16:creationId xmlns:a16="http://schemas.microsoft.com/office/drawing/2014/main" id="{AB1950D6-62B4-4D4C-8333-5726FABDFC3B}"/>
              </a:ext>
            </a:extLst>
          </p:cNvPr>
          <p:cNvPicPr>
            <a:picLocks noChangeAspect="1"/>
          </p:cNvPicPr>
          <p:nvPr/>
        </p:nvPicPr>
        <p:blipFill>
          <a:blip r:embed="rId2"/>
          <a:stretch>
            <a:fillRect/>
          </a:stretch>
        </p:blipFill>
        <p:spPr>
          <a:xfrm>
            <a:off x="2156724" y="4427070"/>
            <a:ext cx="2370939" cy="1592113"/>
          </a:xfrm>
          <a:prstGeom prst="rect">
            <a:avLst/>
          </a:prstGeom>
        </p:spPr>
      </p:pic>
      <p:pic>
        <p:nvPicPr>
          <p:cNvPr id="5" name="Picture 4">
            <a:extLst>
              <a:ext uri="{FF2B5EF4-FFF2-40B4-BE49-F238E27FC236}">
                <a16:creationId xmlns:a16="http://schemas.microsoft.com/office/drawing/2014/main" id="{FFFD6FCB-B9EC-4003-A2AF-903EF1803C5D}"/>
              </a:ext>
            </a:extLst>
          </p:cNvPr>
          <p:cNvPicPr>
            <a:picLocks noChangeAspect="1"/>
          </p:cNvPicPr>
          <p:nvPr/>
        </p:nvPicPr>
        <p:blipFill>
          <a:blip r:embed="rId3"/>
          <a:stretch>
            <a:fillRect/>
          </a:stretch>
        </p:blipFill>
        <p:spPr>
          <a:xfrm>
            <a:off x="2156724" y="1264555"/>
            <a:ext cx="1912683" cy="1786060"/>
          </a:xfrm>
          <a:prstGeom prst="rect">
            <a:avLst/>
          </a:prstGeom>
        </p:spPr>
      </p:pic>
      <p:pic>
        <p:nvPicPr>
          <p:cNvPr id="7" name="Picture 6">
            <a:extLst>
              <a:ext uri="{FF2B5EF4-FFF2-40B4-BE49-F238E27FC236}">
                <a16:creationId xmlns:a16="http://schemas.microsoft.com/office/drawing/2014/main" id="{A604A031-83B0-4C6C-A004-239980368A79}"/>
              </a:ext>
            </a:extLst>
          </p:cNvPr>
          <p:cNvPicPr>
            <a:picLocks noChangeAspect="1"/>
          </p:cNvPicPr>
          <p:nvPr/>
        </p:nvPicPr>
        <p:blipFill>
          <a:blip r:embed="rId4"/>
          <a:stretch>
            <a:fillRect/>
          </a:stretch>
        </p:blipFill>
        <p:spPr>
          <a:xfrm>
            <a:off x="4652756" y="1905000"/>
            <a:ext cx="6023165" cy="36743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a:extLst>
              <a:ext uri="{FF2B5EF4-FFF2-40B4-BE49-F238E27FC236}">
                <a16:creationId xmlns:a16="http://schemas.microsoft.com/office/drawing/2014/main" id="{D5561289-4445-4C54-A11B-82B917E35A08}"/>
              </a:ext>
            </a:extLst>
          </p:cNvPr>
          <p:cNvSpPr>
            <a:spLocks noGrp="1" noChangeArrowheads="1"/>
          </p:cNvSpPr>
          <p:nvPr>
            <p:ph type="title"/>
          </p:nvPr>
        </p:nvSpPr>
        <p:spPr/>
        <p:txBody>
          <a:bodyPr/>
          <a:lstStyle/>
          <a:p>
            <a:pPr eaLnBrk="1" hangingPunct="1"/>
            <a:endParaRPr lang="en-US" altLang="en-US"/>
          </a:p>
        </p:txBody>
      </p:sp>
      <p:sp>
        <p:nvSpPr>
          <p:cNvPr id="189443" name="Content Placeholder 2">
            <a:extLst>
              <a:ext uri="{FF2B5EF4-FFF2-40B4-BE49-F238E27FC236}">
                <a16:creationId xmlns:a16="http://schemas.microsoft.com/office/drawing/2014/main" id="{A029A0CC-F751-4144-BAFD-62734B6C815F}"/>
              </a:ext>
            </a:extLst>
          </p:cNvPr>
          <p:cNvSpPr>
            <a:spLocks noGrp="1" noChangeArrowheads="1"/>
          </p:cNvSpPr>
          <p:nvPr>
            <p:ph idx="1"/>
          </p:nvPr>
        </p:nvSpPr>
        <p:spPr/>
        <p:txBody>
          <a:bodyPr/>
          <a:lstStyle/>
          <a:p>
            <a:pPr eaLnBrk="1" hangingPunct="1"/>
            <a:endParaRPr lang="en-US" altLang="en-US"/>
          </a:p>
        </p:txBody>
      </p:sp>
      <p:sp>
        <p:nvSpPr>
          <p:cNvPr id="189445" name="Slide Number Placeholder 1">
            <a:extLst>
              <a:ext uri="{FF2B5EF4-FFF2-40B4-BE49-F238E27FC236}">
                <a16:creationId xmlns:a16="http://schemas.microsoft.com/office/drawing/2014/main" id="{4CC27907-CE46-49D4-82BB-3D6354889CE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AE7477A-35BE-4FB0-AF7F-7C352FB5D29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12</a:t>
            </a:fld>
            <a:endParaRPr lang="vi-VN" altLang="en-US" sz="2800">
              <a:solidFill>
                <a:srgbClr val="FFFFFF"/>
              </a:solidFill>
              <a:latin typeface="Arial" panose="020B0604020202020204" pitchFamily="34" charset="0"/>
            </a:endParaRPr>
          </a:p>
        </p:txBody>
      </p:sp>
      <p:pic>
        <p:nvPicPr>
          <p:cNvPr id="189444" name="Picture 2">
            <a:extLst>
              <a:ext uri="{FF2B5EF4-FFF2-40B4-BE49-F238E27FC236}">
                <a16:creationId xmlns:a16="http://schemas.microsoft.com/office/drawing/2014/main" id="{141B9023-ABE4-4427-A4DD-89AEFE839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952500"/>
            <a:ext cx="72580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a:extLst>
              <a:ext uri="{FF2B5EF4-FFF2-40B4-BE49-F238E27FC236}">
                <a16:creationId xmlns:a16="http://schemas.microsoft.com/office/drawing/2014/main" id="{5CFFA363-F49B-4C76-8749-B533854D5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000126"/>
            <a:ext cx="82867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7" name="Slide Number Placeholder 1">
            <a:extLst>
              <a:ext uri="{FF2B5EF4-FFF2-40B4-BE49-F238E27FC236}">
                <a16:creationId xmlns:a16="http://schemas.microsoft.com/office/drawing/2014/main" id="{22C08536-7681-4F17-A601-A29F15B6BA5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F71172F-A5F1-4604-8C64-3B2DDD4032F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13</a:t>
            </a:fld>
            <a:endParaRPr lang="vi-VN" altLang="en-US" sz="2800">
              <a:solidFill>
                <a:srgbClr val="FFFFF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a:extLst>
              <a:ext uri="{FF2B5EF4-FFF2-40B4-BE49-F238E27FC236}">
                <a16:creationId xmlns:a16="http://schemas.microsoft.com/office/drawing/2014/main" id="{314010AC-CBB7-4C11-BBF7-287C7823D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1071564"/>
            <a:ext cx="72151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Slide Number Placeholder 1">
            <a:extLst>
              <a:ext uri="{FF2B5EF4-FFF2-40B4-BE49-F238E27FC236}">
                <a16:creationId xmlns:a16="http://schemas.microsoft.com/office/drawing/2014/main" id="{13E30BD6-F3FC-42D4-9864-3FD82A3E38C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DA39160-B3E4-4B1C-8533-346A49B6B1E3}"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14</a:t>
            </a:fld>
            <a:endParaRPr lang="vi-VN" altLang="en-US" sz="2800">
              <a:solidFill>
                <a:srgbClr val="FFFFF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5" name="Picture 2">
            <a:extLst>
              <a:ext uri="{FF2B5EF4-FFF2-40B4-BE49-F238E27FC236}">
                <a16:creationId xmlns:a16="http://schemas.microsoft.com/office/drawing/2014/main" id="{B63BF245-CEF3-479E-B692-62E4DB590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1" y="2284288"/>
            <a:ext cx="658177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6" name="Slide Number Placeholder 1">
            <a:extLst>
              <a:ext uri="{FF2B5EF4-FFF2-40B4-BE49-F238E27FC236}">
                <a16:creationId xmlns:a16="http://schemas.microsoft.com/office/drawing/2014/main" id="{5A0298BA-B5ED-4A7E-A10B-CF29D25781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75D30DD-1CEE-4979-B36E-57430D18BF8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15</a:t>
            </a:fld>
            <a:endParaRPr lang="vi-VN" altLang="en-US" sz="2800">
              <a:solidFill>
                <a:srgbClr val="FFFFFF"/>
              </a:solidFill>
              <a:latin typeface="Arial" panose="020B0604020202020204" pitchFamily="34" charset="0"/>
            </a:endParaRPr>
          </a:p>
        </p:txBody>
      </p:sp>
      <p:sp>
        <p:nvSpPr>
          <p:cNvPr id="2" name="Rectangle 1">
            <a:extLst>
              <a:ext uri="{FF2B5EF4-FFF2-40B4-BE49-F238E27FC236}">
                <a16:creationId xmlns:a16="http://schemas.microsoft.com/office/drawing/2014/main" id="{AA0C1D26-7667-4B48-99BC-76DE97FC54BA}"/>
              </a:ext>
            </a:extLst>
          </p:cNvPr>
          <p:cNvSpPr/>
          <p:nvPr/>
        </p:nvSpPr>
        <p:spPr>
          <a:xfrm>
            <a:off x="1800224" y="261152"/>
            <a:ext cx="6888064" cy="2031325"/>
          </a:xfrm>
          <a:prstGeom prst="rect">
            <a:avLst/>
          </a:prstGeom>
        </p:spPr>
        <p:txBody>
          <a:bodyPr wrap="square">
            <a:spAutoFit/>
          </a:bodyPr>
          <a:lstStyle/>
          <a:p>
            <a:pPr fontAlgn="base">
              <a:spcBef>
                <a:spcPct val="0"/>
              </a:spcBef>
              <a:spcAft>
                <a:spcPct val="0"/>
              </a:spcAft>
            </a:pPr>
            <a:r>
              <a:rPr lang="en-US" altLang="en-US" dirty="0">
                <a:latin typeface="Calibri"/>
              </a:rPr>
              <a:t>1- </a:t>
            </a:r>
            <a:r>
              <a:rPr lang="en-US" altLang="en-US" dirty="0" err="1">
                <a:latin typeface="Calibri"/>
              </a:rPr>
              <a:t>xây</a:t>
            </a:r>
            <a:r>
              <a:rPr lang="en-US" altLang="en-US" dirty="0">
                <a:latin typeface="Calibri"/>
              </a:rPr>
              <a:t> </a:t>
            </a:r>
            <a:r>
              <a:rPr lang="en-US" altLang="en-US" dirty="0" err="1">
                <a:latin typeface="Calibri"/>
              </a:rPr>
              <a:t>dựng</a:t>
            </a:r>
            <a:r>
              <a:rPr lang="en-US" altLang="en-US" dirty="0">
                <a:latin typeface="Calibri"/>
              </a:rPr>
              <a:t> </a:t>
            </a:r>
            <a:r>
              <a:rPr lang="en-US" altLang="en-US" dirty="0" err="1">
                <a:latin typeface="Calibri"/>
              </a:rPr>
              <a:t>Icontrol</a:t>
            </a:r>
            <a:r>
              <a:rPr lang="en-US" altLang="en-US" dirty="0">
                <a:latin typeface="Calibri"/>
              </a:rPr>
              <a:t> </a:t>
            </a:r>
            <a:r>
              <a:rPr lang="en-US" altLang="en-US" dirty="0" err="1">
                <a:latin typeface="Calibri"/>
              </a:rPr>
              <a:t>có</a:t>
            </a:r>
            <a:r>
              <a:rPr lang="en-US" altLang="en-US" dirty="0">
                <a:latin typeface="Calibri"/>
              </a:rPr>
              <a:t>(P())</a:t>
            </a:r>
          </a:p>
          <a:p>
            <a:pPr fontAlgn="base">
              <a:spcBef>
                <a:spcPct val="0"/>
              </a:spcBef>
              <a:spcAft>
                <a:spcPct val="0"/>
              </a:spcAft>
            </a:pPr>
            <a:r>
              <a:rPr lang="en-US" altLang="en-US">
                <a:latin typeface="Calibri"/>
              </a:rPr>
              <a:t>-  Ibox </a:t>
            </a:r>
            <a:r>
              <a:rPr lang="en-US" altLang="en-US" dirty="0" err="1">
                <a:latin typeface="Calibri"/>
              </a:rPr>
              <a:t>có</a:t>
            </a:r>
            <a:r>
              <a:rPr lang="en-US" altLang="en-US" dirty="0">
                <a:latin typeface="Calibri"/>
              </a:rPr>
              <a:t> P() </a:t>
            </a:r>
            <a:r>
              <a:rPr lang="en-US" altLang="en-US" dirty="0" err="1">
                <a:latin typeface="Calibri"/>
              </a:rPr>
              <a:t>dùng</a:t>
            </a:r>
            <a:r>
              <a:rPr lang="en-US" altLang="en-US" dirty="0">
                <a:latin typeface="Calibri"/>
              </a:rPr>
              <a:t> new,</a:t>
            </a:r>
          </a:p>
          <a:p>
            <a:pPr fontAlgn="base">
              <a:spcBef>
                <a:spcPct val="0"/>
              </a:spcBef>
              <a:spcAft>
                <a:spcPct val="0"/>
              </a:spcAft>
            </a:pPr>
            <a:r>
              <a:rPr lang="en-US" altLang="en-US" dirty="0">
                <a:latin typeface="Calibri"/>
              </a:rPr>
              <a:t> -  </a:t>
            </a:r>
            <a:r>
              <a:rPr lang="en-US" altLang="en-US" dirty="0" err="1">
                <a:latin typeface="Calibri"/>
              </a:rPr>
              <a:t>Idrop</a:t>
            </a:r>
            <a:endParaRPr lang="en-US" altLang="en-US" dirty="0">
              <a:latin typeface="Calibri"/>
            </a:endParaRPr>
          </a:p>
          <a:p>
            <a:pPr fontAlgn="base">
              <a:spcBef>
                <a:spcPct val="0"/>
              </a:spcBef>
              <a:spcAft>
                <a:spcPct val="0"/>
              </a:spcAft>
            </a:pPr>
            <a:r>
              <a:rPr lang="en-US" altLang="en-US" dirty="0">
                <a:latin typeface="Calibri"/>
              </a:rPr>
              <a:t>2-Combo </a:t>
            </a:r>
            <a:r>
              <a:rPr lang="en-US" altLang="en-US" dirty="0" err="1">
                <a:latin typeface="Calibri"/>
              </a:rPr>
              <a:t>triển</a:t>
            </a:r>
            <a:r>
              <a:rPr lang="en-US" altLang="en-US" dirty="0">
                <a:latin typeface="Calibri"/>
              </a:rPr>
              <a:t> </a:t>
            </a:r>
            <a:r>
              <a:rPr lang="en-US" altLang="en-US" dirty="0" err="1">
                <a:latin typeface="Calibri"/>
              </a:rPr>
              <a:t>khai</a:t>
            </a:r>
            <a:r>
              <a:rPr lang="en-US" altLang="en-US" dirty="0">
                <a:latin typeface="Calibri"/>
              </a:rPr>
              <a:t> </a:t>
            </a:r>
            <a:r>
              <a:rPr lang="en-US" altLang="en-US" dirty="0" err="1">
                <a:latin typeface="Calibri"/>
              </a:rPr>
              <a:t>Ibox,Idrop</a:t>
            </a:r>
            <a:r>
              <a:rPr lang="en-US" altLang="en-US" dirty="0">
                <a:latin typeface="Calibri"/>
              </a:rPr>
              <a:t>,</a:t>
            </a:r>
          </a:p>
          <a:p>
            <a:pPr fontAlgn="base">
              <a:spcBef>
                <a:spcPct val="0"/>
              </a:spcBef>
              <a:spcAft>
                <a:spcPct val="0"/>
              </a:spcAft>
            </a:pPr>
            <a:r>
              <a:rPr lang="en-US" altLang="en-US" dirty="0">
                <a:latin typeface="Calibri"/>
              </a:rPr>
              <a:t>3-Combo2 </a:t>
            </a:r>
            <a:r>
              <a:rPr lang="en-US" altLang="en-US" dirty="0" err="1">
                <a:latin typeface="Calibri"/>
              </a:rPr>
              <a:t>triên</a:t>
            </a:r>
            <a:r>
              <a:rPr lang="en-US" altLang="en-US" dirty="0">
                <a:latin typeface="Calibri"/>
              </a:rPr>
              <a:t> </a:t>
            </a:r>
            <a:r>
              <a:rPr lang="en-US" altLang="en-US" dirty="0" err="1">
                <a:latin typeface="Calibri"/>
              </a:rPr>
              <a:t>khai</a:t>
            </a:r>
            <a:r>
              <a:rPr lang="en-US" altLang="en-US" dirty="0">
                <a:latin typeface="Calibri"/>
              </a:rPr>
              <a:t> </a:t>
            </a:r>
            <a:r>
              <a:rPr lang="en-US" altLang="en-US" dirty="0" err="1">
                <a:latin typeface="Calibri"/>
              </a:rPr>
              <a:t>Ibox</a:t>
            </a:r>
            <a:endParaRPr lang="en-US" altLang="en-US" dirty="0">
              <a:latin typeface="Calibri"/>
            </a:endParaRPr>
          </a:p>
          <a:p>
            <a:pPr fontAlgn="base">
              <a:spcBef>
                <a:spcPct val="0"/>
              </a:spcBef>
              <a:spcAft>
                <a:spcPct val="0"/>
              </a:spcAft>
            </a:pPr>
            <a:r>
              <a:rPr lang="en-US" altLang="en-US" dirty="0">
                <a:latin typeface="Calibri"/>
              </a:rPr>
              <a:t>4-Them X </a:t>
            </a:r>
            <a:r>
              <a:rPr lang="en-US" altLang="en-US" dirty="0" err="1">
                <a:latin typeface="Calibri"/>
              </a:rPr>
              <a:t>trong</a:t>
            </a:r>
            <a:r>
              <a:rPr lang="en-US" altLang="en-US" dirty="0">
                <a:latin typeface="Calibri"/>
              </a:rPr>
              <a:t> </a:t>
            </a:r>
            <a:r>
              <a:rPr lang="en-US" altLang="en-US" dirty="0" err="1">
                <a:latin typeface="Calibri"/>
              </a:rPr>
              <a:t>Icontrol</a:t>
            </a:r>
            <a:r>
              <a:rPr lang="en-US" altLang="en-US" dirty="0">
                <a:latin typeface="Calibri"/>
              </a:rPr>
              <a:t>, </a:t>
            </a:r>
            <a:r>
              <a:rPr lang="en-US" altLang="en-US" dirty="0" err="1">
                <a:latin typeface="Calibri"/>
              </a:rPr>
              <a:t>va</a:t>
            </a:r>
            <a:r>
              <a:rPr lang="en-US" altLang="en-US" dirty="0">
                <a:latin typeface="Calibri"/>
              </a:rPr>
              <a:t> Combo3 </a:t>
            </a:r>
            <a:r>
              <a:rPr lang="en-US" altLang="en-US" dirty="0" err="1">
                <a:latin typeface="Calibri"/>
              </a:rPr>
              <a:t>triên</a:t>
            </a:r>
            <a:r>
              <a:rPr lang="en-US" altLang="en-US" dirty="0">
                <a:latin typeface="Calibri"/>
              </a:rPr>
              <a:t> </a:t>
            </a:r>
            <a:r>
              <a:rPr lang="en-US" altLang="en-US" dirty="0" err="1">
                <a:latin typeface="Calibri"/>
              </a:rPr>
              <a:t>khai</a:t>
            </a:r>
            <a:r>
              <a:rPr lang="en-US" altLang="en-US" dirty="0">
                <a:latin typeface="Calibri"/>
              </a:rPr>
              <a:t> </a:t>
            </a:r>
            <a:r>
              <a:rPr lang="en-US" altLang="en-US" dirty="0" err="1">
                <a:latin typeface="Calibri"/>
              </a:rPr>
              <a:t>Idrop,kết</a:t>
            </a:r>
            <a:r>
              <a:rPr lang="en-US" altLang="en-US" dirty="0">
                <a:latin typeface="Calibri"/>
              </a:rPr>
              <a:t> </a:t>
            </a:r>
            <a:r>
              <a:rPr lang="en-US" altLang="en-US" dirty="0" err="1">
                <a:latin typeface="Calibri"/>
              </a:rPr>
              <a:t>quả</a:t>
            </a:r>
            <a:r>
              <a:rPr lang="en-US" altLang="en-US" dirty="0">
                <a:latin typeface="Calibri"/>
              </a:rPr>
              <a:t> </a:t>
            </a:r>
            <a:r>
              <a:rPr lang="en-US" altLang="en-US" dirty="0" err="1">
                <a:latin typeface="Calibri"/>
              </a:rPr>
              <a:t>là</a:t>
            </a:r>
            <a:r>
              <a:rPr lang="en-US" altLang="en-US" dirty="0">
                <a:latin typeface="Calibri"/>
              </a:rPr>
              <a:t> </a:t>
            </a:r>
            <a:r>
              <a:rPr lang="en-US" altLang="en-US" dirty="0" err="1">
                <a:latin typeface="Calibri"/>
              </a:rPr>
              <a:t>gì</a:t>
            </a:r>
            <a:r>
              <a:rPr lang="en-US" altLang="en-US" dirty="0">
                <a:latin typeface="Calibri"/>
              </a:rPr>
              <a:t>?</a:t>
            </a:r>
            <a:r>
              <a:rPr lang="en-US" altLang="en-US" dirty="0">
                <a:latin typeface="Calibri"/>
                <a:sym typeface="Wingdings" panose="05000000000000000000" pitchFamily="2" charset="2"/>
              </a:rPr>
              <a:t> SV </a:t>
            </a:r>
            <a:r>
              <a:rPr lang="en-US" altLang="en-US" dirty="0" err="1">
                <a:latin typeface="Calibri"/>
                <a:sym typeface="Wingdings" panose="05000000000000000000" pitchFamily="2" charset="2"/>
              </a:rPr>
              <a:t>vẽ</a:t>
            </a:r>
            <a:r>
              <a:rPr lang="en-US" altLang="en-US" dirty="0">
                <a:latin typeface="Calibri"/>
                <a:sym typeface="Wingdings" panose="05000000000000000000" pitchFamily="2" charset="2"/>
              </a:rPr>
              <a:t> </a:t>
            </a:r>
            <a:r>
              <a:rPr lang="en-US" altLang="en-US" dirty="0" err="1">
                <a:latin typeface="Calibri"/>
                <a:sym typeface="Wingdings" panose="05000000000000000000" pitchFamily="2" charset="2"/>
              </a:rPr>
              <a:t>thử</a:t>
            </a:r>
            <a:r>
              <a:rPr lang="en-US" altLang="en-US" dirty="0">
                <a:latin typeface="Calibri"/>
                <a:sym typeface="Wingdings" panose="05000000000000000000" pitchFamily="2" charset="2"/>
              </a:rPr>
              <a:t> </a:t>
            </a:r>
            <a:r>
              <a:rPr lang="en-US" altLang="en-US" dirty="0" err="1">
                <a:latin typeface="Calibri"/>
                <a:sym typeface="Wingdings" panose="05000000000000000000" pitchFamily="2" charset="2"/>
              </a:rPr>
              <a:t>trên</a:t>
            </a:r>
            <a:r>
              <a:rPr lang="en-US" altLang="en-US" dirty="0">
                <a:latin typeface="Calibri"/>
                <a:sym typeface="Wingdings" panose="05000000000000000000" pitchFamily="2" charset="2"/>
              </a:rPr>
              <a:t> Class Diagram </a:t>
            </a:r>
            <a:r>
              <a:rPr lang="en-US" altLang="en-US" dirty="0" err="1">
                <a:latin typeface="Calibri"/>
                <a:sym typeface="Wingdings" panose="05000000000000000000" pitchFamily="2" charset="2"/>
              </a:rPr>
              <a:t>theo</a:t>
            </a:r>
            <a:r>
              <a:rPr lang="en-US" altLang="en-US" dirty="0">
                <a:latin typeface="Calibri"/>
                <a:sym typeface="Wingdings" panose="05000000000000000000" pitchFamily="2" charset="2"/>
              </a:rPr>
              <a:t> </a:t>
            </a:r>
            <a:r>
              <a:rPr lang="en-US" altLang="en-US" dirty="0" err="1">
                <a:latin typeface="Calibri"/>
                <a:sym typeface="Wingdings" panose="05000000000000000000" pitchFamily="2" charset="2"/>
              </a:rPr>
              <a:t>từng</a:t>
            </a:r>
            <a:r>
              <a:rPr lang="en-US" altLang="en-US" dirty="0">
                <a:latin typeface="Calibri"/>
                <a:sym typeface="Wingdings" panose="05000000000000000000" pitchFamily="2" charset="2"/>
              </a:rPr>
              <a:t> b</a:t>
            </a:r>
            <a:r>
              <a:rPr lang="vi-VN" altLang="en-US" dirty="0">
                <a:latin typeface="Calibri"/>
                <a:sym typeface="Wingdings" panose="05000000000000000000" pitchFamily="2" charset="2"/>
              </a:rPr>
              <a:t>ư</a:t>
            </a:r>
            <a:r>
              <a:rPr lang="en-US" altLang="en-US" dirty="0" err="1">
                <a:latin typeface="Calibri"/>
                <a:sym typeface="Wingdings" panose="05000000000000000000" pitchFamily="2" charset="2"/>
              </a:rPr>
              <a:t>ớc</a:t>
            </a:r>
            <a:endParaRPr lang="en-US" alt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fade">
                                      <p:cBhvr>
                                        <p:cTn id="7" dur="500"/>
                                        <p:tgtEl>
                                          <p:spTgt spid="19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a:extLst>
              <a:ext uri="{FF2B5EF4-FFF2-40B4-BE49-F238E27FC236}">
                <a16:creationId xmlns:a16="http://schemas.microsoft.com/office/drawing/2014/main" id="{FE0F39FB-FA3E-47F7-AF5B-B0C5DD9BB0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981076"/>
            <a:ext cx="4152900" cy="2200275"/>
          </a:xfrm>
        </p:spPr>
      </p:pic>
      <p:sp>
        <p:nvSpPr>
          <p:cNvPr id="194566" name="Slide Number Placeholder 1">
            <a:extLst>
              <a:ext uri="{FF2B5EF4-FFF2-40B4-BE49-F238E27FC236}">
                <a16:creationId xmlns:a16="http://schemas.microsoft.com/office/drawing/2014/main" id="{9EA47F86-DB0D-44B0-BDA8-52E65B82BC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3C4E3EF-B3F3-44C5-B119-75B54F553DB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16</a:t>
            </a:fld>
            <a:endParaRPr lang="vi-VN" altLang="en-US" sz="2800">
              <a:solidFill>
                <a:srgbClr val="FFFFFF"/>
              </a:solidFill>
              <a:latin typeface="Arial" panose="020B0604020202020204" pitchFamily="34" charset="0"/>
            </a:endParaRPr>
          </a:p>
        </p:txBody>
      </p:sp>
      <p:pic>
        <p:nvPicPr>
          <p:cNvPr id="194563" name="Picture 3">
            <a:extLst>
              <a:ext uri="{FF2B5EF4-FFF2-40B4-BE49-F238E27FC236}">
                <a16:creationId xmlns:a16="http://schemas.microsoft.com/office/drawing/2014/main" id="{C2C39250-8A6A-4D7C-8D6D-8DBA4C80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052514"/>
            <a:ext cx="4608512"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4" name="Picture 4">
            <a:extLst>
              <a:ext uri="{FF2B5EF4-FFF2-40B4-BE49-F238E27FC236}">
                <a16:creationId xmlns:a16="http://schemas.microsoft.com/office/drawing/2014/main" id="{8A2941AC-2968-4DA2-A81C-9A04B21A1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3644900"/>
            <a:ext cx="33845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101" name="Picture 5">
            <a:extLst>
              <a:ext uri="{FF2B5EF4-FFF2-40B4-BE49-F238E27FC236}">
                <a16:creationId xmlns:a16="http://schemas.microsoft.com/office/drawing/2014/main" id="{930312DE-9FFD-47F2-B459-F70CED89E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500438"/>
            <a:ext cx="28829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blinds(horizontal)">
                                      <p:cBhvr>
                                        <p:cTn id="7"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a:extLst>
              <a:ext uri="{FF2B5EF4-FFF2-40B4-BE49-F238E27FC236}">
                <a16:creationId xmlns:a16="http://schemas.microsoft.com/office/drawing/2014/main" id="{69E60E7B-01E9-4F1A-A91D-55BE7734F3CB}"/>
              </a:ext>
            </a:extLst>
          </p:cNvPr>
          <p:cNvSpPr>
            <a:spLocks noGrp="1" noChangeArrowheads="1"/>
          </p:cNvSpPr>
          <p:nvPr>
            <p:ph type="title"/>
          </p:nvPr>
        </p:nvSpPr>
        <p:spPr/>
        <p:txBody>
          <a:bodyPr/>
          <a:lstStyle/>
          <a:p>
            <a:pPr eaLnBrk="1" hangingPunct="1"/>
            <a:r>
              <a:rPr lang="vi-VN" altLang="en-US"/>
              <a:t>Triển khai ngầm định</a:t>
            </a:r>
          </a:p>
        </p:txBody>
      </p:sp>
      <p:sp>
        <p:nvSpPr>
          <p:cNvPr id="195587" name="Content Placeholder 2">
            <a:extLst>
              <a:ext uri="{FF2B5EF4-FFF2-40B4-BE49-F238E27FC236}">
                <a16:creationId xmlns:a16="http://schemas.microsoft.com/office/drawing/2014/main" id="{8E3AE63F-ADE7-4A44-A825-0F2915083259}"/>
              </a:ext>
            </a:extLst>
          </p:cNvPr>
          <p:cNvSpPr>
            <a:spLocks noGrp="1" noChangeArrowheads="1"/>
          </p:cNvSpPr>
          <p:nvPr>
            <p:ph idx="1"/>
          </p:nvPr>
        </p:nvSpPr>
        <p:spPr>
          <a:xfrm>
            <a:off x="1981201" y="1935163"/>
            <a:ext cx="3827463" cy="1350962"/>
          </a:xfrm>
        </p:spPr>
        <p:txBody>
          <a:bodyPr/>
          <a:lstStyle/>
          <a:p>
            <a:pPr eaLnBrk="1" hangingPunct="1"/>
            <a:r>
              <a:rPr lang="vi-VN" altLang="en-US"/>
              <a:t>Khi triển khai một phương thức trong một lớp sử dụng interface, phương thức phải được đánh dấu là </a:t>
            </a:r>
            <a:r>
              <a:rPr lang="vi-VN" altLang="en-US" i="1"/>
              <a:t>public.</a:t>
            </a:r>
            <a:endParaRPr lang="vi-VN" altLang="en-US"/>
          </a:p>
        </p:txBody>
      </p:sp>
      <p:sp>
        <p:nvSpPr>
          <p:cNvPr id="195589" name="Slide Number Placeholder 1">
            <a:extLst>
              <a:ext uri="{FF2B5EF4-FFF2-40B4-BE49-F238E27FC236}">
                <a16:creationId xmlns:a16="http://schemas.microsoft.com/office/drawing/2014/main" id="{EF4D236F-5377-4D14-9293-E94E380610B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8AF6FD7-407E-43F8-90AD-CA59A0305DDC}"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17</a:t>
            </a:fld>
            <a:endParaRPr lang="vi-VN" altLang="en-US" sz="2800">
              <a:solidFill>
                <a:srgbClr val="FFFFFF"/>
              </a:solidFill>
              <a:latin typeface="Arial" panose="020B0604020202020204" pitchFamily="34" charset="0"/>
            </a:endParaRPr>
          </a:p>
        </p:txBody>
      </p:sp>
      <p:sp>
        <p:nvSpPr>
          <p:cNvPr id="195588" name="Picture 2">
            <a:extLst>
              <a:ext uri="{FF2B5EF4-FFF2-40B4-BE49-F238E27FC236}">
                <a16:creationId xmlns:a16="http://schemas.microsoft.com/office/drawing/2014/main" id="{1979C5DB-FB99-4245-B6AE-4E0F4F801509}"/>
              </a:ext>
            </a:extLst>
          </p:cNvPr>
          <p:cNvSpPr>
            <a:spLocks noChangeAspect="1" noChangeArrowheads="1"/>
          </p:cNvSpPr>
          <p:nvPr/>
        </p:nvSpPr>
        <p:spPr bwMode="auto">
          <a:xfrm>
            <a:off x="2381250" y="3143250"/>
            <a:ext cx="721518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pic>
        <p:nvPicPr>
          <p:cNvPr id="195590" name="Picture 5">
            <a:extLst>
              <a:ext uri="{FF2B5EF4-FFF2-40B4-BE49-F238E27FC236}">
                <a16:creationId xmlns:a16="http://schemas.microsoft.com/office/drawing/2014/main" id="{6D407C5D-A74B-4725-9251-A520C4306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26" y="2792414"/>
            <a:ext cx="45751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a:extLst>
              <a:ext uri="{FF2B5EF4-FFF2-40B4-BE49-F238E27FC236}">
                <a16:creationId xmlns:a16="http://schemas.microsoft.com/office/drawing/2014/main" id="{FB7C5160-F54E-44D4-862F-FBBC55B32BB9}"/>
              </a:ext>
            </a:extLst>
          </p:cNvPr>
          <p:cNvSpPr>
            <a:spLocks noGrp="1" noChangeArrowheads="1"/>
          </p:cNvSpPr>
          <p:nvPr>
            <p:ph type="title"/>
          </p:nvPr>
        </p:nvSpPr>
        <p:spPr>
          <a:xfrm>
            <a:off x="1952625" y="357188"/>
            <a:ext cx="8229600" cy="1143000"/>
          </a:xfrm>
        </p:spPr>
        <p:txBody>
          <a:bodyPr/>
          <a:lstStyle/>
          <a:p>
            <a:pPr eaLnBrk="1" hangingPunct="1"/>
            <a:r>
              <a:rPr lang="vi-VN" altLang="en-US"/>
              <a:t>Triển khai tường minh</a:t>
            </a:r>
          </a:p>
        </p:txBody>
      </p:sp>
      <p:sp>
        <p:nvSpPr>
          <p:cNvPr id="196611" name="Content Placeholder 2">
            <a:extLst>
              <a:ext uri="{FF2B5EF4-FFF2-40B4-BE49-F238E27FC236}">
                <a16:creationId xmlns:a16="http://schemas.microsoft.com/office/drawing/2014/main" id="{2AD5D1EB-D919-4C4C-8390-42A0E43E603F}"/>
              </a:ext>
            </a:extLst>
          </p:cNvPr>
          <p:cNvSpPr>
            <a:spLocks noGrp="1" noChangeArrowheads="1"/>
          </p:cNvSpPr>
          <p:nvPr>
            <p:ph idx="1"/>
          </p:nvPr>
        </p:nvSpPr>
        <p:spPr>
          <a:xfrm>
            <a:off x="2024063" y="1643064"/>
            <a:ext cx="8229600" cy="1279525"/>
          </a:xfrm>
        </p:spPr>
        <p:txBody>
          <a:bodyPr/>
          <a:lstStyle/>
          <a:p>
            <a:pPr eaLnBrk="1" hangingPunct="1"/>
            <a:r>
              <a:rPr lang="vi-VN" altLang="en-US"/>
              <a:t>Khi triển khai tường minh, chúng ta sử dụng tên của </a:t>
            </a:r>
            <a:r>
              <a:rPr lang="vi-VN" altLang="en-US" i="1">
                <a:solidFill>
                  <a:srgbClr val="C00000"/>
                </a:solidFill>
              </a:rPr>
              <a:t>Giao diện liên quan</a:t>
            </a:r>
            <a:r>
              <a:rPr lang="vi-VN" altLang="en-US"/>
              <a:t>, đồng thời cũng loại bỏ các hình thức truy cập. </a:t>
            </a:r>
          </a:p>
        </p:txBody>
      </p:sp>
      <p:sp>
        <p:nvSpPr>
          <p:cNvPr id="196613" name="Slide Number Placeholder 1">
            <a:extLst>
              <a:ext uri="{FF2B5EF4-FFF2-40B4-BE49-F238E27FC236}">
                <a16:creationId xmlns:a16="http://schemas.microsoft.com/office/drawing/2014/main" id="{8473572D-6BAB-4C0F-9DD5-F6603B61870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81A769C-051B-4D15-95AA-D55EC1AEAD5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18</a:t>
            </a:fld>
            <a:endParaRPr lang="vi-VN" altLang="en-US" sz="2800">
              <a:solidFill>
                <a:srgbClr val="FFFFFF"/>
              </a:solidFill>
              <a:latin typeface="Arial" panose="020B0604020202020204" pitchFamily="34" charset="0"/>
            </a:endParaRPr>
          </a:p>
        </p:txBody>
      </p:sp>
      <p:pic>
        <p:nvPicPr>
          <p:cNvPr id="196612" name="Picture 2">
            <a:extLst>
              <a:ext uri="{FF2B5EF4-FFF2-40B4-BE49-F238E27FC236}">
                <a16:creationId xmlns:a16="http://schemas.microsoft.com/office/drawing/2014/main" id="{29899887-6FA8-4084-A99B-F992E25A1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3214689"/>
            <a:ext cx="735806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a:extLst>
              <a:ext uri="{FF2B5EF4-FFF2-40B4-BE49-F238E27FC236}">
                <a16:creationId xmlns:a16="http://schemas.microsoft.com/office/drawing/2014/main" id="{5A2698B8-44C8-455E-98A3-58DF34EF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836614"/>
            <a:ext cx="799147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3" name="Slide Number Placeholder 1">
            <a:extLst>
              <a:ext uri="{FF2B5EF4-FFF2-40B4-BE49-F238E27FC236}">
                <a16:creationId xmlns:a16="http://schemas.microsoft.com/office/drawing/2014/main" id="{A7204015-25B4-4C4E-95A1-8214A8CF5B3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17B4A2A-F976-4AD7-A302-F79EF63ED9E8}"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19</a:t>
            </a:fld>
            <a:endParaRPr lang="vi-VN" altLang="en-US" sz="2800">
              <a:solidFill>
                <a:srgbClr val="FFFFF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BA4B454-6AB7-4321-A85D-697E39AF1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74193" y="908265"/>
            <a:ext cx="6043613" cy="5335588"/>
          </a:xfrm>
          <a:prstGeom prst="rect">
            <a:avLst/>
          </a:prstGeom>
        </p:spPr>
      </p:pic>
    </p:spTree>
    <p:extLst>
      <p:ext uri="{BB962C8B-B14F-4D97-AF65-F5344CB8AC3E}">
        <p14:creationId xmlns:p14="http://schemas.microsoft.com/office/powerpoint/2010/main" val="52074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a:extLst>
              <a:ext uri="{FF2B5EF4-FFF2-40B4-BE49-F238E27FC236}">
                <a16:creationId xmlns:a16="http://schemas.microsoft.com/office/drawing/2014/main" id="{A2DCA7CC-BC88-49DD-92D9-116AB90B36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59064" y="150813"/>
            <a:ext cx="6232525" cy="4195762"/>
          </a:xfrm>
        </p:spPr>
      </p:pic>
      <p:sp>
        <p:nvSpPr>
          <p:cNvPr id="200707" name="Slide Number Placeholder 1">
            <a:extLst>
              <a:ext uri="{FF2B5EF4-FFF2-40B4-BE49-F238E27FC236}">
                <a16:creationId xmlns:a16="http://schemas.microsoft.com/office/drawing/2014/main" id="{9E18C6ED-D355-4D69-ACA6-C67435C2C7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761934F-6705-4139-BDC8-0F4219F6AF4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20</a:t>
            </a:fld>
            <a:endParaRPr lang="vi-VN" altLang="en-US" sz="2800">
              <a:solidFill>
                <a:srgbClr val="FFFFFF"/>
              </a:solidFill>
              <a:latin typeface="Arial" panose="020B0604020202020204" pitchFamily="34" charset="0"/>
            </a:endParaRPr>
          </a:p>
        </p:txBody>
      </p:sp>
      <p:sp>
        <p:nvSpPr>
          <p:cNvPr id="4" name="Speech Bubble: Rectangle with Corners Rounded 3">
            <a:extLst>
              <a:ext uri="{FF2B5EF4-FFF2-40B4-BE49-F238E27FC236}">
                <a16:creationId xmlns:a16="http://schemas.microsoft.com/office/drawing/2014/main" id="{E5ACF5ED-1356-4B55-89E2-69784B022912}"/>
              </a:ext>
            </a:extLst>
          </p:cNvPr>
          <p:cNvSpPr/>
          <p:nvPr/>
        </p:nvSpPr>
        <p:spPr>
          <a:xfrm>
            <a:off x="3863976" y="4797425"/>
            <a:ext cx="3527425" cy="1727200"/>
          </a:xfrm>
          <a:prstGeom prst="wedgeRoundRectCallout">
            <a:avLst>
              <a:gd name="adj1" fmla="val -17594"/>
              <a:gd name="adj2" fmla="val -70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0" fontAlgn="base" hangingPunct="0">
              <a:spcBef>
                <a:spcPct val="0"/>
              </a:spcBef>
              <a:spcAft>
                <a:spcPct val="0"/>
              </a:spcAft>
              <a:defRPr/>
            </a:pPr>
            <a:r>
              <a:rPr lang="vi-VN" altLang="en-US" dirty="0">
                <a:solidFill>
                  <a:prstClr val="white"/>
                </a:solidFill>
                <a:latin typeface="Arial" panose="020B0604020202020204" pitchFamily="34" charset="0"/>
              </a:rPr>
              <a:t>Có thể thay thế bằng cách khai báo virtual trong ComboBox và override tại FancyComboBox.</a:t>
            </a:r>
            <a:endParaRPr lang="en-US" altLang="en-US" dirty="0">
              <a:solidFill>
                <a:prstClr val="white"/>
              </a:solidFill>
              <a:latin typeface="Century Gothic" panose="020B0502020202020204"/>
            </a:endParaRPr>
          </a:p>
          <a:p>
            <a:pPr algn="ctr" defTabSz="457200" eaLnBrk="0" fontAlgn="base" hangingPunct="0">
              <a:spcBef>
                <a:spcPct val="0"/>
              </a:spcBef>
              <a:spcAft>
                <a:spcPct val="0"/>
              </a:spcAft>
              <a:defRPr/>
            </a:pPr>
            <a:endParaRPr lang="en-US" dirty="0">
              <a:solidFill>
                <a:prstClr val="white"/>
              </a:solidFill>
              <a:latin typeface="Century Gothic" panose="020B0502020202020204"/>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3">
            <a:extLst>
              <a:ext uri="{FF2B5EF4-FFF2-40B4-BE49-F238E27FC236}">
                <a16:creationId xmlns:a16="http://schemas.microsoft.com/office/drawing/2014/main" id="{E802E7CA-F89B-4652-B753-01D48117F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857251"/>
            <a:ext cx="75723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731" name="Picture 4">
            <a:extLst>
              <a:ext uri="{FF2B5EF4-FFF2-40B4-BE49-F238E27FC236}">
                <a16:creationId xmlns:a16="http://schemas.microsoft.com/office/drawing/2014/main" id="{35DBDFD5-01C5-403F-9005-CBD10C60B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14938"/>
            <a:ext cx="550068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2" name="Slide Number Placeholder 1">
            <a:extLst>
              <a:ext uri="{FF2B5EF4-FFF2-40B4-BE49-F238E27FC236}">
                <a16:creationId xmlns:a16="http://schemas.microsoft.com/office/drawing/2014/main" id="{3A3DCCB6-F36B-42A4-955D-E7D13CCC69C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813A683-ABC6-4ED0-9557-F6F9C5F4539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21</a:t>
            </a:fld>
            <a:endParaRPr lang="vi-VN" altLang="en-US" sz="2800">
              <a:solidFill>
                <a:srgbClr val="FFFFF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a:extLst>
              <a:ext uri="{FF2B5EF4-FFF2-40B4-BE49-F238E27FC236}">
                <a16:creationId xmlns:a16="http://schemas.microsoft.com/office/drawing/2014/main" id="{9F3AA6C2-9624-4736-8CD0-4F70FEDD5E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4826" y="908050"/>
            <a:ext cx="1552575" cy="4381500"/>
          </a:xfrm>
        </p:spPr>
      </p:pic>
      <p:sp>
        <p:nvSpPr>
          <p:cNvPr id="202759" name="Slide Number Placeholder 1">
            <a:extLst>
              <a:ext uri="{FF2B5EF4-FFF2-40B4-BE49-F238E27FC236}">
                <a16:creationId xmlns:a16="http://schemas.microsoft.com/office/drawing/2014/main" id="{61F8AD73-FAB2-4D1D-9F68-B543EF679BF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7C53A2E-142A-4C59-848B-3708C72C0381}"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22</a:t>
            </a:fld>
            <a:endParaRPr lang="vi-VN" altLang="en-US" sz="2800">
              <a:solidFill>
                <a:srgbClr val="FFFFFF"/>
              </a:solidFill>
              <a:latin typeface="Arial" panose="020B0604020202020204" pitchFamily="34" charset="0"/>
            </a:endParaRPr>
          </a:p>
        </p:txBody>
      </p:sp>
      <p:pic>
        <p:nvPicPr>
          <p:cNvPr id="202755" name="Picture 3">
            <a:extLst>
              <a:ext uri="{FF2B5EF4-FFF2-40B4-BE49-F238E27FC236}">
                <a16:creationId xmlns:a16="http://schemas.microsoft.com/office/drawing/2014/main" id="{F0B681C8-28D5-43CC-804E-D55582D9E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4652964"/>
            <a:ext cx="32480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124" name="Picture 4">
            <a:extLst>
              <a:ext uri="{FF2B5EF4-FFF2-40B4-BE49-F238E27FC236}">
                <a16:creationId xmlns:a16="http://schemas.microsoft.com/office/drawing/2014/main" id="{A4919939-5EB2-4BE9-BA88-65FDB9EF1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8" y="836614"/>
            <a:ext cx="24955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7" name="Picture 5">
            <a:extLst>
              <a:ext uri="{FF2B5EF4-FFF2-40B4-BE49-F238E27FC236}">
                <a16:creationId xmlns:a16="http://schemas.microsoft.com/office/drawing/2014/main" id="{4EF8DB22-7D49-42DC-9C63-FB80C783A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688" y="3644900"/>
            <a:ext cx="24574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8" name="Picture 6">
            <a:extLst>
              <a:ext uri="{FF2B5EF4-FFF2-40B4-BE49-F238E27FC236}">
                <a16:creationId xmlns:a16="http://schemas.microsoft.com/office/drawing/2014/main" id="{32988AB4-749A-432D-B98E-A2C99C41BC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3" y="620714"/>
            <a:ext cx="41148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blinds(horizontal)">
                                      <p:cBhvr>
                                        <p:cTn id="7" dur="500"/>
                                        <p:tgtEl>
                                          <p:spTgt spid="26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FC18-CD36-42A3-841B-E86218DE7E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52152-AB76-4D17-AB60-A012D8B78975}"/>
              </a:ext>
            </a:extLst>
          </p:cNvPr>
          <p:cNvSpPr>
            <a:spLocks noGrp="1"/>
          </p:cNvSpPr>
          <p:nvPr>
            <p:ph idx="1"/>
          </p:nvPr>
        </p:nvSpPr>
        <p:spPr/>
        <p:txBody>
          <a:bodyPr/>
          <a:lstStyle/>
          <a:p>
            <a:r>
              <a:rPr lang="en-US"/>
              <a:t>Interface vs Abstract class</a:t>
            </a:r>
          </a:p>
          <a:p>
            <a:r>
              <a:rPr lang="en-US"/>
              <a:t>Clips</a:t>
            </a:r>
          </a:p>
          <a:p>
            <a:endParaRPr lang="en-US"/>
          </a:p>
        </p:txBody>
      </p:sp>
      <p:pic>
        <p:nvPicPr>
          <p:cNvPr id="4" name="Picture 7">
            <a:extLst>
              <a:ext uri="{FF2B5EF4-FFF2-40B4-BE49-F238E27FC236}">
                <a16:creationId xmlns:a16="http://schemas.microsoft.com/office/drawing/2014/main" id="{61FA5413-2BEB-4FAF-A5EB-8B10A4522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33" y="1508067"/>
            <a:ext cx="39830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35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213E3031-D5E4-4D86-83C8-3214AB501A81}"/>
              </a:ext>
            </a:extLst>
          </p:cNvPr>
          <p:cNvSpPr>
            <a:spLocks noGrp="1" noChangeArrowheads="1"/>
          </p:cNvSpPr>
          <p:nvPr>
            <p:ph type="title"/>
          </p:nvPr>
        </p:nvSpPr>
        <p:spPr>
          <a:xfrm>
            <a:off x="1981200" y="404813"/>
            <a:ext cx="8229600" cy="1143000"/>
          </a:xfrm>
        </p:spPr>
        <p:txBody>
          <a:bodyPr/>
          <a:lstStyle/>
          <a:p>
            <a:pPr eaLnBrk="1" hangingPunct="1"/>
            <a:r>
              <a:rPr lang="en-US" altLang="en-US"/>
              <a:t>Giao Diện- Interface</a:t>
            </a:r>
            <a:endParaRPr lang="vi-VN" altLang="en-US"/>
          </a:p>
        </p:txBody>
      </p:sp>
      <p:sp>
        <p:nvSpPr>
          <p:cNvPr id="64515" name="Content Placeholder 2">
            <a:extLst>
              <a:ext uri="{FF2B5EF4-FFF2-40B4-BE49-F238E27FC236}">
                <a16:creationId xmlns:a16="http://schemas.microsoft.com/office/drawing/2014/main" id="{823DA765-D9D3-4016-9740-8069D7D6142C}"/>
              </a:ext>
            </a:extLst>
          </p:cNvPr>
          <p:cNvSpPr>
            <a:spLocks noGrp="1" noChangeArrowheads="1"/>
          </p:cNvSpPr>
          <p:nvPr>
            <p:ph idx="1"/>
          </p:nvPr>
        </p:nvSpPr>
        <p:spPr>
          <a:xfrm>
            <a:off x="1981200" y="1628775"/>
            <a:ext cx="8229600" cy="4389438"/>
          </a:xfrm>
        </p:spPr>
        <p:txBody>
          <a:bodyPr/>
          <a:lstStyle/>
          <a:p>
            <a:pPr marL="273050" indent="-273050" eaLnBrk="1" hangingPunct="1"/>
            <a:endParaRPr lang="en-US" altLang="en-US"/>
          </a:p>
          <a:p>
            <a:pPr marL="273050" indent="-273050" eaLnBrk="1" hangingPunct="1"/>
            <a:r>
              <a:rPr lang="vi-VN" altLang="en-US"/>
              <a:t>Giao </a:t>
            </a:r>
            <a:r>
              <a:rPr lang="vi-VN" altLang="en-US" dirty="0"/>
              <a:t>diện là </a:t>
            </a:r>
            <a:r>
              <a:rPr lang="vi-VN" altLang="en-US" b="1" dirty="0">
                <a:solidFill>
                  <a:srgbClr val="FF0000"/>
                </a:solidFill>
                <a:highlight>
                  <a:srgbClr val="FFFF00"/>
                </a:highlight>
              </a:rPr>
              <a:t>ràng buộc, giao ước </a:t>
            </a:r>
            <a:r>
              <a:rPr lang="vi-VN" altLang="en-US" dirty="0"/>
              <a:t>đảm bảo cho các lớp hay các cấu trúc sẽ thực hiện một điều gì đó theo hoạch định.</a:t>
            </a:r>
            <a:endParaRPr lang="en-US" altLang="en-US" dirty="0"/>
          </a:p>
          <a:p>
            <a:pPr marL="273050" indent="-273050" eaLnBrk="1" hangingPunct="1"/>
            <a:r>
              <a:rPr lang="en-US" altLang="en-US" dirty="0" err="1"/>
              <a:t>Mục</a:t>
            </a:r>
            <a:r>
              <a:rPr lang="en-US" altLang="en-US" dirty="0"/>
              <a:t> </a:t>
            </a:r>
            <a:r>
              <a:rPr lang="en-US" altLang="en-US" dirty="0" err="1"/>
              <a:t>đích</a:t>
            </a:r>
            <a:r>
              <a:rPr lang="en-US" altLang="en-US" dirty="0"/>
              <a:t> </a:t>
            </a:r>
            <a:r>
              <a:rPr lang="en-US" altLang="en-US" dirty="0" err="1"/>
              <a:t>của</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là</a:t>
            </a:r>
            <a:r>
              <a:rPr lang="en-US" altLang="en-US" dirty="0"/>
              <a:t> </a:t>
            </a:r>
            <a:r>
              <a:rPr lang="en-US" altLang="en-US" dirty="0" err="1">
                <a:solidFill>
                  <a:srgbClr val="FF0000"/>
                </a:solidFill>
              </a:rPr>
              <a:t>định</a:t>
            </a:r>
            <a:r>
              <a:rPr lang="en-US" altLang="en-US" dirty="0">
                <a:solidFill>
                  <a:srgbClr val="FF0000"/>
                </a:solidFill>
              </a:rPr>
              <a:t> </a:t>
            </a:r>
            <a:r>
              <a:rPr lang="en-US" altLang="en-US" dirty="0" err="1">
                <a:solidFill>
                  <a:srgbClr val="FF0000"/>
                </a:solidFill>
              </a:rPr>
              <a:t>nghĩa</a:t>
            </a:r>
            <a:r>
              <a:rPr lang="en-US" altLang="en-US" dirty="0">
                <a:solidFill>
                  <a:srgbClr val="FF0000"/>
                </a:solidFill>
              </a:rPr>
              <a:t> </a:t>
            </a:r>
            <a:r>
              <a:rPr lang="en-US" altLang="en-US" dirty="0" err="1">
                <a:solidFill>
                  <a:srgbClr val="FF0000"/>
                </a:solidFill>
              </a:rPr>
              <a:t>những</a:t>
            </a:r>
            <a:r>
              <a:rPr lang="en-US" altLang="en-US" dirty="0">
                <a:solidFill>
                  <a:srgbClr val="FF0000"/>
                </a:solidFill>
              </a:rPr>
              <a:t> </a:t>
            </a:r>
            <a:r>
              <a:rPr lang="en-US" altLang="en-US" dirty="0" err="1">
                <a:solidFill>
                  <a:srgbClr val="FF0000"/>
                </a:solidFill>
              </a:rPr>
              <a:t>khả</a:t>
            </a:r>
            <a:r>
              <a:rPr lang="en-US" altLang="en-US" dirty="0">
                <a:solidFill>
                  <a:srgbClr val="FF0000"/>
                </a:solidFill>
              </a:rPr>
              <a:t> </a:t>
            </a:r>
            <a:r>
              <a:rPr lang="en-US" altLang="en-US" dirty="0" err="1">
                <a:solidFill>
                  <a:srgbClr val="FF0000"/>
                </a:solidFill>
              </a:rPr>
              <a:t>năng</a:t>
            </a:r>
            <a:r>
              <a:rPr lang="en-US" altLang="en-US" dirty="0">
                <a:solidFill>
                  <a:srgbClr val="FF0000"/>
                </a:solidFill>
              </a:rPr>
              <a:t> </a:t>
            </a:r>
            <a:r>
              <a:rPr lang="en-US" altLang="en-US" dirty="0" err="1"/>
              <a:t>mà</a:t>
            </a:r>
            <a:r>
              <a:rPr lang="en-US" altLang="en-US" dirty="0"/>
              <a:t> </a:t>
            </a:r>
            <a:r>
              <a:rPr lang="en-US" altLang="en-US" dirty="0" err="1"/>
              <a:t>chúng</a:t>
            </a:r>
            <a:r>
              <a:rPr lang="en-US" altLang="en-US" dirty="0"/>
              <a:t> ta </a:t>
            </a:r>
            <a:r>
              <a:rPr lang="en-US" altLang="en-US" dirty="0" err="1"/>
              <a:t>muốn</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phải</a:t>
            </a:r>
            <a:r>
              <a:rPr lang="en-US" altLang="en-US" dirty="0"/>
              <a:t> </a:t>
            </a:r>
            <a:r>
              <a:rPr lang="en-US" altLang="en-US" dirty="0" err="1"/>
              <a:t>có</a:t>
            </a:r>
            <a:r>
              <a:rPr lang="en-US" altLang="en-US" dirty="0"/>
              <a:t> </a:t>
            </a:r>
            <a:r>
              <a:rPr lang="en-US" altLang="en-US" dirty="0" err="1"/>
              <a:t>sẳn</a:t>
            </a:r>
            <a:r>
              <a:rPr lang="en-US" altLang="en-US" dirty="0"/>
              <a:t>.</a:t>
            </a:r>
            <a:endParaRPr lang="vi-VN" altLang="en-US" dirty="0"/>
          </a:p>
          <a:p>
            <a:pPr marL="273050" indent="-273050" eaLnBrk="1" hangingPunct="1"/>
            <a:r>
              <a:rPr lang="en-US" altLang="en-US" dirty="0" err="1"/>
              <a:t>Khi</a:t>
            </a:r>
            <a:r>
              <a:rPr lang="en-US" altLang="en-US" dirty="0"/>
              <a:t> </a:t>
            </a:r>
            <a:r>
              <a:rPr lang="en-US" altLang="en-US" dirty="0" err="1"/>
              <a:t>một</a:t>
            </a:r>
            <a:r>
              <a:rPr lang="en-US" altLang="en-US" dirty="0"/>
              <a:t> </a:t>
            </a:r>
            <a:r>
              <a:rPr lang="en-US" altLang="en-US" dirty="0" err="1"/>
              <a:t>lớp</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một</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thì</a:t>
            </a:r>
            <a:r>
              <a:rPr lang="en-US" altLang="en-US" dirty="0"/>
              <a:t> </a:t>
            </a:r>
            <a:r>
              <a:rPr lang="en-US" altLang="en-US" dirty="0" err="1"/>
              <a:t>lớp</a:t>
            </a:r>
            <a:r>
              <a:rPr lang="en-US" altLang="en-US" dirty="0"/>
              <a:t> </a:t>
            </a:r>
            <a:r>
              <a:rPr lang="en-US" altLang="en-US" dirty="0" err="1"/>
              <a:t>này</a:t>
            </a:r>
            <a:r>
              <a:rPr lang="en-US" altLang="en-US" dirty="0"/>
              <a:t> </a:t>
            </a:r>
            <a:r>
              <a:rPr lang="en-US" altLang="en-US" dirty="0" err="1"/>
              <a:t>báo</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phần</a:t>
            </a:r>
            <a:r>
              <a:rPr lang="en-US" altLang="en-US" dirty="0"/>
              <a:t> client </a:t>
            </a:r>
            <a:r>
              <a:rPr lang="en-US" altLang="en-US" dirty="0" err="1"/>
              <a:t>biết</a:t>
            </a:r>
            <a:r>
              <a:rPr lang="en-US" altLang="en-US" dirty="0"/>
              <a:t> </a:t>
            </a:r>
            <a:r>
              <a:rPr lang="en-US" altLang="en-US" dirty="0" err="1"/>
              <a:t>rằng</a:t>
            </a:r>
            <a:r>
              <a:rPr lang="en-US" altLang="en-US" dirty="0"/>
              <a:t> </a:t>
            </a:r>
            <a:r>
              <a:rPr lang="en-US" altLang="en-US" dirty="0" err="1"/>
              <a:t>lớp</a:t>
            </a:r>
            <a:r>
              <a:rPr lang="en-US" altLang="en-US" dirty="0"/>
              <a:t> </a:t>
            </a:r>
            <a:r>
              <a:rPr lang="en-US" altLang="en-US" dirty="0" err="1"/>
              <a:t>này</a:t>
            </a:r>
            <a:r>
              <a:rPr lang="en-US" altLang="en-US" dirty="0"/>
              <a:t> </a:t>
            </a:r>
            <a:r>
              <a:rPr lang="en-US" altLang="en-US" dirty="0" err="1"/>
              <a:t>có</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sự</a:t>
            </a:r>
            <a:r>
              <a:rPr lang="en-US" altLang="en-US" dirty="0"/>
              <a:t> </a:t>
            </a:r>
            <a:r>
              <a:rPr lang="en-US" altLang="en-US" dirty="0" err="1"/>
              <a:t>kiện</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trong</a:t>
            </a:r>
            <a:r>
              <a:rPr lang="en-US" altLang="en-US" dirty="0"/>
              <a:t> </a:t>
            </a:r>
            <a:r>
              <a:rPr lang="en-US" altLang="en-US" dirty="0" err="1"/>
              <a:t>giao</a:t>
            </a:r>
            <a:r>
              <a:rPr lang="en-US" altLang="en-US" dirty="0"/>
              <a:t> </a:t>
            </a:r>
            <a:r>
              <a:rPr lang="en-US" altLang="en-US" dirty="0" err="1"/>
              <a:t>diện</a:t>
            </a:r>
            <a:r>
              <a:rPr lang="en-US" altLang="en-US" dirty="0"/>
              <a:t>.</a:t>
            </a:r>
            <a:endParaRPr lang="vi-VN" altLang="en-US" dirty="0"/>
          </a:p>
          <a:p>
            <a:pPr marL="273050" indent="-273050" eaLnBrk="1" hangingPunct="1"/>
            <a:r>
              <a:rPr lang="en-US" altLang="en-US" dirty="0" err="1"/>
              <a:t>Một</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đưa</a:t>
            </a:r>
            <a:r>
              <a:rPr lang="en-US" altLang="en-US" dirty="0"/>
              <a:t> ra </a:t>
            </a:r>
            <a:r>
              <a:rPr lang="en-US" altLang="en-US" dirty="0" err="1"/>
              <a:t>một</a:t>
            </a:r>
            <a:r>
              <a:rPr lang="en-US" altLang="en-US" dirty="0"/>
              <a:t> </a:t>
            </a:r>
            <a:r>
              <a:rPr lang="en-US" altLang="en-US" dirty="0" err="1"/>
              <a:t>sự</a:t>
            </a:r>
            <a:r>
              <a:rPr lang="en-US" altLang="en-US" dirty="0"/>
              <a:t> </a:t>
            </a:r>
            <a:r>
              <a:rPr lang="en-US" altLang="en-US" dirty="0" err="1"/>
              <a:t>thay</a:t>
            </a:r>
            <a:r>
              <a:rPr lang="en-US" altLang="en-US" dirty="0"/>
              <a:t> </a:t>
            </a:r>
            <a:r>
              <a:rPr lang="en-US" altLang="en-US" dirty="0" err="1"/>
              <a:t>thế</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trừu</a:t>
            </a:r>
            <a:r>
              <a:rPr lang="en-US" altLang="en-US" dirty="0"/>
              <a:t> </a:t>
            </a:r>
            <a:r>
              <a:rPr lang="en-US" altLang="en-US" dirty="0" err="1"/>
              <a:t>tượng</a:t>
            </a:r>
            <a:r>
              <a:rPr lang="en-US" altLang="en-US" dirty="0"/>
              <a:t> </a:t>
            </a:r>
            <a:r>
              <a:rPr lang="en-US" altLang="en-US" dirty="0" err="1"/>
              <a:t>để</a:t>
            </a:r>
            <a:r>
              <a:rPr lang="en-US" altLang="en-US" dirty="0"/>
              <a:t> </a:t>
            </a:r>
            <a:r>
              <a:rPr lang="en-US" altLang="en-US" dirty="0" err="1"/>
              <a:t>tạo</a:t>
            </a:r>
            <a:r>
              <a:rPr lang="en-US" altLang="en-US" dirty="0"/>
              <a:t> ra </a:t>
            </a:r>
            <a:r>
              <a:rPr lang="en-US" altLang="en-US" dirty="0" err="1"/>
              <a:t>các</a:t>
            </a:r>
            <a:r>
              <a:rPr lang="en-US" altLang="en-US" dirty="0"/>
              <a:t> </a:t>
            </a:r>
            <a:r>
              <a:rPr lang="en-US" altLang="en-US" dirty="0" err="1"/>
              <a:t>sự</a:t>
            </a:r>
            <a:r>
              <a:rPr lang="en-US" altLang="en-US" dirty="0"/>
              <a:t> </a:t>
            </a:r>
            <a:r>
              <a:rPr lang="en-US" altLang="en-US" dirty="0" err="1"/>
              <a:t>ràng</a:t>
            </a:r>
            <a:r>
              <a:rPr lang="en-US" altLang="en-US" dirty="0"/>
              <a:t> </a:t>
            </a:r>
            <a:r>
              <a:rPr lang="en-US" altLang="en-US" dirty="0" err="1"/>
              <a:t>buộc</a:t>
            </a:r>
            <a:r>
              <a:rPr lang="en-US" altLang="en-US" dirty="0"/>
              <a:t> </a:t>
            </a:r>
            <a:r>
              <a:rPr lang="en-US" altLang="en-US" dirty="0" err="1"/>
              <a:t>giữa</a:t>
            </a:r>
            <a:r>
              <a:rPr lang="en-US" altLang="en-US" dirty="0"/>
              <a:t> </a:t>
            </a:r>
            <a:r>
              <a:rPr lang="en-US" altLang="en-US" dirty="0" err="1"/>
              <a:t>những</a:t>
            </a:r>
            <a:r>
              <a:rPr lang="en-US" altLang="en-US" dirty="0"/>
              <a:t> </a:t>
            </a:r>
            <a:r>
              <a:rPr lang="en-US" altLang="en-US" dirty="0" err="1"/>
              <a:t>lớp</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phần</a:t>
            </a:r>
            <a:r>
              <a:rPr lang="en-US" altLang="en-US" dirty="0"/>
              <a:t> client </a:t>
            </a:r>
            <a:r>
              <a:rPr lang="en-US" altLang="en-US" dirty="0" err="1"/>
              <a:t>của</a:t>
            </a:r>
            <a:r>
              <a:rPr lang="en-US" altLang="en-US" dirty="0"/>
              <a:t> </a:t>
            </a:r>
            <a:r>
              <a:rPr lang="en-US" altLang="en-US" dirty="0" err="1"/>
              <a:t>nó</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giữa</a:t>
            </a:r>
            <a:r>
              <a:rPr lang="en-US" altLang="en-US" dirty="0"/>
              <a:t> </a:t>
            </a:r>
            <a:r>
              <a:rPr lang="en-US" altLang="en-US" dirty="0" err="1"/>
              <a:t>người</a:t>
            </a:r>
            <a:r>
              <a:rPr lang="en-US" altLang="en-US" dirty="0"/>
              <a:t> </a:t>
            </a:r>
            <a:r>
              <a:rPr lang="en-US" altLang="en-US" dirty="0" err="1"/>
              <a:t>tạo</a:t>
            </a:r>
            <a:r>
              <a:rPr lang="en-US" altLang="en-US" dirty="0"/>
              <a:t> ra </a:t>
            </a:r>
            <a:r>
              <a:rPr lang="en-US" altLang="en-US" dirty="0" err="1"/>
              <a:t>lớp</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lớp</a:t>
            </a:r>
            <a:r>
              <a:rPr lang="en-US" altLang="en-US" dirty="0"/>
              <a:t>.</a:t>
            </a:r>
            <a:endParaRPr lang="vi-VN" altLang="en-US" dirty="0"/>
          </a:p>
        </p:txBody>
      </p:sp>
      <p:sp>
        <p:nvSpPr>
          <p:cNvPr id="176132" name="Slide Number Placeholder 1">
            <a:extLst>
              <a:ext uri="{FF2B5EF4-FFF2-40B4-BE49-F238E27FC236}">
                <a16:creationId xmlns:a16="http://schemas.microsoft.com/office/drawing/2014/main" id="{53558171-4009-41A5-8883-5C5FE8B526B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E6D7F02-F150-4BAE-B536-243893876580}"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3</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ox(in)">
                                      <p:cBhvr>
                                        <p:cTn id="7" dur="10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box(in)">
                                      <p:cBhvr>
                                        <p:cTn id="12" dur="1000"/>
                                        <p:tgtEl>
                                          <p:spTgt spid="64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box(in)">
                                      <p:cBhvr>
                                        <p:cTn id="17" dur="1000"/>
                                        <p:tgtEl>
                                          <p:spTgt spid="64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box(in)">
                                      <p:cBhvr>
                                        <p:cTn id="22" dur="10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Content Placeholder 2">
            <a:extLst>
              <a:ext uri="{FF2B5EF4-FFF2-40B4-BE49-F238E27FC236}">
                <a16:creationId xmlns:a16="http://schemas.microsoft.com/office/drawing/2014/main" id="{0E708408-0C4C-4F01-9253-10D5EBED3A42}"/>
              </a:ext>
            </a:extLst>
          </p:cNvPr>
          <p:cNvSpPr>
            <a:spLocks noGrp="1" noChangeArrowheads="1"/>
          </p:cNvSpPr>
          <p:nvPr>
            <p:ph idx="1"/>
          </p:nvPr>
        </p:nvSpPr>
        <p:spPr>
          <a:xfrm>
            <a:off x="1981200" y="714376"/>
            <a:ext cx="8229600" cy="5610225"/>
          </a:xfrm>
        </p:spPr>
        <p:txBody>
          <a:bodyPr/>
          <a:lstStyle/>
          <a:p>
            <a:pPr marL="273050" indent="-273050" eaLnBrk="1" hangingPunct="1"/>
            <a:r>
              <a:rPr lang="en-US" altLang="en-US"/>
              <a:t>Những ràng buộc này được khai báo bằng cách sử dụng từ khóa </a:t>
            </a:r>
            <a:r>
              <a:rPr lang="en-US" altLang="en-US" b="1">
                <a:solidFill>
                  <a:srgbClr val="00B0F0"/>
                </a:solidFill>
              </a:rPr>
              <a:t>interface</a:t>
            </a:r>
            <a:r>
              <a:rPr lang="en-US" altLang="en-US"/>
              <a:t>, </a:t>
            </a:r>
            <a:r>
              <a:rPr lang="en-US" altLang="en-US">
                <a:solidFill>
                  <a:srgbClr val="FFC000"/>
                </a:solidFill>
              </a:rPr>
              <a:t>từ khóa này khai báo một kiểu dữ liệu tham chiếu để đóng gói các ràng buộc</a:t>
            </a:r>
            <a:r>
              <a:rPr lang="en-US" altLang="en-US"/>
              <a:t>.</a:t>
            </a:r>
          </a:p>
          <a:p>
            <a:pPr marL="273050" indent="-273050" eaLnBrk="1" hangingPunct="1"/>
            <a:r>
              <a:rPr lang="en-US" altLang="en-US"/>
              <a:t>Về mặt cú pháp, giao diện cũng như một lớp trừu tượng chứa các phương thức trừu tượng.</a:t>
            </a:r>
          </a:p>
          <a:p>
            <a:pPr marL="273050" indent="-273050" eaLnBrk="1" hangingPunct="1"/>
            <a:r>
              <a:rPr lang="en-US" altLang="en-US"/>
              <a:t>Một lớp trừu tượng được dùng làm lớp cơ sở cho một họ các lớp dẫn xuất từ nó. </a:t>
            </a:r>
            <a:r>
              <a:rPr lang="en-US" altLang="en-US">
                <a:highlight>
                  <a:srgbClr val="FFFF00"/>
                </a:highlight>
              </a:rPr>
              <a:t>Trong khi giao diện là sự trộn lẫn với các cây kế thừa khác.</a:t>
            </a:r>
          </a:p>
          <a:p>
            <a:pPr marL="273050" indent="-273050" eaLnBrk="1" hangingPunct="1"/>
            <a:r>
              <a:rPr lang="en-US" altLang="en-US" i="1">
                <a:solidFill>
                  <a:srgbClr val="FFC000"/>
                </a:solidFill>
              </a:rPr>
              <a:t>Khi một lớp thực thi một giao diện, lớp này phải thực thi tất cả các phương thức của giao diện. Đây là một bắt buộc mà các lớp phải thực hiện. Có nghĩa là :lớp sẽ tuân thủ mọi điều khoản giao ước đã được định nghĩa bởi giao diện</a:t>
            </a:r>
            <a:r>
              <a:rPr lang="en-US" altLang="en-US"/>
              <a:t>. </a:t>
            </a:r>
            <a:br>
              <a:rPr lang="en-US" altLang="en-US"/>
            </a:br>
            <a:endParaRPr lang="vi-VN" altLang="en-US"/>
          </a:p>
        </p:txBody>
      </p:sp>
      <p:sp>
        <p:nvSpPr>
          <p:cNvPr id="178179" name="Slide Number Placeholder 1">
            <a:extLst>
              <a:ext uri="{FF2B5EF4-FFF2-40B4-BE49-F238E27FC236}">
                <a16:creationId xmlns:a16="http://schemas.microsoft.com/office/drawing/2014/main" id="{5AC2F86F-B0AF-41F9-AC9B-8E734084C6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76E4B57-3C36-43B7-B0CC-3903D4E76F4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4</a:t>
            </a:fld>
            <a:endParaRPr lang="vi-VN" altLang="en-US" sz="2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Content Placeholder 2">
            <a:extLst>
              <a:ext uri="{FF2B5EF4-FFF2-40B4-BE49-F238E27FC236}">
                <a16:creationId xmlns:a16="http://schemas.microsoft.com/office/drawing/2014/main" id="{39CECEE9-FE67-42BD-895B-E3439E932710}"/>
              </a:ext>
            </a:extLst>
          </p:cNvPr>
          <p:cNvSpPr>
            <a:spLocks noGrp="1" noChangeArrowheads="1"/>
          </p:cNvSpPr>
          <p:nvPr>
            <p:ph idx="1"/>
          </p:nvPr>
        </p:nvSpPr>
        <p:spPr>
          <a:xfrm>
            <a:off x="1562101" y="1590676"/>
            <a:ext cx="4557713" cy="3998913"/>
          </a:xfrm>
        </p:spPr>
        <p:txBody>
          <a:bodyPr/>
          <a:lstStyle/>
          <a:p>
            <a:r>
              <a:rPr lang="en-US" altLang="en-US"/>
              <a:t>Interface: Barkable, Runable, Flyable, Swimable.</a:t>
            </a:r>
          </a:p>
          <a:p>
            <a:r>
              <a:rPr lang="en-US" altLang="en-US"/>
              <a:t>Abstract class Animal và các sub class: Bolt, AngryBird và Nemo.</a:t>
            </a:r>
          </a:p>
          <a:p>
            <a:r>
              <a:rPr lang="en-US" altLang="en-US"/>
              <a:t>Abstract class Machine và các sub class: McQueen, Siddeley.</a:t>
            </a:r>
          </a:p>
          <a:p>
            <a:endParaRPr lang="en-US" altLang="en-US"/>
          </a:p>
        </p:txBody>
      </p:sp>
      <p:sp>
        <p:nvSpPr>
          <p:cNvPr id="180227" name="Slide Number Placeholder 3">
            <a:extLst>
              <a:ext uri="{FF2B5EF4-FFF2-40B4-BE49-F238E27FC236}">
                <a16:creationId xmlns:a16="http://schemas.microsoft.com/office/drawing/2014/main" id="{3CB85757-7959-4789-BC42-4B9E0738EBB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989D94B-46CC-487B-B7A0-BBE7082F956D}"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5</a:t>
            </a:fld>
            <a:endParaRPr lang="vi-VN" altLang="en-US" sz="2800">
              <a:solidFill>
                <a:srgbClr val="FFFFFF"/>
              </a:solidFill>
              <a:latin typeface="Arial" panose="020B0604020202020204" pitchFamily="34" charset="0"/>
            </a:endParaRPr>
          </a:p>
        </p:txBody>
      </p:sp>
      <p:sp>
        <p:nvSpPr>
          <p:cNvPr id="180228" name="AutoShape 2">
            <a:extLst>
              <a:ext uri="{FF2B5EF4-FFF2-40B4-BE49-F238E27FC236}">
                <a16:creationId xmlns:a16="http://schemas.microsoft.com/office/drawing/2014/main" id="{97124F01-7AE6-4EA7-BE48-A21F037B4A84}"/>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eaLnBrk="0" fontAlgn="base" hangingPunct="0">
              <a:spcBef>
                <a:spcPct val="0"/>
              </a:spcBef>
              <a:spcAft>
                <a:spcPct val="0"/>
              </a:spcAft>
              <a:buClrTx/>
              <a:buSzTx/>
              <a:buNone/>
            </a:pPr>
            <a:endParaRPr lang="en-US" altLang="en-US" sz="1800">
              <a:solidFill>
                <a:prstClr val="white"/>
              </a:solidFill>
            </a:endParaRPr>
          </a:p>
        </p:txBody>
      </p:sp>
      <p:sp>
        <p:nvSpPr>
          <p:cNvPr id="180229" name="AutoShape 6">
            <a:extLst>
              <a:ext uri="{FF2B5EF4-FFF2-40B4-BE49-F238E27FC236}">
                <a16:creationId xmlns:a16="http://schemas.microsoft.com/office/drawing/2014/main" id="{3A0C625F-D314-4223-BC12-D3B9A241596F}"/>
              </a:ext>
            </a:extLst>
          </p:cNvPr>
          <p:cNvSpPr>
            <a:spLocks noChangeAspect="1" noChangeArrowheads="1"/>
          </p:cNvSpPr>
          <p:nvPr/>
        </p:nvSpPr>
        <p:spPr bwMode="auto">
          <a:xfrm>
            <a:off x="60960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eaLnBrk="0" fontAlgn="base" hangingPunct="0">
              <a:spcBef>
                <a:spcPct val="0"/>
              </a:spcBef>
              <a:spcAft>
                <a:spcPct val="0"/>
              </a:spcAft>
              <a:buClrTx/>
              <a:buSzTx/>
              <a:buNone/>
            </a:pPr>
            <a:endParaRPr lang="en-US" altLang="en-US" sz="1800">
              <a:solidFill>
                <a:prstClr val="white"/>
              </a:solidFill>
            </a:endParaRPr>
          </a:p>
        </p:txBody>
      </p:sp>
      <p:pic>
        <p:nvPicPr>
          <p:cNvPr id="180230" name="Picture 7">
            <a:extLst>
              <a:ext uri="{FF2B5EF4-FFF2-40B4-BE49-F238E27FC236}">
                <a16:creationId xmlns:a16="http://schemas.microsoft.com/office/drawing/2014/main" id="{E9BE7B0C-E36B-4799-B1D6-A0FEAEA24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275" y="1273176"/>
            <a:ext cx="39830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Content Placeholder 2">
            <a:extLst>
              <a:ext uri="{FF2B5EF4-FFF2-40B4-BE49-F238E27FC236}">
                <a16:creationId xmlns:a16="http://schemas.microsoft.com/office/drawing/2014/main" id="{28E964BC-53D7-4C51-86D9-5A0E4DDD4438}"/>
              </a:ext>
            </a:extLst>
          </p:cNvPr>
          <p:cNvSpPr>
            <a:spLocks noGrp="1" noChangeArrowheads="1"/>
          </p:cNvSpPr>
          <p:nvPr>
            <p:ph idx="1"/>
          </p:nvPr>
        </p:nvSpPr>
        <p:spPr>
          <a:xfrm>
            <a:off x="1981200" y="571500"/>
            <a:ext cx="8229600" cy="5753100"/>
          </a:xfrm>
        </p:spPr>
        <p:txBody>
          <a:bodyPr/>
          <a:lstStyle/>
          <a:p>
            <a:pPr eaLnBrk="1" hangingPunct="1">
              <a:defRPr/>
            </a:pPr>
            <a:endParaRPr lang="en-US" altLang="en-US" dirty="0"/>
          </a:p>
          <a:p>
            <a:pPr eaLnBrk="1" hangingPunct="1">
              <a:defRPr/>
            </a:pPr>
            <a:r>
              <a:rPr lang="en-US" altLang="en-US" dirty="0" err="1"/>
              <a:t>Vì</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giao</a:t>
            </a:r>
            <a:r>
              <a:rPr lang="en-US" altLang="en-US" dirty="0"/>
              <a:t> </a:t>
            </a:r>
            <a:r>
              <a:rPr lang="en-US" altLang="en-US" dirty="0" err="1"/>
              <a:t>ước</a:t>
            </a:r>
            <a:r>
              <a:rPr lang="en-US" altLang="en-US" dirty="0"/>
              <a:t> </a:t>
            </a:r>
            <a:r>
              <a:rPr lang="en-US" altLang="en-US" dirty="0" err="1"/>
              <a:t>nên</a:t>
            </a:r>
            <a:r>
              <a:rPr lang="en-US" altLang="en-US" dirty="0"/>
              <a:t> </a:t>
            </a:r>
            <a:r>
              <a:rPr lang="en-US" altLang="en-US" dirty="0" err="1"/>
              <a:t>hai</a:t>
            </a:r>
            <a:r>
              <a:rPr lang="en-US" altLang="en-US" dirty="0"/>
              <a:t> </a:t>
            </a:r>
            <a:r>
              <a:rPr lang="en-US" altLang="en-US" dirty="0" err="1"/>
              <a:t>bên</a:t>
            </a:r>
            <a:r>
              <a:rPr lang="en-US" altLang="en-US" dirty="0"/>
              <a:t> </a:t>
            </a:r>
            <a:r>
              <a:rPr lang="en-US" altLang="en-US" dirty="0" err="1"/>
              <a:t>phải</a:t>
            </a:r>
            <a:r>
              <a:rPr lang="en-US" altLang="en-US" dirty="0"/>
              <a:t> </a:t>
            </a:r>
            <a:r>
              <a:rPr lang="en-US" altLang="en-US" dirty="0" err="1"/>
              <a:t>tuân</a:t>
            </a:r>
            <a:r>
              <a:rPr lang="en-US" altLang="en-US" dirty="0"/>
              <a:t> </a:t>
            </a:r>
            <a:r>
              <a:rPr lang="en-US" altLang="en-US" dirty="0" err="1"/>
              <a:t>thủ</a:t>
            </a:r>
            <a:r>
              <a:rPr lang="en-US" altLang="en-US" dirty="0"/>
              <a:t> : </a:t>
            </a:r>
            <a:r>
              <a:rPr lang="en-US" altLang="en-US" dirty="0" err="1"/>
              <a:t>người</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không</a:t>
            </a:r>
            <a:r>
              <a:rPr lang="en-US" altLang="en-US" dirty="0"/>
              <a:t> </a:t>
            </a:r>
            <a:r>
              <a:rPr lang="en-US" altLang="en-US" dirty="0" err="1"/>
              <a:t>được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người</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phải</a:t>
            </a:r>
            <a:r>
              <a:rPr lang="en-US" altLang="en-US" dirty="0"/>
              <a:t> </a:t>
            </a:r>
            <a:r>
              <a:rPr lang="en-US" altLang="en-US" dirty="0" err="1"/>
              <a:t>làm</a:t>
            </a:r>
            <a:r>
              <a:rPr lang="en-US" altLang="en-US" dirty="0"/>
              <a:t> </a:t>
            </a:r>
            <a:r>
              <a:rPr lang="en-US" altLang="en-US" dirty="0" err="1"/>
              <a:t>đúng</a:t>
            </a:r>
            <a:r>
              <a:rPr lang="en-US" altLang="en-US" dirty="0"/>
              <a:t> </a:t>
            </a:r>
            <a:r>
              <a:rPr lang="en-US" altLang="en-US" dirty="0" err="1"/>
              <a:t>theo</a:t>
            </a:r>
            <a:r>
              <a:rPr lang="en-US" altLang="en-US" dirty="0"/>
              <a:t> </a:t>
            </a:r>
            <a:r>
              <a:rPr lang="en-US" altLang="en-US" dirty="0" err="1"/>
              <a:t>những</a:t>
            </a:r>
            <a:r>
              <a:rPr lang="en-US" altLang="en-US" dirty="0"/>
              <a:t> </a:t>
            </a:r>
            <a:r>
              <a:rPr lang="en-US" altLang="en-US" dirty="0" err="1"/>
              <a:t>gì</a:t>
            </a:r>
            <a:r>
              <a:rPr lang="en-US" altLang="en-US" dirty="0"/>
              <a:t> </a:t>
            </a:r>
            <a:r>
              <a:rPr lang="en-US" altLang="en-US" dirty="0" err="1"/>
              <a:t>đã</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trong</a:t>
            </a:r>
            <a:r>
              <a:rPr lang="en-US" altLang="en-US" dirty="0"/>
              <a:t> </a:t>
            </a:r>
            <a:r>
              <a:rPr lang="en-US" altLang="en-US" dirty="0" err="1"/>
              <a:t>giao</a:t>
            </a:r>
            <a:r>
              <a:rPr lang="en-US" altLang="en-US" dirty="0"/>
              <a:t> </a:t>
            </a:r>
            <a:r>
              <a:rPr lang="en-US" altLang="en-US" dirty="0" err="1"/>
              <a:t>diện</a:t>
            </a:r>
            <a:r>
              <a:rPr lang="en-US" altLang="en-US" dirty="0"/>
              <a:t>.</a:t>
            </a:r>
          </a:p>
          <a:p>
            <a:pPr eaLnBrk="1" hangingPunct="1">
              <a:defRPr/>
            </a:pPr>
            <a:r>
              <a:rPr lang="en-US" altLang="en-US" dirty="0" err="1"/>
              <a:t>Một</a:t>
            </a:r>
            <a:r>
              <a:rPr lang="en-US" altLang="en-US" dirty="0"/>
              <a:t> </a:t>
            </a:r>
            <a:r>
              <a:rPr lang="en-US" altLang="en-US" dirty="0" err="1"/>
              <a:t>lớp</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triển</a:t>
            </a:r>
            <a:r>
              <a:rPr lang="en-US" altLang="en-US" dirty="0"/>
              <a:t> </a:t>
            </a:r>
            <a:r>
              <a:rPr lang="en-US" altLang="en-US" dirty="0" err="1"/>
              <a:t>khai</a:t>
            </a:r>
            <a:r>
              <a:rPr lang="en-US" altLang="en-US" dirty="0"/>
              <a:t> </a:t>
            </a:r>
            <a:r>
              <a:rPr lang="en-US" altLang="en-US" dirty="0" err="1"/>
              <a:t>cùng</a:t>
            </a:r>
            <a:r>
              <a:rPr lang="en-US" altLang="en-US" dirty="0"/>
              <a:t> </a:t>
            </a:r>
            <a:r>
              <a:rPr lang="en-US" altLang="en-US" dirty="0" err="1"/>
              <a:t>lúc</a:t>
            </a:r>
            <a:r>
              <a:rPr lang="en-US" altLang="en-US" dirty="0"/>
              <a:t> </a:t>
            </a:r>
            <a:r>
              <a:rPr lang="en-US" altLang="en-US" dirty="0" err="1"/>
              <a:t>nhiều</a:t>
            </a:r>
            <a:r>
              <a:rPr lang="en-US" altLang="en-US" dirty="0"/>
              <a:t> </a:t>
            </a:r>
            <a:r>
              <a:rPr lang="en-US" altLang="en-US" dirty="0" err="1"/>
              <a:t>giao</a:t>
            </a:r>
            <a:r>
              <a:rPr lang="en-US" altLang="en-US" dirty="0"/>
              <a:t> </a:t>
            </a:r>
            <a:r>
              <a:rPr lang="en-US" altLang="en-US" dirty="0" err="1"/>
              <a:t>diện</a:t>
            </a:r>
            <a:r>
              <a:rPr lang="en-US" altLang="en-US" dirty="0"/>
              <a:t>.</a:t>
            </a:r>
          </a:p>
          <a:p>
            <a:pPr eaLnBrk="1" hangingPunct="1">
              <a:defRPr/>
            </a:pPr>
            <a:r>
              <a:rPr lang="vi-VN" altLang="en-US" dirty="0"/>
              <a:t>Interface định nghĩa phần </a:t>
            </a:r>
            <a:r>
              <a:rPr lang="vi-VN" altLang="en-US" i="1" dirty="0">
                <a:solidFill>
                  <a:srgbClr val="FFC000"/>
                </a:solidFill>
              </a:rPr>
              <a:t>"</a:t>
            </a:r>
            <a:r>
              <a:rPr lang="vi-VN" altLang="en-US" b="1" i="1" dirty="0">
                <a:solidFill>
                  <a:srgbClr val="FFC000"/>
                </a:solidFill>
              </a:rPr>
              <a:t>Là gì</a:t>
            </a:r>
            <a:r>
              <a:rPr lang="vi-VN" altLang="en-US" i="1" dirty="0">
                <a:solidFill>
                  <a:srgbClr val="FFC000"/>
                </a:solidFill>
              </a:rPr>
              <a:t>" </a:t>
            </a:r>
            <a:r>
              <a:rPr lang="vi-VN" altLang="en-US" dirty="0"/>
              <a:t>của giao ước và các lớp </a:t>
            </a:r>
            <a:r>
              <a:rPr lang="en-US" altLang="en-US" dirty="0" err="1"/>
              <a:t>triển</a:t>
            </a:r>
            <a:r>
              <a:rPr lang="en-US" altLang="en-US" dirty="0"/>
              <a:t> </a:t>
            </a:r>
            <a:r>
              <a:rPr lang="en-US" altLang="en-US" dirty="0" err="1"/>
              <a:t>khai</a:t>
            </a:r>
            <a:r>
              <a:rPr lang="vi-VN" altLang="en-US" dirty="0"/>
              <a:t> định nghĩa phần </a:t>
            </a:r>
            <a:r>
              <a:rPr lang="vi-VN" altLang="en-US" b="1" i="1" dirty="0"/>
              <a:t>"</a:t>
            </a:r>
            <a:r>
              <a:rPr lang="vi-VN" altLang="en-US" b="1" i="1" dirty="0">
                <a:solidFill>
                  <a:schemeClr val="accent1">
                    <a:lumMod val="60000"/>
                    <a:lumOff val="40000"/>
                  </a:schemeClr>
                </a:solidFill>
              </a:rPr>
              <a:t>Cách nào</a:t>
            </a:r>
            <a:r>
              <a:rPr lang="vi-VN" altLang="en-US" b="1" i="1" dirty="0"/>
              <a:t>" </a:t>
            </a:r>
            <a:r>
              <a:rPr lang="vi-VN" altLang="en-US" dirty="0"/>
              <a:t>của giao ước đó.</a:t>
            </a:r>
            <a:endParaRPr lang="en-US" altLang="en-US" dirty="0"/>
          </a:p>
          <a:p>
            <a:pPr eaLnBrk="1" hangingPunct="1">
              <a:defRPr/>
            </a:pPr>
            <a:endParaRPr lang="en-US" altLang="en-US" dirty="0"/>
          </a:p>
          <a:p>
            <a:pPr eaLnBrk="1" hangingPunct="1">
              <a:defRPr/>
            </a:pPr>
            <a:endParaRPr lang="vi-VN" altLang="en-US" dirty="0"/>
          </a:p>
        </p:txBody>
      </p:sp>
      <p:sp>
        <p:nvSpPr>
          <p:cNvPr id="182276" name="Slide Number Placeholder 1">
            <a:extLst>
              <a:ext uri="{FF2B5EF4-FFF2-40B4-BE49-F238E27FC236}">
                <a16:creationId xmlns:a16="http://schemas.microsoft.com/office/drawing/2014/main" id="{B9DFF423-3D52-4A6A-852C-EDD6571AB15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92C6DE4-9E9E-4C7A-B924-36F19535129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6</a:t>
            </a:fld>
            <a:endParaRPr lang="vi-VN" altLang="en-US" sz="2800">
              <a:solidFill>
                <a:srgbClr val="FFFFFF"/>
              </a:solidFill>
              <a:latin typeface="Arial" panose="020B0604020202020204" pitchFamily="34" charset="0"/>
            </a:endParaRPr>
          </a:p>
        </p:txBody>
      </p:sp>
      <p:sp>
        <p:nvSpPr>
          <p:cNvPr id="4" name="Subtitle 6">
            <a:extLst>
              <a:ext uri="{FF2B5EF4-FFF2-40B4-BE49-F238E27FC236}">
                <a16:creationId xmlns:a16="http://schemas.microsoft.com/office/drawing/2014/main" id="{82FE9BEE-CB21-439D-B5BA-157A125D3766}"/>
              </a:ext>
            </a:extLst>
          </p:cNvPr>
          <p:cNvSpPr txBox="1">
            <a:spLocks/>
          </p:cNvSpPr>
          <p:nvPr/>
        </p:nvSpPr>
        <p:spPr bwMode="auto">
          <a:xfrm>
            <a:off x="1952625" y="3714750"/>
            <a:ext cx="8229600" cy="2732088"/>
          </a:xfrm>
          <a:prstGeom prst="rect">
            <a:avLst/>
          </a:prstGeom>
          <a:solidFill>
            <a:srgbClr val="FFFFCC"/>
          </a:solidFill>
          <a:ln w="9525">
            <a:noFill/>
            <a:miter lim="800000"/>
            <a:headEnd/>
            <a:tailEnd/>
          </a:ln>
        </p:spPr>
        <p:txBody>
          <a:bodyPr/>
          <a:lstStyle/>
          <a:p>
            <a:pPr defTabSz="457200">
              <a:buClr>
                <a:srgbClr val="008000"/>
              </a:buClr>
              <a:buSzPct val="75000"/>
              <a:defRPr/>
            </a:pPr>
            <a:r>
              <a:rPr lang="vi-VN" sz="1200" kern="0">
                <a:solidFill>
                  <a:srgbClr val="0000FF"/>
                </a:solidFill>
                <a:latin typeface="Courier New" pitchFamily="49" charset="0"/>
                <a:cs typeface="Courier New" pitchFamily="49" charset="0"/>
              </a:rPr>
              <a:t>public interface </a:t>
            </a:r>
            <a:r>
              <a:rPr lang="vi-VN" sz="1200" kern="0">
                <a:solidFill>
                  <a:srgbClr val="2B91AF"/>
                </a:solidFill>
                <a:latin typeface="Courier New" pitchFamily="49" charset="0"/>
                <a:cs typeface="Courier New" pitchFamily="49" charset="0"/>
              </a:rPr>
              <a:t>IUIControl</a:t>
            </a:r>
          </a:p>
          <a:p>
            <a:pPr defTabSz="457200">
              <a:buClr>
                <a:srgbClr val="008000"/>
              </a:buClr>
              <a:buSzPct val="75000"/>
              <a:defRPr/>
            </a:pPr>
            <a:r>
              <a:rPr lang="vi-VN" sz="1200" kern="0">
                <a:solidFill>
                  <a:srgbClr val="000000"/>
                </a:solidFill>
                <a:latin typeface="Courier New" pitchFamily="49" charset="0"/>
                <a:cs typeface="Courier New" pitchFamily="49" charset="0"/>
              </a:rPr>
              <a:t>{</a:t>
            </a:r>
          </a:p>
          <a:p>
            <a:pPr defTabSz="457200">
              <a:buClr>
                <a:srgbClr val="008000"/>
              </a:buClr>
              <a:buSzPct val="75000"/>
              <a:defRPr/>
            </a:pPr>
            <a:r>
              <a:rPr lang="vi-VN" sz="1200" kern="0">
                <a:solidFill>
                  <a:srgbClr val="2B91AF"/>
                </a:solidFill>
                <a:latin typeface="Courier New" pitchFamily="49" charset="0"/>
                <a:cs typeface="Courier New" pitchFamily="49" charset="0"/>
              </a:rPr>
              <a:t>    </a:t>
            </a:r>
            <a:r>
              <a:rPr lang="vi-VN" sz="1200" kern="0">
                <a:solidFill>
                  <a:srgbClr val="0000FF"/>
                </a:solidFill>
                <a:latin typeface="Courier New" pitchFamily="49" charset="0"/>
                <a:cs typeface="Courier New" pitchFamily="49" charset="0"/>
              </a:rPr>
              <a:t>void </a:t>
            </a:r>
            <a:r>
              <a:rPr lang="vi-VN" sz="1200" kern="0">
                <a:solidFill>
                  <a:srgbClr val="010001"/>
                </a:solidFill>
                <a:latin typeface="Courier New" pitchFamily="49" charset="0"/>
                <a:cs typeface="Courier New" pitchFamily="49" charset="0"/>
              </a:rPr>
              <a:t>Paint();</a:t>
            </a:r>
          </a:p>
          <a:p>
            <a:pPr defTabSz="457200">
              <a:buClr>
                <a:srgbClr val="008000"/>
              </a:buClr>
              <a:buSzPct val="75000"/>
              <a:defRPr/>
            </a:pPr>
            <a:r>
              <a:rPr lang="vi-VN" sz="1200" kern="0">
                <a:solidFill>
                  <a:srgbClr val="010001"/>
                </a:solidFill>
                <a:latin typeface="Courier New" pitchFamily="49" charset="0"/>
                <a:cs typeface="Courier New" pitchFamily="49" charset="0"/>
              </a:rPr>
              <a:t>}</a:t>
            </a:r>
          </a:p>
          <a:p>
            <a:pPr defTabSz="457200">
              <a:buClr>
                <a:srgbClr val="008000"/>
              </a:buClr>
              <a:buSzPct val="75000"/>
              <a:defRPr/>
            </a:pPr>
            <a:r>
              <a:rPr lang="vi-VN" sz="1200" kern="0">
                <a:solidFill>
                  <a:srgbClr val="0000FF"/>
                </a:solidFill>
                <a:latin typeface="Courier New" pitchFamily="49" charset="0"/>
                <a:cs typeface="Courier New" pitchFamily="49" charset="0"/>
              </a:rPr>
              <a:t>public class </a:t>
            </a:r>
            <a:r>
              <a:rPr lang="vi-VN" sz="1200" kern="0">
                <a:solidFill>
                  <a:srgbClr val="2B91AF"/>
                </a:solidFill>
                <a:latin typeface="Courier New" pitchFamily="49" charset="0"/>
                <a:cs typeface="Courier New" pitchFamily="49" charset="0"/>
              </a:rPr>
              <a:t>Button : IUIControl</a:t>
            </a:r>
          </a:p>
          <a:p>
            <a:pPr defTabSz="457200">
              <a:buClr>
                <a:srgbClr val="008000"/>
              </a:buClr>
              <a:buSzPct val="75000"/>
              <a:defRPr/>
            </a:pPr>
            <a:r>
              <a:rPr lang="vi-VN" sz="1200" kern="0">
                <a:solidFill>
                  <a:srgbClr val="000000"/>
                </a:solidFill>
                <a:latin typeface="Courier New" pitchFamily="49" charset="0"/>
                <a:cs typeface="Courier New" pitchFamily="49" charset="0"/>
              </a:rPr>
              <a:t>{</a:t>
            </a:r>
          </a:p>
          <a:p>
            <a:pPr defTabSz="457200">
              <a:buClr>
                <a:srgbClr val="008000"/>
              </a:buClr>
              <a:buSzPct val="75000"/>
              <a:defRPr/>
            </a:pPr>
            <a:r>
              <a:rPr lang="en-US" sz="1200" kern="0">
                <a:solidFill>
                  <a:srgbClr val="2B91AF"/>
                </a:solidFill>
                <a:latin typeface="Courier New" pitchFamily="49" charset="0"/>
                <a:cs typeface="Courier New" pitchFamily="49" charset="0"/>
              </a:rPr>
              <a:t>    </a:t>
            </a:r>
            <a:r>
              <a:rPr lang="en-US" sz="1200" kern="0">
                <a:solidFill>
                  <a:srgbClr val="0000FF"/>
                </a:solidFill>
                <a:latin typeface="Courier New" pitchFamily="49" charset="0"/>
                <a:cs typeface="Courier New" pitchFamily="49" charset="0"/>
              </a:rPr>
              <a:t>public void </a:t>
            </a:r>
            <a:r>
              <a:rPr lang="en-US" sz="1200" kern="0">
                <a:solidFill>
                  <a:srgbClr val="010001"/>
                </a:solidFill>
                <a:latin typeface="Courier New" pitchFamily="49" charset="0"/>
                <a:cs typeface="Courier New" pitchFamily="49" charset="0"/>
              </a:rPr>
              <a:t>Paint() { </a:t>
            </a:r>
            <a:r>
              <a:rPr lang="en-US" sz="1200" kern="0">
                <a:solidFill>
                  <a:srgbClr val="008000"/>
                </a:solidFill>
                <a:latin typeface="Courier New" pitchFamily="49" charset="0"/>
                <a:cs typeface="Courier New" pitchFamily="49" charset="0"/>
              </a:rPr>
              <a:t>// Paint the Button </a:t>
            </a:r>
            <a:r>
              <a:rPr lang="en-US" sz="1200" kern="0">
                <a:solidFill>
                  <a:srgbClr val="000000"/>
                </a:solidFill>
                <a:latin typeface="Courier New" pitchFamily="49" charset="0"/>
                <a:cs typeface="Courier New" pitchFamily="49" charset="0"/>
              </a:rPr>
              <a:t>}</a:t>
            </a:r>
          </a:p>
          <a:p>
            <a:pPr defTabSz="457200">
              <a:buClr>
                <a:srgbClr val="008000"/>
              </a:buClr>
              <a:buSzPct val="75000"/>
              <a:defRPr/>
            </a:pPr>
            <a:r>
              <a:rPr lang="vi-VN" sz="1200" kern="0">
                <a:solidFill>
                  <a:srgbClr val="000000"/>
                </a:solidFill>
                <a:latin typeface="Courier New" pitchFamily="49" charset="0"/>
                <a:cs typeface="Courier New" pitchFamily="49" charset="0"/>
              </a:rPr>
              <a:t>}</a:t>
            </a:r>
          </a:p>
          <a:p>
            <a:pPr defTabSz="457200">
              <a:buClr>
                <a:srgbClr val="008000"/>
              </a:buClr>
              <a:buSzPct val="75000"/>
              <a:defRPr/>
            </a:pPr>
            <a:r>
              <a:rPr lang="vi-VN" sz="1200" kern="0">
                <a:solidFill>
                  <a:srgbClr val="0000FF"/>
                </a:solidFill>
                <a:latin typeface="Courier New" pitchFamily="49" charset="0"/>
                <a:cs typeface="Courier New" pitchFamily="49" charset="0"/>
              </a:rPr>
              <a:t>public class </a:t>
            </a:r>
            <a:r>
              <a:rPr lang="vi-VN" sz="1200" kern="0">
                <a:solidFill>
                  <a:srgbClr val="2B91AF"/>
                </a:solidFill>
                <a:latin typeface="Courier New" pitchFamily="49" charset="0"/>
                <a:cs typeface="Courier New" pitchFamily="49" charset="0"/>
              </a:rPr>
              <a:t>ListBox : IUIControl</a:t>
            </a:r>
          </a:p>
          <a:p>
            <a:pPr defTabSz="457200">
              <a:buClr>
                <a:srgbClr val="008000"/>
              </a:buClr>
              <a:buSzPct val="75000"/>
              <a:defRPr/>
            </a:pPr>
            <a:r>
              <a:rPr lang="vi-VN" sz="1200" kern="0">
                <a:solidFill>
                  <a:srgbClr val="000000"/>
                </a:solidFill>
                <a:latin typeface="Courier New" pitchFamily="49" charset="0"/>
                <a:cs typeface="Courier New" pitchFamily="49" charset="0"/>
              </a:rPr>
              <a:t>{</a:t>
            </a:r>
          </a:p>
          <a:p>
            <a:pPr defTabSz="457200">
              <a:buClr>
                <a:srgbClr val="008000"/>
              </a:buClr>
              <a:buSzPct val="75000"/>
              <a:defRPr/>
            </a:pPr>
            <a:r>
              <a:rPr lang="en-US" sz="1200" kern="0">
                <a:solidFill>
                  <a:srgbClr val="2B91AF"/>
                </a:solidFill>
                <a:latin typeface="Courier New" pitchFamily="49" charset="0"/>
                <a:cs typeface="Courier New" pitchFamily="49" charset="0"/>
              </a:rPr>
              <a:t>    </a:t>
            </a:r>
            <a:r>
              <a:rPr lang="en-US" sz="1200" kern="0">
                <a:solidFill>
                  <a:srgbClr val="0000FF"/>
                </a:solidFill>
                <a:latin typeface="Courier New" pitchFamily="49" charset="0"/>
                <a:cs typeface="Courier New" pitchFamily="49" charset="0"/>
              </a:rPr>
              <a:t>public void </a:t>
            </a:r>
            <a:r>
              <a:rPr lang="en-US" sz="1200" kern="0">
                <a:solidFill>
                  <a:srgbClr val="010001"/>
                </a:solidFill>
                <a:latin typeface="Courier New" pitchFamily="49" charset="0"/>
                <a:cs typeface="Courier New" pitchFamily="49" charset="0"/>
              </a:rPr>
              <a:t>Paint() { </a:t>
            </a:r>
            <a:r>
              <a:rPr lang="en-US" sz="1200" kern="0">
                <a:solidFill>
                  <a:srgbClr val="008000"/>
                </a:solidFill>
                <a:latin typeface="Courier New" pitchFamily="49" charset="0"/>
                <a:cs typeface="Courier New" pitchFamily="49" charset="0"/>
              </a:rPr>
              <a:t>// Paint the Listbox </a:t>
            </a:r>
            <a:r>
              <a:rPr lang="en-US" sz="1200" kern="0">
                <a:solidFill>
                  <a:srgbClr val="000000"/>
                </a:solidFill>
                <a:latin typeface="Courier New" pitchFamily="49" charset="0"/>
                <a:cs typeface="Courier New" pitchFamily="49" charset="0"/>
              </a:rPr>
              <a:t>}</a:t>
            </a:r>
          </a:p>
          <a:p>
            <a:pPr defTabSz="457200">
              <a:buClr>
                <a:srgbClr val="008000"/>
              </a:buClr>
              <a:buSzPct val="75000"/>
              <a:defRPr/>
            </a:pPr>
            <a:r>
              <a:rPr lang="vi-VN" sz="1200" kern="0">
                <a:solidFill>
                  <a:srgbClr val="000000"/>
                </a:solidFill>
                <a:latin typeface="Courier New" pitchFamily="49" charset="0"/>
                <a:cs typeface="Courier New" pitchFamily="49" charset="0"/>
              </a:rPr>
              <a:t>}</a:t>
            </a:r>
            <a:endParaRPr lang="en-US" sz="1200" kern="0">
              <a:solidFill>
                <a:srgbClr val="000000"/>
              </a:solidFill>
              <a:latin typeface="Courier New" pitchFamily="49" charset="0"/>
              <a:cs typeface="Courier New" pitchFamily="49" charset="0"/>
            </a:endParaRPr>
          </a:p>
          <a:p>
            <a:pPr defTabSz="457200">
              <a:buClr>
                <a:srgbClr val="008000"/>
              </a:buClr>
              <a:buSzPct val="75000"/>
              <a:defRPr/>
            </a:pPr>
            <a:endParaRPr lang="vi-VN" sz="1200" kern="0">
              <a:solidFill>
                <a:srgbClr val="000000"/>
              </a:solidFill>
              <a:latin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Content Placeholder 2">
            <a:extLst>
              <a:ext uri="{FF2B5EF4-FFF2-40B4-BE49-F238E27FC236}">
                <a16:creationId xmlns:a16="http://schemas.microsoft.com/office/drawing/2014/main" id="{CF529329-361C-467D-89EC-409033E3B003}"/>
              </a:ext>
            </a:extLst>
          </p:cNvPr>
          <p:cNvSpPr>
            <a:spLocks noGrp="1" noChangeArrowheads="1"/>
          </p:cNvSpPr>
          <p:nvPr>
            <p:ph idx="1"/>
          </p:nvPr>
        </p:nvSpPr>
        <p:spPr>
          <a:xfrm>
            <a:off x="1503363" y="274639"/>
            <a:ext cx="7523163" cy="2001837"/>
          </a:xfrm>
        </p:spPr>
        <p:txBody>
          <a:bodyPr/>
          <a:lstStyle/>
          <a:p>
            <a:pPr marL="0" indent="0">
              <a:buNone/>
              <a:defRPr/>
            </a:pPr>
            <a:endParaRPr lang="en-US" altLang="en-US" dirty="0"/>
          </a:p>
          <a:p>
            <a:pPr>
              <a:defRPr/>
            </a:pPr>
            <a:r>
              <a:rPr lang="en-US" altLang="en-US" dirty="0">
                <a:latin typeface="Times New Roman" panose="02020603050405020304" pitchFamily="18" charset="0"/>
                <a:ea typeface="Tahoma" panose="020B0604030504040204" pitchFamily="34" charset="0"/>
                <a:cs typeface="Times New Roman" panose="02020603050405020304" pitchFamily="18" charset="0"/>
              </a:rPr>
              <a:t>Interface-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Để</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mô</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tả</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bản</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kế</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cho</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chức</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năng</a:t>
            </a: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altLang="en-US" dirty="0">
                <a:latin typeface="Times New Roman" panose="02020603050405020304" pitchFamily="18" charset="0"/>
                <a:ea typeface="Tahoma" panose="020B0604030504040204" pitchFamily="34" charset="0"/>
                <a:cs typeface="Times New Roman" panose="02020603050405020304" pitchFamily="18" charset="0"/>
              </a:rPr>
              <a:t> class</a:t>
            </a:r>
          </a:p>
          <a:p>
            <a:pPr>
              <a:defRPr/>
            </a:pPr>
            <a:r>
              <a:rPr lang="vi-VN" altLang="en-US" dirty="0"/>
              <a:t>Nếu muốn tạo một bản thiết kế tổng thể, hãy sử dụng </a:t>
            </a:r>
            <a:r>
              <a:rPr lang="vi-VN" altLang="en-US" dirty="0">
                <a:solidFill>
                  <a:schemeClr val="accent1">
                    <a:lumMod val="60000"/>
                    <a:lumOff val="40000"/>
                  </a:schemeClr>
                </a:solidFill>
              </a:rPr>
              <a:t>abstract class</a:t>
            </a:r>
            <a:r>
              <a:rPr lang="vi-VN" altLang="en-US" dirty="0"/>
              <a:t>. Một bản thiết kế tổng thể tất nhiên sẽ có những thứ đã được dựng sẵn và có những thứ là abstract.</a:t>
            </a:r>
            <a:endParaRPr lang="en-US" altLang="en-US" dirty="0"/>
          </a:p>
        </p:txBody>
      </p:sp>
      <p:sp>
        <p:nvSpPr>
          <p:cNvPr id="2" name="Slide Number Placeholder 3">
            <a:extLst>
              <a:ext uri="{FF2B5EF4-FFF2-40B4-BE49-F238E27FC236}">
                <a16:creationId xmlns:a16="http://schemas.microsoft.com/office/drawing/2014/main" id="{77BA3560-746B-4596-9A78-36BCE004D3A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8B53368-BAF8-4D01-BCA4-EE72B9273DF4}"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7</a:t>
            </a:fld>
            <a:endParaRPr lang="vi-VN" altLang="en-US" sz="2800">
              <a:solidFill>
                <a:srgbClr val="FFFFFF"/>
              </a:solidFill>
              <a:latin typeface="Arial" panose="020B0604020202020204" pitchFamily="34" charset="0"/>
            </a:endParaRPr>
          </a:p>
        </p:txBody>
      </p:sp>
      <p:pic>
        <p:nvPicPr>
          <p:cNvPr id="183300" name="Picture 9">
            <a:extLst>
              <a:ext uri="{FF2B5EF4-FFF2-40B4-BE49-F238E27FC236}">
                <a16:creationId xmlns:a16="http://schemas.microsoft.com/office/drawing/2014/main" id="{C7FA4671-1BEA-4751-8D4A-3D40D1C1C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875" y="2179507"/>
            <a:ext cx="5954712"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BD36C1DC-9A5F-4DD1-9BDA-CD30E442024A}"/>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ea typeface="Tahoma" panose="020B0604030504040204" pitchFamily="34" charset="0"/>
                <a:cs typeface="Times New Roman" panose="02020603050405020304" pitchFamily="18" charset="0"/>
              </a:rPr>
              <a:t>Thiết đặt một giao diện</a:t>
            </a:r>
            <a:endParaRPr lang="vi-VN" altLang="en-US">
              <a:ea typeface="Tahoma" panose="020B0604030504040204" pitchFamily="34" charset="0"/>
              <a:cs typeface="Times New Roman" panose="02020603050405020304" pitchFamily="18" charset="0"/>
            </a:endParaRPr>
          </a:p>
        </p:txBody>
      </p:sp>
      <p:sp>
        <p:nvSpPr>
          <p:cNvPr id="171011" name="Content Placeholder 2">
            <a:extLst>
              <a:ext uri="{FF2B5EF4-FFF2-40B4-BE49-F238E27FC236}">
                <a16:creationId xmlns:a16="http://schemas.microsoft.com/office/drawing/2014/main" id="{283C1625-09BD-45EC-A514-21FDAA7F81C5}"/>
              </a:ext>
            </a:extLst>
          </p:cNvPr>
          <p:cNvSpPr>
            <a:spLocks noGrp="1"/>
          </p:cNvSpPr>
          <p:nvPr>
            <p:ph idx="1"/>
          </p:nvPr>
        </p:nvSpPr>
        <p:spPr>
          <a:xfrm>
            <a:off x="1695975" y="1935164"/>
            <a:ext cx="8229600" cy="636587"/>
          </a:xfrm>
        </p:spPr>
        <p:txBody>
          <a:bodyPr rtlCol="0">
            <a:normAutofit fontScale="25000" lnSpcReduction="20000"/>
          </a:bodyPr>
          <a:lstStyle/>
          <a:p>
            <a:pPr marL="274320" indent="-274320" defTabSz="457207" eaLnBrk="1" fontAlgn="auto" hangingPunct="1">
              <a:spcAft>
                <a:spcPts val="0"/>
              </a:spcAft>
              <a:buClr>
                <a:schemeClr val="bg2">
                  <a:lumMod val="40000"/>
                  <a:lumOff val="60000"/>
                </a:schemeClr>
              </a:buClr>
              <a:buFont typeface="Wingdings 3" charset="2"/>
              <a:buChar char=""/>
              <a:defRPr/>
            </a:pPr>
            <a:r>
              <a:rPr lang="en-US" sz="8000" dirty="0" err="1">
                <a:latin typeface="Times New Roman" panose="02020603050405020304" pitchFamily="18" charset="0"/>
                <a:cs typeface="Times New Roman" panose="02020603050405020304" pitchFamily="18" charset="0"/>
              </a:rPr>
              <a:t>Cú</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pháp</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để</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định</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nghĩa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một</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giao</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diện</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như</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sau</a:t>
            </a:r>
            <a:r>
              <a:rPr lang="en-US" sz="8000" dirty="0">
                <a:latin typeface="Times New Roman" panose="02020603050405020304" pitchFamily="18" charset="0"/>
                <a:cs typeface="Times New Roman" panose="02020603050405020304" pitchFamily="18" charset="0"/>
              </a:rPr>
              <a:t>:</a:t>
            </a:r>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sz="8000"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sz="8000" dirty="0"/>
          </a:p>
          <a:p>
            <a:pPr marL="274320" indent="-274320" defTabSz="457207" eaLnBrk="1" fontAlgn="auto" hangingPunct="1">
              <a:spcAft>
                <a:spcPts val="0"/>
              </a:spcAft>
              <a:buClr>
                <a:schemeClr val="bg2">
                  <a:lumMod val="40000"/>
                  <a:lumOff val="60000"/>
                </a:schemeClr>
              </a:buClr>
              <a:buFont typeface="Wingdings 3" charset="2"/>
              <a:buChar char=""/>
              <a:defRPr/>
            </a:pPr>
            <a:endParaRPr lang="en-US" sz="8000" dirty="0"/>
          </a:p>
          <a:p>
            <a:pPr marL="0" indent="0" defTabSz="457207" eaLnBrk="1" fontAlgn="auto" hangingPunct="1">
              <a:spcAft>
                <a:spcPts val="0"/>
              </a:spcAft>
              <a:buClr>
                <a:schemeClr val="bg2">
                  <a:lumMod val="40000"/>
                  <a:lumOff val="60000"/>
                </a:schemeClr>
              </a:buClr>
              <a:buNone/>
              <a:defRPr/>
            </a:pPr>
            <a:r>
              <a:rPr lang="vi-VN" sz="8000">
                <a:highlight>
                  <a:srgbClr val="C0C0C0"/>
                </a:highlight>
              </a:rPr>
              <a:t>Trong </a:t>
            </a:r>
            <a:r>
              <a:rPr lang="vi-VN" sz="8000" dirty="0">
                <a:highlight>
                  <a:srgbClr val="C0C0C0"/>
                </a:highlight>
              </a:rPr>
              <a:t>1 hệ thống việc trao đổi thông tin giữa các thành phần cần được đồng bộ và có những thống nhất chung</a:t>
            </a:r>
            <a:r>
              <a:rPr lang="vi-VN" sz="8000">
                <a:highlight>
                  <a:srgbClr val="C0C0C0"/>
                </a:highlight>
              </a:rPr>
              <a:t>. </a:t>
            </a:r>
            <a:endParaRPr lang="en-US" sz="8000">
              <a:highlight>
                <a:srgbClr val="C0C0C0"/>
              </a:highlight>
            </a:endParaRPr>
          </a:p>
          <a:p>
            <a:pPr marL="0" indent="0" defTabSz="457207" eaLnBrk="1" fontAlgn="auto" hangingPunct="1">
              <a:spcAft>
                <a:spcPts val="0"/>
              </a:spcAft>
              <a:buClr>
                <a:schemeClr val="bg2">
                  <a:lumMod val="40000"/>
                  <a:lumOff val="60000"/>
                </a:schemeClr>
              </a:buClr>
              <a:buNone/>
              <a:defRPr/>
            </a:pPr>
            <a:r>
              <a:rPr lang="vi-VN" sz="8000"/>
              <a:t>Vì </a:t>
            </a:r>
            <a:r>
              <a:rPr lang="vi-VN" sz="8000" dirty="0"/>
              <a:t>thế dùng interface sẽ giúp đưa ra những quy tắc chung mà bắt buộc các thành phần trong hệ thống này phải làm theo mới có thể trao đổi với nhau được.</a:t>
            </a:r>
          </a:p>
          <a:p>
            <a:pPr marL="274320" indent="-274320" defTabSz="457207" eaLnBrk="1" fontAlgn="auto" hangingPunct="1">
              <a:spcAft>
                <a:spcPts val="0"/>
              </a:spcAft>
              <a:buClr>
                <a:schemeClr val="bg2">
                  <a:lumMod val="40000"/>
                  <a:lumOff val="60000"/>
                </a:schemeClr>
              </a:buClr>
              <a:buFont typeface="Wingdings 3" charset="2"/>
              <a:buChar char=""/>
              <a:defRPr/>
            </a:pPr>
            <a:endParaRPr lang="en-US" sz="8000" dirty="0"/>
          </a:p>
          <a:p>
            <a:pPr marL="742962" lvl="1" indent="-274320" defTabSz="457207" eaLnBrk="1" fontAlgn="auto" hangingPunct="1">
              <a:spcAft>
                <a:spcPts val="0"/>
              </a:spcAft>
              <a:buClr>
                <a:schemeClr val="bg2">
                  <a:lumMod val="40000"/>
                  <a:lumOff val="60000"/>
                </a:schemeClr>
              </a:buClr>
              <a:buFont typeface="Wingdings 3" charset="2"/>
              <a:buChar char=""/>
              <a:defRPr/>
            </a:pPr>
            <a:endParaRPr lang="vi-VN" dirty="0"/>
          </a:p>
        </p:txBody>
      </p:sp>
      <p:sp>
        <p:nvSpPr>
          <p:cNvPr id="185349" name="Slide Number Placeholder 1">
            <a:extLst>
              <a:ext uri="{FF2B5EF4-FFF2-40B4-BE49-F238E27FC236}">
                <a16:creationId xmlns:a16="http://schemas.microsoft.com/office/drawing/2014/main" id="{C85DC382-B0DF-49DF-8FF0-D1E74FD240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023DA73-C2B1-43A3-BB65-BB351DF90C16}"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8</a:t>
            </a:fld>
            <a:endParaRPr lang="vi-VN" altLang="en-US" sz="2800">
              <a:solidFill>
                <a:srgbClr val="FFFFFF"/>
              </a:solidFill>
              <a:latin typeface="Arial" panose="020B0604020202020204" pitchFamily="34" charset="0"/>
            </a:endParaRPr>
          </a:p>
        </p:txBody>
      </p:sp>
      <p:sp>
        <p:nvSpPr>
          <p:cNvPr id="2" name="Rectangle 2">
            <a:extLst>
              <a:ext uri="{FF2B5EF4-FFF2-40B4-BE49-F238E27FC236}">
                <a16:creationId xmlns:a16="http://schemas.microsoft.com/office/drawing/2014/main" id="{60E75FB3-1DA0-41B8-A509-2B5FFF200388}"/>
              </a:ext>
            </a:extLst>
          </p:cNvPr>
          <p:cNvSpPr>
            <a:spLocks noChangeArrowheads="1"/>
          </p:cNvSpPr>
          <p:nvPr/>
        </p:nvSpPr>
        <p:spPr bwMode="auto">
          <a:xfrm>
            <a:off x="3129095" y="2807085"/>
            <a:ext cx="4443524" cy="124382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08090"/>
                </a:solidFill>
                <a:effectLst/>
                <a:latin typeface="Consolas" panose="020B0609020204030204" pitchFamily="49" charset="0"/>
              </a:rPr>
              <a:t>// interface</a:t>
            </a:r>
            <a:r>
              <a:rPr kumimoji="0" lang="en-US" altLang="en-US" sz="10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7AA"/>
                </a:solidFill>
                <a:effectLst/>
                <a:latin typeface="Consolas" panose="020B0609020204030204" pitchFamily="49" charset="0"/>
              </a:rPr>
              <a:t>interface</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Animal: Creature, Age, Cent</a:t>
            </a:r>
            <a:r>
              <a:rPr kumimoji="0" lang="en-US" altLang="en-US" sz="10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000000"/>
                </a:solidFill>
                <a:latin typeface="Consolas" panose="020B0609020204030204" pitchFamily="49" charset="0"/>
              </a:rPr>
              <a:t>          </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7AA"/>
                </a:solidFill>
                <a:effectLst/>
                <a:latin typeface="Consolas" panose="020B0609020204030204" pitchFamily="49" charset="0"/>
              </a:rPr>
              <a:t>void</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animalSound</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708090"/>
                </a:solidFill>
                <a:effectLst/>
                <a:latin typeface="Consolas" panose="020B0609020204030204" pitchFamily="49" charset="0"/>
              </a:rPr>
              <a:t>// interface method (does not have a body)</a:t>
            </a:r>
            <a:r>
              <a:rPr kumimoji="0" lang="en-US" altLang="en-US" sz="10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7AA"/>
                </a:solidFill>
                <a:effectLst/>
                <a:latin typeface="Consolas" panose="020B0609020204030204" pitchFamily="49" charset="0"/>
              </a:rPr>
              <a:t>void</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DD4A68"/>
                </a:solidFill>
                <a:effectLst/>
                <a:latin typeface="Consolas" panose="020B0609020204030204" pitchFamily="49" charset="0"/>
              </a:rPr>
              <a:t>run</a:t>
            </a:r>
            <a:r>
              <a:rPr kumimoji="0" lang="en-US" altLang="en-US" sz="1000" b="0" i="0" u="none" strike="noStrike" cap="none" normalizeH="0" baseline="0">
                <a:ln>
                  <a:noFill/>
                </a:ln>
                <a:solidFill>
                  <a:srgbClr val="999999"/>
                </a:solidFill>
                <a:effectLst/>
                <a:latin typeface="Consolas" panose="020B0609020204030204" pitchFamily="49" charset="0"/>
              </a:rPr>
              <a:t>();</a:t>
            </a:r>
            <a:r>
              <a:rPr kumimoji="0" lang="en-US" altLang="en-US" sz="1000" b="0" i="0" u="none" strike="noStrike" cap="none" normalizeH="0" baseline="0">
                <a:ln>
                  <a:noFill/>
                </a:ln>
                <a:solidFill>
                  <a:srgbClr val="000000"/>
                </a:solidFill>
                <a:effectLst/>
                <a:latin typeface="Consolas" panose="020B0609020204030204" pitchFamily="49" charset="0"/>
              </a:rPr>
              <a:t> </a:t>
            </a:r>
            <a:r>
              <a:rPr kumimoji="0" lang="en-US" altLang="en-US" sz="1000" b="0" i="0" u="none" strike="noStrike" cap="none" normalizeH="0" baseline="0">
                <a:ln>
                  <a:noFill/>
                </a:ln>
                <a:solidFill>
                  <a:srgbClr val="708090"/>
                </a:solidFill>
                <a:effectLst/>
                <a:latin typeface="Consolas" panose="020B0609020204030204" pitchFamily="49" charset="0"/>
              </a:rPr>
              <a:t>// interface method (does not have a body)</a:t>
            </a:r>
            <a:r>
              <a:rPr kumimoji="0" lang="en-US" altLang="en-US" sz="1000" b="0" i="0" u="none" strike="noStrike" cap="none" normalizeH="0" baseline="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a:extLst>
              <a:ext uri="{FF2B5EF4-FFF2-40B4-BE49-F238E27FC236}">
                <a16:creationId xmlns:a16="http://schemas.microsoft.com/office/drawing/2014/main" id="{E3A397B7-1C74-4804-93C1-FAB100FDF0E1}"/>
              </a:ext>
            </a:extLst>
          </p:cNvPr>
          <p:cNvSpPr>
            <a:spLocks noGrp="1" noChangeArrowheads="1"/>
          </p:cNvSpPr>
          <p:nvPr>
            <p:ph idx="1"/>
          </p:nvPr>
        </p:nvSpPr>
        <p:spPr>
          <a:xfrm>
            <a:off x="1981200" y="857250"/>
            <a:ext cx="8229600" cy="5467350"/>
          </a:xfrm>
        </p:spPr>
        <p:txBody>
          <a:bodyPr/>
          <a:lstStyle/>
          <a:p>
            <a:pPr eaLnBrk="1" hangingPunct="1"/>
            <a:r>
              <a:rPr lang="en-US" altLang="en-US"/>
              <a:t>Theo  sau  từ  khóa </a:t>
            </a:r>
            <a:r>
              <a:rPr lang="en-US" altLang="en-US" b="1"/>
              <a:t>interface </a:t>
            </a:r>
            <a:r>
              <a:rPr lang="en-US" altLang="en-US"/>
              <a:t>là  tên  của  giao  diện. Thường  tên  của  giao  diện được bắt đầu với từ I hoa  ví dụ như : IPaint, IEditBox…</a:t>
            </a:r>
          </a:p>
          <a:p>
            <a:pPr eaLnBrk="1" hangingPunct="1"/>
            <a:r>
              <a:rPr lang="en-US" altLang="en-US"/>
              <a:t>Danh sách cơ sở là danh sách các giao diện mà giao diện này mở rộng.</a:t>
            </a:r>
          </a:p>
          <a:p>
            <a:pPr eaLnBrk="1" hangingPunct="1">
              <a:buFont typeface="Wingdings 2" panose="05020102010507070707" pitchFamily="18" charset="2"/>
              <a:buNone/>
            </a:pPr>
            <a:endParaRPr lang="vi-VN" altLang="en-US"/>
          </a:p>
        </p:txBody>
      </p:sp>
      <p:sp>
        <p:nvSpPr>
          <p:cNvPr id="186372" name="Slide Number Placeholder 1">
            <a:extLst>
              <a:ext uri="{FF2B5EF4-FFF2-40B4-BE49-F238E27FC236}">
                <a16:creationId xmlns:a16="http://schemas.microsoft.com/office/drawing/2014/main" id="{599D4419-FDAB-48F2-8687-5A92DE05B2A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245641E-CB0B-4D5A-9E6C-2CAB84205812}" type="slidenum">
              <a:rPr lang="vi-VN" altLang="en-US" sz="2800">
                <a:solidFill>
                  <a:srgbClr val="FFFFFF"/>
                </a:solidFill>
                <a:latin typeface="Arial" panose="020B0604020202020204" pitchFamily="34" charset="0"/>
              </a:rPr>
              <a:pPr defTabSz="457200" fontAlgn="base">
                <a:spcBef>
                  <a:spcPct val="0"/>
                </a:spcBef>
                <a:spcAft>
                  <a:spcPct val="0"/>
                </a:spcAft>
                <a:buClrTx/>
                <a:buSzTx/>
                <a:buNone/>
              </a:pPr>
              <a:t>9</a:t>
            </a:fld>
            <a:endParaRPr lang="vi-VN" altLang="en-US" sz="2800">
              <a:solidFill>
                <a:srgbClr val="FFFFFF"/>
              </a:solidFill>
              <a:latin typeface="Arial" panose="020B0604020202020204" pitchFamily="34" charset="0"/>
            </a:endParaRPr>
          </a:p>
        </p:txBody>
      </p:sp>
      <p:sp>
        <p:nvSpPr>
          <p:cNvPr id="4" name="Subtitle 6">
            <a:extLst>
              <a:ext uri="{FF2B5EF4-FFF2-40B4-BE49-F238E27FC236}">
                <a16:creationId xmlns:a16="http://schemas.microsoft.com/office/drawing/2014/main" id="{4218ADDB-278E-4BCE-92DC-C62BB8EE4217}"/>
              </a:ext>
            </a:extLst>
          </p:cNvPr>
          <p:cNvSpPr txBox="1">
            <a:spLocks/>
          </p:cNvSpPr>
          <p:nvPr/>
        </p:nvSpPr>
        <p:spPr bwMode="auto">
          <a:xfrm>
            <a:off x="1981200" y="2690769"/>
            <a:ext cx="8229600" cy="2733675"/>
          </a:xfrm>
          <a:prstGeom prst="rect">
            <a:avLst/>
          </a:prstGeom>
          <a:solidFill>
            <a:srgbClr val="FFFFCC"/>
          </a:solidFill>
          <a:ln w="9525">
            <a:noFill/>
            <a:miter lim="800000"/>
            <a:headEnd/>
            <a:tailEnd/>
          </a:ln>
        </p:spPr>
        <p:txBody>
          <a:bodyPr/>
          <a:lstStyle/>
          <a:p>
            <a:pPr defTabSz="457200">
              <a:defRPr/>
            </a:pPr>
            <a:r>
              <a:rPr lang="vi-VN" sz="1200" dirty="0">
                <a:solidFill>
                  <a:srgbClr val="0000FF"/>
                </a:solidFill>
                <a:latin typeface="Courier New" pitchFamily="49" charset="0"/>
                <a:cs typeface="Courier New" pitchFamily="49" charset="0"/>
              </a:rPr>
              <a:t>public interface </a:t>
            </a:r>
            <a:r>
              <a:rPr lang="vi-VN" sz="1200" dirty="0">
                <a:solidFill>
                  <a:srgbClr val="2B91AF"/>
                </a:solidFill>
                <a:latin typeface="Courier New" pitchFamily="49" charset="0"/>
                <a:cs typeface="Courier New" pitchFamily="49" charset="0"/>
              </a:rPr>
              <a:t>IUIControl</a:t>
            </a:r>
          </a:p>
          <a:p>
            <a:pPr defTabSz="457200">
              <a:defRPr/>
            </a:pPr>
            <a:r>
              <a:rPr lang="vi-VN" sz="1200" dirty="0">
                <a:solidFill>
                  <a:srgbClr val="2B91AF"/>
                </a:solidFill>
                <a:latin typeface="Courier New" pitchFamily="49" charset="0"/>
                <a:cs typeface="Courier New" pitchFamily="49" charset="0"/>
              </a:rPr>
              <a:t>{</a:t>
            </a:r>
          </a:p>
          <a:p>
            <a:pPr defTabSz="457200">
              <a:defRPr/>
            </a:pPr>
            <a:r>
              <a:rPr lang="vi-VN" sz="1200" dirty="0">
                <a:solidFill>
                  <a:srgbClr val="2B91AF"/>
                </a:solidFill>
                <a:latin typeface="Courier New" pitchFamily="49" charset="0"/>
                <a:cs typeface="Courier New" pitchFamily="49" charset="0"/>
              </a:rPr>
              <a:t>    </a:t>
            </a:r>
            <a:r>
              <a:rPr lang="vi-VN" sz="1200" dirty="0">
                <a:solidFill>
                  <a:srgbClr val="0000FF"/>
                </a:solidFill>
                <a:latin typeface="Courier New" pitchFamily="49" charset="0"/>
                <a:cs typeface="Courier New" pitchFamily="49" charset="0"/>
              </a:rPr>
              <a:t>void </a:t>
            </a:r>
            <a:r>
              <a:rPr lang="vi-VN" sz="1200" dirty="0">
                <a:solidFill>
                  <a:srgbClr val="010001"/>
                </a:solidFill>
                <a:latin typeface="Courier New" pitchFamily="49" charset="0"/>
                <a:cs typeface="Courier New" pitchFamily="49" charset="0"/>
              </a:rPr>
              <a:t>Paint();</a:t>
            </a:r>
          </a:p>
          <a:p>
            <a:pPr defTabSz="457200">
              <a:defRPr/>
            </a:pPr>
            <a:r>
              <a:rPr lang="vi-VN" sz="1200" dirty="0">
                <a:solidFill>
                  <a:srgbClr val="010001"/>
                </a:solidFill>
                <a:latin typeface="Courier New" pitchFamily="49" charset="0"/>
                <a:cs typeface="Courier New" pitchFamily="49" charset="0"/>
              </a:rPr>
              <a:t>}</a:t>
            </a:r>
          </a:p>
          <a:p>
            <a:pPr defTabSz="457200">
              <a:defRPr/>
            </a:pPr>
            <a:r>
              <a:rPr lang="vi-VN" sz="1200" dirty="0">
                <a:solidFill>
                  <a:srgbClr val="0000FF"/>
                </a:solidFill>
                <a:latin typeface="Courier New" pitchFamily="49" charset="0"/>
                <a:cs typeface="Courier New" pitchFamily="49" charset="0"/>
              </a:rPr>
              <a:t>public interface </a:t>
            </a:r>
            <a:r>
              <a:rPr lang="vi-VN" sz="1200" dirty="0">
                <a:solidFill>
                  <a:srgbClr val="2B91AF"/>
                </a:solidFill>
                <a:latin typeface="Courier New" pitchFamily="49" charset="0"/>
                <a:cs typeface="Courier New" pitchFamily="49" charset="0"/>
              </a:rPr>
              <a:t>IEditBox : IUIControl</a:t>
            </a:r>
          </a:p>
          <a:p>
            <a:pPr defTabSz="457200">
              <a:defRPr/>
            </a:pPr>
            <a:r>
              <a:rPr lang="vi-VN" sz="1200" dirty="0">
                <a:solidFill>
                  <a:srgbClr val="2B91AF"/>
                </a:solidFill>
                <a:latin typeface="Courier New" pitchFamily="49" charset="0"/>
                <a:cs typeface="Courier New" pitchFamily="49" charset="0"/>
              </a:rPr>
              <a:t>{</a:t>
            </a:r>
          </a:p>
          <a:p>
            <a:pPr defTabSz="457200">
              <a:defRPr/>
            </a:pPr>
            <a:r>
              <a:rPr lang="vi-VN" sz="1200" dirty="0">
                <a:solidFill>
                  <a:srgbClr val="2B91AF"/>
                </a:solidFill>
                <a:latin typeface="Courier New" pitchFamily="49" charset="0"/>
                <a:cs typeface="Courier New" pitchFamily="49" charset="0"/>
              </a:rPr>
              <a:t>}</a:t>
            </a:r>
          </a:p>
          <a:p>
            <a:pPr defTabSz="457200">
              <a:defRPr/>
            </a:pPr>
            <a:r>
              <a:rPr lang="vi-VN" sz="1200" dirty="0">
                <a:solidFill>
                  <a:srgbClr val="0000FF"/>
                </a:solidFill>
                <a:latin typeface="Courier New" pitchFamily="49" charset="0"/>
                <a:cs typeface="Courier New" pitchFamily="49" charset="0"/>
              </a:rPr>
              <a:t>public interface </a:t>
            </a:r>
            <a:r>
              <a:rPr lang="vi-VN" sz="1200" dirty="0">
                <a:solidFill>
                  <a:srgbClr val="2B91AF"/>
                </a:solidFill>
                <a:latin typeface="Courier New" pitchFamily="49" charset="0"/>
                <a:cs typeface="Courier New" pitchFamily="49" charset="0"/>
              </a:rPr>
              <a:t>IDropList : IUIControl</a:t>
            </a:r>
          </a:p>
          <a:p>
            <a:pPr defTabSz="457200">
              <a:defRPr/>
            </a:pPr>
            <a:r>
              <a:rPr lang="vi-VN" sz="1200" dirty="0">
                <a:solidFill>
                  <a:srgbClr val="2B91AF"/>
                </a:solidFill>
                <a:latin typeface="Courier New" pitchFamily="49" charset="0"/>
                <a:cs typeface="Courier New" pitchFamily="49" charset="0"/>
              </a:rPr>
              <a:t>{</a:t>
            </a:r>
          </a:p>
          <a:p>
            <a:pPr defTabSz="457200">
              <a:defRPr/>
            </a:pPr>
            <a:r>
              <a:rPr lang="vi-VN" sz="1200" dirty="0">
                <a:solidFill>
                  <a:srgbClr val="2B91AF"/>
                </a:solidFill>
                <a:latin typeface="Courier New" pitchFamily="49" charset="0"/>
                <a:cs typeface="Courier New" pitchFamily="49" charset="0"/>
              </a:rPr>
              <a:t>}</a:t>
            </a:r>
          </a:p>
          <a:p>
            <a:pPr defTabSz="457200">
              <a:defRPr/>
            </a:pPr>
            <a:r>
              <a:rPr lang="en-US" sz="1200" dirty="0">
                <a:solidFill>
                  <a:srgbClr val="0000FF"/>
                </a:solidFill>
                <a:latin typeface="Courier New" pitchFamily="49" charset="0"/>
                <a:cs typeface="Courier New" pitchFamily="49" charset="0"/>
              </a:rPr>
              <a:t>public class </a:t>
            </a:r>
            <a:r>
              <a:rPr lang="en-US" sz="1200" dirty="0" err="1">
                <a:solidFill>
                  <a:srgbClr val="2B91AF"/>
                </a:solidFill>
                <a:latin typeface="Courier New" pitchFamily="49" charset="0"/>
                <a:cs typeface="Courier New" pitchFamily="49" charset="0"/>
              </a:rPr>
              <a:t>ComboBox</a:t>
            </a:r>
            <a:r>
              <a:rPr lang="en-US" sz="1200" dirty="0">
                <a:solidFill>
                  <a:srgbClr val="2B91AF"/>
                </a:solidFill>
                <a:latin typeface="Courier New" pitchFamily="49" charset="0"/>
                <a:cs typeface="Courier New" pitchFamily="49" charset="0"/>
              </a:rPr>
              <a:t> : </a:t>
            </a:r>
            <a:r>
              <a:rPr lang="en-US" sz="1200" dirty="0" err="1">
                <a:solidFill>
                  <a:srgbClr val="2B91AF"/>
                </a:solidFill>
                <a:latin typeface="Courier New" pitchFamily="49" charset="0"/>
                <a:cs typeface="Courier New" pitchFamily="49" charset="0"/>
              </a:rPr>
              <a:t>IEditBox</a:t>
            </a:r>
            <a:r>
              <a:rPr lang="en-US" sz="1200" dirty="0">
                <a:solidFill>
                  <a:srgbClr val="2B91AF"/>
                </a:solidFill>
                <a:latin typeface="Courier New" pitchFamily="49" charset="0"/>
                <a:cs typeface="Courier New" pitchFamily="49" charset="0"/>
              </a:rPr>
              <a:t>, </a:t>
            </a:r>
            <a:r>
              <a:rPr lang="en-US" sz="1200" dirty="0" err="1">
                <a:solidFill>
                  <a:srgbClr val="2B91AF"/>
                </a:solidFill>
                <a:latin typeface="Courier New" pitchFamily="49" charset="0"/>
                <a:cs typeface="Courier New" pitchFamily="49" charset="0"/>
              </a:rPr>
              <a:t>IDropList</a:t>
            </a:r>
            <a:endParaRPr lang="en-US" sz="1200" dirty="0">
              <a:solidFill>
                <a:srgbClr val="2B91AF"/>
              </a:solidFill>
              <a:latin typeface="Courier New" pitchFamily="49" charset="0"/>
              <a:cs typeface="Courier New" pitchFamily="49" charset="0"/>
            </a:endParaRPr>
          </a:p>
          <a:p>
            <a:pPr defTabSz="457200">
              <a:defRPr/>
            </a:pPr>
            <a:r>
              <a:rPr lang="vi-VN" sz="1200" dirty="0">
                <a:solidFill>
                  <a:srgbClr val="2B91AF"/>
                </a:solidFill>
                <a:latin typeface="Courier New" pitchFamily="49" charset="0"/>
                <a:cs typeface="Courier New" pitchFamily="49" charset="0"/>
              </a:rPr>
              <a:t>{</a:t>
            </a:r>
          </a:p>
          <a:p>
            <a:pPr defTabSz="457200">
              <a:defRPr/>
            </a:pPr>
            <a:r>
              <a:rPr lang="vi-VN" sz="1200" dirty="0">
                <a:solidFill>
                  <a:srgbClr val="2B91AF"/>
                </a:solidFill>
                <a:latin typeface="Courier New" pitchFamily="49" charset="0"/>
                <a:cs typeface="Courier New" pitchFamily="49" charset="0"/>
              </a:rPr>
              <a:t>    </a:t>
            </a:r>
            <a:r>
              <a:rPr lang="vi-VN" sz="1200" dirty="0">
                <a:solidFill>
                  <a:srgbClr val="0000FF"/>
                </a:solidFill>
                <a:latin typeface="Courier New" pitchFamily="49" charset="0"/>
                <a:cs typeface="Courier New" pitchFamily="49" charset="0"/>
              </a:rPr>
              <a:t>public void </a:t>
            </a:r>
            <a:r>
              <a:rPr lang="vi-VN" sz="1200" dirty="0">
                <a:solidFill>
                  <a:srgbClr val="010001"/>
                </a:solidFill>
                <a:latin typeface="Courier New" pitchFamily="49" charset="0"/>
                <a:cs typeface="Courier New" pitchFamily="49" charset="0"/>
              </a:rPr>
              <a:t>Paint() { </a:t>
            </a:r>
            <a:r>
              <a:rPr lang="vi-VN" sz="1200" dirty="0">
                <a:solidFill>
                  <a:srgbClr val="008000"/>
                </a:solidFill>
                <a:latin typeface="Courier New" pitchFamily="49" charset="0"/>
                <a:cs typeface="Courier New" pitchFamily="49" charset="0"/>
              </a:rPr>
              <a:t>// paint implementation for ComboBox }</a:t>
            </a:r>
          </a:p>
          <a:p>
            <a:pPr defTabSz="457200">
              <a:defRPr/>
            </a:pPr>
            <a:r>
              <a:rPr lang="vi-VN" sz="1200" dirty="0">
                <a:solidFill>
                  <a:srgbClr val="008000"/>
                </a:solidFill>
                <a:latin typeface="Courier New" pitchFamily="49" charset="0"/>
                <a:cs typeface="Courier New" pitchFamily="49" charset="0"/>
              </a:rPr>
              <a:t>}</a:t>
            </a:r>
            <a:endParaRPr lang="en-US" sz="1200" kern="0" dirty="0">
              <a:solidFill>
                <a:prstClr val="white"/>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0E8651A2CFE4489D4280820BD2289C" ma:contentTypeVersion="9" ma:contentTypeDescription="Create a new document." ma:contentTypeScope="" ma:versionID="c2f96d0689b5442aee30a1ca23380b46">
  <xsd:schema xmlns:xsd="http://www.w3.org/2001/XMLSchema" xmlns:xs="http://www.w3.org/2001/XMLSchema" xmlns:p="http://schemas.microsoft.com/office/2006/metadata/properties" xmlns:ns3="46f0af59-5442-46b0-b7fc-4cb4263518ce" targetNamespace="http://schemas.microsoft.com/office/2006/metadata/properties" ma:root="true" ma:fieldsID="42d22a11a4a422b1f9125b64486003eb" ns3:_="">
    <xsd:import namespace="46f0af59-5442-46b0-b7fc-4cb4263518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0af59-5442-46b0-b7fc-4cb426351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5F623F-603E-4B96-8437-E4E92C91AF2E}">
  <ds:schemaRefs>
    <ds:schemaRef ds:uri="http://schemas.microsoft.com/sharepoint/v3/contenttype/forms"/>
  </ds:schemaRefs>
</ds:datastoreItem>
</file>

<file path=customXml/itemProps2.xml><?xml version="1.0" encoding="utf-8"?>
<ds:datastoreItem xmlns:ds="http://schemas.openxmlformats.org/officeDocument/2006/customXml" ds:itemID="{EF6B00EA-0C02-444C-BF6B-B00ED04459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D38BC6-5FC1-4502-9A88-F7948012D0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f0af59-5442-46b0-b7fc-4cb4263518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259</TotalTime>
  <Words>1137</Words>
  <Application>Microsoft Office PowerPoint</Application>
  <PresentationFormat>Widescreen</PresentationFormat>
  <Paragraphs>113</Paragraphs>
  <Slides>23</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Algerian</vt:lpstr>
      <vt:lpstr>Arial</vt:lpstr>
      <vt:lpstr>Calibri</vt:lpstr>
      <vt:lpstr>Calibri Light</vt:lpstr>
      <vt:lpstr>Century Gothic</vt:lpstr>
      <vt:lpstr>Consolas</vt:lpstr>
      <vt:lpstr>Courier New</vt:lpstr>
      <vt:lpstr>Tahoma</vt:lpstr>
      <vt:lpstr>Times New Roman</vt:lpstr>
      <vt:lpstr>Wingdings 2</vt:lpstr>
      <vt:lpstr>Wingdings 3</vt:lpstr>
      <vt:lpstr>Office Theme</vt:lpstr>
      <vt:lpstr>Wisp</vt:lpstr>
      <vt:lpstr>Day 08- Interface</vt:lpstr>
      <vt:lpstr>PowerPoint Presentation</vt:lpstr>
      <vt:lpstr>Giao Diện- Interface</vt:lpstr>
      <vt:lpstr>PowerPoint Presentation</vt:lpstr>
      <vt:lpstr>PowerPoint Presentation</vt:lpstr>
      <vt:lpstr>PowerPoint Presentation</vt:lpstr>
      <vt:lpstr>PowerPoint Presentation</vt:lpstr>
      <vt:lpstr>Thiết đặt một giao diện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Triển khai ngầm định</vt:lpstr>
      <vt:lpstr>Triển khai tường minh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08- Interface</dc:title>
  <dc:creator>84938252222</dc:creator>
  <cp:lastModifiedBy>Le Vinh Thinh</cp:lastModifiedBy>
  <cp:revision>7</cp:revision>
  <dcterms:created xsi:type="dcterms:W3CDTF">2020-11-17T04:50:53Z</dcterms:created>
  <dcterms:modified xsi:type="dcterms:W3CDTF">2021-10-19T03:48:27Z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0x010100570E8651A2CFE4489D4280820BD2289C</vt:lpwstr>
  </property>
</Properties>
</file>