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0"/>
  </p:notesMasterIdLst>
  <p:sldIdLst>
    <p:sldId id="256" r:id="rId2"/>
    <p:sldId id="617" r:id="rId3"/>
    <p:sldId id="338" r:id="rId4"/>
    <p:sldId id="327" r:id="rId5"/>
    <p:sldId id="494" r:id="rId6"/>
    <p:sldId id="421" r:id="rId7"/>
    <p:sldId id="328" r:id="rId8"/>
    <p:sldId id="329" r:id="rId9"/>
    <p:sldId id="330" r:id="rId10"/>
    <p:sldId id="331" r:id="rId11"/>
    <p:sldId id="332" r:id="rId12"/>
    <p:sldId id="426" r:id="rId13"/>
    <p:sldId id="427" r:id="rId14"/>
    <p:sldId id="422" r:id="rId15"/>
    <p:sldId id="423" r:id="rId16"/>
    <p:sldId id="424" r:id="rId17"/>
    <p:sldId id="425" r:id="rId18"/>
    <p:sldId id="61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0BD8E-ECF4-4E6A-8E26-BAB6A9B72923}" v="3" dt="2021-10-26T05:19:28.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A930BD8E-ECF4-4E6A-8E26-BAB6A9B72923}"/>
    <pc:docChg chg="custSel modSld">
      <pc:chgData name="Le Vinh Thinh" userId="7b31fadc-e233-4086-a9fa-8d2746a5e226" providerId="ADAL" clId="{A930BD8E-ECF4-4E6A-8E26-BAB6A9B72923}" dt="2021-10-26T05:19:28.865" v="21" actId="27636"/>
      <pc:docMkLst>
        <pc:docMk/>
      </pc:docMkLst>
      <pc:sldChg chg="addSp delSp modSp mod setBg addAnim delDesignElem">
        <pc:chgData name="Le Vinh Thinh" userId="7b31fadc-e233-4086-a9fa-8d2746a5e226" providerId="ADAL" clId="{A930BD8E-ECF4-4E6A-8E26-BAB6A9B72923}" dt="2021-10-26T05:19:28.653" v="20"/>
        <pc:sldMkLst>
          <pc:docMk/>
          <pc:sldMk cId="276640788" sldId="256"/>
        </pc:sldMkLst>
        <pc:spChg chg="mod">
          <ac:chgData name="Le Vinh Thinh" userId="7b31fadc-e233-4086-a9fa-8d2746a5e226" providerId="ADAL" clId="{A930BD8E-ECF4-4E6A-8E26-BAB6A9B72923}" dt="2021-10-26T05:19:28.653" v="20"/>
          <ac:spMkLst>
            <pc:docMk/>
            <pc:sldMk cId="276640788" sldId="256"/>
            <ac:spMk id="2" creationId="{5F678443-F5C5-45CD-B786-2BD4C48252D5}"/>
          </ac:spMkLst>
        </pc:spChg>
        <pc:spChg chg="mod">
          <ac:chgData name="Le Vinh Thinh" userId="7b31fadc-e233-4086-a9fa-8d2746a5e226" providerId="ADAL" clId="{A930BD8E-ECF4-4E6A-8E26-BAB6A9B72923}" dt="2021-10-26T05:19:28.653" v="20"/>
          <ac:spMkLst>
            <pc:docMk/>
            <pc:sldMk cId="276640788" sldId="256"/>
            <ac:spMk id="3" creationId="{91CD016A-6C49-4FE1-BE22-88EDEAC15B01}"/>
          </ac:spMkLst>
        </pc:spChg>
        <pc:spChg chg="add del">
          <ac:chgData name="Le Vinh Thinh" userId="7b31fadc-e233-4086-a9fa-8d2746a5e226" providerId="ADAL" clId="{A930BD8E-ECF4-4E6A-8E26-BAB6A9B72923}" dt="2021-10-26T05:19:28.653" v="20"/>
          <ac:spMkLst>
            <pc:docMk/>
            <pc:sldMk cId="276640788" sldId="256"/>
            <ac:spMk id="9" creationId="{FC23C8D4-BD3D-4473-B3D0-89011586BE82}"/>
          </ac:spMkLst>
        </pc:spChg>
        <pc:picChg chg="add">
          <ac:chgData name="Le Vinh Thinh" userId="7b31fadc-e233-4086-a9fa-8d2746a5e226" providerId="ADAL" clId="{A930BD8E-ECF4-4E6A-8E26-BAB6A9B72923}" dt="2021-10-26T05:19:16.067" v="15" actId="26606"/>
          <ac:picMkLst>
            <pc:docMk/>
            <pc:sldMk cId="276640788" sldId="256"/>
            <ac:picMk id="5" creationId="{8317D432-F9A5-4C05-97E0-E36B36994C66}"/>
          </ac:picMkLst>
        </pc:picChg>
      </pc:sldChg>
      <pc:sldChg chg="modSp">
        <pc:chgData name="Le Vinh Thinh" userId="7b31fadc-e233-4086-a9fa-8d2746a5e226" providerId="ADAL" clId="{A930BD8E-ECF4-4E6A-8E26-BAB6A9B72923}" dt="2021-10-26T05:19:28.653" v="20"/>
        <pc:sldMkLst>
          <pc:docMk/>
          <pc:sldMk cId="0" sldId="327"/>
        </pc:sldMkLst>
        <pc:spChg chg="mod">
          <ac:chgData name="Le Vinh Thinh" userId="7b31fadc-e233-4086-a9fa-8d2746a5e226" providerId="ADAL" clId="{A930BD8E-ECF4-4E6A-8E26-BAB6A9B72923}" dt="2021-10-26T05:19:28.653" v="20"/>
          <ac:spMkLst>
            <pc:docMk/>
            <pc:sldMk cId="0" sldId="327"/>
            <ac:spMk id="205829" creationId="{DDEDF5EF-95D6-4178-BDA2-16598E51D3BC}"/>
          </ac:spMkLst>
        </pc:spChg>
      </pc:sldChg>
      <pc:sldChg chg="modSp mod">
        <pc:chgData name="Le Vinh Thinh" userId="7b31fadc-e233-4086-a9fa-8d2746a5e226" providerId="ADAL" clId="{A930BD8E-ECF4-4E6A-8E26-BAB6A9B72923}" dt="2021-10-26T05:19:28.865" v="21" actId="27636"/>
        <pc:sldMkLst>
          <pc:docMk/>
          <pc:sldMk cId="0" sldId="328"/>
        </pc:sldMkLst>
        <pc:spChg chg="mod">
          <ac:chgData name="Le Vinh Thinh" userId="7b31fadc-e233-4086-a9fa-8d2746a5e226" providerId="ADAL" clId="{A930BD8E-ECF4-4E6A-8E26-BAB6A9B72923}" dt="2021-10-26T05:19:28.865" v="21" actId="27636"/>
          <ac:spMkLst>
            <pc:docMk/>
            <pc:sldMk cId="0" sldId="328"/>
            <ac:spMk id="209922" creationId="{F6C4E540-EE7A-405E-8085-9FCBD3D6DAC8}"/>
          </ac:spMkLst>
        </pc:spChg>
        <pc:spChg chg="mod">
          <ac:chgData name="Le Vinh Thinh" userId="7b31fadc-e233-4086-a9fa-8d2746a5e226" providerId="ADAL" clId="{A930BD8E-ECF4-4E6A-8E26-BAB6A9B72923}" dt="2021-10-26T05:19:28.653" v="20"/>
          <ac:spMkLst>
            <pc:docMk/>
            <pc:sldMk cId="0" sldId="328"/>
            <ac:spMk id="209924" creationId="{E9218EB0-9F8F-46F0-A50D-48BEAFEA590D}"/>
          </ac:spMkLst>
        </pc:spChg>
        <pc:picChg chg="mod">
          <ac:chgData name="Le Vinh Thinh" userId="7b31fadc-e233-4086-a9fa-8d2746a5e226" providerId="ADAL" clId="{A930BD8E-ECF4-4E6A-8E26-BAB6A9B72923}" dt="2021-10-26T05:19:28.653" v="20"/>
          <ac:picMkLst>
            <pc:docMk/>
            <pc:sldMk cId="0" sldId="328"/>
            <ac:picMk id="209923" creationId="{A19F98EB-6A69-45E9-860C-26E1F7C40853}"/>
          </ac:picMkLst>
        </pc:picChg>
      </pc:sldChg>
      <pc:sldChg chg="modSp">
        <pc:chgData name="Le Vinh Thinh" userId="7b31fadc-e233-4086-a9fa-8d2746a5e226" providerId="ADAL" clId="{A930BD8E-ECF4-4E6A-8E26-BAB6A9B72923}" dt="2021-10-26T05:19:28.653" v="20"/>
        <pc:sldMkLst>
          <pc:docMk/>
          <pc:sldMk cId="0" sldId="329"/>
        </pc:sldMkLst>
        <pc:spChg chg="mod">
          <ac:chgData name="Le Vinh Thinh" userId="7b31fadc-e233-4086-a9fa-8d2746a5e226" providerId="ADAL" clId="{A930BD8E-ECF4-4E6A-8E26-BAB6A9B72923}" dt="2021-10-26T05:19:28.653" v="20"/>
          <ac:spMkLst>
            <pc:docMk/>
            <pc:sldMk cId="0" sldId="329"/>
            <ac:spMk id="210947" creationId="{DB936FBA-BF7E-4B97-8E89-1A62A8C2E3B6}"/>
          </ac:spMkLst>
        </pc:spChg>
      </pc:sldChg>
      <pc:sldChg chg="modSp">
        <pc:chgData name="Le Vinh Thinh" userId="7b31fadc-e233-4086-a9fa-8d2746a5e226" providerId="ADAL" clId="{A930BD8E-ECF4-4E6A-8E26-BAB6A9B72923}" dt="2021-10-26T05:19:28.653" v="20"/>
        <pc:sldMkLst>
          <pc:docMk/>
          <pc:sldMk cId="0" sldId="330"/>
        </pc:sldMkLst>
        <pc:spChg chg="mod">
          <ac:chgData name="Le Vinh Thinh" userId="7b31fadc-e233-4086-a9fa-8d2746a5e226" providerId="ADAL" clId="{A930BD8E-ECF4-4E6A-8E26-BAB6A9B72923}" dt="2021-10-26T05:19:28.653" v="20"/>
          <ac:spMkLst>
            <pc:docMk/>
            <pc:sldMk cId="0" sldId="330"/>
            <ac:spMk id="211970" creationId="{3DD99885-B268-4E61-814A-6B1E31824C3F}"/>
          </ac:spMkLst>
        </pc:spChg>
        <pc:spChg chg="mod">
          <ac:chgData name="Le Vinh Thinh" userId="7b31fadc-e233-4086-a9fa-8d2746a5e226" providerId="ADAL" clId="{A930BD8E-ECF4-4E6A-8E26-BAB6A9B72923}" dt="2021-10-26T05:19:28.653" v="20"/>
          <ac:spMkLst>
            <pc:docMk/>
            <pc:sldMk cId="0" sldId="330"/>
            <ac:spMk id="211971" creationId="{4B0EE8CC-483C-4F26-8099-4FF060FDA71C}"/>
          </ac:spMkLst>
        </pc:spChg>
        <pc:spChg chg="mod">
          <ac:chgData name="Le Vinh Thinh" userId="7b31fadc-e233-4086-a9fa-8d2746a5e226" providerId="ADAL" clId="{A930BD8E-ECF4-4E6A-8E26-BAB6A9B72923}" dt="2021-10-26T05:19:28.653" v="20"/>
          <ac:spMkLst>
            <pc:docMk/>
            <pc:sldMk cId="0" sldId="330"/>
            <ac:spMk id="211972" creationId="{4D98FE49-057E-4EB4-9EB2-2172F226D922}"/>
          </ac:spMkLst>
        </pc:spChg>
      </pc:sldChg>
      <pc:sldChg chg="modSp">
        <pc:chgData name="Le Vinh Thinh" userId="7b31fadc-e233-4086-a9fa-8d2746a5e226" providerId="ADAL" clId="{A930BD8E-ECF4-4E6A-8E26-BAB6A9B72923}" dt="2021-10-26T05:19:28.653" v="20"/>
        <pc:sldMkLst>
          <pc:docMk/>
          <pc:sldMk cId="0" sldId="331"/>
        </pc:sldMkLst>
        <pc:spChg chg="mod">
          <ac:chgData name="Le Vinh Thinh" userId="7b31fadc-e233-4086-a9fa-8d2746a5e226" providerId="ADAL" clId="{A930BD8E-ECF4-4E6A-8E26-BAB6A9B72923}" dt="2021-10-26T05:19:28.653" v="20"/>
          <ac:spMkLst>
            <pc:docMk/>
            <pc:sldMk cId="0" sldId="331"/>
            <ac:spMk id="212994" creationId="{E91A6F41-3F9E-44C8-86C4-101F07EF4894}"/>
          </ac:spMkLst>
        </pc:spChg>
        <pc:spChg chg="mod">
          <ac:chgData name="Le Vinh Thinh" userId="7b31fadc-e233-4086-a9fa-8d2746a5e226" providerId="ADAL" clId="{A930BD8E-ECF4-4E6A-8E26-BAB6A9B72923}" dt="2021-10-26T05:19:28.653" v="20"/>
          <ac:spMkLst>
            <pc:docMk/>
            <pc:sldMk cId="0" sldId="331"/>
            <ac:spMk id="212995" creationId="{E1EBA6BD-1354-4ACA-BC30-6695A1A90CDF}"/>
          </ac:spMkLst>
        </pc:spChg>
        <pc:spChg chg="mod">
          <ac:chgData name="Le Vinh Thinh" userId="7b31fadc-e233-4086-a9fa-8d2746a5e226" providerId="ADAL" clId="{A930BD8E-ECF4-4E6A-8E26-BAB6A9B72923}" dt="2021-10-26T05:19:28.653" v="20"/>
          <ac:spMkLst>
            <pc:docMk/>
            <pc:sldMk cId="0" sldId="331"/>
            <ac:spMk id="212996" creationId="{8456F9A1-228A-4F82-8100-B0EC9F82AC4B}"/>
          </ac:spMkLst>
        </pc:spChg>
      </pc:sldChg>
      <pc:sldChg chg="modSp">
        <pc:chgData name="Le Vinh Thinh" userId="7b31fadc-e233-4086-a9fa-8d2746a5e226" providerId="ADAL" clId="{A930BD8E-ECF4-4E6A-8E26-BAB6A9B72923}" dt="2021-10-26T05:19:28.653" v="20"/>
        <pc:sldMkLst>
          <pc:docMk/>
          <pc:sldMk cId="0" sldId="332"/>
        </pc:sldMkLst>
        <pc:spChg chg="mod">
          <ac:chgData name="Le Vinh Thinh" userId="7b31fadc-e233-4086-a9fa-8d2746a5e226" providerId="ADAL" clId="{A930BD8E-ECF4-4E6A-8E26-BAB6A9B72923}" dt="2021-10-26T05:19:28.653" v="20"/>
          <ac:spMkLst>
            <pc:docMk/>
            <pc:sldMk cId="0" sldId="332"/>
            <ac:spMk id="215042" creationId="{C220632C-BB85-4E15-B249-75281851AF1D}"/>
          </ac:spMkLst>
        </pc:spChg>
        <pc:spChg chg="mod">
          <ac:chgData name="Le Vinh Thinh" userId="7b31fadc-e233-4086-a9fa-8d2746a5e226" providerId="ADAL" clId="{A930BD8E-ECF4-4E6A-8E26-BAB6A9B72923}" dt="2021-10-26T05:19:28.653" v="20"/>
          <ac:spMkLst>
            <pc:docMk/>
            <pc:sldMk cId="0" sldId="332"/>
            <ac:spMk id="215043" creationId="{E785C2CB-2D7F-418A-9157-69E15C86AFFE}"/>
          </ac:spMkLst>
        </pc:spChg>
        <pc:spChg chg="mod">
          <ac:chgData name="Le Vinh Thinh" userId="7b31fadc-e233-4086-a9fa-8d2746a5e226" providerId="ADAL" clId="{A930BD8E-ECF4-4E6A-8E26-BAB6A9B72923}" dt="2021-10-26T05:19:28.653" v="20"/>
          <ac:spMkLst>
            <pc:docMk/>
            <pc:sldMk cId="0" sldId="332"/>
            <ac:spMk id="215045" creationId="{B2C0F0D8-2943-47A2-9198-C22F99C62133}"/>
          </ac:spMkLst>
        </pc:spChg>
      </pc:sldChg>
      <pc:sldChg chg="modSp">
        <pc:chgData name="Le Vinh Thinh" userId="7b31fadc-e233-4086-a9fa-8d2746a5e226" providerId="ADAL" clId="{A930BD8E-ECF4-4E6A-8E26-BAB6A9B72923}" dt="2021-10-26T05:19:28.653" v="20"/>
        <pc:sldMkLst>
          <pc:docMk/>
          <pc:sldMk cId="0" sldId="338"/>
        </pc:sldMkLst>
        <pc:spChg chg="mod">
          <ac:chgData name="Le Vinh Thinh" userId="7b31fadc-e233-4086-a9fa-8d2746a5e226" providerId="ADAL" clId="{A930BD8E-ECF4-4E6A-8E26-BAB6A9B72923}" dt="2021-10-26T05:19:28.653" v="20"/>
          <ac:spMkLst>
            <pc:docMk/>
            <pc:sldMk cId="0" sldId="338"/>
            <ac:spMk id="204802" creationId="{3CB5734C-E2C7-48E8-B798-E88605B582D3}"/>
          </ac:spMkLst>
        </pc:spChg>
        <pc:spChg chg="mod">
          <ac:chgData name="Le Vinh Thinh" userId="7b31fadc-e233-4086-a9fa-8d2746a5e226" providerId="ADAL" clId="{A930BD8E-ECF4-4E6A-8E26-BAB6A9B72923}" dt="2021-10-26T05:19:28.653" v="20"/>
          <ac:spMkLst>
            <pc:docMk/>
            <pc:sldMk cId="0" sldId="338"/>
            <ac:spMk id="204803" creationId="{F8AEFFA2-2E15-44B8-9DD3-EE87FBBBF710}"/>
          </ac:spMkLst>
        </pc:spChg>
        <pc:spChg chg="mod">
          <ac:chgData name="Le Vinh Thinh" userId="7b31fadc-e233-4086-a9fa-8d2746a5e226" providerId="ADAL" clId="{A930BD8E-ECF4-4E6A-8E26-BAB6A9B72923}" dt="2021-10-26T05:19:28.653" v="20"/>
          <ac:spMkLst>
            <pc:docMk/>
            <pc:sldMk cId="0" sldId="338"/>
            <ac:spMk id="204804" creationId="{EC11CBAF-B7F6-4D9C-9763-DD46E9720FF8}"/>
          </ac:spMkLst>
        </pc:spChg>
      </pc:sldChg>
      <pc:sldChg chg="modSp">
        <pc:chgData name="Le Vinh Thinh" userId="7b31fadc-e233-4086-a9fa-8d2746a5e226" providerId="ADAL" clId="{A930BD8E-ECF4-4E6A-8E26-BAB6A9B72923}" dt="2021-10-26T05:19:28.653" v="20"/>
        <pc:sldMkLst>
          <pc:docMk/>
          <pc:sldMk cId="0" sldId="421"/>
        </pc:sldMkLst>
        <pc:spChg chg="mod">
          <ac:chgData name="Le Vinh Thinh" userId="7b31fadc-e233-4086-a9fa-8d2746a5e226" providerId="ADAL" clId="{A930BD8E-ECF4-4E6A-8E26-BAB6A9B72923}" dt="2021-10-26T05:19:28.653" v="20"/>
          <ac:spMkLst>
            <pc:docMk/>
            <pc:sldMk cId="0" sldId="421"/>
            <ac:spMk id="208898" creationId="{95A0BC3A-32A6-4A11-A6A2-A406B63CD5E9}"/>
          </ac:spMkLst>
        </pc:spChg>
        <pc:spChg chg="mod">
          <ac:chgData name="Le Vinh Thinh" userId="7b31fadc-e233-4086-a9fa-8d2746a5e226" providerId="ADAL" clId="{A930BD8E-ECF4-4E6A-8E26-BAB6A9B72923}" dt="2021-10-26T05:19:28.653" v="20"/>
          <ac:spMkLst>
            <pc:docMk/>
            <pc:sldMk cId="0" sldId="421"/>
            <ac:spMk id="208899" creationId="{873F5C84-BFED-43A2-81D7-7C387BA6A506}"/>
          </ac:spMkLst>
        </pc:spChg>
        <pc:spChg chg="mod">
          <ac:chgData name="Le Vinh Thinh" userId="7b31fadc-e233-4086-a9fa-8d2746a5e226" providerId="ADAL" clId="{A930BD8E-ECF4-4E6A-8E26-BAB6A9B72923}" dt="2021-10-26T05:19:28.653" v="20"/>
          <ac:spMkLst>
            <pc:docMk/>
            <pc:sldMk cId="0" sldId="421"/>
            <ac:spMk id="208900" creationId="{90F32872-D974-4EDE-9F4C-A60B4109F0D0}"/>
          </ac:spMkLst>
        </pc:spChg>
      </pc:sldChg>
      <pc:sldChg chg="modSp">
        <pc:chgData name="Le Vinh Thinh" userId="7b31fadc-e233-4086-a9fa-8d2746a5e226" providerId="ADAL" clId="{A930BD8E-ECF4-4E6A-8E26-BAB6A9B72923}" dt="2021-10-26T05:19:28.653" v="20"/>
        <pc:sldMkLst>
          <pc:docMk/>
          <pc:sldMk cId="0" sldId="422"/>
        </pc:sldMkLst>
        <pc:spChg chg="mod">
          <ac:chgData name="Le Vinh Thinh" userId="7b31fadc-e233-4086-a9fa-8d2746a5e226" providerId="ADAL" clId="{A930BD8E-ECF4-4E6A-8E26-BAB6A9B72923}" dt="2021-10-26T05:19:28.653" v="20"/>
          <ac:spMkLst>
            <pc:docMk/>
            <pc:sldMk cId="0" sldId="422"/>
            <ac:spMk id="219140" creationId="{BF995335-DD98-490E-A814-95B197CE015D}"/>
          </ac:spMkLst>
        </pc:spChg>
      </pc:sldChg>
      <pc:sldChg chg="modSp">
        <pc:chgData name="Le Vinh Thinh" userId="7b31fadc-e233-4086-a9fa-8d2746a5e226" providerId="ADAL" clId="{A930BD8E-ECF4-4E6A-8E26-BAB6A9B72923}" dt="2021-10-26T05:19:28.653" v="20"/>
        <pc:sldMkLst>
          <pc:docMk/>
          <pc:sldMk cId="0" sldId="423"/>
        </pc:sldMkLst>
        <pc:spChg chg="mod">
          <ac:chgData name="Le Vinh Thinh" userId="7b31fadc-e233-4086-a9fa-8d2746a5e226" providerId="ADAL" clId="{A930BD8E-ECF4-4E6A-8E26-BAB6A9B72923}" dt="2021-10-26T05:19:28.653" v="20"/>
          <ac:spMkLst>
            <pc:docMk/>
            <pc:sldMk cId="0" sldId="423"/>
            <ac:spMk id="220163" creationId="{B6362B45-590B-47EB-BFE7-D462529AEB44}"/>
          </ac:spMkLst>
        </pc:spChg>
      </pc:sldChg>
      <pc:sldChg chg="modSp">
        <pc:chgData name="Le Vinh Thinh" userId="7b31fadc-e233-4086-a9fa-8d2746a5e226" providerId="ADAL" clId="{A930BD8E-ECF4-4E6A-8E26-BAB6A9B72923}" dt="2021-10-26T05:19:28.653" v="20"/>
        <pc:sldMkLst>
          <pc:docMk/>
          <pc:sldMk cId="0" sldId="424"/>
        </pc:sldMkLst>
        <pc:spChg chg="mod">
          <ac:chgData name="Le Vinh Thinh" userId="7b31fadc-e233-4086-a9fa-8d2746a5e226" providerId="ADAL" clId="{A930BD8E-ECF4-4E6A-8E26-BAB6A9B72923}" dt="2021-10-26T05:19:28.653" v="20"/>
          <ac:spMkLst>
            <pc:docMk/>
            <pc:sldMk cId="0" sldId="424"/>
            <ac:spMk id="221187" creationId="{2E581689-9108-4EC6-BE7E-21B920A38A57}"/>
          </ac:spMkLst>
        </pc:spChg>
      </pc:sldChg>
      <pc:sldChg chg="modSp">
        <pc:chgData name="Le Vinh Thinh" userId="7b31fadc-e233-4086-a9fa-8d2746a5e226" providerId="ADAL" clId="{A930BD8E-ECF4-4E6A-8E26-BAB6A9B72923}" dt="2021-10-26T05:19:28.653" v="20"/>
        <pc:sldMkLst>
          <pc:docMk/>
          <pc:sldMk cId="0" sldId="425"/>
        </pc:sldMkLst>
        <pc:spChg chg="mod">
          <ac:chgData name="Le Vinh Thinh" userId="7b31fadc-e233-4086-a9fa-8d2746a5e226" providerId="ADAL" clId="{A930BD8E-ECF4-4E6A-8E26-BAB6A9B72923}" dt="2021-10-26T05:19:28.653" v="20"/>
          <ac:spMkLst>
            <pc:docMk/>
            <pc:sldMk cId="0" sldId="425"/>
            <ac:spMk id="3" creationId="{72B7F223-8733-44D8-9F90-2997DCF99871}"/>
          </ac:spMkLst>
        </pc:spChg>
        <pc:spChg chg="mod">
          <ac:chgData name="Le Vinh Thinh" userId="7b31fadc-e233-4086-a9fa-8d2746a5e226" providerId="ADAL" clId="{A930BD8E-ECF4-4E6A-8E26-BAB6A9B72923}" dt="2021-10-26T05:19:28.653" v="20"/>
          <ac:spMkLst>
            <pc:docMk/>
            <pc:sldMk cId="0" sldId="425"/>
            <ac:spMk id="222210" creationId="{FDB8BC7A-325D-4CBD-9F9A-3A97B5D7A0E3}"/>
          </ac:spMkLst>
        </pc:spChg>
        <pc:spChg chg="mod">
          <ac:chgData name="Le Vinh Thinh" userId="7b31fadc-e233-4086-a9fa-8d2746a5e226" providerId="ADAL" clId="{A930BD8E-ECF4-4E6A-8E26-BAB6A9B72923}" dt="2021-10-26T05:19:28.653" v="20"/>
          <ac:spMkLst>
            <pc:docMk/>
            <pc:sldMk cId="0" sldId="425"/>
            <ac:spMk id="222212" creationId="{94861B63-D720-42B0-89F2-E898641D8C8A}"/>
          </ac:spMkLst>
        </pc:spChg>
      </pc:sldChg>
      <pc:sldChg chg="modSp">
        <pc:chgData name="Le Vinh Thinh" userId="7b31fadc-e233-4086-a9fa-8d2746a5e226" providerId="ADAL" clId="{A930BD8E-ECF4-4E6A-8E26-BAB6A9B72923}" dt="2021-10-26T05:19:28.653" v="20"/>
        <pc:sldMkLst>
          <pc:docMk/>
          <pc:sldMk cId="0" sldId="426"/>
        </pc:sldMkLst>
        <pc:spChg chg="mod">
          <ac:chgData name="Le Vinh Thinh" userId="7b31fadc-e233-4086-a9fa-8d2746a5e226" providerId="ADAL" clId="{A930BD8E-ECF4-4E6A-8E26-BAB6A9B72923}" dt="2021-10-26T05:19:28.653" v="20"/>
          <ac:spMkLst>
            <pc:docMk/>
            <pc:sldMk cId="0" sldId="426"/>
            <ac:spMk id="217092" creationId="{8CDBAEF6-C8CD-4B1B-8312-2FFBC13D87F3}"/>
          </ac:spMkLst>
        </pc:spChg>
      </pc:sldChg>
      <pc:sldChg chg="modSp">
        <pc:chgData name="Le Vinh Thinh" userId="7b31fadc-e233-4086-a9fa-8d2746a5e226" providerId="ADAL" clId="{A930BD8E-ECF4-4E6A-8E26-BAB6A9B72923}" dt="2021-10-26T05:19:28.653" v="20"/>
        <pc:sldMkLst>
          <pc:docMk/>
          <pc:sldMk cId="0" sldId="427"/>
        </pc:sldMkLst>
        <pc:spChg chg="mod">
          <ac:chgData name="Le Vinh Thinh" userId="7b31fadc-e233-4086-a9fa-8d2746a5e226" providerId="ADAL" clId="{A930BD8E-ECF4-4E6A-8E26-BAB6A9B72923}" dt="2021-10-26T05:19:28.653" v="20"/>
          <ac:spMkLst>
            <pc:docMk/>
            <pc:sldMk cId="0" sldId="427"/>
            <ac:spMk id="218115" creationId="{B411DCBA-8486-4022-AB3A-D6EBCB55F37F}"/>
          </ac:spMkLst>
        </pc:spChg>
      </pc:sldChg>
      <pc:sldChg chg="modSp">
        <pc:chgData name="Le Vinh Thinh" userId="7b31fadc-e233-4086-a9fa-8d2746a5e226" providerId="ADAL" clId="{A930BD8E-ECF4-4E6A-8E26-BAB6A9B72923}" dt="2021-10-26T05:19:28.653" v="20"/>
        <pc:sldMkLst>
          <pc:docMk/>
          <pc:sldMk cId="0" sldId="494"/>
        </pc:sldMkLst>
        <pc:spChg chg="mod">
          <ac:chgData name="Le Vinh Thinh" userId="7b31fadc-e233-4086-a9fa-8d2746a5e226" providerId="ADAL" clId="{A930BD8E-ECF4-4E6A-8E26-BAB6A9B72923}" dt="2021-10-26T05:19:28.653" v="20"/>
          <ac:spMkLst>
            <pc:docMk/>
            <pc:sldMk cId="0" sldId="494"/>
            <ac:spMk id="207878" creationId="{2E922D93-7CF2-4C42-8CAB-B51355193E41}"/>
          </ac:spMkLst>
        </pc:spChg>
      </pc:sldChg>
      <pc:sldChg chg="modSp">
        <pc:chgData name="Le Vinh Thinh" userId="7b31fadc-e233-4086-a9fa-8d2746a5e226" providerId="ADAL" clId="{A930BD8E-ECF4-4E6A-8E26-BAB6A9B72923}" dt="2021-10-26T05:19:28.653" v="20"/>
        <pc:sldMkLst>
          <pc:docMk/>
          <pc:sldMk cId="0" sldId="617"/>
        </pc:sldMkLst>
        <pc:spChg chg="mod">
          <ac:chgData name="Le Vinh Thinh" userId="7b31fadc-e233-4086-a9fa-8d2746a5e226" providerId="ADAL" clId="{A930BD8E-ECF4-4E6A-8E26-BAB6A9B72923}" dt="2021-10-26T05:19:28.653" v="20"/>
          <ac:spMkLst>
            <pc:docMk/>
            <pc:sldMk cId="0" sldId="617"/>
            <ac:spMk id="180227" creationId="{3CB85757-7959-4789-BC42-4B9E0738EBB9}"/>
          </ac:spMkLst>
        </pc:spChg>
      </pc:sldChg>
      <pc:sldChg chg="modSp">
        <pc:chgData name="Le Vinh Thinh" userId="7b31fadc-e233-4086-a9fa-8d2746a5e226" providerId="ADAL" clId="{A930BD8E-ECF4-4E6A-8E26-BAB6A9B72923}" dt="2021-10-26T05:19:28.653" v="20"/>
        <pc:sldMkLst>
          <pc:docMk/>
          <pc:sldMk cId="3315519210" sldId="618"/>
        </pc:sldMkLst>
        <pc:spChg chg="mod">
          <ac:chgData name="Le Vinh Thinh" userId="7b31fadc-e233-4086-a9fa-8d2746a5e226" providerId="ADAL" clId="{A930BD8E-ECF4-4E6A-8E26-BAB6A9B72923}" dt="2021-10-26T05:19:28.653" v="20"/>
          <ac:spMkLst>
            <pc:docMk/>
            <pc:sldMk cId="3315519210" sldId="618"/>
            <ac:spMk id="2" creationId="{A1EDD3A3-CCB4-4086-A55D-ADAFE45A4CA0}"/>
          </ac:spMkLst>
        </pc:spChg>
        <pc:spChg chg="mod">
          <ac:chgData name="Le Vinh Thinh" userId="7b31fadc-e233-4086-a9fa-8d2746a5e226" providerId="ADAL" clId="{A930BD8E-ECF4-4E6A-8E26-BAB6A9B72923}" dt="2021-10-26T05:19:28.653" v="20"/>
          <ac:spMkLst>
            <pc:docMk/>
            <pc:sldMk cId="3315519210" sldId="618"/>
            <ac:spMk id="3" creationId="{5CBF7588-BE38-4876-8911-98577692F14D}"/>
          </ac:spMkLst>
        </pc:spChg>
        <pc:spChg chg="mod">
          <ac:chgData name="Le Vinh Thinh" userId="7b31fadc-e233-4086-a9fa-8d2746a5e226" providerId="ADAL" clId="{A930BD8E-ECF4-4E6A-8E26-BAB6A9B72923}" dt="2021-10-26T05:19:28.653" v="20"/>
          <ac:spMkLst>
            <pc:docMk/>
            <pc:sldMk cId="3315519210" sldId="618"/>
            <ac:spMk id="4" creationId="{97A4F205-A8BB-4ED7-8576-61E8E8485836}"/>
          </ac:spMkLst>
        </pc:spChg>
      </pc:sldChg>
    </pc:docChg>
  </pc:docChgLst>
  <pc:docChgLst>
    <pc:chgData name="Le Vinh Thinh" userId="7b31fadc-e233-4086-a9fa-8d2746a5e226" providerId="ADAL" clId="{10A52DFD-ECD3-4E95-8B13-00AD28ED9D17}"/>
    <pc:docChg chg="addSld modSld">
      <pc:chgData name="Le Vinh Thinh" userId="7b31fadc-e233-4086-a9fa-8d2746a5e226" providerId="ADAL" clId="{10A52DFD-ECD3-4E95-8B13-00AD28ED9D17}" dt="2020-11-24T12:51:54.519" v="236" actId="207"/>
      <pc:docMkLst>
        <pc:docMk/>
      </pc:docMkLst>
      <pc:sldChg chg="add">
        <pc:chgData name="Le Vinh Thinh" userId="7b31fadc-e233-4086-a9fa-8d2746a5e226" providerId="ADAL" clId="{10A52DFD-ECD3-4E95-8B13-00AD28ED9D17}" dt="2020-11-24T12:08:32.044" v="0"/>
        <pc:sldMkLst>
          <pc:docMk/>
          <pc:sldMk cId="0" sldId="327"/>
        </pc:sldMkLst>
      </pc:sldChg>
      <pc:sldChg chg="add">
        <pc:chgData name="Le Vinh Thinh" userId="7b31fadc-e233-4086-a9fa-8d2746a5e226" providerId="ADAL" clId="{10A52DFD-ECD3-4E95-8B13-00AD28ED9D17}" dt="2020-11-24T12:08:32.044" v="0"/>
        <pc:sldMkLst>
          <pc:docMk/>
          <pc:sldMk cId="0" sldId="328"/>
        </pc:sldMkLst>
      </pc:sldChg>
      <pc:sldChg chg="add">
        <pc:chgData name="Le Vinh Thinh" userId="7b31fadc-e233-4086-a9fa-8d2746a5e226" providerId="ADAL" clId="{10A52DFD-ECD3-4E95-8B13-00AD28ED9D17}" dt="2020-11-24T12:08:32.044" v="0"/>
        <pc:sldMkLst>
          <pc:docMk/>
          <pc:sldMk cId="0" sldId="329"/>
        </pc:sldMkLst>
      </pc:sldChg>
      <pc:sldChg chg="add">
        <pc:chgData name="Le Vinh Thinh" userId="7b31fadc-e233-4086-a9fa-8d2746a5e226" providerId="ADAL" clId="{10A52DFD-ECD3-4E95-8B13-00AD28ED9D17}" dt="2020-11-24T12:08:32.044" v="0"/>
        <pc:sldMkLst>
          <pc:docMk/>
          <pc:sldMk cId="0" sldId="330"/>
        </pc:sldMkLst>
      </pc:sldChg>
      <pc:sldChg chg="add">
        <pc:chgData name="Le Vinh Thinh" userId="7b31fadc-e233-4086-a9fa-8d2746a5e226" providerId="ADAL" clId="{10A52DFD-ECD3-4E95-8B13-00AD28ED9D17}" dt="2020-11-24T12:08:32.044" v="0"/>
        <pc:sldMkLst>
          <pc:docMk/>
          <pc:sldMk cId="0" sldId="331"/>
        </pc:sldMkLst>
      </pc:sldChg>
      <pc:sldChg chg="modSp add">
        <pc:chgData name="Le Vinh Thinh" userId="7b31fadc-e233-4086-a9fa-8d2746a5e226" providerId="ADAL" clId="{10A52DFD-ECD3-4E95-8B13-00AD28ED9D17}" dt="2020-11-24T12:37:10.462" v="164" actId="113"/>
        <pc:sldMkLst>
          <pc:docMk/>
          <pc:sldMk cId="0" sldId="332"/>
        </pc:sldMkLst>
        <pc:spChg chg="mod">
          <ac:chgData name="Le Vinh Thinh" userId="7b31fadc-e233-4086-a9fa-8d2746a5e226" providerId="ADAL" clId="{10A52DFD-ECD3-4E95-8B13-00AD28ED9D17}" dt="2020-11-24T12:37:10.462" v="164" actId="113"/>
          <ac:spMkLst>
            <pc:docMk/>
            <pc:sldMk cId="0" sldId="332"/>
            <ac:spMk id="215043" creationId="{E785C2CB-2D7F-418A-9157-69E15C86AFFE}"/>
          </ac:spMkLst>
        </pc:spChg>
      </pc:sldChg>
      <pc:sldChg chg="add">
        <pc:chgData name="Le Vinh Thinh" userId="7b31fadc-e233-4086-a9fa-8d2746a5e226" providerId="ADAL" clId="{10A52DFD-ECD3-4E95-8B13-00AD28ED9D17}" dt="2020-11-24T12:08:32.044" v="0"/>
        <pc:sldMkLst>
          <pc:docMk/>
          <pc:sldMk cId="0" sldId="338"/>
        </pc:sldMkLst>
      </pc:sldChg>
      <pc:sldChg chg="add">
        <pc:chgData name="Le Vinh Thinh" userId="7b31fadc-e233-4086-a9fa-8d2746a5e226" providerId="ADAL" clId="{10A52DFD-ECD3-4E95-8B13-00AD28ED9D17}" dt="2020-11-24T12:08:32.044" v="0"/>
        <pc:sldMkLst>
          <pc:docMk/>
          <pc:sldMk cId="0" sldId="421"/>
        </pc:sldMkLst>
      </pc:sldChg>
      <pc:sldChg chg="add">
        <pc:chgData name="Le Vinh Thinh" userId="7b31fadc-e233-4086-a9fa-8d2746a5e226" providerId="ADAL" clId="{10A52DFD-ECD3-4E95-8B13-00AD28ED9D17}" dt="2020-11-24T12:08:32.044" v="0"/>
        <pc:sldMkLst>
          <pc:docMk/>
          <pc:sldMk cId="0" sldId="422"/>
        </pc:sldMkLst>
      </pc:sldChg>
      <pc:sldChg chg="modSp add modAnim">
        <pc:chgData name="Le Vinh Thinh" userId="7b31fadc-e233-4086-a9fa-8d2746a5e226" providerId="ADAL" clId="{10A52DFD-ECD3-4E95-8B13-00AD28ED9D17}" dt="2020-11-24T12:48:18.281" v="176" actId="20577"/>
        <pc:sldMkLst>
          <pc:docMk/>
          <pc:sldMk cId="0" sldId="423"/>
        </pc:sldMkLst>
        <pc:spChg chg="mod">
          <ac:chgData name="Le Vinh Thinh" userId="7b31fadc-e233-4086-a9fa-8d2746a5e226" providerId="ADAL" clId="{10A52DFD-ECD3-4E95-8B13-00AD28ED9D17}" dt="2020-11-24T12:48:18.281" v="176" actId="20577"/>
          <ac:spMkLst>
            <pc:docMk/>
            <pc:sldMk cId="0" sldId="423"/>
            <ac:spMk id="3" creationId="{3E9135D3-2DE4-444C-A287-770776478328}"/>
          </ac:spMkLst>
        </pc:spChg>
      </pc:sldChg>
      <pc:sldChg chg="modSp add modAnim">
        <pc:chgData name="Le Vinh Thinh" userId="7b31fadc-e233-4086-a9fa-8d2746a5e226" providerId="ADAL" clId="{10A52DFD-ECD3-4E95-8B13-00AD28ED9D17}" dt="2020-11-24T12:51:21.586" v="233" actId="207"/>
        <pc:sldMkLst>
          <pc:docMk/>
          <pc:sldMk cId="0" sldId="424"/>
        </pc:sldMkLst>
        <pc:spChg chg="mod">
          <ac:chgData name="Le Vinh Thinh" userId="7b31fadc-e233-4086-a9fa-8d2746a5e226" providerId="ADAL" clId="{10A52DFD-ECD3-4E95-8B13-00AD28ED9D17}" dt="2020-11-24T12:51:21.586" v="233" actId="207"/>
          <ac:spMkLst>
            <pc:docMk/>
            <pc:sldMk cId="0" sldId="424"/>
            <ac:spMk id="3" creationId="{0426428D-F9F7-4452-BBBA-25D00C37EA36}"/>
          </ac:spMkLst>
        </pc:spChg>
      </pc:sldChg>
      <pc:sldChg chg="modSp add">
        <pc:chgData name="Le Vinh Thinh" userId="7b31fadc-e233-4086-a9fa-8d2746a5e226" providerId="ADAL" clId="{10A52DFD-ECD3-4E95-8B13-00AD28ED9D17}" dt="2020-11-24T12:51:54.519" v="236" actId="207"/>
        <pc:sldMkLst>
          <pc:docMk/>
          <pc:sldMk cId="0" sldId="425"/>
        </pc:sldMkLst>
        <pc:spChg chg="mod">
          <ac:chgData name="Le Vinh Thinh" userId="7b31fadc-e233-4086-a9fa-8d2746a5e226" providerId="ADAL" clId="{10A52DFD-ECD3-4E95-8B13-00AD28ED9D17}" dt="2020-11-24T12:51:54.519" v="236" actId="207"/>
          <ac:spMkLst>
            <pc:docMk/>
            <pc:sldMk cId="0" sldId="425"/>
            <ac:spMk id="3" creationId="{72B7F223-8733-44D8-9F90-2997DCF99871}"/>
          </ac:spMkLst>
        </pc:spChg>
      </pc:sldChg>
      <pc:sldChg chg="add">
        <pc:chgData name="Le Vinh Thinh" userId="7b31fadc-e233-4086-a9fa-8d2746a5e226" providerId="ADAL" clId="{10A52DFD-ECD3-4E95-8B13-00AD28ED9D17}" dt="2020-11-24T12:08:32.044" v="0"/>
        <pc:sldMkLst>
          <pc:docMk/>
          <pc:sldMk cId="0" sldId="426"/>
        </pc:sldMkLst>
      </pc:sldChg>
      <pc:sldChg chg="add">
        <pc:chgData name="Le Vinh Thinh" userId="7b31fadc-e233-4086-a9fa-8d2746a5e226" providerId="ADAL" clId="{10A52DFD-ECD3-4E95-8B13-00AD28ED9D17}" dt="2020-11-24T12:08:32.044" v="0"/>
        <pc:sldMkLst>
          <pc:docMk/>
          <pc:sldMk cId="0" sldId="427"/>
        </pc:sldMkLst>
      </pc:sldChg>
      <pc:sldChg chg="add">
        <pc:chgData name="Le Vinh Thinh" userId="7b31fadc-e233-4086-a9fa-8d2746a5e226" providerId="ADAL" clId="{10A52DFD-ECD3-4E95-8B13-00AD28ED9D17}" dt="2020-11-24T12:08:32.044" v="0"/>
        <pc:sldMkLst>
          <pc:docMk/>
          <pc:sldMk cId="0" sldId="494"/>
        </pc:sldMkLst>
      </pc:sldChg>
      <pc:sldChg chg="modSp add">
        <pc:chgData name="Le Vinh Thinh" userId="7b31fadc-e233-4086-a9fa-8d2746a5e226" providerId="ADAL" clId="{10A52DFD-ECD3-4E95-8B13-00AD28ED9D17}" dt="2020-11-24T12:31:46.970" v="160" actId="20577"/>
        <pc:sldMkLst>
          <pc:docMk/>
          <pc:sldMk cId="3315519210" sldId="618"/>
        </pc:sldMkLst>
        <pc:spChg chg="mod">
          <ac:chgData name="Le Vinh Thinh" userId="7b31fadc-e233-4086-a9fa-8d2746a5e226" providerId="ADAL" clId="{10A52DFD-ECD3-4E95-8B13-00AD28ED9D17}" dt="2020-11-24T12:31:05.454" v="47" actId="20577"/>
          <ac:spMkLst>
            <pc:docMk/>
            <pc:sldMk cId="3315519210" sldId="618"/>
            <ac:spMk id="2" creationId="{A1EDD3A3-CCB4-4086-A55D-ADAFE45A4CA0}"/>
          </ac:spMkLst>
        </pc:spChg>
        <pc:spChg chg="mod">
          <ac:chgData name="Le Vinh Thinh" userId="7b31fadc-e233-4086-a9fa-8d2746a5e226" providerId="ADAL" clId="{10A52DFD-ECD3-4E95-8B13-00AD28ED9D17}" dt="2020-11-24T12:31:46.970" v="160" actId="20577"/>
          <ac:spMkLst>
            <pc:docMk/>
            <pc:sldMk cId="3315519210" sldId="618"/>
            <ac:spMk id="3" creationId="{5CBF7588-BE38-4876-8911-98577692F1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5EE5B-9E0F-4ABD-8BE1-6E0E428DE42B}"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EF71C-C5E2-4379-A7F0-E27E15F8A04A}" type="slidenum">
              <a:rPr lang="en-US" smtClean="0"/>
              <a:t>‹#›</a:t>
            </a:fld>
            <a:endParaRPr lang="en-US"/>
          </a:p>
        </p:txBody>
      </p:sp>
    </p:spTree>
    <p:extLst>
      <p:ext uri="{BB962C8B-B14F-4D97-AF65-F5344CB8AC3E}">
        <p14:creationId xmlns:p14="http://schemas.microsoft.com/office/powerpoint/2010/main" val="344065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04E9B06F-899C-492C-8829-4C7CD8C010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A39876D7-B2EA-42DD-88E6-6032E1136B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Về công dụng của interface, xét ở mức ứng dụng, các interface có thể được hiểu như các plugin hoặc thư viện/phần mềm third-party. Việc hiện thực một interface cho class cũng giống như cài thêm plugin cho một phần mềm vậy.</a:t>
            </a:r>
            <a:endParaRPr lang="en-US" altLang="en-US"/>
          </a:p>
          <a:p>
            <a:endParaRPr lang="en-US" altLang="en-US"/>
          </a:p>
        </p:txBody>
      </p:sp>
      <p:sp>
        <p:nvSpPr>
          <p:cNvPr id="181252" name="Slide Number Placeholder 3">
            <a:extLst>
              <a:ext uri="{FF2B5EF4-FFF2-40B4-BE49-F238E27FC236}">
                <a16:creationId xmlns:a16="http://schemas.microsoft.com/office/drawing/2014/main" id="{A3896CEB-920D-4763-849B-A5A7014F9D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40015F2C-1789-47CD-B2F4-180DC0330E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a16="http://schemas.microsoft.com/office/drawing/2014/main" id="{19EEE76A-347C-469A-A97D-9FECCEE2AC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a16="http://schemas.microsoft.com/office/drawing/2014/main" id="{1B87504C-3CE7-42F7-9BB9-159C28F76E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SGK (P.178)</a:t>
            </a:r>
            <a:endParaRPr lang="en-US" altLang="en-US"/>
          </a:p>
        </p:txBody>
      </p:sp>
      <p:sp>
        <p:nvSpPr>
          <p:cNvPr id="206852" name="Slide Number Placeholder 3">
            <a:extLst>
              <a:ext uri="{FF2B5EF4-FFF2-40B4-BE49-F238E27FC236}">
                <a16:creationId xmlns:a16="http://schemas.microsoft.com/office/drawing/2014/main" id="{37BA9459-14AC-4D85-B320-A3F102A2EE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9E4B2BD-7CF1-4902-9711-70B3AED55D9A}"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a:extLst>
              <a:ext uri="{FF2B5EF4-FFF2-40B4-BE49-F238E27FC236}">
                <a16:creationId xmlns:a16="http://schemas.microsoft.com/office/drawing/2014/main" id="{C740F9FE-5057-4B05-AA2B-151DD33182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a:extLst>
              <a:ext uri="{FF2B5EF4-FFF2-40B4-BE49-F238E27FC236}">
                <a16:creationId xmlns:a16="http://schemas.microsoft.com/office/drawing/2014/main" id="{C1EEC977-CFC3-4DED-A8B4-B014195300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Ví dụ SGK trang 190</a:t>
            </a:r>
          </a:p>
          <a:p>
            <a:endParaRPr lang="en-US" altLang="en-US"/>
          </a:p>
        </p:txBody>
      </p:sp>
      <p:sp>
        <p:nvSpPr>
          <p:cNvPr id="214020" name="Slide Number Placeholder 3">
            <a:extLst>
              <a:ext uri="{FF2B5EF4-FFF2-40B4-BE49-F238E27FC236}">
                <a16:creationId xmlns:a16="http://schemas.microsoft.com/office/drawing/2014/main" id="{E71859D9-D734-48A3-A9F0-D9405B6370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CC7DF5B-187B-4FE6-B5B2-C883970A831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a:extLst>
              <a:ext uri="{FF2B5EF4-FFF2-40B4-BE49-F238E27FC236}">
                <a16:creationId xmlns:a16="http://schemas.microsoft.com/office/drawing/2014/main" id="{653B8D2E-9E7F-4008-B8C3-0ABCBF147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a:extLst>
              <a:ext uri="{FF2B5EF4-FFF2-40B4-BE49-F238E27FC236}">
                <a16:creationId xmlns:a16="http://schemas.microsoft.com/office/drawing/2014/main" id="{06AA014F-8205-4295-8156-731F77438F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i="1"/>
              <a:t>Ví dụ </a:t>
            </a:r>
            <a:r>
              <a:rPr lang="vi-VN" altLang="en-US"/>
              <a:t>trang 191</a:t>
            </a:r>
            <a:endParaRPr lang="vi-VN" altLang="en-US" i="1"/>
          </a:p>
          <a:p>
            <a:endParaRPr lang="en-US" altLang="en-US"/>
          </a:p>
        </p:txBody>
      </p:sp>
      <p:sp>
        <p:nvSpPr>
          <p:cNvPr id="216068" name="Slide Number Placeholder 3">
            <a:extLst>
              <a:ext uri="{FF2B5EF4-FFF2-40B4-BE49-F238E27FC236}">
                <a16:creationId xmlns:a16="http://schemas.microsoft.com/office/drawing/2014/main" id="{8DFF2319-EB9B-4E84-84EE-CE11186F77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EBCEA515-5242-499C-9836-6256035BC7E7}"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CFF87-BA1D-48AA-9289-79D78D5D47E1}"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239269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66255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987895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612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65071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CFF87-BA1D-48AA-9289-79D78D5D47E1}"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2784468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CFF87-BA1D-48AA-9289-79D78D5D47E1}"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247889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CFF87-BA1D-48AA-9289-79D78D5D47E1}"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1598931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CFF87-BA1D-48AA-9289-79D78D5D47E1}"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87876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CFF87-BA1D-48AA-9289-79D78D5D47E1}"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311566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CFF87-BA1D-48AA-9289-79D78D5D47E1}"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316890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62001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CFF87-BA1D-48AA-9289-79D78D5D47E1}"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202354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CFF87-BA1D-48AA-9289-79D78D5D47E1}"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374533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CFF87-BA1D-48AA-9289-79D78D5D47E1}"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43766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145825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CFF87-BA1D-48AA-9289-79D78D5D47E1}"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25C65-39A2-4745-897B-8C68B5B0924C}" type="slidenum">
              <a:rPr lang="en-US" smtClean="0"/>
              <a:t>‹#›</a:t>
            </a:fld>
            <a:endParaRPr lang="en-US"/>
          </a:p>
        </p:txBody>
      </p:sp>
    </p:spTree>
    <p:extLst>
      <p:ext uri="{BB962C8B-B14F-4D97-AF65-F5344CB8AC3E}">
        <p14:creationId xmlns:p14="http://schemas.microsoft.com/office/powerpoint/2010/main" val="91441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4CFF87-BA1D-48AA-9289-79D78D5D47E1}" type="datetimeFigureOut">
              <a:rPr lang="en-US" smtClean="0"/>
              <a:t>10/26/2021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A25C65-39A2-4745-897B-8C68B5B0924C}" type="slidenum">
              <a:rPr lang="en-US" smtClean="0"/>
              <a:t>‹#›</a:t>
            </a:fld>
            <a:endParaRPr lang="en-US"/>
          </a:p>
        </p:txBody>
      </p:sp>
    </p:spTree>
    <p:extLst>
      <p:ext uri="{BB962C8B-B14F-4D97-AF65-F5344CB8AC3E}">
        <p14:creationId xmlns:p14="http://schemas.microsoft.com/office/powerpoint/2010/main" val="122986851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8317D432-F9A5-4C05-97E0-E36B36994C66}"/>
              </a:ext>
            </a:extLst>
          </p:cNvPr>
          <p:cNvPicPr>
            <a:picLocks noChangeAspect="1"/>
          </p:cNvPicPr>
          <p:nvPr/>
        </p:nvPicPr>
        <p:blipFill rotWithShape="1">
          <a:blip r:embed="rId3">
            <a:alphaModFix amt="35000"/>
            <a:grayscl/>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F678443-F5C5-45CD-B786-2BD4C48252D5}"/>
              </a:ext>
            </a:extLst>
          </p:cNvPr>
          <p:cNvSpPr>
            <a:spLocks noGrp="1"/>
          </p:cNvSpPr>
          <p:nvPr>
            <p:ph type="ctrTitle"/>
          </p:nvPr>
        </p:nvSpPr>
        <p:spPr/>
        <p:txBody>
          <a:bodyPr>
            <a:normAutofit/>
          </a:bodyPr>
          <a:lstStyle/>
          <a:p>
            <a:r>
              <a:rPr lang="en-US" b="1"/>
              <a:t>Day 09</a:t>
            </a:r>
          </a:p>
        </p:txBody>
      </p:sp>
      <p:sp>
        <p:nvSpPr>
          <p:cNvPr id="3" name="Subtitle 2">
            <a:extLst>
              <a:ext uri="{FF2B5EF4-FFF2-40B4-BE49-F238E27FC236}">
                <a16:creationId xmlns:a16="http://schemas.microsoft.com/office/drawing/2014/main" id="{91CD016A-6C49-4FE1-BE22-88EDEAC15B01}"/>
              </a:ext>
            </a:extLst>
          </p:cNvPr>
          <p:cNvSpPr>
            <a:spLocks noGrp="1"/>
          </p:cNvSpPr>
          <p:nvPr>
            <p:ph type="subTitle" idx="1"/>
          </p:nvPr>
        </p:nvSpPr>
        <p:spPr/>
        <p:txBody>
          <a:bodyPr>
            <a:normAutofit/>
          </a:bodyPr>
          <a:lstStyle/>
          <a:p>
            <a:r>
              <a:rPr lang="en-US"/>
              <a:t>Interface</a:t>
            </a:r>
          </a:p>
          <a:p>
            <a:endParaRPr lang="en-US"/>
          </a:p>
        </p:txBody>
      </p:sp>
    </p:spTree>
    <p:extLst>
      <p:ext uri="{BB962C8B-B14F-4D97-AF65-F5344CB8AC3E}">
        <p14:creationId xmlns:p14="http://schemas.microsoft.com/office/powerpoint/2010/main" val="27664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itle 1">
            <a:extLst>
              <a:ext uri="{FF2B5EF4-FFF2-40B4-BE49-F238E27FC236}">
                <a16:creationId xmlns:a16="http://schemas.microsoft.com/office/drawing/2014/main" id="{E91A6F41-3F9E-44C8-86C4-101F07EF4894}"/>
              </a:ext>
            </a:extLst>
          </p:cNvPr>
          <p:cNvSpPr>
            <a:spLocks noGrp="1" noChangeArrowheads="1"/>
          </p:cNvSpPr>
          <p:nvPr>
            <p:ph type="title"/>
          </p:nvPr>
        </p:nvSpPr>
        <p:spPr/>
        <p:txBody>
          <a:bodyPr/>
          <a:lstStyle/>
          <a:p>
            <a:pPr eaLnBrk="1" hangingPunct="1"/>
            <a:r>
              <a:rPr lang="vi-VN" altLang="en-US"/>
              <a:t>Toán tử IS</a:t>
            </a:r>
          </a:p>
        </p:txBody>
      </p:sp>
      <p:sp>
        <p:nvSpPr>
          <p:cNvPr id="212995" name="Content Placeholder 2">
            <a:extLst>
              <a:ext uri="{FF2B5EF4-FFF2-40B4-BE49-F238E27FC236}">
                <a16:creationId xmlns:a16="http://schemas.microsoft.com/office/drawing/2014/main" id="{E1EBA6BD-1354-4ACA-BC30-6695A1A90CDF}"/>
              </a:ext>
            </a:extLst>
          </p:cNvPr>
          <p:cNvSpPr>
            <a:spLocks noGrp="1" noChangeArrowheads="1"/>
          </p:cNvSpPr>
          <p:nvPr>
            <p:ph idx="1"/>
          </p:nvPr>
        </p:nvSpPr>
        <p:spPr/>
        <p:txBody>
          <a:bodyPr/>
          <a:lstStyle/>
          <a:p>
            <a:pPr eaLnBrk="1" hangingPunct="1"/>
            <a:r>
              <a:rPr lang="vi-VN" altLang="en-US"/>
              <a:t>Toán tử </a:t>
            </a:r>
            <a:r>
              <a:rPr lang="vi-VN" altLang="en-US" i="1"/>
              <a:t>is </a:t>
            </a:r>
            <a:r>
              <a:rPr lang="vi-VN" altLang="en-US"/>
              <a:t> cho phép kiểm tra xem một đối tượng có tương thích với một kiểu dữ liệu nào đó hay không.</a:t>
            </a:r>
          </a:p>
          <a:p>
            <a:pPr eaLnBrk="1" hangingPunct="1"/>
            <a:r>
              <a:rPr lang="vi-VN" altLang="en-US"/>
              <a:t>Expression </a:t>
            </a:r>
            <a:r>
              <a:rPr lang="vi-VN" altLang="en-US" b="1"/>
              <a:t>is </a:t>
            </a:r>
            <a:r>
              <a:rPr lang="vi-VN" altLang="en-US"/>
              <a:t>type</a:t>
            </a:r>
          </a:p>
          <a:p>
            <a:pPr eaLnBrk="1" hangingPunct="1"/>
            <a:r>
              <a:rPr lang="vi-VN" altLang="en-US"/>
              <a:t>Toán tử </a:t>
            </a:r>
            <a:r>
              <a:rPr lang="vi-VN" altLang="en-US" i="1"/>
              <a:t>is </a:t>
            </a:r>
            <a:r>
              <a:rPr lang="vi-VN" altLang="en-US"/>
              <a:t> sẽ cho ra </a:t>
            </a:r>
            <a:r>
              <a:rPr lang="vi-VN" altLang="en-US" b="1"/>
              <a:t>true </a:t>
            </a:r>
            <a:r>
              <a:rPr lang="vi-VN" altLang="en-US"/>
              <a:t> nếu biểu thức có thể được ép an toàn về </a:t>
            </a:r>
            <a:r>
              <a:rPr lang="vi-VN" altLang="en-US" i="1"/>
              <a:t>type </a:t>
            </a:r>
            <a:r>
              <a:rPr lang="vi-VN" altLang="en-US"/>
              <a:t> mà không gặp biệt lệ.</a:t>
            </a:r>
          </a:p>
        </p:txBody>
      </p:sp>
      <p:sp>
        <p:nvSpPr>
          <p:cNvPr id="212996" name="Slide Number Placeholder 1">
            <a:extLst>
              <a:ext uri="{FF2B5EF4-FFF2-40B4-BE49-F238E27FC236}">
                <a16:creationId xmlns:a16="http://schemas.microsoft.com/office/drawing/2014/main" id="{8456F9A1-228A-4F82-8100-B0EC9F82AC4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FCB6189-6AF9-4C63-B865-CF042D1CD26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a:extLst>
              <a:ext uri="{FF2B5EF4-FFF2-40B4-BE49-F238E27FC236}">
                <a16:creationId xmlns:a16="http://schemas.microsoft.com/office/drawing/2014/main" id="{C220632C-BB85-4E15-B249-75281851AF1D}"/>
              </a:ext>
            </a:extLst>
          </p:cNvPr>
          <p:cNvSpPr>
            <a:spLocks noGrp="1" noChangeArrowheads="1"/>
          </p:cNvSpPr>
          <p:nvPr>
            <p:ph type="title"/>
          </p:nvPr>
        </p:nvSpPr>
        <p:spPr/>
        <p:txBody>
          <a:bodyPr/>
          <a:lstStyle/>
          <a:p>
            <a:pPr eaLnBrk="1" hangingPunct="1"/>
            <a:r>
              <a:rPr lang="vi-VN" altLang="en-US"/>
              <a:t>Toán tử AS</a:t>
            </a:r>
          </a:p>
        </p:txBody>
      </p:sp>
      <p:sp>
        <p:nvSpPr>
          <p:cNvPr id="215043" name="Content Placeholder 2">
            <a:extLst>
              <a:ext uri="{FF2B5EF4-FFF2-40B4-BE49-F238E27FC236}">
                <a16:creationId xmlns:a16="http://schemas.microsoft.com/office/drawing/2014/main" id="{E785C2CB-2D7F-418A-9157-69E15C86AFFE}"/>
              </a:ext>
            </a:extLst>
          </p:cNvPr>
          <p:cNvSpPr>
            <a:spLocks noGrp="1" noChangeArrowheads="1"/>
          </p:cNvSpPr>
          <p:nvPr>
            <p:ph idx="1"/>
          </p:nvPr>
        </p:nvSpPr>
        <p:spPr/>
        <p:txBody>
          <a:bodyPr/>
          <a:lstStyle/>
          <a:p>
            <a:pPr eaLnBrk="1" hangingPunct="1"/>
            <a:r>
              <a:rPr lang="vi-VN" altLang="en-US" dirty="0"/>
              <a:t>Toán tử </a:t>
            </a:r>
            <a:r>
              <a:rPr lang="vi-VN" altLang="en-US" i="1" dirty="0"/>
              <a:t>as</a:t>
            </a:r>
            <a:r>
              <a:rPr lang="vi-VN" altLang="en-US" dirty="0"/>
              <a:t> kết hợp toán tử </a:t>
            </a:r>
            <a:r>
              <a:rPr lang="vi-VN" altLang="en-US" i="1" dirty="0"/>
              <a:t>is</a:t>
            </a:r>
            <a:r>
              <a:rPr lang="vi-VN" altLang="en-US" dirty="0"/>
              <a:t> và phép gán bằng cách đầu tiên kiểm tra hợp lệ phép gán (kiểm tra toán tử</a:t>
            </a:r>
            <a:r>
              <a:rPr lang="vi-VN" altLang="en-US" i="1" dirty="0"/>
              <a:t> is </a:t>
            </a:r>
            <a:r>
              <a:rPr lang="vi-VN" altLang="en-US" dirty="0"/>
              <a:t>trả về</a:t>
            </a:r>
            <a:r>
              <a:rPr lang="vi-VN" altLang="en-US" b="1" dirty="0">
                <a:solidFill>
                  <a:srgbClr val="FF0000"/>
                </a:solidFill>
              </a:rPr>
              <a:t> true</a:t>
            </a:r>
            <a:r>
              <a:rPr lang="vi-VN" altLang="en-US" dirty="0"/>
              <a:t>) rồi sau đó phép gán được thực hiện. Nếu phép gán không hợp lệ (khi phép gán trả về giá trị </a:t>
            </a:r>
            <a:r>
              <a:rPr lang="vi-VN" altLang="en-US" i="1" dirty="0"/>
              <a:t>false</a:t>
            </a:r>
            <a:r>
              <a:rPr lang="vi-VN" altLang="en-US" dirty="0"/>
              <a:t>), thì toán tử</a:t>
            </a:r>
            <a:r>
              <a:rPr lang="vi-VN" altLang="en-US" b="1" dirty="0">
                <a:solidFill>
                  <a:srgbClr val="FF0000"/>
                </a:solidFill>
              </a:rPr>
              <a:t> </a:t>
            </a:r>
            <a:r>
              <a:rPr lang="vi-VN" altLang="en-US" b="1" i="1" dirty="0">
                <a:solidFill>
                  <a:srgbClr val="FF0000"/>
                </a:solidFill>
              </a:rPr>
              <a:t>as</a:t>
            </a:r>
            <a:r>
              <a:rPr lang="vi-VN" altLang="en-US" b="1" dirty="0">
                <a:solidFill>
                  <a:srgbClr val="FF0000"/>
                </a:solidFill>
              </a:rPr>
              <a:t> </a:t>
            </a:r>
            <a:r>
              <a:rPr lang="vi-VN" altLang="en-US" dirty="0"/>
              <a:t>trả về giá trị </a:t>
            </a:r>
            <a:r>
              <a:rPr lang="vi-VN" altLang="en-US" i="1" dirty="0"/>
              <a:t>null.</a:t>
            </a:r>
          </a:p>
          <a:p>
            <a:pPr eaLnBrk="1" hangingPunct="1"/>
            <a:r>
              <a:rPr lang="vi-VN" altLang="en-US" dirty="0"/>
              <a:t>Đối tượng có giá trị null tức là không tham chiếu đến bất kỳ đối tượng nào.</a:t>
            </a:r>
          </a:p>
          <a:p>
            <a:pPr eaLnBrk="1" hangingPunct="1"/>
            <a:r>
              <a:rPr lang="vi-VN" altLang="en-US" i="1" dirty="0"/>
              <a:t>Expression as type.</a:t>
            </a:r>
          </a:p>
        </p:txBody>
      </p:sp>
      <p:sp>
        <p:nvSpPr>
          <p:cNvPr id="215045" name="Slide Number Placeholder 1">
            <a:extLst>
              <a:ext uri="{FF2B5EF4-FFF2-40B4-BE49-F238E27FC236}">
                <a16:creationId xmlns:a16="http://schemas.microsoft.com/office/drawing/2014/main" id="{B2C0F0D8-2943-47A2-9198-C22F99C6213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263161C-6F63-4F8C-BA81-4B153DEA81F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pic>
        <p:nvPicPr>
          <p:cNvPr id="215044" name="Picture 2">
            <a:extLst>
              <a:ext uri="{FF2B5EF4-FFF2-40B4-BE49-F238E27FC236}">
                <a16:creationId xmlns:a16="http://schemas.microsoft.com/office/drawing/2014/main" id="{AAF3F47A-95E9-461A-A5FC-0920165A8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289" y="4953000"/>
            <a:ext cx="45434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a:extLst>
              <a:ext uri="{FF2B5EF4-FFF2-40B4-BE49-F238E27FC236}">
                <a16:creationId xmlns:a16="http://schemas.microsoft.com/office/drawing/2014/main" id="{7CF3E9B6-15C5-4AAF-A670-1C005986797A}"/>
              </a:ext>
            </a:extLst>
          </p:cNvPr>
          <p:cNvSpPr>
            <a:spLocks noGrp="1" noChangeArrowheads="1"/>
          </p:cNvSpPr>
          <p:nvPr>
            <p:ph type="title"/>
          </p:nvPr>
        </p:nvSpPr>
        <p:spPr>
          <a:xfrm>
            <a:off x="2095500" y="285751"/>
            <a:ext cx="8229600" cy="561975"/>
          </a:xfrm>
        </p:spPr>
        <p:txBody>
          <a:bodyPr/>
          <a:lstStyle/>
          <a:p>
            <a:pPr eaLnBrk="1" hangingPunct="1"/>
            <a:r>
              <a:rPr lang="en-US" altLang="en-US" sz="3000"/>
              <a:t>Tổng kết</a:t>
            </a:r>
            <a:endParaRPr lang="vi-VN" altLang="en-US" sz="3000"/>
          </a:p>
        </p:txBody>
      </p:sp>
      <p:sp>
        <p:nvSpPr>
          <p:cNvPr id="3" name="Content Placeholder 2">
            <a:extLst>
              <a:ext uri="{FF2B5EF4-FFF2-40B4-BE49-F238E27FC236}">
                <a16:creationId xmlns:a16="http://schemas.microsoft.com/office/drawing/2014/main" id="{963C8C50-135E-4E26-A812-443A51E4B27B}"/>
              </a:ext>
            </a:extLst>
          </p:cNvPr>
          <p:cNvSpPr>
            <a:spLocks noGrp="1" noChangeArrowheads="1"/>
          </p:cNvSpPr>
          <p:nvPr>
            <p:ph idx="1"/>
          </p:nvPr>
        </p:nvSpPr>
        <p:spPr>
          <a:xfrm>
            <a:off x="1981200" y="928689"/>
            <a:ext cx="8229600" cy="5572125"/>
          </a:xfrm>
        </p:spPr>
        <p:txBody>
          <a:bodyPr/>
          <a:lstStyle/>
          <a:p>
            <a:pPr eaLnBrk="1" hangingPunct="1"/>
            <a:r>
              <a:rPr lang="en-US" altLang="en-US"/>
              <a:t>Có cần thiết phải chỉ định từ khóa </a:t>
            </a:r>
            <a:r>
              <a:rPr lang="en-US" altLang="en-US" b="1"/>
              <a:t>override </a:t>
            </a:r>
            <a:r>
              <a:rPr lang="en-US" altLang="en-US"/>
              <a:t>trong phương thức phủ quyết của lớp dẫn xuất hay không?</a:t>
            </a:r>
          </a:p>
          <a:p>
            <a:pPr lvl="1" eaLnBrk="1" hangingPunct="1"/>
            <a:r>
              <a:rPr lang="en-US" altLang="en-US" i="1"/>
              <a:t>Có, chúng ta phải khai báo rõ ràng từ khóa override với phương thức phủ quyết phương thức ảo (của lớp cơ sở ) bên trong lớp dẫn xuất.</a:t>
            </a:r>
          </a:p>
          <a:p>
            <a:pPr eaLnBrk="1" hangingPunct="1"/>
            <a:r>
              <a:rPr lang="en-US" altLang="en-US"/>
              <a:t>Lớp trừu tượng là thế nào? Có thể tạo đối tượng cho lớp trừu tượng hay không? </a:t>
            </a:r>
          </a:p>
          <a:p>
            <a:pPr lvl="1" eaLnBrk="1" hangingPunct="1"/>
            <a:r>
              <a:rPr lang="en-US" altLang="en-US" i="1"/>
              <a:t>Lớp trừu tượng không có sự thực thi, các phương thức của nó được tạo ra chỉ là hình thức, tức là chỉ có khai báo, do vậy phần định nghĩa bắt buộc phải được thực hiện ở các lớp dẫn xuất từ lớp trừu tượng này. Do chỉ là lớp trừu tượng, không có sự thực thi nên chúng ta không thể tạo thể hiện hay tạo đối tượng cho lớp trừu tượng này.</a:t>
            </a:r>
            <a:endParaRPr lang="vi-VN" altLang="en-US"/>
          </a:p>
          <a:p>
            <a:pPr lvl="1" eaLnBrk="1" hangingPunct="1"/>
            <a:endParaRPr lang="vi-VN" altLang="en-US"/>
          </a:p>
        </p:txBody>
      </p:sp>
      <p:sp>
        <p:nvSpPr>
          <p:cNvPr id="217092" name="Slide Number Placeholder 1">
            <a:extLst>
              <a:ext uri="{FF2B5EF4-FFF2-40B4-BE49-F238E27FC236}">
                <a16:creationId xmlns:a16="http://schemas.microsoft.com/office/drawing/2014/main" id="{8CDBAEF6-C8CD-4B1B-8312-2FFBC13D87F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1ADB5A1-55DB-4A9D-B44B-9E845193DEC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D4BDB-6F14-48DE-83A2-2C4B2225C0E2}"/>
              </a:ext>
            </a:extLst>
          </p:cNvPr>
          <p:cNvSpPr>
            <a:spLocks noGrp="1" noChangeArrowheads="1"/>
          </p:cNvSpPr>
          <p:nvPr>
            <p:ph idx="1"/>
          </p:nvPr>
        </p:nvSpPr>
        <p:spPr>
          <a:xfrm>
            <a:off x="1981200" y="714376"/>
            <a:ext cx="8229600" cy="5929313"/>
          </a:xfrm>
        </p:spPr>
        <p:txBody>
          <a:bodyPr/>
          <a:lstStyle/>
          <a:p>
            <a:pPr eaLnBrk="1" hangingPunct="1"/>
            <a:r>
              <a:rPr lang="en-US" altLang="en-US"/>
              <a:t>Có phải khi tạo một lớp thì phải kế thừa từ một lớp nào không?</a:t>
            </a:r>
          </a:p>
          <a:p>
            <a:pPr lvl="1" eaLnBrk="1" hangingPunct="1"/>
            <a:r>
              <a:rPr lang="en-US" altLang="en-US" i="1"/>
              <a:t>Không nhất thiết như vậy, tuy nhiên trong C#, thì tất cả các lớp được tạo điều phải dẫn xuất từ lớp Object. Cho dù chúng có được khai báo tường minh hay không. Do đó Object là lớp gốc của tất cả các lớp được xây dựng trong C#. Một điều thú vị là các kiểu dữ liệu giá trị như kiểu nguyên, thực, ký tự cũng được dẫn xuất từ Object.</a:t>
            </a:r>
          </a:p>
          <a:p>
            <a:pPr eaLnBrk="1" hangingPunct="1"/>
            <a:r>
              <a:rPr lang="en-US" altLang="en-US"/>
              <a:t>Những điều lưu ý nào khi sử dụng nạp chồng toán tử trong một lớp?</a:t>
            </a:r>
            <a:endParaRPr lang="vi-VN" altLang="en-US"/>
          </a:p>
          <a:p>
            <a:pPr lvl="1" eaLnBrk="1" hangingPunct="1"/>
            <a:r>
              <a:rPr lang="en-US" altLang="en-US" i="1"/>
              <a:t>Nói chung là khi nào thật cần thiết và ít gây ra sự nhầm lẫn. Ví dụ như ta xây dựng lớp Employee có nhiều thuộc tính số như lương, thâm niên, tuổi... Chúng ta muốn xây dựng toán tử ++ cho lương nhưng có thể làm nhầm lẫn với việc tăng số năm công tác, hay tăng tuổi.</a:t>
            </a:r>
            <a:endParaRPr lang="vi-VN" altLang="en-US"/>
          </a:p>
        </p:txBody>
      </p:sp>
      <p:sp>
        <p:nvSpPr>
          <p:cNvPr id="218115" name="Slide Number Placeholder 1">
            <a:extLst>
              <a:ext uri="{FF2B5EF4-FFF2-40B4-BE49-F238E27FC236}">
                <a16:creationId xmlns:a16="http://schemas.microsoft.com/office/drawing/2014/main" id="{B411DCBA-8486-4022-AB3A-D6EBCB55F37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4F40C3A-5963-4106-B723-5890F24A4F8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14AE51BC-E327-45DD-BDA0-9D443BF4D48D}"/>
              </a:ext>
            </a:extLst>
          </p:cNvPr>
          <p:cNvSpPr>
            <a:spLocks noGrp="1" noChangeArrowheads="1"/>
          </p:cNvSpPr>
          <p:nvPr>
            <p:ph type="title"/>
          </p:nvPr>
        </p:nvSpPr>
        <p:spPr>
          <a:xfrm>
            <a:off x="1952625" y="714376"/>
            <a:ext cx="8229600" cy="633413"/>
          </a:xfrm>
        </p:spPr>
        <p:txBody>
          <a:bodyPr/>
          <a:lstStyle/>
          <a:p>
            <a:pPr eaLnBrk="1" hangingPunct="1"/>
            <a:endParaRPr lang="en-US" altLang="en-US" sz="3000">
              <a:latin typeface="Arial" panose="020B0604020202020204" pitchFamily="34" charset="0"/>
            </a:endParaRPr>
          </a:p>
        </p:txBody>
      </p:sp>
      <p:sp>
        <p:nvSpPr>
          <p:cNvPr id="3" name="Content Placeholder 2">
            <a:extLst>
              <a:ext uri="{FF2B5EF4-FFF2-40B4-BE49-F238E27FC236}">
                <a16:creationId xmlns:a16="http://schemas.microsoft.com/office/drawing/2014/main" id="{4F941F1C-80BD-4478-AEEA-509F61B7C88E}"/>
              </a:ext>
            </a:extLst>
          </p:cNvPr>
          <p:cNvSpPr>
            <a:spLocks noGrp="1" noChangeArrowheads="1"/>
          </p:cNvSpPr>
          <p:nvPr>
            <p:ph idx="1"/>
          </p:nvPr>
        </p:nvSpPr>
        <p:spPr>
          <a:xfrm>
            <a:off x="2024063" y="1357314"/>
            <a:ext cx="8229600" cy="5286375"/>
          </a:xfrm>
        </p:spPr>
        <p:txBody>
          <a:bodyPr/>
          <a:lstStyle/>
          <a:p>
            <a:pPr eaLnBrk="1" hangingPunct="1"/>
            <a:r>
              <a:rPr lang="en-US" altLang="en-US"/>
              <a:t>So sánh giữa lớp và giao diện?</a:t>
            </a:r>
          </a:p>
          <a:p>
            <a:pPr lvl="1" eaLnBrk="1" hangingPunct="1"/>
            <a:r>
              <a:rPr lang="en-US" altLang="en-US" i="1"/>
              <a:t>Giao diện khác với lớp ở một số điểm sau: </a:t>
            </a:r>
          </a:p>
          <a:p>
            <a:pPr lvl="2" eaLnBrk="1" hangingPunct="1"/>
            <a:r>
              <a:rPr lang="en-US" altLang="en-US" i="1"/>
              <a:t>Giao diện không cung cấp bất cứ sự thực thi mã nguồn nào cả. Điều này sẽ được thực hiện tại các lớp thực thi giao diện. </a:t>
            </a:r>
          </a:p>
          <a:p>
            <a:pPr lvl="2" eaLnBrk="1" hangingPunct="1"/>
            <a:r>
              <a:rPr lang="en-US" altLang="en-US" i="1"/>
              <a:t>Một giao diện đưa ra chỉ để nói rằng có cung cấp một số sự xác nhận hướng dẫn cho những điều gì đó xảy ra và không đi vào chi tiết.</a:t>
            </a:r>
          </a:p>
          <a:p>
            <a:pPr lvl="2" eaLnBrk="1" hangingPunct="1"/>
            <a:r>
              <a:rPr lang="en-US" altLang="en-US" i="1"/>
              <a:t> Một điều khác nữa là tất cả các thành viên của giao diện được giả sử là public ngầm định. Nếu chúng ta cố thay đổi thuộc tính truy cập của thành viên trong giao diện thì sẽ nhận được lỗi.</a:t>
            </a:r>
          </a:p>
          <a:p>
            <a:pPr lvl="2" eaLnBrk="1" hangingPunct="1"/>
            <a:r>
              <a:rPr lang="en-US" altLang="en-US" i="1"/>
              <a:t>Giao diện chỉ chứa những phương thức, thuộc tính, sự kiện, chỉ mục. Và không chứa dữ liệu thành viên, bộ khởi dựng, và bộ hủy. Chúng cũng không chứa bất cứ thành viên static nào cả.</a:t>
            </a:r>
            <a:endParaRPr lang="vi-VN" altLang="en-US" sz="2700"/>
          </a:p>
          <a:p>
            <a:pPr eaLnBrk="1" hangingPunct="1">
              <a:buFont typeface="Wingdings 2" panose="05020102010507070707" pitchFamily="18" charset="2"/>
              <a:buNone/>
            </a:pPr>
            <a:br>
              <a:rPr lang="en-US" altLang="en-US" sz="2800"/>
            </a:br>
            <a:endParaRPr lang="vi-VN" altLang="en-US"/>
          </a:p>
        </p:txBody>
      </p:sp>
      <p:sp>
        <p:nvSpPr>
          <p:cNvPr id="219140" name="Slide Number Placeholder 1">
            <a:extLst>
              <a:ext uri="{FF2B5EF4-FFF2-40B4-BE49-F238E27FC236}">
                <a16:creationId xmlns:a16="http://schemas.microsoft.com/office/drawing/2014/main" id="{BF995335-DD98-490E-A814-95B197CE015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D217B8F-7232-42A8-931F-B2DF5B7B3B3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135D3-2DE4-444C-A287-770776478328}"/>
              </a:ext>
            </a:extLst>
          </p:cNvPr>
          <p:cNvSpPr>
            <a:spLocks noGrp="1" noChangeArrowheads="1"/>
          </p:cNvSpPr>
          <p:nvPr>
            <p:ph idx="1"/>
          </p:nvPr>
        </p:nvSpPr>
        <p:spPr>
          <a:xfrm>
            <a:off x="2024063" y="1714500"/>
            <a:ext cx="8229600" cy="4967288"/>
          </a:xfrm>
        </p:spPr>
        <p:txBody>
          <a:bodyPr/>
          <a:lstStyle/>
          <a:p>
            <a:pPr eaLnBrk="1" hangingPunct="1"/>
            <a:r>
              <a:rPr lang="en-US" altLang="en-US" dirty="0" err="1"/>
              <a:t>Sự</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giữa</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và</a:t>
            </a:r>
            <a:r>
              <a:rPr lang="en-US" altLang="en-US" dirty="0"/>
              <a:t> </a:t>
            </a:r>
            <a:r>
              <a:rPr lang="en-US" altLang="en-US" dirty="0" err="1"/>
              <a:t>lớp</a:t>
            </a:r>
            <a:r>
              <a:rPr lang="en-US" altLang="en-US" dirty="0"/>
              <a:t> </a:t>
            </a:r>
            <a:r>
              <a:rPr lang="en-US" altLang="en-US" dirty="0" err="1"/>
              <a:t>trừu</a:t>
            </a:r>
            <a:r>
              <a:rPr lang="en-US" altLang="en-US" dirty="0"/>
              <a:t> </a:t>
            </a:r>
            <a:r>
              <a:rPr lang="en-US" altLang="en-US" dirty="0" err="1"/>
              <a:t>tượng</a:t>
            </a:r>
            <a:r>
              <a:rPr lang="en-US" altLang="en-US" dirty="0"/>
              <a:t>?</a:t>
            </a:r>
          </a:p>
          <a:p>
            <a:pPr lvl="1" eaLnBrk="1" hangingPunct="1"/>
            <a:r>
              <a:rPr lang="en-US" altLang="en-US" i="1" dirty="0" err="1"/>
              <a:t>Sự</a:t>
            </a:r>
            <a:r>
              <a:rPr lang="en-US" altLang="en-US" i="1" dirty="0"/>
              <a:t> </a:t>
            </a:r>
            <a:r>
              <a:rPr lang="en-US" altLang="en-US" i="1" dirty="0" err="1"/>
              <a:t>khác</a:t>
            </a:r>
            <a:r>
              <a:rPr lang="en-US" altLang="en-US" i="1" dirty="0"/>
              <a:t> </a:t>
            </a:r>
            <a:r>
              <a:rPr lang="en-US" altLang="en-US" i="1" dirty="0" err="1"/>
              <a:t>nhau</a:t>
            </a:r>
            <a:r>
              <a:rPr lang="en-US" altLang="en-US" i="1" dirty="0"/>
              <a:t> </a:t>
            </a:r>
            <a:r>
              <a:rPr lang="en-US" altLang="en-US" i="1" dirty="0" err="1"/>
              <a:t>cơ</a:t>
            </a:r>
            <a:r>
              <a:rPr lang="en-US" altLang="en-US" i="1" dirty="0"/>
              <a:t> </a:t>
            </a:r>
            <a:r>
              <a:rPr lang="en-US" altLang="en-US" i="1" dirty="0" err="1"/>
              <a:t>bản</a:t>
            </a:r>
            <a:r>
              <a:rPr lang="en-US" altLang="en-US" i="1" dirty="0"/>
              <a:t> </a:t>
            </a:r>
            <a:r>
              <a:rPr lang="en-US" altLang="en-US" i="1" dirty="0" err="1"/>
              <a:t>là</a:t>
            </a:r>
            <a:r>
              <a:rPr lang="en-US" altLang="en-US" i="1" dirty="0"/>
              <a:t> </a:t>
            </a:r>
            <a:r>
              <a:rPr lang="en-US" altLang="en-US" i="1" dirty="0" err="1"/>
              <a:t>sự</a:t>
            </a:r>
            <a:r>
              <a:rPr lang="en-US" altLang="en-US" i="1" dirty="0"/>
              <a:t> </a:t>
            </a:r>
            <a:r>
              <a:rPr lang="en-US" altLang="en-US" i="1" dirty="0" err="1"/>
              <a:t>kế</a:t>
            </a:r>
            <a:r>
              <a:rPr lang="en-US" altLang="en-US" i="1" dirty="0"/>
              <a:t> </a:t>
            </a:r>
            <a:r>
              <a:rPr lang="en-US" altLang="en-US" i="1" dirty="0" err="1"/>
              <a:t>thừa</a:t>
            </a:r>
            <a:r>
              <a:rPr lang="en-US" altLang="en-US" i="1" dirty="0"/>
              <a:t>. </a:t>
            </a:r>
            <a:r>
              <a:rPr lang="en-US" altLang="en-US" i="1" dirty="0" err="1"/>
              <a:t>Một</a:t>
            </a:r>
            <a:r>
              <a:rPr lang="en-US" altLang="en-US" i="1" dirty="0"/>
              <a:t> </a:t>
            </a:r>
            <a:r>
              <a:rPr lang="en-US" altLang="en-US" i="1" dirty="0" err="1"/>
              <a:t>lớp</a:t>
            </a:r>
            <a:r>
              <a:rPr lang="en-US" altLang="en-US" i="1" dirty="0"/>
              <a:t> </a:t>
            </a:r>
            <a:r>
              <a:rPr lang="en-US" altLang="en-US" i="1" dirty="0" err="1"/>
              <a:t>có</a:t>
            </a:r>
            <a:r>
              <a:rPr lang="en-US" altLang="en-US" i="1" dirty="0"/>
              <a:t> </a:t>
            </a:r>
            <a:r>
              <a:rPr lang="en-US" altLang="en-US" i="1" dirty="0" err="1"/>
              <a:t>thể</a:t>
            </a:r>
            <a:r>
              <a:rPr lang="en-US" altLang="en-US" i="1" dirty="0"/>
              <a:t> </a:t>
            </a:r>
            <a:r>
              <a:rPr lang="en-US" altLang="en-US" i="1" dirty="0" err="1"/>
              <a:t>kế</a:t>
            </a:r>
            <a:r>
              <a:rPr lang="en-US" altLang="en-US" i="1" dirty="0"/>
              <a:t> </a:t>
            </a:r>
            <a:r>
              <a:rPr lang="en-US" altLang="en-US" i="1" dirty="0" err="1"/>
              <a:t>thừa</a:t>
            </a:r>
            <a:r>
              <a:rPr lang="en-US" altLang="en-US" i="1" dirty="0"/>
              <a:t> </a:t>
            </a:r>
            <a:r>
              <a:rPr lang="en-US" altLang="en-US" i="1" dirty="0" err="1"/>
              <a:t>nhiều</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cùng</a:t>
            </a:r>
            <a:r>
              <a:rPr lang="en-US" altLang="en-US" i="1" dirty="0"/>
              <a:t> </a:t>
            </a:r>
            <a:r>
              <a:rPr lang="en-US" altLang="en-US" i="1" dirty="0" err="1"/>
              <a:t>một</a:t>
            </a:r>
            <a:r>
              <a:rPr lang="en-US" altLang="en-US" i="1" dirty="0"/>
              <a:t> </a:t>
            </a:r>
            <a:r>
              <a:rPr lang="en-US" altLang="en-US" i="1" dirty="0" err="1"/>
              <a:t>lúc</a:t>
            </a:r>
            <a:r>
              <a:rPr lang="en-US" altLang="en-US" i="1" dirty="0"/>
              <a:t>, </a:t>
            </a:r>
            <a:r>
              <a:rPr lang="en-US" altLang="en-US" i="1" dirty="0" err="1"/>
              <a:t>nhưng</a:t>
            </a:r>
            <a:r>
              <a:rPr lang="en-US" altLang="en-US" i="1" dirty="0"/>
              <a:t> </a:t>
            </a:r>
            <a:r>
              <a:rPr lang="en-US" altLang="en-US" i="1" dirty="0" err="1"/>
              <a:t>không</a:t>
            </a:r>
            <a:r>
              <a:rPr lang="en-US" altLang="en-US" i="1" dirty="0"/>
              <a:t> </a:t>
            </a:r>
            <a:r>
              <a:rPr lang="en-US" altLang="en-US" i="1" dirty="0" err="1"/>
              <a:t>thể</a:t>
            </a:r>
            <a:r>
              <a:rPr lang="en-US" altLang="en-US" i="1" dirty="0"/>
              <a:t> </a:t>
            </a:r>
            <a:r>
              <a:rPr lang="en-US" altLang="en-US" i="1" dirty="0" err="1"/>
              <a:t>kế</a:t>
            </a:r>
            <a:r>
              <a:rPr lang="en-US" altLang="en-US" i="1" dirty="0"/>
              <a:t> </a:t>
            </a:r>
            <a:r>
              <a:rPr lang="en-US" altLang="en-US" i="1" dirty="0" err="1"/>
              <a:t>thừa</a:t>
            </a:r>
            <a:r>
              <a:rPr lang="en-US" altLang="en-US" i="1" dirty="0"/>
              <a:t> </a:t>
            </a:r>
            <a:r>
              <a:rPr lang="en-US" altLang="en-US" i="1" dirty="0" err="1"/>
              <a:t>nhiều</a:t>
            </a:r>
            <a:r>
              <a:rPr lang="en-US" altLang="en-US" i="1" dirty="0"/>
              <a:t> </a:t>
            </a:r>
            <a:r>
              <a:rPr lang="en-US" altLang="en-US" i="1" dirty="0" err="1"/>
              <a:t>hơn</a:t>
            </a:r>
            <a:r>
              <a:rPr lang="en-US" altLang="en-US" i="1" dirty="0"/>
              <a:t> </a:t>
            </a:r>
            <a:r>
              <a:rPr lang="en-US" altLang="en-US" i="1" dirty="0" err="1"/>
              <a:t>một</a:t>
            </a:r>
            <a:r>
              <a:rPr lang="en-US" altLang="en-US" i="1" dirty="0"/>
              <a:t> </a:t>
            </a:r>
            <a:r>
              <a:rPr lang="en-US" altLang="en-US" i="1" dirty="0" err="1"/>
              <a:t>lớp</a:t>
            </a:r>
            <a:r>
              <a:rPr lang="en-US" altLang="en-US" i="1" dirty="0"/>
              <a:t> </a:t>
            </a:r>
            <a:r>
              <a:rPr lang="en-US" altLang="en-US" i="1" dirty="0" err="1"/>
              <a:t>trừu</a:t>
            </a:r>
            <a:r>
              <a:rPr lang="en-US" altLang="en-US" i="1" dirty="0"/>
              <a:t> </a:t>
            </a:r>
            <a:r>
              <a:rPr lang="en-US" altLang="en-US" i="1" dirty="0" err="1"/>
              <a:t>tượng</a:t>
            </a:r>
            <a:r>
              <a:rPr lang="en-US" altLang="en-US" i="1" dirty="0"/>
              <a:t>.</a:t>
            </a:r>
          </a:p>
          <a:p>
            <a:pPr lvl="1" eaLnBrk="1" hangingPunct="1"/>
            <a:r>
              <a:rPr lang="en-US" altLang="en-US" i="1" dirty="0" err="1"/>
              <a:t>Và</a:t>
            </a:r>
            <a:r>
              <a:rPr lang="en-US" altLang="en-US" i="1" dirty="0"/>
              <a:t> ….</a:t>
            </a:r>
            <a:endParaRPr lang="vi-VN" altLang="en-US" dirty="0"/>
          </a:p>
          <a:p>
            <a:pPr eaLnBrk="1" hangingPunct="1"/>
            <a:r>
              <a:rPr lang="en-US" altLang="en-US" dirty="0" err="1"/>
              <a:t>Các</a:t>
            </a:r>
            <a:r>
              <a:rPr lang="en-US" altLang="en-US" dirty="0"/>
              <a:t> </a:t>
            </a:r>
            <a:r>
              <a:rPr lang="en-US" altLang="en-US" dirty="0" err="1"/>
              <a:t>lớp</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sẽ</a:t>
            </a:r>
            <a:r>
              <a:rPr lang="en-US" altLang="en-US" dirty="0"/>
              <a:t> </a:t>
            </a:r>
            <a:r>
              <a:rPr lang="en-US" altLang="en-US" dirty="0" err="1"/>
              <a:t>phải</a:t>
            </a:r>
            <a:r>
              <a:rPr lang="en-US" altLang="en-US" dirty="0"/>
              <a:t> </a:t>
            </a:r>
            <a:r>
              <a:rPr lang="en-US" altLang="en-US" dirty="0" err="1"/>
              <a:t>làm</a:t>
            </a:r>
            <a:r>
              <a:rPr lang="en-US" altLang="en-US" dirty="0"/>
              <a:t> </a:t>
            </a:r>
            <a:r>
              <a:rPr lang="en-US" altLang="en-US" dirty="0" err="1"/>
              <a:t>gì</a:t>
            </a:r>
            <a:r>
              <a:rPr lang="en-US" altLang="en-US" dirty="0"/>
              <a:t>?</a:t>
            </a:r>
            <a:endParaRPr lang="vi-VN" altLang="en-US" dirty="0"/>
          </a:p>
          <a:p>
            <a:pPr lvl="1" eaLnBrk="1" hangingPunct="1"/>
            <a:r>
              <a:rPr lang="en-US" altLang="en-US" i="1" dirty="0" err="1"/>
              <a:t>Các</a:t>
            </a:r>
            <a:r>
              <a:rPr lang="en-US" altLang="en-US" i="1" dirty="0"/>
              <a:t> </a:t>
            </a:r>
            <a:r>
              <a:rPr lang="en-US" altLang="en-US" i="1" dirty="0" err="1"/>
              <a:t>lớp</a:t>
            </a:r>
            <a:r>
              <a:rPr lang="en-US" altLang="en-US" i="1" dirty="0"/>
              <a:t> </a:t>
            </a:r>
            <a:r>
              <a:rPr lang="en-US" altLang="en-US" i="1" dirty="0" err="1"/>
              <a:t>thực</a:t>
            </a:r>
            <a:r>
              <a:rPr lang="en-US" altLang="en-US" i="1" dirty="0"/>
              <a:t> </a:t>
            </a:r>
            <a:r>
              <a:rPr lang="en-US" altLang="en-US" i="1" dirty="0" err="1"/>
              <a:t>thi</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phải</a:t>
            </a:r>
            <a:r>
              <a:rPr lang="en-US" altLang="en-US" i="1" dirty="0"/>
              <a:t> </a:t>
            </a:r>
            <a:r>
              <a:rPr lang="en-US" altLang="en-US" i="1" dirty="0" err="1"/>
              <a:t>cung</a:t>
            </a:r>
            <a:r>
              <a:rPr lang="en-US" altLang="en-US" i="1" dirty="0"/>
              <a:t> </a:t>
            </a:r>
            <a:r>
              <a:rPr lang="en-US" altLang="en-US" i="1" dirty="0" err="1"/>
              <a:t>cấp</a:t>
            </a:r>
            <a:r>
              <a:rPr lang="en-US" altLang="en-US" i="1" dirty="0"/>
              <a:t> </a:t>
            </a:r>
            <a:r>
              <a:rPr lang="en-US" altLang="en-US" i="1" dirty="0" err="1"/>
              <a:t>các</a:t>
            </a:r>
            <a:r>
              <a:rPr lang="en-US" altLang="en-US" i="1" dirty="0"/>
              <a:t> </a:t>
            </a:r>
            <a:r>
              <a:rPr lang="en-US" altLang="en-US" i="1" dirty="0" err="1"/>
              <a:t>phần</a:t>
            </a:r>
            <a:r>
              <a:rPr lang="en-US" altLang="en-US" i="1" dirty="0"/>
              <a:t> </a:t>
            </a:r>
            <a:r>
              <a:rPr lang="en-US" altLang="en-US" i="1" dirty="0" err="1"/>
              <a:t>thực</a:t>
            </a:r>
            <a:r>
              <a:rPr lang="en-US" altLang="en-US" i="1" dirty="0"/>
              <a:t> </a:t>
            </a:r>
            <a:r>
              <a:rPr lang="en-US" altLang="en-US" i="1" dirty="0" err="1"/>
              <a:t>thi</a:t>
            </a:r>
            <a:r>
              <a:rPr lang="en-US" altLang="en-US" i="1" dirty="0"/>
              <a:t> chi </a:t>
            </a:r>
            <a:r>
              <a:rPr lang="en-US" altLang="en-US" i="1" dirty="0" err="1"/>
              <a:t>tiết</a:t>
            </a:r>
            <a:r>
              <a:rPr lang="en-US" altLang="en-US" i="1" dirty="0"/>
              <a:t> </a:t>
            </a:r>
            <a:r>
              <a:rPr lang="en-US" altLang="en-US" i="1" dirty="0" err="1"/>
              <a:t>cho</a:t>
            </a:r>
            <a:r>
              <a:rPr lang="en-US" altLang="en-US" i="1" dirty="0"/>
              <a:t> </a:t>
            </a:r>
            <a:r>
              <a:rPr lang="en-US" altLang="en-US" i="1" dirty="0" err="1"/>
              <a:t>các</a:t>
            </a:r>
            <a:r>
              <a:rPr lang="en-US" altLang="en-US" i="1" dirty="0"/>
              <a:t> </a:t>
            </a:r>
            <a:r>
              <a:rPr lang="en-US" altLang="en-US" i="1" dirty="0" err="1"/>
              <a:t>phương</a:t>
            </a:r>
            <a:r>
              <a:rPr lang="en-US" altLang="en-US" i="1" dirty="0"/>
              <a:t> </a:t>
            </a:r>
            <a:r>
              <a:rPr lang="en-US" altLang="en-US" i="1" dirty="0" err="1"/>
              <a:t>thức</a:t>
            </a:r>
            <a:r>
              <a:rPr lang="en-US" altLang="en-US" i="1" dirty="0"/>
              <a:t>, </a:t>
            </a:r>
            <a:r>
              <a:rPr lang="en-US" altLang="en-US" i="1" dirty="0" err="1"/>
              <a:t>thuộc</a:t>
            </a:r>
            <a:r>
              <a:rPr lang="en-US" altLang="en-US" i="1" dirty="0"/>
              <a:t> </a:t>
            </a:r>
            <a:r>
              <a:rPr lang="en-US" altLang="en-US" i="1" dirty="0" err="1"/>
              <a:t>tính</a:t>
            </a:r>
            <a:r>
              <a:rPr lang="en-US" altLang="en-US" i="1" dirty="0"/>
              <a:t>, </a:t>
            </a:r>
            <a:r>
              <a:rPr lang="en-US" altLang="en-US" i="1" dirty="0" err="1"/>
              <a:t>chỉ</a:t>
            </a:r>
            <a:r>
              <a:rPr lang="en-US" altLang="en-US" i="1" dirty="0"/>
              <a:t> </a:t>
            </a:r>
            <a:r>
              <a:rPr lang="en-US" altLang="en-US" i="1" dirty="0" err="1"/>
              <a:t>mục</a:t>
            </a:r>
            <a:r>
              <a:rPr lang="en-US" altLang="en-US" i="1" dirty="0"/>
              <a:t>, </a:t>
            </a:r>
            <a:r>
              <a:rPr lang="en-US" altLang="en-US" i="1" dirty="0" err="1"/>
              <a:t>sự</a:t>
            </a:r>
            <a:r>
              <a:rPr lang="en-US" altLang="en-US" i="1" dirty="0"/>
              <a:t> </a:t>
            </a:r>
            <a:r>
              <a:rPr lang="en-US" altLang="en-US" i="1" dirty="0" err="1"/>
              <a:t>kiện</a:t>
            </a:r>
            <a:r>
              <a:rPr lang="en-US" altLang="en-US" i="1" dirty="0"/>
              <a:t> </a:t>
            </a:r>
            <a:r>
              <a:rPr lang="en-US" altLang="en-US" i="1" dirty="0" err="1"/>
              <a:t>được</a:t>
            </a:r>
            <a:r>
              <a:rPr lang="en-US" altLang="en-US" i="1" dirty="0"/>
              <a:t> </a:t>
            </a:r>
            <a:r>
              <a:rPr lang="en-US" altLang="en-US" i="1" dirty="0" err="1"/>
              <a:t>khai</a:t>
            </a:r>
            <a:r>
              <a:rPr lang="en-US" altLang="en-US" i="1" dirty="0"/>
              <a:t> </a:t>
            </a:r>
            <a:r>
              <a:rPr lang="en-US" altLang="en-US" i="1" dirty="0" err="1"/>
              <a:t>báo</a:t>
            </a:r>
            <a:r>
              <a:rPr lang="en-US" altLang="en-US" i="1" dirty="0"/>
              <a:t> </a:t>
            </a:r>
            <a:r>
              <a:rPr lang="en-US" altLang="en-US" i="1" dirty="0" err="1"/>
              <a:t>trong</a:t>
            </a:r>
            <a:r>
              <a:rPr lang="en-US" altLang="en-US" i="1" dirty="0"/>
              <a:t> </a:t>
            </a:r>
            <a:r>
              <a:rPr lang="en-US" altLang="en-US" i="1" dirty="0" err="1"/>
              <a:t>giao</a:t>
            </a:r>
            <a:r>
              <a:rPr lang="en-US" altLang="en-US" i="1" dirty="0"/>
              <a:t> </a:t>
            </a:r>
            <a:r>
              <a:rPr lang="en-US" altLang="en-US" i="1" dirty="0" err="1"/>
              <a:t>diện</a:t>
            </a:r>
            <a:r>
              <a:rPr lang="en-US" altLang="en-US" i="1" dirty="0"/>
              <a:t>.</a:t>
            </a:r>
          </a:p>
          <a:p>
            <a:pPr eaLnBrk="1" hangingPunct="1"/>
            <a:endParaRPr lang="vi-VN" altLang="en-US" dirty="0"/>
          </a:p>
        </p:txBody>
      </p:sp>
      <p:sp>
        <p:nvSpPr>
          <p:cNvPr id="220163" name="Slide Number Placeholder 1">
            <a:extLst>
              <a:ext uri="{FF2B5EF4-FFF2-40B4-BE49-F238E27FC236}">
                <a16:creationId xmlns:a16="http://schemas.microsoft.com/office/drawing/2014/main" id="{B6362B45-590B-47EB-BFE7-D462529AEB4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4053A23-7507-488F-9D9E-CDC51725E73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6428D-F9F7-4452-BBBA-25D00C37EA36}"/>
              </a:ext>
            </a:extLst>
          </p:cNvPr>
          <p:cNvSpPr>
            <a:spLocks noGrp="1" noChangeArrowheads="1"/>
          </p:cNvSpPr>
          <p:nvPr>
            <p:ph idx="1"/>
          </p:nvPr>
        </p:nvSpPr>
        <p:spPr>
          <a:xfrm>
            <a:off x="1981200" y="714375"/>
            <a:ext cx="8229600" cy="5786438"/>
          </a:xfrm>
        </p:spPr>
        <p:txBody>
          <a:bodyPr/>
          <a:lstStyle/>
          <a:p>
            <a:pPr eaLnBrk="1" hangingPunct="1"/>
            <a:r>
              <a:rPr lang="en-US" altLang="en-US" dirty="0" err="1"/>
              <a:t>Có</a:t>
            </a:r>
            <a:r>
              <a:rPr lang="en-US" altLang="en-US" dirty="0"/>
              <a:t> bao </a:t>
            </a:r>
            <a:r>
              <a:rPr lang="en-US" altLang="en-US" dirty="0" err="1"/>
              <a:t>nhiêu</a:t>
            </a:r>
            <a:r>
              <a:rPr lang="en-US" altLang="en-US" dirty="0"/>
              <a:t> </a:t>
            </a:r>
            <a:r>
              <a:rPr lang="en-US" altLang="en-US" dirty="0" err="1"/>
              <a:t>cách</a:t>
            </a:r>
            <a:r>
              <a:rPr lang="en-US" altLang="en-US" dirty="0"/>
              <a:t> </a:t>
            </a:r>
            <a:r>
              <a:rPr lang="en-US" altLang="en-US" dirty="0" err="1"/>
              <a:t>gọi</a:t>
            </a:r>
            <a:r>
              <a:rPr lang="en-US" altLang="en-US" dirty="0"/>
              <a:t> </a:t>
            </a:r>
            <a:r>
              <a:rPr lang="en-US" altLang="en-US" dirty="0" err="1"/>
              <a:t>một</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được</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trong</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a:solidFill>
                  <a:srgbClr val="0070C0"/>
                </a:solidFill>
              </a:rPr>
              <a:t>(</a:t>
            </a:r>
            <a:r>
              <a:rPr lang="en-US" altLang="en-US" dirty="0" err="1">
                <a:solidFill>
                  <a:srgbClr val="0070C0"/>
                </a:solidFill>
              </a:rPr>
              <a:t>sẽ</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bằng</a:t>
            </a:r>
            <a:r>
              <a:rPr lang="en-US" altLang="en-US" dirty="0">
                <a:solidFill>
                  <a:srgbClr val="0070C0"/>
                </a:solidFill>
              </a:rPr>
              <a:t> </a:t>
            </a:r>
            <a:r>
              <a:rPr lang="en-US" altLang="en-US" dirty="0" err="1">
                <a:solidFill>
                  <a:srgbClr val="0070C0"/>
                </a:solidFill>
              </a:rPr>
              <a:t>ví</a:t>
            </a:r>
            <a:r>
              <a:rPr lang="en-US" altLang="en-US" dirty="0">
                <a:solidFill>
                  <a:srgbClr val="0070C0"/>
                </a:solidFill>
              </a:rPr>
              <a:t> </a:t>
            </a:r>
            <a:r>
              <a:rPr lang="en-US" altLang="en-US" dirty="0" err="1">
                <a:solidFill>
                  <a:srgbClr val="0070C0"/>
                </a:solidFill>
              </a:rPr>
              <a:t>dụ</a:t>
            </a:r>
            <a:r>
              <a:rPr lang="en-US" altLang="en-US" dirty="0">
                <a:solidFill>
                  <a:srgbClr val="0070C0"/>
                </a:solidFill>
              </a:rPr>
              <a:t> </a:t>
            </a:r>
            <a:r>
              <a:rPr lang="en-US" altLang="en-US" dirty="0" err="1">
                <a:solidFill>
                  <a:srgbClr val="0070C0"/>
                </a:solidFill>
              </a:rPr>
              <a:t>khi</a:t>
            </a:r>
            <a:r>
              <a:rPr lang="en-US" altLang="en-US" dirty="0">
                <a:solidFill>
                  <a:srgbClr val="0070C0"/>
                </a:solidFill>
              </a:rPr>
              <a:t> ra </a:t>
            </a:r>
            <a:r>
              <a:rPr lang="en-US" altLang="en-US" dirty="0" err="1">
                <a:solidFill>
                  <a:srgbClr val="0070C0"/>
                </a:solidFill>
              </a:rPr>
              <a:t>thi</a:t>
            </a:r>
            <a:r>
              <a:rPr lang="en-US" altLang="en-US" dirty="0">
                <a:solidFill>
                  <a:srgbClr val="0070C0"/>
                </a:solidFill>
              </a:rPr>
              <a:t>)</a:t>
            </a:r>
          </a:p>
          <a:p>
            <a:pPr lvl="1" eaLnBrk="1" hangingPunct="1"/>
            <a:r>
              <a:rPr lang="en-US" altLang="en-US" i="1" dirty="0" err="1"/>
              <a:t>Thông</a:t>
            </a:r>
            <a:r>
              <a:rPr lang="en-US" altLang="en-US" i="1" dirty="0"/>
              <a:t> qua </a:t>
            </a:r>
            <a:r>
              <a:rPr lang="en-US" altLang="en-US" i="1" dirty="0" err="1"/>
              <a:t>lớp</a:t>
            </a:r>
            <a:r>
              <a:rPr lang="en-US" altLang="en-US" i="1" dirty="0"/>
              <a:t> </a:t>
            </a:r>
            <a:r>
              <a:rPr lang="en-US" altLang="en-US" i="1" dirty="0" err="1"/>
              <a:t>cơ</a:t>
            </a:r>
            <a:r>
              <a:rPr lang="en-US" altLang="en-US" i="1" dirty="0"/>
              <a:t> </a:t>
            </a:r>
            <a:r>
              <a:rPr lang="en-US" altLang="en-US" i="1" dirty="0" err="1"/>
              <a:t>sở</a:t>
            </a:r>
            <a:r>
              <a:rPr lang="en-US" altLang="en-US" i="1" dirty="0"/>
              <a:t> </a:t>
            </a:r>
            <a:r>
              <a:rPr lang="en-US" altLang="en-US" i="1" dirty="0" err="1"/>
              <a:t>tham</a:t>
            </a:r>
            <a:r>
              <a:rPr lang="en-US" altLang="en-US" i="1" dirty="0"/>
              <a:t> </a:t>
            </a:r>
            <a:r>
              <a:rPr lang="en-US" altLang="en-US" i="1" dirty="0" err="1"/>
              <a:t>chiếu</a:t>
            </a:r>
            <a:r>
              <a:rPr lang="en-US" altLang="en-US" i="1" dirty="0"/>
              <a:t> </a:t>
            </a:r>
            <a:r>
              <a:rPr lang="en-US" altLang="en-US" i="1" dirty="0" err="1"/>
              <a:t>đến</a:t>
            </a:r>
            <a:r>
              <a:rPr lang="en-US" altLang="en-US" i="1" dirty="0"/>
              <a:t> </a:t>
            </a:r>
            <a:r>
              <a:rPr lang="en-US" altLang="en-US" i="1" dirty="0" err="1"/>
              <a:t>đối</a:t>
            </a:r>
            <a:r>
              <a:rPr lang="en-US" altLang="en-US" i="1" dirty="0"/>
              <a:t> </a:t>
            </a:r>
            <a:r>
              <a:rPr lang="en-US" altLang="en-US" i="1" dirty="0" err="1"/>
              <a:t>tượng</a:t>
            </a:r>
            <a:r>
              <a:rPr lang="en-US" altLang="en-US" i="1" dirty="0"/>
              <a:t> </a:t>
            </a:r>
            <a:r>
              <a:rPr lang="en-US" altLang="en-US" i="1" dirty="0" err="1"/>
              <a:t>của</a:t>
            </a:r>
            <a:r>
              <a:rPr lang="en-US" altLang="en-US" i="1" dirty="0"/>
              <a:t> </a:t>
            </a:r>
            <a:r>
              <a:rPr lang="en-US" altLang="en-US" i="1" dirty="0" err="1"/>
              <a:t>lớp</a:t>
            </a:r>
            <a:r>
              <a:rPr lang="en-US" altLang="en-US" i="1" dirty="0"/>
              <a:t> </a:t>
            </a:r>
            <a:r>
              <a:rPr lang="en-US" altLang="en-US" i="1" dirty="0" err="1"/>
              <a:t>dẫn</a:t>
            </a:r>
            <a:r>
              <a:rPr lang="en-US" altLang="en-US" i="1" dirty="0"/>
              <a:t> </a:t>
            </a:r>
            <a:r>
              <a:rPr lang="en-US" altLang="en-US" i="1" dirty="0" err="1"/>
              <a:t>xuất</a:t>
            </a:r>
            <a:r>
              <a:rPr lang="en-US" altLang="en-US" i="1" dirty="0"/>
              <a:t>.</a:t>
            </a:r>
          </a:p>
          <a:p>
            <a:pPr lvl="1" eaLnBrk="1" hangingPunct="1"/>
            <a:r>
              <a:rPr lang="en-US" altLang="en-US" i="1" dirty="0" err="1"/>
              <a:t>Thông</a:t>
            </a:r>
            <a:r>
              <a:rPr lang="en-US" altLang="en-US" i="1" dirty="0"/>
              <a:t> qua </a:t>
            </a:r>
            <a:r>
              <a:rPr lang="en-US" altLang="en-US" i="1" dirty="0" err="1"/>
              <a:t>một</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tạo</a:t>
            </a:r>
            <a:r>
              <a:rPr lang="en-US" altLang="en-US" i="1" dirty="0"/>
              <a:t> </a:t>
            </a:r>
            <a:r>
              <a:rPr lang="en-US" altLang="en-US" i="1" dirty="0" err="1"/>
              <a:t>từ</a:t>
            </a:r>
            <a:r>
              <a:rPr lang="en-US" altLang="en-US" i="1" dirty="0"/>
              <a:t> </a:t>
            </a:r>
            <a:r>
              <a:rPr lang="en-US" altLang="en-US" i="1" dirty="0" err="1"/>
              <a:t>lớp</a:t>
            </a:r>
            <a:r>
              <a:rPr lang="en-US" altLang="en-US" i="1" dirty="0"/>
              <a:t> </a:t>
            </a:r>
            <a:r>
              <a:rPr lang="en-US" altLang="en-US" i="1" dirty="0" err="1"/>
              <a:t>cơ</a:t>
            </a:r>
            <a:r>
              <a:rPr lang="en-US" altLang="en-US" i="1" dirty="0"/>
              <a:t> </a:t>
            </a:r>
            <a:r>
              <a:rPr lang="en-US" altLang="en-US" i="1" dirty="0" err="1"/>
              <a:t>sở</a:t>
            </a:r>
            <a:r>
              <a:rPr lang="en-US" altLang="en-US" i="1" dirty="0"/>
              <a:t> </a:t>
            </a:r>
            <a:r>
              <a:rPr lang="en-US" altLang="en-US" i="1" dirty="0" err="1"/>
              <a:t>tham</a:t>
            </a:r>
            <a:r>
              <a:rPr lang="en-US" altLang="en-US" i="1" dirty="0"/>
              <a:t> </a:t>
            </a:r>
            <a:r>
              <a:rPr lang="en-US" altLang="en-US" i="1" dirty="0" err="1"/>
              <a:t>chiếu</a:t>
            </a:r>
            <a:r>
              <a:rPr lang="en-US" altLang="en-US" i="1" dirty="0"/>
              <a:t> </a:t>
            </a:r>
            <a:r>
              <a:rPr lang="en-US" altLang="en-US" i="1" dirty="0" err="1"/>
              <a:t>đến</a:t>
            </a:r>
            <a:r>
              <a:rPr lang="en-US" altLang="en-US" i="1" dirty="0"/>
              <a:t> </a:t>
            </a:r>
            <a:r>
              <a:rPr lang="en-US" altLang="en-US" i="1" dirty="0" err="1"/>
              <a:t>đối</a:t>
            </a:r>
            <a:r>
              <a:rPr lang="en-US" altLang="en-US" i="1" dirty="0"/>
              <a:t> </a:t>
            </a:r>
            <a:r>
              <a:rPr lang="en-US" altLang="en-US" i="1" dirty="0" err="1"/>
              <a:t>tượng</a:t>
            </a:r>
            <a:r>
              <a:rPr lang="en-US" altLang="en-US" i="1" dirty="0"/>
              <a:t> </a:t>
            </a:r>
            <a:r>
              <a:rPr lang="en-US" altLang="en-US" i="1" dirty="0" err="1"/>
              <a:t>dẫn</a:t>
            </a:r>
            <a:r>
              <a:rPr lang="en-US" altLang="en-US" i="1" dirty="0"/>
              <a:t> </a:t>
            </a:r>
            <a:r>
              <a:rPr lang="en-US" altLang="en-US" i="1" dirty="0" err="1"/>
              <a:t>xuất</a:t>
            </a:r>
            <a:endParaRPr lang="vi-VN" altLang="en-US" dirty="0"/>
          </a:p>
          <a:p>
            <a:pPr lvl="1" eaLnBrk="1" hangingPunct="1"/>
            <a:r>
              <a:rPr lang="en-US" altLang="en-US" i="1" dirty="0" err="1"/>
              <a:t>Thông</a:t>
            </a:r>
            <a:r>
              <a:rPr lang="en-US" altLang="en-US" i="1" dirty="0"/>
              <a:t> qua </a:t>
            </a:r>
            <a:r>
              <a:rPr lang="en-US" altLang="en-US" i="1" dirty="0" err="1"/>
              <a:t>một</a:t>
            </a:r>
            <a:r>
              <a:rPr lang="en-US" altLang="en-US" i="1" dirty="0"/>
              <a:t> </a:t>
            </a:r>
            <a:r>
              <a:rPr lang="en-US" altLang="en-US" i="1" dirty="0" err="1"/>
              <a:t>đối</a:t>
            </a:r>
            <a:r>
              <a:rPr lang="en-US" altLang="en-US" i="1" dirty="0"/>
              <a:t> </a:t>
            </a:r>
            <a:r>
              <a:rPr lang="en-US" altLang="en-US" i="1" dirty="0" err="1"/>
              <a:t>tượng</a:t>
            </a:r>
            <a:r>
              <a:rPr lang="en-US" altLang="en-US" i="1" dirty="0"/>
              <a:t> </a:t>
            </a:r>
            <a:r>
              <a:rPr lang="en-US" altLang="en-US" i="1" dirty="0" err="1"/>
              <a:t>dẫn</a:t>
            </a:r>
            <a:r>
              <a:rPr lang="en-US" altLang="en-US" i="1" dirty="0"/>
              <a:t> </a:t>
            </a:r>
            <a:r>
              <a:rPr lang="en-US" altLang="en-US" i="1" dirty="0" err="1"/>
              <a:t>xuất</a:t>
            </a:r>
            <a:r>
              <a:rPr lang="en-US" altLang="en-US" i="1" dirty="0"/>
              <a:t>.</a:t>
            </a:r>
          </a:p>
          <a:p>
            <a:pPr lvl="1" eaLnBrk="1" hangingPunct="1"/>
            <a:r>
              <a:rPr lang="en-US" altLang="en-US" i="1" dirty="0" err="1">
                <a:solidFill>
                  <a:srgbClr val="FF0000"/>
                </a:solidFill>
              </a:rPr>
              <a:t>Thông</a:t>
            </a:r>
            <a:r>
              <a:rPr lang="en-US" altLang="en-US" i="1" dirty="0">
                <a:solidFill>
                  <a:srgbClr val="FF0000"/>
                </a:solidFill>
              </a:rPr>
              <a:t> qua </a:t>
            </a:r>
            <a:r>
              <a:rPr lang="en-US" altLang="en-US" i="1" dirty="0" err="1">
                <a:solidFill>
                  <a:srgbClr val="FF0000"/>
                </a:solidFill>
              </a:rPr>
              <a:t>giao</a:t>
            </a:r>
            <a:r>
              <a:rPr lang="en-US" altLang="en-US" i="1" dirty="0">
                <a:solidFill>
                  <a:srgbClr val="FF0000"/>
                </a:solidFill>
              </a:rPr>
              <a:t> </a:t>
            </a:r>
            <a:r>
              <a:rPr lang="en-US" altLang="en-US" i="1" dirty="0" err="1">
                <a:solidFill>
                  <a:srgbClr val="FF0000"/>
                </a:solidFill>
              </a:rPr>
              <a:t>diện</a:t>
            </a:r>
            <a:r>
              <a:rPr lang="en-US" altLang="en-US" i="1" dirty="0">
                <a:solidFill>
                  <a:srgbClr val="FF0000"/>
                </a:solidFill>
              </a:rPr>
              <a:t> </a:t>
            </a:r>
            <a:r>
              <a:rPr lang="en-US" altLang="en-US" i="1" dirty="0" err="1">
                <a:solidFill>
                  <a:srgbClr val="FF0000"/>
                </a:solidFill>
              </a:rPr>
              <a:t>tạo</a:t>
            </a:r>
            <a:r>
              <a:rPr lang="en-US" altLang="en-US" i="1" dirty="0">
                <a:solidFill>
                  <a:srgbClr val="FF0000"/>
                </a:solidFill>
              </a:rPr>
              <a:t> </a:t>
            </a:r>
            <a:r>
              <a:rPr lang="en-US" altLang="en-US" i="1" dirty="0" err="1">
                <a:solidFill>
                  <a:srgbClr val="FF0000"/>
                </a:solidFill>
              </a:rPr>
              <a:t>từ</a:t>
            </a:r>
            <a:r>
              <a:rPr lang="en-US" altLang="en-US" i="1" dirty="0">
                <a:solidFill>
                  <a:srgbClr val="FF0000"/>
                </a:solidFill>
              </a:rPr>
              <a:t> </a:t>
            </a:r>
            <a:r>
              <a:rPr lang="en-US" altLang="en-US" i="1" dirty="0" err="1">
                <a:solidFill>
                  <a:srgbClr val="FF0000"/>
                </a:solidFill>
              </a:rPr>
              <a:t>đối</a:t>
            </a:r>
            <a:r>
              <a:rPr lang="en-US" altLang="en-US" i="1" dirty="0">
                <a:solidFill>
                  <a:srgbClr val="FF0000"/>
                </a:solidFill>
              </a:rPr>
              <a:t> </a:t>
            </a:r>
            <a:r>
              <a:rPr lang="en-US" altLang="en-US" i="1" dirty="0" err="1">
                <a:solidFill>
                  <a:srgbClr val="FF0000"/>
                </a:solidFill>
              </a:rPr>
              <a:t>tượng</a:t>
            </a:r>
            <a:r>
              <a:rPr lang="en-US" altLang="en-US" i="1" dirty="0">
                <a:solidFill>
                  <a:srgbClr val="FF0000"/>
                </a:solidFill>
              </a:rPr>
              <a:t> </a:t>
            </a:r>
            <a:r>
              <a:rPr lang="en-US" altLang="en-US" i="1" dirty="0" err="1">
                <a:solidFill>
                  <a:srgbClr val="FF0000"/>
                </a:solidFill>
              </a:rPr>
              <a:t>dẫn</a:t>
            </a:r>
            <a:r>
              <a:rPr lang="en-US" altLang="en-US" i="1" dirty="0">
                <a:solidFill>
                  <a:srgbClr val="FF0000"/>
                </a:solidFill>
              </a:rPr>
              <a:t> </a:t>
            </a:r>
            <a:r>
              <a:rPr lang="en-US" altLang="en-US" i="1" dirty="0" err="1">
                <a:solidFill>
                  <a:srgbClr val="FF0000"/>
                </a:solidFill>
              </a:rPr>
              <a:t>xuất</a:t>
            </a:r>
            <a:r>
              <a:rPr lang="en-US" altLang="en-US" i="1" dirty="0"/>
              <a:t>.</a:t>
            </a:r>
          </a:p>
          <a:p>
            <a:pPr eaLnBrk="1" hangingPunct="1"/>
            <a:r>
              <a:rPr lang="en-US" altLang="en-US" dirty="0" err="1"/>
              <a:t>Các</a:t>
            </a:r>
            <a:r>
              <a:rPr lang="en-US" altLang="en-US" dirty="0"/>
              <a:t> </a:t>
            </a:r>
            <a:r>
              <a:rPr lang="en-US" altLang="en-US" dirty="0" err="1"/>
              <a:t>thành</a:t>
            </a:r>
            <a:r>
              <a:rPr lang="en-US" altLang="en-US" dirty="0"/>
              <a:t> </a:t>
            </a:r>
            <a:r>
              <a:rPr lang="en-US" altLang="en-US" dirty="0" err="1"/>
              <a:t>viên</a:t>
            </a:r>
            <a:r>
              <a:rPr lang="en-US" altLang="en-US" dirty="0"/>
              <a:t> </a:t>
            </a:r>
            <a:r>
              <a:rPr lang="en-US" altLang="en-US" dirty="0" err="1"/>
              <a:t>của</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những</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nào</a:t>
            </a:r>
            <a:r>
              <a:rPr lang="en-US" altLang="en-US" dirty="0"/>
              <a:t>?</a:t>
            </a:r>
          </a:p>
          <a:p>
            <a:pPr lvl="1" eaLnBrk="1" hangingPunct="1"/>
            <a:r>
              <a:rPr lang="en-US" altLang="en-US" i="1" dirty="0" err="1"/>
              <a:t>Mặc</a:t>
            </a:r>
            <a:r>
              <a:rPr lang="en-US" altLang="en-US" i="1" dirty="0"/>
              <a:t> </a:t>
            </a:r>
            <a:r>
              <a:rPr lang="en-US" altLang="en-US" i="1" dirty="0" err="1"/>
              <a:t>định</a:t>
            </a:r>
            <a:r>
              <a:rPr lang="en-US" altLang="en-US" i="1" dirty="0"/>
              <a:t> </a:t>
            </a:r>
            <a:r>
              <a:rPr lang="en-US" altLang="en-US" i="1" dirty="0" err="1"/>
              <a:t>các</a:t>
            </a:r>
            <a:r>
              <a:rPr lang="en-US" altLang="en-US" i="1" dirty="0"/>
              <a:t> </a:t>
            </a:r>
            <a:r>
              <a:rPr lang="en-US" altLang="en-US" i="1" dirty="0" err="1"/>
              <a:t>thành</a:t>
            </a:r>
            <a:r>
              <a:rPr lang="en-US" altLang="en-US" i="1" dirty="0"/>
              <a:t> </a:t>
            </a:r>
            <a:r>
              <a:rPr lang="en-US" altLang="en-US" i="1" dirty="0" err="1"/>
              <a:t>viên</a:t>
            </a:r>
            <a:r>
              <a:rPr lang="en-US" altLang="en-US" i="1" dirty="0"/>
              <a:t> </a:t>
            </a:r>
            <a:r>
              <a:rPr lang="en-US" altLang="en-US" i="1" dirty="0" err="1"/>
              <a:t>của</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là</a:t>
            </a:r>
            <a:r>
              <a:rPr lang="en-US" altLang="en-US" i="1" dirty="0"/>
              <a:t> public. </a:t>
            </a:r>
          </a:p>
          <a:p>
            <a:pPr lvl="1" eaLnBrk="1" hangingPunct="1"/>
            <a:r>
              <a:rPr lang="en-US" altLang="en-US" i="1" dirty="0" err="1"/>
              <a:t>Vì</a:t>
            </a:r>
            <a:r>
              <a:rPr lang="en-US" altLang="en-US" i="1" dirty="0"/>
              <a:t> </a:t>
            </a:r>
            <a:r>
              <a:rPr lang="en-US" altLang="en-US" i="1" dirty="0" err="1"/>
              <a:t>mục</a:t>
            </a:r>
            <a:r>
              <a:rPr lang="en-US" altLang="en-US" i="1" dirty="0"/>
              <a:t> </a:t>
            </a:r>
            <a:r>
              <a:rPr lang="en-US" altLang="en-US" i="1" dirty="0" err="1"/>
              <a:t>tiêu</a:t>
            </a:r>
            <a:r>
              <a:rPr lang="en-US" altLang="en-US" i="1" dirty="0"/>
              <a:t> </a:t>
            </a:r>
            <a:r>
              <a:rPr lang="en-US" altLang="en-US" i="1" dirty="0" err="1"/>
              <a:t>của</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là</a:t>
            </a:r>
            <a:r>
              <a:rPr lang="en-US" altLang="en-US" i="1" dirty="0"/>
              <a:t> </a:t>
            </a:r>
            <a:r>
              <a:rPr lang="en-US" altLang="en-US" i="1" dirty="0" err="1"/>
              <a:t>xây</a:t>
            </a:r>
            <a:r>
              <a:rPr lang="en-US" altLang="en-US" i="1" dirty="0"/>
              <a:t> </a:t>
            </a:r>
            <a:r>
              <a:rPr lang="en-US" altLang="en-US" i="1" dirty="0" err="1"/>
              <a:t>dựng</a:t>
            </a:r>
            <a:r>
              <a:rPr lang="en-US" altLang="en-US" i="1" dirty="0"/>
              <a:t> </a:t>
            </a:r>
            <a:r>
              <a:rPr lang="en-US" altLang="en-US" i="1" dirty="0" err="1"/>
              <a:t>cho</a:t>
            </a:r>
            <a:r>
              <a:rPr lang="en-US" altLang="en-US" i="1" dirty="0"/>
              <a:t> </a:t>
            </a:r>
            <a:r>
              <a:rPr lang="en-US" altLang="en-US" i="1" dirty="0" err="1"/>
              <a:t>các</a:t>
            </a:r>
            <a:r>
              <a:rPr lang="en-US" altLang="en-US" i="1" dirty="0"/>
              <a:t> </a:t>
            </a:r>
            <a:r>
              <a:rPr lang="en-US" altLang="en-US" i="1" dirty="0" err="1"/>
              <a:t>lớp</a:t>
            </a:r>
            <a:r>
              <a:rPr lang="en-US" altLang="en-US" i="1" dirty="0"/>
              <a:t> </a:t>
            </a:r>
            <a:r>
              <a:rPr lang="en-US" altLang="en-US" i="1" dirty="0" err="1"/>
              <a:t>khác</a:t>
            </a:r>
            <a:r>
              <a:rPr lang="en-US" altLang="en-US" i="1" dirty="0"/>
              <a:t> </a:t>
            </a:r>
            <a:r>
              <a:rPr lang="en-US" altLang="en-US" i="1" dirty="0" err="1"/>
              <a:t>sử</a:t>
            </a:r>
            <a:r>
              <a:rPr lang="en-US" altLang="en-US" i="1" dirty="0"/>
              <a:t> </a:t>
            </a:r>
            <a:r>
              <a:rPr lang="en-US" altLang="en-US" i="1" dirty="0" err="1"/>
              <a:t>dụng</a:t>
            </a:r>
            <a:r>
              <a:rPr lang="en-US" altLang="en-US" i="1" dirty="0"/>
              <a:t>. </a:t>
            </a:r>
            <a:r>
              <a:rPr lang="en-US" altLang="en-US" i="1" dirty="0" err="1"/>
              <a:t>Nếu</a:t>
            </a:r>
            <a:r>
              <a:rPr lang="en-US" altLang="en-US" i="1" dirty="0"/>
              <a:t> </a:t>
            </a:r>
            <a:r>
              <a:rPr lang="en-US" altLang="en-US" i="1" dirty="0" err="1"/>
              <a:t>chúng</a:t>
            </a:r>
            <a:r>
              <a:rPr lang="en-US" altLang="en-US" i="1" dirty="0"/>
              <a:t> ta </a:t>
            </a:r>
            <a:r>
              <a:rPr lang="en-US" altLang="en-US" i="1" dirty="0" err="1"/>
              <a:t>thay</a:t>
            </a:r>
            <a:r>
              <a:rPr lang="en-US" altLang="en-US" i="1" dirty="0"/>
              <a:t> </a:t>
            </a:r>
            <a:r>
              <a:rPr lang="en-US" altLang="en-US" i="1" dirty="0" err="1"/>
              <a:t>đổi</a:t>
            </a:r>
            <a:r>
              <a:rPr lang="en-US" altLang="en-US" i="1" dirty="0"/>
              <a:t> </a:t>
            </a:r>
            <a:r>
              <a:rPr lang="en-US" altLang="en-US" i="1" dirty="0" err="1"/>
              <a:t>thuộc</a:t>
            </a:r>
            <a:r>
              <a:rPr lang="en-US" altLang="en-US" i="1" dirty="0"/>
              <a:t> </a:t>
            </a:r>
            <a:r>
              <a:rPr lang="en-US" altLang="en-US" i="1" dirty="0" err="1"/>
              <a:t>tính</a:t>
            </a:r>
            <a:r>
              <a:rPr lang="en-US" altLang="en-US" i="1" dirty="0"/>
              <a:t> </a:t>
            </a:r>
            <a:r>
              <a:rPr lang="en-US" altLang="en-US" i="1" dirty="0" err="1"/>
              <a:t>này</a:t>
            </a:r>
            <a:r>
              <a:rPr lang="en-US" altLang="en-US" i="1" dirty="0"/>
              <a:t> </a:t>
            </a:r>
            <a:r>
              <a:rPr lang="en-US" altLang="en-US" i="1" dirty="0" err="1"/>
              <a:t>như</a:t>
            </a:r>
            <a:r>
              <a:rPr lang="en-US" altLang="en-US" i="1" dirty="0"/>
              <a:t> </a:t>
            </a:r>
            <a:r>
              <a:rPr lang="en-US" altLang="en-US" i="1" dirty="0" err="1"/>
              <a:t>là</a:t>
            </a:r>
            <a:r>
              <a:rPr lang="en-US" altLang="en-US" i="1" dirty="0"/>
              <a:t> protected hay private </a:t>
            </a:r>
            <a:r>
              <a:rPr lang="en-US" altLang="en-US" i="1" dirty="0" err="1"/>
              <a:t>thì</a:t>
            </a:r>
            <a:r>
              <a:rPr lang="en-US" altLang="en-US" i="1" dirty="0"/>
              <a:t> </a:t>
            </a:r>
            <a:r>
              <a:rPr lang="en-US" altLang="en-US" i="1" dirty="0" err="1"/>
              <a:t>sẽ</a:t>
            </a:r>
            <a:r>
              <a:rPr lang="en-US" altLang="en-US" i="1" dirty="0"/>
              <a:t> </a:t>
            </a:r>
            <a:r>
              <a:rPr lang="en-US" altLang="en-US" i="1" dirty="0" err="1"/>
              <a:t>gây</a:t>
            </a:r>
            <a:r>
              <a:rPr lang="en-US" altLang="en-US" i="1" dirty="0"/>
              <a:t> ra </a:t>
            </a:r>
            <a:r>
              <a:rPr lang="en-US" altLang="en-US" i="1" dirty="0" err="1"/>
              <a:t>lỗi</a:t>
            </a:r>
            <a:r>
              <a:rPr lang="en-US" altLang="en-US" i="1" dirty="0"/>
              <a:t>.</a:t>
            </a:r>
            <a:endParaRPr lang="vi-VN" altLang="en-US" dirty="0"/>
          </a:p>
          <a:p>
            <a:pPr lvl="1" eaLnBrk="1" hangingPunct="1"/>
            <a:endParaRPr lang="vi-VN" altLang="en-US" dirty="0"/>
          </a:p>
        </p:txBody>
      </p:sp>
      <p:sp>
        <p:nvSpPr>
          <p:cNvPr id="221187" name="Slide Number Placeholder 1">
            <a:extLst>
              <a:ext uri="{FF2B5EF4-FFF2-40B4-BE49-F238E27FC236}">
                <a16:creationId xmlns:a16="http://schemas.microsoft.com/office/drawing/2014/main" id="{2E581689-9108-4EC6-BE7E-21B920A38A5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CD713EE-72E4-40F7-979B-71881C13561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blinds(horizontal)">
                                      <p:cBhvr>
                                        <p:cTn id="40" dur="500"/>
                                        <p:tgtEl>
                                          <p:spTgt spid="3">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blinds(horizontal)">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blinds(horizontal)">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a:extLst>
              <a:ext uri="{FF2B5EF4-FFF2-40B4-BE49-F238E27FC236}">
                <a16:creationId xmlns:a16="http://schemas.microsoft.com/office/drawing/2014/main" id="{FDB8BC7A-325D-4CBD-9F9A-3A97B5D7A0E3}"/>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3" name="Content Placeholder 2">
            <a:extLst>
              <a:ext uri="{FF2B5EF4-FFF2-40B4-BE49-F238E27FC236}">
                <a16:creationId xmlns:a16="http://schemas.microsoft.com/office/drawing/2014/main" id="{72B7F223-8733-44D8-9F90-2997DCF99871}"/>
              </a:ext>
            </a:extLst>
          </p:cNvPr>
          <p:cNvSpPr>
            <a:spLocks noGrp="1" noChangeArrowheads="1"/>
          </p:cNvSpPr>
          <p:nvPr>
            <p:ph idx="1"/>
          </p:nvPr>
        </p:nvSpPr>
        <p:spPr/>
        <p:txBody>
          <a:bodyPr/>
          <a:lstStyle/>
          <a:p>
            <a:pPr eaLnBrk="1" hangingPunct="1"/>
            <a:r>
              <a:rPr lang="en-US" altLang="en-US" dirty="0" err="1"/>
              <a:t>Chúng</a:t>
            </a:r>
            <a:r>
              <a:rPr lang="en-US" altLang="en-US" dirty="0"/>
              <a:t> ta </a:t>
            </a:r>
            <a:r>
              <a:rPr lang="en-US" altLang="en-US" dirty="0" err="1"/>
              <a:t>có</a:t>
            </a:r>
            <a:r>
              <a:rPr lang="en-US" altLang="en-US" dirty="0"/>
              <a:t> </a:t>
            </a:r>
            <a:r>
              <a:rPr lang="en-US" altLang="en-US" dirty="0" err="1"/>
              <a:t>thể</a:t>
            </a:r>
            <a:r>
              <a:rPr lang="en-US" altLang="en-US" dirty="0"/>
              <a:t> </a:t>
            </a:r>
            <a:r>
              <a:rPr lang="en-US" altLang="en-US" dirty="0" err="1"/>
              <a:t>tạo</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của</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một</a:t>
            </a:r>
            <a:r>
              <a:rPr lang="en-US" altLang="en-US" dirty="0"/>
              <a:t> </a:t>
            </a:r>
            <a:r>
              <a:rPr lang="en-US" altLang="en-US" dirty="0" err="1"/>
              <a:t>cách</a:t>
            </a:r>
            <a:r>
              <a:rPr lang="en-US" altLang="en-US" dirty="0"/>
              <a:t> </a:t>
            </a:r>
            <a:r>
              <a:rPr lang="en-US" altLang="en-US" dirty="0" err="1"/>
              <a:t>trực</a:t>
            </a:r>
            <a:r>
              <a:rPr lang="en-US" altLang="en-US" dirty="0"/>
              <a:t> </a:t>
            </a:r>
            <a:r>
              <a:rPr lang="en-US" altLang="en-US" dirty="0" err="1"/>
              <a:t>tiếp</a:t>
            </a:r>
            <a:r>
              <a:rPr lang="en-US" altLang="en-US" dirty="0"/>
              <a:t> </a:t>
            </a:r>
            <a:r>
              <a:rPr lang="en-US" altLang="en-US" dirty="0" err="1"/>
              <a:t>được</a:t>
            </a:r>
            <a:r>
              <a:rPr lang="en-US" altLang="en-US" dirty="0"/>
              <a:t> </a:t>
            </a:r>
            <a:r>
              <a:rPr lang="en-US" altLang="en-US" dirty="0" err="1"/>
              <a:t>không</a:t>
            </a:r>
            <a:r>
              <a:rPr lang="en-US" altLang="en-US" dirty="0"/>
              <a:t>?</a:t>
            </a:r>
          </a:p>
          <a:p>
            <a:pPr lvl="1" eaLnBrk="1" hangingPunct="1"/>
            <a:r>
              <a:rPr lang="en-US" altLang="en-US" b="1" i="1" dirty="0" err="1">
                <a:solidFill>
                  <a:schemeClr val="accent1"/>
                </a:solidFill>
              </a:rPr>
              <a:t>Không</a:t>
            </a:r>
            <a:r>
              <a:rPr lang="en-US" altLang="en-US" i="1" dirty="0"/>
              <a:t> </a:t>
            </a:r>
            <a:r>
              <a:rPr lang="en-US" altLang="en-US" i="1" dirty="0" err="1"/>
              <a:t>thể</a:t>
            </a:r>
            <a:r>
              <a:rPr lang="en-US" altLang="en-US" i="1" dirty="0"/>
              <a:t> </a:t>
            </a:r>
            <a:r>
              <a:rPr lang="en-US" altLang="en-US" i="1" dirty="0" err="1"/>
              <a:t>tạo</a:t>
            </a:r>
            <a:r>
              <a:rPr lang="en-US" altLang="en-US" i="1" dirty="0"/>
              <a:t> </a:t>
            </a:r>
            <a:r>
              <a:rPr lang="en-US" altLang="en-US" i="1" dirty="0" err="1"/>
              <a:t>thể</a:t>
            </a:r>
            <a:r>
              <a:rPr lang="en-US" altLang="en-US" i="1" dirty="0"/>
              <a:t> </a:t>
            </a:r>
            <a:r>
              <a:rPr lang="en-US" altLang="en-US" i="1" dirty="0" err="1"/>
              <a:t>hiện</a:t>
            </a:r>
            <a:r>
              <a:rPr lang="en-US" altLang="en-US" i="1" dirty="0"/>
              <a:t> </a:t>
            </a:r>
            <a:r>
              <a:rPr lang="en-US" altLang="en-US" i="1" dirty="0" err="1"/>
              <a:t>của</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trực</a:t>
            </a:r>
            <a:r>
              <a:rPr lang="en-US" altLang="en-US" i="1" dirty="0"/>
              <a:t> </a:t>
            </a:r>
            <a:r>
              <a:rPr lang="en-US" altLang="en-US" i="1" dirty="0" err="1"/>
              <a:t>tiếp</a:t>
            </a:r>
            <a:r>
              <a:rPr lang="en-US" altLang="en-US" i="1" dirty="0"/>
              <a:t> </a:t>
            </a:r>
            <a:r>
              <a:rPr lang="en-US" altLang="en-US" i="1" dirty="0" err="1"/>
              <a:t>bằng</a:t>
            </a:r>
            <a:r>
              <a:rPr lang="en-US" altLang="en-US" i="1" dirty="0"/>
              <a:t> </a:t>
            </a:r>
            <a:r>
              <a:rPr lang="en-US" altLang="en-US" i="1" dirty="0" err="1"/>
              <a:t>khai</a:t>
            </a:r>
            <a:r>
              <a:rPr lang="en-US" altLang="en-US" i="1" dirty="0"/>
              <a:t> </a:t>
            </a:r>
            <a:r>
              <a:rPr lang="en-US" altLang="en-US" i="1" dirty="0" err="1"/>
              <a:t>báo</a:t>
            </a:r>
            <a:r>
              <a:rPr lang="en-US" altLang="en-US" i="1" dirty="0"/>
              <a:t> new </a:t>
            </a:r>
            <a:r>
              <a:rPr lang="en-US" altLang="en-US" i="1" dirty="0" err="1"/>
              <a:t>được</a:t>
            </a:r>
            <a:r>
              <a:rPr lang="en-US" altLang="en-US" i="1" dirty="0"/>
              <a:t>. </a:t>
            </a:r>
            <a:r>
              <a:rPr lang="en-US" altLang="en-US" i="1" dirty="0" err="1"/>
              <a:t>Chúng</a:t>
            </a:r>
            <a:r>
              <a:rPr lang="en-US" altLang="en-US" i="1" dirty="0"/>
              <a:t> ta </a:t>
            </a:r>
            <a:r>
              <a:rPr lang="en-US" altLang="en-US" i="1" dirty="0" err="1"/>
              <a:t>chỉ</a:t>
            </a:r>
            <a:r>
              <a:rPr lang="en-US" altLang="en-US" i="1" dirty="0"/>
              <a:t> </a:t>
            </a:r>
            <a:r>
              <a:rPr lang="en-US" altLang="en-US" i="1" dirty="0" err="1"/>
              <a:t>có</a:t>
            </a:r>
            <a:r>
              <a:rPr lang="en-US" altLang="en-US" i="1" dirty="0"/>
              <a:t> </a:t>
            </a:r>
            <a:r>
              <a:rPr lang="en-US" altLang="en-US" i="1" dirty="0" err="1"/>
              <a:t>thể</a:t>
            </a:r>
            <a:r>
              <a:rPr lang="en-US" altLang="en-US" i="1" dirty="0"/>
              <a:t> </a:t>
            </a:r>
            <a:r>
              <a:rPr lang="en-US" altLang="en-US" i="1" dirty="0" err="1"/>
              <a:t>tạo</a:t>
            </a:r>
            <a:r>
              <a:rPr lang="en-US" altLang="en-US" i="1" dirty="0"/>
              <a:t> </a:t>
            </a:r>
            <a:r>
              <a:rPr lang="en-US" altLang="en-US" i="1" dirty="0" err="1"/>
              <a:t>thể</a:t>
            </a:r>
            <a:r>
              <a:rPr lang="en-US" altLang="en-US" i="1" dirty="0"/>
              <a:t> </a:t>
            </a:r>
            <a:r>
              <a:rPr lang="en-US" altLang="en-US" i="1" dirty="0" err="1"/>
              <a:t>hiện</a:t>
            </a:r>
            <a:r>
              <a:rPr lang="en-US" altLang="en-US" i="1" dirty="0"/>
              <a:t> </a:t>
            </a:r>
            <a:r>
              <a:rPr lang="en-US" altLang="en-US" i="1" dirty="0" err="1"/>
              <a:t>giao</a:t>
            </a:r>
            <a:r>
              <a:rPr lang="en-US" altLang="en-US" i="1" dirty="0"/>
              <a:t> </a:t>
            </a:r>
            <a:r>
              <a:rPr lang="en-US" altLang="en-US" i="1" dirty="0" err="1"/>
              <a:t>diện</a:t>
            </a:r>
            <a:r>
              <a:rPr lang="en-US" altLang="en-US" i="1" dirty="0"/>
              <a:t> </a:t>
            </a:r>
            <a:r>
              <a:rPr lang="en-US" altLang="en-US" i="1" dirty="0" err="1"/>
              <a:t>thông</a:t>
            </a:r>
            <a:r>
              <a:rPr lang="en-US" altLang="en-US" i="1" dirty="0"/>
              <a:t> qua </a:t>
            </a:r>
            <a:r>
              <a:rPr lang="en-US" altLang="en-US" i="1" dirty="0" err="1"/>
              <a:t>một</a:t>
            </a:r>
            <a:r>
              <a:rPr lang="en-US" altLang="en-US" i="1" dirty="0"/>
              <a:t> </a:t>
            </a:r>
            <a:r>
              <a:rPr lang="en-US" altLang="en-US" i="1" dirty="0" err="1"/>
              <a:t>phép</a:t>
            </a:r>
            <a:r>
              <a:rPr lang="en-US" altLang="en-US" i="1" dirty="0"/>
              <a:t> </a:t>
            </a:r>
            <a:r>
              <a:rPr lang="en-US" altLang="en-US" i="1" dirty="0" err="1"/>
              <a:t>gán</a:t>
            </a:r>
            <a:r>
              <a:rPr lang="en-US" altLang="en-US" i="1" dirty="0"/>
              <a:t> </a:t>
            </a:r>
            <a:r>
              <a:rPr lang="en-US" altLang="en-US" i="1" dirty="0" err="1"/>
              <a:t>với</a:t>
            </a:r>
            <a:r>
              <a:rPr lang="en-US" altLang="en-US" i="1" dirty="0"/>
              <a:t> </a:t>
            </a:r>
            <a:r>
              <a:rPr lang="en-US" altLang="en-US" i="1" dirty="0" err="1"/>
              <a:t>đối</a:t>
            </a:r>
            <a:r>
              <a:rPr lang="en-US" altLang="en-US" i="1" dirty="0"/>
              <a:t> </a:t>
            </a:r>
            <a:r>
              <a:rPr lang="en-US" altLang="en-US" i="1" dirty="0" err="1"/>
              <a:t>tượng</a:t>
            </a:r>
            <a:r>
              <a:rPr lang="en-US" altLang="en-US" i="1" dirty="0"/>
              <a:t> </a:t>
            </a:r>
            <a:r>
              <a:rPr lang="en-US" altLang="en-US" i="1" dirty="0" err="1"/>
              <a:t>thực</a:t>
            </a:r>
            <a:r>
              <a:rPr lang="en-US" altLang="en-US" i="1" dirty="0"/>
              <a:t> </a:t>
            </a:r>
            <a:r>
              <a:rPr lang="en-US" altLang="en-US" i="1" dirty="0" err="1"/>
              <a:t>thi</a:t>
            </a:r>
            <a:r>
              <a:rPr lang="en-US" altLang="en-US" i="1" dirty="0"/>
              <a:t> </a:t>
            </a:r>
            <a:r>
              <a:rPr lang="en-US" altLang="en-US" i="1" dirty="0" err="1"/>
              <a:t>giao</a:t>
            </a:r>
            <a:r>
              <a:rPr lang="en-US" altLang="en-US" i="1" dirty="0"/>
              <a:t> </a:t>
            </a:r>
            <a:r>
              <a:rPr lang="en-US" altLang="en-US" i="1" dirty="0" err="1"/>
              <a:t>diện</a:t>
            </a:r>
            <a:r>
              <a:rPr lang="en-US" altLang="en-US" i="1" dirty="0"/>
              <a:t>.</a:t>
            </a:r>
            <a:endParaRPr lang="vi-VN" altLang="en-US" dirty="0"/>
          </a:p>
        </p:txBody>
      </p:sp>
      <p:sp>
        <p:nvSpPr>
          <p:cNvPr id="222212" name="Slide Number Placeholder 1">
            <a:extLst>
              <a:ext uri="{FF2B5EF4-FFF2-40B4-BE49-F238E27FC236}">
                <a16:creationId xmlns:a16="http://schemas.microsoft.com/office/drawing/2014/main" id="{94861B63-D720-42B0-89F2-E898641D8C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0671F84-6F4D-47D1-97F1-F1081AD9974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D3A3-CCB4-4086-A55D-ADAFE45A4CA0}"/>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trên</a:t>
            </a:r>
            <a:r>
              <a:rPr lang="en-US" dirty="0"/>
              <a:t> </a:t>
            </a:r>
            <a:r>
              <a:rPr lang="en-US" dirty="0" err="1"/>
              <a:t>lớp</a:t>
            </a:r>
            <a:endParaRPr lang="en-US" dirty="0"/>
          </a:p>
        </p:txBody>
      </p:sp>
      <p:sp>
        <p:nvSpPr>
          <p:cNvPr id="3" name="Content Placeholder 2">
            <a:extLst>
              <a:ext uri="{FF2B5EF4-FFF2-40B4-BE49-F238E27FC236}">
                <a16:creationId xmlns:a16="http://schemas.microsoft.com/office/drawing/2014/main" id="{5CBF7588-BE38-4876-8911-98577692F14D}"/>
              </a:ext>
            </a:extLst>
          </p:cNvPr>
          <p:cNvSpPr>
            <a:spLocks noGrp="1"/>
          </p:cNvSpPr>
          <p:nvPr>
            <p:ph idx="1"/>
          </p:nvPr>
        </p:nvSpPr>
        <p:spPr/>
        <p:txBody>
          <a:bodyPr/>
          <a:lstStyle/>
          <a:p>
            <a:r>
              <a:rPr lang="en-US" dirty="0" err="1"/>
              <a:t>Sinh</a:t>
            </a:r>
            <a:r>
              <a:rPr lang="en-US" dirty="0"/>
              <a:t> </a:t>
            </a:r>
            <a:r>
              <a:rPr lang="en-US" dirty="0" err="1"/>
              <a:t>viên</a:t>
            </a:r>
            <a:r>
              <a:rPr lang="en-US" dirty="0"/>
              <a:t> </a:t>
            </a:r>
            <a:r>
              <a:rPr lang="en-US" dirty="0" err="1"/>
              <a:t>làm</a:t>
            </a:r>
            <a:r>
              <a:rPr lang="en-US" dirty="0"/>
              <a:t> </a:t>
            </a:r>
            <a:r>
              <a:rPr lang="en-US" dirty="0" err="1"/>
              <a:t>theo</a:t>
            </a:r>
            <a:r>
              <a:rPr lang="en-US" dirty="0"/>
              <a:t> h</a:t>
            </a:r>
            <a:r>
              <a:rPr lang="vi-VN" dirty="0"/>
              <a:t>ư</a:t>
            </a:r>
            <a:r>
              <a:rPr lang="en-US" dirty="0" err="1"/>
              <a:t>ớng</a:t>
            </a:r>
            <a:r>
              <a:rPr lang="en-US" dirty="0"/>
              <a:t> </a:t>
            </a:r>
            <a:r>
              <a:rPr lang="en-US" dirty="0" err="1"/>
              <a:t>dẫn</a:t>
            </a:r>
            <a:r>
              <a:rPr lang="en-US" dirty="0"/>
              <a:t> </a:t>
            </a:r>
            <a:r>
              <a:rPr lang="en-US" dirty="0" err="1"/>
              <a:t>trên</a:t>
            </a:r>
            <a:r>
              <a:rPr lang="en-US" dirty="0"/>
              <a:t> Clip </a:t>
            </a:r>
            <a:r>
              <a:rPr lang="en-US" dirty="0" err="1"/>
              <a:t>trong</a:t>
            </a:r>
            <a:r>
              <a:rPr lang="en-US" dirty="0"/>
              <a:t> Day 09 </a:t>
            </a:r>
          </a:p>
          <a:p>
            <a:r>
              <a:rPr lang="en-US" dirty="0"/>
              <a:t>Thao </a:t>
            </a:r>
            <a:r>
              <a:rPr lang="en-US" dirty="0" err="1"/>
              <a:t>tác</a:t>
            </a:r>
            <a:r>
              <a:rPr lang="en-US" dirty="0"/>
              <a:t> </a:t>
            </a:r>
            <a:r>
              <a:rPr lang="en-US" dirty="0" err="1"/>
              <a:t>và</a:t>
            </a:r>
            <a:r>
              <a:rPr lang="en-US" dirty="0"/>
              <a:t> </a:t>
            </a:r>
            <a:r>
              <a:rPr lang="en-US" dirty="0" err="1"/>
              <a:t>chụp</a:t>
            </a:r>
            <a:r>
              <a:rPr lang="en-US" dirty="0"/>
              <a:t> </a:t>
            </a:r>
            <a:r>
              <a:rPr lang="en-US" dirty="0" err="1"/>
              <a:t>lại</a:t>
            </a:r>
            <a:r>
              <a:rPr lang="en-US" dirty="0"/>
              <a:t> </a:t>
            </a:r>
            <a:r>
              <a:rPr lang="en-US" dirty="0" err="1"/>
              <a:t>kết</a:t>
            </a:r>
            <a:r>
              <a:rPr lang="en-US" dirty="0"/>
              <a:t> </a:t>
            </a:r>
            <a:r>
              <a:rPr lang="en-US" dirty="0" err="1"/>
              <a:t>quả</a:t>
            </a:r>
            <a:endParaRPr lang="en-US" dirty="0"/>
          </a:p>
        </p:txBody>
      </p:sp>
      <p:sp>
        <p:nvSpPr>
          <p:cNvPr id="4" name="Slide Number Placeholder 3">
            <a:extLst>
              <a:ext uri="{FF2B5EF4-FFF2-40B4-BE49-F238E27FC236}">
                <a16:creationId xmlns:a16="http://schemas.microsoft.com/office/drawing/2014/main" id="{97A4F205-A8BB-4ED7-8576-61E8E8485836}"/>
              </a:ext>
            </a:extLst>
          </p:cNvPr>
          <p:cNvSpPr>
            <a:spLocks noGrp="1"/>
          </p:cNvSpPr>
          <p:nvPr>
            <p:ph type="sldNum" sz="quarter" idx="12"/>
          </p:nvPr>
        </p:nvSpPr>
        <p:spPr/>
        <p:txBody>
          <a:bodyPr/>
          <a:lstStyle/>
          <a:p>
            <a:pPr>
              <a:defRPr/>
            </a:pPr>
            <a:fld id="{FA340025-8AEE-47A5-9192-45748E68DEC4}" type="slidenum">
              <a:rPr lang="vi-VN" altLang="en-US" smtClean="0"/>
              <a:pPr>
                <a:defRPr/>
              </a:pPr>
              <a:t>18</a:t>
            </a:fld>
            <a:endParaRPr lang="vi-VN" altLang="en-US"/>
          </a:p>
        </p:txBody>
      </p:sp>
    </p:spTree>
    <p:extLst>
      <p:ext uri="{BB962C8B-B14F-4D97-AF65-F5344CB8AC3E}">
        <p14:creationId xmlns:p14="http://schemas.microsoft.com/office/powerpoint/2010/main" val="331551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Content Placeholder 2">
            <a:extLst>
              <a:ext uri="{FF2B5EF4-FFF2-40B4-BE49-F238E27FC236}">
                <a16:creationId xmlns:a16="http://schemas.microsoft.com/office/drawing/2014/main" id="{39CECEE9-FE67-42BD-895B-E3439E932710}"/>
              </a:ext>
            </a:extLst>
          </p:cNvPr>
          <p:cNvSpPr>
            <a:spLocks noGrp="1" noChangeArrowheads="1"/>
          </p:cNvSpPr>
          <p:nvPr>
            <p:ph idx="1"/>
          </p:nvPr>
        </p:nvSpPr>
        <p:spPr>
          <a:xfrm>
            <a:off x="1562101" y="1590676"/>
            <a:ext cx="4557713" cy="3998913"/>
          </a:xfrm>
        </p:spPr>
        <p:txBody>
          <a:bodyPr/>
          <a:lstStyle/>
          <a:p>
            <a:r>
              <a:rPr lang="en-US" altLang="en-US"/>
              <a:t>Interface: Barkable, Runable, Flyable, Swimable.</a:t>
            </a:r>
          </a:p>
          <a:p>
            <a:r>
              <a:rPr lang="en-US" altLang="en-US"/>
              <a:t>Abstract class Animal và các sub class: Bolt, AngryBird và Nemo.</a:t>
            </a:r>
          </a:p>
          <a:p>
            <a:r>
              <a:rPr lang="en-US" altLang="en-US"/>
              <a:t>Abstract class Machine và các sub class: McQueen, Siddeley.</a:t>
            </a:r>
          </a:p>
          <a:p>
            <a:endParaRPr lang="en-US" altLang="en-US"/>
          </a:p>
        </p:txBody>
      </p:sp>
      <p:sp>
        <p:nvSpPr>
          <p:cNvPr id="180227" name="Slide Number Placeholder 3">
            <a:extLst>
              <a:ext uri="{FF2B5EF4-FFF2-40B4-BE49-F238E27FC236}">
                <a16:creationId xmlns:a16="http://schemas.microsoft.com/office/drawing/2014/main" id="{3CB85757-7959-4789-BC42-4B9E0738EBB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A989D94B-46CC-487B-B7A0-BBE7082F956D}"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2</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0228" name="AutoShape 2">
            <a:extLst>
              <a:ext uri="{FF2B5EF4-FFF2-40B4-BE49-F238E27FC236}">
                <a16:creationId xmlns:a16="http://schemas.microsoft.com/office/drawing/2014/main" id="{97124F01-7AE6-4EA7-BE48-A21F037B4A84}"/>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l" defTabSz="457200" rtl="0" eaLnBrk="0" fontAlgn="base" latinLnBrk="0" hangingPunct="0">
              <a:lnSpc>
                <a:spcPct val="100000"/>
              </a:lnSpc>
              <a:spcBef>
                <a:spcPct val="0"/>
              </a:spcBef>
              <a:spcAft>
                <a:spcPct val="0"/>
              </a:spcAft>
              <a:buClrTx/>
              <a:buSzTx/>
              <a:buFont typeface="Wingdings 3" panose="05040102010807070707" pitchFamily="18" charset="2"/>
              <a:buNone/>
              <a:tabLst/>
              <a:defRPr/>
            </a:pPr>
            <a:endParaRPr kumimoji="0" lang="en-US" alt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80229" name="AutoShape 6">
            <a:extLst>
              <a:ext uri="{FF2B5EF4-FFF2-40B4-BE49-F238E27FC236}">
                <a16:creationId xmlns:a16="http://schemas.microsoft.com/office/drawing/2014/main" id="{3A0C625F-D314-4223-BC12-D3B9A241596F}"/>
              </a:ext>
            </a:extLst>
          </p:cNvPr>
          <p:cNvSpPr>
            <a:spLocks noChangeAspect="1" noChangeArrowheads="1"/>
          </p:cNvSpPr>
          <p:nvPr/>
        </p:nvSpPr>
        <p:spPr bwMode="auto">
          <a:xfrm>
            <a:off x="60960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l" defTabSz="457200" rtl="0" eaLnBrk="0" fontAlgn="base" latinLnBrk="0" hangingPunct="0">
              <a:lnSpc>
                <a:spcPct val="100000"/>
              </a:lnSpc>
              <a:spcBef>
                <a:spcPct val="0"/>
              </a:spcBef>
              <a:spcAft>
                <a:spcPct val="0"/>
              </a:spcAft>
              <a:buClrTx/>
              <a:buSzTx/>
              <a:buFont typeface="Wingdings 3" panose="05040102010807070707" pitchFamily="18" charset="2"/>
              <a:buNone/>
              <a:tabLst/>
              <a:defRPr/>
            </a:pPr>
            <a:endParaRPr kumimoji="0" lang="en-US" alt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0230" name="Picture 7">
            <a:extLst>
              <a:ext uri="{FF2B5EF4-FFF2-40B4-BE49-F238E27FC236}">
                <a16:creationId xmlns:a16="http://schemas.microsoft.com/office/drawing/2014/main" id="{E9BE7B0C-E36B-4799-B1D6-A0FEAEA24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275" y="1273176"/>
            <a:ext cx="39830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a:extLst>
              <a:ext uri="{FF2B5EF4-FFF2-40B4-BE49-F238E27FC236}">
                <a16:creationId xmlns:a16="http://schemas.microsoft.com/office/drawing/2014/main" id="{3CB5734C-E2C7-48E8-B798-E88605B582D3}"/>
              </a:ext>
            </a:extLst>
          </p:cNvPr>
          <p:cNvSpPr>
            <a:spLocks noGrp="1" noChangeArrowheads="1"/>
          </p:cNvSpPr>
          <p:nvPr>
            <p:ph type="title"/>
          </p:nvPr>
        </p:nvSpPr>
        <p:spPr/>
        <p:txBody>
          <a:bodyPr/>
          <a:lstStyle/>
          <a:p>
            <a:pPr eaLnBrk="1" hangingPunct="1"/>
            <a:r>
              <a:rPr lang="vi-VN" altLang="en-US" sz="4000"/>
              <a:t>Triển Khai Thuộc Tính Trong Chuyên Biệt Hóa</a:t>
            </a:r>
          </a:p>
        </p:txBody>
      </p:sp>
      <p:sp>
        <p:nvSpPr>
          <p:cNvPr id="204803" name="Content Placeholder 2">
            <a:extLst>
              <a:ext uri="{FF2B5EF4-FFF2-40B4-BE49-F238E27FC236}">
                <a16:creationId xmlns:a16="http://schemas.microsoft.com/office/drawing/2014/main" id="{F8AEFFA2-2E15-44B8-9DD3-EE87FBBBF710}"/>
              </a:ext>
            </a:extLst>
          </p:cNvPr>
          <p:cNvSpPr>
            <a:spLocks noGrp="1" noChangeArrowheads="1"/>
          </p:cNvSpPr>
          <p:nvPr>
            <p:ph idx="1"/>
          </p:nvPr>
        </p:nvSpPr>
        <p:spPr/>
        <p:txBody>
          <a:bodyPr/>
          <a:lstStyle/>
          <a:p>
            <a:pPr eaLnBrk="1" hangingPunct="1"/>
            <a:r>
              <a:rPr lang="vi-VN" altLang="en-US"/>
              <a:t>Khai báo Properties trong Interface</a:t>
            </a:r>
          </a:p>
          <a:p>
            <a:pPr eaLnBrk="1" hangingPunct="1"/>
            <a:r>
              <a:rPr lang="vi-VN" altLang="en-US"/>
              <a:t>Gán Interface và sử dụng như thể hiện của nó.</a:t>
            </a:r>
          </a:p>
        </p:txBody>
      </p:sp>
      <p:sp>
        <p:nvSpPr>
          <p:cNvPr id="204804" name="Slide Number Placeholder 1">
            <a:extLst>
              <a:ext uri="{FF2B5EF4-FFF2-40B4-BE49-F238E27FC236}">
                <a16:creationId xmlns:a16="http://schemas.microsoft.com/office/drawing/2014/main" id="{EC11CBAF-B7F6-4D9C-9763-DD46E9720FF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EC70D85-2A11-4F56-A878-A32BE5CF327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BB4E5E1E-8E8A-4456-B7CB-F88A78A046AC}"/>
              </a:ext>
            </a:extLst>
          </p:cNvPr>
          <p:cNvSpPr>
            <a:spLocks noGrp="1" noChangeArrowheads="1"/>
          </p:cNvSpPr>
          <p:nvPr>
            <p:ph type="title"/>
          </p:nvPr>
        </p:nvSpPr>
        <p:spPr>
          <a:xfrm>
            <a:off x="1952625" y="357189"/>
            <a:ext cx="8229600" cy="642937"/>
          </a:xfrm>
        </p:spPr>
        <p:txBody>
          <a:bodyPr/>
          <a:lstStyle/>
          <a:p>
            <a:pPr eaLnBrk="1" hangingPunct="1"/>
            <a:r>
              <a:rPr lang="vi-VN" altLang="en-US"/>
              <a:t>Ví dụ</a:t>
            </a:r>
          </a:p>
        </p:txBody>
      </p:sp>
      <p:pic>
        <p:nvPicPr>
          <p:cNvPr id="205827" name="Picture 2">
            <a:extLst>
              <a:ext uri="{FF2B5EF4-FFF2-40B4-BE49-F238E27FC236}">
                <a16:creationId xmlns:a16="http://schemas.microsoft.com/office/drawing/2014/main" id="{6B255093-E56C-4731-B629-24A84B264C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38439" y="981076"/>
            <a:ext cx="6357937" cy="3724275"/>
          </a:xfrm>
        </p:spPr>
      </p:pic>
      <p:sp>
        <p:nvSpPr>
          <p:cNvPr id="205829" name="Slide Number Placeholder 1">
            <a:extLst>
              <a:ext uri="{FF2B5EF4-FFF2-40B4-BE49-F238E27FC236}">
                <a16:creationId xmlns:a16="http://schemas.microsoft.com/office/drawing/2014/main" id="{DDEDF5EF-95D6-4178-BDA2-16598E51D3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39F3239-5E64-480C-B54E-8BD12CFA7FE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pic>
        <p:nvPicPr>
          <p:cNvPr id="205828" name="Picture 3">
            <a:extLst>
              <a:ext uri="{FF2B5EF4-FFF2-40B4-BE49-F238E27FC236}">
                <a16:creationId xmlns:a16="http://schemas.microsoft.com/office/drawing/2014/main" id="{32C98B62-690C-4CD1-B1F0-A041BE22A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00626"/>
            <a:ext cx="69294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a:extLst>
              <a:ext uri="{FF2B5EF4-FFF2-40B4-BE49-F238E27FC236}">
                <a16:creationId xmlns:a16="http://schemas.microsoft.com/office/drawing/2014/main" id="{376CA686-C602-4AFA-B1AE-49C7DD734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4825" y="692150"/>
            <a:ext cx="2592388" cy="1809750"/>
          </a:xfrm>
        </p:spPr>
      </p:pic>
      <p:sp>
        <p:nvSpPr>
          <p:cNvPr id="207878" name="Slide Number Placeholder 1">
            <a:extLst>
              <a:ext uri="{FF2B5EF4-FFF2-40B4-BE49-F238E27FC236}">
                <a16:creationId xmlns:a16="http://schemas.microsoft.com/office/drawing/2014/main" id="{2E922D93-7CF2-4C42-8CAB-B51355193E4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3D747C1-F6CC-426B-AC80-8314EB22634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5</a:t>
            </a:fld>
            <a:endParaRPr lang="vi-VN" altLang="en-US" sz="2800">
              <a:solidFill>
                <a:srgbClr val="FFFFFF"/>
              </a:solidFill>
              <a:latin typeface="Arial" panose="020B0604020202020204" pitchFamily="34" charset="0"/>
            </a:endParaRPr>
          </a:p>
        </p:txBody>
      </p:sp>
      <p:pic>
        <p:nvPicPr>
          <p:cNvPr id="207875" name="Picture 3">
            <a:extLst>
              <a:ext uri="{FF2B5EF4-FFF2-40B4-BE49-F238E27FC236}">
                <a16:creationId xmlns:a16="http://schemas.microsoft.com/office/drawing/2014/main" id="{2DBCE92A-3186-4B53-B104-7EA3629FB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6" y="404813"/>
            <a:ext cx="55911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76" name="Picture 4">
            <a:extLst>
              <a:ext uri="{FF2B5EF4-FFF2-40B4-BE49-F238E27FC236}">
                <a16:creationId xmlns:a16="http://schemas.microsoft.com/office/drawing/2014/main" id="{7201C22B-2A04-49A9-AA3D-92E188397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3910014"/>
            <a:ext cx="48482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49" name="Picture 5">
            <a:extLst>
              <a:ext uri="{FF2B5EF4-FFF2-40B4-BE49-F238E27FC236}">
                <a16:creationId xmlns:a16="http://schemas.microsoft.com/office/drawing/2014/main" id="{E50360DA-2B5A-4219-AA20-6E72D9403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3" y="4221163"/>
            <a:ext cx="31813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2149"/>
                                        </p:tgtEl>
                                        <p:attrNameLst>
                                          <p:attrName>style.visibility</p:attrName>
                                        </p:attrNameLst>
                                      </p:cBhvr>
                                      <p:to>
                                        <p:strVal val="visible"/>
                                      </p:to>
                                    </p:set>
                                    <p:animEffect transition="in" filter="blinds(horizontal)">
                                      <p:cBhvr>
                                        <p:cTn id="7"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a:extLst>
              <a:ext uri="{FF2B5EF4-FFF2-40B4-BE49-F238E27FC236}">
                <a16:creationId xmlns:a16="http://schemas.microsoft.com/office/drawing/2014/main" id="{95A0BC3A-32A6-4A11-A6A2-A406B63CD5E9}"/>
              </a:ext>
            </a:extLst>
          </p:cNvPr>
          <p:cNvSpPr>
            <a:spLocks noGrp="1" noChangeArrowheads="1"/>
          </p:cNvSpPr>
          <p:nvPr>
            <p:ph type="title"/>
          </p:nvPr>
        </p:nvSpPr>
        <p:spPr/>
        <p:txBody>
          <a:bodyPr/>
          <a:lstStyle/>
          <a:p>
            <a:pPr eaLnBrk="1" hangingPunct="1"/>
            <a:r>
              <a:rPr lang="vi-VN" altLang="en-US" sz="3800"/>
              <a:t>Ví dụ về nới rộng các giao diện</a:t>
            </a:r>
            <a:endParaRPr lang="en-US" altLang="en-US" sz="3800"/>
          </a:p>
        </p:txBody>
      </p:sp>
      <p:sp>
        <p:nvSpPr>
          <p:cNvPr id="208899" name="Content Placeholder 2">
            <a:extLst>
              <a:ext uri="{FF2B5EF4-FFF2-40B4-BE49-F238E27FC236}">
                <a16:creationId xmlns:a16="http://schemas.microsoft.com/office/drawing/2014/main" id="{873F5C84-BFED-43A2-81D7-7C387BA6A506}"/>
              </a:ext>
            </a:extLst>
          </p:cNvPr>
          <p:cNvSpPr>
            <a:spLocks noGrp="1" noChangeArrowheads="1"/>
          </p:cNvSpPr>
          <p:nvPr>
            <p:ph idx="1"/>
          </p:nvPr>
        </p:nvSpPr>
        <p:spPr/>
        <p:txBody>
          <a:bodyPr/>
          <a:lstStyle/>
          <a:p>
            <a:pPr eaLnBrk="1" hangingPunct="1"/>
            <a:r>
              <a:rPr lang="en-US" altLang="en-US"/>
              <a:t>Mở rộng một giao diện hiện hữu bằng cách bổ sung hàm hành sự và thuộc tính mới hay thay đổi cách hoạt động của các thành viên hiện tại.</a:t>
            </a:r>
          </a:p>
        </p:txBody>
      </p:sp>
      <p:sp>
        <p:nvSpPr>
          <p:cNvPr id="208900" name="Slide Number Placeholder 1">
            <a:extLst>
              <a:ext uri="{FF2B5EF4-FFF2-40B4-BE49-F238E27FC236}">
                <a16:creationId xmlns:a16="http://schemas.microsoft.com/office/drawing/2014/main" id="{90F32872-D974-4EDE-9F4C-A60B4109F0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30C9CCB-203A-4101-9DCC-0F637E999E2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a:extLst>
              <a:ext uri="{FF2B5EF4-FFF2-40B4-BE49-F238E27FC236}">
                <a16:creationId xmlns:a16="http://schemas.microsoft.com/office/drawing/2014/main" id="{F6C4E540-EE7A-405E-8085-9FCBD3D6DAC8}"/>
              </a:ext>
            </a:extLst>
          </p:cNvPr>
          <p:cNvSpPr>
            <a:spLocks noGrp="1" noChangeArrowheads="1"/>
          </p:cNvSpPr>
          <p:nvPr>
            <p:ph type="title"/>
          </p:nvPr>
        </p:nvSpPr>
        <p:spPr>
          <a:xfrm>
            <a:off x="2024063" y="428626"/>
            <a:ext cx="8229600" cy="500063"/>
          </a:xfrm>
        </p:spPr>
        <p:txBody>
          <a:bodyPr>
            <a:normAutofit fontScale="90000"/>
          </a:bodyPr>
          <a:lstStyle/>
          <a:p>
            <a:pPr eaLnBrk="1" hangingPunct="1"/>
            <a:endParaRPr lang="en-US" altLang="en-US" sz="3000">
              <a:latin typeface="Arial" panose="020B0604020202020204" pitchFamily="34" charset="0"/>
            </a:endParaRPr>
          </a:p>
        </p:txBody>
      </p:sp>
      <p:pic>
        <p:nvPicPr>
          <p:cNvPr id="209923" name="Picture 2">
            <a:extLst>
              <a:ext uri="{FF2B5EF4-FFF2-40B4-BE49-F238E27FC236}">
                <a16:creationId xmlns:a16="http://schemas.microsoft.com/office/drawing/2014/main" id="{A19F98EB-6A69-45E9-860C-26E1F7C408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018306" y="2095500"/>
            <a:ext cx="4145863" cy="3695700"/>
          </a:xfrm>
        </p:spPr>
      </p:pic>
      <p:sp>
        <p:nvSpPr>
          <p:cNvPr id="209924" name="Slide Number Placeholder 1">
            <a:extLst>
              <a:ext uri="{FF2B5EF4-FFF2-40B4-BE49-F238E27FC236}">
                <a16:creationId xmlns:a16="http://schemas.microsoft.com/office/drawing/2014/main" id="{E9218EB0-9F8F-46F0-A50D-48BEAFEA590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DD744BA-1AF4-4ED7-8095-8BF455464D0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a:extLst>
              <a:ext uri="{FF2B5EF4-FFF2-40B4-BE49-F238E27FC236}">
                <a16:creationId xmlns:a16="http://schemas.microsoft.com/office/drawing/2014/main" id="{DD8378F6-C185-4B51-9EC6-2EDC3609F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1357314"/>
            <a:ext cx="778668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7" name="Slide Number Placeholder 1">
            <a:extLst>
              <a:ext uri="{FF2B5EF4-FFF2-40B4-BE49-F238E27FC236}">
                <a16:creationId xmlns:a16="http://schemas.microsoft.com/office/drawing/2014/main" id="{DB936FBA-BF7E-4B97-8E89-1A62A8C2E3B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8E3CAA2-D77B-411F-9C01-5477484A947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1">
            <a:extLst>
              <a:ext uri="{FF2B5EF4-FFF2-40B4-BE49-F238E27FC236}">
                <a16:creationId xmlns:a16="http://schemas.microsoft.com/office/drawing/2014/main" id="{3DD99885-B268-4E61-814A-6B1E31824C3F}"/>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211971" name="Content Placeholder 2">
            <a:extLst>
              <a:ext uri="{FF2B5EF4-FFF2-40B4-BE49-F238E27FC236}">
                <a16:creationId xmlns:a16="http://schemas.microsoft.com/office/drawing/2014/main" id="{4B0EE8CC-483C-4F26-8099-4FF060FDA71C}"/>
              </a:ext>
            </a:extLst>
          </p:cNvPr>
          <p:cNvSpPr>
            <a:spLocks noGrp="1" noChangeArrowheads="1"/>
          </p:cNvSpPr>
          <p:nvPr>
            <p:ph idx="1"/>
          </p:nvPr>
        </p:nvSpPr>
        <p:spPr/>
        <p:txBody>
          <a:bodyPr/>
          <a:lstStyle/>
          <a:p>
            <a:pPr eaLnBrk="1" hangingPunct="1"/>
            <a:r>
              <a:rPr lang="vi-VN" altLang="en-US"/>
              <a:t>Trong đó :</a:t>
            </a:r>
          </a:p>
          <a:p>
            <a:pPr lvl="1" eaLnBrk="1" hangingPunct="1"/>
            <a:r>
              <a:rPr lang="vi-VN" altLang="en-US"/>
              <a:t>Tạo 1 thể hiện của Document : doc</a:t>
            </a:r>
          </a:p>
          <a:p>
            <a:pPr lvl="1" eaLnBrk="1" hangingPunct="1"/>
            <a:r>
              <a:rPr lang="vi-VN" altLang="en-US"/>
              <a:t>Dùng thể hiện này để gán cho Interface để tạo ra các thể hiện riêng của từng Interface và truy xuất theo cây kế thừa.</a:t>
            </a:r>
          </a:p>
          <a:p>
            <a:pPr lvl="1" eaLnBrk="1" hangingPunct="1"/>
            <a:r>
              <a:rPr lang="vi-VN" altLang="en-US"/>
              <a:t>I1 isDoc = doc as I1;</a:t>
            </a:r>
          </a:p>
        </p:txBody>
      </p:sp>
      <p:sp>
        <p:nvSpPr>
          <p:cNvPr id="211972" name="Slide Number Placeholder 1">
            <a:extLst>
              <a:ext uri="{FF2B5EF4-FFF2-40B4-BE49-F238E27FC236}">
                <a16:creationId xmlns:a16="http://schemas.microsoft.com/office/drawing/2014/main" id="{4D98FE49-057E-4EB4-9EB2-2172F226D92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E7FF72C-465E-4094-A049-1C0D0FDB84C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1194</Words>
  <Application>Microsoft Office PowerPoint</Application>
  <PresentationFormat>Widescreen</PresentationFormat>
  <Paragraphs>82</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Century Gothic</vt:lpstr>
      <vt:lpstr>Rockwell</vt:lpstr>
      <vt:lpstr>Times New Roman</vt:lpstr>
      <vt:lpstr>Wingdings 2</vt:lpstr>
      <vt:lpstr>Wingdings 3</vt:lpstr>
      <vt:lpstr>Damask</vt:lpstr>
      <vt:lpstr>Day 09</vt:lpstr>
      <vt:lpstr>PowerPoint Presentation</vt:lpstr>
      <vt:lpstr>Triển Khai Thuộc Tính Trong Chuyên Biệt Hóa</vt:lpstr>
      <vt:lpstr>Ví dụ</vt:lpstr>
      <vt:lpstr>PowerPoint Presentation</vt:lpstr>
      <vt:lpstr>Ví dụ về nới rộng các giao diện</vt:lpstr>
      <vt:lpstr>PowerPoint Presentation</vt:lpstr>
      <vt:lpstr>PowerPoint Presentation</vt:lpstr>
      <vt:lpstr>PowerPoint Presentation</vt:lpstr>
      <vt:lpstr>Toán tử IS</vt:lpstr>
      <vt:lpstr>Toán tử AS</vt:lpstr>
      <vt:lpstr>Tổng kết</vt:lpstr>
      <vt:lpstr>PowerPoint Presentation</vt:lpstr>
      <vt:lpstr>PowerPoint Presentation</vt:lpstr>
      <vt:lpstr>PowerPoint Presentation</vt:lpstr>
      <vt:lpstr>PowerPoint Presentation</vt:lpstr>
      <vt:lpstr>PowerPoint Presentation</vt:lpstr>
      <vt:lpstr>Bài tập trên lớp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09</dc:title>
  <dc:creator>84938252222</dc:creator>
  <cp:lastModifiedBy>84938252222</cp:lastModifiedBy>
  <cp:revision>1</cp:revision>
  <dcterms:created xsi:type="dcterms:W3CDTF">2020-11-24T11:58:22Z</dcterms:created>
  <dcterms:modified xsi:type="dcterms:W3CDTF">2021-10-26T05:20:09Z</dcterms:modified>
</cp:coreProperties>
</file>