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A557FB-65E6-4026-8013-B218B650A64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30AA9A8-40E1-49E4-B398-517AC78BD1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A4EA51-0710-435D-A712-481AB7CE4DE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3B89627-9787-4595-A74F-A096A8837D4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1DDAB25-EC1D-47C5-ABDC-CAD0F90577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36847B-4F1D-4475-A36D-02CD54A75E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284DBB-6EAF-465C-981A-8543A335734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D18660-2A09-45A9-AFA9-D77ABF812FC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F82FAD-6D96-45D2-B0D1-13312B1CC36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DB04AB2-48A7-41E4-B38D-C5C64A6695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C3B6E9-0187-4617-A0F7-43FFD01546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28E351-9FF2-4369-ACFA-6061729B28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</a:t>
            </a:r>
            <a:r>
              <a:rPr b="0" lang="es-ES" sz="3200" spc="-1" strike="noStrike">
                <a:latin typeface="Arial"/>
              </a:rPr>
              <a:t>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s-ES" sz="1400" spc="-1" strike="noStrike">
                <a:latin typeface="Times New Roman"/>
              </a:defRPr>
            </a:lvl1pPr>
          </a:lstStyle>
          <a:p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s-E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E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1B68DAA-E532-4244-A482-A5CC8B522520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458640" y="262800"/>
            <a:ext cx="8901360" cy="5659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80000" y="180000"/>
            <a:ext cx="9830160" cy="30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5760000" y="2700000"/>
            <a:ext cx="1247400" cy="2880000"/>
          </a:xfrm>
          <a:prstGeom prst="rect">
            <a:avLst/>
          </a:prstGeom>
          <a:ln w="0">
            <a:noFill/>
          </a:ln>
        </p:spPr>
      </p:pic>
      <p:pic>
        <p:nvPicPr>
          <p:cNvPr id="44" name="" descr=""/>
          <p:cNvPicPr/>
          <p:nvPr/>
        </p:nvPicPr>
        <p:blipFill>
          <a:blip r:embed="rId2"/>
          <a:stretch/>
        </p:blipFill>
        <p:spPr>
          <a:xfrm>
            <a:off x="360" y="720"/>
            <a:ext cx="10079640" cy="323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271800" y="178200"/>
            <a:ext cx="9268200" cy="5221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2023-06-01T13:16:31Z</dcterms:created>
  <dc:creator/>
  <dc:description/>
  <dc:language>es-ES</dc:language>
  <cp:lastModifiedBy/>
  <dcterms:modified xsi:type="dcterms:W3CDTF">2023-06-01T13:20:33Z</dcterms:modified>
  <cp:revision>4</cp:revision>
  <dc:subject/>
  <dc:title/>
</cp:coreProperties>
</file>