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C88944-2E95-4F13-A80C-75108C1E5E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8622C-2831-46F4-8F7E-555F1EA6AD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354806-8691-48A8-BAA1-29259CC6B6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E37A3-491E-4660-95ED-170DC244DD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224374-E27B-4DDF-AA81-DAC36F5277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F3151D-0FCD-4CAA-B61E-B172BE22B1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D8145C-3A3C-48C9-955D-5A03812683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C1DBB6-0FD3-4351-A119-9A8BDB2E9C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F8E634-67B1-4E5C-88DB-E15D19CD0C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646CD5-8DB0-4A74-9CF1-B14A64367B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4A6C4F-B490-438A-8A4A-726A445980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C9F16B-BEF0-45B1-859F-0548618F54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E7407-A461-40C1-9C5E-91449A1E6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A83E96-6357-4C70-92B9-EB3AEF8939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3999AE-55C3-4CF2-B200-94040DDF6E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13967F-FEFF-4E74-B332-6E8C052EA9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E8F5A2-A682-4523-8152-F185B89CF5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0C8CB1-1FCB-4041-BFAE-7D78E9BA95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E1E186-F4F0-4B15-A1B7-3B1F7CCCB8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8AB46-9A07-45EF-AC83-9CF6E9DD63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C1F657-AC75-4C94-8AF0-0BFD012523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563956-E823-47CE-B9C0-FBDB62D1DE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3F11F-79FD-40BE-93A3-DB870B5740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6BACAC-8354-4B87-B7C4-79042B9F11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AB50D9-62DC-4E1C-A4BE-DC9F2C2440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93978-A15D-4DF6-B244-4044DBF3147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Expansiones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429000" y="914400"/>
            <a:ext cx="3563640" cy="47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057400" y="914400"/>
            <a:ext cx="6172200" cy="462852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/>
          <p:nvPr/>
        </p:nvSpPr>
        <p:spPr>
          <a:xfrm>
            <a:off x="504360" y="22644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Contracciones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Vertederos de cresta delgada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257800" y="1275840"/>
            <a:ext cx="4705920" cy="35244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57200" y="1371600"/>
            <a:ext cx="473436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Vertederos de cresta ancha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257800" y="1326600"/>
            <a:ext cx="3945960" cy="29592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28600" y="1295640"/>
            <a:ext cx="4800240" cy="417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4578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Aliviaderos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28600" y="558720"/>
            <a:ext cx="3494160" cy="51109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343400" y="1143000"/>
            <a:ext cx="518832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Aliviaderos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4640" y="1828800"/>
            <a:ext cx="6127200" cy="33991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629400" y="1143000"/>
            <a:ext cx="3240360" cy="43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2025-02-06T04:15:49Z</dcterms:created>
  <dc:creator/>
  <dc:description/>
  <dc:language>en-US</dc:language>
  <cp:lastModifiedBy/>
  <dcterms:modified xsi:type="dcterms:W3CDTF">2025-02-11T15:33:25Z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