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ata3.xml" ContentType="application/vnd.openxmlformats-officedocument.drawingml.diagramData+xml"/>
  <Override PartName="/ppt/diagrams/drawing2.xml" ContentType="application/vnd.ms-office.drawingml.diagramDrawing+xml"/>
  <Override PartName="/ppt/diagrams/quickStyle2.xml" ContentType="application/vnd.openxmlformats-officedocument.drawingml.diagramStyle+xml"/>
  <Override PartName="/ppt/diagrams/colors1.xml" ContentType="application/vnd.openxmlformats-officedocument.drawingml.diagramColors+xml"/>
  <Override PartName="/ppt/diagrams/layout3.xml" ContentType="application/vnd.openxmlformats-officedocument.drawingml.diagramLayout+xml"/>
  <Override PartName="/ppt/diagrams/drawing4.xml" ContentType="application/vnd.ms-office.drawingml.diagramDrawing+xml"/>
  <Override PartName="/ppt/diagrams/quickStyle1.xml" ContentType="application/vnd.openxmlformats-officedocument.drawingml.diagramStyle+xml"/>
  <Override PartName="/ppt/diagrams/colors4.xml" ContentType="application/vnd.openxmlformats-officedocument.drawingml.diagramColors+xml"/>
  <Override PartName="/ppt/diagrams/layout1.xml" ContentType="application/vnd.openxmlformats-officedocument.drawingml.diagramLayout+xml"/>
  <Override PartName="/ppt/diagrams/layout4.xml" ContentType="application/vnd.openxmlformats-officedocument.drawingml.diagramLayout+xml"/>
  <Override PartName="/ppt/diagrams/data4.xml" ContentType="application/vnd.openxmlformats-officedocument.drawingml.diagramData+xml"/>
  <Override PartName="/ppt/diagrams/drawing1.xml" ContentType="application/vnd.ms-office.drawingml.diagramDrawing+xml"/>
  <Override PartName="/ppt/diagrams/drawing3.xml" ContentType="application/vnd.ms-office.drawingml.diagramDrawing+xml"/>
  <Override PartName="/ppt/diagrams/quickStyle4.xml" ContentType="application/vnd.openxmlformats-officedocument.drawingml.diagramStyle+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data2.xml" ContentType="application/vnd.openxmlformats-officedocument.drawingml.diagramData+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jpeg" ContentType="image/jpe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14.jpeg" ContentType="image/jpeg"/>
  <Override PartName="/ppt/media/image13.png" ContentType="image/png"/>
  <Override PartName="/ppt/media/image8.png" ContentType="image/png"/>
  <Override PartName="/ppt/media/image38.png" ContentType="image/png"/>
  <Override PartName="/ppt/media/image40.png" ContentType="image/png"/>
  <Override PartName="/ppt/media/image4.png" ContentType="image/png"/>
  <Override PartName="/ppt/media/image34.png" ContentType="image/png"/>
  <Override PartName="/ppt/media/image9.png" ContentType="image/png"/>
  <Override PartName="/ppt/media/image39.png" ContentType="image/png"/>
  <Override PartName="/ppt/media/image41.png" ContentType="image/pn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8.png" ContentType="image/png"/>
  <Override PartName="/ppt/media/image11.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F740C-9B4B-4A21-91DD-D0A803888CE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2434470-6C86-4860-B68D-80831A185BC2}">
      <dgm:prSet phldrT="[Texto]"/>
      <dgm:spPr/>
      <dgm:t>
        <a:bodyPr/>
        <a:lstStyle/>
        <a:p>
          <a:r>
            <a:rPr lang="es-CO" u="sng" dirty="0">
              <a:solidFill>
                <a:schemeClr val="tx1"/>
              </a:solidFill>
              <a:latin typeface="Ancizar Sans" panose="020B0602040300000003" pitchFamily="34" charset="0"/>
            </a:rPr>
            <a:t>Evitar reprocesos </a:t>
          </a:r>
          <a:r>
            <a:rPr lang="es-CO" dirty="0">
              <a:solidFill>
                <a:schemeClr val="tx1"/>
              </a:solidFill>
              <a:latin typeface="Ancizar Sans" panose="020B0602040300000003" pitchFamily="34" charset="0"/>
            </a:rPr>
            <a:t>en el desarrollo de las tesis de maestría y trabajos de grado de los estudiantes del programa</a:t>
          </a:r>
          <a:endParaRPr lang="en-US" dirty="0">
            <a:solidFill>
              <a:schemeClr val="tx1"/>
            </a:solidFill>
            <a:latin typeface="Ancizar Sans" panose="020B0602040300000003" pitchFamily="34" charset="0"/>
          </a:endParaRPr>
        </a:p>
      </dgm:t>
    </dgm:pt>
    <dgm:pt modelId="{D2C48EFC-647D-428B-8B76-CD2394315668}" type="parTrans" cxnId="{0160EC7D-6AD2-4633-8491-CD5A432847EB}">
      <dgm:prSet/>
      <dgm:spPr/>
      <dgm:t>
        <a:bodyPr/>
        <a:lstStyle/>
        <a:p>
          <a:endParaRPr lang="en-US">
            <a:solidFill>
              <a:schemeClr val="tx1"/>
            </a:solidFill>
            <a:latin typeface="Ancizar Sans" panose="020B0602040300000003" pitchFamily="34" charset="0"/>
          </a:endParaRPr>
        </a:p>
      </dgm:t>
    </dgm:pt>
    <dgm:pt modelId="{1A2E8133-2AC6-41C8-8192-48BDF8F6AC06}" type="sibTrans" cxnId="{0160EC7D-6AD2-4633-8491-CD5A432847EB}">
      <dgm:prSet/>
      <dgm:spPr/>
      <dgm:t>
        <a:bodyPr/>
        <a:lstStyle/>
        <a:p>
          <a:endParaRPr lang="en-US">
            <a:solidFill>
              <a:schemeClr val="tx1"/>
            </a:solidFill>
            <a:latin typeface="Ancizar Sans" panose="020B0602040300000003" pitchFamily="34" charset="0"/>
          </a:endParaRPr>
        </a:p>
      </dgm:t>
    </dgm:pt>
    <dgm:pt modelId="{08E1485D-D3D4-4964-8272-44A024D4794E}">
      <dgm:prSet phldrT="[Texto]"/>
      <dgm:spPr/>
      <dgm:t>
        <a:bodyPr/>
        <a:lstStyle/>
        <a:p>
          <a:r>
            <a:rPr lang="es-CO" u="sng" dirty="0">
              <a:solidFill>
                <a:schemeClr val="tx1"/>
              </a:solidFill>
              <a:latin typeface="Ancizar Sans" panose="020B0602040300000003" pitchFamily="34" charset="0"/>
            </a:rPr>
            <a:t>Reducir los tiempos de permanecía </a:t>
          </a:r>
          <a:r>
            <a:rPr lang="es-CO" dirty="0">
              <a:solidFill>
                <a:schemeClr val="tx1"/>
              </a:solidFill>
              <a:latin typeface="Ancizar Sans" panose="020B0602040300000003" pitchFamily="34" charset="0"/>
            </a:rPr>
            <a:t>de los estudiantes del programa al tener una propuesta sólida desde los primeros semestres</a:t>
          </a:r>
          <a:endParaRPr lang="en-US" dirty="0">
            <a:solidFill>
              <a:schemeClr val="tx1"/>
            </a:solidFill>
            <a:latin typeface="Ancizar Sans" panose="020B0602040300000003" pitchFamily="34" charset="0"/>
          </a:endParaRPr>
        </a:p>
      </dgm:t>
    </dgm:pt>
    <dgm:pt modelId="{C4DC0E4D-DE49-4018-A165-3DDB3086AD69}" type="parTrans" cxnId="{619122CC-E9C3-432C-93ED-7E0A7A3DD4B5}">
      <dgm:prSet/>
      <dgm:spPr/>
      <dgm:t>
        <a:bodyPr/>
        <a:lstStyle/>
        <a:p>
          <a:endParaRPr lang="en-US">
            <a:solidFill>
              <a:schemeClr val="tx1"/>
            </a:solidFill>
            <a:latin typeface="Ancizar Sans" panose="020B0602040300000003" pitchFamily="34" charset="0"/>
          </a:endParaRPr>
        </a:p>
      </dgm:t>
    </dgm:pt>
    <dgm:pt modelId="{0AF42EB6-C5F1-4E11-8BE7-B54FA6C460D4}" type="sibTrans" cxnId="{619122CC-E9C3-432C-93ED-7E0A7A3DD4B5}">
      <dgm:prSet/>
      <dgm:spPr/>
      <dgm:t>
        <a:bodyPr/>
        <a:lstStyle/>
        <a:p>
          <a:endParaRPr lang="en-US">
            <a:solidFill>
              <a:schemeClr val="tx1"/>
            </a:solidFill>
            <a:latin typeface="Ancizar Sans" panose="020B0602040300000003" pitchFamily="34" charset="0"/>
          </a:endParaRPr>
        </a:p>
      </dgm:t>
    </dgm:pt>
    <dgm:pt modelId="{C8B95FE6-752F-4D83-8F6E-448500DD2B74}">
      <dgm:prSet phldrT="[Texto]"/>
      <dgm:spPr/>
      <dgm:t>
        <a:bodyPr/>
        <a:lstStyle/>
        <a:p>
          <a:r>
            <a:rPr lang="es-CO" dirty="0">
              <a:solidFill>
                <a:schemeClr val="tx1"/>
              </a:solidFill>
              <a:latin typeface="Ancizar Sans" panose="020B0602040300000003" pitchFamily="34" charset="0"/>
            </a:rPr>
            <a:t>Obtener un </a:t>
          </a:r>
          <a:r>
            <a:rPr lang="es-CO" u="sng" dirty="0">
              <a:solidFill>
                <a:schemeClr val="tx1"/>
              </a:solidFill>
              <a:latin typeface="Ancizar Sans" panose="020B0602040300000003" pitchFamily="34" charset="0"/>
            </a:rPr>
            <a:t>concepto académico objetivo </a:t>
          </a:r>
          <a:r>
            <a:rPr lang="es-CO" dirty="0">
              <a:solidFill>
                <a:schemeClr val="tx1"/>
              </a:solidFill>
              <a:latin typeface="Ancizar Sans" panose="020B0602040300000003" pitchFamily="34" charset="0"/>
            </a:rPr>
            <a:t>de un par académico sobre el </a:t>
          </a:r>
          <a:r>
            <a:rPr lang="es-CO" u="sng" dirty="0">
              <a:solidFill>
                <a:schemeClr val="tx1"/>
              </a:solidFill>
              <a:latin typeface="Ancizar Sans" panose="020B0602040300000003" pitchFamily="34" charset="0"/>
            </a:rPr>
            <a:t>proyecto/propuesta </a:t>
          </a:r>
          <a:r>
            <a:rPr lang="es-CO" dirty="0">
              <a:solidFill>
                <a:schemeClr val="tx1"/>
              </a:solidFill>
              <a:latin typeface="Ancizar Sans" panose="020B0602040300000003" pitchFamily="34" charset="0"/>
            </a:rPr>
            <a:t>presentada por el estudiante</a:t>
          </a:r>
          <a:endParaRPr lang="en-US" dirty="0">
            <a:solidFill>
              <a:schemeClr val="tx1"/>
            </a:solidFill>
            <a:latin typeface="Ancizar Sans" panose="020B0602040300000003" pitchFamily="34" charset="0"/>
          </a:endParaRPr>
        </a:p>
      </dgm:t>
    </dgm:pt>
    <dgm:pt modelId="{E7B158C0-2D7E-4281-8ED2-1B43E14ECE3D}" type="parTrans" cxnId="{EB572386-3345-4EC8-8B63-A29D6C88DEB8}">
      <dgm:prSet/>
      <dgm:spPr/>
      <dgm:t>
        <a:bodyPr/>
        <a:lstStyle/>
        <a:p>
          <a:endParaRPr lang="en-US">
            <a:solidFill>
              <a:schemeClr val="tx1"/>
            </a:solidFill>
            <a:latin typeface="Ancizar Sans" panose="020B0602040300000003" pitchFamily="34" charset="0"/>
          </a:endParaRPr>
        </a:p>
      </dgm:t>
    </dgm:pt>
    <dgm:pt modelId="{9ABB0488-A2AB-4054-9071-9CC413FE0839}" type="sibTrans" cxnId="{EB572386-3345-4EC8-8B63-A29D6C88DEB8}">
      <dgm:prSet/>
      <dgm:spPr/>
      <dgm:t>
        <a:bodyPr/>
        <a:lstStyle/>
        <a:p>
          <a:endParaRPr lang="en-US">
            <a:solidFill>
              <a:schemeClr val="tx1"/>
            </a:solidFill>
            <a:latin typeface="Ancizar Sans" panose="020B0602040300000003" pitchFamily="34" charset="0"/>
          </a:endParaRPr>
        </a:p>
      </dgm:t>
    </dgm:pt>
    <dgm:pt modelId="{33206743-D8AA-4A7A-96B5-2ED69924E10C}">
      <dgm:prSet phldrT="[Texto]"/>
      <dgm:spPr/>
      <dgm:t>
        <a:bodyPr/>
        <a:lstStyle/>
        <a:p>
          <a:r>
            <a:rPr lang="es-CO" u="sng" dirty="0">
              <a:solidFill>
                <a:schemeClr val="tx1"/>
              </a:solidFill>
              <a:latin typeface="Ancizar Sans" panose="020B0602040300000003" pitchFamily="34" charset="0"/>
            </a:rPr>
            <a:t>Mejorar la experiencia del estudiante </a:t>
          </a:r>
          <a:r>
            <a:rPr lang="es-CO" dirty="0">
              <a:solidFill>
                <a:schemeClr val="tx1"/>
              </a:solidFill>
              <a:latin typeface="Ancizar Sans" panose="020B0602040300000003" pitchFamily="34" charset="0"/>
            </a:rPr>
            <a:t>durante su proceso de formulación y aprobación de el proyecto/propuesta.</a:t>
          </a:r>
          <a:endParaRPr lang="en-US" dirty="0">
            <a:solidFill>
              <a:schemeClr val="tx1"/>
            </a:solidFill>
            <a:latin typeface="Ancizar Sans" panose="020B0602040300000003" pitchFamily="34" charset="0"/>
          </a:endParaRPr>
        </a:p>
      </dgm:t>
    </dgm:pt>
    <dgm:pt modelId="{0B580858-B4DB-4F1B-8AD9-56AD1C8D1695}" type="parTrans" cxnId="{5C67D0A6-0255-4111-8AA7-1142CE5678CF}">
      <dgm:prSet/>
      <dgm:spPr/>
      <dgm:t>
        <a:bodyPr/>
        <a:lstStyle/>
        <a:p>
          <a:endParaRPr lang="en-US">
            <a:solidFill>
              <a:schemeClr val="tx1"/>
            </a:solidFill>
            <a:latin typeface="Ancizar Sans" panose="020B0602040300000003" pitchFamily="34" charset="0"/>
          </a:endParaRPr>
        </a:p>
      </dgm:t>
    </dgm:pt>
    <dgm:pt modelId="{BC9C9222-12B9-424F-9317-0FCFECCF1BE6}" type="sibTrans" cxnId="{5C67D0A6-0255-4111-8AA7-1142CE5678CF}">
      <dgm:prSet/>
      <dgm:spPr/>
      <dgm:t>
        <a:bodyPr/>
        <a:lstStyle/>
        <a:p>
          <a:endParaRPr lang="en-US">
            <a:solidFill>
              <a:schemeClr val="tx1"/>
            </a:solidFill>
            <a:latin typeface="Ancizar Sans" panose="020B0602040300000003" pitchFamily="34" charset="0"/>
          </a:endParaRPr>
        </a:p>
      </dgm:t>
    </dgm:pt>
    <dgm:pt modelId="{415DFC67-97FE-43F4-95AB-1C31A737EC20}" type="pres">
      <dgm:prSet presAssocID="{2D9F740C-9B4B-4A21-91DD-D0A803888CE9}" presName="Name0" presStyleCnt="0">
        <dgm:presLayoutVars>
          <dgm:chMax val="7"/>
          <dgm:chPref val="7"/>
          <dgm:dir/>
        </dgm:presLayoutVars>
      </dgm:prSet>
      <dgm:spPr/>
    </dgm:pt>
    <dgm:pt modelId="{0F47D450-7C4C-4154-86D5-8CA2CC73DE08}" type="pres">
      <dgm:prSet presAssocID="{2D9F740C-9B4B-4A21-91DD-D0A803888CE9}" presName="Name1" presStyleCnt="0"/>
      <dgm:spPr/>
    </dgm:pt>
    <dgm:pt modelId="{91DE3539-0A7A-4DC8-9206-64653AAAE1F2}" type="pres">
      <dgm:prSet presAssocID="{2D9F740C-9B4B-4A21-91DD-D0A803888CE9}" presName="cycle" presStyleCnt="0"/>
      <dgm:spPr/>
    </dgm:pt>
    <dgm:pt modelId="{5EBA9FC9-812E-443D-8656-0EDC26C59883}" type="pres">
      <dgm:prSet presAssocID="{2D9F740C-9B4B-4A21-91DD-D0A803888CE9}" presName="srcNode" presStyleLbl="node1" presStyleIdx="0" presStyleCnt="4"/>
      <dgm:spPr/>
    </dgm:pt>
    <dgm:pt modelId="{2D3F6A28-9DDE-4294-831A-8EC6CBFFE601}" type="pres">
      <dgm:prSet presAssocID="{2D9F740C-9B4B-4A21-91DD-D0A803888CE9}" presName="conn" presStyleLbl="parChTrans1D2" presStyleIdx="0" presStyleCnt="1"/>
      <dgm:spPr/>
    </dgm:pt>
    <dgm:pt modelId="{41D5862A-B63B-4603-AF6C-FB54236761BB}" type="pres">
      <dgm:prSet presAssocID="{2D9F740C-9B4B-4A21-91DD-D0A803888CE9}" presName="extraNode" presStyleLbl="node1" presStyleIdx="0" presStyleCnt="4"/>
      <dgm:spPr/>
    </dgm:pt>
    <dgm:pt modelId="{7DFF581F-215F-4AB8-B909-B3F7815FA4AC}" type="pres">
      <dgm:prSet presAssocID="{2D9F740C-9B4B-4A21-91DD-D0A803888CE9}" presName="dstNode" presStyleLbl="node1" presStyleIdx="0" presStyleCnt="4"/>
      <dgm:spPr/>
    </dgm:pt>
    <dgm:pt modelId="{DB060BA8-8157-4145-A583-05A0B45AC39F}" type="pres">
      <dgm:prSet presAssocID="{72434470-6C86-4860-B68D-80831A185BC2}" presName="text_1" presStyleLbl="node1" presStyleIdx="0" presStyleCnt="4">
        <dgm:presLayoutVars>
          <dgm:bulletEnabled val="1"/>
        </dgm:presLayoutVars>
      </dgm:prSet>
      <dgm:spPr/>
    </dgm:pt>
    <dgm:pt modelId="{760F7CE2-4B0C-47DE-BF8A-D0E498049D07}" type="pres">
      <dgm:prSet presAssocID="{72434470-6C86-4860-B68D-80831A185BC2}" presName="accent_1" presStyleCnt="0"/>
      <dgm:spPr/>
    </dgm:pt>
    <dgm:pt modelId="{893E054E-C5B9-4E95-AC71-FFE7D7417610}" type="pres">
      <dgm:prSet presAssocID="{72434470-6C86-4860-B68D-80831A185BC2}" presName="accentRepeatNode" presStyleLbl="solidFgAcc1" presStyleIdx="0" presStyleCnt="4"/>
      <dgm:spPr/>
    </dgm:pt>
    <dgm:pt modelId="{B73E39CC-7668-4E52-8EF1-611E36681226}" type="pres">
      <dgm:prSet presAssocID="{08E1485D-D3D4-4964-8272-44A024D4794E}" presName="text_2" presStyleLbl="node1" presStyleIdx="1" presStyleCnt="4">
        <dgm:presLayoutVars>
          <dgm:bulletEnabled val="1"/>
        </dgm:presLayoutVars>
      </dgm:prSet>
      <dgm:spPr/>
    </dgm:pt>
    <dgm:pt modelId="{9BF6EF10-C231-4CBC-AF4D-DDAA3F380622}" type="pres">
      <dgm:prSet presAssocID="{08E1485D-D3D4-4964-8272-44A024D4794E}" presName="accent_2" presStyleCnt="0"/>
      <dgm:spPr/>
    </dgm:pt>
    <dgm:pt modelId="{F7DCA3F7-F35F-40F0-9BE0-2AB9C14C586D}" type="pres">
      <dgm:prSet presAssocID="{08E1485D-D3D4-4964-8272-44A024D4794E}" presName="accentRepeatNode" presStyleLbl="solidFgAcc1" presStyleIdx="1" presStyleCnt="4"/>
      <dgm:spPr/>
    </dgm:pt>
    <dgm:pt modelId="{C6FBE8E1-F96F-4DDB-8D5F-FE41C3FC038A}" type="pres">
      <dgm:prSet presAssocID="{C8B95FE6-752F-4D83-8F6E-448500DD2B74}" presName="text_3" presStyleLbl="node1" presStyleIdx="2" presStyleCnt="4">
        <dgm:presLayoutVars>
          <dgm:bulletEnabled val="1"/>
        </dgm:presLayoutVars>
      </dgm:prSet>
      <dgm:spPr/>
    </dgm:pt>
    <dgm:pt modelId="{FED3C1AB-99A8-4C4B-B638-1FC6FB3C8929}" type="pres">
      <dgm:prSet presAssocID="{C8B95FE6-752F-4D83-8F6E-448500DD2B74}" presName="accent_3" presStyleCnt="0"/>
      <dgm:spPr/>
    </dgm:pt>
    <dgm:pt modelId="{5E9BADD5-35DD-443A-8A2A-4958A169512D}" type="pres">
      <dgm:prSet presAssocID="{C8B95FE6-752F-4D83-8F6E-448500DD2B74}" presName="accentRepeatNode" presStyleLbl="solidFgAcc1" presStyleIdx="2" presStyleCnt="4"/>
      <dgm:spPr/>
    </dgm:pt>
    <dgm:pt modelId="{67CB6BA9-72C5-4C68-BB3E-30861E7D9984}" type="pres">
      <dgm:prSet presAssocID="{33206743-D8AA-4A7A-96B5-2ED69924E10C}" presName="text_4" presStyleLbl="node1" presStyleIdx="3" presStyleCnt="4">
        <dgm:presLayoutVars>
          <dgm:bulletEnabled val="1"/>
        </dgm:presLayoutVars>
      </dgm:prSet>
      <dgm:spPr/>
    </dgm:pt>
    <dgm:pt modelId="{C28323F8-3ACD-4A38-AF36-384CCC3409E7}" type="pres">
      <dgm:prSet presAssocID="{33206743-D8AA-4A7A-96B5-2ED69924E10C}" presName="accent_4" presStyleCnt="0"/>
      <dgm:spPr/>
    </dgm:pt>
    <dgm:pt modelId="{5E84AC4B-518D-4D47-BBE1-6482E0E25687}" type="pres">
      <dgm:prSet presAssocID="{33206743-D8AA-4A7A-96B5-2ED69924E10C}" presName="accentRepeatNode" presStyleLbl="solidFgAcc1" presStyleIdx="3" presStyleCnt="4"/>
      <dgm:spPr/>
    </dgm:pt>
  </dgm:ptLst>
  <dgm:cxnLst>
    <dgm:cxn modelId="{3077BF30-E86C-42CD-8B2A-7EB66F9CAD22}" type="presOf" srcId="{1A2E8133-2AC6-41C8-8192-48BDF8F6AC06}" destId="{2D3F6A28-9DDE-4294-831A-8EC6CBFFE601}" srcOrd="0" destOrd="0" presId="urn:microsoft.com/office/officeart/2008/layout/VerticalCurvedList"/>
    <dgm:cxn modelId="{7380143D-E6C6-4272-B918-5379574156F7}" type="presOf" srcId="{C8B95FE6-752F-4D83-8F6E-448500DD2B74}" destId="{C6FBE8E1-F96F-4DDB-8D5F-FE41C3FC038A}" srcOrd="0" destOrd="0" presId="urn:microsoft.com/office/officeart/2008/layout/VerticalCurvedList"/>
    <dgm:cxn modelId="{4155A95B-D5E7-442E-83B5-CA8B3D90CC74}" type="presOf" srcId="{2D9F740C-9B4B-4A21-91DD-D0A803888CE9}" destId="{415DFC67-97FE-43F4-95AB-1C31A737EC20}" srcOrd="0" destOrd="0" presId="urn:microsoft.com/office/officeart/2008/layout/VerticalCurvedList"/>
    <dgm:cxn modelId="{0160EC7D-6AD2-4633-8491-CD5A432847EB}" srcId="{2D9F740C-9B4B-4A21-91DD-D0A803888CE9}" destId="{72434470-6C86-4860-B68D-80831A185BC2}" srcOrd="0" destOrd="0" parTransId="{D2C48EFC-647D-428B-8B76-CD2394315668}" sibTransId="{1A2E8133-2AC6-41C8-8192-48BDF8F6AC06}"/>
    <dgm:cxn modelId="{EB572386-3345-4EC8-8B63-A29D6C88DEB8}" srcId="{2D9F740C-9B4B-4A21-91DD-D0A803888CE9}" destId="{C8B95FE6-752F-4D83-8F6E-448500DD2B74}" srcOrd="2" destOrd="0" parTransId="{E7B158C0-2D7E-4281-8ED2-1B43E14ECE3D}" sibTransId="{9ABB0488-A2AB-4054-9071-9CC413FE0839}"/>
    <dgm:cxn modelId="{C0E3D889-3A65-408F-9BB6-8BA0651369C6}" type="presOf" srcId="{72434470-6C86-4860-B68D-80831A185BC2}" destId="{DB060BA8-8157-4145-A583-05A0B45AC39F}" srcOrd="0" destOrd="0" presId="urn:microsoft.com/office/officeart/2008/layout/VerticalCurvedList"/>
    <dgm:cxn modelId="{5C67D0A6-0255-4111-8AA7-1142CE5678CF}" srcId="{2D9F740C-9B4B-4A21-91DD-D0A803888CE9}" destId="{33206743-D8AA-4A7A-96B5-2ED69924E10C}" srcOrd="3" destOrd="0" parTransId="{0B580858-B4DB-4F1B-8AD9-56AD1C8D1695}" sibTransId="{BC9C9222-12B9-424F-9317-0FCFECCF1BE6}"/>
    <dgm:cxn modelId="{117D67A7-36E5-49A4-BCDD-2DD9581DA61C}" type="presOf" srcId="{33206743-D8AA-4A7A-96B5-2ED69924E10C}" destId="{67CB6BA9-72C5-4C68-BB3E-30861E7D9984}" srcOrd="0" destOrd="0" presId="urn:microsoft.com/office/officeart/2008/layout/VerticalCurvedList"/>
    <dgm:cxn modelId="{619122CC-E9C3-432C-93ED-7E0A7A3DD4B5}" srcId="{2D9F740C-9B4B-4A21-91DD-D0A803888CE9}" destId="{08E1485D-D3D4-4964-8272-44A024D4794E}" srcOrd="1" destOrd="0" parTransId="{C4DC0E4D-DE49-4018-A165-3DDB3086AD69}" sibTransId="{0AF42EB6-C5F1-4E11-8BE7-B54FA6C460D4}"/>
    <dgm:cxn modelId="{B7CB56F8-C189-468D-B936-44305D404B87}" type="presOf" srcId="{08E1485D-D3D4-4964-8272-44A024D4794E}" destId="{B73E39CC-7668-4E52-8EF1-611E36681226}" srcOrd="0" destOrd="0" presId="urn:microsoft.com/office/officeart/2008/layout/VerticalCurvedList"/>
    <dgm:cxn modelId="{CE8480EA-1B05-405D-A3AD-8ED368D43141}" type="presParOf" srcId="{415DFC67-97FE-43F4-95AB-1C31A737EC20}" destId="{0F47D450-7C4C-4154-86D5-8CA2CC73DE08}" srcOrd="0" destOrd="0" presId="urn:microsoft.com/office/officeart/2008/layout/VerticalCurvedList"/>
    <dgm:cxn modelId="{710EF2DC-4072-43F9-B977-0D430F18EF44}" type="presParOf" srcId="{0F47D450-7C4C-4154-86D5-8CA2CC73DE08}" destId="{91DE3539-0A7A-4DC8-9206-64653AAAE1F2}" srcOrd="0" destOrd="0" presId="urn:microsoft.com/office/officeart/2008/layout/VerticalCurvedList"/>
    <dgm:cxn modelId="{6F7231F5-2B9F-403F-B913-A02C25B18303}" type="presParOf" srcId="{91DE3539-0A7A-4DC8-9206-64653AAAE1F2}" destId="{5EBA9FC9-812E-443D-8656-0EDC26C59883}" srcOrd="0" destOrd="0" presId="urn:microsoft.com/office/officeart/2008/layout/VerticalCurvedList"/>
    <dgm:cxn modelId="{6301B0AE-90F7-4066-8F95-523169E0C9FF}" type="presParOf" srcId="{91DE3539-0A7A-4DC8-9206-64653AAAE1F2}" destId="{2D3F6A28-9DDE-4294-831A-8EC6CBFFE601}" srcOrd="1" destOrd="0" presId="urn:microsoft.com/office/officeart/2008/layout/VerticalCurvedList"/>
    <dgm:cxn modelId="{BFC80654-EF2D-4677-851E-881FA0F21F55}" type="presParOf" srcId="{91DE3539-0A7A-4DC8-9206-64653AAAE1F2}" destId="{41D5862A-B63B-4603-AF6C-FB54236761BB}" srcOrd="2" destOrd="0" presId="urn:microsoft.com/office/officeart/2008/layout/VerticalCurvedList"/>
    <dgm:cxn modelId="{2586DDAD-BA10-40B4-BEA3-21F25777D44D}" type="presParOf" srcId="{91DE3539-0A7A-4DC8-9206-64653AAAE1F2}" destId="{7DFF581F-215F-4AB8-B909-B3F7815FA4AC}" srcOrd="3" destOrd="0" presId="urn:microsoft.com/office/officeart/2008/layout/VerticalCurvedList"/>
    <dgm:cxn modelId="{8799B360-DAA9-485A-ADDD-24E68AD358BF}" type="presParOf" srcId="{0F47D450-7C4C-4154-86D5-8CA2CC73DE08}" destId="{DB060BA8-8157-4145-A583-05A0B45AC39F}" srcOrd="1" destOrd="0" presId="urn:microsoft.com/office/officeart/2008/layout/VerticalCurvedList"/>
    <dgm:cxn modelId="{7C5D945B-2B7E-4EC7-BA63-796C10166841}" type="presParOf" srcId="{0F47D450-7C4C-4154-86D5-8CA2CC73DE08}" destId="{760F7CE2-4B0C-47DE-BF8A-D0E498049D07}" srcOrd="2" destOrd="0" presId="urn:microsoft.com/office/officeart/2008/layout/VerticalCurvedList"/>
    <dgm:cxn modelId="{1544680C-FF2D-424F-A59A-BC8D38FF4FC7}" type="presParOf" srcId="{760F7CE2-4B0C-47DE-BF8A-D0E498049D07}" destId="{893E054E-C5B9-4E95-AC71-FFE7D7417610}" srcOrd="0" destOrd="0" presId="urn:microsoft.com/office/officeart/2008/layout/VerticalCurvedList"/>
    <dgm:cxn modelId="{815840F3-AEC6-4358-9EE3-255C6C88C680}" type="presParOf" srcId="{0F47D450-7C4C-4154-86D5-8CA2CC73DE08}" destId="{B73E39CC-7668-4E52-8EF1-611E36681226}" srcOrd="3" destOrd="0" presId="urn:microsoft.com/office/officeart/2008/layout/VerticalCurvedList"/>
    <dgm:cxn modelId="{48D37D24-17B1-4C72-B8FE-D0C0296F1E96}" type="presParOf" srcId="{0F47D450-7C4C-4154-86D5-8CA2CC73DE08}" destId="{9BF6EF10-C231-4CBC-AF4D-DDAA3F380622}" srcOrd="4" destOrd="0" presId="urn:microsoft.com/office/officeart/2008/layout/VerticalCurvedList"/>
    <dgm:cxn modelId="{B7B34A64-D1FB-4712-B2B5-6302BB460288}" type="presParOf" srcId="{9BF6EF10-C231-4CBC-AF4D-DDAA3F380622}" destId="{F7DCA3F7-F35F-40F0-9BE0-2AB9C14C586D}" srcOrd="0" destOrd="0" presId="urn:microsoft.com/office/officeart/2008/layout/VerticalCurvedList"/>
    <dgm:cxn modelId="{0BB57FD4-DA86-4CD0-87F3-7EC19C24A3F4}" type="presParOf" srcId="{0F47D450-7C4C-4154-86D5-8CA2CC73DE08}" destId="{C6FBE8E1-F96F-4DDB-8D5F-FE41C3FC038A}" srcOrd="5" destOrd="0" presId="urn:microsoft.com/office/officeart/2008/layout/VerticalCurvedList"/>
    <dgm:cxn modelId="{9FB1A027-CC75-45C2-8F9B-650712B0C4FA}" type="presParOf" srcId="{0F47D450-7C4C-4154-86D5-8CA2CC73DE08}" destId="{FED3C1AB-99A8-4C4B-B638-1FC6FB3C8929}" srcOrd="6" destOrd="0" presId="urn:microsoft.com/office/officeart/2008/layout/VerticalCurvedList"/>
    <dgm:cxn modelId="{7B2BFB9B-8EDD-4D92-A35A-270B8799597A}" type="presParOf" srcId="{FED3C1AB-99A8-4C4B-B638-1FC6FB3C8929}" destId="{5E9BADD5-35DD-443A-8A2A-4958A169512D}" srcOrd="0" destOrd="0" presId="urn:microsoft.com/office/officeart/2008/layout/VerticalCurvedList"/>
    <dgm:cxn modelId="{EA7D8C57-A1A5-4CD1-B67F-42D921D3096A}" type="presParOf" srcId="{0F47D450-7C4C-4154-86D5-8CA2CC73DE08}" destId="{67CB6BA9-72C5-4C68-BB3E-30861E7D9984}" srcOrd="7" destOrd="0" presId="urn:microsoft.com/office/officeart/2008/layout/VerticalCurvedList"/>
    <dgm:cxn modelId="{C77D5094-9A4E-4238-BF31-B5ED2E225ECC}" type="presParOf" srcId="{0F47D450-7C4C-4154-86D5-8CA2CC73DE08}" destId="{C28323F8-3ACD-4A38-AF36-384CCC3409E7}" srcOrd="8" destOrd="0" presId="urn:microsoft.com/office/officeart/2008/layout/VerticalCurvedList"/>
    <dgm:cxn modelId="{E959F8A9-63DB-49FE-A09F-318F622310CE}" type="presParOf" srcId="{C28323F8-3ACD-4A38-AF36-384CCC3409E7}" destId="{5E84AC4B-518D-4D47-BBE1-6482E0E2568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22F461-F53E-492F-ADEE-04A104CACEB5}"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5A46E6B9-9099-485D-B4CC-77806839B2D7}">
      <dgm:prSet phldrT="[Texto]" custT="1"/>
      <dgm:spPr/>
      <dgm:t>
        <a:bodyPr/>
        <a:lstStyle/>
        <a:p>
          <a:r>
            <a:rPr lang="es-CO" sz="4400" dirty="0">
              <a:latin typeface="Ancizar Sans" panose="020B0602040300000003" pitchFamily="34" charset="0"/>
            </a:rPr>
            <a:t>1</a:t>
          </a:r>
          <a:endParaRPr lang="en-US" sz="4400" dirty="0">
            <a:latin typeface="Ancizar Sans" panose="020B0602040300000003" pitchFamily="34" charset="0"/>
          </a:endParaRPr>
        </a:p>
      </dgm:t>
    </dgm:pt>
    <dgm:pt modelId="{3CA45BD1-3716-4978-8CB1-663525FA8F0D}" type="parTrans" cxnId="{E9885292-8D8F-41FE-B610-D067F226AEF7}">
      <dgm:prSet/>
      <dgm:spPr/>
      <dgm:t>
        <a:bodyPr/>
        <a:lstStyle/>
        <a:p>
          <a:endParaRPr lang="en-US" sz="2400">
            <a:latin typeface="Ancizar Sans" panose="020B0602040300000003" pitchFamily="34" charset="0"/>
          </a:endParaRPr>
        </a:p>
      </dgm:t>
    </dgm:pt>
    <dgm:pt modelId="{7E75BE38-8D61-4E70-97CB-2EF320DB4D54}" type="sibTrans" cxnId="{E9885292-8D8F-41FE-B610-D067F226AEF7}">
      <dgm:prSet/>
      <dgm:spPr/>
      <dgm:t>
        <a:bodyPr/>
        <a:lstStyle/>
        <a:p>
          <a:endParaRPr lang="en-US" sz="2400">
            <a:latin typeface="Ancizar Sans" panose="020B0602040300000003" pitchFamily="34" charset="0"/>
          </a:endParaRPr>
        </a:p>
      </dgm:t>
    </dgm:pt>
    <dgm:pt modelId="{B97F2326-0BDC-44CE-8F09-028B56F870E2}">
      <dgm:prSet phldrT="[Texto]" custT="1"/>
      <dgm:spPr/>
      <dgm:t>
        <a:bodyPr/>
        <a:lstStyle/>
        <a:p>
          <a:r>
            <a:rPr lang="es-ES" sz="1800" b="0" i="0" dirty="0">
              <a:latin typeface="Ancizar Sans" panose="020B0602040300000003" pitchFamily="34" charset="0"/>
            </a:rPr>
            <a:t>El estudiante inscrito en las actividades académicas entrega antes de la </a:t>
          </a:r>
          <a:r>
            <a:rPr lang="es-ES" sz="1800" b="1" i="0" dirty="0">
              <a:latin typeface="Ancizar Sans" panose="020B0602040300000003" pitchFamily="34" charset="0"/>
            </a:rPr>
            <a:t>semana nueve </a:t>
          </a:r>
          <a:r>
            <a:rPr lang="es-ES" sz="1800" b="0" i="0" dirty="0">
              <a:latin typeface="Ancizar Sans" panose="020B0602040300000003" pitchFamily="34" charset="0"/>
            </a:rPr>
            <a:t>el proyecto o propuesta a ser evaluado. </a:t>
          </a:r>
          <a:endParaRPr lang="en-US" sz="1800" dirty="0">
            <a:latin typeface="Ancizar Sans" panose="020B0602040300000003" pitchFamily="34" charset="0"/>
          </a:endParaRPr>
        </a:p>
      </dgm:t>
    </dgm:pt>
    <dgm:pt modelId="{DF2D7C46-2DA2-43EA-867D-4B7621EA8259}" type="parTrans" cxnId="{C67F8DA2-374A-4D16-9DB6-2BC210C26C77}">
      <dgm:prSet/>
      <dgm:spPr/>
      <dgm:t>
        <a:bodyPr/>
        <a:lstStyle/>
        <a:p>
          <a:endParaRPr lang="en-US" sz="2400">
            <a:latin typeface="Ancizar Sans" panose="020B0602040300000003" pitchFamily="34" charset="0"/>
          </a:endParaRPr>
        </a:p>
      </dgm:t>
    </dgm:pt>
    <dgm:pt modelId="{F3A0058F-3872-4F04-8CAC-45B596642638}" type="sibTrans" cxnId="{C67F8DA2-374A-4D16-9DB6-2BC210C26C77}">
      <dgm:prSet/>
      <dgm:spPr/>
      <dgm:t>
        <a:bodyPr/>
        <a:lstStyle/>
        <a:p>
          <a:endParaRPr lang="en-US" sz="2400">
            <a:latin typeface="Ancizar Sans" panose="020B0602040300000003" pitchFamily="34" charset="0"/>
          </a:endParaRPr>
        </a:p>
      </dgm:t>
    </dgm:pt>
    <dgm:pt modelId="{7FE6BC68-CD0B-438A-8E4F-2B795D844695}">
      <dgm:prSet phldrT="[Texto]" custT="1"/>
      <dgm:spPr/>
      <dgm:t>
        <a:bodyPr/>
        <a:lstStyle/>
        <a:p>
          <a:r>
            <a:rPr lang="es-ES" sz="1800" b="0" i="0" dirty="0">
              <a:latin typeface="Ancizar Sans" panose="020B0602040300000003" pitchFamily="34" charset="0"/>
            </a:rPr>
            <a:t>Se invita a un par académico (profesor o investigador) diferente al director(a) para evaluar la formulación</a:t>
          </a:r>
          <a:r>
            <a:rPr lang="es-ES" sz="1600" b="0" i="0" dirty="0">
              <a:latin typeface="Ancizar Sans" panose="020B0602040300000003" pitchFamily="34" charset="0"/>
            </a:rPr>
            <a:t>. </a:t>
          </a:r>
          <a:endParaRPr lang="en-US" sz="1600" dirty="0">
            <a:latin typeface="Ancizar Sans" panose="020B0602040300000003" pitchFamily="34" charset="0"/>
          </a:endParaRPr>
        </a:p>
      </dgm:t>
    </dgm:pt>
    <dgm:pt modelId="{745F40F6-13B8-4FEB-9DBF-1E285374F722}" type="parTrans" cxnId="{57698AEC-1F39-4F87-B33A-2FDEFDEE4510}">
      <dgm:prSet/>
      <dgm:spPr/>
      <dgm:t>
        <a:bodyPr/>
        <a:lstStyle/>
        <a:p>
          <a:endParaRPr lang="en-US" sz="2400">
            <a:latin typeface="Ancizar Sans" panose="020B0602040300000003" pitchFamily="34" charset="0"/>
          </a:endParaRPr>
        </a:p>
      </dgm:t>
    </dgm:pt>
    <dgm:pt modelId="{1E505F1A-80B6-484B-8001-C11BFF367580}" type="sibTrans" cxnId="{57698AEC-1F39-4F87-B33A-2FDEFDEE4510}">
      <dgm:prSet/>
      <dgm:spPr/>
      <dgm:t>
        <a:bodyPr/>
        <a:lstStyle/>
        <a:p>
          <a:endParaRPr lang="en-US" sz="2400">
            <a:latin typeface="Ancizar Sans" panose="020B0602040300000003" pitchFamily="34" charset="0"/>
          </a:endParaRPr>
        </a:p>
      </dgm:t>
    </dgm:pt>
    <dgm:pt modelId="{0B186B2E-C8B1-4435-AF0F-FEEB7792A3D0}">
      <dgm:prSet phldrT="[Texto]" custT="1"/>
      <dgm:spPr/>
      <dgm:t>
        <a:bodyPr/>
        <a:lstStyle/>
        <a:p>
          <a:r>
            <a:rPr lang="es-CO" sz="4400" dirty="0">
              <a:latin typeface="Ancizar Sans" panose="020B0602040300000003" pitchFamily="34" charset="0"/>
            </a:rPr>
            <a:t>2</a:t>
          </a:r>
          <a:endParaRPr lang="en-US" sz="4400" dirty="0">
            <a:latin typeface="Ancizar Sans" panose="020B0602040300000003" pitchFamily="34" charset="0"/>
          </a:endParaRPr>
        </a:p>
      </dgm:t>
    </dgm:pt>
    <dgm:pt modelId="{85CAFA9F-4BF8-4BA7-A05E-58CD2A8843FF}" type="sibTrans" cxnId="{E4C6941F-C0DD-4CDC-9F04-C2793DEB1DD9}">
      <dgm:prSet/>
      <dgm:spPr/>
      <dgm:t>
        <a:bodyPr/>
        <a:lstStyle/>
        <a:p>
          <a:endParaRPr lang="en-US" sz="2400">
            <a:latin typeface="Ancizar Sans" panose="020B0602040300000003" pitchFamily="34" charset="0"/>
          </a:endParaRPr>
        </a:p>
      </dgm:t>
    </dgm:pt>
    <dgm:pt modelId="{17E5234C-044B-4F31-8F5C-98382956A143}" type="parTrans" cxnId="{E4C6941F-C0DD-4CDC-9F04-C2793DEB1DD9}">
      <dgm:prSet/>
      <dgm:spPr/>
      <dgm:t>
        <a:bodyPr/>
        <a:lstStyle/>
        <a:p>
          <a:endParaRPr lang="en-US" sz="2400">
            <a:latin typeface="Ancizar Sans" panose="020B0602040300000003" pitchFamily="34" charset="0"/>
          </a:endParaRPr>
        </a:p>
      </dgm:t>
    </dgm:pt>
    <dgm:pt modelId="{4F0022D5-94FC-4D5A-B938-294356CF7747}">
      <dgm:prSet phldrT="[Texto]" custT="1"/>
      <dgm:spPr/>
      <dgm:t>
        <a:bodyPr/>
        <a:lstStyle/>
        <a:p>
          <a:r>
            <a:rPr lang="es-ES" sz="1800" b="0" i="0" dirty="0">
              <a:latin typeface="Ancizar Sans" panose="020B0602040300000003" pitchFamily="34" charset="0"/>
            </a:rPr>
            <a:t>15 minutos de presentación oral del estudiante. 15 minutos de retroalimentación. Se genera un acta soporte.</a:t>
          </a:r>
          <a:endParaRPr lang="en-US" sz="1800" dirty="0">
            <a:latin typeface="Ancizar Sans" panose="020B0602040300000003" pitchFamily="34" charset="0"/>
          </a:endParaRPr>
        </a:p>
      </dgm:t>
    </dgm:pt>
    <dgm:pt modelId="{446CD647-EBEB-42A3-A310-27A066A8CCB8}" type="parTrans" cxnId="{6A44FDD2-382D-43DA-8F1A-97D7D0F52986}">
      <dgm:prSet/>
      <dgm:spPr/>
      <dgm:t>
        <a:bodyPr/>
        <a:lstStyle/>
        <a:p>
          <a:endParaRPr lang="en-US" sz="2400">
            <a:latin typeface="Ancizar Sans" panose="020B0602040300000003" pitchFamily="34" charset="0"/>
          </a:endParaRPr>
        </a:p>
      </dgm:t>
    </dgm:pt>
    <dgm:pt modelId="{587F180B-97BE-49E0-A489-11F08CD89DFA}" type="sibTrans" cxnId="{6A44FDD2-382D-43DA-8F1A-97D7D0F52986}">
      <dgm:prSet/>
      <dgm:spPr/>
      <dgm:t>
        <a:bodyPr/>
        <a:lstStyle/>
        <a:p>
          <a:endParaRPr lang="en-US" sz="2400">
            <a:latin typeface="Ancizar Sans" panose="020B0602040300000003" pitchFamily="34" charset="0"/>
          </a:endParaRPr>
        </a:p>
      </dgm:t>
    </dgm:pt>
    <dgm:pt modelId="{D93980A3-EF7C-4427-B81A-22F337F52600}">
      <dgm:prSet phldrT="[Texto]" custT="1"/>
      <dgm:spPr/>
      <dgm:t>
        <a:bodyPr/>
        <a:lstStyle/>
        <a:p>
          <a:r>
            <a:rPr lang="es-CO" sz="4400" dirty="0">
              <a:latin typeface="Ancizar Sans" panose="020B0602040300000003" pitchFamily="34" charset="0"/>
            </a:rPr>
            <a:t>3</a:t>
          </a:r>
          <a:endParaRPr lang="en-US" sz="4400" dirty="0">
            <a:latin typeface="Ancizar Sans" panose="020B0602040300000003" pitchFamily="34" charset="0"/>
          </a:endParaRPr>
        </a:p>
      </dgm:t>
    </dgm:pt>
    <dgm:pt modelId="{2A858C37-6166-470E-A7C2-0440DC740384}" type="parTrans" cxnId="{82DCE602-6791-42BD-AAB2-30547FBD3A52}">
      <dgm:prSet/>
      <dgm:spPr/>
      <dgm:t>
        <a:bodyPr/>
        <a:lstStyle/>
        <a:p>
          <a:endParaRPr lang="en-US" sz="2400">
            <a:latin typeface="Ancizar Sans" panose="020B0602040300000003" pitchFamily="34" charset="0"/>
          </a:endParaRPr>
        </a:p>
      </dgm:t>
    </dgm:pt>
    <dgm:pt modelId="{0E8C82F1-584C-4C71-BE22-7277ACA7FEAE}" type="sibTrans" cxnId="{82DCE602-6791-42BD-AAB2-30547FBD3A52}">
      <dgm:prSet/>
      <dgm:spPr/>
      <dgm:t>
        <a:bodyPr/>
        <a:lstStyle/>
        <a:p>
          <a:endParaRPr lang="en-US" sz="2400">
            <a:latin typeface="Ancizar Sans" panose="020B0602040300000003" pitchFamily="34" charset="0"/>
          </a:endParaRPr>
        </a:p>
      </dgm:t>
    </dgm:pt>
    <dgm:pt modelId="{E45D69FB-311F-4EE3-B24D-52C34AE14C2B}" type="pres">
      <dgm:prSet presAssocID="{1A22F461-F53E-492F-ADEE-04A104CACEB5}" presName="Name0" presStyleCnt="0">
        <dgm:presLayoutVars>
          <dgm:dir/>
          <dgm:animLvl val="lvl"/>
          <dgm:resizeHandles val="exact"/>
        </dgm:presLayoutVars>
      </dgm:prSet>
      <dgm:spPr/>
    </dgm:pt>
    <dgm:pt modelId="{0633C090-8E70-4E02-BD86-2858D7AEE1C7}" type="pres">
      <dgm:prSet presAssocID="{1A22F461-F53E-492F-ADEE-04A104CACEB5}" presName="tSp" presStyleCnt="0"/>
      <dgm:spPr/>
    </dgm:pt>
    <dgm:pt modelId="{B708B7F2-C907-4862-9166-4A0DA77AE795}" type="pres">
      <dgm:prSet presAssocID="{1A22F461-F53E-492F-ADEE-04A104CACEB5}" presName="bSp" presStyleCnt="0"/>
      <dgm:spPr/>
    </dgm:pt>
    <dgm:pt modelId="{E7A471FF-CDA0-4363-A835-4FDCBA3066A2}" type="pres">
      <dgm:prSet presAssocID="{1A22F461-F53E-492F-ADEE-04A104CACEB5}" presName="process" presStyleCnt="0"/>
      <dgm:spPr/>
    </dgm:pt>
    <dgm:pt modelId="{7B9E83A6-1461-4150-B3DD-0ED943752949}" type="pres">
      <dgm:prSet presAssocID="{5A46E6B9-9099-485D-B4CC-77806839B2D7}" presName="composite1" presStyleCnt="0"/>
      <dgm:spPr/>
    </dgm:pt>
    <dgm:pt modelId="{8138F2D8-4B62-4A50-BCF0-039CB5E470C0}" type="pres">
      <dgm:prSet presAssocID="{5A46E6B9-9099-485D-B4CC-77806839B2D7}" presName="dummyNode1" presStyleLbl="node1" presStyleIdx="0" presStyleCnt="3"/>
      <dgm:spPr/>
    </dgm:pt>
    <dgm:pt modelId="{2EEC5F92-795E-4184-A724-633F918E462F}" type="pres">
      <dgm:prSet presAssocID="{5A46E6B9-9099-485D-B4CC-77806839B2D7}" presName="childNode1" presStyleLbl="bgAcc1" presStyleIdx="0" presStyleCnt="3" custScaleX="140282" custScaleY="143033" custLinFactNeighborX="-1" custLinFactNeighborY="-40230">
        <dgm:presLayoutVars>
          <dgm:bulletEnabled val="1"/>
        </dgm:presLayoutVars>
      </dgm:prSet>
      <dgm:spPr/>
    </dgm:pt>
    <dgm:pt modelId="{137D218A-FED2-4C0D-816F-2D9556001783}" type="pres">
      <dgm:prSet presAssocID="{5A46E6B9-9099-485D-B4CC-77806839B2D7}" presName="childNode1tx" presStyleLbl="bgAcc1" presStyleIdx="0" presStyleCnt="3">
        <dgm:presLayoutVars>
          <dgm:bulletEnabled val="1"/>
        </dgm:presLayoutVars>
      </dgm:prSet>
      <dgm:spPr/>
    </dgm:pt>
    <dgm:pt modelId="{C5F3BF22-9AB1-4626-84C6-ABB8C16085F6}" type="pres">
      <dgm:prSet presAssocID="{5A46E6B9-9099-485D-B4CC-77806839B2D7}" presName="parentNode1" presStyleLbl="node1" presStyleIdx="0" presStyleCnt="3" custLinFactNeighborX="-2307" custLinFactNeighborY="17200">
        <dgm:presLayoutVars>
          <dgm:chMax val="1"/>
          <dgm:bulletEnabled val="1"/>
        </dgm:presLayoutVars>
      </dgm:prSet>
      <dgm:spPr/>
    </dgm:pt>
    <dgm:pt modelId="{50908F88-0DB3-4D73-B7A0-E403BB92E95A}" type="pres">
      <dgm:prSet presAssocID="{5A46E6B9-9099-485D-B4CC-77806839B2D7}" presName="connSite1" presStyleCnt="0"/>
      <dgm:spPr/>
    </dgm:pt>
    <dgm:pt modelId="{DABBDE1F-B38B-427D-976D-04100B20BBC1}" type="pres">
      <dgm:prSet presAssocID="{7E75BE38-8D61-4E70-97CB-2EF320DB4D54}" presName="Name9" presStyleLbl="sibTrans2D1" presStyleIdx="0" presStyleCnt="2"/>
      <dgm:spPr/>
    </dgm:pt>
    <dgm:pt modelId="{7A2BF21B-4D8A-4607-8F71-874F3F1AEEE6}" type="pres">
      <dgm:prSet presAssocID="{0B186B2E-C8B1-4435-AF0F-FEEB7792A3D0}" presName="composite2" presStyleCnt="0"/>
      <dgm:spPr/>
    </dgm:pt>
    <dgm:pt modelId="{15749071-0FA9-4F38-8EB6-54300CFE6D90}" type="pres">
      <dgm:prSet presAssocID="{0B186B2E-C8B1-4435-AF0F-FEEB7792A3D0}" presName="dummyNode2" presStyleLbl="node1" presStyleIdx="0" presStyleCnt="3"/>
      <dgm:spPr/>
    </dgm:pt>
    <dgm:pt modelId="{B2C03622-C385-4FB9-A5D3-F082D94F4AD8}" type="pres">
      <dgm:prSet presAssocID="{0B186B2E-C8B1-4435-AF0F-FEEB7792A3D0}" presName="childNode2" presStyleLbl="bgAcc1" presStyleIdx="1" presStyleCnt="3" custScaleX="141223" custScaleY="140659" custLinFactNeighborX="2218" custLinFactNeighborY="-896">
        <dgm:presLayoutVars>
          <dgm:bulletEnabled val="1"/>
        </dgm:presLayoutVars>
      </dgm:prSet>
      <dgm:spPr/>
    </dgm:pt>
    <dgm:pt modelId="{E39D83C4-44D9-4EBA-B869-3FEA68A8A2DD}" type="pres">
      <dgm:prSet presAssocID="{0B186B2E-C8B1-4435-AF0F-FEEB7792A3D0}" presName="childNode2tx" presStyleLbl="bgAcc1" presStyleIdx="1" presStyleCnt="3">
        <dgm:presLayoutVars>
          <dgm:bulletEnabled val="1"/>
        </dgm:presLayoutVars>
      </dgm:prSet>
      <dgm:spPr/>
    </dgm:pt>
    <dgm:pt modelId="{8E7F6ACD-8DA7-4D27-9B5B-E31E8F202581}" type="pres">
      <dgm:prSet presAssocID="{0B186B2E-C8B1-4435-AF0F-FEEB7792A3D0}" presName="parentNode2" presStyleLbl="node1" presStyleIdx="1" presStyleCnt="3" custLinFactNeighborX="757" custLinFactNeighborY="-20938">
        <dgm:presLayoutVars>
          <dgm:chMax val="0"/>
          <dgm:bulletEnabled val="1"/>
        </dgm:presLayoutVars>
      </dgm:prSet>
      <dgm:spPr/>
    </dgm:pt>
    <dgm:pt modelId="{55CDE5DE-1612-45E5-9C6A-B174BB96FE3E}" type="pres">
      <dgm:prSet presAssocID="{0B186B2E-C8B1-4435-AF0F-FEEB7792A3D0}" presName="connSite2" presStyleCnt="0"/>
      <dgm:spPr/>
    </dgm:pt>
    <dgm:pt modelId="{863C4D79-31F5-46AF-8D35-0F11516B7A6D}" type="pres">
      <dgm:prSet presAssocID="{85CAFA9F-4BF8-4BA7-A05E-58CD2A8843FF}" presName="Name18" presStyleLbl="sibTrans2D1" presStyleIdx="1" presStyleCnt="2"/>
      <dgm:spPr/>
    </dgm:pt>
    <dgm:pt modelId="{7F179BFD-D338-46A8-842D-6DC8D1681653}" type="pres">
      <dgm:prSet presAssocID="{D93980A3-EF7C-4427-B81A-22F337F52600}" presName="composite1" presStyleCnt="0"/>
      <dgm:spPr/>
    </dgm:pt>
    <dgm:pt modelId="{A93D2424-C3B6-4D11-B757-E6991B13676B}" type="pres">
      <dgm:prSet presAssocID="{D93980A3-EF7C-4427-B81A-22F337F52600}" presName="dummyNode1" presStyleLbl="node1" presStyleIdx="1" presStyleCnt="3"/>
      <dgm:spPr/>
    </dgm:pt>
    <dgm:pt modelId="{0EF667D8-5C79-43DD-8F2F-5942BB555687}" type="pres">
      <dgm:prSet presAssocID="{D93980A3-EF7C-4427-B81A-22F337F52600}" presName="childNode1" presStyleLbl="bgAcc1" presStyleIdx="2" presStyleCnt="3" custScaleX="115491" custScaleY="131282" custLinFactNeighborX="1179" custLinFactNeighborY="-17151">
        <dgm:presLayoutVars>
          <dgm:bulletEnabled val="1"/>
        </dgm:presLayoutVars>
      </dgm:prSet>
      <dgm:spPr/>
    </dgm:pt>
    <dgm:pt modelId="{69B8CACE-5D28-4671-9143-70B5BEA9867E}" type="pres">
      <dgm:prSet presAssocID="{D93980A3-EF7C-4427-B81A-22F337F52600}" presName="childNode1tx" presStyleLbl="bgAcc1" presStyleIdx="2" presStyleCnt="3">
        <dgm:presLayoutVars>
          <dgm:bulletEnabled val="1"/>
        </dgm:presLayoutVars>
      </dgm:prSet>
      <dgm:spPr/>
    </dgm:pt>
    <dgm:pt modelId="{6C2F268B-F373-408A-8FFA-590276E859FB}" type="pres">
      <dgm:prSet presAssocID="{D93980A3-EF7C-4427-B81A-22F337F52600}" presName="parentNode1" presStyleLbl="node1" presStyleIdx="2" presStyleCnt="3" custLinFactNeighborX="-1229" custLinFactNeighborY="52968">
        <dgm:presLayoutVars>
          <dgm:chMax val="1"/>
          <dgm:bulletEnabled val="1"/>
        </dgm:presLayoutVars>
      </dgm:prSet>
      <dgm:spPr/>
    </dgm:pt>
    <dgm:pt modelId="{C9639A00-BCD9-4479-82BA-C73530C89C49}" type="pres">
      <dgm:prSet presAssocID="{D93980A3-EF7C-4427-B81A-22F337F52600}" presName="connSite1" presStyleCnt="0"/>
      <dgm:spPr/>
    </dgm:pt>
  </dgm:ptLst>
  <dgm:cxnLst>
    <dgm:cxn modelId="{82DCE602-6791-42BD-AAB2-30547FBD3A52}" srcId="{1A22F461-F53E-492F-ADEE-04A104CACEB5}" destId="{D93980A3-EF7C-4427-B81A-22F337F52600}" srcOrd="2" destOrd="0" parTransId="{2A858C37-6166-470E-A7C2-0440DC740384}" sibTransId="{0E8C82F1-584C-4C71-BE22-7277ACA7FEAE}"/>
    <dgm:cxn modelId="{E4C6941F-C0DD-4CDC-9F04-C2793DEB1DD9}" srcId="{1A22F461-F53E-492F-ADEE-04A104CACEB5}" destId="{0B186B2E-C8B1-4435-AF0F-FEEB7792A3D0}" srcOrd="1" destOrd="0" parTransId="{17E5234C-044B-4F31-8F5C-98382956A143}" sibTransId="{85CAFA9F-4BF8-4BA7-A05E-58CD2A8843FF}"/>
    <dgm:cxn modelId="{619D6060-FFEF-43A5-9DE9-964C4D87E517}" type="presOf" srcId="{B97F2326-0BDC-44CE-8F09-028B56F870E2}" destId="{2EEC5F92-795E-4184-A724-633F918E462F}" srcOrd="0" destOrd="0" presId="urn:microsoft.com/office/officeart/2005/8/layout/hProcess4"/>
    <dgm:cxn modelId="{50F05C61-8550-4DAD-AE00-11B62DC3F536}" type="presOf" srcId="{4F0022D5-94FC-4D5A-B938-294356CF7747}" destId="{0EF667D8-5C79-43DD-8F2F-5942BB555687}" srcOrd="0" destOrd="0" presId="urn:microsoft.com/office/officeart/2005/8/layout/hProcess4"/>
    <dgm:cxn modelId="{73359F58-8058-42B1-A6FE-0AFCA91D4377}" type="presOf" srcId="{5A46E6B9-9099-485D-B4CC-77806839B2D7}" destId="{C5F3BF22-9AB1-4626-84C6-ABB8C16085F6}" srcOrd="0" destOrd="0" presId="urn:microsoft.com/office/officeart/2005/8/layout/hProcess4"/>
    <dgm:cxn modelId="{A738175A-E698-4E9C-9AE1-9F67528BCBE8}" type="presOf" srcId="{7E75BE38-8D61-4E70-97CB-2EF320DB4D54}" destId="{DABBDE1F-B38B-427D-976D-04100B20BBC1}" srcOrd="0" destOrd="0" presId="urn:microsoft.com/office/officeart/2005/8/layout/hProcess4"/>
    <dgm:cxn modelId="{E9885292-8D8F-41FE-B610-D067F226AEF7}" srcId="{1A22F461-F53E-492F-ADEE-04A104CACEB5}" destId="{5A46E6B9-9099-485D-B4CC-77806839B2D7}" srcOrd="0" destOrd="0" parTransId="{3CA45BD1-3716-4978-8CB1-663525FA8F0D}" sibTransId="{7E75BE38-8D61-4E70-97CB-2EF320DB4D54}"/>
    <dgm:cxn modelId="{7CF36AA2-29DC-44B9-9E63-C6A1039A06E2}" type="presOf" srcId="{7FE6BC68-CD0B-438A-8E4F-2B795D844695}" destId="{E39D83C4-44D9-4EBA-B869-3FEA68A8A2DD}" srcOrd="1" destOrd="0" presId="urn:microsoft.com/office/officeart/2005/8/layout/hProcess4"/>
    <dgm:cxn modelId="{C67F8DA2-374A-4D16-9DB6-2BC210C26C77}" srcId="{5A46E6B9-9099-485D-B4CC-77806839B2D7}" destId="{B97F2326-0BDC-44CE-8F09-028B56F870E2}" srcOrd="0" destOrd="0" parTransId="{DF2D7C46-2DA2-43EA-867D-4B7621EA8259}" sibTransId="{F3A0058F-3872-4F04-8CAC-45B596642638}"/>
    <dgm:cxn modelId="{626357A8-2BEF-48A9-A0D5-D68B112822D2}" type="presOf" srcId="{1A22F461-F53E-492F-ADEE-04A104CACEB5}" destId="{E45D69FB-311F-4EE3-B24D-52C34AE14C2B}" srcOrd="0" destOrd="0" presId="urn:microsoft.com/office/officeart/2005/8/layout/hProcess4"/>
    <dgm:cxn modelId="{833B35AD-7670-44CB-9A53-8137DA10B58D}" type="presOf" srcId="{7FE6BC68-CD0B-438A-8E4F-2B795D844695}" destId="{B2C03622-C385-4FB9-A5D3-F082D94F4AD8}" srcOrd="0" destOrd="0" presId="urn:microsoft.com/office/officeart/2005/8/layout/hProcess4"/>
    <dgm:cxn modelId="{1CFD11BC-F7B8-4E10-AEA5-8080D6CED466}" type="presOf" srcId="{4F0022D5-94FC-4D5A-B938-294356CF7747}" destId="{69B8CACE-5D28-4671-9143-70B5BEA9867E}" srcOrd="1" destOrd="0" presId="urn:microsoft.com/office/officeart/2005/8/layout/hProcess4"/>
    <dgm:cxn modelId="{6A44FDD2-382D-43DA-8F1A-97D7D0F52986}" srcId="{D93980A3-EF7C-4427-B81A-22F337F52600}" destId="{4F0022D5-94FC-4D5A-B938-294356CF7747}" srcOrd="0" destOrd="0" parTransId="{446CD647-EBEB-42A3-A310-27A066A8CCB8}" sibTransId="{587F180B-97BE-49E0-A489-11F08CD89DFA}"/>
    <dgm:cxn modelId="{C76803D6-7F5C-42C1-9611-5B1815F2DA02}" type="presOf" srcId="{B97F2326-0BDC-44CE-8F09-028B56F870E2}" destId="{137D218A-FED2-4C0D-816F-2D9556001783}" srcOrd="1" destOrd="0" presId="urn:microsoft.com/office/officeart/2005/8/layout/hProcess4"/>
    <dgm:cxn modelId="{D6C0B3D8-C9EA-4AC9-A936-FE2A407E403E}" type="presOf" srcId="{0B186B2E-C8B1-4435-AF0F-FEEB7792A3D0}" destId="{8E7F6ACD-8DA7-4D27-9B5B-E31E8F202581}" srcOrd="0" destOrd="0" presId="urn:microsoft.com/office/officeart/2005/8/layout/hProcess4"/>
    <dgm:cxn modelId="{D4F32DE9-FAA3-4E32-9B23-D3D940EA6708}" type="presOf" srcId="{D93980A3-EF7C-4427-B81A-22F337F52600}" destId="{6C2F268B-F373-408A-8FFA-590276E859FB}" srcOrd="0" destOrd="0" presId="urn:microsoft.com/office/officeart/2005/8/layout/hProcess4"/>
    <dgm:cxn modelId="{57698AEC-1F39-4F87-B33A-2FDEFDEE4510}" srcId="{0B186B2E-C8B1-4435-AF0F-FEEB7792A3D0}" destId="{7FE6BC68-CD0B-438A-8E4F-2B795D844695}" srcOrd="0" destOrd="0" parTransId="{745F40F6-13B8-4FEB-9DBF-1E285374F722}" sibTransId="{1E505F1A-80B6-484B-8001-C11BFF367580}"/>
    <dgm:cxn modelId="{5BB447F8-B8E2-430D-8A8B-B1FEFAE143A1}" type="presOf" srcId="{85CAFA9F-4BF8-4BA7-A05E-58CD2A8843FF}" destId="{863C4D79-31F5-46AF-8D35-0F11516B7A6D}" srcOrd="0" destOrd="0" presId="urn:microsoft.com/office/officeart/2005/8/layout/hProcess4"/>
    <dgm:cxn modelId="{053EF92C-B027-4052-8E46-5BE6D3C0D4AE}" type="presParOf" srcId="{E45D69FB-311F-4EE3-B24D-52C34AE14C2B}" destId="{0633C090-8E70-4E02-BD86-2858D7AEE1C7}" srcOrd="0" destOrd="0" presId="urn:microsoft.com/office/officeart/2005/8/layout/hProcess4"/>
    <dgm:cxn modelId="{C4035968-B62E-4295-BF5F-317178F200E2}" type="presParOf" srcId="{E45D69FB-311F-4EE3-B24D-52C34AE14C2B}" destId="{B708B7F2-C907-4862-9166-4A0DA77AE795}" srcOrd="1" destOrd="0" presId="urn:microsoft.com/office/officeart/2005/8/layout/hProcess4"/>
    <dgm:cxn modelId="{5D0F940C-B3AA-48A2-BFD5-52C09658DEAC}" type="presParOf" srcId="{E45D69FB-311F-4EE3-B24D-52C34AE14C2B}" destId="{E7A471FF-CDA0-4363-A835-4FDCBA3066A2}" srcOrd="2" destOrd="0" presId="urn:microsoft.com/office/officeart/2005/8/layout/hProcess4"/>
    <dgm:cxn modelId="{C46CA310-EB33-4787-92AE-AF7D7083CE6A}" type="presParOf" srcId="{E7A471FF-CDA0-4363-A835-4FDCBA3066A2}" destId="{7B9E83A6-1461-4150-B3DD-0ED943752949}" srcOrd="0" destOrd="0" presId="urn:microsoft.com/office/officeart/2005/8/layout/hProcess4"/>
    <dgm:cxn modelId="{5DBE983B-59F5-4CEC-8667-282037D8416B}" type="presParOf" srcId="{7B9E83A6-1461-4150-B3DD-0ED943752949}" destId="{8138F2D8-4B62-4A50-BCF0-039CB5E470C0}" srcOrd="0" destOrd="0" presId="urn:microsoft.com/office/officeart/2005/8/layout/hProcess4"/>
    <dgm:cxn modelId="{1FC0F65F-EAD9-4E10-AA5E-733E334BA116}" type="presParOf" srcId="{7B9E83A6-1461-4150-B3DD-0ED943752949}" destId="{2EEC5F92-795E-4184-A724-633F918E462F}" srcOrd="1" destOrd="0" presId="urn:microsoft.com/office/officeart/2005/8/layout/hProcess4"/>
    <dgm:cxn modelId="{0D868AF4-C0E5-4E61-A76A-F5EBADF7AC4B}" type="presParOf" srcId="{7B9E83A6-1461-4150-B3DD-0ED943752949}" destId="{137D218A-FED2-4C0D-816F-2D9556001783}" srcOrd="2" destOrd="0" presId="urn:microsoft.com/office/officeart/2005/8/layout/hProcess4"/>
    <dgm:cxn modelId="{64DE86B7-CA99-48DD-8B22-B789E70EAC97}" type="presParOf" srcId="{7B9E83A6-1461-4150-B3DD-0ED943752949}" destId="{C5F3BF22-9AB1-4626-84C6-ABB8C16085F6}" srcOrd="3" destOrd="0" presId="urn:microsoft.com/office/officeart/2005/8/layout/hProcess4"/>
    <dgm:cxn modelId="{DC98DF81-D05F-4D7B-984B-915C80417E03}" type="presParOf" srcId="{7B9E83A6-1461-4150-B3DD-0ED943752949}" destId="{50908F88-0DB3-4D73-B7A0-E403BB92E95A}" srcOrd="4" destOrd="0" presId="urn:microsoft.com/office/officeart/2005/8/layout/hProcess4"/>
    <dgm:cxn modelId="{1C107179-9072-451B-A724-A19C45A2399A}" type="presParOf" srcId="{E7A471FF-CDA0-4363-A835-4FDCBA3066A2}" destId="{DABBDE1F-B38B-427D-976D-04100B20BBC1}" srcOrd="1" destOrd="0" presId="urn:microsoft.com/office/officeart/2005/8/layout/hProcess4"/>
    <dgm:cxn modelId="{DC78B6DB-C3F0-4A13-9D95-4E6A37DB9B80}" type="presParOf" srcId="{E7A471FF-CDA0-4363-A835-4FDCBA3066A2}" destId="{7A2BF21B-4D8A-4607-8F71-874F3F1AEEE6}" srcOrd="2" destOrd="0" presId="urn:microsoft.com/office/officeart/2005/8/layout/hProcess4"/>
    <dgm:cxn modelId="{3AF666E5-3DE4-4584-9821-96D805D18BAC}" type="presParOf" srcId="{7A2BF21B-4D8A-4607-8F71-874F3F1AEEE6}" destId="{15749071-0FA9-4F38-8EB6-54300CFE6D90}" srcOrd="0" destOrd="0" presId="urn:microsoft.com/office/officeart/2005/8/layout/hProcess4"/>
    <dgm:cxn modelId="{FE1D478D-99E0-407B-A3D0-6B0BF3A0C776}" type="presParOf" srcId="{7A2BF21B-4D8A-4607-8F71-874F3F1AEEE6}" destId="{B2C03622-C385-4FB9-A5D3-F082D94F4AD8}" srcOrd="1" destOrd="0" presId="urn:microsoft.com/office/officeart/2005/8/layout/hProcess4"/>
    <dgm:cxn modelId="{964F53B4-7A11-4B27-86DB-00D87F6443AE}" type="presParOf" srcId="{7A2BF21B-4D8A-4607-8F71-874F3F1AEEE6}" destId="{E39D83C4-44D9-4EBA-B869-3FEA68A8A2DD}" srcOrd="2" destOrd="0" presId="urn:microsoft.com/office/officeart/2005/8/layout/hProcess4"/>
    <dgm:cxn modelId="{CB43D9AF-6AFF-4B1B-B899-FE2A636ADC5B}" type="presParOf" srcId="{7A2BF21B-4D8A-4607-8F71-874F3F1AEEE6}" destId="{8E7F6ACD-8DA7-4D27-9B5B-E31E8F202581}" srcOrd="3" destOrd="0" presId="urn:microsoft.com/office/officeart/2005/8/layout/hProcess4"/>
    <dgm:cxn modelId="{107AB717-5D62-49A2-91C7-0D2742FCFAD4}" type="presParOf" srcId="{7A2BF21B-4D8A-4607-8F71-874F3F1AEEE6}" destId="{55CDE5DE-1612-45E5-9C6A-B174BB96FE3E}" srcOrd="4" destOrd="0" presId="urn:microsoft.com/office/officeart/2005/8/layout/hProcess4"/>
    <dgm:cxn modelId="{7AD727DA-3291-4D87-9948-F15B622682B1}" type="presParOf" srcId="{E7A471FF-CDA0-4363-A835-4FDCBA3066A2}" destId="{863C4D79-31F5-46AF-8D35-0F11516B7A6D}" srcOrd="3" destOrd="0" presId="urn:microsoft.com/office/officeart/2005/8/layout/hProcess4"/>
    <dgm:cxn modelId="{AA9A7D97-2F4F-4195-8E48-17FE5B0EE1FD}" type="presParOf" srcId="{E7A471FF-CDA0-4363-A835-4FDCBA3066A2}" destId="{7F179BFD-D338-46A8-842D-6DC8D1681653}" srcOrd="4" destOrd="0" presId="urn:microsoft.com/office/officeart/2005/8/layout/hProcess4"/>
    <dgm:cxn modelId="{2D9AB9FD-1486-4678-A0F0-963F42DE3C09}" type="presParOf" srcId="{7F179BFD-D338-46A8-842D-6DC8D1681653}" destId="{A93D2424-C3B6-4D11-B757-E6991B13676B}" srcOrd="0" destOrd="0" presId="urn:microsoft.com/office/officeart/2005/8/layout/hProcess4"/>
    <dgm:cxn modelId="{FF348F86-ABB3-4DC2-BF11-8D4EE7D98D18}" type="presParOf" srcId="{7F179BFD-D338-46A8-842D-6DC8D1681653}" destId="{0EF667D8-5C79-43DD-8F2F-5942BB555687}" srcOrd="1" destOrd="0" presId="urn:microsoft.com/office/officeart/2005/8/layout/hProcess4"/>
    <dgm:cxn modelId="{4C36255B-0103-4D15-8522-0AB798C93A2B}" type="presParOf" srcId="{7F179BFD-D338-46A8-842D-6DC8D1681653}" destId="{69B8CACE-5D28-4671-9143-70B5BEA9867E}" srcOrd="2" destOrd="0" presId="urn:microsoft.com/office/officeart/2005/8/layout/hProcess4"/>
    <dgm:cxn modelId="{E389834D-CA04-4CD0-ABF7-47355FEFBE2D}" type="presParOf" srcId="{7F179BFD-D338-46A8-842D-6DC8D1681653}" destId="{6C2F268B-F373-408A-8FFA-590276E859FB}" srcOrd="3" destOrd="0" presId="urn:microsoft.com/office/officeart/2005/8/layout/hProcess4"/>
    <dgm:cxn modelId="{0144F055-9D62-4857-8230-F446DDE11283}" type="presParOf" srcId="{7F179BFD-D338-46A8-842D-6DC8D1681653}" destId="{C9639A00-BCD9-4479-82BA-C73530C89C4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22F461-F53E-492F-ADEE-04A104CACEB5}" type="doc">
      <dgm:prSet loTypeId="urn:microsoft.com/office/officeart/2005/8/layout/hProcess4" loCatId="process" qsTypeId="urn:microsoft.com/office/officeart/2005/8/quickstyle/simple1" qsCatId="simple" csTypeId="urn:microsoft.com/office/officeart/2005/8/colors/colorful5" csCatId="colorful" phldr="1"/>
      <dgm:spPr/>
      <dgm:t>
        <a:bodyPr/>
        <a:lstStyle/>
        <a:p>
          <a:endParaRPr lang="en-US"/>
        </a:p>
      </dgm:t>
    </dgm:pt>
    <dgm:pt modelId="{27AB9BE5-AB69-4D9E-8485-AA6B82265449}">
      <dgm:prSet phldrT="[Texto]" custT="1"/>
      <dgm:spPr/>
      <dgm:t>
        <a:bodyPr/>
        <a:lstStyle/>
        <a:p>
          <a:r>
            <a:rPr lang="es-CO" sz="4400" dirty="0">
              <a:latin typeface="Ancizar Sans" panose="020B0602040300000003" pitchFamily="34" charset="0"/>
            </a:rPr>
            <a:t>4</a:t>
          </a:r>
          <a:endParaRPr lang="en-US" sz="4400" dirty="0">
            <a:latin typeface="Ancizar Sans" panose="020B0602040300000003" pitchFamily="34" charset="0"/>
          </a:endParaRPr>
        </a:p>
      </dgm:t>
    </dgm:pt>
    <dgm:pt modelId="{33374101-F58B-42E2-A37A-18F8825B9B55}" type="parTrans" cxnId="{BE7F92FD-3082-47BF-8625-4AC475AAAF1F}">
      <dgm:prSet/>
      <dgm:spPr/>
      <dgm:t>
        <a:bodyPr/>
        <a:lstStyle/>
        <a:p>
          <a:endParaRPr lang="en-US" sz="2400">
            <a:latin typeface="Ancizar Sans" panose="020B0602040300000003" pitchFamily="34" charset="0"/>
          </a:endParaRPr>
        </a:p>
      </dgm:t>
    </dgm:pt>
    <dgm:pt modelId="{11B312CD-5B39-4CFB-B73C-B45BB815AD36}" type="sibTrans" cxnId="{BE7F92FD-3082-47BF-8625-4AC475AAAF1F}">
      <dgm:prSet/>
      <dgm:spPr/>
      <dgm:t>
        <a:bodyPr/>
        <a:lstStyle/>
        <a:p>
          <a:endParaRPr lang="en-US" sz="2400">
            <a:latin typeface="Ancizar Sans" panose="020B0602040300000003" pitchFamily="34" charset="0"/>
          </a:endParaRPr>
        </a:p>
      </dgm:t>
    </dgm:pt>
    <dgm:pt modelId="{5CE67E40-B7C3-4280-9CF6-89BAEF132EE9}">
      <dgm:prSet phldrT="[Texto]" custT="1"/>
      <dgm:spPr/>
      <dgm:t>
        <a:bodyPr/>
        <a:lstStyle/>
        <a:p>
          <a:r>
            <a:rPr lang="es-ES" sz="1800" b="0" i="0" dirty="0">
              <a:latin typeface="Ancizar Sans" panose="020B0602040300000003" pitchFamily="34" charset="0"/>
            </a:rPr>
            <a:t>Los estudiantes discuten con su director(a) o codirector(a) como atender los comentarios o las sugerencias que reciban por parte del profesor evaluador.</a:t>
          </a:r>
          <a:endParaRPr lang="en-US" sz="1800" dirty="0">
            <a:latin typeface="Ancizar Sans" panose="020B0602040300000003" pitchFamily="34" charset="0"/>
          </a:endParaRPr>
        </a:p>
      </dgm:t>
    </dgm:pt>
    <dgm:pt modelId="{C6A4BA06-FEB0-417D-B25F-F756FCA8F50D}" type="parTrans" cxnId="{600C5746-D4C9-4B9F-BFF0-C6420271C0E6}">
      <dgm:prSet/>
      <dgm:spPr/>
      <dgm:t>
        <a:bodyPr/>
        <a:lstStyle/>
        <a:p>
          <a:endParaRPr lang="en-US" sz="2400">
            <a:latin typeface="Ancizar Sans" panose="020B0602040300000003" pitchFamily="34" charset="0"/>
          </a:endParaRPr>
        </a:p>
      </dgm:t>
    </dgm:pt>
    <dgm:pt modelId="{552BA46A-E5CC-42BB-BADA-1BDD08C41940}" type="sibTrans" cxnId="{600C5746-D4C9-4B9F-BFF0-C6420271C0E6}">
      <dgm:prSet/>
      <dgm:spPr/>
      <dgm:t>
        <a:bodyPr/>
        <a:lstStyle/>
        <a:p>
          <a:endParaRPr lang="en-US" sz="2400">
            <a:latin typeface="Ancizar Sans" panose="020B0602040300000003" pitchFamily="34" charset="0"/>
          </a:endParaRPr>
        </a:p>
      </dgm:t>
    </dgm:pt>
    <dgm:pt modelId="{66B71772-065D-4C56-BC81-062F986F07A1}">
      <dgm:prSet phldrT="[Texto]" custT="1"/>
      <dgm:spPr/>
      <dgm:t>
        <a:bodyPr/>
        <a:lstStyle/>
        <a:p>
          <a:r>
            <a:rPr lang="es-CO" sz="3600" dirty="0">
              <a:latin typeface="Ancizar Sans" panose="020B0602040300000003" pitchFamily="34" charset="0"/>
            </a:rPr>
            <a:t>5</a:t>
          </a:r>
          <a:endParaRPr lang="en-US" sz="3600" dirty="0">
            <a:latin typeface="Ancizar Sans" panose="020B0602040300000003" pitchFamily="34" charset="0"/>
          </a:endParaRPr>
        </a:p>
      </dgm:t>
    </dgm:pt>
    <dgm:pt modelId="{79F26302-AED9-4F12-BAA8-C16A6F9AE3E2}" type="parTrans" cxnId="{3069CBCA-4D7E-4CDA-A537-0DE81FECEA4C}">
      <dgm:prSet/>
      <dgm:spPr/>
      <dgm:t>
        <a:bodyPr/>
        <a:lstStyle/>
        <a:p>
          <a:endParaRPr lang="en-US" sz="2400">
            <a:latin typeface="Ancizar Sans" panose="020B0602040300000003" pitchFamily="34" charset="0"/>
          </a:endParaRPr>
        </a:p>
      </dgm:t>
    </dgm:pt>
    <dgm:pt modelId="{3508C8EF-5E95-48A8-8174-463BF82A2358}" type="sibTrans" cxnId="{3069CBCA-4D7E-4CDA-A537-0DE81FECEA4C}">
      <dgm:prSet/>
      <dgm:spPr/>
      <dgm:t>
        <a:bodyPr/>
        <a:lstStyle/>
        <a:p>
          <a:endParaRPr lang="en-US" sz="2400">
            <a:latin typeface="Ancizar Sans" panose="020B0602040300000003" pitchFamily="34" charset="0"/>
          </a:endParaRPr>
        </a:p>
      </dgm:t>
    </dgm:pt>
    <dgm:pt modelId="{E9144535-8A7C-4D01-A410-BAC5891E2213}">
      <dgm:prSet phldrT="[Texto]" custT="1"/>
      <dgm:spPr/>
      <dgm:t>
        <a:bodyPr/>
        <a:lstStyle/>
        <a:p>
          <a:r>
            <a:rPr lang="es-ES" sz="1800" b="0" i="0" dirty="0">
              <a:latin typeface="Ancizar Sans" panose="020B0602040300000003" pitchFamily="34" charset="0"/>
            </a:rPr>
            <a:t>Se radica la versión final del proyecto /propuesta con aval de director/codirector mediante formulario de el facultad antes de finalizar la </a:t>
          </a:r>
          <a:r>
            <a:rPr lang="es-ES" sz="1800" b="1" i="0" dirty="0">
              <a:latin typeface="Ancizar Sans" panose="020B0602040300000003" pitchFamily="34" charset="0"/>
            </a:rPr>
            <a:t>semana 16</a:t>
          </a:r>
          <a:r>
            <a:rPr lang="es-ES" sz="1800" b="0" i="0" dirty="0">
              <a:latin typeface="Ancizar Sans" panose="020B0602040300000003" pitchFamily="34" charset="0"/>
            </a:rPr>
            <a:t>.</a:t>
          </a:r>
          <a:endParaRPr lang="en-US" sz="1800" dirty="0">
            <a:latin typeface="Ancizar Sans" panose="020B0602040300000003" pitchFamily="34" charset="0"/>
          </a:endParaRPr>
        </a:p>
      </dgm:t>
    </dgm:pt>
    <dgm:pt modelId="{5E8BBE47-0841-4449-9986-B60824626708}" type="parTrans" cxnId="{65ADD177-1A63-4E8C-8AEE-3CD23E48981B}">
      <dgm:prSet/>
      <dgm:spPr/>
      <dgm:t>
        <a:bodyPr/>
        <a:lstStyle/>
        <a:p>
          <a:endParaRPr lang="en-US" sz="2400">
            <a:latin typeface="Ancizar Sans" panose="020B0602040300000003" pitchFamily="34" charset="0"/>
          </a:endParaRPr>
        </a:p>
      </dgm:t>
    </dgm:pt>
    <dgm:pt modelId="{C932951E-FC1F-4BD2-8F61-9B2CAEA46AC0}" type="sibTrans" cxnId="{65ADD177-1A63-4E8C-8AEE-3CD23E48981B}">
      <dgm:prSet/>
      <dgm:spPr/>
      <dgm:t>
        <a:bodyPr/>
        <a:lstStyle/>
        <a:p>
          <a:endParaRPr lang="en-US" sz="2400">
            <a:latin typeface="Ancizar Sans" panose="020B0602040300000003" pitchFamily="34" charset="0"/>
          </a:endParaRPr>
        </a:p>
      </dgm:t>
    </dgm:pt>
    <dgm:pt modelId="{E45D69FB-311F-4EE3-B24D-52C34AE14C2B}" type="pres">
      <dgm:prSet presAssocID="{1A22F461-F53E-492F-ADEE-04A104CACEB5}" presName="Name0" presStyleCnt="0">
        <dgm:presLayoutVars>
          <dgm:dir/>
          <dgm:animLvl val="lvl"/>
          <dgm:resizeHandles val="exact"/>
        </dgm:presLayoutVars>
      </dgm:prSet>
      <dgm:spPr/>
    </dgm:pt>
    <dgm:pt modelId="{0633C090-8E70-4E02-BD86-2858D7AEE1C7}" type="pres">
      <dgm:prSet presAssocID="{1A22F461-F53E-492F-ADEE-04A104CACEB5}" presName="tSp" presStyleCnt="0"/>
      <dgm:spPr/>
    </dgm:pt>
    <dgm:pt modelId="{B708B7F2-C907-4862-9166-4A0DA77AE795}" type="pres">
      <dgm:prSet presAssocID="{1A22F461-F53E-492F-ADEE-04A104CACEB5}" presName="bSp" presStyleCnt="0"/>
      <dgm:spPr/>
    </dgm:pt>
    <dgm:pt modelId="{E7A471FF-CDA0-4363-A835-4FDCBA3066A2}" type="pres">
      <dgm:prSet presAssocID="{1A22F461-F53E-492F-ADEE-04A104CACEB5}" presName="process" presStyleCnt="0"/>
      <dgm:spPr/>
    </dgm:pt>
    <dgm:pt modelId="{501DD439-1B47-4929-A816-2F798A7B5F9E}" type="pres">
      <dgm:prSet presAssocID="{27AB9BE5-AB69-4D9E-8485-AA6B82265449}" presName="composite1" presStyleCnt="0"/>
      <dgm:spPr/>
    </dgm:pt>
    <dgm:pt modelId="{E5EC1C03-F4B9-4240-9FD9-D1D6E2A0B8CC}" type="pres">
      <dgm:prSet presAssocID="{27AB9BE5-AB69-4D9E-8485-AA6B82265449}" presName="dummyNode1" presStyleLbl="node1" presStyleIdx="0" presStyleCnt="2"/>
      <dgm:spPr/>
    </dgm:pt>
    <dgm:pt modelId="{4A810272-8220-41FA-89AA-F93B681A04F9}" type="pres">
      <dgm:prSet presAssocID="{27AB9BE5-AB69-4D9E-8485-AA6B82265449}" presName="childNode1" presStyleLbl="bgAcc1" presStyleIdx="0" presStyleCnt="2" custLinFactNeighborX="546" custLinFactNeighborY="-12574">
        <dgm:presLayoutVars>
          <dgm:bulletEnabled val="1"/>
        </dgm:presLayoutVars>
      </dgm:prSet>
      <dgm:spPr/>
    </dgm:pt>
    <dgm:pt modelId="{EA0CCA8A-1EB7-44A5-B009-3AFD30547BEE}" type="pres">
      <dgm:prSet presAssocID="{27AB9BE5-AB69-4D9E-8485-AA6B82265449}" presName="childNode1tx" presStyleLbl="bgAcc1" presStyleIdx="0" presStyleCnt="2">
        <dgm:presLayoutVars>
          <dgm:bulletEnabled val="1"/>
        </dgm:presLayoutVars>
      </dgm:prSet>
      <dgm:spPr/>
    </dgm:pt>
    <dgm:pt modelId="{79D92377-A835-4BAB-A393-9CEC3025307F}" type="pres">
      <dgm:prSet presAssocID="{27AB9BE5-AB69-4D9E-8485-AA6B82265449}" presName="parentNode1" presStyleLbl="node1" presStyleIdx="0" presStyleCnt="2">
        <dgm:presLayoutVars>
          <dgm:chMax val="1"/>
          <dgm:bulletEnabled val="1"/>
        </dgm:presLayoutVars>
      </dgm:prSet>
      <dgm:spPr/>
    </dgm:pt>
    <dgm:pt modelId="{A7980415-0FA5-43C9-B016-4F25CD9AF1EA}" type="pres">
      <dgm:prSet presAssocID="{27AB9BE5-AB69-4D9E-8485-AA6B82265449}" presName="connSite1" presStyleCnt="0"/>
      <dgm:spPr/>
    </dgm:pt>
    <dgm:pt modelId="{B22E50A9-77D7-4228-ACB5-337653C6B2A1}" type="pres">
      <dgm:prSet presAssocID="{11B312CD-5B39-4CFB-B73C-B45BB815AD36}" presName="Name9" presStyleLbl="sibTrans2D1" presStyleIdx="0" presStyleCnt="1" custAng="21082713" custScaleX="104099" custLinFactNeighborY="-5988"/>
      <dgm:spPr/>
    </dgm:pt>
    <dgm:pt modelId="{891BB399-8E91-4E71-BAD8-3CF8E26D9DC1}" type="pres">
      <dgm:prSet presAssocID="{66B71772-065D-4C56-BC81-062F986F07A1}" presName="composite2" presStyleCnt="0"/>
      <dgm:spPr/>
    </dgm:pt>
    <dgm:pt modelId="{BC84B5E6-9C9D-4658-BBF3-B99CB66FF0D8}" type="pres">
      <dgm:prSet presAssocID="{66B71772-065D-4C56-BC81-062F986F07A1}" presName="dummyNode2" presStyleLbl="node1" presStyleIdx="0" presStyleCnt="2"/>
      <dgm:spPr/>
    </dgm:pt>
    <dgm:pt modelId="{F3BD8048-A8BF-422E-9B0B-86E43FDE1580}" type="pres">
      <dgm:prSet presAssocID="{66B71772-065D-4C56-BC81-062F986F07A1}" presName="childNode2" presStyleLbl="bgAcc1" presStyleIdx="1" presStyleCnt="2" custScaleY="111816">
        <dgm:presLayoutVars>
          <dgm:bulletEnabled val="1"/>
        </dgm:presLayoutVars>
      </dgm:prSet>
      <dgm:spPr/>
    </dgm:pt>
    <dgm:pt modelId="{7E8FEC6C-B62A-48C5-8BAD-BBF7DC17C606}" type="pres">
      <dgm:prSet presAssocID="{66B71772-065D-4C56-BC81-062F986F07A1}" presName="childNode2tx" presStyleLbl="bgAcc1" presStyleIdx="1" presStyleCnt="2">
        <dgm:presLayoutVars>
          <dgm:bulletEnabled val="1"/>
        </dgm:presLayoutVars>
      </dgm:prSet>
      <dgm:spPr/>
    </dgm:pt>
    <dgm:pt modelId="{6A14912B-4BCA-4FA4-A16F-080EF6A9FC67}" type="pres">
      <dgm:prSet presAssocID="{66B71772-065D-4C56-BC81-062F986F07A1}" presName="parentNode2" presStyleLbl="node1" presStyleIdx="1" presStyleCnt="2">
        <dgm:presLayoutVars>
          <dgm:chMax val="0"/>
          <dgm:bulletEnabled val="1"/>
        </dgm:presLayoutVars>
      </dgm:prSet>
      <dgm:spPr/>
    </dgm:pt>
    <dgm:pt modelId="{155CC8CF-92A0-485B-A583-0A69C0C230F5}" type="pres">
      <dgm:prSet presAssocID="{66B71772-065D-4C56-BC81-062F986F07A1}" presName="connSite2" presStyleCnt="0"/>
      <dgm:spPr/>
    </dgm:pt>
  </dgm:ptLst>
  <dgm:cxnLst>
    <dgm:cxn modelId="{6E061D38-6185-4FCB-BF23-CA708687FF69}" type="presOf" srcId="{11B312CD-5B39-4CFB-B73C-B45BB815AD36}" destId="{B22E50A9-77D7-4228-ACB5-337653C6B2A1}" srcOrd="0" destOrd="0" presId="urn:microsoft.com/office/officeart/2005/8/layout/hProcess4"/>
    <dgm:cxn modelId="{600C5746-D4C9-4B9F-BFF0-C6420271C0E6}" srcId="{27AB9BE5-AB69-4D9E-8485-AA6B82265449}" destId="{5CE67E40-B7C3-4280-9CF6-89BAEF132EE9}" srcOrd="0" destOrd="0" parTransId="{C6A4BA06-FEB0-417D-B25F-F756FCA8F50D}" sibTransId="{552BA46A-E5CC-42BB-BADA-1BDD08C41940}"/>
    <dgm:cxn modelId="{65ADD177-1A63-4E8C-8AEE-3CD23E48981B}" srcId="{66B71772-065D-4C56-BC81-062F986F07A1}" destId="{E9144535-8A7C-4D01-A410-BAC5891E2213}" srcOrd="0" destOrd="0" parTransId="{5E8BBE47-0841-4449-9986-B60824626708}" sibTransId="{C932951E-FC1F-4BD2-8F61-9B2CAEA46AC0}"/>
    <dgm:cxn modelId="{01FB5C9B-E47A-4AE1-8442-0400F48688F4}" type="presOf" srcId="{5CE67E40-B7C3-4280-9CF6-89BAEF132EE9}" destId="{4A810272-8220-41FA-89AA-F93B681A04F9}" srcOrd="0" destOrd="0" presId="urn:microsoft.com/office/officeart/2005/8/layout/hProcess4"/>
    <dgm:cxn modelId="{626357A8-2BEF-48A9-A0D5-D68B112822D2}" type="presOf" srcId="{1A22F461-F53E-492F-ADEE-04A104CACEB5}" destId="{E45D69FB-311F-4EE3-B24D-52C34AE14C2B}" srcOrd="0" destOrd="0" presId="urn:microsoft.com/office/officeart/2005/8/layout/hProcess4"/>
    <dgm:cxn modelId="{40D432BD-30D9-48B3-AF7C-7DDF5021FBA3}" type="presOf" srcId="{E9144535-8A7C-4D01-A410-BAC5891E2213}" destId="{F3BD8048-A8BF-422E-9B0B-86E43FDE1580}" srcOrd="0" destOrd="0" presId="urn:microsoft.com/office/officeart/2005/8/layout/hProcess4"/>
    <dgm:cxn modelId="{2D130ABF-5A24-4164-AF23-F514381433DD}" type="presOf" srcId="{27AB9BE5-AB69-4D9E-8485-AA6B82265449}" destId="{79D92377-A835-4BAB-A393-9CEC3025307F}" srcOrd="0" destOrd="0" presId="urn:microsoft.com/office/officeart/2005/8/layout/hProcess4"/>
    <dgm:cxn modelId="{643ADCC8-65AD-4A65-AB70-9081ED837010}" type="presOf" srcId="{E9144535-8A7C-4D01-A410-BAC5891E2213}" destId="{7E8FEC6C-B62A-48C5-8BAD-BBF7DC17C606}" srcOrd="1" destOrd="0" presId="urn:microsoft.com/office/officeart/2005/8/layout/hProcess4"/>
    <dgm:cxn modelId="{3069CBCA-4D7E-4CDA-A537-0DE81FECEA4C}" srcId="{1A22F461-F53E-492F-ADEE-04A104CACEB5}" destId="{66B71772-065D-4C56-BC81-062F986F07A1}" srcOrd="1" destOrd="0" parTransId="{79F26302-AED9-4F12-BAA8-C16A6F9AE3E2}" sibTransId="{3508C8EF-5E95-48A8-8174-463BF82A2358}"/>
    <dgm:cxn modelId="{D5EAD7CF-7A46-476A-BD20-CC9B31F769CA}" type="presOf" srcId="{66B71772-065D-4C56-BC81-062F986F07A1}" destId="{6A14912B-4BCA-4FA4-A16F-080EF6A9FC67}" srcOrd="0" destOrd="0" presId="urn:microsoft.com/office/officeart/2005/8/layout/hProcess4"/>
    <dgm:cxn modelId="{652D0ADD-BDA0-44EF-B5C5-9EB9577DC64D}" type="presOf" srcId="{5CE67E40-B7C3-4280-9CF6-89BAEF132EE9}" destId="{EA0CCA8A-1EB7-44A5-B009-3AFD30547BEE}" srcOrd="1" destOrd="0" presId="urn:microsoft.com/office/officeart/2005/8/layout/hProcess4"/>
    <dgm:cxn modelId="{BE7F92FD-3082-47BF-8625-4AC475AAAF1F}" srcId="{1A22F461-F53E-492F-ADEE-04A104CACEB5}" destId="{27AB9BE5-AB69-4D9E-8485-AA6B82265449}" srcOrd="0" destOrd="0" parTransId="{33374101-F58B-42E2-A37A-18F8825B9B55}" sibTransId="{11B312CD-5B39-4CFB-B73C-B45BB815AD36}"/>
    <dgm:cxn modelId="{053EF92C-B027-4052-8E46-5BE6D3C0D4AE}" type="presParOf" srcId="{E45D69FB-311F-4EE3-B24D-52C34AE14C2B}" destId="{0633C090-8E70-4E02-BD86-2858D7AEE1C7}" srcOrd="0" destOrd="0" presId="urn:microsoft.com/office/officeart/2005/8/layout/hProcess4"/>
    <dgm:cxn modelId="{C4035968-B62E-4295-BF5F-317178F200E2}" type="presParOf" srcId="{E45D69FB-311F-4EE3-B24D-52C34AE14C2B}" destId="{B708B7F2-C907-4862-9166-4A0DA77AE795}" srcOrd="1" destOrd="0" presId="urn:microsoft.com/office/officeart/2005/8/layout/hProcess4"/>
    <dgm:cxn modelId="{5D0F940C-B3AA-48A2-BFD5-52C09658DEAC}" type="presParOf" srcId="{E45D69FB-311F-4EE3-B24D-52C34AE14C2B}" destId="{E7A471FF-CDA0-4363-A835-4FDCBA3066A2}" srcOrd="2" destOrd="0" presId="urn:microsoft.com/office/officeart/2005/8/layout/hProcess4"/>
    <dgm:cxn modelId="{6525DA51-0C46-4271-AB9D-E0614F575A16}" type="presParOf" srcId="{E7A471FF-CDA0-4363-A835-4FDCBA3066A2}" destId="{501DD439-1B47-4929-A816-2F798A7B5F9E}" srcOrd="0" destOrd="0" presId="urn:microsoft.com/office/officeart/2005/8/layout/hProcess4"/>
    <dgm:cxn modelId="{E08C5336-AAD0-427B-8B5B-8874DDA5D3FF}" type="presParOf" srcId="{501DD439-1B47-4929-A816-2F798A7B5F9E}" destId="{E5EC1C03-F4B9-4240-9FD9-D1D6E2A0B8CC}" srcOrd="0" destOrd="0" presId="urn:microsoft.com/office/officeart/2005/8/layout/hProcess4"/>
    <dgm:cxn modelId="{34D50089-D36A-43B1-9ED1-54B68027968D}" type="presParOf" srcId="{501DD439-1B47-4929-A816-2F798A7B5F9E}" destId="{4A810272-8220-41FA-89AA-F93B681A04F9}" srcOrd="1" destOrd="0" presId="urn:microsoft.com/office/officeart/2005/8/layout/hProcess4"/>
    <dgm:cxn modelId="{158DF604-B9B0-4AA6-8B56-5358DC7B2DC7}" type="presParOf" srcId="{501DD439-1B47-4929-A816-2F798A7B5F9E}" destId="{EA0CCA8A-1EB7-44A5-B009-3AFD30547BEE}" srcOrd="2" destOrd="0" presId="urn:microsoft.com/office/officeart/2005/8/layout/hProcess4"/>
    <dgm:cxn modelId="{94844B1A-3656-46B9-92CC-9CB987508D82}" type="presParOf" srcId="{501DD439-1B47-4929-A816-2F798A7B5F9E}" destId="{79D92377-A835-4BAB-A393-9CEC3025307F}" srcOrd="3" destOrd="0" presId="urn:microsoft.com/office/officeart/2005/8/layout/hProcess4"/>
    <dgm:cxn modelId="{9BCF57B6-CB1D-4BC2-8956-8AF8E2A9D6A2}" type="presParOf" srcId="{501DD439-1B47-4929-A816-2F798A7B5F9E}" destId="{A7980415-0FA5-43C9-B016-4F25CD9AF1EA}" srcOrd="4" destOrd="0" presId="urn:microsoft.com/office/officeart/2005/8/layout/hProcess4"/>
    <dgm:cxn modelId="{B47BFD7E-14E8-45D6-8012-95161C1B4753}" type="presParOf" srcId="{E7A471FF-CDA0-4363-A835-4FDCBA3066A2}" destId="{B22E50A9-77D7-4228-ACB5-337653C6B2A1}" srcOrd="1" destOrd="0" presId="urn:microsoft.com/office/officeart/2005/8/layout/hProcess4"/>
    <dgm:cxn modelId="{1C8040CF-4932-4D93-A055-C647DC2698EF}" type="presParOf" srcId="{E7A471FF-CDA0-4363-A835-4FDCBA3066A2}" destId="{891BB399-8E91-4E71-BAD8-3CF8E26D9DC1}" srcOrd="2" destOrd="0" presId="urn:microsoft.com/office/officeart/2005/8/layout/hProcess4"/>
    <dgm:cxn modelId="{B4BD170F-5E88-47BD-81C5-859487FA9B4D}" type="presParOf" srcId="{891BB399-8E91-4E71-BAD8-3CF8E26D9DC1}" destId="{BC84B5E6-9C9D-4658-BBF3-B99CB66FF0D8}" srcOrd="0" destOrd="0" presId="urn:microsoft.com/office/officeart/2005/8/layout/hProcess4"/>
    <dgm:cxn modelId="{7C42AAD1-08E5-4715-9754-FE84377B297D}" type="presParOf" srcId="{891BB399-8E91-4E71-BAD8-3CF8E26D9DC1}" destId="{F3BD8048-A8BF-422E-9B0B-86E43FDE1580}" srcOrd="1" destOrd="0" presId="urn:microsoft.com/office/officeart/2005/8/layout/hProcess4"/>
    <dgm:cxn modelId="{08DC19E4-F105-4D4A-AC63-239E53E4D864}" type="presParOf" srcId="{891BB399-8E91-4E71-BAD8-3CF8E26D9DC1}" destId="{7E8FEC6C-B62A-48C5-8BAD-BBF7DC17C606}" srcOrd="2" destOrd="0" presId="urn:microsoft.com/office/officeart/2005/8/layout/hProcess4"/>
    <dgm:cxn modelId="{3F79A9D6-1678-4FE0-85DF-546E2E1D3233}" type="presParOf" srcId="{891BB399-8E91-4E71-BAD8-3CF8E26D9DC1}" destId="{6A14912B-4BCA-4FA4-A16F-080EF6A9FC67}" srcOrd="3" destOrd="0" presId="urn:microsoft.com/office/officeart/2005/8/layout/hProcess4"/>
    <dgm:cxn modelId="{503DE0C8-EED1-44F6-9996-FBFDBFA26C61}" type="presParOf" srcId="{891BB399-8E91-4E71-BAD8-3CF8E26D9DC1}" destId="{155CC8CF-92A0-485B-A583-0A69C0C230F5}"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9F740C-9B4B-4A21-91DD-D0A803888CE9}"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72434470-6C86-4860-B68D-80831A185BC2}">
      <dgm:prSet phldrT="[Texto]"/>
      <dgm:spPr/>
      <dgm:t>
        <a:bodyPr/>
        <a:lstStyle/>
        <a:p>
          <a:r>
            <a:rPr lang="es-ES" b="0" i="0" dirty="0"/>
            <a:t>1. Diligenciar el formulario web desde el navegador Google Chrome (hasta las 11:59 del 03 de febrero de 2023) habilitado en el siguiente </a:t>
          </a:r>
          <a:r>
            <a:rPr lang="es-ES" b="0" i="0" dirty="0">
              <a:hlinkClick xmlns:r="http://schemas.openxmlformats.org/officeDocument/2006/relationships" r:id="rId1" tooltip="Opens external link in new window"/>
            </a:rPr>
            <a:t>Enlace</a:t>
          </a:r>
          <a:endParaRPr lang="en-US" dirty="0">
            <a:solidFill>
              <a:schemeClr val="tx1"/>
            </a:solidFill>
            <a:latin typeface="Ancizar Sans" panose="020B0602040300000003" pitchFamily="34" charset="0"/>
          </a:endParaRPr>
        </a:p>
      </dgm:t>
    </dgm:pt>
    <dgm:pt modelId="{D2C48EFC-647D-428B-8B76-CD2394315668}" type="parTrans" cxnId="{0160EC7D-6AD2-4633-8491-CD5A432847EB}">
      <dgm:prSet/>
      <dgm:spPr/>
      <dgm:t>
        <a:bodyPr/>
        <a:lstStyle/>
        <a:p>
          <a:endParaRPr lang="en-US">
            <a:solidFill>
              <a:schemeClr val="tx1"/>
            </a:solidFill>
            <a:latin typeface="Ancizar Sans" panose="020B0602040300000003" pitchFamily="34" charset="0"/>
          </a:endParaRPr>
        </a:p>
      </dgm:t>
    </dgm:pt>
    <dgm:pt modelId="{1A2E8133-2AC6-41C8-8192-48BDF8F6AC06}" type="sibTrans" cxnId="{0160EC7D-6AD2-4633-8491-CD5A432847EB}">
      <dgm:prSet/>
      <dgm:spPr/>
      <dgm:t>
        <a:bodyPr/>
        <a:lstStyle/>
        <a:p>
          <a:endParaRPr lang="en-US">
            <a:solidFill>
              <a:schemeClr val="tx1"/>
            </a:solidFill>
            <a:latin typeface="Ancizar Sans" panose="020B0602040300000003" pitchFamily="34" charset="0"/>
          </a:endParaRPr>
        </a:p>
      </dgm:t>
    </dgm:pt>
    <dgm:pt modelId="{08E1485D-D3D4-4964-8272-44A024D4794E}">
      <dgm:prSet phldrT="[Texto]"/>
      <dgm:spPr/>
      <dgm:t>
        <a:bodyPr/>
        <a:lstStyle/>
        <a:p>
          <a:r>
            <a:rPr lang="es-ES" b="0" i="0" dirty="0"/>
            <a:t>2. Envíe a través del formulario indicado en un solo archivo en formato PDF los siguientes documentos, en su orden:</a:t>
          </a:r>
          <a:br>
            <a:rPr lang="es-ES" b="0" i="0" dirty="0"/>
          </a:br>
          <a:r>
            <a:rPr lang="es-ES" b="0" i="0" dirty="0"/>
            <a:t>a. Carta personal que explica la solicitud</a:t>
          </a:r>
          <a:br>
            <a:rPr lang="es-ES" b="0" i="0" dirty="0"/>
          </a:br>
          <a:r>
            <a:rPr lang="es-ES" b="0" i="0" dirty="0"/>
            <a:t>b. Documentos que soportan la solicitud.</a:t>
          </a:r>
        </a:p>
      </dgm:t>
    </dgm:pt>
    <dgm:pt modelId="{C4DC0E4D-DE49-4018-A165-3DDB3086AD69}" type="parTrans" cxnId="{619122CC-E9C3-432C-93ED-7E0A7A3DD4B5}">
      <dgm:prSet/>
      <dgm:spPr/>
      <dgm:t>
        <a:bodyPr/>
        <a:lstStyle/>
        <a:p>
          <a:endParaRPr lang="en-US">
            <a:solidFill>
              <a:schemeClr val="tx1"/>
            </a:solidFill>
            <a:latin typeface="Ancizar Sans" panose="020B0602040300000003" pitchFamily="34" charset="0"/>
          </a:endParaRPr>
        </a:p>
      </dgm:t>
    </dgm:pt>
    <dgm:pt modelId="{0AF42EB6-C5F1-4E11-8BE7-B54FA6C460D4}" type="sibTrans" cxnId="{619122CC-E9C3-432C-93ED-7E0A7A3DD4B5}">
      <dgm:prSet/>
      <dgm:spPr/>
      <dgm:t>
        <a:bodyPr/>
        <a:lstStyle/>
        <a:p>
          <a:endParaRPr lang="en-US">
            <a:solidFill>
              <a:schemeClr val="tx1"/>
            </a:solidFill>
            <a:latin typeface="Ancizar Sans" panose="020B0602040300000003" pitchFamily="34" charset="0"/>
          </a:endParaRPr>
        </a:p>
      </dgm:t>
    </dgm:pt>
    <dgm:pt modelId="{415DFC67-97FE-43F4-95AB-1C31A737EC20}" type="pres">
      <dgm:prSet presAssocID="{2D9F740C-9B4B-4A21-91DD-D0A803888CE9}" presName="Name0" presStyleCnt="0">
        <dgm:presLayoutVars>
          <dgm:chMax val="7"/>
          <dgm:chPref val="7"/>
          <dgm:dir/>
        </dgm:presLayoutVars>
      </dgm:prSet>
      <dgm:spPr/>
    </dgm:pt>
    <dgm:pt modelId="{0F47D450-7C4C-4154-86D5-8CA2CC73DE08}" type="pres">
      <dgm:prSet presAssocID="{2D9F740C-9B4B-4A21-91DD-D0A803888CE9}" presName="Name1" presStyleCnt="0"/>
      <dgm:spPr/>
    </dgm:pt>
    <dgm:pt modelId="{91DE3539-0A7A-4DC8-9206-64653AAAE1F2}" type="pres">
      <dgm:prSet presAssocID="{2D9F740C-9B4B-4A21-91DD-D0A803888CE9}" presName="cycle" presStyleCnt="0"/>
      <dgm:spPr/>
    </dgm:pt>
    <dgm:pt modelId="{5EBA9FC9-812E-443D-8656-0EDC26C59883}" type="pres">
      <dgm:prSet presAssocID="{2D9F740C-9B4B-4A21-91DD-D0A803888CE9}" presName="srcNode" presStyleLbl="node1" presStyleIdx="0" presStyleCnt="2"/>
      <dgm:spPr/>
    </dgm:pt>
    <dgm:pt modelId="{2D3F6A28-9DDE-4294-831A-8EC6CBFFE601}" type="pres">
      <dgm:prSet presAssocID="{2D9F740C-9B4B-4A21-91DD-D0A803888CE9}" presName="conn" presStyleLbl="parChTrans1D2" presStyleIdx="0" presStyleCnt="1"/>
      <dgm:spPr/>
    </dgm:pt>
    <dgm:pt modelId="{41D5862A-B63B-4603-AF6C-FB54236761BB}" type="pres">
      <dgm:prSet presAssocID="{2D9F740C-9B4B-4A21-91DD-D0A803888CE9}" presName="extraNode" presStyleLbl="node1" presStyleIdx="0" presStyleCnt="2"/>
      <dgm:spPr/>
    </dgm:pt>
    <dgm:pt modelId="{7DFF581F-215F-4AB8-B909-B3F7815FA4AC}" type="pres">
      <dgm:prSet presAssocID="{2D9F740C-9B4B-4A21-91DD-D0A803888CE9}" presName="dstNode" presStyleLbl="node1" presStyleIdx="0" presStyleCnt="2"/>
      <dgm:spPr/>
    </dgm:pt>
    <dgm:pt modelId="{DB060BA8-8157-4145-A583-05A0B45AC39F}" type="pres">
      <dgm:prSet presAssocID="{72434470-6C86-4860-B68D-80831A185BC2}" presName="text_1" presStyleLbl="node1" presStyleIdx="0" presStyleCnt="2">
        <dgm:presLayoutVars>
          <dgm:bulletEnabled val="1"/>
        </dgm:presLayoutVars>
      </dgm:prSet>
      <dgm:spPr/>
    </dgm:pt>
    <dgm:pt modelId="{760F7CE2-4B0C-47DE-BF8A-D0E498049D07}" type="pres">
      <dgm:prSet presAssocID="{72434470-6C86-4860-B68D-80831A185BC2}" presName="accent_1" presStyleCnt="0"/>
      <dgm:spPr/>
    </dgm:pt>
    <dgm:pt modelId="{893E054E-C5B9-4E95-AC71-FFE7D7417610}" type="pres">
      <dgm:prSet presAssocID="{72434470-6C86-4860-B68D-80831A185BC2}" presName="accentRepeatNode" presStyleLbl="solidFgAcc1" presStyleIdx="0" presStyleCnt="2"/>
      <dgm:spPr/>
    </dgm:pt>
    <dgm:pt modelId="{B73E39CC-7668-4E52-8EF1-611E36681226}" type="pres">
      <dgm:prSet presAssocID="{08E1485D-D3D4-4964-8272-44A024D4794E}" presName="text_2" presStyleLbl="node1" presStyleIdx="1" presStyleCnt="2">
        <dgm:presLayoutVars>
          <dgm:bulletEnabled val="1"/>
        </dgm:presLayoutVars>
      </dgm:prSet>
      <dgm:spPr/>
    </dgm:pt>
    <dgm:pt modelId="{9BF6EF10-C231-4CBC-AF4D-DDAA3F380622}" type="pres">
      <dgm:prSet presAssocID="{08E1485D-D3D4-4964-8272-44A024D4794E}" presName="accent_2" presStyleCnt="0"/>
      <dgm:spPr/>
    </dgm:pt>
    <dgm:pt modelId="{F7DCA3F7-F35F-40F0-9BE0-2AB9C14C586D}" type="pres">
      <dgm:prSet presAssocID="{08E1485D-D3D4-4964-8272-44A024D4794E}" presName="accentRepeatNode" presStyleLbl="solidFgAcc1" presStyleIdx="1" presStyleCnt="2"/>
      <dgm:spPr/>
    </dgm:pt>
  </dgm:ptLst>
  <dgm:cxnLst>
    <dgm:cxn modelId="{3077BF30-E86C-42CD-8B2A-7EB66F9CAD22}" type="presOf" srcId="{1A2E8133-2AC6-41C8-8192-48BDF8F6AC06}" destId="{2D3F6A28-9DDE-4294-831A-8EC6CBFFE601}" srcOrd="0" destOrd="0" presId="urn:microsoft.com/office/officeart/2008/layout/VerticalCurvedList"/>
    <dgm:cxn modelId="{4155A95B-D5E7-442E-83B5-CA8B3D90CC74}" type="presOf" srcId="{2D9F740C-9B4B-4A21-91DD-D0A803888CE9}" destId="{415DFC67-97FE-43F4-95AB-1C31A737EC20}" srcOrd="0" destOrd="0" presId="urn:microsoft.com/office/officeart/2008/layout/VerticalCurvedList"/>
    <dgm:cxn modelId="{0160EC7D-6AD2-4633-8491-CD5A432847EB}" srcId="{2D9F740C-9B4B-4A21-91DD-D0A803888CE9}" destId="{72434470-6C86-4860-B68D-80831A185BC2}" srcOrd="0" destOrd="0" parTransId="{D2C48EFC-647D-428B-8B76-CD2394315668}" sibTransId="{1A2E8133-2AC6-41C8-8192-48BDF8F6AC06}"/>
    <dgm:cxn modelId="{C0E3D889-3A65-408F-9BB6-8BA0651369C6}" type="presOf" srcId="{72434470-6C86-4860-B68D-80831A185BC2}" destId="{DB060BA8-8157-4145-A583-05A0B45AC39F}" srcOrd="0" destOrd="0" presId="urn:microsoft.com/office/officeart/2008/layout/VerticalCurvedList"/>
    <dgm:cxn modelId="{619122CC-E9C3-432C-93ED-7E0A7A3DD4B5}" srcId="{2D9F740C-9B4B-4A21-91DD-D0A803888CE9}" destId="{08E1485D-D3D4-4964-8272-44A024D4794E}" srcOrd="1" destOrd="0" parTransId="{C4DC0E4D-DE49-4018-A165-3DDB3086AD69}" sibTransId="{0AF42EB6-C5F1-4E11-8BE7-B54FA6C460D4}"/>
    <dgm:cxn modelId="{B7CB56F8-C189-468D-B936-44305D404B87}" type="presOf" srcId="{08E1485D-D3D4-4964-8272-44A024D4794E}" destId="{B73E39CC-7668-4E52-8EF1-611E36681226}" srcOrd="0" destOrd="0" presId="urn:microsoft.com/office/officeart/2008/layout/VerticalCurvedList"/>
    <dgm:cxn modelId="{CE8480EA-1B05-405D-A3AD-8ED368D43141}" type="presParOf" srcId="{415DFC67-97FE-43F4-95AB-1C31A737EC20}" destId="{0F47D450-7C4C-4154-86D5-8CA2CC73DE08}" srcOrd="0" destOrd="0" presId="urn:microsoft.com/office/officeart/2008/layout/VerticalCurvedList"/>
    <dgm:cxn modelId="{710EF2DC-4072-43F9-B977-0D430F18EF44}" type="presParOf" srcId="{0F47D450-7C4C-4154-86D5-8CA2CC73DE08}" destId="{91DE3539-0A7A-4DC8-9206-64653AAAE1F2}" srcOrd="0" destOrd="0" presId="urn:microsoft.com/office/officeart/2008/layout/VerticalCurvedList"/>
    <dgm:cxn modelId="{6F7231F5-2B9F-403F-B913-A02C25B18303}" type="presParOf" srcId="{91DE3539-0A7A-4DC8-9206-64653AAAE1F2}" destId="{5EBA9FC9-812E-443D-8656-0EDC26C59883}" srcOrd="0" destOrd="0" presId="urn:microsoft.com/office/officeart/2008/layout/VerticalCurvedList"/>
    <dgm:cxn modelId="{6301B0AE-90F7-4066-8F95-523169E0C9FF}" type="presParOf" srcId="{91DE3539-0A7A-4DC8-9206-64653AAAE1F2}" destId="{2D3F6A28-9DDE-4294-831A-8EC6CBFFE601}" srcOrd="1" destOrd="0" presId="urn:microsoft.com/office/officeart/2008/layout/VerticalCurvedList"/>
    <dgm:cxn modelId="{BFC80654-EF2D-4677-851E-881FA0F21F55}" type="presParOf" srcId="{91DE3539-0A7A-4DC8-9206-64653AAAE1F2}" destId="{41D5862A-B63B-4603-AF6C-FB54236761BB}" srcOrd="2" destOrd="0" presId="urn:microsoft.com/office/officeart/2008/layout/VerticalCurvedList"/>
    <dgm:cxn modelId="{2586DDAD-BA10-40B4-BEA3-21F25777D44D}" type="presParOf" srcId="{91DE3539-0A7A-4DC8-9206-64653AAAE1F2}" destId="{7DFF581F-215F-4AB8-B909-B3F7815FA4AC}" srcOrd="3" destOrd="0" presId="urn:microsoft.com/office/officeart/2008/layout/VerticalCurvedList"/>
    <dgm:cxn modelId="{8799B360-DAA9-485A-ADDD-24E68AD358BF}" type="presParOf" srcId="{0F47D450-7C4C-4154-86D5-8CA2CC73DE08}" destId="{DB060BA8-8157-4145-A583-05A0B45AC39F}" srcOrd="1" destOrd="0" presId="urn:microsoft.com/office/officeart/2008/layout/VerticalCurvedList"/>
    <dgm:cxn modelId="{7C5D945B-2B7E-4EC7-BA63-796C10166841}" type="presParOf" srcId="{0F47D450-7C4C-4154-86D5-8CA2CC73DE08}" destId="{760F7CE2-4B0C-47DE-BF8A-D0E498049D07}" srcOrd="2" destOrd="0" presId="urn:microsoft.com/office/officeart/2008/layout/VerticalCurvedList"/>
    <dgm:cxn modelId="{1544680C-FF2D-424F-A59A-BC8D38FF4FC7}" type="presParOf" srcId="{760F7CE2-4B0C-47DE-BF8A-D0E498049D07}" destId="{893E054E-C5B9-4E95-AC71-FFE7D7417610}" srcOrd="0" destOrd="0" presId="urn:microsoft.com/office/officeart/2008/layout/VerticalCurvedList"/>
    <dgm:cxn modelId="{815840F3-AEC6-4358-9EE3-255C6C88C680}" type="presParOf" srcId="{0F47D450-7C4C-4154-86D5-8CA2CC73DE08}" destId="{B73E39CC-7668-4E52-8EF1-611E36681226}" srcOrd="3" destOrd="0" presId="urn:microsoft.com/office/officeart/2008/layout/VerticalCurvedList"/>
    <dgm:cxn modelId="{48D37D24-17B1-4C72-B8FE-D0C0296F1E96}" type="presParOf" srcId="{0F47D450-7C4C-4154-86D5-8CA2CC73DE08}" destId="{9BF6EF10-C231-4CBC-AF4D-DDAA3F380622}" srcOrd="4" destOrd="0" presId="urn:microsoft.com/office/officeart/2008/layout/VerticalCurvedList"/>
    <dgm:cxn modelId="{B7B34A64-D1FB-4712-B2B5-6302BB460288}" type="presParOf" srcId="{9BF6EF10-C231-4CBC-AF4D-DDAA3F380622}" destId="{F7DCA3F7-F35F-40F0-9BE0-2AB9C14C586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F6A28-9DDE-4294-831A-8EC6CBFFE601}">
      <dsp:nvSpPr>
        <dsp:cNvPr id="0" name=""/>
        <dsp:cNvSpPr/>
      </dsp:nvSpPr>
      <dsp:spPr>
        <a:xfrm>
          <a:off x="-4793969" y="-734757"/>
          <a:ext cx="5709966" cy="5709966"/>
        </a:xfrm>
        <a:prstGeom prst="blockArc">
          <a:avLst>
            <a:gd name="adj1" fmla="val 18900000"/>
            <a:gd name="adj2" fmla="val 2700000"/>
            <a:gd name="adj3" fmla="val 378"/>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60BA8-8157-4145-A583-05A0B45AC39F}">
      <dsp:nvSpPr>
        <dsp:cNvPr id="0" name=""/>
        <dsp:cNvSpPr/>
      </dsp:nvSpPr>
      <dsp:spPr>
        <a:xfrm>
          <a:off x="479715" y="326005"/>
          <a:ext cx="9004164" cy="6523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Evitar reprocesos </a:t>
          </a:r>
          <a:r>
            <a:rPr lang="es-CO" sz="2100" kern="1200" dirty="0">
              <a:solidFill>
                <a:schemeClr val="tx1"/>
              </a:solidFill>
              <a:latin typeface="Ancizar Sans" panose="020B0602040300000003" pitchFamily="34" charset="0"/>
            </a:rPr>
            <a:t>en el desarrollo de las tesis de maestría y trabajos de grado de los estudiantes del programa</a:t>
          </a:r>
          <a:endParaRPr lang="en-US" sz="2100" kern="1200" dirty="0">
            <a:solidFill>
              <a:schemeClr val="tx1"/>
            </a:solidFill>
            <a:latin typeface="Ancizar Sans" panose="020B0602040300000003" pitchFamily="34" charset="0"/>
          </a:endParaRPr>
        </a:p>
      </dsp:txBody>
      <dsp:txXfrm>
        <a:off x="479715" y="326005"/>
        <a:ext cx="9004164" cy="652350"/>
      </dsp:txXfrm>
    </dsp:sp>
    <dsp:sp modelId="{893E054E-C5B9-4E95-AC71-FFE7D7417610}">
      <dsp:nvSpPr>
        <dsp:cNvPr id="0" name=""/>
        <dsp:cNvSpPr/>
      </dsp:nvSpPr>
      <dsp:spPr>
        <a:xfrm>
          <a:off x="71996" y="244462"/>
          <a:ext cx="815438" cy="81543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3E39CC-7668-4E52-8EF1-611E36681226}">
      <dsp:nvSpPr>
        <dsp:cNvPr id="0" name=""/>
        <dsp:cNvSpPr/>
      </dsp:nvSpPr>
      <dsp:spPr>
        <a:xfrm>
          <a:off x="853723" y="1304701"/>
          <a:ext cx="8630157" cy="652350"/>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Reducir los tiempos de permanecía </a:t>
          </a:r>
          <a:r>
            <a:rPr lang="es-CO" sz="2100" kern="1200" dirty="0">
              <a:solidFill>
                <a:schemeClr val="tx1"/>
              </a:solidFill>
              <a:latin typeface="Ancizar Sans" panose="020B0602040300000003" pitchFamily="34" charset="0"/>
            </a:rPr>
            <a:t>de los estudiantes del programa al tener una propuesta sólida desde los primeros semestres</a:t>
          </a:r>
          <a:endParaRPr lang="en-US" sz="2100" kern="1200" dirty="0">
            <a:solidFill>
              <a:schemeClr val="tx1"/>
            </a:solidFill>
            <a:latin typeface="Ancizar Sans" panose="020B0602040300000003" pitchFamily="34" charset="0"/>
          </a:endParaRPr>
        </a:p>
      </dsp:txBody>
      <dsp:txXfrm>
        <a:off x="853723" y="1304701"/>
        <a:ext cx="8630157" cy="652350"/>
      </dsp:txXfrm>
    </dsp:sp>
    <dsp:sp modelId="{F7DCA3F7-F35F-40F0-9BE0-2AB9C14C586D}">
      <dsp:nvSpPr>
        <dsp:cNvPr id="0" name=""/>
        <dsp:cNvSpPr/>
      </dsp:nvSpPr>
      <dsp:spPr>
        <a:xfrm>
          <a:off x="446004" y="1223158"/>
          <a:ext cx="815438" cy="81543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FBE8E1-F96F-4DDB-8D5F-FE41C3FC038A}">
      <dsp:nvSpPr>
        <dsp:cNvPr id="0" name=""/>
        <dsp:cNvSpPr/>
      </dsp:nvSpPr>
      <dsp:spPr>
        <a:xfrm>
          <a:off x="853723" y="2283398"/>
          <a:ext cx="8630157" cy="652350"/>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kern="1200" dirty="0">
              <a:solidFill>
                <a:schemeClr val="tx1"/>
              </a:solidFill>
              <a:latin typeface="Ancizar Sans" panose="020B0602040300000003" pitchFamily="34" charset="0"/>
            </a:rPr>
            <a:t>Obtener un </a:t>
          </a:r>
          <a:r>
            <a:rPr lang="es-CO" sz="2100" u="sng" kern="1200" dirty="0">
              <a:solidFill>
                <a:schemeClr val="tx1"/>
              </a:solidFill>
              <a:latin typeface="Ancizar Sans" panose="020B0602040300000003" pitchFamily="34" charset="0"/>
            </a:rPr>
            <a:t>concepto académico objetivo </a:t>
          </a:r>
          <a:r>
            <a:rPr lang="es-CO" sz="2100" kern="1200" dirty="0">
              <a:solidFill>
                <a:schemeClr val="tx1"/>
              </a:solidFill>
              <a:latin typeface="Ancizar Sans" panose="020B0602040300000003" pitchFamily="34" charset="0"/>
            </a:rPr>
            <a:t>de un par académico sobre el </a:t>
          </a:r>
          <a:r>
            <a:rPr lang="es-CO" sz="2100" u="sng" kern="1200" dirty="0">
              <a:solidFill>
                <a:schemeClr val="tx1"/>
              </a:solidFill>
              <a:latin typeface="Ancizar Sans" panose="020B0602040300000003" pitchFamily="34" charset="0"/>
            </a:rPr>
            <a:t>proyecto/propuesta </a:t>
          </a:r>
          <a:r>
            <a:rPr lang="es-CO" sz="2100" kern="1200" dirty="0">
              <a:solidFill>
                <a:schemeClr val="tx1"/>
              </a:solidFill>
              <a:latin typeface="Ancizar Sans" panose="020B0602040300000003" pitchFamily="34" charset="0"/>
            </a:rPr>
            <a:t>presentada por el estudiante</a:t>
          </a:r>
          <a:endParaRPr lang="en-US" sz="2100" kern="1200" dirty="0">
            <a:solidFill>
              <a:schemeClr val="tx1"/>
            </a:solidFill>
            <a:latin typeface="Ancizar Sans" panose="020B0602040300000003" pitchFamily="34" charset="0"/>
          </a:endParaRPr>
        </a:p>
      </dsp:txBody>
      <dsp:txXfrm>
        <a:off x="853723" y="2283398"/>
        <a:ext cx="8630157" cy="652350"/>
      </dsp:txXfrm>
    </dsp:sp>
    <dsp:sp modelId="{5E9BADD5-35DD-443A-8A2A-4958A169512D}">
      <dsp:nvSpPr>
        <dsp:cNvPr id="0" name=""/>
        <dsp:cNvSpPr/>
      </dsp:nvSpPr>
      <dsp:spPr>
        <a:xfrm>
          <a:off x="446004" y="2201854"/>
          <a:ext cx="815438" cy="81543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CB6BA9-72C5-4C68-BB3E-30861E7D9984}">
      <dsp:nvSpPr>
        <dsp:cNvPr id="0" name=""/>
        <dsp:cNvSpPr/>
      </dsp:nvSpPr>
      <dsp:spPr>
        <a:xfrm>
          <a:off x="479715" y="3262094"/>
          <a:ext cx="9004164" cy="652350"/>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7804" tIns="53340" rIns="53340" bIns="53340" numCol="1" spcCol="1270" anchor="ctr" anchorCtr="0">
          <a:noAutofit/>
        </a:bodyPr>
        <a:lstStyle/>
        <a:p>
          <a:pPr marL="0" lvl="0" indent="0" algn="l" defTabSz="933450">
            <a:lnSpc>
              <a:spcPct val="90000"/>
            </a:lnSpc>
            <a:spcBef>
              <a:spcPct val="0"/>
            </a:spcBef>
            <a:spcAft>
              <a:spcPct val="35000"/>
            </a:spcAft>
            <a:buNone/>
          </a:pPr>
          <a:r>
            <a:rPr lang="es-CO" sz="2100" u="sng" kern="1200" dirty="0">
              <a:solidFill>
                <a:schemeClr val="tx1"/>
              </a:solidFill>
              <a:latin typeface="Ancizar Sans" panose="020B0602040300000003" pitchFamily="34" charset="0"/>
            </a:rPr>
            <a:t>Mejorar la experiencia del estudiante </a:t>
          </a:r>
          <a:r>
            <a:rPr lang="es-CO" sz="2100" kern="1200" dirty="0">
              <a:solidFill>
                <a:schemeClr val="tx1"/>
              </a:solidFill>
              <a:latin typeface="Ancizar Sans" panose="020B0602040300000003" pitchFamily="34" charset="0"/>
            </a:rPr>
            <a:t>durante su proceso de formulación y aprobación de el proyecto/propuesta.</a:t>
          </a:r>
          <a:endParaRPr lang="en-US" sz="2100" kern="1200" dirty="0">
            <a:solidFill>
              <a:schemeClr val="tx1"/>
            </a:solidFill>
            <a:latin typeface="Ancizar Sans" panose="020B0602040300000003" pitchFamily="34" charset="0"/>
          </a:endParaRPr>
        </a:p>
      </dsp:txBody>
      <dsp:txXfrm>
        <a:off x="479715" y="3262094"/>
        <a:ext cx="9004164" cy="652350"/>
      </dsp:txXfrm>
    </dsp:sp>
    <dsp:sp modelId="{5E84AC4B-518D-4D47-BBE1-6482E0E25687}">
      <dsp:nvSpPr>
        <dsp:cNvPr id="0" name=""/>
        <dsp:cNvSpPr/>
      </dsp:nvSpPr>
      <dsp:spPr>
        <a:xfrm>
          <a:off x="71996" y="3180550"/>
          <a:ext cx="815438" cy="81543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C5F92-795E-4184-A724-633F918E462F}">
      <dsp:nvSpPr>
        <dsp:cNvPr id="0" name=""/>
        <dsp:cNvSpPr/>
      </dsp:nvSpPr>
      <dsp:spPr>
        <a:xfrm>
          <a:off x="69871" y="0"/>
          <a:ext cx="2845498" cy="2392965"/>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El estudiante inscrito en las actividades académicas entrega antes de la </a:t>
          </a:r>
          <a:r>
            <a:rPr lang="es-ES" sz="1800" b="1" i="0" kern="1200" dirty="0">
              <a:latin typeface="Ancizar Sans" panose="020B0602040300000003" pitchFamily="34" charset="0"/>
            </a:rPr>
            <a:t>semana nueve </a:t>
          </a:r>
          <a:r>
            <a:rPr lang="es-ES" sz="1800" b="0" i="0" kern="1200" dirty="0">
              <a:latin typeface="Ancizar Sans" panose="020B0602040300000003" pitchFamily="34" charset="0"/>
            </a:rPr>
            <a:t>el proyecto o propuesta a ser evaluado. </a:t>
          </a:r>
          <a:endParaRPr lang="en-US" sz="1800" kern="1200" dirty="0">
            <a:latin typeface="Ancizar Sans" panose="020B0602040300000003" pitchFamily="34" charset="0"/>
          </a:endParaRPr>
        </a:p>
      </dsp:txBody>
      <dsp:txXfrm>
        <a:off x="124940" y="55069"/>
        <a:ext cx="2735360" cy="1770049"/>
      </dsp:txXfrm>
    </dsp:sp>
    <dsp:sp modelId="{DABBDE1F-B38B-427D-976D-04100B20BBC1}">
      <dsp:nvSpPr>
        <dsp:cNvPr id="0" name=""/>
        <dsp:cNvSpPr/>
      </dsp:nvSpPr>
      <dsp:spPr>
        <a:xfrm>
          <a:off x="1446798" y="598971"/>
          <a:ext cx="3229420" cy="3229420"/>
        </a:xfrm>
        <a:prstGeom prst="leftCircularArrow">
          <a:avLst>
            <a:gd name="adj1" fmla="val 2984"/>
            <a:gd name="adj2" fmla="val 365789"/>
            <a:gd name="adj3" fmla="val 1960965"/>
            <a:gd name="adj4" fmla="val 8844155"/>
            <a:gd name="adj5" fmla="val 348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F3BF22-9AB1-4626-84C6-ABB8C16085F6}">
      <dsp:nvSpPr>
        <dsp:cNvPr id="0" name=""/>
        <dsp:cNvSpPr/>
      </dsp:nvSpPr>
      <dsp:spPr>
        <a:xfrm>
          <a:off x="887596" y="2310325"/>
          <a:ext cx="1803033" cy="71700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1</a:t>
          </a:r>
          <a:endParaRPr lang="en-US" sz="4400" kern="1200" dirty="0">
            <a:latin typeface="Ancizar Sans" panose="020B0602040300000003" pitchFamily="34" charset="0"/>
          </a:endParaRPr>
        </a:p>
      </dsp:txBody>
      <dsp:txXfrm>
        <a:off x="908596" y="2331325"/>
        <a:ext cx="1761033" cy="675006"/>
      </dsp:txXfrm>
    </dsp:sp>
    <dsp:sp modelId="{B2C03622-C385-4FB9-A5D3-F082D94F4AD8}">
      <dsp:nvSpPr>
        <dsp:cNvPr id="0" name=""/>
        <dsp:cNvSpPr/>
      </dsp:nvSpPr>
      <dsp:spPr>
        <a:xfrm>
          <a:off x="3419311" y="513115"/>
          <a:ext cx="2864585" cy="235324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Se invita a un par académico (profesor o investigador) diferente al director(a) para evaluar la formulación</a:t>
          </a:r>
          <a:r>
            <a:rPr lang="es-ES" sz="1600" b="0" i="0" kern="1200" dirty="0">
              <a:latin typeface="Ancizar Sans" panose="020B0602040300000003" pitchFamily="34" charset="0"/>
            </a:rPr>
            <a:t>. </a:t>
          </a:r>
          <a:endParaRPr lang="en-US" sz="1600" kern="1200" dirty="0">
            <a:latin typeface="Ancizar Sans" panose="020B0602040300000003" pitchFamily="34" charset="0"/>
          </a:endParaRPr>
        </a:p>
      </dsp:txBody>
      <dsp:txXfrm>
        <a:off x="3473466" y="1071538"/>
        <a:ext cx="2756275" cy="1740670"/>
      </dsp:txXfrm>
    </dsp:sp>
    <dsp:sp modelId="{863C4D79-31F5-46AF-8D35-0F11516B7A6D}">
      <dsp:nvSpPr>
        <dsp:cNvPr id="0" name=""/>
        <dsp:cNvSpPr/>
      </dsp:nvSpPr>
      <dsp:spPr>
        <a:xfrm>
          <a:off x="4901449" y="-548697"/>
          <a:ext cx="3111768" cy="3111768"/>
        </a:xfrm>
        <a:prstGeom prst="circularArrow">
          <a:avLst>
            <a:gd name="adj1" fmla="val 3097"/>
            <a:gd name="adj2" fmla="val 380629"/>
            <a:gd name="adj3" fmla="val 19258215"/>
            <a:gd name="adj4" fmla="val 12389865"/>
            <a:gd name="adj5" fmla="val 3613"/>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7F6ACD-8DA7-4D27-9B5B-E31E8F202581}">
      <dsp:nvSpPr>
        <dsp:cNvPr id="0" name=""/>
        <dsp:cNvSpPr/>
      </dsp:nvSpPr>
      <dsp:spPr>
        <a:xfrm>
          <a:off x="4256814" y="359591"/>
          <a:ext cx="1803033" cy="717006"/>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2</a:t>
          </a:r>
          <a:endParaRPr lang="en-US" sz="4400" kern="1200" dirty="0">
            <a:latin typeface="Ancizar Sans" panose="020B0602040300000003" pitchFamily="34" charset="0"/>
          </a:endParaRPr>
        </a:p>
      </dsp:txBody>
      <dsp:txXfrm>
        <a:off x="4277814" y="380591"/>
        <a:ext cx="1761033" cy="675006"/>
      </dsp:txXfrm>
    </dsp:sp>
    <dsp:sp modelId="{0EF667D8-5C79-43DD-8F2F-5942BB555687}">
      <dsp:nvSpPr>
        <dsp:cNvPr id="0" name=""/>
        <dsp:cNvSpPr/>
      </dsp:nvSpPr>
      <dsp:spPr>
        <a:xfrm>
          <a:off x="6721752" y="323904"/>
          <a:ext cx="2342634" cy="2196369"/>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15 minutos de presentación oral del estudiante. 15 minutos de retroalimentación. Se genera un acta soporte.</a:t>
          </a:r>
          <a:endParaRPr lang="en-US" sz="1800" kern="1200" dirty="0">
            <a:latin typeface="Ancizar Sans" panose="020B0602040300000003" pitchFamily="34" charset="0"/>
          </a:endParaRPr>
        </a:p>
      </dsp:txBody>
      <dsp:txXfrm>
        <a:off x="6772297" y="374449"/>
        <a:ext cx="2241544" cy="1624628"/>
      </dsp:txXfrm>
    </dsp:sp>
    <dsp:sp modelId="{6C2F268B-F373-408A-8FFA-590276E859FB}">
      <dsp:nvSpPr>
        <dsp:cNvPr id="0" name=""/>
        <dsp:cNvSpPr/>
      </dsp:nvSpPr>
      <dsp:spPr>
        <a:xfrm>
          <a:off x="7283547" y="2566817"/>
          <a:ext cx="1803033" cy="717006"/>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3</a:t>
          </a:r>
          <a:endParaRPr lang="en-US" sz="4400" kern="1200" dirty="0">
            <a:latin typeface="Ancizar Sans" panose="020B0602040300000003" pitchFamily="34" charset="0"/>
          </a:endParaRPr>
        </a:p>
      </dsp:txBody>
      <dsp:txXfrm>
        <a:off x="7304547" y="2587817"/>
        <a:ext cx="1761033" cy="675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10272-8220-41FA-89AA-F93B681A04F9}">
      <dsp:nvSpPr>
        <dsp:cNvPr id="0" name=""/>
        <dsp:cNvSpPr/>
      </dsp:nvSpPr>
      <dsp:spPr>
        <a:xfrm>
          <a:off x="1038197" y="915838"/>
          <a:ext cx="2813475" cy="232052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Los estudiantes discuten con su director(a) o codirector(a) como atender los comentarios o las sugerencias que reciban por parte del profesor evaluador.</a:t>
          </a:r>
          <a:endParaRPr lang="en-US" sz="1800" kern="1200" dirty="0">
            <a:latin typeface="Ancizar Sans" panose="020B0602040300000003" pitchFamily="34" charset="0"/>
          </a:endParaRPr>
        </a:p>
      </dsp:txBody>
      <dsp:txXfrm>
        <a:off x="1091599" y="969240"/>
        <a:ext cx="2706671" cy="1716468"/>
      </dsp:txXfrm>
    </dsp:sp>
    <dsp:sp modelId="{B22E50A9-77D7-4228-ACB5-337653C6B2A1}">
      <dsp:nvSpPr>
        <dsp:cNvPr id="0" name=""/>
        <dsp:cNvSpPr/>
      </dsp:nvSpPr>
      <dsp:spPr>
        <a:xfrm rot="21082713">
          <a:off x="2550458" y="1609677"/>
          <a:ext cx="3180923" cy="3055671"/>
        </a:xfrm>
        <a:prstGeom prst="leftCircularArrow">
          <a:avLst>
            <a:gd name="adj1" fmla="val 3001"/>
            <a:gd name="adj2" fmla="val 368033"/>
            <a:gd name="adj3" fmla="val 2144899"/>
            <a:gd name="adj4" fmla="val 9025844"/>
            <a:gd name="adj5" fmla="val 350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D92377-A835-4BAB-A393-9CEC3025307F}">
      <dsp:nvSpPr>
        <dsp:cNvPr id="0" name=""/>
        <dsp:cNvSpPr/>
      </dsp:nvSpPr>
      <dsp:spPr>
        <a:xfrm>
          <a:off x="1648052" y="3030894"/>
          <a:ext cx="2500867" cy="9945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s-CO" sz="4400" kern="1200" dirty="0">
              <a:latin typeface="Ancizar Sans" panose="020B0602040300000003" pitchFamily="34" charset="0"/>
            </a:rPr>
            <a:t>4</a:t>
          </a:r>
          <a:endParaRPr lang="en-US" sz="4400" kern="1200" dirty="0">
            <a:latin typeface="Ancizar Sans" panose="020B0602040300000003" pitchFamily="34" charset="0"/>
          </a:endParaRPr>
        </a:p>
      </dsp:txBody>
      <dsp:txXfrm>
        <a:off x="1677180" y="3060022"/>
        <a:ext cx="2442611" cy="936256"/>
      </dsp:txXfrm>
    </dsp:sp>
    <dsp:sp modelId="{F3BD8048-A8BF-422E-9B0B-86E43FDE1580}">
      <dsp:nvSpPr>
        <dsp:cNvPr id="0" name=""/>
        <dsp:cNvSpPr/>
      </dsp:nvSpPr>
      <dsp:spPr>
        <a:xfrm>
          <a:off x="4585647" y="1069546"/>
          <a:ext cx="2813475" cy="2594722"/>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s-ES" sz="1800" b="0" i="0" kern="1200" dirty="0">
              <a:latin typeface="Ancizar Sans" panose="020B0602040300000003" pitchFamily="34" charset="0"/>
            </a:rPr>
            <a:t>Se radica la versión final del proyecto /propuesta con aval de director/codirector mediante formulario de el facultad antes de finalizar la </a:t>
          </a:r>
          <a:r>
            <a:rPr lang="es-ES" sz="1800" b="1" i="0" kern="1200" dirty="0">
              <a:latin typeface="Ancizar Sans" panose="020B0602040300000003" pitchFamily="34" charset="0"/>
            </a:rPr>
            <a:t>semana 16</a:t>
          </a:r>
          <a:r>
            <a:rPr lang="es-ES" sz="1800" b="0" i="0" kern="1200" dirty="0">
              <a:latin typeface="Ancizar Sans" panose="020B0602040300000003" pitchFamily="34" charset="0"/>
            </a:rPr>
            <a:t>.</a:t>
          </a:r>
          <a:endParaRPr lang="en-US" sz="1800" kern="1200" dirty="0">
            <a:latin typeface="Ancizar Sans" panose="020B0602040300000003" pitchFamily="34" charset="0"/>
          </a:endParaRPr>
        </a:p>
      </dsp:txBody>
      <dsp:txXfrm>
        <a:off x="4645359" y="1685269"/>
        <a:ext cx="2694051" cy="1919286"/>
      </dsp:txXfrm>
    </dsp:sp>
    <dsp:sp modelId="{6A14912B-4BCA-4FA4-A16F-080EF6A9FC67}">
      <dsp:nvSpPr>
        <dsp:cNvPr id="0" name=""/>
        <dsp:cNvSpPr/>
      </dsp:nvSpPr>
      <dsp:spPr>
        <a:xfrm>
          <a:off x="5210864" y="709386"/>
          <a:ext cx="2500867" cy="99451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s-CO" sz="3600" kern="1200" dirty="0">
              <a:latin typeface="Ancizar Sans" panose="020B0602040300000003" pitchFamily="34" charset="0"/>
            </a:rPr>
            <a:t>5</a:t>
          </a:r>
          <a:endParaRPr lang="en-US" sz="3600" kern="1200" dirty="0">
            <a:latin typeface="Ancizar Sans" panose="020B0602040300000003" pitchFamily="34" charset="0"/>
          </a:endParaRPr>
        </a:p>
      </dsp:txBody>
      <dsp:txXfrm>
        <a:off x="5239992" y="738514"/>
        <a:ext cx="2442611" cy="9362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F6A28-9DDE-4294-831A-8EC6CBFFE601}">
      <dsp:nvSpPr>
        <dsp:cNvPr id="0" name=""/>
        <dsp:cNvSpPr/>
      </dsp:nvSpPr>
      <dsp:spPr>
        <a:xfrm>
          <a:off x="-2622586" y="-407015"/>
          <a:ext cx="3149006" cy="3149006"/>
        </a:xfrm>
        <a:prstGeom prst="blockArc">
          <a:avLst>
            <a:gd name="adj1" fmla="val 18900000"/>
            <a:gd name="adj2" fmla="val 2700000"/>
            <a:gd name="adj3" fmla="val 68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060BA8-8157-4145-A583-05A0B45AC39F}">
      <dsp:nvSpPr>
        <dsp:cNvPr id="0" name=""/>
        <dsp:cNvSpPr/>
      </dsp:nvSpPr>
      <dsp:spPr>
        <a:xfrm>
          <a:off x="429226" y="333574"/>
          <a:ext cx="9100310" cy="6670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475"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kern="1200" dirty="0"/>
            <a:t>1. Diligenciar el formulario web desde el navegador Google Chrome (hasta las 11:59 del 03 de febrero de 2023) habilitado en el siguiente </a:t>
          </a:r>
          <a:r>
            <a:rPr lang="es-ES" sz="1400" b="0" i="0" kern="1200" dirty="0">
              <a:hlinkClick xmlns:r="http://schemas.openxmlformats.org/officeDocument/2006/relationships" r:id="rId1" tooltip="Opens external link in new window"/>
            </a:rPr>
            <a:t>Enlace</a:t>
          </a:r>
          <a:endParaRPr lang="en-US" sz="1400" kern="1200" dirty="0">
            <a:solidFill>
              <a:schemeClr val="tx1"/>
            </a:solidFill>
            <a:latin typeface="Ancizar Sans" panose="020B0602040300000003" pitchFamily="34" charset="0"/>
          </a:endParaRPr>
        </a:p>
      </dsp:txBody>
      <dsp:txXfrm>
        <a:off x="429226" y="333574"/>
        <a:ext cx="9100310" cy="667055"/>
      </dsp:txXfrm>
    </dsp:sp>
    <dsp:sp modelId="{893E054E-C5B9-4E95-AC71-FFE7D7417610}">
      <dsp:nvSpPr>
        <dsp:cNvPr id="0" name=""/>
        <dsp:cNvSpPr/>
      </dsp:nvSpPr>
      <dsp:spPr>
        <a:xfrm>
          <a:off x="12316" y="250192"/>
          <a:ext cx="833819" cy="833819"/>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3E39CC-7668-4E52-8EF1-611E36681226}">
      <dsp:nvSpPr>
        <dsp:cNvPr id="0" name=""/>
        <dsp:cNvSpPr/>
      </dsp:nvSpPr>
      <dsp:spPr>
        <a:xfrm>
          <a:off x="429226" y="1334344"/>
          <a:ext cx="9100310" cy="66705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9475" tIns="35560" rIns="35560" bIns="35560" numCol="1" spcCol="1270" anchor="ctr" anchorCtr="0">
          <a:noAutofit/>
        </a:bodyPr>
        <a:lstStyle/>
        <a:p>
          <a:pPr marL="0" lvl="0" indent="0" algn="l" defTabSz="622300">
            <a:lnSpc>
              <a:spcPct val="90000"/>
            </a:lnSpc>
            <a:spcBef>
              <a:spcPct val="0"/>
            </a:spcBef>
            <a:spcAft>
              <a:spcPct val="35000"/>
            </a:spcAft>
            <a:buNone/>
          </a:pPr>
          <a:r>
            <a:rPr lang="es-ES" sz="1400" b="0" i="0" kern="1200" dirty="0"/>
            <a:t>2. Envíe a través del formulario indicado en un solo archivo en formato PDF los siguientes documentos, en su orden:</a:t>
          </a:r>
          <a:br>
            <a:rPr lang="es-ES" sz="1400" b="0" i="0" kern="1200" dirty="0"/>
          </a:br>
          <a:r>
            <a:rPr lang="es-ES" sz="1400" b="0" i="0" kern="1200" dirty="0"/>
            <a:t>a. Carta personal que explica la solicitud</a:t>
          </a:r>
          <a:br>
            <a:rPr lang="es-ES" sz="1400" b="0" i="0" kern="1200" dirty="0"/>
          </a:br>
          <a:r>
            <a:rPr lang="es-ES" sz="1400" b="0" i="0" kern="1200" dirty="0"/>
            <a:t>b. Documentos que soportan la solicitud.</a:t>
          </a:r>
        </a:p>
      </dsp:txBody>
      <dsp:txXfrm>
        <a:off x="429226" y="1334344"/>
        <a:ext cx="9100310" cy="667055"/>
      </dsp:txXfrm>
    </dsp:sp>
    <dsp:sp modelId="{F7DCA3F7-F35F-40F0-9BE0-2AB9C14C586D}">
      <dsp:nvSpPr>
        <dsp:cNvPr id="0" name=""/>
        <dsp:cNvSpPr/>
      </dsp:nvSpPr>
      <dsp:spPr>
        <a:xfrm>
          <a:off x="12316" y="1250962"/>
          <a:ext cx="833819" cy="833819"/>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s-CO" sz="1800" spc="-1" strike="noStrike">
                <a:solidFill>
                  <a:srgbClr val="000000"/>
                </a:solidFill>
                <a:latin typeface="Calibri"/>
              </a:rPr>
              <a:t>Pulse para </a:t>
            </a:r>
            <a:r>
              <a:rPr b="0" lang="es-CO" sz="1800" spc="-1" strike="noStrike">
                <a:solidFill>
                  <a:srgbClr val="000000"/>
                </a:solidFill>
                <a:latin typeface="Calibri"/>
              </a:rPr>
              <a:t>desplazar la </a:t>
            </a:r>
            <a:r>
              <a:rPr b="0" lang="es-CO" sz="1800" spc="-1" strike="noStrike">
                <a:solidFill>
                  <a:srgbClr val="000000"/>
                </a:solidFill>
                <a:latin typeface="Calibri"/>
              </a:rPr>
              <a:t>diapositiva</a:t>
            </a:r>
            <a:endParaRPr b="0" lang="es-CO" sz="1800" spc="-1" strike="noStrike">
              <a:solidFill>
                <a:srgbClr val="000000"/>
              </a:solidFill>
              <a:latin typeface="Calibri"/>
            </a:endParaRPr>
          </a:p>
        </p:txBody>
      </p:sp>
      <p:sp>
        <p:nvSpPr>
          <p:cNvPr id="15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Pulse para </a:t>
            </a:r>
            <a:r>
              <a:rPr b="0" lang="en-US" sz="2000" spc="-1" strike="noStrike">
                <a:latin typeface="Arial"/>
              </a:rPr>
              <a:t>editar el </a:t>
            </a:r>
            <a:r>
              <a:rPr b="0" lang="en-US" sz="2000" spc="-1" strike="noStrike">
                <a:latin typeface="Arial"/>
              </a:rPr>
              <a:t>formato de las </a:t>
            </a:r>
            <a:r>
              <a:rPr b="0" lang="en-US" sz="2000" spc="-1" strike="noStrike">
                <a:latin typeface="Arial"/>
              </a:rPr>
              <a:t>notas</a:t>
            </a:r>
            <a:endParaRPr b="0" lang="en-US" sz="2000" spc="-1" strike="noStrike">
              <a:latin typeface="Arial"/>
            </a:endParaRPr>
          </a:p>
        </p:txBody>
      </p:sp>
      <p:sp>
        <p:nvSpPr>
          <p:cNvPr id="16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&lt;cabecera&gt;</a:t>
            </a:r>
            <a:endParaRPr b="0" lang="en-US" sz="1400" spc="-1" strike="noStrike">
              <a:latin typeface="Times New Roman"/>
            </a:endParaRPr>
          </a:p>
        </p:txBody>
      </p:sp>
      <p:sp>
        <p:nvSpPr>
          <p:cNvPr id="161"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&lt;fecha/hora&gt;</a:t>
            </a:r>
            <a:endParaRPr b="0" lang="en-US" sz="1400" spc="-1" strike="noStrike">
              <a:latin typeface="Times New Roman"/>
            </a:endParaRPr>
          </a:p>
        </p:txBody>
      </p:sp>
      <p:sp>
        <p:nvSpPr>
          <p:cNvPr id="162"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&lt;pie de página&gt;</a:t>
            </a:r>
            <a:endParaRPr b="0" lang="en-US" sz="1400" spc="-1" strike="noStrike">
              <a:latin typeface="Times New Roman"/>
            </a:endParaRPr>
          </a:p>
        </p:txBody>
      </p:sp>
      <p:sp>
        <p:nvSpPr>
          <p:cNvPr id="163"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B3A25022-10B7-42F7-9475-F62DE5432470}" type="slidenum">
              <a:rPr b="0" lang="en-US" sz="1400" spc="-1" strike="noStrike">
                <a:latin typeface="Times New Roman"/>
              </a:rPr>
              <a:t>&lt;número&gt;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685800" y="1143000"/>
            <a:ext cx="5486040" cy="3085920"/>
          </a:xfrm>
          <a:prstGeom prst="rect">
            <a:avLst/>
          </a:prstGeom>
          <a:ln w="0">
            <a:noFill/>
          </a:ln>
        </p:spPr>
      </p:sp>
      <p:sp>
        <p:nvSpPr>
          <p:cNvPr id="80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s-MX" sz="2000" spc="-1" strike="noStrike">
                <a:latin typeface="Arial"/>
              </a:rPr>
              <a:t>1. Acreditación Internacional puede ser reemplazad en general para cualquier título</a:t>
            </a:r>
            <a:br>
              <a:rPr sz="2000"/>
            </a:br>
            <a:r>
              <a:rPr b="0" lang="es-MX" sz="2000" spc="-1" strike="noStrike">
                <a:latin typeface="Arial"/>
              </a:rPr>
              <a:t>2. El logo de EUR-ACE también es opcional </a:t>
            </a:r>
            <a:endParaRPr b="0" lang="en-US" sz="2000" spc="-1" strike="noStrike">
              <a:latin typeface="Arial"/>
            </a:endParaRPr>
          </a:p>
        </p:txBody>
      </p:sp>
      <p:sp>
        <p:nvSpPr>
          <p:cNvPr id="808"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b="0" lang="es-CO" sz="1200" spc="-1" strike="noStrike">
                <a:latin typeface="Times New Roman"/>
              </a:defRPr>
            </a:lvl1pPr>
          </a:lstStyle>
          <a:p>
            <a:pPr algn="r">
              <a:lnSpc>
                <a:spcPct val="100000"/>
              </a:lnSpc>
              <a:buNone/>
            </a:pPr>
            <a:fld id="{652019A3-980C-46CE-9BB2-6B884106CF6B}" type="slidenum">
              <a:rPr b="0" lang="es-CO" sz="1200" spc="-1" strike="noStrike">
                <a:latin typeface="Times New Roman"/>
              </a:rPr>
              <a:t>&lt;número&gt;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685800" y="1143000"/>
            <a:ext cx="5486040" cy="3085920"/>
          </a:xfrm>
          <a:prstGeom prst="rect">
            <a:avLst/>
          </a:prstGeom>
          <a:ln w="0">
            <a:noFill/>
          </a:ln>
        </p:spPr>
      </p:sp>
      <p:sp>
        <p:nvSpPr>
          <p:cNvPr id="81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s-CO" sz="2000" spc="-1" strike="noStrike">
                <a:latin typeface="Arial"/>
              </a:rPr>
              <a:t>Mario moreno y </a:t>
            </a:r>
            <a:endParaRPr b="0" lang="en-US" sz="2000" spc="-1" strike="noStrike">
              <a:latin typeface="Arial"/>
            </a:endParaRPr>
          </a:p>
        </p:txBody>
      </p:sp>
      <p:sp>
        <p:nvSpPr>
          <p:cNvPr id="820"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es-CO" sz="1200" spc="-1" strike="noStrike">
                <a:latin typeface="Times New Roman"/>
              </a:defRPr>
            </a:lvl1pPr>
          </a:lstStyle>
          <a:p>
            <a:pPr algn="r">
              <a:lnSpc>
                <a:spcPct val="100000"/>
              </a:lnSpc>
              <a:buNone/>
            </a:pPr>
            <a:fld id="{B6D1CCEC-8B01-4A9B-8EB5-6986CE054A94}" type="slidenum">
              <a:rPr b="0" lang="es-CO" sz="1200" spc="-1" strike="noStrike">
                <a:latin typeface="Times New Roman"/>
              </a:rPr>
              <a:t>&lt;número&gt;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sldImg"/>
          </p:nvPr>
        </p:nvSpPr>
        <p:spPr>
          <a:xfrm>
            <a:off x="685800" y="1143000"/>
            <a:ext cx="5486040" cy="3085920"/>
          </a:xfrm>
          <a:prstGeom prst="rect">
            <a:avLst/>
          </a:prstGeom>
          <a:ln w="0">
            <a:noFill/>
          </a:ln>
        </p:spPr>
      </p:sp>
      <p:sp>
        <p:nvSpPr>
          <p:cNvPr id="810" name="PlaceHolder 2"/>
          <p:cNvSpPr>
            <a:spLocks noGrp="1"/>
          </p:cNvSpPr>
          <p:nvPr>
            <p:ph type="body"/>
          </p:nvPr>
        </p:nvSpPr>
        <p:spPr>
          <a:xfrm>
            <a:off x="685800" y="4400640"/>
            <a:ext cx="5486040" cy="3600000"/>
          </a:xfrm>
          <a:prstGeom prst="rect">
            <a:avLst/>
          </a:prstGeom>
          <a:noFill/>
          <a:ln w="0">
            <a:noFill/>
          </a:ln>
        </p:spPr>
        <p:txBody>
          <a:bodyPr anchor="t">
            <a:noAutofit/>
          </a:bodyPr>
          <a:p>
            <a:pPr>
              <a:lnSpc>
                <a:spcPct val="100000"/>
              </a:lnSpc>
              <a:buNone/>
              <a:tabLst>
                <a:tab algn="l" pos="0"/>
              </a:tabLst>
            </a:pPr>
            <a:r>
              <a:rPr b="1" lang="en-US" sz="2000" spc="-1" strike="noStrike">
                <a:latin typeface="Arial"/>
              </a:rPr>
              <a:t>1987</a:t>
            </a:r>
            <a:r>
              <a:rPr b="0" lang="en-US" sz="2000" spc="-1" strike="noStrike">
                <a:latin typeface="Arial"/>
              </a:rPr>
              <a:t> Maestría en Recursos Hidráulicos (</a:t>
            </a:r>
            <a:r>
              <a:rPr b="1" lang="en-US" sz="2000" spc="-1" strike="noStrike">
                <a:latin typeface="Arial"/>
              </a:rPr>
              <a:t>Acuerdo 013 del Consejo Académico</a:t>
            </a:r>
            <a:r>
              <a:rPr b="0" lang="en-US" sz="2000" spc="-1" strike="noStrike">
                <a:latin typeface="Arial"/>
              </a:rPr>
              <a:t>). Reestructuración del programa y establecimiento de las siguientes áreas de énfasis: estructuras hidráulicas, aguas subterráneas e hidrología.</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1" lang="en-US" sz="2000" spc="-1" strike="noStrike">
                <a:latin typeface="Arial"/>
              </a:rPr>
              <a:t>2002</a:t>
            </a:r>
            <a:r>
              <a:rPr b="0" lang="en-US" sz="2000" spc="-1" strike="noStrike">
                <a:latin typeface="Arial"/>
              </a:rPr>
              <a:t> Se aprueba el cambio de nombre del programa: Maestría en Ingeniería – Recursos Hidráulicos. </a:t>
            </a:r>
            <a:r>
              <a:rPr b="1" lang="en-US" sz="2000" spc="-1" strike="noStrike">
                <a:latin typeface="Arial"/>
              </a:rPr>
              <a:t>Acuerdo 018 de 2002 del CSU</a:t>
            </a:r>
            <a:r>
              <a:rPr b="0" lang="en-US" sz="2000" spc="-1" strike="noStrike">
                <a:latin typeface="Arial"/>
              </a:rPr>
              <a:t>. </a:t>
            </a:r>
            <a:endParaRPr b="0" lang="en-US" sz="2000" spc="-1" strike="noStrike">
              <a:latin typeface="Arial"/>
            </a:endParaRPr>
          </a:p>
          <a:p>
            <a:pPr>
              <a:lnSpc>
                <a:spcPct val="100000"/>
              </a:lnSpc>
              <a:buNone/>
              <a:tabLst>
                <a:tab algn="l" pos="0"/>
              </a:tabLst>
            </a:pPr>
            <a:endParaRPr b="0" lang="en-US" sz="2000" spc="-1" strike="noStrike">
              <a:latin typeface="Arial"/>
            </a:endParaRPr>
          </a:p>
          <a:p>
            <a:pPr>
              <a:lnSpc>
                <a:spcPct val="100000"/>
              </a:lnSpc>
              <a:buNone/>
              <a:tabLst>
                <a:tab algn="l" pos="0"/>
              </a:tabLst>
            </a:pPr>
            <a:r>
              <a:rPr b="1" lang="en-US" sz="2000" spc="-1" strike="noStrike">
                <a:latin typeface="Arial"/>
              </a:rPr>
              <a:t>2009</a:t>
            </a:r>
            <a:r>
              <a:rPr b="0" lang="en-US" sz="2000" spc="-1" strike="noStrike">
                <a:latin typeface="Arial"/>
              </a:rPr>
              <a:t> Modificación al plan de estudios del programa Maestría en Ingeniería – Recursos Hidráulicos con el objetivo de adaptarse al </a:t>
            </a:r>
            <a:r>
              <a:rPr b="1" lang="en-US" sz="2000" spc="-1" strike="noStrike">
                <a:latin typeface="Arial"/>
              </a:rPr>
              <a:t>Acuerdo 033 de 2007 del CSU</a:t>
            </a:r>
            <a:r>
              <a:rPr b="0" lang="en-US" sz="2000" spc="-1" strike="noStrike">
                <a:latin typeface="Arial"/>
              </a:rPr>
              <a:t>.</a:t>
            </a:r>
            <a:endParaRPr b="0" lang="en-US" sz="2000" spc="-1" strike="noStrike">
              <a:latin typeface="Arial"/>
            </a:endParaRPr>
          </a:p>
          <a:p>
            <a:pPr>
              <a:lnSpc>
                <a:spcPct val="100000"/>
              </a:lnSpc>
              <a:buNone/>
              <a:tabLst>
                <a:tab algn="l" pos="0"/>
              </a:tabLst>
            </a:pPr>
            <a:endParaRPr b="0" lang="en-US" sz="2000" spc="-1" strike="noStrike">
              <a:latin typeface="Arial"/>
            </a:endParaRPr>
          </a:p>
        </p:txBody>
      </p:sp>
      <p:sp>
        <p:nvSpPr>
          <p:cNvPr id="811"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200" spc="-1" strike="noStrike">
                <a:solidFill>
                  <a:srgbClr val="000000"/>
                </a:solidFill>
                <a:latin typeface="+mn-lt"/>
                <a:ea typeface="+mn-ea"/>
              </a:defRPr>
            </a:lvl1pPr>
          </a:lstStyle>
          <a:p>
            <a:pPr algn="r">
              <a:lnSpc>
                <a:spcPct val="100000"/>
              </a:lnSpc>
              <a:buNone/>
              <a:tabLst>
                <a:tab algn="l" pos="0"/>
              </a:tabLst>
            </a:pPr>
            <a:fld id="{FF9B8CAE-6599-445B-BA5F-02CE4A009202}" type="slidenum">
              <a:rPr b="0" lang="en-US" sz="1200" spc="-1" strike="noStrike">
                <a:solidFill>
                  <a:srgbClr val="000000"/>
                </a:solidFill>
                <a:latin typeface="+mn-lt"/>
                <a:ea typeface="+mn-ea"/>
              </a:rPr>
              <a:t>&lt;número&gt;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685800" y="1143000"/>
            <a:ext cx="5486040" cy="3085920"/>
          </a:xfrm>
          <a:prstGeom prst="rect">
            <a:avLst/>
          </a:prstGeom>
          <a:ln w="0">
            <a:noFill/>
          </a:ln>
        </p:spPr>
      </p:sp>
      <p:sp>
        <p:nvSpPr>
          <p:cNvPr id="81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814"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200" spc="-1" strike="noStrike">
                <a:solidFill>
                  <a:srgbClr val="000000"/>
                </a:solidFill>
                <a:latin typeface="+mn-lt"/>
                <a:ea typeface="+mn-ea"/>
              </a:defRPr>
            </a:lvl1pPr>
          </a:lstStyle>
          <a:p>
            <a:pPr algn="r">
              <a:lnSpc>
                <a:spcPct val="100000"/>
              </a:lnSpc>
              <a:buNone/>
              <a:tabLst>
                <a:tab algn="l" pos="0"/>
              </a:tabLst>
            </a:pPr>
            <a:fld id="{5267F175-4511-4485-B836-692F0451A58B}" type="slidenum">
              <a:rPr b="0" lang="en-US" sz="1200" spc="-1" strike="noStrike">
                <a:solidFill>
                  <a:srgbClr val="000000"/>
                </a:solidFill>
                <a:latin typeface="+mn-lt"/>
                <a:ea typeface="+mn-ea"/>
              </a:rPr>
              <a:t>&lt;número&gt;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685800" y="1143000"/>
            <a:ext cx="5486040" cy="3085920"/>
          </a:xfrm>
          <a:prstGeom prst="rect">
            <a:avLst/>
          </a:prstGeom>
          <a:ln w="0">
            <a:noFill/>
          </a:ln>
        </p:spPr>
      </p:sp>
      <p:sp>
        <p:nvSpPr>
          <p:cNvPr id="81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817"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tabLst>
                <a:tab algn="l" pos="0"/>
              </a:tabLst>
              <a:defRPr b="0" lang="en-US" sz="1200" spc="-1" strike="noStrike">
                <a:solidFill>
                  <a:srgbClr val="000000"/>
                </a:solidFill>
                <a:latin typeface="+mn-lt"/>
                <a:ea typeface="+mn-ea"/>
              </a:defRPr>
            </a:lvl1pPr>
          </a:lstStyle>
          <a:p>
            <a:pPr algn="r">
              <a:lnSpc>
                <a:spcPct val="100000"/>
              </a:lnSpc>
              <a:buNone/>
              <a:tabLst>
                <a:tab algn="l" pos="0"/>
              </a:tabLst>
            </a:pPr>
            <a:fld id="{A53B0C4C-7FAE-4683-8D8A-6DAC0977F51A}" type="slidenum">
              <a:rPr b="0" lang="en-US" sz="1200" spc="-1" strike="noStrike">
                <a:solidFill>
                  <a:srgbClr val="000000"/>
                </a:solidFill>
                <a:latin typeface="+mn-lt"/>
                <a:ea typeface="+mn-ea"/>
              </a:rPr>
              <a:t>&lt;número&gt;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34247E7-4C74-4D25-9B8E-3F7FD71076F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A3C2D0F-4074-4AE5-8AED-D08C114EDAD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F7F1B21-F306-4E1B-BDFC-27B72963E7A5}"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7EA4FAA-B48D-40EB-AC8B-A550BBE2EEF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44"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4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48"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49"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5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5"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EBCACE6-1ECB-4831-9988-D8D68FE9C35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5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9"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6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3"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65"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6"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68"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9"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0"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1"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73"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4"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5"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6"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7"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8"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82"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84"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8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8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69AEBAA-9B94-45E8-92D8-5B95972731C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9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9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6"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7"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99"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1"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03"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4"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0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09"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11"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2"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3"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4"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5"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6"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93B359E-1205-479F-8B74-221A098324A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23"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6EA40EB-DC44-407F-9676-D281F75DE14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2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3206B63-825D-43C5-BE37-1D8E6FE275F2}"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DD29512-7B4E-4477-8CC7-EE6535B405F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27"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28"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A5D8715-69DC-4CA7-9B93-6E3C4BAC4CC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311D738-960D-4056-80C4-3EACCE707CAA}"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ED0BA9A-DA81-4B09-980A-3C48530AE09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32"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33"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34"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55B928A-CBDB-42B9-86AF-BBFBECA933A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37"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38"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3E9B9D1-369A-4935-A634-F1F1D0C7C24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4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4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42"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B4DAE2B-553F-4122-A5FB-48965168F4B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44"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45"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28AE666-A381-44F2-BC6B-57C622D5A29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47"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48"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49"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0"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08205B5-56ED-45BF-9019-2A347E1E7067}"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52"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3"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4"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5"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6"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57"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AFD8463-39B1-4583-9EEE-682D19190F14}"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23C7CD6-B6B9-4769-A4A9-9C41B5DB293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2A7E2ED-018C-413F-AAC1-ADFE1DBF577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22A4BCD-ABA1-4B66-AFDF-FC9DC2F620D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7C7523C-75D7-4A44-8BB9-2A21C04A293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es-CO"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es-CO"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D8E8DB-637B-4C97-98FB-7341B0F82F3B}"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s-ES" sz="6000" spc="-1" strike="noStrike">
                <a:solidFill>
                  <a:srgbClr val="000000"/>
                </a:solidFill>
                <a:latin typeface="Calibri Light"/>
              </a:rPr>
              <a:t>Haga clic </a:t>
            </a:r>
            <a:r>
              <a:rPr b="0" lang="es-ES" sz="6000" spc="-1" strike="noStrike">
                <a:solidFill>
                  <a:srgbClr val="000000"/>
                </a:solidFill>
                <a:latin typeface="Calibri Light"/>
              </a:rPr>
              <a:t>para </a:t>
            </a:r>
            <a:r>
              <a:rPr b="0" lang="es-ES" sz="6000" spc="-1" strike="noStrike">
                <a:solidFill>
                  <a:srgbClr val="000000"/>
                </a:solidFill>
                <a:latin typeface="Calibri Light"/>
              </a:rPr>
              <a:t>modificar </a:t>
            </a:r>
            <a:r>
              <a:rPr b="0" lang="es-ES" sz="6000" spc="-1" strike="noStrike">
                <a:solidFill>
                  <a:srgbClr val="000000"/>
                </a:solidFill>
                <a:latin typeface="Calibri Light"/>
              </a:rPr>
              <a:t>el estilo </a:t>
            </a:r>
            <a:r>
              <a:rPr b="0" lang="es-ES" sz="6000" spc="-1" strike="noStrike">
                <a:solidFill>
                  <a:srgbClr val="000000"/>
                </a:solidFill>
                <a:latin typeface="Calibri Light"/>
              </a:rPr>
              <a:t>de título </a:t>
            </a:r>
            <a:r>
              <a:rPr b="0" lang="es-ES" sz="6000" spc="-1" strike="noStrike">
                <a:solidFill>
                  <a:srgbClr val="000000"/>
                </a:solidFill>
                <a:latin typeface="Calibri Light"/>
              </a:rPr>
              <a:t>del patrón</a:t>
            </a:r>
            <a:endParaRPr b="0" lang="es-CO"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Calibri"/>
              </a:defRPr>
            </a:lvl1pPr>
          </a:lstStyle>
          <a:p>
            <a:pPr>
              <a:lnSpc>
                <a:spcPct val="100000"/>
              </a:lnSpc>
              <a:buNone/>
            </a:pPr>
            <a:r>
              <a:rPr b="0" lang="es-CO" sz="1200" spc="-1" strike="noStrike">
                <a:solidFill>
                  <a:srgbClr val="8b8b8b"/>
                </a:solidFill>
                <a:latin typeface="Calibri"/>
              </a:rPr>
              <a:t>&lt;fecha/hora&gt;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&lt;pie de página&gt;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8489A8CD-74A9-4DDA-9B0F-C6E91A20B50A}" type="slidenum">
              <a:rPr b="0" lang="es-CO" sz="1200" spc="-1" strike="noStrike">
                <a:solidFill>
                  <a:srgbClr val="8b8b8b"/>
                </a:solidFill>
                <a:latin typeface="Calibri"/>
              </a:rPr>
              <a:t>&lt;número&gt;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Calibri"/>
              </a:rPr>
              <a:t>Pulse para editar el formato de texto del esquema</a:t>
            </a:r>
            <a:endParaRPr b="0" lang="es-CO"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Calibri"/>
              </a:rPr>
              <a:t>Segundo nivel del esquema</a:t>
            </a:r>
            <a:endParaRPr b="0" lang="es-CO"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Calibri"/>
              </a:rPr>
              <a:t>Tercer nivel del esquema</a:t>
            </a:r>
            <a:endParaRPr b="0" lang="es-CO"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Calibri"/>
              </a:rPr>
              <a:t>Cuarto nivel del esquema</a:t>
            </a:r>
            <a:endParaRPr b="0" lang="es-CO"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Quinto nivel del esquema</a:t>
            </a:r>
            <a:endParaRPr b="0" lang="es-CO"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Sexto nivel del esquema</a:t>
            </a:r>
            <a:endParaRPr b="0" lang="es-CO"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Séptimo nivel del esquema</a:t>
            </a:r>
            <a:endParaRPr b="0" lang="es-CO"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04920" y="402480"/>
            <a:ext cx="11581920" cy="768960"/>
          </a:xfrm>
          <a:prstGeom prst="rect">
            <a:avLst/>
          </a:prstGeom>
          <a:noFill/>
          <a:ln w="28440">
            <a:solidFill>
              <a:srgbClr val="233e6c"/>
            </a:solidFill>
            <a:round/>
          </a:ln>
        </p:spPr>
        <p:txBody>
          <a:bodyPr anchor="ctr">
            <a:noAutofit/>
          </a:bodyPr>
          <a:p>
            <a:r>
              <a:rPr b="0" lang="es-CO" sz="4000" spc="-1" strike="noStrike">
                <a:solidFill>
                  <a:srgbClr val="000000"/>
                </a:solidFill>
                <a:latin typeface="Calibri"/>
              </a:rPr>
              <a:t>Pulse para editar el </a:t>
            </a:r>
            <a:r>
              <a:rPr b="0" lang="es-CO" sz="4000" spc="-1" strike="noStrike">
                <a:solidFill>
                  <a:srgbClr val="000000"/>
                </a:solidFill>
                <a:latin typeface="Calibri"/>
              </a:rPr>
              <a:t>formato del texto de </a:t>
            </a:r>
            <a:r>
              <a:rPr b="0" lang="es-CO" sz="4000" spc="-1" strike="noStrike">
                <a:solidFill>
                  <a:srgbClr val="000000"/>
                </a:solidFill>
                <a:latin typeface="Calibri"/>
              </a:rPr>
              <a:t>título</a:t>
            </a:r>
            <a:endParaRPr b="0" lang="es-CO" sz="4000" spc="-1" strike="noStrike">
              <a:solidFill>
                <a:srgbClr val="000000"/>
              </a:solidFill>
              <a:latin typeface="Calibri"/>
            </a:endParaRPr>
          </a:p>
        </p:txBody>
      </p:sp>
      <p:sp>
        <p:nvSpPr>
          <p:cNvPr id="4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Calibri"/>
              </a:rPr>
              <a:t>Pulse para editar el formato de texto del esquema</a:t>
            </a:r>
            <a:endParaRPr b="0" lang="es-CO"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Calibri"/>
              </a:rPr>
              <a:t>Segundo nivel del esquema</a:t>
            </a:r>
            <a:endParaRPr b="0" lang="es-CO"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Calibri"/>
              </a:rPr>
              <a:t>Tercer nivel del esquema</a:t>
            </a:r>
            <a:endParaRPr b="0" lang="es-CO"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Calibri"/>
              </a:rPr>
              <a:t>Cuarto nivel del esquema</a:t>
            </a:r>
            <a:endParaRPr b="0" lang="es-CO"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Quinto nivel del esquema</a:t>
            </a:r>
            <a:endParaRPr b="0" lang="es-CO"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Sexto nivel del esquema</a:t>
            </a:r>
            <a:endParaRPr b="0" lang="es-CO"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Séptimo nivel del esquema</a:t>
            </a:r>
            <a:endParaRPr b="0" lang="es-CO"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304920" y="402480"/>
            <a:ext cx="11581920" cy="768960"/>
          </a:xfrm>
          <a:prstGeom prst="rect">
            <a:avLst/>
          </a:prstGeom>
          <a:noFill/>
          <a:ln w="28440">
            <a:solidFill>
              <a:srgbClr val="233e6c"/>
            </a:solidFill>
            <a:round/>
          </a:ln>
        </p:spPr>
        <p:txBody>
          <a:bodyPr anchor="ctr">
            <a:noAutofit/>
          </a:bodyPr>
          <a:p>
            <a:pPr>
              <a:lnSpc>
                <a:spcPct val="90000"/>
              </a:lnSpc>
              <a:buNone/>
            </a:pPr>
            <a:r>
              <a:rPr b="0" lang="en-US" sz="4000" spc="-1" strike="noStrike">
                <a:solidFill>
                  <a:srgbClr val="233e6c"/>
                </a:solidFill>
                <a:latin typeface="Ancizar Sans Black"/>
              </a:rPr>
              <a:t>Click to </a:t>
            </a:r>
            <a:r>
              <a:rPr b="0" lang="en-US" sz="4000" spc="-1" strike="noStrike">
                <a:solidFill>
                  <a:srgbClr val="233e6c"/>
                </a:solidFill>
                <a:latin typeface="Ancizar Sans Black"/>
              </a:rPr>
              <a:t>edit </a:t>
            </a:r>
            <a:r>
              <a:rPr b="0" lang="en-US" sz="4000" spc="-1" strike="noStrike">
                <a:solidFill>
                  <a:srgbClr val="233e6c"/>
                </a:solidFill>
                <a:latin typeface="Ancizar Sans Black"/>
              </a:rPr>
              <a:t>Master </a:t>
            </a:r>
            <a:r>
              <a:rPr b="0" lang="en-US" sz="4000" spc="-1" strike="noStrike">
                <a:solidFill>
                  <a:srgbClr val="233e6c"/>
                </a:solidFill>
                <a:latin typeface="Ancizar Sans Black"/>
              </a:rPr>
              <a:t>title </a:t>
            </a:r>
            <a:r>
              <a:rPr b="0" lang="en-US" sz="4000" spc="-1" strike="noStrike">
                <a:solidFill>
                  <a:srgbClr val="233e6c"/>
                </a:solidFill>
                <a:latin typeface="Ancizar Sans Black"/>
              </a:rPr>
              <a:t>style</a:t>
            </a:r>
            <a:endParaRPr b="0" lang="es-CO" sz="4000" spc="-1" strike="noStrike">
              <a:solidFill>
                <a:srgbClr val="000000"/>
              </a:solidFill>
              <a:latin typeface="Calibri"/>
            </a:endParaRPr>
          </a:p>
        </p:txBody>
      </p:sp>
      <p:sp>
        <p:nvSpPr>
          <p:cNvPr id="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s-CO" sz="2800" spc="-1" strike="noStrike">
                <a:solidFill>
                  <a:srgbClr val="000000"/>
                </a:solidFill>
                <a:latin typeface="Calibri"/>
              </a:rPr>
              <a:t>Pulse para editar el formato de texto del esquema</a:t>
            </a:r>
            <a:endParaRPr b="0" lang="es-CO"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s-CO" sz="2000" spc="-1" strike="noStrike">
                <a:solidFill>
                  <a:srgbClr val="000000"/>
                </a:solidFill>
                <a:latin typeface="Calibri"/>
              </a:rPr>
              <a:t>Segundo nivel del esquema</a:t>
            </a:r>
            <a:endParaRPr b="0" lang="es-CO"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s-CO" sz="1800" spc="-1" strike="noStrike">
                <a:solidFill>
                  <a:srgbClr val="000000"/>
                </a:solidFill>
                <a:latin typeface="Calibri"/>
              </a:rPr>
              <a:t>Tercer nivel del esquema</a:t>
            </a:r>
            <a:endParaRPr b="0" lang="es-CO"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s-CO" sz="1800" spc="-1" strike="noStrike">
                <a:solidFill>
                  <a:srgbClr val="000000"/>
                </a:solidFill>
                <a:latin typeface="Calibri"/>
              </a:rPr>
              <a:t>Cuarto nivel del esquema</a:t>
            </a:r>
            <a:endParaRPr b="0" lang="es-CO"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Quinto nivel del esquema</a:t>
            </a:r>
            <a:endParaRPr b="0" lang="es-CO"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Sexto nivel del esquema</a:t>
            </a:r>
            <a:endParaRPr b="0" lang="es-CO"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s-CO" sz="2000" spc="-1" strike="noStrike">
                <a:solidFill>
                  <a:srgbClr val="000000"/>
                </a:solidFill>
                <a:latin typeface="Calibri"/>
              </a:rPr>
              <a:t>Séptimo nivel del esquema</a:t>
            </a:r>
            <a:endParaRPr b="0" lang="es-CO"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s-ES" sz="4400" spc="-1" strike="noStrike">
                <a:solidFill>
                  <a:srgbClr val="000000"/>
                </a:solidFill>
                <a:latin typeface="Calibri Light"/>
              </a:rPr>
              <a:t>Haga </a:t>
            </a:r>
            <a:r>
              <a:rPr b="0" lang="es-ES" sz="4400" spc="-1" strike="noStrike">
                <a:solidFill>
                  <a:srgbClr val="000000"/>
                </a:solidFill>
                <a:latin typeface="Calibri Light"/>
              </a:rPr>
              <a:t>clic </a:t>
            </a:r>
            <a:r>
              <a:rPr b="0" lang="es-ES" sz="4400" spc="-1" strike="noStrike">
                <a:solidFill>
                  <a:srgbClr val="000000"/>
                </a:solidFill>
                <a:latin typeface="Calibri Light"/>
              </a:rPr>
              <a:t>para </a:t>
            </a:r>
            <a:r>
              <a:rPr b="0" lang="es-ES" sz="4400" spc="-1" strike="noStrike">
                <a:solidFill>
                  <a:srgbClr val="000000"/>
                </a:solidFill>
                <a:latin typeface="Calibri Light"/>
              </a:rPr>
              <a:t>modifi</a:t>
            </a:r>
            <a:r>
              <a:rPr b="0" lang="es-ES" sz="4400" spc="-1" strike="noStrike">
                <a:solidFill>
                  <a:srgbClr val="000000"/>
                </a:solidFill>
                <a:latin typeface="Calibri Light"/>
              </a:rPr>
              <a:t>car el </a:t>
            </a:r>
            <a:r>
              <a:rPr b="0" lang="es-ES" sz="4400" spc="-1" strike="noStrike">
                <a:solidFill>
                  <a:srgbClr val="000000"/>
                </a:solidFill>
                <a:latin typeface="Calibri Light"/>
              </a:rPr>
              <a:t>estilo </a:t>
            </a:r>
            <a:r>
              <a:rPr b="0" lang="es-ES" sz="4400" spc="-1" strike="noStrike">
                <a:solidFill>
                  <a:srgbClr val="000000"/>
                </a:solidFill>
                <a:latin typeface="Calibri Light"/>
              </a:rPr>
              <a:t>de </a:t>
            </a:r>
            <a:r>
              <a:rPr b="0" lang="es-ES" sz="4400" spc="-1" strike="noStrike">
                <a:solidFill>
                  <a:srgbClr val="000000"/>
                </a:solidFill>
                <a:latin typeface="Calibri Light"/>
              </a:rPr>
              <a:t>título </a:t>
            </a:r>
            <a:r>
              <a:rPr b="0" lang="es-ES" sz="4400" spc="-1" strike="noStrike">
                <a:solidFill>
                  <a:srgbClr val="000000"/>
                </a:solidFill>
                <a:latin typeface="Calibri Light"/>
              </a:rPr>
              <a:t>del </a:t>
            </a:r>
            <a:r>
              <a:rPr b="0" lang="es-ES" sz="4400" spc="-1" strike="noStrike">
                <a:solidFill>
                  <a:srgbClr val="000000"/>
                </a:solidFill>
                <a:latin typeface="Calibri Light"/>
              </a:rPr>
              <a:t>patrón</a:t>
            </a:r>
            <a:endParaRPr b="0" lang="es-CO" sz="4400" spc="-1" strike="noStrike">
              <a:solidFill>
                <a:srgbClr val="000000"/>
              </a:solidFill>
              <a:latin typeface="Calibri"/>
            </a:endParaRPr>
          </a:p>
        </p:txBody>
      </p:sp>
      <p:sp>
        <p:nvSpPr>
          <p:cNvPr id="118"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s-ES" sz="2800" spc="-1" strike="noStrike">
                <a:solidFill>
                  <a:srgbClr val="000000"/>
                </a:solidFill>
                <a:latin typeface="Calibri"/>
              </a:rPr>
              <a:t>Haga clic para modificar los estilos de texto del patrón</a:t>
            </a:r>
            <a:endParaRPr b="0" lang="es-CO"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s-ES" sz="2400" spc="-1" strike="noStrike">
                <a:solidFill>
                  <a:srgbClr val="000000"/>
                </a:solidFill>
                <a:latin typeface="Calibri"/>
              </a:rPr>
              <a:t>Segundo nivel</a:t>
            </a:r>
            <a:endParaRPr b="0" lang="es-CO"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s-ES" sz="2000" spc="-1" strike="noStrike">
                <a:solidFill>
                  <a:srgbClr val="000000"/>
                </a:solidFill>
                <a:latin typeface="Calibri"/>
              </a:rPr>
              <a:t>Tercer nivel</a:t>
            </a:r>
            <a:endParaRPr b="0" lang="es-CO"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s-ES" sz="1800" spc="-1" strike="noStrike">
                <a:solidFill>
                  <a:srgbClr val="000000"/>
                </a:solidFill>
                <a:latin typeface="Calibri"/>
              </a:rPr>
              <a:t>Cuarto nivel</a:t>
            </a:r>
            <a:endParaRPr b="0" lang="es-CO"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s-ES" sz="1800" spc="-1" strike="noStrike">
                <a:solidFill>
                  <a:srgbClr val="000000"/>
                </a:solidFill>
                <a:latin typeface="Calibri"/>
              </a:rPr>
              <a:t>Quinto nivel</a:t>
            </a:r>
            <a:endParaRPr b="0" lang="es-CO" sz="1800" spc="-1" strike="noStrike">
              <a:solidFill>
                <a:srgbClr val="000000"/>
              </a:solidFill>
              <a:latin typeface="Calibri"/>
            </a:endParaRPr>
          </a:p>
        </p:txBody>
      </p:sp>
      <p:sp>
        <p:nvSpPr>
          <p:cNvPr id="119"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es-CO" sz="1200" spc="-1" strike="noStrike">
                <a:solidFill>
                  <a:srgbClr val="8b8b8b"/>
                </a:solidFill>
                <a:latin typeface="Calibri"/>
              </a:defRPr>
            </a:lvl1pPr>
          </a:lstStyle>
          <a:p>
            <a:pPr>
              <a:lnSpc>
                <a:spcPct val="100000"/>
              </a:lnSpc>
              <a:buNone/>
            </a:pPr>
            <a:r>
              <a:rPr b="0" lang="es-CO" sz="1200" spc="-1" strike="noStrike">
                <a:solidFill>
                  <a:srgbClr val="8b8b8b"/>
                </a:solidFill>
                <a:latin typeface="Calibri"/>
              </a:rPr>
              <a:t>&lt;fecha/hora&gt;</a:t>
            </a:r>
            <a:endParaRPr b="0" lang="en-US" sz="1200" spc="-1" strike="noStrike">
              <a:latin typeface="Times New Roman"/>
            </a:endParaRPr>
          </a:p>
        </p:txBody>
      </p:sp>
      <p:sp>
        <p:nvSpPr>
          <p:cNvPr id="120"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&lt;pie de página&gt;</a:t>
            </a:r>
            <a:endParaRPr b="0" lang="en-US" sz="1400" spc="-1" strike="noStrike">
              <a:latin typeface="Times New Roman"/>
            </a:endParaRPr>
          </a:p>
        </p:txBody>
      </p:sp>
      <p:sp>
        <p:nvSpPr>
          <p:cNvPr id="121"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014123D9-D1F9-422F-BB45-CB7D6D027004}" type="slidenum">
              <a:rPr b="0" lang="es-CO" sz="1200" spc="-1" strike="noStrike">
                <a:solidFill>
                  <a:srgbClr val="8b8b8b"/>
                </a:solidFill>
                <a:latin typeface="Calibri"/>
              </a:rPr>
              <a:t>&lt;número&gt;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hyperlink" Target="mailto:cecubillosp@unal.edu.co" TargetMode="External"/><Relationship Id="rId4" Type="http://schemas.openxmlformats.org/officeDocument/2006/relationships/hyperlink" Target="mailto:lddonadog@unal.edu.co" TargetMode="External"/><Relationship Id="rId5" Type="http://schemas.openxmlformats.org/officeDocument/2006/relationships/hyperlink" Target="mailto:earodriguezs@unal.edu.co" TargetMode="External"/><Relationship Id="rId6" Type="http://schemas.openxmlformats.org/officeDocument/2006/relationships/hyperlink" Target="mailto:roortizm@unal.edu.co" TargetMode="External"/><Relationship Id="rId7" Type="http://schemas.openxmlformats.org/officeDocument/2006/relationships/hyperlink" Target="mailto:nmancipe@unal.edu.co" TargetMode="External"/><Relationship Id="rId8" Type="http://schemas.openxmlformats.org/officeDocument/2006/relationships/hyperlink" Target="mailto:avillarrealme@unal.edu.co" TargetMode="External"/><Relationship Id="rId9" Type="http://schemas.openxmlformats.org/officeDocument/2006/relationships/hyperlink" Target="mailto:caduartea@unal.edu.co" TargetMode="External"/><Relationship Id="rId10" Type="http://schemas.openxmlformats.org/officeDocument/2006/relationships/hyperlink" Target="mailto:appinaf@unal.edu.co" TargetMode="External"/><Relationship Id="rId11" Type="http://schemas.openxmlformats.org/officeDocument/2006/relationships/hyperlink" Target="mailto:mmorenocas@unal.edu.co" TargetMode="External"/><Relationship Id="rId12" Type="http://schemas.openxmlformats.org/officeDocument/2006/relationships/hyperlink" Target="mailto:jdgonzalezpa@unal.edu.co" TargetMode="External"/><Relationship Id="rId13" Type="http://schemas.openxmlformats.org/officeDocument/2006/relationships/hyperlink" Target="mailto:mcbustosl@unal.edu.co" TargetMode="External"/><Relationship Id="rId14" Type="http://schemas.openxmlformats.org/officeDocument/2006/relationships/hyperlink" Target="mailto:cjcollazosc@unal.edu.co" TargetMode="External"/><Relationship Id="rId15" Type="http://schemas.openxmlformats.org/officeDocument/2006/relationships/hyperlink" Target="mailto:garrietal@unal.edu.co" TargetMode="External"/><Relationship Id="rId16" Type="http://schemas.openxmlformats.org/officeDocument/2006/relationships/hyperlink" Target="mailto:mcaicedolo@unal.edu.co" TargetMode="External"/><Relationship Id="rId17" Type="http://schemas.openxmlformats.org/officeDocument/2006/relationships/hyperlink" Target="https://ingenieria.bogota.unal.edu.co/es/formacion/maestria/maestria-en-recursos-hidraulicos.html" TargetMode="External"/><Relationship Id="rId18" Type="http://schemas.openxmlformats.org/officeDocument/2006/relationships/image" Target="../media/image31.png"/><Relationship Id="rId19" Type="http://schemas.openxmlformats.org/officeDocument/2006/relationships/slideLayout" Target="../slideLayouts/slideLayout25.xml"/><Relationship Id="rId20"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hyperlink" Target="http://www.legal.unal.edu.co/rlunal/home/doc.jsp?d_i=97634" TargetMode="External"/><Relationship Id="rId6" Type="http://schemas.openxmlformats.org/officeDocument/2006/relationships/hyperlink" Target="http://www.legal.unal.edu.co/rlunal/home/doc.jsp?d_i=97615" TargetMode="External"/><Relationship Id="rId7" Type="http://schemas.openxmlformats.org/officeDocument/2006/relationships/hyperlink" Target="http://www.legal.unal.edu.co/rlunal/home/doc.jsp?d_i=97946" TargetMode="External"/><Relationship Id="rId8"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slideLayout" Target="../slideLayouts/slideLayout13.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hyperlink" Target="http://www.gireh.unal.edu.co/" TargetMode="External"/><Relationship Id="rId4" Type="http://schemas.openxmlformats.org/officeDocument/2006/relationships/hyperlink" Target="http://resa.unal.edu.co/index.php?id=18" TargetMode="External"/><Relationship Id="rId5" Type="http://schemas.openxmlformats.org/officeDocument/2006/relationships/hyperlink" Target="https://sites.google.com/view/hyds?pli=1" TargetMode="External"/><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4" name="CuadroTexto 3"/>
          <p:cNvSpPr/>
          <p:nvPr/>
        </p:nvSpPr>
        <p:spPr>
          <a:xfrm>
            <a:off x="5090760" y="633240"/>
            <a:ext cx="6135840" cy="27709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CO" sz="4400" spc="-1" strike="noStrike">
                <a:solidFill>
                  <a:srgbClr val="ffffff"/>
                </a:solidFill>
                <a:latin typeface="Ancizar Sans Black"/>
              </a:rPr>
              <a:t>MAESTRÍA EN INGENIERÍA - RECURSOS HIDRÁULICOS</a:t>
            </a:r>
            <a:endParaRPr b="0" lang="en-US" sz="4400" spc="-1" strike="noStrike">
              <a:latin typeface="Arial"/>
            </a:endParaRPr>
          </a:p>
        </p:txBody>
      </p:sp>
      <p:sp>
        <p:nvSpPr>
          <p:cNvPr id="165" name="CuadroTexto 4"/>
          <p:cNvSpPr/>
          <p:nvPr/>
        </p:nvSpPr>
        <p:spPr>
          <a:xfrm>
            <a:off x="5183640" y="3335040"/>
            <a:ext cx="645120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s-CO" sz="3600" spc="-1" strike="noStrike">
                <a:solidFill>
                  <a:srgbClr val="ffffff"/>
                </a:solidFill>
                <a:latin typeface="Ancizar Sans"/>
              </a:rPr>
              <a:t>Aspectos generales para los admitidos en modalidad regular al semestre 2025-1</a:t>
            </a:r>
            <a:endParaRPr b="0" lang="en-US" sz="3600" spc="-1" strike="noStrike">
              <a:latin typeface="Arial"/>
            </a:endParaRPr>
          </a:p>
        </p:txBody>
      </p:sp>
      <p:sp>
        <p:nvSpPr>
          <p:cNvPr id="166" name="Rectángulo 5"/>
          <p:cNvSpPr/>
          <p:nvPr/>
        </p:nvSpPr>
        <p:spPr>
          <a:xfrm>
            <a:off x="0" y="5898600"/>
            <a:ext cx="12191760" cy="95904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sp>
        <p:nvSpPr>
          <p:cNvPr id="167" name="CuadroTexto 6"/>
          <p:cNvSpPr/>
          <p:nvPr/>
        </p:nvSpPr>
        <p:spPr>
          <a:xfrm>
            <a:off x="154080" y="6096600"/>
            <a:ext cx="4112280" cy="569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50" spc="-1" strike="noStrike">
                <a:solidFill>
                  <a:srgbClr val="f2e6cc"/>
                </a:solidFill>
                <a:latin typeface="Ancizar Sans"/>
              </a:rPr>
              <a:t>Área Curricular de Ingeniería Civil y Agrícola </a:t>
            </a:r>
            <a:endParaRPr b="0" lang="en-US" sz="1050" spc="-1" strike="noStrike">
              <a:latin typeface="Arial"/>
            </a:endParaRPr>
          </a:p>
          <a:p>
            <a:pPr>
              <a:lnSpc>
                <a:spcPct val="100000"/>
              </a:lnSpc>
              <a:buNone/>
            </a:pPr>
            <a:r>
              <a:rPr b="0" i="1" lang="es-CO" sz="1050" spc="-1" strike="noStrike">
                <a:solidFill>
                  <a:srgbClr val="f2e6cc"/>
                </a:solidFill>
                <a:latin typeface="Ancizar Sans"/>
              </a:rPr>
              <a:t>Facultad de Ingeniería</a:t>
            </a:r>
            <a:endParaRPr b="0" lang="en-US" sz="1050" spc="-1" strike="noStrike">
              <a:latin typeface="Arial"/>
            </a:endParaRPr>
          </a:p>
          <a:p>
            <a:pPr>
              <a:lnSpc>
                <a:spcPct val="100000"/>
              </a:lnSpc>
              <a:buNone/>
            </a:pPr>
            <a:r>
              <a:rPr b="0" i="1" lang="es-CO" sz="1050" spc="-1" strike="noStrike">
                <a:solidFill>
                  <a:srgbClr val="f2e6cc"/>
                </a:solidFill>
                <a:latin typeface="Ancizar Sans"/>
              </a:rPr>
              <a:t>Sede Bogotá</a:t>
            </a:r>
            <a:endParaRPr b="0" lang="en-US" sz="1050" spc="-1" strike="noStrike">
              <a:latin typeface="Arial"/>
            </a:endParaRPr>
          </a:p>
        </p:txBody>
      </p:sp>
      <p:pic>
        <p:nvPicPr>
          <p:cNvPr id="168" name="Imagen 7" descr=""/>
          <p:cNvPicPr/>
          <p:nvPr/>
        </p:nvPicPr>
        <p:blipFill>
          <a:blip r:embed="rId2"/>
          <a:srcRect l="0" t="7200" r="0" b="0"/>
          <a:stretch/>
        </p:blipFill>
        <p:spPr>
          <a:xfrm>
            <a:off x="8251920" y="6180840"/>
            <a:ext cx="1689480" cy="384840"/>
          </a:xfrm>
          <a:prstGeom prst="rect">
            <a:avLst/>
          </a:prstGeom>
          <a:ln w="0">
            <a:noFill/>
          </a:ln>
        </p:spPr>
      </p:pic>
      <p:sp>
        <p:nvSpPr>
          <p:cNvPr id="169" name="Conector recto 8"/>
          <p:cNvSpPr/>
          <p:nvPr/>
        </p:nvSpPr>
        <p:spPr>
          <a:xfrm flipH="1">
            <a:off x="10239480" y="6180480"/>
            <a:ext cx="2160" cy="40860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170" name="Imagen 9" descr=""/>
          <p:cNvPicPr/>
          <p:nvPr/>
        </p:nvPicPr>
        <p:blipFill>
          <a:blip r:embed="rId3"/>
          <a:stretch/>
        </p:blipFill>
        <p:spPr>
          <a:xfrm>
            <a:off x="10361880" y="6019200"/>
            <a:ext cx="1532160" cy="674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Rectángulo 17"/>
          <p:cNvSpPr/>
          <p:nvPr/>
        </p:nvSpPr>
        <p:spPr>
          <a:xfrm>
            <a:off x="-1440" y="608868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sp>
        <p:nvSpPr>
          <p:cNvPr id="728" name="Título 1"/>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s-ES" sz="2400" spc="-1" strike="noStrike">
                <a:solidFill>
                  <a:srgbClr val="172b7e"/>
                </a:solidFill>
                <a:latin typeface="Ancizar Sans"/>
              </a:rPr>
              <a:t>PROFESORES DEL PROGRAMA </a:t>
            </a:r>
            <a:endParaRPr b="0" lang="en-US" sz="2400" spc="-1" strike="noStrike">
              <a:latin typeface="Arial"/>
            </a:endParaRPr>
          </a:p>
        </p:txBody>
      </p:sp>
      <p:sp>
        <p:nvSpPr>
          <p:cNvPr id="729" name="Título 1"/>
          <p:cNvSpPr/>
          <p:nvPr/>
        </p:nvSpPr>
        <p:spPr>
          <a:xfrm>
            <a:off x="477360" y="641880"/>
            <a:ext cx="7876800" cy="241920"/>
          </a:xfrm>
          <a:prstGeom prst="rect">
            <a:avLst/>
          </a:prstGeom>
          <a:noFill/>
          <a:ln w="0">
            <a:noFill/>
          </a:ln>
        </p:spPr>
        <p:style>
          <a:lnRef idx="0"/>
          <a:fillRef idx="0"/>
          <a:effectRef idx="0"/>
          <a:fontRef idx="minor"/>
        </p:style>
        <p:txBody>
          <a:bodyPr anchor="ctr">
            <a:noAutofit/>
          </a:bodyPr>
          <a:p>
            <a:pPr>
              <a:lnSpc>
                <a:spcPct val="100000"/>
              </a:lnSpc>
              <a:buNone/>
            </a:pPr>
            <a:r>
              <a:rPr b="0" lang="es-CO" sz="1400" spc="299" strike="noStrike">
                <a:solidFill>
                  <a:srgbClr val="7c7c7c"/>
                </a:solidFill>
                <a:latin typeface="Ancizar Sans"/>
              </a:rPr>
              <a:t>ÁREA CURRICULAR EN INGENIERÍA CIVIL Y AGRÍCOLA </a:t>
            </a:r>
            <a:endParaRPr b="0" lang="en-US" sz="1400" spc="-1" strike="noStrike">
              <a:latin typeface="Arial"/>
            </a:endParaRPr>
          </a:p>
        </p:txBody>
      </p:sp>
      <p:grpSp>
        <p:nvGrpSpPr>
          <p:cNvPr id="730" name="Grupo 16"/>
          <p:cNvGrpSpPr/>
          <p:nvPr/>
        </p:nvGrpSpPr>
        <p:grpSpPr>
          <a:xfrm>
            <a:off x="99000" y="6202080"/>
            <a:ext cx="11943000" cy="610920"/>
            <a:chOff x="99000" y="6202080"/>
            <a:chExt cx="11943000" cy="610920"/>
          </a:xfrm>
        </p:grpSpPr>
        <p:sp>
          <p:nvSpPr>
            <p:cNvPr id="731"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32" name="Imagen 19" descr=""/>
            <p:cNvPicPr/>
            <p:nvPr/>
          </p:nvPicPr>
          <p:blipFill>
            <a:blip r:embed="rId1"/>
            <a:stretch/>
          </p:blipFill>
          <p:spPr>
            <a:xfrm>
              <a:off x="8419680" y="6274800"/>
              <a:ext cx="1948680" cy="499680"/>
            </a:xfrm>
            <a:prstGeom prst="rect">
              <a:avLst/>
            </a:prstGeom>
            <a:ln w="0">
              <a:noFill/>
            </a:ln>
          </p:spPr>
        </p:pic>
        <p:sp>
          <p:nvSpPr>
            <p:cNvPr id="733"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34" name="Imagen 21" descr=""/>
            <p:cNvPicPr/>
            <p:nvPr/>
          </p:nvPicPr>
          <p:blipFill>
            <a:blip r:embed="rId2"/>
            <a:stretch/>
          </p:blipFill>
          <p:spPr>
            <a:xfrm>
              <a:off x="10648440" y="6206040"/>
              <a:ext cx="1393560" cy="606960"/>
            </a:xfrm>
            <a:prstGeom prst="rect">
              <a:avLst/>
            </a:prstGeom>
            <a:ln w="0">
              <a:noFill/>
            </a:ln>
          </p:spPr>
        </p:pic>
      </p:grpSp>
      <p:graphicFrame>
        <p:nvGraphicFramePr>
          <p:cNvPr id="735" name="Tabla 1"/>
          <p:cNvGraphicFramePr/>
          <p:nvPr/>
        </p:nvGraphicFramePr>
        <p:xfrm>
          <a:off x="341640" y="914760"/>
          <a:ext cx="7239600" cy="4489920"/>
        </p:xfrm>
        <a:graphic>
          <a:graphicData uri="http://schemas.openxmlformats.org/drawingml/2006/table">
            <a:tbl>
              <a:tblPr/>
              <a:tblGrid>
                <a:gridCol w="3367800"/>
                <a:gridCol w="2449080"/>
                <a:gridCol w="1422720"/>
              </a:tblGrid>
              <a:tr h="256320">
                <a:tc>
                  <a:txBody>
                    <a:bodyPr lIns="12600" rIns="12600" tIns="12600" bIns="0" anchor="b">
                      <a:noAutofit/>
                    </a:bodyPr>
                    <a:p>
                      <a:pPr>
                        <a:lnSpc>
                          <a:spcPct val="100000"/>
                        </a:lnSpc>
                        <a:buNone/>
                      </a:pPr>
                      <a:r>
                        <a:rPr b="0" lang="es-CO" sz="1600" spc="-1" strike="noStrike">
                          <a:solidFill>
                            <a:srgbClr val="000000"/>
                          </a:solidFill>
                          <a:latin typeface="Ancizar Sans"/>
                        </a:rPr>
                        <a:t>Nombre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Correo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Área</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Carlos Eduardo Cubillos Pena</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3"/>
                        </a:rPr>
                        <a:t>cecubillosp@unal.edu.co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Leonardo David Donado Garzon</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4"/>
                        </a:rPr>
                        <a:t>lddonadog@unal.edu.co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b">
                      <a:noAutofit/>
                    </a:bodyPr>
                    <a:p>
                      <a:pPr>
                        <a:lnSpc>
                          <a:spcPct val="100000"/>
                        </a:lnSpc>
                        <a:buNone/>
                      </a:pPr>
                      <a:r>
                        <a:rPr b="0" lang="es-CO" sz="1600" spc="-1" strike="noStrike">
                          <a:solidFill>
                            <a:srgbClr val="000000"/>
                          </a:solidFill>
                          <a:latin typeface="Ancizar Sans"/>
                        </a:rPr>
                        <a:t>Erasmo Alfredo Rodriguez Sandoval</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5"/>
                        </a:rPr>
                        <a:t>earodriguezs@unal.edu.co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Rafael Orland Ortiz Mosquera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6"/>
                        </a:rPr>
                        <a:t>roortizm@unal.edu.co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Nestor Alonso Mancipe Muñoz</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7"/>
                        </a:rPr>
                        <a:t>nmancipe@unal.edu.co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Adiela Villarreal Meglan</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8"/>
                        </a:rPr>
                        <a:t>avillarrealme@unal.edu.co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Carlos Arturo Duarte Agudelo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9"/>
                        </a:rPr>
                        <a:t>caduartea@unal.edu.co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87280">
                <a:tc>
                  <a:txBody>
                    <a:bodyPr lIns="12600" rIns="12600" tIns="12600" bIns="0" anchor="b">
                      <a:noAutofit/>
                    </a:bodyPr>
                    <a:p>
                      <a:pPr>
                        <a:lnSpc>
                          <a:spcPct val="100000"/>
                        </a:lnSpc>
                        <a:buNone/>
                      </a:pPr>
                      <a:r>
                        <a:rPr b="0" lang="es-CO" sz="1600" spc="-1" strike="noStrike">
                          <a:solidFill>
                            <a:srgbClr val="000000"/>
                          </a:solidFill>
                          <a:latin typeface="Ancizar Sans"/>
                        </a:rPr>
                        <a:t>Adriana Patricia Pina Fulano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n-US" sz="1800" spc="-1" strike="noStrike" u="sng">
                          <a:solidFill>
                            <a:srgbClr val="0563c1"/>
                          </a:solidFill>
                          <a:uFillTx/>
                          <a:latin typeface="Calibri"/>
                          <a:hlinkClick r:id="rId10"/>
                        </a:rPr>
                        <a:t>appinaf@unal.edu.co</a:t>
                      </a:r>
                      <a:r>
                        <a:rPr b="0" lang="en-US" sz="1800" spc="-1" strike="noStrike">
                          <a:solidFill>
                            <a:srgbClr val="000000"/>
                          </a:solidFill>
                          <a:latin typeface="Calibri"/>
                        </a:rPr>
                        <a:t> </a:t>
                      </a:r>
                      <a:endParaRPr b="0" lang="en-US" sz="18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tabLst>
                          <a:tab algn="l" pos="0"/>
                        </a:tabLst>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b">
                      <a:noAutofit/>
                    </a:bodyPr>
                    <a:p>
                      <a:pPr>
                        <a:lnSpc>
                          <a:spcPct val="100000"/>
                        </a:lnSpc>
                        <a:buNone/>
                      </a:pPr>
                      <a:r>
                        <a:rPr b="0" lang="es-CO" sz="1600" spc="-1" strike="noStrike">
                          <a:solidFill>
                            <a:srgbClr val="000000"/>
                          </a:solidFill>
                          <a:latin typeface="Ancizar Sans"/>
                        </a:rPr>
                        <a:t>Luis Alejandro Morales Marín</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563c1"/>
                          </a:solidFill>
                          <a:latin typeface="Ancizar Sans"/>
                        </a:rPr>
                        <a:t>lmoralesm@unal.edu.co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tabLst>
                          <a:tab algn="l" pos="0"/>
                        </a:tabLst>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b">
                      <a:noAutofit/>
                    </a:bodyPr>
                    <a:p>
                      <a:pPr>
                        <a:lnSpc>
                          <a:spcPct val="100000"/>
                        </a:lnSpc>
                        <a:buNone/>
                      </a:pPr>
                      <a:r>
                        <a:rPr b="0" lang="es-ES" sz="1600" spc="-1" strike="noStrike">
                          <a:solidFill>
                            <a:srgbClr val="000000"/>
                          </a:solidFill>
                          <a:latin typeface="Ancizar Sans"/>
                        </a:rPr>
                        <a:t>Mario Enrique Moreno Castiblanco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ES" sz="1600" spc="-1" strike="noStrike" u="sng">
                          <a:solidFill>
                            <a:srgbClr val="0563c1"/>
                          </a:solidFill>
                          <a:uFillTx/>
                          <a:latin typeface="Calibri"/>
                          <a:hlinkClick r:id="rId11"/>
                        </a:rPr>
                        <a:t>mmorenocas@unal.edu.co</a:t>
                      </a:r>
                      <a:r>
                        <a:rPr b="0" lang="es-ES" sz="1600" spc="-1" strike="noStrike">
                          <a:solidFill>
                            <a:srgbClr val="000000"/>
                          </a:solidFill>
                          <a:latin typeface="Calibri"/>
                        </a:rPr>
                        <a:t>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tabLst>
                          <a:tab algn="l" pos="0"/>
                        </a:tabLst>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b">
                      <a:noAutofit/>
                    </a:bodyPr>
                    <a:p>
                      <a:pPr>
                        <a:lnSpc>
                          <a:spcPct val="100000"/>
                        </a:lnSpc>
                        <a:buNone/>
                      </a:pPr>
                      <a:r>
                        <a:rPr b="0" lang="es-ES" sz="1600" spc="-1" strike="noStrike">
                          <a:solidFill>
                            <a:srgbClr val="000000"/>
                          </a:solidFill>
                          <a:latin typeface="Ancizar Sans"/>
                        </a:rPr>
                        <a:t>Juan Diego González Parra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ES" sz="1600" spc="-1" strike="noStrike" u="sng">
                          <a:solidFill>
                            <a:srgbClr val="0563c1"/>
                          </a:solidFill>
                          <a:uFillTx/>
                          <a:latin typeface="Calibri"/>
                          <a:hlinkClick r:id="rId12"/>
                        </a:rPr>
                        <a:t>jdgonzalezpa@unal.edu.co</a:t>
                      </a:r>
                      <a:r>
                        <a:rPr b="0" lang="es-ES" sz="1600" spc="-1" strike="noStrike">
                          <a:solidFill>
                            <a:srgbClr val="000000"/>
                          </a:solidFill>
                          <a:latin typeface="Calibri"/>
                        </a:rPr>
                        <a:t>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tabLst>
                          <a:tab algn="l" pos="0"/>
                        </a:tabLst>
                      </a:pPr>
                      <a:r>
                        <a:rPr b="0" lang="es-CO" sz="1600" spc="-1" strike="noStrike">
                          <a:solidFill>
                            <a:srgbClr val="000000"/>
                          </a:solidFill>
                          <a:latin typeface="Ancizar Sans"/>
                        </a:rPr>
                        <a:t>Hidráulica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Martha Cristina Bustos López</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13"/>
                        </a:rPr>
                        <a:t>mcbustosl@unal.edu.co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Saneamiento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Carlos Julio Collazos Chávez</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14"/>
                        </a:rPr>
                        <a:t>cjcollazosc@unal.edu.co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Saneamiento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b">
                      <a:noAutofit/>
                    </a:bodyPr>
                    <a:p>
                      <a:pPr>
                        <a:lnSpc>
                          <a:spcPct val="100000"/>
                        </a:lnSpc>
                        <a:buNone/>
                      </a:pPr>
                      <a:r>
                        <a:rPr b="0" lang="es-CO" sz="1600" spc="-1" strike="noStrike">
                          <a:solidFill>
                            <a:srgbClr val="000000"/>
                          </a:solidFill>
                          <a:latin typeface="Ancizar Sans"/>
                        </a:rPr>
                        <a:t>Gabriela Arrieta Loyo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15"/>
                        </a:rPr>
                        <a:t>garrietal@unal.edu.co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Saneamiento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b">
                      <a:noAutofit/>
                    </a:bodyPr>
                    <a:p>
                      <a:pPr>
                        <a:lnSpc>
                          <a:spcPct val="100000"/>
                        </a:lnSpc>
                        <a:buNone/>
                      </a:pPr>
                      <a:r>
                        <a:rPr b="0" lang="es-CO" sz="1600" spc="-1" strike="noStrike">
                          <a:solidFill>
                            <a:srgbClr val="000000"/>
                          </a:solidFill>
                          <a:latin typeface="Ancizar Sans"/>
                        </a:rPr>
                        <a:t>María Alejandra Caicedo Londoño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u="sng">
                          <a:solidFill>
                            <a:srgbClr val="0563c1"/>
                          </a:solidFill>
                          <a:uFillTx/>
                          <a:latin typeface="Ancizar Sans"/>
                          <a:hlinkClick r:id="rId16"/>
                        </a:rPr>
                        <a:t>mcaicedolo@unal.edu.co </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b">
                      <a:noAutofit/>
                    </a:bodyPr>
                    <a:p>
                      <a:pPr>
                        <a:lnSpc>
                          <a:spcPct val="100000"/>
                        </a:lnSpc>
                        <a:buNone/>
                      </a:pPr>
                      <a:r>
                        <a:rPr b="0" lang="es-CO" sz="1600" spc="-1" strike="noStrike">
                          <a:solidFill>
                            <a:srgbClr val="000000"/>
                          </a:solidFill>
                          <a:latin typeface="Ancizar Sans"/>
                        </a:rPr>
                        <a:t>Saneamiento</a:t>
                      </a:r>
                      <a:endParaRPr b="0" lang="en-US" sz="1600" spc="-1" strike="noStrike">
                        <a:latin typeface="Arial"/>
                      </a:endParaRPr>
                    </a:p>
                  </a:txBody>
                  <a:tcPr anchor="b"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256320">
                <a:tc>
                  <a:txBody>
                    <a:bodyPr lIns="12600" rIns="12600" tIns="12600" bIns="0" anchor="t">
                      <a:noAutofit/>
                    </a:bodyPr>
                    <a:p>
                      <a:pPr>
                        <a:lnSpc>
                          <a:spcPct val="100000"/>
                        </a:lnSpc>
                        <a:buNone/>
                      </a:pPr>
                      <a:r>
                        <a:rPr b="0" lang="es-CO" sz="1600" spc="-1" strike="noStrike">
                          <a:solidFill>
                            <a:srgbClr val="000000"/>
                          </a:solidFill>
                          <a:latin typeface="Ancizar Sans"/>
                        </a:rPr>
                        <a:t>José Luis Diaz Arévalo </a:t>
                      </a: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t">
                      <a:noAutofit/>
                    </a:bodyPr>
                    <a:p>
                      <a:pPr>
                        <a:lnSpc>
                          <a:spcPct val="100000"/>
                        </a:lnSpc>
                        <a:buNone/>
                      </a:pPr>
                      <a:r>
                        <a:rPr b="0" lang="es-CO" sz="1600" spc="-1" strike="noStrike">
                          <a:solidFill>
                            <a:srgbClr val="0563c1"/>
                          </a:solidFill>
                          <a:latin typeface="Ancizar Sans"/>
                        </a:rPr>
                        <a:t>jodiazar@unal.edu.co</a:t>
                      </a: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t">
                      <a:noAutofit/>
                    </a:bodyPr>
                    <a:p>
                      <a:pPr>
                        <a:lnSpc>
                          <a:spcPct val="100000"/>
                        </a:lnSpc>
                        <a:buNone/>
                        <a:tabLst>
                          <a:tab algn="l" pos="0"/>
                        </a:tabLst>
                      </a:pPr>
                      <a:r>
                        <a:rPr b="0" lang="es-CO" sz="1600" spc="-1" strike="noStrike">
                          <a:solidFill>
                            <a:srgbClr val="000000"/>
                          </a:solidFill>
                          <a:latin typeface="Ancizar Sans"/>
                        </a:rPr>
                        <a:t>Saneamiento</a:t>
                      </a: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r h="499680">
                <a:tc>
                  <a:txBody>
                    <a:bodyPr lIns="12600" rIns="12600" tIns="12600" bIns="0" anchor="t">
                      <a:noAutofit/>
                    </a:bodyPr>
                    <a:p>
                      <a:pPr>
                        <a:lnSpc>
                          <a:spcPct val="100000"/>
                        </a:lnSpc>
                        <a:buNone/>
                      </a:pPr>
                      <a:r>
                        <a:rPr b="0" lang="es-CO" sz="1600" spc="-1" strike="noStrike">
                          <a:solidFill>
                            <a:srgbClr val="000000"/>
                          </a:solidFill>
                          <a:latin typeface="Ancizar Sans"/>
                        </a:rPr>
                        <a:t>Álvaro Martin Gutiérrez Malaxechebarria</a:t>
                      </a: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t">
                      <a:noAutofit/>
                    </a:bodyPr>
                    <a:p>
                      <a:pPr>
                        <a:lnSpc>
                          <a:spcPct val="100000"/>
                        </a:lnSpc>
                        <a:buNone/>
                      </a:pPr>
                      <a:r>
                        <a:rPr b="0" lang="es-CO" sz="1600" spc="-1" strike="noStrike">
                          <a:solidFill>
                            <a:srgbClr val="0563c1"/>
                          </a:solidFill>
                          <a:latin typeface="Ancizar Sans"/>
                        </a:rPr>
                        <a:t>amgutierrezmal@unal.edu.co</a:t>
                      </a: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c>
                  <a:txBody>
                    <a:bodyPr lIns="12600" rIns="12600" tIns="12600" bIns="0" anchor="t">
                      <a:noAutofit/>
                    </a:bodyPr>
                    <a:p>
                      <a:pPr>
                        <a:lnSpc>
                          <a:spcPct val="100000"/>
                        </a:lnSpc>
                        <a:buNone/>
                        <a:tabLst>
                          <a:tab algn="l" pos="0"/>
                        </a:tabLst>
                      </a:pPr>
                      <a:r>
                        <a:rPr b="0" lang="es-CO" sz="1600" spc="-1" strike="noStrike">
                          <a:solidFill>
                            <a:srgbClr val="000000"/>
                          </a:solidFill>
                          <a:latin typeface="Ancizar Sans"/>
                        </a:rPr>
                        <a:t>Saneamiento</a:t>
                      </a:r>
                      <a:endParaRPr b="0" lang="en-US" sz="1600" spc="-1" strike="noStrike">
                        <a:latin typeface="Arial"/>
                      </a:endParaRPr>
                    </a:p>
                    <a:p>
                      <a:pPr>
                        <a:lnSpc>
                          <a:spcPct val="100000"/>
                        </a:lnSpc>
                        <a:buNone/>
                        <a:tabLst>
                          <a:tab algn="l" pos="0"/>
                        </a:tabLst>
                      </a:pPr>
                      <a:endParaRPr b="0" lang="en-US" sz="1600" spc="-1" strike="noStrike">
                        <a:latin typeface="Arial"/>
                      </a:endParaRPr>
                    </a:p>
                  </a:txBody>
                  <a:tcPr anchor="t" marL="12600" marR="12600">
                    <a:lnL w="6480">
                      <a:solidFill>
                        <a:srgbClr val="000000"/>
                      </a:solidFill>
                    </a:lnL>
                    <a:lnR w="6480">
                      <a:solidFill>
                        <a:srgbClr val="000000"/>
                      </a:solidFill>
                    </a:lnR>
                    <a:lnT w="6480">
                      <a:solidFill>
                        <a:srgbClr val="000000"/>
                      </a:solidFill>
                    </a:lnT>
                    <a:lnB w="6480">
                      <a:solidFill>
                        <a:srgbClr val="000000"/>
                      </a:solidFill>
                    </a:lnB>
                    <a:solidFill>
                      <a:srgbClr val="ffffff"/>
                    </a:solidFill>
                  </a:tcPr>
                </a:tc>
              </a:tr>
            </a:tbl>
          </a:graphicData>
        </a:graphic>
      </p:graphicFrame>
      <p:sp>
        <p:nvSpPr>
          <p:cNvPr id="736" name="Rectangle 1"/>
          <p:cNvSpPr/>
          <p:nvPr/>
        </p:nvSpPr>
        <p:spPr>
          <a:xfrm>
            <a:off x="1105920" y="652320"/>
            <a:ext cx="245160" cy="1827360"/>
          </a:xfrm>
          <a:prstGeom prst="rect">
            <a:avLst/>
          </a:prstGeom>
          <a:noFill/>
          <a:ln w="0">
            <a:noFill/>
          </a:ln>
        </p:spPr>
        <p:style>
          <a:lnRef idx="0"/>
          <a:fillRef idx="0"/>
          <a:effectRef idx="0"/>
          <a:fontRef idx="minor"/>
        </p:style>
        <p:txBody>
          <a:bodyPr numCol="1" spcCol="0" wrap="none" lIns="122040" rIns="122040" tIns="60840" bIns="60840" anchor="ctr">
            <a:spAutoFit/>
          </a:bodyPr>
          <a:p>
            <a:pPr>
              <a:lnSpc>
                <a:spcPct val="100000"/>
              </a:lnSpc>
              <a:buNone/>
            </a:pPr>
            <a:br>
              <a:rPr sz="2400"/>
            </a:br>
            <a:endParaRPr b="0" lang="en-US" sz="2400" spc="-1" strike="noStrike">
              <a:latin typeface="Arial"/>
            </a:endParaRPr>
          </a:p>
          <a:p>
            <a:pPr>
              <a:lnSpc>
                <a:spcPct val="100000"/>
              </a:lnSpc>
              <a:buNone/>
            </a:pPr>
            <a:br>
              <a:rPr sz="800"/>
            </a:br>
            <a:endParaRPr b="0" lang="en-US" sz="800" spc="-1" strike="noStrike">
              <a:latin typeface="Arial"/>
            </a:endParaRPr>
          </a:p>
          <a:p>
            <a:pPr>
              <a:lnSpc>
                <a:spcPct val="100000"/>
              </a:lnSpc>
              <a:buNone/>
            </a:pPr>
            <a:br>
              <a:rPr sz="2400"/>
            </a:br>
            <a:endParaRPr b="0" lang="en-US" sz="2400" spc="-1" strike="noStrike">
              <a:latin typeface="Arial"/>
            </a:endParaRPr>
          </a:p>
        </p:txBody>
      </p:sp>
      <p:sp>
        <p:nvSpPr>
          <p:cNvPr id="737" name="CuadroTexto 12"/>
          <p:cNvSpPr/>
          <p:nvPr/>
        </p:nvSpPr>
        <p:spPr>
          <a:xfrm>
            <a:off x="7656480" y="4463280"/>
            <a:ext cx="4602960" cy="4964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CO" sz="1340" spc="-1" strike="noStrike" u="sng">
                <a:solidFill>
                  <a:srgbClr val="0563c1"/>
                </a:solidFill>
                <a:uFillTx/>
                <a:latin typeface="Calibri"/>
                <a:hlinkClick r:id="rId17"/>
              </a:rPr>
              <a:t>https://ingenieria.bogota.unal.edu.co/es/formacion/maestria/maestria-en-recursos-hidraulicos.html</a:t>
            </a:r>
            <a:r>
              <a:rPr b="0" lang="es-CO" sz="1340" spc="-1" strike="noStrike">
                <a:solidFill>
                  <a:srgbClr val="000000"/>
                </a:solidFill>
                <a:latin typeface="Calibri"/>
              </a:rPr>
              <a:t> </a:t>
            </a:r>
            <a:endParaRPr b="0" lang="en-US" sz="1340" spc="-1" strike="noStrike">
              <a:latin typeface="Arial"/>
            </a:endParaRPr>
          </a:p>
        </p:txBody>
      </p:sp>
      <p:pic>
        <p:nvPicPr>
          <p:cNvPr id="738" name="Imagen 5" descr=""/>
          <p:cNvPicPr/>
          <p:nvPr/>
        </p:nvPicPr>
        <p:blipFill>
          <a:blip r:embed="rId18"/>
          <a:stretch/>
        </p:blipFill>
        <p:spPr>
          <a:xfrm>
            <a:off x="7656480" y="299880"/>
            <a:ext cx="4380120" cy="3944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9" name="Rectángulo 17"/>
          <p:cNvSpPr/>
          <p:nvPr/>
        </p:nvSpPr>
        <p:spPr>
          <a:xfrm>
            <a:off x="-1440" y="608868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sp>
        <p:nvSpPr>
          <p:cNvPr id="740" name="Título 1"/>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s-ES" sz="2400" spc="-1" strike="noStrike">
                <a:solidFill>
                  <a:srgbClr val="172b7e"/>
                </a:solidFill>
                <a:latin typeface="Ancizar Sans"/>
              </a:rPr>
              <a:t>ASIGNATURAS</a:t>
            </a:r>
            <a:endParaRPr b="0" lang="en-US" sz="2400" spc="-1" strike="noStrike">
              <a:latin typeface="Arial"/>
            </a:endParaRPr>
          </a:p>
        </p:txBody>
      </p:sp>
      <p:sp>
        <p:nvSpPr>
          <p:cNvPr id="741" name="Título 1"/>
          <p:cNvSpPr/>
          <p:nvPr/>
        </p:nvSpPr>
        <p:spPr>
          <a:xfrm>
            <a:off x="477360" y="641880"/>
            <a:ext cx="7876800" cy="241920"/>
          </a:xfrm>
          <a:prstGeom prst="rect">
            <a:avLst/>
          </a:prstGeom>
          <a:noFill/>
          <a:ln w="0">
            <a:noFill/>
          </a:ln>
        </p:spPr>
        <p:style>
          <a:lnRef idx="0"/>
          <a:fillRef idx="0"/>
          <a:effectRef idx="0"/>
          <a:fontRef idx="minor"/>
        </p:style>
        <p:txBody>
          <a:bodyPr anchor="ctr">
            <a:noAutofit/>
          </a:bodyPr>
          <a:p>
            <a:pPr>
              <a:lnSpc>
                <a:spcPct val="100000"/>
              </a:lnSpc>
              <a:buNone/>
            </a:pPr>
            <a:r>
              <a:rPr b="0" lang="es-CO" sz="1400" spc="299" strike="noStrike">
                <a:solidFill>
                  <a:srgbClr val="7c7c7c"/>
                </a:solidFill>
                <a:latin typeface="Ancizar Sans"/>
              </a:rPr>
              <a:t>ÁREA CURRICULAR EN INGENIERÍA CIVIL Y AGRÍCOLA </a:t>
            </a:r>
            <a:endParaRPr b="0" lang="en-US" sz="1400" spc="-1" strike="noStrike">
              <a:latin typeface="Arial"/>
            </a:endParaRPr>
          </a:p>
        </p:txBody>
      </p:sp>
      <p:grpSp>
        <p:nvGrpSpPr>
          <p:cNvPr id="742" name="Grupo 16"/>
          <p:cNvGrpSpPr/>
          <p:nvPr/>
        </p:nvGrpSpPr>
        <p:grpSpPr>
          <a:xfrm>
            <a:off x="99000" y="6202080"/>
            <a:ext cx="11943000" cy="610920"/>
            <a:chOff x="99000" y="6202080"/>
            <a:chExt cx="11943000" cy="610920"/>
          </a:xfrm>
        </p:grpSpPr>
        <p:sp>
          <p:nvSpPr>
            <p:cNvPr id="743"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44" name="Imagen 19" descr=""/>
            <p:cNvPicPr/>
            <p:nvPr/>
          </p:nvPicPr>
          <p:blipFill>
            <a:blip r:embed="rId1"/>
            <a:stretch/>
          </p:blipFill>
          <p:spPr>
            <a:xfrm>
              <a:off x="8419680" y="6274800"/>
              <a:ext cx="1948680" cy="499680"/>
            </a:xfrm>
            <a:prstGeom prst="rect">
              <a:avLst/>
            </a:prstGeom>
            <a:ln w="0">
              <a:noFill/>
            </a:ln>
          </p:spPr>
        </p:pic>
        <p:sp>
          <p:nvSpPr>
            <p:cNvPr id="745"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46" name="Imagen 21" descr=""/>
            <p:cNvPicPr/>
            <p:nvPr/>
          </p:nvPicPr>
          <p:blipFill>
            <a:blip r:embed="rId2"/>
            <a:stretch/>
          </p:blipFill>
          <p:spPr>
            <a:xfrm>
              <a:off x="10648440" y="6206040"/>
              <a:ext cx="1393560" cy="606960"/>
            </a:xfrm>
            <a:prstGeom prst="rect">
              <a:avLst/>
            </a:prstGeom>
            <a:ln w="0">
              <a:noFill/>
            </a:ln>
          </p:spPr>
        </p:pic>
      </p:grpSp>
      <p:pic>
        <p:nvPicPr>
          <p:cNvPr id="747" name="Imagen 4" descr=""/>
          <p:cNvPicPr/>
          <p:nvPr/>
        </p:nvPicPr>
        <p:blipFill>
          <a:blip r:embed="rId3"/>
          <a:srcRect l="0" t="8538" r="0" b="0"/>
          <a:stretch/>
        </p:blipFill>
        <p:spPr>
          <a:xfrm>
            <a:off x="987120" y="954360"/>
            <a:ext cx="9917640" cy="2263320"/>
          </a:xfrm>
          <a:prstGeom prst="rect">
            <a:avLst/>
          </a:prstGeom>
          <a:ln w="0">
            <a:noFill/>
          </a:ln>
        </p:spPr>
      </p:pic>
      <p:pic>
        <p:nvPicPr>
          <p:cNvPr id="748" name="Imagen 6" descr=""/>
          <p:cNvPicPr/>
          <p:nvPr/>
        </p:nvPicPr>
        <p:blipFill>
          <a:blip r:embed="rId4"/>
          <a:stretch/>
        </p:blipFill>
        <p:spPr>
          <a:xfrm>
            <a:off x="358920" y="3767400"/>
            <a:ext cx="5010840" cy="1744560"/>
          </a:xfrm>
          <a:prstGeom prst="rect">
            <a:avLst/>
          </a:prstGeom>
          <a:ln w="0">
            <a:noFill/>
          </a:ln>
        </p:spPr>
      </p:pic>
      <p:sp>
        <p:nvSpPr>
          <p:cNvPr id="749" name="Rectangle 1"/>
          <p:cNvSpPr/>
          <p:nvPr/>
        </p:nvSpPr>
        <p:spPr>
          <a:xfrm>
            <a:off x="5758200" y="4509720"/>
            <a:ext cx="6431760" cy="1460160"/>
          </a:xfrm>
          <a:prstGeom prst="rect">
            <a:avLst/>
          </a:prstGeom>
          <a:noFill/>
          <a:ln w="0">
            <a:noFill/>
          </a:ln>
        </p:spPr>
        <p:style>
          <a:lnRef idx="0"/>
          <a:fillRef idx="0"/>
          <a:effectRef idx="0"/>
          <a:fontRef idx="minor"/>
        </p:style>
        <p:txBody>
          <a:bodyPr numCol="1" spcCol="0" lIns="122040" rIns="122040" tIns="60840" bIns="60840" anchor="ctr">
            <a:spAutoFit/>
          </a:bodyPr>
          <a:p>
            <a:pPr>
              <a:lnSpc>
                <a:spcPct val="100000"/>
              </a:lnSpc>
              <a:buNone/>
            </a:pPr>
            <a:r>
              <a:rPr b="0" lang="es-CO" sz="1470" spc="-1" strike="noStrike">
                <a:solidFill>
                  <a:srgbClr val="222222"/>
                </a:solidFill>
                <a:latin typeface="Arial"/>
              </a:rPr>
              <a:t>Acuerdo 124 del 2021 </a:t>
            </a:r>
            <a:r>
              <a:rPr b="0" lang="es-CO" sz="1470" spc="-1" strike="noStrike" u="sng">
                <a:solidFill>
                  <a:srgbClr val="0563c1"/>
                </a:solidFill>
                <a:uFillTx/>
                <a:latin typeface="Arial"/>
                <a:hlinkClick r:id="rId5"/>
              </a:rPr>
              <a:t>http://www.legal.unal.edu.co/rlunal/home/doc.jsp?d_i=97634</a:t>
            </a:r>
            <a:r>
              <a:rPr b="0" lang="es-CO" sz="1470" spc="-1" strike="noStrike">
                <a:solidFill>
                  <a:srgbClr val="222222"/>
                </a:solidFill>
                <a:latin typeface="Arial"/>
              </a:rPr>
              <a:t> </a:t>
            </a:r>
            <a:endParaRPr b="0" lang="en-US" sz="1470" spc="-1" strike="noStrike">
              <a:latin typeface="Arial"/>
            </a:endParaRPr>
          </a:p>
          <a:p>
            <a:pPr>
              <a:lnSpc>
                <a:spcPct val="100000"/>
              </a:lnSpc>
              <a:buNone/>
            </a:pPr>
            <a:r>
              <a:rPr b="0" lang="es-CO" sz="1470" spc="-1" strike="noStrike">
                <a:solidFill>
                  <a:srgbClr val="222222"/>
                </a:solidFill>
                <a:latin typeface="Arial"/>
              </a:rPr>
              <a:t>Acuerdo 125 del 2021 </a:t>
            </a:r>
            <a:r>
              <a:rPr b="0" lang="es-CO" sz="1470" spc="-1" strike="noStrike" u="sng">
                <a:solidFill>
                  <a:srgbClr val="0563c1"/>
                </a:solidFill>
                <a:uFillTx/>
                <a:latin typeface="Arial"/>
                <a:hlinkClick r:id="rId6"/>
              </a:rPr>
              <a:t>http://www.legal.unal.edu.co/rlunal/home/doc.jsp?d_i=97615</a:t>
            </a:r>
            <a:endParaRPr b="0" lang="en-US" sz="1470" spc="-1" strike="noStrike">
              <a:latin typeface="Arial"/>
            </a:endParaRPr>
          </a:p>
          <a:p>
            <a:pPr>
              <a:lnSpc>
                <a:spcPct val="100000"/>
              </a:lnSpc>
              <a:buNone/>
            </a:pPr>
            <a:r>
              <a:rPr b="0" lang="es-CO" sz="1470" spc="-1" strike="noStrike">
                <a:solidFill>
                  <a:srgbClr val="222222"/>
                </a:solidFill>
                <a:latin typeface="Arial"/>
              </a:rPr>
              <a:t>Acuerdo 104 del 2020 </a:t>
            </a:r>
            <a:r>
              <a:rPr b="0" lang="es-CO" sz="1470" spc="-1" strike="noStrike" u="sng">
                <a:solidFill>
                  <a:srgbClr val="0563c1"/>
                </a:solidFill>
                <a:uFillTx/>
                <a:latin typeface="Arial"/>
                <a:hlinkClick r:id="rId7"/>
              </a:rPr>
              <a:t>http://www.legal.unal.edu.co/rlunal/home/doc.jsp?d_i=97946</a:t>
            </a:r>
            <a:r>
              <a:rPr b="0" lang="es-CO" sz="1470" spc="-1" strike="noStrike">
                <a:solidFill>
                  <a:srgbClr val="222222"/>
                </a:solidFill>
                <a:latin typeface="Arial"/>
              </a:rPr>
              <a:t> </a:t>
            </a:r>
            <a:endParaRPr b="0" lang="en-US" sz="1470" spc="-1" strike="noStrike">
              <a:latin typeface="Arial"/>
            </a:endParaRPr>
          </a:p>
        </p:txBody>
      </p:sp>
      <p:sp>
        <p:nvSpPr>
          <p:cNvPr id="750" name="CuadroTexto 13"/>
          <p:cNvSpPr/>
          <p:nvPr/>
        </p:nvSpPr>
        <p:spPr>
          <a:xfrm>
            <a:off x="5941080" y="3696480"/>
            <a:ext cx="40345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MX" sz="2400" spc="-1" strike="noStrike">
                <a:solidFill>
                  <a:srgbClr val="000000"/>
                </a:solidFill>
                <a:latin typeface="Calibri"/>
              </a:rPr>
              <a:t>Más detalle de las otras asignaturas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Rectángulo 17"/>
          <p:cNvSpPr/>
          <p:nvPr/>
        </p:nvSpPr>
        <p:spPr>
          <a:xfrm>
            <a:off x="-1440" y="608724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grpSp>
        <p:nvGrpSpPr>
          <p:cNvPr id="752" name="Grupo 16"/>
          <p:cNvGrpSpPr/>
          <p:nvPr/>
        </p:nvGrpSpPr>
        <p:grpSpPr>
          <a:xfrm>
            <a:off x="99000" y="6202080"/>
            <a:ext cx="11943000" cy="610920"/>
            <a:chOff x="99000" y="6202080"/>
            <a:chExt cx="11943000" cy="610920"/>
          </a:xfrm>
        </p:grpSpPr>
        <p:sp>
          <p:nvSpPr>
            <p:cNvPr id="753"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54" name="Imagen 19" descr=""/>
            <p:cNvPicPr/>
            <p:nvPr/>
          </p:nvPicPr>
          <p:blipFill>
            <a:blip r:embed="rId1"/>
            <a:stretch/>
          </p:blipFill>
          <p:spPr>
            <a:xfrm>
              <a:off x="8419680" y="6274800"/>
              <a:ext cx="1948680" cy="499680"/>
            </a:xfrm>
            <a:prstGeom prst="rect">
              <a:avLst/>
            </a:prstGeom>
            <a:ln w="0">
              <a:noFill/>
            </a:ln>
          </p:spPr>
        </p:pic>
        <p:sp>
          <p:nvSpPr>
            <p:cNvPr id="755"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56" name="Imagen 21" descr=""/>
            <p:cNvPicPr/>
            <p:nvPr/>
          </p:nvPicPr>
          <p:blipFill>
            <a:blip r:embed="rId2"/>
            <a:stretch/>
          </p:blipFill>
          <p:spPr>
            <a:xfrm>
              <a:off x="10648440" y="6206040"/>
              <a:ext cx="1393560" cy="606960"/>
            </a:xfrm>
            <a:prstGeom prst="rect">
              <a:avLst/>
            </a:prstGeom>
            <a:ln w="0">
              <a:noFill/>
            </a:ln>
          </p:spPr>
        </p:pic>
      </p:grpSp>
      <p:sp>
        <p:nvSpPr>
          <p:cNvPr id="757" name="CuadroTexto 44"/>
          <p:cNvSpPr/>
          <p:nvPr/>
        </p:nvSpPr>
        <p:spPr>
          <a:xfrm>
            <a:off x="510840" y="832320"/>
            <a:ext cx="11027520" cy="1309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s-ES" sz="2000" spc="-1" strike="noStrike">
                <a:solidFill>
                  <a:srgbClr val="222222"/>
                </a:solidFill>
                <a:latin typeface="Ancizar Sans"/>
              </a:rPr>
              <a:t>Desde el 2020-2S la coordinación implementó dentro de las actividades académicas de “</a:t>
            </a:r>
            <a:r>
              <a:rPr b="0" lang="es-ES" sz="2000" spc="-1" strike="noStrike" u="sng">
                <a:solidFill>
                  <a:srgbClr val="222222"/>
                </a:solidFill>
                <a:uFillTx/>
                <a:latin typeface="Ancizar Sans"/>
              </a:rPr>
              <a:t>proyecto de tesis de maestría</a:t>
            </a:r>
            <a:r>
              <a:rPr b="0" lang="es-ES" sz="2000" spc="-1" strike="noStrike">
                <a:solidFill>
                  <a:srgbClr val="222222"/>
                </a:solidFill>
                <a:latin typeface="Ancizar Sans"/>
              </a:rPr>
              <a:t>” y “</a:t>
            </a:r>
            <a:r>
              <a:rPr b="0" lang="es-ES" sz="2000" spc="-1" strike="noStrike" u="sng">
                <a:solidFill>
                  <a:srgbClr val="222222"/>
                </a:solidFill>
                <a:uFillTx/>
                <a:latin typeface="Ancizar Sans"/>
              </a:rPr>
              <a:t>propuesta de trabajo final de maestría</a:t>
            </a:r>
            <a:r>
              <a:rPr b="0" lang="es-ES" sz="2000" spc="-1" strike="noStrike">
                <a:solidFill>
                  <a:srgbClr val="222222"/>
                </a:solidFill>
                <a:latin typeface="Ancizar Sans"/>
              </a:rPr>
              <a:t>” un procedimiento para apoyar el proceso de entrega, evaluación y nombramiento del director del proyecto final o tesis de maestría (acuerdo 104 del 2020). </a:t>
            </a:r>
            <a:endParaRPr b="0" lang="en-US" sz="2000" spc="-1" strike="noStrike">
              <a:latin typeface="Arial"/>
            </a:endParaRPr>
          </a:p>
        </p:txBody>
      </p:sp>
      <p:sp>
        <p:nvSpPr>
          <p:cNvPr id="758" name="CuadroTexto 45"/>
          <p:cNvSpPr/>
          <p:nvPr/>
        </p:nvSpPr>
        <p:spPr>
          <a:xfrm>
            <a:off x="445320" y="3513600"/>
            <a:ext cx="195624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OBJETIVOS</a:t>
            </a:r>
            <a:endParaRPr b="0" lang="en-US" sz="2800" spc="-1" strike="noStrike">
              <a:latin typeface="Arial"/>
            </a:endParaRPr>
          </a:p>
        </p:txBody>
      </p:sp>
      <p:graphicFrame>
        <p:nvGraphicFramePr>
          <p:cNvPr id="1" name="Diagram1"/>
          <p:cNvGraphicFramePr/>
          <p:nvPr>
            <p:extLst>
              <p:ext uri="{D42A27DB-BD31-4B8C-83A1-F6EECF244321}">
                <p14:modId xmlns:p14="http://schemas.microsoft.com/office/powerpoint/2010/main" val="4144399688"/>
              </p:ext>
            </p:extLst>
          </p:nvPr>
        </p:nvGraphicFramePr>
        <p:xfrm>
          <a:off x="2201760" y="1701720"/>
          <a:ext cx="9541440" cy="4240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59" name="CuadroTexto 10"/>
          <p:cNvSpPr/>
          <p:nvPr/>
        </p:nvSpPr>
        <p:spPr>
          <a:xfrm>
            <a:off x="445320" y="396360"/>
            <a:ext cx="914364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PROYECTO DE TESIS Y PROPUESTA DE TRABAJO FINAL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Rectángulo 17"/>
          <p:cNvSpPr/>
          <p:nvPr/>
        </p:nvSpPr>
        <p:spPr>
          <a:xfrm>
            <a:off x="-1440" y="608868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grpSp>
        <p:nvGrpSpPr>
          <p:cNvPr id="761" name="Grupo 16"/>
          <p:cNvGrpSpPr/>
          <p:nvPr/>
        </p:nvGrpSpPr>
        <p:grpSpPr>
          <a:xfrm>
            <a:off x="99000" y="6202080"/>
            <a:ext cx="11943000" cy="610920"/>
            <a:chOff x="99000" y="6202080"/>
            <a:chExt cx="11943000" cy="610920"/>
          </a:xfrm>
        </p:grpSpPr>
        <p:sp>
          <p:nvSpPr>
            <p:cNvPr id="762"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63" name="Imagen 19" descr=""/>
            <p:cNvPicPr/>
            <p:nvPr/>
          </p:nvPicPr>
          <p:blipFill>
            <a:blip r:embed="rId1"/>
            <a:stretch/>
          </p:blipFill>
          <p:spPr>
            <a:xfrm>
              <a:off x="8419680" y="6274800"/>
              <a:ext cx="1948680" cy="499680"/>
            </a:xfrm>
            <a:prstGeom prst="rect">
              <a:avLst/>
            </a:prstGeom>
            <a:ln w="0">
              <a:noFill/>
            </a:ln>
          </p:spPr>
        </p:pic>
        <p:sp>
          <p:nvSpPr>
            <p:cNvPr id="764"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65" name="Imagen 21" descr=""/>
            <p:cNvPicPr/>
            <p:nvPr/>
          </p:nvPicPr>
          <p:blipFill>
            <a:blip r:embed="rId2"/>
            <a:stretch/>
          </p:blipFill>
          <p:spPr>
            <a:xfrm>
              <a:off x="10648440" y="6206040"/>
              <a:ext cx="1393560" cy="606960"/>
            </a:xfrm>
            <a:prstGeom prst="rect">
              <a:avLst/>
            </a:prstGeom>
            <a:ln w="0">
              <a:noFill/>
            </a:ln>
          </p:spPr>
        </p:pic>
      </p:grpSp>
      <p:sp>
        <p:nvSpPr>
          <p:cNvPr id="766" name="CuadroTexto 33"/>
          <p:cNvSpPr/>
          <p:nvPr/>
        </p:nvSpPr>
        <p:spPr>
          <a:xfrm>
            <a:off x="486360" y="753120"/>
            <a:ext cx="648396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CÓMO SE REALIZA ESTE PROCESO?</a:t>
            </a:r>
            <a:endParaRPr b="0" lang="en-US" sz="2800" spc="-1" strike="noStrike">
              <a:latin typeface="Arial"/>
            </a:endParaRPr>
          </a:p>
        </p:txBody>
      </p:sp>
      <p:graphicFrame>
        <p:nvGraphicFramePr>
          <p:cNvPr id="2" name="Diagram2"/>
          <p:cNvGraphicFramePr/>
          <p:nvPr>
            <p:extLst>
              <p:ext uri="{D42A27DB-BD31-4B8C-83A1-F6EECF244321}">
                <p14:modId xmlns:p14="http://schemas.microsoft.com/office/powerpoint/2010/main" val="4059244207"/>
              </p:ext>
            </p:extLst>
          </p:nvPr>
        </p:nvGraphicFramePr>
        <p:xfrm>
          <a:off x="99000" y="1993680"/>
          <a:ext cx="9178200" cy="3413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Rectángulo 11"/>
          <p:cNvSpPr/>
          <p:nvPr/>
        </p:nvSpPr>
        <p:spPr>
          <a:xfrm>
            <a:off x="9457920" y="2474280"/>
            <a:ext cx="2319840" cy="1541520"/>
          </a:xfrm>
          <a:prstGeom prst="rect">
            <a:avLst/>
          </a:prstGeom>
          <a:noFill/>
          <a:ln w="9525">
            <a:solidFill>
              <a:srgbClr val="70ad47"/>
            </a:solidFill>
            <a:round/>
          </a:ln>
        </p:spPr>
        <p:style>
          <a:lnRef idx="0"/>
          <a:fillRef idx="0"/>
          <a:effectRef idx="0"/>
          <a:fontRef idx="minor"/>
        </p:style>
        <p:txBody>
          <a:bodyPr lIns="90000" rIns="90000" tIns="45000" bIns="45000" anchor="ctr">
            <a:noAutofit/>
          </a:bodyPr>
          <a:p>
            <a:pPr algn="ctr">
              <a:lnSpc>
                <a:spcPct val="100000"/>
              </a:lnSpc>
              <a:buNone/>
            </a:pPr>
            <a:r>
              <a:rPr b="0" lang="es-CO" sz="2000" spc="-1" strike="noStrike">
                <a:solidFill>
                  <a:srgbClr val="000000"/>
                </a:solidFill>
                <a:latin typeface="Ancizar Sans"/>
              </a:rPr>
              <a:t>Sugerencias y comentarios del evaluador al proyecto o propuesta</a:t>
            </a:r>
            <a:endParaRPr b="0" lang="en-US" sz="2000" spc="-1" strike="noStrike">
              <a:latin typeface="Arial"/>
            </a:endParaRPr>
          </a:p>
        </p:txBody>
      </p:sp>
      <p:sp>
        <p:nvSpPr>
          <p:cNvPr id="768" name="Conector recto de flecha 22"/>
          <p:cNvSpPr/>
          <p:nvPr/>
        </p:nvSpPr>
        <p:spPr>
          <a:xfrm flipV="1">
            <a:off x="8538120" y="3244680"/>
            <a:ext cx="919080" cy="23400"/>
          </a:xfrm>
          <a:custGeom>
            <a:avLst/>
            <a:gdLst/>
            <a:ahLst/>
            <a:rect l="l" t="t" r="r" b="b"/>
            <a:pathLst>
              <a:path w="21600" h="21600">
                <a:moveTo>
                  <a:pt x="0" y="0"/>
                </a:moveTo>
                <a:lnTo>
                  <a:pt x="21600" y="21600"/>
                </a:lnTo>
              </a:path>
            </a:pathLst>
          </a:custGeom>
          <a:noFill/>
          <a:ln w="57150">
            <a:solidFill>
              <a:srgbClr val="70ad47"/>
            </a:solidFill>
            <a:tailEnd len="med" type="triangle" w="med"/>
          </a:ln>
        </p:spPr>
        <p:style>
          <a:lnRef idx="1">
            <a:schemeClr val="accent1"/>
          </a:lnRef>
          <a:fillRef idx="0">
            <a:schemeClr val="accent1"/>
          </a:fillRef>
          <a:effectRef idx="0">
            <a:schemeClr val="accent1"/>
          </a:effectRef>
          <a:fontRef idx="minor"/>
        </p:style>
      </p:sp>
      <p:sp>
        <p:nvSpPr>
          <p:cNvPr id="769" name="Rectángulo 25"/>
          <p:cNvSpPr/>
          <p:nvPr/>
        </p:nvSpPr>
        <p:spPr>
          <a:xfrm>
            <a:off x="9277560" y="2271240"/>
            <a:ext cx="2883240" cy="2300760"/>
          </a:xfrm>
          <a:custGeom>
            <a:avLst/>
            <a:gdLst/>
            <a:ahLst/>
            <a:rect l="l" t="t" r="r" b="b"/>
            <a:pathLst>
              <a:path w="2883756" h="2301064">
                <a:moveTo>
                  <a:pt x="0" y="0"/>
                </a:moveTo>
                <a:cubicBezTo>
                  <a:pt x="126853" y="-63095"/>
                  <a:pt x="360961" y="49619"/>
                  <a:pt x="605589" y="0"/>
                </a:cubicBezTo>
                <a:cubicBezTo>
                  <a:pt x="850217" y="-49619"/>
                  <a:pt x="1024478" y="9195"/>
                  <a:pt x="1182340" y="0"/>
                </a:cubicBezTo>
                <a:cubicBezTo>
                  <a:pt x="1340202" y="-9195"/>
                  <a:pt x="1611520" y="71862"/>
                  <a:pt x="1816766" y="0"/>
                </a:cubicBezTo>
                <a:cubicBezTo>
                  <a:pt x="2022012" y="-71862"/>
                  <a:pt x="2576360" y="63872"/>
                  <a:pt x="2883756" y="0"/>
                </a:cubicBezTo>
                <a:cubicBezTo>
                  <a:pt x="2897353" y="166549"/>
                  <a:pt x="2823800" y="330434"/>
                  <a:pt x="2883756" y="552255"/>
                </a:cubicBezTo>
                <a:cubicBezTo>
                  <a:pt x="2943712" y="774077"/>
                  <a:pt x="2822268" y="843910"/>
                  <a:pt x="2883756" y="1127521"/>
                </a:cubicBezTo>
                <a:cubicBezTo>
                  <a:pt x="2945244" y="1411132"/>
                  <a:pt x="2880074" y="1522013"/>
                  <a:pt x="2883756" y="1702787"/>
                </a:cubicBezTo>
                <a:cubicBezTo>
                  <a:pt x="2887438" y="1883561"/>
                  <a:pt x="2839360" y="2008196"/>
                  <a:pt x="2883756" y="2301064"/>
                </a:cubicBezTo>
                <a:cubicBezTo>
                  <a:pt x="2703234" y="2323589"/>
                  <a:pt x="2528370" y="2289953"/>
                  <a:pt x="2364680" y="2301064"/>
                </a:cubicBezTo>
                <a:cubicBezTo>
                  <a:pt x="2200990" y="2312175"/>
                  <a:pt x="2098791" y="2244593"/>
                  <a:pt x="1874441" y="2301064"/>
                </a:cubicBezTo>
                <a:cubicBezTo>
                  <a:pt x="1650091" y="2357535"/>
                  <a:pt x="1523323" y="2254890"/>
                  <a:pt x="1268853" y="2301064"/>
                </a:cubicBezTo>
                <a:cubicBezTo>
                  <a:pt x="1014383" y="2347238"/>
                  <a:pt x="791800" y="2281992"/>
                  <a:pt x="634426" y="2301064"/>
                </a:cubicBezTo>
                <a:cubicBezTo>
                  <a:pt x="477052" y="2320136"/>
                  <a:pt x="143776" y="2279957"/>
                  <a:pt x="0" y="2301064"/>
                </a:cubicBezTo>
                <a:cubicBezTo>
                  <a:pt x="-7895" y="2039895"/>
                  <a:pt x="4356" y="1960184"/>
                  <a:pt x="0" y="1771819"/>
                </a:cubicBezTo>
                <a:cubicBezTo>
                  <a:pt x="-4356" y="1583455"/>
                  <a:pt x="7628" y="1451961"/>
                  <a:pt x="0" y="1242575"/>
                </a:cubicBezTo>
                <a:cubicBezTo>
                  <a:pt x="-7628" y="1033189"/>
                  <a:pt x="37384" y="929710"/>
                  <a:pt x="0" y="713330"/>
                </a:cubicBezTo>
                <a:cubicBezTo>
                  <a:pt x="-37384" y="496950"/>
                  <a:pt x="80304" y="189973"/>
                  <a:pt x="0" y="0"/>
                </a:cubicBezTo>
                <a:close/>
              </a:path>
            </a:pathLst>
          </a:custGeom>
          <a:noFill/>
          <a:ln w="9525">
            <a:solidFill>
              <a:srgbClr val="ff0000"/>
            </a:solidFill>
            <a:round/>
          </a:ln>
        </p:spPr>
        <p:style>
          <a:lnRef idx="0"/>
          <a:fillRef idx="0"/>
          <a:effectRef idx="0"/>
          <a:fontRef idx="minor"/>
        </p:style>
      </p:sp>
      <p:sp>
        <p:nvSpPr>
          <p:cNvPr id="770" name="CuadroTexto 26"/>
          <p:cNvSpPr/>
          <p:nvPr/>
        </p:nvSpPr>
        <p:spPr>
          <a:xfrm>
            <a:off x="9559440" y="4048920"/>
            <a:ext cx="2319840" cy="94284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2800" spc="-1" strike="noStrike">
                <a:solidFill>
                  <a:srgbClr val="ff0000"/>
                </a:solidFill>
                <a:latin typeface="Ancizar Sans"/>
              </a:rPr>
              <a:t>RESULTADO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Rectángulo 17"/>
          <p:cNvSpPr/>
          <p:nvPr/>
        </p:nvSpPr>
        <p:spPr>
          <a:xfrm>
            <a:off x="-1440" y="608868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grpSp>
        <p:nvGrpSpPr>
          <p:cNvPr id="772" name="Grupo 16"/>
          <p:cNvGrpSpPr/>
          <p:nvPr/>
        </p:nvGrpSpPr>
        <p:grpSpPr>
          <a:xfrm>
            <a:off x="99000" y="6202080"/>
            <a:ext cx="11943000" cy="610920"/>
            <a:chOff x="99000" y="6202080"/>
            <a:chExt cx="11943000" cy="610920"/>
          </a:xfrm>
        </p:grpSpPr>
        <p:sp>
          <p:nvSpPr>
            <p:cNvPr id="773"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74" name="Imagen 19" descr=""/>
            <p:cNvPicPr/>
            <p:nvPr/>
          </p:nvPicPr>
          <p:blipFill>
            <a:blip r:embed="rId1"/>
            <a:stretch/>
          </p:blipFill>
          <p:spPr>
            <a:xfrm>
              <a:off x="8419680" y="6274800"/>
              <a:ext cx="1948680" cy="499680"/>
            </a:xfrm>
            <a:prstGeom prst="rect">
              <a:avLst/>
            </a:prstGeom>
            <a:ln w="0">
              <a:noFill/>
            </a:ln>
          </p:spPr>
        </p:pic>
        <p:sp>
          <p:nvSpPr>
            <p:cNvPr id="775"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76" name="Imagen 21" descr=""/>
            <p:cNvPicPr/>
            <p:nvPr/>
          </p:nvPicPr>
          <p:blipFill>
            <a:blip r:embed="rId2"/>
            <a:stretch/>
          </p:blipFill>
          <p:spPr>
            <a:xfrm>
              <a:off x="10648440" y="6206040"/>
              <a:ext cx="1393560" cy="606960"/>
            </a:xfrm>
            <a:prstGeom prst="rect">
              <a:avLst/>
            </a:prstGeom>
            <a:ln w="0">
              <a:noFill/>
            </a:ln>
          </p:spPr>
        </p:pic>
      </p:grpSp>
      <p:sp>
        <p:nvSpPr>
          <p:cNvPr id="777" name="CuadroTexto 33"/>
          <p:cNvSpPr/>
          <p:nvPr/>
        </p:nvSpPr>
        <p:spPr>
          <a:xfrm>
            <a:off x="380520" y="415440"/>
            <a:ext cx="648396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CÓMO SE REALIZA ESTE PROCESO?</a:t>
            </a:r>
            <a:endParaRPr b="0" lang="en-US" sz="2800" spc="-1" strike="noStrike">
              <a:latin typeface="Arial"/>
            </a:endParaRPr>
          </a:p>
        </p:txBody>
      </p:sp>
      <p:graphicFrame>
        <p:nvGraphicFramePr>
          <p:cNvPr id="3" name="Diagram3"/>
          <p:cNvGraphicFramePr/>
          <p:nvPr>
            <p:extLst>
              <p:ext uri="{D42A27DB-BD31-4B8C-83A1-F6EECF244321}">
                <p14:modId xmlns:p14="http://schemas.microsoft.com/office/powerpoint/2010/main" val="4287990129"/>
              </p:ext>
            </p:extLst>
          </p:nvPr>
        </p:nvGraphicFramePr>
        <p:xfrm>
          <a:off x="-425160" y="843120"/>
          <a:ext cx="8734320" cy="4735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78" name="Rectángulo 34"/>
          <p:cNvSpPr/>
          <p:nvPr/>
        </p:nvSpPr>
        <p:spPr>
          <a:xfrm>
            <a:off x="8400600" y="2319120"/>
            <a:ext cx="3431880" cy="1783440"/>
          </a:xfrm>
          <a:prstGeom prst="rect">
            <a:avLst/>
          </a:prstGeom>
          <a:solidFill>
            <a:schemeClr val="accent2">
              <a:alpha val="50000"/>
            </a:schemeClr>
          </a:solidFill>
          <a:ln w="0">
            <a:noFill/>
          </a:ln>
        </p:spPr>
        <p:style>
          <a:lnRef idx="0"/>
          <a:fillRef idx="0"/>
          <a:effectRef idx="0"/>
          <a:fontRef idx="minor"/>
        </p:style>
        <p:txBody>
          <a:bodyPr lIns="90000" rIns="90000" tIns="45000" bIns="45000" anchor="ctr">
            <a:noAutofit/>
          </a:bodyPr>
          <a:p>
            <a:pPr algn="ctr">
              <a:lnSpc>
                <a:spcPct val="100000"/>
              </a:lnSpc>
              <a:buNone/>
            </a:pPr>
            <a:r>
              <a:rPr b="0" lang="es-CO" sz="1800" spc="-1" strike="noStrike">
                <a:solidFill>
                  <a:srgbClr val="000000"/>
                </a:solidFill>
                <a:latin typeface="Ancizar Sans"/>
              </a:rPr>
              <a:t>Desde la coordinación se contrasta el listado de los estudiantes que radican su propuesta ante consejo de facultad que realizaron el proceso de evaluación de la actividad académica.</a:t>
            </a:r>
            <a:endParaRPr b="0" lang="en-US" sz="1800" spc="-1" strike="noStrike">
              <a:latin typeface="Arial"/>
            </a:endParaRPr>
          </a:p>
        </p:txBody>
      </p:sp>
      <p:sp>
        <p:nvSpPr>
          <p:cNvPr id="779" name="Conector recto de flecha 3"/>
          <p:cNvSpPr/>
          <p:nvPr/>
        </p:nvSpPr>
        <p:spPr>
          <a:xfrm>
            <a:off x="7137720" y="3211200"/>
            <a:ext cx="1171440" cy="360"/>
          </a:xfrm>
          <a:custGeom>
            <a:avLst/>
            <a:gdLst/>
            <a:ahLst/>
            <a:rect l="l" t="t" r="r" b="b"/>
            <a:pathLst>
              <a:path w="21600" h="21600">
                <a:moveTo>
                  <a:pt x="0" y="0"/>
                </a:moveTo>
                <a:lnTo>
                  <a:pt x="21600" y="21600"/>
                </a:lnTo>
              </a:path>
            </a:pathLst>
          </a:custGeom>
          <a:noFill/>
          <a:ln w="76200">
            <a:solidFill>
              <a:srgbClr val="ed7d31"/>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Rectángulo 17"/>
          <p:cNvSpPr/>
          <p:nvPr/>
        </p:nvSpPr>
        <p:spPr>
          <a:xfrm>
            <a:off x="-1440" y="608724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grpSp>
        <p:nvGrpSpPr>
          <p:cNvPr id="781" name="Grupo 16"/>
          <p:cNvGrpSpPr/>
          <p:nvPr/>
        </p:nvGrpSpPr>
        <p:grpSpPr>
          <a:xfrm>
            <a:off x="99000" y="6202080"/>
            <a:ext cx="11943000" cy="610920"/>
            <a:chOff x="99000" y="6202080"/>
            <a:chExt cx="11943000" cy="610920"/>
          </a:xfrm>
        </p:grpSpPr>
        <p:sp>
          <p:nvSpPr>
            <p:cNvPr id="782"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83" name="Imagen 19" descr=""/>
            <p:cNvPicPr/>
            <p:nvPr/>
          </p:nvPicPr>
          <p:blipFill>
            <a:blip r:embed="rId1"/>
            <a:stretch/>
          </p:blipFill>
          <p:spPr>
            <a:xfrm>
              <a:off x="8419680" y="6274800"/>
              <a:ext cx="1948680" cy="499680"/>
            </a:xfrm>
            <a:prstGeom prst="rect">
              <a:avLst/>
            </a:prstGeom>
            <a:ln w="0">
              <a:noFill/>
            </a:ln>
          </p:spPr>
        </p:pic>
        <p:sp>
          <p:nvSpPr>
            <p:cNvPr id="784"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85" name="Imagen 21" descr=""/>
            <p:cNvPicPr/>
            <p:nvPr/>
          </p:nvPicPr>
          <p:blipFill>
            <a:blip r:embed="rId2"/>
            <a:stretch/>
          </p:blipFill>
          <p:spPr>
            <a:xfrm>
              <a:off x="10648440" y="6206040"/>
              <a:ext cx="1393560" cy="606960"/>
            </a:xfrm>
            <a:prstGeom prst="rect">
              <a:avLst/>
            </a:prstGeom>
            <a:ln w="0">
              <a:noFill/>
            </a:ln>
          </p:spPr>
        </p:pic>
      </p:grpSp>
      <p:sp>
        <p:nvSpPr>
          <p:cNvPr id="786" name="CuadroTexto 44"/>
          <p:cNvSpPr/>
          <p:nvPr/>
        </p:nvSpPr>
        <p:spPr>
          <a:xfrm>
            <a:off x="510840" y="832320"/>
            <a:ext cx="11027520" cy="1004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s-ES" sz="2000" spc="-1" strike="noStrike">
                <a:solidFill>
                  <a:srgbClr val="000000"/>
                </a:solidFill>
                <a:latin typeface="Ancizar Sans"/>
              </a:rPr>
              <a:t>"El admitido puede solicitar aplazamiento del uso del derecho de matrícula inicial, prórroga o revocatoria del mismo, al Comité de Matrículas de Bogotá, hasta el 03 de febrero de 2025".</a:t>
            </a:r>
            <a:endParaRPr b="0" lang="en-US" sz="2000" spc="-1" strike="noStrike">
              <a:latin typeface="Arial"/>
            </a:endParaRPr>
          </a:p>
        </p:txBody>
      </p:sp>
      <p:sp>
        <p:nvSpPr>
          <p:cNvPr id="787" name="CuadroTexto 45"/>
          <p:cNvSpPr/>
          <p:nvPr/>
        </p:nvSpPr>
        <p:spPr>
          <a:xfrm>
            <a:off x="924120" y="2631960"/>
            <a:ext cx="127728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PASOS</a:t>
            </a:r>
            <a:endParaRPr b="0" lang="en-US" sz="2800" spc="-1" strike="noStrike">
              <a:latin typeface="Arial"/>
            </a:endParaRPr>
          </a:p>
        </p:txBody>
      </p:sp>
      <p:graphicFrame>
        <p:nvGraphicFramePr>
          <p:cNvPr id="4" name="Diagram4"/>
          <p:cNvGraphicFramePr/>
          <p:nvPr>
            <p:extLst>
              <p:ext uri="{D42A27DB-BD31-4B8C-83A1-F6EECF244321}">
                <p14:modId xmlns:p14="http://schemas.microsoft.com/office/powerpoint/2010/main" val="3516998465"/>
              </p:ext>
            </p:extLst>
          </p:nvPr>
        </p:nvGraphicFramePr>
        <p:xfrm>
          <a:off x="2201760" y="1701720"/>
          <a:ext cx="9541440" cy="233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88" name="CuadroTexto 10"/>
          <p:cNvSpPr/>
          <p:nvPr/>
        </p:nvSpPr>
        <p:spPr>
          <a:xfrm>
            <a:off x="445320" y="396360"/>
            <a:ext cx="914364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POSPONER EL PRIMER SEMESTRE DE LA MAESTRÍA</a:t>
            </a:r>
            <a:endParaRPr b="0" lang="en-US" sz="2800" spc="-1" strike="noStrike">
              <a:latin typeface="Arial"/>
            </a:endParaRPr>
          </a:p>
        </p:txBody>
      </p:sp>
      <p:sp>
        <p:nvSpPr>
          <p:cNvPr id="789" name="CuadroTexto 3"/>
          <p:cNvSpPr/>
          <p:nvPr/>
        </p:nvSpPr>
        <p:spPr>
          <a:xfrm>
            <a:off x="267120" y="4036680"/>
            <a:ext cx="1177488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1800" spc="-1" strike="noStrike">
                <a:solidFill>
                  <a:srgbClr val="4b4b4b"/>
                </a:solidFill>
                <a:latin typeface="ancizar_sansregular"/>
              </a:rPr>
              <a:t>Resultados:</a:t>
            </a:r>
            <a:br>
              <a:rPr sz="1800"/>
            </a:br>
            <a:r>
              <a:rPr b="0" lang="es-ES" sz="1800" spc="-1" strike="noStrike">
                <a:solidFill>
                  <a:srgbClr val="4b4b4b"/>
                </a:solidFill>
                <a:latin typeface="ancizar_sansregular"/>
              </a:rPr>
              <a:t>La decisión será notificada al correo electrónico registrado para notificaciones, suministrado en el formulario de Google DRIVE (artículo 56 de la Ley 1437 de 2011), el 15 de febrero de 2023.</a:t>
            </a:r>
            <a:br>
              <a:rPr sz="1800"/>
            </a:br>
            <a:r>
              <a:rPr b="0" lang="es-ES" sz="1800" spc="-1" strike="noStrike">
                <a:solidFill>
                  <a:srgbClr val="4b4b4b"/>
                </a:solidFill>
                <a:latin typeface="ancizar_sansregular"/>
              </a:rPr>
              <a:t>La autorización del aplazamiento que se solicite está limitada a las causales indicadas en el Acuerdo 059 de 2012 y el Acuerdo 102 de 2015 del Consejo Académico para el caso de admitidos a programas de posgrado</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s-ES" sz="1800" spc="-1" strike="noStrike">
                <a:solidFill>
                  <a:srgbClr val="4b4b4b"/>
                </a:solidFill>
                <a:latin typeface="ancizar_sansregular"/>
              </a:rPr>
              <a:t>Link de información: </a:t>
            </a:r>
            <a:r>
              <a:rPr b="0" lang="es-ES" sz="1800" spc="-1" strike="noStrike">
                <a:solidFill>
                  <a:srgbClr val="4b4b4b"/>
                </a:solidFill>
                <a:latin typeface="ancizar_sansregular"/>
              </a:rPr>
              <a:t>https://bogota.unal.edu.co/estructura/comite-de-matriculas/aplazamiento-posgrado/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Rectángulo 17"/>
          <p:cNvSpPr/>
          <p:nvPr/>
        </p:nvSpPr>
        <p:spPr>
          <a:xfrm>
            <a:off x="-1440" y="608724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grpSp>
        <p:nvGrpSpPr>
          <p:cNvPr id="791" name="Grupo 16"/>
          <p:cNvGrpSpPr/>
          <p:nvPr/>
        </p:nvGrpSpPr>
        <p:grpSpPr>
          <a:xfrm>
            <a:off x="99000" y="6202080"/>
            <a:ext cx="11943000" cy="610920"/>
            <a:chOff x="99000" y="6202080"/>
            <a:chExt cx="11943000" cy="610920"/>
          </a:xfrm>
        </p:grpSpPr>
        <p:sp>
          <p:nvSpPr>
            <p:cNvPr id="792"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93" name="Imagen 19" descr=""/>
            <p:cNvPicPr/>
            <p:nvPr/>
          </p:nvPicPr>
          <p:blipFill>
            <a:blip r:embed="rId1"/>
            <a:stretch/>
          </p:blipFill>
          <p:spPr>
            <a:xfrm>
              <a:off x="8419680" y="6274800"/>
              <a:ext cx="1948680" cy="499680"/>
            </a:xfrm>
            <a:prstGeom prst="rect">
              <a:avLst/>
            </a:prstGeom>
            <a:ln w="0">
              <a:noFill/>
            </a:ln>
          </p:spPr>
        </p:pic>
        <p:sp>
          <p:nvSpPr>
            <p:cNvPr id="794"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95" name="Imagen 21" descr=""/>
            <p:cNvPicPr/>
            <p:nvPr/>
          </p:nvPicPr>
          <p:blipFill>
            <a:blip r:embed="rId2"/>
            <a:stretch/>
          </p:blipFill>
          <p:spPr>
            <a:xfrm>
              <a:off x="10648440" y="6206040"/>
              <a:ext cx="1393560" cy="606960"/>
            </a:xfrm>
            <a:prstGeom prst="rect">
              <a:avLst/>
            </a:prstGeom>
            <a:ln w="0">
              <a:noFill/>
            </a:ln>
          </p:spPr>
        </p:pic>
      </p:grpSp>
      <p:sp>
        <p:nvSpPr>
          <p:cNvPr id="796" name="CuadroTexto 44"/>
          <p:cNvSpPr/>
          <p:nvPr/>
        </p:nvSpPr>
        <p:spPr>
          <a:xfrm>
            <a:off x="747360" y="1241280"/>
            <a:ext cx="4873320" cy="55760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ES" sz="3600" spc="-1" strike="noStrike">
                <a:solidFill>
                  <a:srgbClr val="000000"/>
                </a:solidFill>
                <a:latin typeface="Ancizar Sans"/>
              </a:rPr>
              <a:t>¿Qué puedes encontrar?</a:t>
            </a:r>
            <a:endParaRPr b="0" lang="en-US" sz="3600" spc="-1" strike="noStrike">
              <a:latin typeface="Arial"/>
            </a:endParaRPr>
          </a:p>
          <a:p>
            <a:pPr algn="just">
              <a:lnSpc>
                <a:spcPct val="100000"/>
              </a:lnSpc>
              <a:buNone/>
            </a:pPr>
            <a:endParaRPr b="0" lang="en-US" sz="3600" spc="-1" strike="noStrike">
              <a:latin typeface="Arial"/>
            </a:endParaRPr>
          </a:p>
          <a:p>
            <a:pPr algn="just">
              <a:lnSpc>
                <a:spcPct val="100000"/>
              </a:lnSpc>
              <a:buNone/>
            </a:pPr>
            <a:r>
              <a:rPr b="0" lang="es-ES" sz="3600" spc="-1" strike="noStrike">
                <a:solidFill>
                  <a:srgbClr val="000000"/>
                </a:solidFill>
                <a:latin typeface="Ancizar Sans"/>
              </a:rPr>
              <a:t>Instructivos</a:t>
            </a:r>
            <a:endParaRPr b="0" lang="en-US" sz="3600" spc="-1" strike="noStrike">
              <a:latin typeface="Arial"/>
            </a:endParaRPr>
          </a:p>
          <a:p>
            <a:pPr algn="just">
              <a:lnSpc>
                <a:spcPct val="100000"/>
              </a:lnSpc>
              <a:buNone/>
            </a:pPr>
            <a:r>
              <a:rPr b="0" lang="es-ES" sz="3600" spc="-1" strike="noStrike">
                <a:solidFill>
                  <a:srgbClr val="000000"/>
                </a:solidFill>
                <a:latin typeface="Ancizar Sans"/>
              </a:rPr>
              <a:t>Preguntas frecuentes </a:t>
            </a:r>
            <a:endParaRPr b="0" lang="en-US" sz="3600" spc="-1" strike="noStrike">
              <a:latin typeface="Arial"/>
            </a:endParaRPr>
          </a:p>
          <a:p>
            <a:pPr algn="just">
              <a:lnSpc>
                <a:spcPct val="100000"/>
              </a:lnSpc>
              <a:buNone/>
            </a:pPr>
            <a:r>
              <a:rPr b="0" lang="es-ES" sz="3600" spc="-1" strike="noStrike">
                <a:solidFill>
                  <a:srgbClr val="000000"/>
                </a:solidFill>
                <a:latin typeface="Ancizar Sans"/>
              </a:rPr>
              <a:t>Normatividad </a:t>
            </a:r>
            <a:endParaRPr b="0" lang="en-US" sz="3600" spc="-1" strike="noStrike">
              <a:latin typeface="Arial"/>
            </a:endParaRPr>
          </a:p>
          <a:p>
            <a:pPr algn="just">
              <a:lnSpc>
                <a:spcPct val="100000"/>
              </a:lnSpc>
              <a:buNone/>
            </a:pPr>
            <a:r>
              <a:rPr b="0" lang="es-ES" sz="3600" spc="-1" strike="noStrike">
                <a:solidFill>
                  <a:srgbClr val="000000"/>
                </a:solidFill>
                <a:latin typeface="Ancizar Sans"/>
              </a:rPr>
              <a:t>Correos de contacto</a:t>
            </a:r>
            <a:endParaRPr b="0" lang="en-US" sz="3600" spc="-1" strike="noStrike">
              <a:latin typeface="Arial"/>
            </a:endParaRPr>
          </a:p>
          <a:p>
            <a:pPr algn="just">
              <a:lnSpc>
                <a:spcPct val="100000"/>
              </a:lnSpc>
              <a:buNone/>
            </a:pPr>
            <a:r>
              <a:rPr b="0" lang="es-ES" sz="3600" spc="-1" strike="noStrike">
                <a:solidFill>
                  <a:srgbClr val="000000"/>
                </a:solidFill>
                <a:latin typeface="Ancizar Sans"/>
              </a:rPr>
              <a:t>Entre otras..</a:t>
            </a:r>
            <a:endParaRPr b="0" lang="en-US" sz="3600" spc="-1" strike="noStrike">
              <a:latin typeface="Arial"/>
            </a:endParaRPr>
          </a:p>
          <a:p>
            <a:pPr algn="just">
              <a:lnSpc>
                <a:spcPct val="100000"/>
              </a:lnSpc>
              <a:buNone/>
            </a:pPr>
            <a:endParaRPr b="0" lang="en-US" sz="3600" spc="-1" strike="noStrike">
              <a:latin typeface="Arial"/>
            </a:endParaRPr>
          </a:p>
        </p:txBody>
      </p:sp>
      <p:sp>
        <p:nvSpPr>
          <p:cNvPr id="797" name="CuadroTexto 10"/>
          <p:cNvSpPr/>
          <p:nvPr/>
        </p:nvSpPr>
        <p:spPr>
          <a:xfrm>
            <a:off x="445320" y="396360"/>
            <a:ext cx="914364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2800" spc="-1" strike="noStrike">
                <a:solidFill>
                  <a:srgbClr val="222222"/>
                </a:solidFill>
                <a:latin typeface="Ancizar Sans"/>
              </a:rPr>
              <a:t>PÁGINA WEB DIRECCIÓN CURRICULAR</a:t>
            </a:r>
            <a:endParaRPr b="0" lang="en-US" sz="2800" spc="-1" strike="noStrike">
              <a:latin typeface="Arial"/>
            </a:endParaRPr>
          </a:p>
        </p:txBody>
      </p:sp>
      <p:pic>
        <p:nvPicPr>
          <p:cNvPr id="798" name="Imagen 4" descr=""/>
          <p:cNvPicPr/>
          <p:nvPr/>
        </p:nvPicPr>
        <p:blipFill>
          <a:blip r:embed="rId3"/>
          <a:stretch/>
        </p:blipFill>
        <p:spPr>
          <a:xfrm>
            <a:off x="5923080" y="864720"/>
            <a:ext cx="4992840" cy="5077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9" name="CuadroTexto 2"/>
          <p:cNvSpPr/>
          <p:nvPr/>
        </p:nvSpPr>
        <p:spPr>
          <a:xfrm>
            <a:off x="568080" y="1009080"/>
            <a:ext cx="726480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MX" sz="7200" spc="-1" strike="noStrike">
                <a:solidFill>
                  <a:srgbClr val="ffffff"/>
                </a:solidFill>
                <a:latin typeface="Ancizar Sans"/>
              </a:rPr>
              <a:t>¡BIENVENIDOS Y BIENVENIDAS  A LA </a:t>
            </a:r>
            <a:r>
              <a:rPr b="1" lang="es-MX" sz="7200" spc="-1" strike="noStrike">
                <a:solidFill>
                  <a:srgbClr val="1f7bbd"/>
                </a:solidFill>
                <a:latin typeface="Ancizar Sans"/>
              </a:rPr>
              <a:t>UN</a:t>
            </a:r>
            <a:r>
              <a:rPr b="1" lang="es-MX" sz="7200" spc="-1" strike="noStrike">
                <a:solidFill>
                  <a:srgbClr val="ffffff"/>
                </a:solidFill>
                <a:latin typeface="Ancizar Sans"/>
              </a:rPr>
              <a:t>!</a:t>
            </a:r>
            <a:endParaRPr b="0" lang="en-US" sz="7200" spc="-1" strike="noStrike">
              <a:latin typeface="Arial"/>
            </a:endParaRPr>
          </a:p>
        </p:txBody>
      </p:sp>
      <p:sp>
        <p:nvSpPr>
          <p:cNvPr id="800" name="CuadroTexto 1"/>
          <p:cNvSpPr/>
          <p:nvPr/>
        </p:nvSpPr>
        <p:spPr>
          <a:xfrm>
            <a:off x="632880" y="4623480"/>
            <a:ext cx="5279400" cy="1551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s-MX" sz="3200" spc="-1" strike="noStrike">
                <a:solidFill>
                  <a:srgbClr val="ffd10a"/>
                </a:solidFill>
                <a:latin typeface="Ancizar Sans"/>
              </a:rPr>
              <a:t>Contacto:</a:t>
            </a:r>
            <a:br>
              <a:rPr sz="3200"/>
            </a:br>
            <a:r>
              <a:rPr b="1" i="1" lang="es-MX" sz="3200" spc="-1" strike="noStrike">
                <a:solidFill>
                  <a:srgbClr val="ffd10a"/>
                </a:solidFill>
                <a:latin typeface="Ancizar Sans"/>
              </a:rPr>
              <a:t>coocuphri_fibog@unal.edu.co</a:t>
            </a:r>
            <a:endParaRPr b="0" lang="en-US" sz="3200" spc="-1" strike="noStrike">
              <a:latin typeface="Arial"/>
            </a:endParaRPr>
          </a:p>
        </p:txBody>
      </p:sp>
      <p:sp>
        <p:nvSpPr>
          <p:cNvPr id="801" name="Rectángulo 3"/>
          <p:cNvSpPr/>
          <p:nvPr/>
        </p:nvSpPr>
        <p:spPr>
          <a:xfrm>
            <a:off x="0" y="5898600"/>
            <a:ext cx="12191760" cy="95904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sp>
        <p:nvSpPr>
          <p:cNvPr id="802" name="CuadroTexto 4"/>
          <p:cNvSpPr/>
          <p:nvPr/>
        </p:nvSpPr>
        <p:spPr>
          <a:xfrm>
            <a:off x="87840" y="6035400"/>
            <a:ext cx="4112280" cy="546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00" spc="-1" strike="noStrike">
                <a:solidFill>
                  <a:srgbClr val="f2e6cc"/>
                </a:solidFill>
                <a:latin typeface="Ancizar Sans"/>
              </a:rPr>
              <a:t>Área Curricular de Ingeniería Civil y Agrícola </a:t>
            </a:r>
            <a:endParaRPr b="0" lang="en-US" sz="1000" spc="-1" strike="noStrike">
              <a:latin typeface="Arial"/>
            </a:endParaRPr>
          </a:p>
          <a:p>
            <a:pPr>
              <a:lnSpc>
                <a:spcPct val="100000"/>
              </a:lnSpc>
              <a:buNone/>
            </a:pPr>
            <a:r>
              <a:rPr b="0" i="1" lang="es-CO" sz="1000" spc="-1" strike="noStrike">
                <a:solidFill>
                  <a:srgbClr val="f2e6cc"/>
                </a:solidFill>
                <a:latin typeface="Ancizar Sans"/>
              </a:rPr>
              <a:t>Facultad de Ingeniería</a:t>
            </a:r>
            <a:endParaRPr b="0" lang="en-US" sz="1000" spc="-1" strike="noStrike">
              <a:latin typeface="Arial"/>
            </a:endParaRPr>
          </a:p>
          <a:p>
            <a:pPr>
              <a:lnSpc>
                <a:spcPct val="100000"/>
              </a:lnSpc>
              <a:buNone/>
            </a:pPr>
            <a:r>
              <a:rPr b="0" i="1" lang="es-CO" sz="1000" spc="-1" strike="noStrike">
                <a:solidFill>
                  <a:srgbClr val="f2e6cc"/>
                </a:solidFill>
                <a:latin typeface="Ancizar Sans"/>
              </a:rPr>
              <a:t>Sede Bogotá</a:t>
            </a:r>
            <a:endParaRPr b="0" lang="en-US" sz="1000" spc="-1" strike="noStrike">
              <a:latin typeface="Arial"/>
            </a:endParaRPr>
          </a:p>
        </p:txBody>
      </p:sp>
      <p:pic>
        <p:nvPicPr>
          <p:cNvPr id="803" name="Imagen 5" descr=""/>
          <p:cNvPicPr/>
          <p:nvPr/>
        </p:nvPicPr>
        <p:blipFill>
          <a:blip r:embed="rId2"/>
          <a:srcRect l="0" t="7200" r="0" b="0"/>
          <a:stretch/>
        </p:blipFill>
        <p:spPr>
          <a:xfrm>
            <a:off x="8251920" y="6180840"/>
            <a:ext cx="1689480" cy="384840"/>
          </a:xfrm>
          <a:prstGeom prst="rect">
            <a:avLst/>
          </a:prstGeom>
          <a:ln w="0">
            <a:noFill/>
          </a:ln>
        </p:spPr>
      </p:pic>
      <p:sp>
        <p:nvSpPr>
          <p:cNvPr id="804" name="Conector recto 6"/>
          <p:cNvSpPr/>
          <p:nvPr/>
        </p:nvSpPr>
        <p:spPr>
          <a:xfrm flipH="1">
            <a:off x="10239480" y="6180480"/>
            <a:ext cx="2160" cy="40860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805" name="Imagen 7" descr=""/>
          <p:cNvPicPr/>
          <p:nvPr/>
        </p:nvPicPr>
        <p:blipFill>
          <a:blip r:embed="rId3"/>
          <a:stretch/>
        </p:blipFill>
        <p:spPr>
          <a:xfrm>
            <a:off x="10361880" y="6019200"/>
            <a:ext cx="1532160" cy="674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1" name="Google Shape;52;p2"/>
          <p:cNvGrpSpPr/>
          <p:nvPr/>
        </p:nvGrpSpPr>
        <p:grpSpPr>
          <a:xfrm>
            <a:off x="625680" y="267840"/>
            <a:ext cx="10937520" cy="6205320"/>
            <a:chOff x="625680" y="267840"/>
            <a:chExt cx="10937520" cy="6205320"/>
          </a:xfrm>
        </p:grpSpPr>
        <p:sp>
          <p:nvSpPr>
            <p:cNvPr id="172" name="Google Shape;53;p2"/>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173" name="Google Shape;54;p2"/>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174" name="Google Shape;55;p2"/>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175" name="Google Shape;56;p2"/>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176" name="Google Shape;57;p2"/>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177" name="Google Shape;58;p2"/>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178" name="Google Shape;59;p2"/>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179" name="Google Shape;60;p2"/>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180" name="Google Shape;61;p2"/>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n-US" sz="2400" spc="-1" strike="noStrike">
                <a:solidFill>
                  <a:srgbClr val="172b7e"/>
                </a:solidFill>
                <a:latin typeface="Arial"/>
                <a:ea typeface="Arial"/>
              </a:rPr>
              <a:t>HISTORIA DEL PROGRAMA</a:t>
            </a:r>
            <a:endParaRPr b="0" lang="en-US" sz="2400" spc="-1" strike="noStrike">
              <a:latin typeface="Arial"/>
            </a:endParaRPr>
          </a:p>
        </p:txBody>
      </p:sp>
      <p:grpSp>
        <p:nvGrpSpPr>
          <p:cNvPr id="181" name="Google Shape;62;p2"/>
          <p:cNvGrpSpPr/>
          <p:nvPr/>
        </p:nvGrpSpPr>
        <p:grpSpPr>
          <a:xfrm>
            <a:off x="99000" y="6202080"/>
            <a:ext cx="11943000" cy="610920"/>
            <a:chOff x="99000" y="6202080"/>
            <a:chExt cx="11943000" cy="610920"/>
          </a:xfrm>
        </p:grpSpPr>
        <p:sp>
          <p:nvSpPr>
            <p:cNvPr id="182" name="Google Shape;63;p2"/>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183" name="Google Shape;64;p2" descr=""/>
            <p:cNvPicPr/>
            <p:nvPr/>
          </p:nvPicPr>
          <p:blipFill>
            <a:blip r:embed="rId1"/>
            <a:stretch/>
          </p:blipFill>
          <p:spPr>
            <a:xfrm>
              <a:off x="8419680" y="6274800"/>
              <a:ext cx="1948680" cy="499680"/>
            </a:xfrm>
            <a:prstGeom prst="rect">
              <a:avLst/>
            </a:prstGeom>
            <a:ln w="0">
              <a:noFill/>
            </a:ln>
          </p:spPr>
        </p:pic>
        <p:sp>
          <p:nvSpPr>
            <p:cNvPr id="184" name="Google Shape;65;p2"/>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185" name="Google Shape;66;p2" descr=""/>
            <p:cNvPicPr/>
            <p:nvPr/>
          </p:nvPicPr>
          <p:blipFill>
            <a:blip r:embed="rId2"/>
            <a:stretch/>
          </p:blipFill>
          <p:spPr>
            <a:xfrm>
              <a:off x="10648440" y="6206040"/>
              <a:ext cx="1393560" cy="606960"/>
            </a:xfrm>
            <a:prstGeom prst="rect">
              <a:avLst/>
            </a:prstGeom>
            <a:ln w="0">
              <a:noFill/>
            </a:ln>
          </p:spPr>
        </p:pic>
      </p:grpSp>
      <p:grpSp>
        <p:nvGrpSpPr>
          <p:cNvPr id="186" name="Google Shape;67;p2"/>
          <p:cNvGrpSpPr/>
          <p:nvPr/>
        </p:nvGrpSpPr>
        <p:grpSpPr>
          <a:xfrm>
            <a:off x="2128320" y="399960"/>
            <a:ext cx="8399520" cy="3103200"/>
            <a:chOff x="2128320" y="399960"/>
            <a:chExt cx="8399520" cy="3103200"/>
          </a:xfrm>
        </p:grpSpPr>
        <p:sp>
          <p:nvSpPr>
            <p:cNvPr id="187" name="Google Shape;68;p2"/>
            <p:cNvSpPr/>
            <p:nvPr/>
          </p:nvSpPr>
          <p:spPr>
            <a:xfrm>
              <a:off x="2128320" y="1315800"/>
              <a:ext cx="1542960" cy="1272600"/>
            </a:xfrm>
            <a:prstGeom prst="roundRect">
              <a:avLst>
                <a:gd name="adj" fmla="val 10000"/>
              </a:avLst>
            </a:prstGeom>
            <a:solidFill>
              <a:schemeClr val="lt1">
                <a:alpha val="90000"/>
              </a:schemeClr>
            </a:solidFill>
            <a:ln w="25400">
              <a:solidFill>
                <a:srgbClr val="bf504d"/>
              </a:solidFill>
              <a:round/>
            </a:ln>
          </p:spPr>
          <p:style>
            <a:lnRef idx="0"/>
            <a:fillRef idx="0"/>
            <a:effectRef idx="0"/>
            <a:fontRef idx="minor"/>
          </p:style>
        </p:sp>
        <p:sp>
          <p:nvSpPr>
            <p:cNvPr id="188" name="Google Shape;69;p2"/>
            <p:cNvSpPr/>
            <p:nvPr/>
          </p:nvSpPr>
          <p:spPr>
            <a:xfrm>
              <a:off x="2157840" y="1345320"/>
              <a:ext cx="1484280" cy="941040"/>
            </a:xfrm>
            <a:prstGeom prst="rect">
              <a:avLst/>
            </a:prstGeom>
            <a:noFill/>
            <a:ln w="0">
              <a:noFill/>
            </a:ln>
          </p:spPr>
          <p:style>
            <a:lnRef idx="0"/>
            <a:fillRef idx="0"/>
            <a:effectRef idx="0"/>
            <a:fontRef idx="minor"/>
          </p:style>
          <p:txBody>
            <a:bodyPr lIns="20160" rIns="20160" tIns="20160" bIns="20160" anchor="t">
              <a:noAutofit/>
            </a:bodyPr>
            <a:p>
              <a:pPr lvl="1" marL="76320" indent="-76320">
                <a:lnSpc>
                  <a:spcPct val="90000"/>
                </a:lnSpc>
                <a:buClr>
                  <a:srgbClr val="000000"/>
                </a:buClr>
                <a:buFont typeface="Calibri"/>
                <a:buChar char="•"/>
              </a:pPr>
              <a:r>
                <a:rPr b="0" lang="en-US" sz="1200" spc="-1" strike="noStrike">
                  <a:solidFill>
                    <a:srgbClr val="000000"/>
                  </a:solidFill>
                  <a:latin typeface="Calibri"/>
                  <a:ea typeface="Calibri"/>
                </a:rPr>
                <a:t>Cursos de actualización para profesionales</a:t>
              </a:r>
              <a:endParaRPr b="0" lang="en-US" sz="1200" spc="-1" strike="noStrike">
                <a:latin typeface="Arial"/>
              </a:endParaRPr>
            </a:p>
            <a:p>
              <a:pPr lvl="1" marL="76320" indent="-76320">
                <a:lnSpc>
                  <a:spcPct val="90000"/>
                </a:lnSpc>
                <a:spcBef>
                  <a:spcPts val="181"/>
                </a:spcBef>
                <a:buClr>
                  <a:srgbClr val="000000"/>
                </a:buClr>
                <a:buFont typeface="Calibri"/>
                <a:buChar char="•"/>
              </a:pPr>
              <a:r>
                <a:rPr b="0" lang="en-US" sz="1200" spc="-1" strike="noStrike">
                  <a:solidFill>
                    <a:srgbClr val="000000"/>
                  </a:solidFill>
                  <a:latin typeface="Calibri"/>
                  <a:ea typeface="Calibri"/>
                </a:rPr>
                <a:t>Cursos con la asesoría de la Universidad de Ohio</a:t>
              </a:r>
              <a:endParaRPr b="0" lang="en-US" sz="1200" spc="-1" strike="noStrike">
                <a:latin typeface="Arial"/>
              </a:endParaRPr>
            </a:p>
          </p:txBody>
        </p:sp>
        <p:sp>
          <p:nvSpPr>
            <p:cNvPr id="189" name="Google Shape;70;p2"/>
            <p:cNvSpPr/>
            <p:nvPr/>
          </p:nvSpPr>
          <p:spPr>
            <a:xfrm>
              <a:off x="2892960" y="1389240"/>
              <a:ext cx="2113920" cy="2113920"/>
            </a:xfrm>
            <a:custGeom>
              <a:avLst/>
              <a:gdLst/>
              <a:ahLst/>
              <a:rect l="l" t="t" r="r" b="b"/>
              <a:pathLst>
                <a:path w="120000" h="120000">
                  <a:moveTo>
                    <a:pt x="13104" y="90460"/>
                  </a:moveTo>
                  <a:lnTo>
                    <a:pt x="18236" y="87126"/>
                  </a:lnTo>
                  <a:lnTo>
                    <a:pt x="18236" y="87126"/>
                  </a:lnTo>
                  <a:cubicBezTo>
                    <a:pt x="27017" y="100645"/>
                    <a:pt x="41798" y="109077"/>
                    <a:pt x="57904" y="109756"/>
                  </a:cubicBezTo>
                  <a:cubicBezTo>
                    <a:pt x="74010" y="110434"/>
                    <a:pt x="89448" y="103275"/>
                    <a:pt x="99334" y="90543"/>
                  </a:cubicBezTo>
                  <a:lnTo>
                    <a:pt x="95727" y="88769"/>
                  </a:lnTo>
                  <a:lnTo>
                    <a:pt x="107438" y="83321"/>
                  </a:lnTo>
                  <a:lnTo>
                    <a:pt x="108542" y="95069"/>
                  </a:lnTo>
                  <a:lnTo>
                    <a:pt x="104929" y="93293"/>
                  </a:lnTo>
                  <a:lnTo>
                    <a:pt x="104929" y="93293"/>
                  </a:lnTo>
                  <a:cubicBezTo>
                    <a:pt x="94020" y="108015"/>
                    <a:pt x="76590" y="116458"/>
                    <a:pt x="58275" y="115893"/>
                  </a:cubicBezTo>
                  <a:cubicBezTo>
                    <a:pt x="39961" y="115328"/>
                    <a:pt x="23085" y="105826"/>
                    <a:pt x="13104" y="90460"/>
                  </a:cubicBezTo>
                  <a:close/>
                </a:path>
              </a:pathLst>
            </a:custGeom>
            <a:solidFill>
              <a:srgbClr val="bf504d"/>
            </a:solidFill>
            <a:ln w="0">
              <a:noFill/>
            </a:ln>
          </p:spPr>
          <p:style>
            <a:lnRef idx="0"/>
            <a:fillRef idx="0"/>
            <a:effectRef idx="0"/>
            <a:fontRef idx="minor"/>
          </p:style>
        </p:sp>
        <p:sp>
          <p:nvSpPr>
            <p:cNvPr id="190" name="Google Shape;71;p2"/>
            <p:cNvSpPr/>
            <p:nvPr/>
          </p:nvSpPr>
          <p:spPr>
            <a:xfrm>
              <a:off x="2475360" y="2413440"/>
              <a:ext cx="1371600" cy="545040"/>
            </a:xfrm>
            <a:prstGeom prst="roundRect">
              <a:avLst>
                <a:gd name="adj" fmla="val 10000"/>
              </a:avLst>
            </a:prstGeom>
            <a:solidFill>
              <a:srgbClr val="bf504d"/>
            </a:solidFill>
            <a:ln w="25400">
              <a:solidFill>
                <a:srgbClr val="ffffff"/>
              </a:solidFill>
              <a:round/>
            </a:ln>
          </p:spPr>
          <p:style>
            <a:lnRef idx="0"/>
            <a:fillRef idx="0"/>
            <a:effectRef idx="0"/>
            <a:fontRef idx="minor"/>
          </p:style>
        </p:sp>
        <p:sp>
          <p:nvSpPr>
            <p:cNvPr id="191" name="Google Shape;72;p2"/>
            <p:cNvSpPr/>
            <p:nvPr/>
          </p:nvSpPr>
          <p:spPr>
            <a:xfrm>
              <a:off x="2491560" y="2429280"/>
              <a:ext cx="1339560" cy="513360"/>
            </a:xfrm>
            <a:prstGeom prst="rect">
              <a:avLst/>
            </a:prstGeom>
            <a:noFill/>
            <a:ln w="0">
              <a:noFill/>
            </a:ln>
          </p:spPr>
          <p:style>
            <a:lnRef idx="0"/>
            <a:fillRef idx="0"/>
            <a:effectRef idx="0"/>
            <a:fontRef idx="minor"/>
          </p:style>
          <p:txBody>
            <a:bodyPr lIns="58320" rIns="58320" tIns="38880" bIns="38880" anchor="ctr">
              <a:noAutofit/>
            </a:bodyPr>
            <a:p>
              <a:pPr algn="ctr">
                <a:lnSpc>
                  <a:spcPct val="90000"/>
                </a:lnSpc>
                <a:buNone/>
              </a:pPr>
              <a:r>
                <a:rPr b="0" lang="en-US" sz="3060" spc="-1" strike="noStrike">
                  <a:solidFill>
                    <a:srgbClr val="ffffff"/>
                  </a:solidFill>
                  <a:latin typeface="Calibri"/>
                  <a:ea typeface="Calibri"/>
                </a:rPr>
                <a:t>1961</a:t>
              </a:r>
              <a:endParaRPr b="0" lang="en-US" sz="3060" spc="-1" strike="noStrike">
                <a:latin typeface="Arial"/>
              </a:endParaRPr>
            </a:p>
          </p:txBody>
        </p:sp>
        <p:sp>
          <p:nvSpPr>
            <p:cNvPr id="192" name="Google Shape;73;p2"/>
            <p:cNvSpPr/>
            <p:nvPr/>
          </p:nvSpPr>
          <p:spPr>
            <a:xfrm>
              <a:off x="4356720" y="1315800"/>
              <a:ext cx="1542960" cy="1272600"/>
            </a:xfrm>
            <a:prstGeom prst="roundRect">
              <a:avLst>
                <a:gd name="adj" fmla="val 10000"/>
              </a:avLst>
            </a:prstGeom>
            <a:solidFill>
              <a:schemeClr val="lt1">
                <a:alpha val="90000"/>
              </a:schemeClr>
            </a:solidFill>
            <a:ln w="25400">
              <a:solidFill>
                <a:srgbClr val="a5a5a5"/>
              </a:solidFill>
              <a:round/>
            </a:ln>
          </p:spPr>
          <p:style>
            <a:lnRef idx="0"/>
            <a:fillRef idx="0"/>
            <a:effectRef idx="0"/>
            <a:fontRef idx="minor"/>
          </p:style>
        </p:sp>
        <p:sp>
          <p:nvSpPr>
            <p:cNvPr id="193" name="Google Shape;74;p2"/>
            <p:cNvSpPr/>
            <p:nvPr/>
          </p:nvSpPr>
          <p:spPr>
            <a:xfrm>
              <a:off x="4385880" y="1617840"/>
              <a:ext cx="1484280" cy="941040"/>
            </a:xfrm>
            <a:prstGeom prst="rect">
              <a:avLst/>
            </a:prstGeom>
            <a:noFill/>
            <a:ln w="0">
              <a:noFill/>
            </a:ln>
          </p:spPr>
          <p:style>
            <a:lnRef idx="0"/>
            <a:fillRef idx="0"/>
            <a:effectRef idx="0"/>
            <a:fontRef idx="minor"/>
          </p:style>
          <p:txBody>
            <a:bodyPr lIns="20160" rIns="20160" tIns="20160" bIns="20160" anchor="t">
              <a:noAutofit/>
            </a:bodyPr>
            <a:p>
              <a:pPr lvl="1" marL="76320" indent="-76320">
                <a:lnSpc>
                  <a:spcPct val="90000"/>
                </a:lnSpc>
                <a:buClr>
                  <a:srgbClr val="000000"/>
                </a:buClr>
                <a:buFont typeface="Calibri"/>
                <a:buChar char="•"/>
              </a:pPr>
              <a:r>
                <a:rPr b="0" lang="en-US" sz="1070" spc="-1" strike="noStrike">
                  <a:solidFill>
                    <a:srgbClr val="000000"/>
                  </a:solidFill>
                  <a:latin typeface="Calibri"/>
                  <a:ea typeface="Calibri"/>
                </a:rPr>
                <a:t>Programa de posgrado de Magister: Ingeniería sanitaria</a:t>
              </a:r>
              <a:endParaRPr b="0" lang="en-US" sz="1070" spc="-1" strike="noStrike">
                <a:latin typeface="Arial"/>
              </a:endParaRPr>
            </a:p>
            <a:p>
              <a:pPr lvl="1" marL="76320" indent="-76320">
                <a:lnSpc>
                  <a:spcPct val="90000"/>
                </a:lnSpc>
                <a:spcBef>
                  <a:spcPts val="159"/>
                </a:spcBef>
                <a:buClr>
                  <a:srgbClr val="000000"/>
                </a:buClr>
                <a:buFont typeface="Calibri"/>
                <a:buChar char="•"/>
              </a:pPr>
              <a:r>
                <a:rPr b="0" lang="en-US" sz="1070" spc="-1" strike="noStrike">
                  <a:solidFill>
                    <a:srgbClr val="000000"/>
                  </a:solidFill>
                  <a:latin typeface="Calibri"/>
                  <a:ea typeface="Calibri"/>
                </a:rPr>
                <a:t>Programas con el apoyo de la UNESCO</a:t>
              </a:r>
              <a:endParaRPr b="0" lang="en-US" sz="1070" spc="-1" strike="noStrike">
                <a:latin typeface="Arial"/>
              </a:endParaRPr>
            </a:p>
          </p:txBody>
        </p:sp>
        <p:sp>
          <p:nvSpPr>
            <p:cNvPr id="194" name="Google Shape;75;p2"/>
            <p:cNvSpPr/>
            <p:nvPr/>
          </p:nvSpPr>
          <p:spPr>
            <a:xfrm>
              <a:off x="5133240" y="399960"/>
              <a:ext cx="2312640" cy="2312640"/>
            </a:xfrm>
            <a:custGeom>
              <a:avLst/>
              <a:gdLst/>
              <a:ahLst/>
              <a:rect l="l" t="t" r="r" b="b"/>
              <a:pathLst>
                <a:path w="120000" h="120000">
                  <a:moveTo>
                    <a:pt x="11069" y="32213"/>
                  </a:moveTo>
                  <a:lnTo>
                    <a:pt x="11069" y="32213"/>
                  </a:lnTo>
                  <a:cubicBezTo>
                    <a:pt x="20255" y="16037"/>
                    <a:pt x="36841" y="5447"/>
                    <a:pt x="55380" y="3920"/>
                  </a:cubicBezTo>
                  <a:cubicBezTo>
                    <a:pt x="73919" y="2392"/>
                    <a:pt x="92014" y="10126"/>
                    <a:pt x="103723" y="24579"/>
                  </a:cubicBezTo>
                  <a:lnTo>
                    <a:pt x="106932" y="22758"/>
                  </a:lnTo>
                  <a:lnTo>
                    <a:pt x="106498" y="33594"/>
                  </a:lnTo>
                  <a:lnTo>
                    <a:pt x="95581" y="29204"/>
                  </a:lnTo>
                  <a:lnTo>
                    <a:pt x="98785" y="27384"/>
                  </a:lnTo>
                  <a:lnTo>
                    <a:pt x="98785" y="27384"/>
                  </a:lnTo>
                  <a:cubicBezTo>
                    <a:pt x="88109" y="14689"/>
                    <a:pt x="71895" y="8022"/>
                    <a:pt x="55376" y="9535"/>
                  </a:cubicBezTo>
                  <a:cubicBezTo>
                    <a:pt x="38858" y="11049"/>
                    <a:pt x="24125" y="20551"/>
                    <a:pt x="15934" y="34975"/>
                  </a:cubicBezTo>
                  <a:close/>
                </a:path>
              </a:pathLst>
            </a:custGeom>
            <a:solidFill>
              <a:schemeClr val="accent3"/>
            </a:solidFill>
            <a:ln w="0">
              <a:noFill/>
            </a:ln>
          </p:spPr>
          <p:style>
            <a:lnRef idx="0"/>
            <a:fillRef idx="0"/>
            <a:effectRef idx="0"/>
            <a:fontRef idx="minor"/>
          </p:style>
        </p:sp>
        <p:sp>
          <p:nvSpPr>
            <p:cNvPr id="195" name="Google Shape;76;p2"/>
            <p:cNvSpPr/>
            <p:nvPr/>
          </p:nvSpPr>
          <p:spPr>
            <a:xfrm>
              <a:off x="4699800" y="1043280"/>
              <a:ext cx="1371600" cy="545040"/>
            </a:xfrm>
            <a:prstGeom prst="roundRect">
              <a:avLst>
                <a:gd name="adj" fmla="val 10000"/>
              </a:avLst>
            </a:prstGeom>
            <a:solidFill>
              <a:schemeClr val="accent3"/>
            </a:solidFill>
            <a:ln w="25400">
              <a:solidFill>
                <a:srgbClr val="ffffff"/>
              </a:solidFill>
              <a:round/>
            </a:ln>
          </p:spPr>
          <p:style>
            <a:lnRef idx="0"/>
            <a:fillRef idx="0"/>
            <a:effectRef idx="0"/>
            <a:fontRef idx="minor"/>
          </p:style>
        </p:sp>
        <p:sp>
          <p:nvSpPr>
            <p:cNvPr id="196" name="Google Shape;77;p2"/>
            <p:cNvSpPr/>
            <p:nvPr/>
          </p:nvSpPr>
          <p:spPr>
            <a:xfrm>
              <a:off x="4715640" y="1059120"/>
              <a:ext cx="1339560" cy="513360"/>
            </a:xfrm>
            <a:prstGeom prst="rect">
              <a:avLst/>
            </a:prstGeom>
            <a:noFill/>
            <a:ln w="0">
              <a:noFill/>
            </a:ln>
          </p:spPr>
          <p:style>
            <a:lnRef idx="0"/>
            <a:fillRef idx="0"/>
            <a:effectRef idx="0"/>
            <a:fontRef idx="minor"/>
          </p:style>
          <p:txBody>
            <a:bodyPr lIns="58320" rIns="58320" tIns="38880" bIns="38880" anchor="ctr">
              <a:noAutofit/>
            </a:bodyPr>
            <a:p>
              <a:pPr algn="ctr">
                <a:lnSpc>
                  <a:spcPct val="90000"/>
                </a:lnSpc>
                <a:buNone/>
              </a:pPr>
              <a:r>
                <a:rPr b="0" lang="en-US" sz="3060" spc="-1" strike="noStrike">
                  <a:solidFill>
                    <a:srgbClr val="ffffff"/>
                  </a:solidFill>
                  <a:latin typeface="Calibri"/>
                  <a:ea typeface="Calibri"/>
                </a:rPr>
                <a:t>1966</a:t>
              </a:r>
              <a:endParaRPr b="0" lang="en-US" sz="3060" spc="-1" strike="noStrike">
                <a:latin typeface="Arial"/>
              </a:endParaRPr>
            </a:p>
          </p:txBody>
        </p:sp>
        <p:sp>
          <p:nvSpPr>
            <p:cNvPr id="197" name="Google Shape;78;p2"/>
            <p:cNvSpPr/>
            <p:nvPr/>
          </p:nvSpPr>
          <p:spPr>
            <a:xfrm>
              <a:off x="6585120" y="1315800"/>
              <a:ext cx="1542960" cy="1272600"/>
            </a:xfrm>
            <a:prstGeom prst="roundRect">
              <a:avLst>
                <a:gd name="adj" fmla="val 10000"/>
              </a:avLst>
            </a:prstGeom>
            <a:solidFill>
              <a:schemeClr val="lt1">
                <a:alpha val="90000"/>
              </a:schemeClr>
            </a:solidFill>
            <a:ln w="25400">
              <a:solidFill>
                <a:srgbClr val="ffc000"/>
              </a:solidFill>
              <a:round/>
            </a:ln>
          </p:spPr>
          <p:style>
            <a:lnRef idx="0"/>
            <a:fillRef idx="0"/>
            <a:effectRef idx="0"/>
            <a:fontRef idx="minor"/>
          </p:style>
        </p:sp>
        <p:sp>
          <p:nvSpPr>
            <p:cNvPr id="198" name="Google Shape;79;p2"/>
            <p:cNvSpPr/>
            <p:nvPr/>
          </p:nvSpPr>
          <p:spPr>
            <a:xfrm>
              <a:off x="6614280" y="1345320"/>
              <a:ext cx="1484280" cy="941040"/>
            </a:xfrm>
            <a:prstGeom prst="rect">
              <a:avLst/>
            </a:prstGeom>
            <a:noFill/>
            <a:ln w="0">
              <a:noFill/>
            </a:ln>
          </p:spPr>
          <p:style>
            <a:lnRef idx="0"/>
            <a:fillRef idx="0"/>
            <a:effectRef idx="0"/>
            <a:fontRef idx="minor"/>
          </p:style>
          <p:txBody>
            <a:bodyPr lIns="20160" rIns="20160" tIns="20160" bIns="20160" anchor="t">
              <a:noAutofit/>
            </a:bodyPr>
            <a:p>
              <a:pPr lvl="1" marL="152280" indent="-152280">
                <a:lnSpc>
                  <a:spcPct val="90000"/>
                </a:lnSpc>
                <a:buClr>
                  <a:srgbClr val="000000"/>
                </a:buClr>
                <a:buFont typeface="Calibri"/>
                <a:buChar char="•"/>
              </a:pPr>
              <a:r>
                <a:rPr b="0" lang="en-US" sz="1600" spc="-1" strike="noStrike">
                  <a:solidFill>
                    <a:srgbClr val="000000"/>
                  </a:solidFill>
                  <a:latin typeface="Calibri"/>
                  <a:ea typeface="Calibri"/>
                </a:rPr>
                <a:t>Especialización en el área de los recursos hídricos</a:t>
              </a:r>
              <a:endParaRPr b="0" lang="en-US" sz="1600" spc="-1" strike="noStrike">
                <a:latin typeface="Arial"/>
              </a:endParaRPr>
            </a:p>
          </p:txBody>
        </p:sp>
        <p:sp>
          <p:nvSpPr>
            <p:cNvPr id="199" name="Google Shape;80;p2"/>
            <p:cNvSpPr/>
            <p:nvPr/>
          </p:nvSpPr>
          <p:spPr>
            <a:xfrm>
              <a:off x="7374240" y="1338840"/>
              <a:ext cx="2115360" cy="2115360"/>
            </a:xfrm>
            <a:custGeom>
              <a:avLst/>
              <a:gdLst/>
              <a:ahLst/>
              <a:rect l="l" t="t" r="r" b="b"/>
              <a:pathLst>
                <a:path w="120000" h="120000">
                  <a:moveTo>
                    <a:pt x="11371" y="87616"/>
                  </a:moveTo>
                  <a:lnTo>
                    <a:pt x="16690" y="84595"/>
                  </a:lnTo>
                  <a:lnTo>
                    <a:pt x="16690" y="84595"/>
                  </a:lnTo>
                  <a:cubicBezTo>
                    <a:pt x="24652" y="98616"/>
                    <a:pt x="38909" y="107915"/>
                    <a:pt x="54949" y="109550"/>
                  </a:cubicBezTo>
                  <a:cubicBezTo>
                    <a:pt x="70990" y="111185"/>
                    <a:pt x="86829" y="104954"/>
                    <a:pt x="97457" y="92828"/>
                  </a:cubicBezTo>
                  <a:lnTo>
                    <a:pt x="93964" y="90845"/>
                  </a:lnTo>
                  <a:lnTo>
                    <a:pt x="105969" y="86106"/>
                  </a:lnTo>
                  <a:lnTo>
                    <a:pt x="106373" y="97892"/>
                  </a:lnTo>
                  <a:lnTo>
                    <a:pt x="102874" y="95905"/>
                  </a:lnTo>
                  <a:cubicBezTo>
                    <a:pt x="91108" y="109955"/>
                    <a:pt x="73205" y="117348"/>
                    <a:pt x="54955" y="115695"/>
                  </a:cubicBezTo>
                  <a:cubicBezTo>
                    <a:pt x="36704" y="114042"/>
                    <a:pt x="20421" y="103551"/>
                    <a:pt x="11371" y="87616"/>
                  </a:cubicBezTo>
                  <a:close/>
                </a:path>
              </a:pathLst>
            </a:custGeom>
            <a:solidFill>
              <a:schemeClr val="accent4"/>
            </a:solidFill>
            <a:ln w="0">
              <a:noFill/>
            </a:ln>
          </p:spPr>
          <p:style>
            <a:lnRef idx="0"/>
            <a:fillRef idx="0"/>
            <a:effectRef idx="0"/>
            <a:fontRef idx="minor"/>
          </p:style>
        </p:sp>
        <p:sp>
          <p:nvSpPr>
            <p:cNvPr id="200" name="Google Shape;81;p2"/>
            <p:cNvSpPr/>
            <p:nvPr/>
          </p:nvSpPr>
          <p:spPr>
            <a:xfrm>
              <a:off x="6927840" y="2315880"/>
              <a:ext cx="1371600" cy="545040"/>
            </a:xfrm>
            <a:prstGeom prst="roundRect">
              <a:avLst>
                <a:gd name="adj" fmla="val 10000"/>
              </a:avLst>
            </a:prstGeom>
            <a:solidFill>
              <a:schemeClr val="accent4"/>
            </a:solidFill>
            <a:ln w="25400">
              <a:solidFill>
                <a:srgbClr val="ffffff"/>
              </a:solidFill>
              <a:round/>
            </a:ln>
          </p:spPr>
          <p:style>
            <a:lnRef idx="0"/>
            <a:fillRef idx="0"/>
            <a:effectRef idx="0"/>
            <a:fontRef idx="minor"/>
          </p:style>
        </p:sp>
        <p:sp>
          <p:nvSpPr>
            <p:cNvPr id="201" name="Google Shape;82;p2"/>
            <p:cNvSpPr/>
            <p:nvPr/>
          </p:nvSpPr>
          <p:spPr>
            <a:xfrm>
              <a:off x="6944040" y="2332080"/>
              <a:ext cx="1339560" cy="513360"/>
            </a:xfrm>
            <a:prstGeom prst="rect">
              <a:avLst/>
            </a:prstGeom>
            <a:noFill/>
            <a:ln w="0">
              <a:noFill/>
            </a:ln>
          </p:spPr>
          <p:style>
            <a:lnRef idx="0"/>
            <a:fillRef idx="0"/>
            <a:effectRef idx="0"/>
            <a:fontRef idx="minor"/>
          </p:style>
          <p:txBody>
            <a:bodyPr lIns="58320" rIns="58320" tIns="38880" bIns="38880" anchor="ctr">
              <a:noAutofit/>
            </a:bodyPr>
            <a:p>
              <a:pPr algn="ctr">
                <a:lnSpc>
                  <a:spcPct val="90000"/>
                </a:lnSpc>
                <a:buNone/>
              </a:pPr>
              <a:r>
                <a:rPr b="0" lang="en-US" sz="3060" spc="-1" strike="noStrike">
                  <a:solidFill>
                    <a:srgbClr val="ffffff"/>
                  </a:solidFill>
                  <a:latin typeface="Calibri"/>
                  <a:ea typeface="Calibri"/>
                </a:rPr>
                <a:t>1968</a:t>
              </a:r>
              <a:endParaRPr b="0" lang="en-US" sz="3060" spc="-1" strike="noStrike">
                <a:latin typeface="Arial"/>
              </a:endParaRPr>
            </a:p>
          </p:txBody>
        </p:sp>
        <p:sp>
          <p:nvSpPr>
            <p:cNvPr id="202" name="Google Shape;83;p2"/>
            <p:cNvSpPr/>
            <p:nvPr/>
          </p:nvSpPr>
          <p:spPr>
            <a:xfrm>
              <a:off x="8813160" y="1315800"/>
              <a:ext cx="1542960" cy="1272600"/>
            </a:xfrm>
            <a:prstGeom prst="roundRect">
              <a:avLst>
                <a:gd name="adj" fmla="val 10000"/>
              </a:avLst>
            </a:prstGeom>
            <a:solidFill>
              <a:schemeClr val="lt1">
                <a:alpha val="90000"/>
              </a:schemeClr>
            </a:solidFill>
            <a:ln w="25400">
              <a:solidFill>
                <a:srgbClr val="49acc5"/>
              </a:solidFill>
              <a:round/>
            </a:ln>
          </p:spPr>
          <p:style>
            <a:lnRef idx="0"/>
            <a:fillRef idx="0"/>
            <a:effectRef idx="0"/>
            <a:fontRef idx="minor"/>
          </p:style>
        </p:sp>
        <p:sp>
          <p:nvSpPr>
            <p:cNvPr id="203" name="Google Shape;84;p2"/>
            <p:cNvSpPr/>
            <p:nvPr/>
          </p:nvSpPr>
          <p:spPr>
            <a:xfrm>
              <a:off x="8842680" y="1617840"/>
              <a:ext cx="1484280" cy="941040"/>
            </a:xfrm>
            <a:prstGeom prst="rect">
              <a:avLst/>
            </a:prstGeom>
            <a:noFill/>
            <a:ln w="0">
              <a:noFill/>
            </a:ln>
          </p:spPr>
          <p:style>
            <a:lnRef idx="0"/>
            <a:fillRef idx="0"/>
            <a:effectRef idx="0"/>
            <a:fontRef idx="minor"/>
          </p:style>
          <p:txBody>
            <a:bodyPr lIns="20160" rIns="20160" tIns="20160" bIns="20160" anchor="t">
              <a:noAutofit/>
            </a:bodyPr>
            <a:p>
              <a:pPr lvl="1" marL="152280" indent="-152280">
                <a:lnSpc>
                  <a:spcPct val="90000"/>
                </a:lnSpc>
                <a:buClr>
                  <a:srgbClr val="000000"/>
                </a:buClr>
                <a:buFont typeface="Calibri"/>
                <a:buChar char="•"/>
              </a:pPr>
              <a:r>
                <a:rPr b="0" lang="en-US" sz="1870" spc="-1" strike="noStrike">
                  <a:solidFill>
                    <a:srgbClr val="000000"/>
                  </a:solidFill>
                  <a:latin typeface="Calibri"/>
                  <a:ea typeface="Calibri"/>
                </a:rPr>
                <a:t>Especialidad en Recursos Hidráulicos</a:t>
              </a:r>
              <a:endParaRPr b="0" lang="en-US" sz="1870" spc="-1" strike="noStrike">
                <a:latin typeface="Arial"/>
              </a:endParaRPr>
            </a:p>
          </p:txBody>
        </p:sp>
        <p:sp>
          <p:nvSpPr>
            <p:cNvPr id="204" name="Google Shape;85;p2"/>
            <p:cNvSpPr/>
            <p:nvPr/>
          </p:nvSpPr>
          <p:spPr>
            <a:xfrm>
              <a:off x="9156240" y="1043280"/>
              <a:ext cx="1371600" cy="545040"/>
            </a:xfrm>
            <a:prstGeom prst="roundRect">
              <a:avLst>
                <a:gd name="adj" fmla="val 10000"/>
              </a:avLst>
            </a:prstGeom>
            <a:solidFill>
              <a:srgbClr val="49acc5"/>
            </a:solidFill>
            <a:ln w="25400">
              <a:solidFill>
                <a:srgbClr val="ffffff"/>
              </a:solidFill>
              <a:round/>
            </a:ln>
          </p:spPr>
          <p:style>
            <a:lnRef idx="0"/>
            <a:fillRef idx="0"/>
            <a:effectRef idx="0"/>
            <a:fontRef idx="minor"/>
          </p:style>
        </p:sp>
        <p:sp>
          <p:nvSpPr>
            <p:cNvPr id="205" name="Google Shape;86;p2"/>
            <p:cNvSpPr/>
            <p:nvPr/>
          </p:nvSpPr>
          <p:spPr>
            <a:xfrm>
              <a:off x="9172080" y="1059120"/>
              <a:ext cx="1339560" cy="513360"/>
            </a:xfrm>
            <a:prstGeom prst="rect">
              <a:avLst/>
            </a:prstGeom>
            <a:noFill/>
            <a:ln w="0">
              <a:noFill/>
            </a:ln>
          </p:spPr>
          <p:style>
            <a:lnRef idx="0"/>
            <a:fillRef idx="0"/>
            <a:effectRef idx="0"/>
            <a:fontRef idx="minor"/>
          </p:style>
          <p:txBody>
            <a:bodyPr lIns="58320" rIns="58320" tIns="38880" bIns="38880" anchor="ctr">
              <a:noAutofit/>
            </a:bodyPr>
            <a:p>
              <a:pPr algn="ctr">
                <a:lnSpc>
                  <a:spcPct val="90000"/>
                </a:lnSpc>
                <a:buNone/>
              </a:pPr>
              <a:r>
                <a:rPr b="0" lang="en-US" sz="3060" spc="-1" strike="noStrike">
                  <a:solidFill>
                    <a:srgbClr val="ffffff"/>
                  </a:solidFill>
                  <a:latin typeface="Calibri"/>
                  <a:ea typeface="Calibri"/>
                </a:rPr>
                <a:t>1969</a:t>
              </a:r>
              <a:endParaRPr b="0" lang="en-US" sz="3060" spc="-1" strike="noStrike">
                <a:latin typeface="Arial"/>
              </a:endParaRPr>
            </a:p>
          </p:txBody>
        </p:sp>
      </p:grpSp>
      <p:grpSp>
        <p:nvGrpSpPr>
          <p:cNvPr id="206" name="Google Shape;87;p2"/>
          <p:cNvGrpSpPr/>
          <p:nvPr/>
        </p:nvGrpSpPr>
        <p:grpSpPr>
          <a:xfrm>
            <a:off x="1217160" y="3256560"/>
            <a:ext cx="10481040" cy="3004920"/>
            <a:chOff x="1217160" y="3256560"/>
            <a:chExt cx="10481040" cy="3004920"/>
          </a:xfrm>
        </p:grpSpPr>
        <p:sp>
          <p:nvSpPr>
            <p:cNvPr id="207" name="Google Shape;88;p2"/>
            <p:cNvSpPr/>
            <p:nvPr/>
          </p:nvSpPr>
          <p:spPr>
            <a:xfrm>
              <a:off x="1217160" y="4170960"/>
              <a:ext cx="1484280" cy="1224000"/>
            </a:xfrm>
            <a:prstGeom prst="roundRect">
              <a:avLst>
                <a:gd name="adj" fmla="val 10000"/>
              </a:avLst>
            </a:prstGeom>
            <a:solidFill>
              <a:schemeClr val="lt1">
                <a:alpha val="90000"/>
              </a:schemeClr>
            </a:solidFill>
            <a:ln w="25400">
              <a:solidFill>
                <a:srgbClr val="49acc5"/>
              </a:solidFill>
              <a:round/>
            </a:ln>
          </p:spPr>
          <p:style>
            <a:lnRef idx="0"/>
            <a:fillRef idx="0"/>
            <a:effectRef idx="0"/>
            <a:fontRef idx="minor"/>
          </p:style>
        </p:sp>
        <p:sp>
          <p:nvSpPr>
            <p:cNvPr id="208" name="Google Shape;89;p2"/>
            <p:cNvSpPr/>
            <p:nvPr/>
          </p:nvSpPr>
          <p:spPr>
            <a:xfrm>
              <a:off x="1245240" y="4199400"/>
              <a:ext cx="1427760" cy="905400"/>
            </a:xfrm>
            <a:prstGeom prst="rect">
              <a:avLst/>
            </a:prstGeom>
            <a:noFill/>
            <a:ln w="0">
              <a:noFill/>
            </a:ln>
          </p:spPr>
          <p:style>
            <a:lnRef idx="0"/>
            <a:fillRef idx="0"/>
            <a:effectRef idx="0"/>
            <a:fontRef idx="minor"/>
          </p:style>
          <p:txBody>
            <a:bodyPr lIns="28080" rIns="28080" tIns="28080" bIns="28080" anchor="t">
              <a:noAutofit/>
            </a:bodyPr>
            <a:p>
              <a:pPr lvl="1" marL="76320" indent="-93240">
                <a:lnSpc>
                  <a:spcPct val="90000"/>
                </a:lnSpc>
                <a:buClr>
                  <a:srgbClr val="000000"/>
                </a:buClr>
                <a:buFont typeface="Calibri"/>
                <a:buChar char="•"/>
              </a:pPr>
              <a:r>
                <a:rPr b="0" lang="en-US" sz="1470" spc="-1" strike="noStrike">
                  <a:solidFill>
                    <a:srgbClr val="000000"/>
                  </a:solidFill>
                  <a:latin typeface="Calibri"/>
                  <a:ea typeface="Calibri"/>
                </a:rPr>
                <a:t>Magíster Sciantiae en Recursos Hidráulicos</a:t>
              </a:r>
              <a:endParaRPr b="0" lang="en-US" sz="1470" spc="-1" strike="noStrike">
                <a:latin typeface="Arial"/>
              </a:endParaRPr>
            </a:p>
          </p:txBody>
        </p:sp>
        <p:sp>
          <p:nvSpPr>
            <p:cNvPr id="209" name="Google Shape;90;p2"/>
            <p:cNvSpPr/>
            <p:nvPr/>
          </p:nvSpPr>
          <p:spPr>
            <a:xfrm>
              <a:off x="1956960" y="4123080"/>
              <a:ext cx="2138400" cy="2138400"/>
            </a:xfrm>
            <a:custGeom>
              <a:avLst/>
              <a:gdLst/>
              <a:ahLst/>
              <a:rect l="l" t="t" r="r" b="b"/>
              <a:pathLst>
                <a:path w="120000" h="120000">
                  <a:moveTo>
                    <a:pt x="11641" y="87463"/>
                  </a:moveTo>
                  <a:lnTo>
                    <a:pt x="17362" y="84214"/>
                  </a:lnTo>
                  <a:lnTo>
                    <a:pt x="17362" y="84214"/>
                  </a:lnTo>
                  <a:cubicBezTo>
                    <a:pt x="25120" y="97875"/>
                    <a:pt x="38955" y="106992"/>
                    <a:pt x="54569" y="108732"/>
                  </a:cubicBezTo>
                  <a:cubicBezTo>
                    <a:pt x="70184" y="110472"/>
                    <a:pt x="85686" y="104625"/>
                    <a:pt x="96262" y="93006"/>
                  </a:cubicBezTo>
                  <a:lnTo>
                    <a:pt x="92514" y="90878"/>
                  </a:lnTo>
                  <a:lnTo>
                    <a:pt x="105499" y="85838"/>
                  </a:lnTo>
                  <a:lnTo>
                    <a:pt x="105865" y="98460"/>
                  </a:lnTo>
                  <a:lnTo>
                    <a:pt x="102109" y="96327"/>
                  </a:lnTo>
                  <a:cubicBezTo>
                    <a:pt x="90299" y="110017"/>
                    <a:pt x="72571" y="117111"/>
                    <a:pt x="54577" y="115348"/>
                  </a:cubicBezTo>
                  <a:cubicBezTo>
                    <a:pt x="36583" y="113585"/>
                    <a:pt x="20569" y="103185"/>
                    <a:pt x="11641" y="87463"/>
                  </a:cubicBezTo>
                  <a:close/>
                </a:path>
              </a:pathLst>
            </a:custGeom>
            <a:solidFill>
              <a:srgbClr val="49acc5"/>
            </a:solidFill>
            <a:ln w="0">
              <a:noFill/>
            </a:ln>
          </p:spPr>
          <p:style>
            <a:lnRef idx="0"/>
            <a:fillRef idx="0"/>
            <a:effectRef idx="0"/>
            <a:fontRef idx="minor"/>
          </p:style>
        </p:sp>
        <p:sp>
          <p:nvSpPr>
            <p:cNvPr id="210" name="Google Shape;91;p2"/>
            <p:cNvSpPr/>
            <p:nvPr/>
          </p:nvSpPr>
          <p:spPr>
            <a:xfrm>
              <a:off x="1546920" y="5133240"/>
              <a:ext cx="1319400" cy="524520"/>
            </a:xfrm>
            <a:prstGeom prst="roundRect">
              <a:avLst>
                <a:gd name="adj" fmla="val 10000"/>
              </a:avLst>
            </a:prstGeom>
            <a:solidFill>
              <a:srgbClr val="49acc5"/>
            </a:solidFill>
            <a:ln w="25400">
              <a:solidFill>
                <a:srgbClr val="ffffff"/>
              </a:solidFill>
              <a:round/>
            </a:ln>
          </p:spPr>
          <p:style>
            <a:lnRef idx="0"/>
            <a:fillRef idx="0"/>
            <a:effectRef idx="0"/>
            <a:fontRef idx="minor"/>
          </p:style>
        </p:sp>
        <p:sp>
          <p:nvSpPr>
            <p:cNvPr id="211" name="Google Shape;92;p2"/>
            <p:cNvSpPr/>
            <p:nvPr/>
          </p:nvSpPr>
          <p:spPr>
            <a:xfrm>
              <a:off x="1562400" y="5148720"/>
              <a:ext cx="1288440" cy="493560"/>
            </a:xfrm>
            <a:prstGeom prst="rect">
              <a:avLst/>
            </a:prstGeom>
            <a:noFill/>
            <a:ln w="0">
              <a:noFill/>
            </a:ln>
          </p:spPr>
          <p:style>
            <a:lnRef idx="0"/>
            <a:fillRef idx="0"/>
            <a:effectRef idx="0"/>
            <a:fontRef idx="minor"/>
          </p:style>
          <p:txBody>
            <a:bodyPr lIns="55800" rIns="55800" tIns="37080" bIns="37080" anchor="ctr">
              <a:noAutofit/>
            </a:bodyPr>
            <a:p>
              <a:pPr algn="ctr">
                <a:lnSpc>
                  <a:spcPct val="90000"/>
                </a:lnSpc>
                <a:buNone/>
              </a:pPr>
              <a:r>
                <a:rPr b="0" lang="en-US" sz="2930" spc="-1" strike="noStrike">
                  <a:solidFill>
                    <a:srgbClr val="ffffff"/>
                  </a:solidFill>
                  <a:latin typeface="Calibri"/>
                  <a:ea typeface="Calibri"/>
                </a:rPr>
                <a:t>1979</a:t>
              </a:r>
              <a:endParaRPr b="0" lang="en-US" sz="2930" spc="-1" strike="noStrike">
                <a:latin typeface="Arial"/>
              </a:endParaRPr>
            </a:p>
          </p:txBody>
        </p:sp>
        <p:sp>
          <p:nvSpPr>
            <p:cNvPr id="212" name="Google Shape;93;p2"/>
            <p:cNvSpPr/>
            <p:nvPr/>
          </p:nvSpPr>
          <p:spPr>
            <a:xfrm>
              <a:off x="3425040" y="4170960"/>
              <a:ext cx="1484280" cy="1224000"/>
            </a:xfrm>
            <a:prstGeom prst="roundRect">
              <a:avLst>
                <a:gd name="adj" fmla="val 10000"/>
              </a:avLst>
            </a:prstGeom>
            <a:solidFill>
              <a:schemeClr val="lt1">
                <a:alpha val="90000"/>
              </a:schemeClr>
            </a:solidFill>
            <a:ln w="25400">
              <a:solidFill>
                <a:srgbClr val="47d290"/>
              </a:solidFill>
              <a:round/>
            </a:ln>
          </p:spPr>
          <p:style>
            <a:lnRef idx="0"/>
            <a:fillRef idx="0"/>
            <a:effectRef idx="0"/>
            <a:fontRef idx="minor"/>
          </p:style>
        </p:sp>
        <p:sp>
          <p:nvSpPr>
            <p:cNvPr id="213" name="Google Shape;94;p2"/>
            <p:cNvSpPr/>
            <p:nvPr/>
          </p:nvSpPr>
          <p:spPr>
            <a:xfrm>
              <a:off x="3453120" y="4461840"/>
              <a:ext cx="1427760" cy="905400"/>
            </a:xfrm>
            <a:prstGeom prst="rect">
              <a:avLst/>
            </a:prstGeom>
            <a:noFill/>
            <a:ln w="0">
              <a:noFill/>
            </a:ln>
          </p:spPr>
          <p:style>
            <a:lnRef idx="0"/>
            <a:fillRef idx="0"/>
            <a:effectRef idx="0"/>
            <a:fontRef idx="minor"/>
          </p:style>
          <p:txBody>
            <a:bodyPr lIns="28080" rIns="28080" tIns="28080" bIns="28080" anchor="t">
              <a:noAutofit/>
            </a:bodyPr>
            <a:p>
              <a:pPr lvl="1" marL="76320" indent="-93240">
                <a:lnSpc>
                  <a:spcPct val="90000"/>
                </a:lnSpc>
                <a:buClr>
                  <a:srgbClr val="000000"/>
                </a:buClr>
                <a:buFont typeface="Calibri"/>
                <a:buChar char="•"/>
              </a:pPr>
              <a:r>
                <a:rPr b="0" lang="en-US" sz="1470" spc="-1" strike="noStrike">
                  <a:solidFill>
                    <a:srgbClr val="000000"/>
                  </a:solidFill>
                  <a:latin typeface="Calibri"/>
                  <a:ea typeface="Calibri"/>
                </a:rPr>
                <a:t>Maestría en recursos hidráulicos</a:t>
              </a:r>
              <a:endParaRPr b="0" lang="en-US" sz="1470" spc="-1" strike="noStrike">
                <a:latin typeface="Arial"/>
              </a:endParaRPr>
            </a:p>
          </p:txBody>
        </p:sp>
        <p:sp>
          <p:nvSpPr>
            <p:cNvPr id="214" name="Google Shape;95;p2"/>
            <p:cNvSpPr/>
            <p:nvPr/>
          </p:nvSpPr>
          <p:spPr>
            <a:xfrm>
              <a:off x="4152600" y="3256560"/>
              <a:ext cx="2328120" cy="2328120"/>
            </a:xfrm>
            <a:custGeom>
              <a:avLst/>
              <a:gdLst/>
              <a:ahLst/>
              <a:rect l="l" t="t" r="r" b="b"/>
              <a:pathLst>
                <a:path w="120000" h="120000">
                  <a:moveTo>
                    <a:pt x="11330" y="32361"/>
                  </a:moveTo>
                  <a:lnTo>
                    <a:pt x="11330" y="32361"/>
                  </a:lnTo>
                  <a:cubicBezTo>
                    <a:pt x="20398" y="16392"/>
                    <a:pt x="36722" y="5888"/>
                    <a:pt x="55013" y="4252"/>
                  </a:cubicBezTo>
                  <a:cubicBezTo>
                    <a:pt x="73304" y="2615"/>
                    <a:pt x="91234" y="10056"/>
                    <a:pt x="102992" y="24161"/>
                  </a:cubicBezTo>
                  <a:lnTo>
                    <a:pt x="106451" y="22197"/>
                  </a:lnTo>
                  <a:lnTo>
                    <a:pt x="106042" y="33853"/>
                  </a:lnTo>
                  <a:lnTo>
                    <a:pt x="94188" y="29161"/>
                  </a:lnTo>
                  <a:lnTo>
                    <a:pt x="97641" y="27200"/>
                  </a:lnTo>
                  <a:cubicBezTo>
                    <a:pt x="87006" y="14996"/>
                    <a:pt x="71115" y="8705"/>
                    <a:pt x="55008" y="10324"/>
                  </a:cubicBezTo>
                  <a:cubicBezTo>
                    <a:pt x="38901" y="11942"/>
                    <a:pt x="24579" y="21269"/>
                    <a:pt x="16586" y="35345"/>
                  </a:cubicBezTo>
                  <a:close/>
                </a:path>
              </a:pathLst>
            </a:custGeom>
            <a:solidFill>
              <a:srgbClr val="47d670"/>
            </a:solidFill>
            <a:ln w="0">
              <a:noFill/>
            </a:ln>
          </p:spPr>
          <p:style>
            <a:lnRef idx="0"/>
            <a:fillRef idx="0"/>
            <a:effectRef idx="0"/>
            <a:fontRef idx="minor"/>
          </p:style>
        </p:sp>
        <p:sp>
          <p:nvSpPr>
            <p:cNvPr id="215" name="Google Shape;96;p2"/>
            <p:cNvSpPr/>
            <p:nvPr/>
          </p:nvSpPr>
          <p:spPr>
            <a:xfrm>
              <a:off x="3754800" y="3908880"/>
              <a:ext cx="1319400" cy="524520"/>
            </a:xfrm>
            <a:prstGeom prst="roundRect">
              <a:avLst>
                <a:gd name="adj" fmla="val 10000"/>
              </a:avLst>
            </a:prstGeom>
            <a:solidFill>
              <a:srgbClr val="47d290"/>
            </a:solidFill>
            <a:ln w="25400">
              <a:solidFill>
                <a:srgbClr val="ffffff"/>
              </a:solidFill>
              <a:round/>
            </a:ln>
          </p:spPr>
          <p:style>
            <a:lnRef idx="0"/>
            <a:fillRef idx="0"/>
            <a:effectRef idx="0"/>
            <a:fontRef idx="minor"/>
          </p:style>
        </p:sp>
        <p:sp>
          <p:nvSpPr>
            <p:cNvPr id="216" name="Google Shape;97;p2"/>
            <p:cNvSpPr/>
            <p:nvPr/>
          </p:nvSpPr>
          <p:spPr>
            <a:xfrm>
              <a:off x="3770280" y="3924000"/>
              <a:ext cx="1288440" cy="493560"/>
            </a:xfrm>
            <a:prstGeom prst="rect">
              <a:avLst/>
            </a:prstGeom>
            <a:noFill/>
            <a:ln w="0">
              <a:noFill/>
            </a:ln>
          </p:spPr>
          <p:style>
            <a:lnRef idx="0"/>
            <a:fillRef idx="0"/>
            <a:effectRef idx="0"/>
            <a:fontRef idx="minor"/>
          </p:style>
          <p:txBody>
            <a:bodyPr lIns="55800" rIns="55800" tIns="37080" bIns="37080" anchor="ctr">
              <a:noAutofit/>
            </a:bodyPr>
            <a:p>
              <a:pPr algn="ctr">
                <a:lnSpc>
                  <a:spcPct val="90000"/>
                </a:lnSpc>
                <a:buNone/>
              </a:pPr>
              <a:r>
                <a:rPr b="0" lang="en-US" sz="2930" spc="-1" strike="noStrike">
                  <a:solidFill>
                    <a:srgbClr val="ffffff"/>
                  </a:solidFill>
                  <a:latin typeface="Calibri"/>
                  <a:ea typeface="Calibri"/>
                </a:rPr>
                <a:t>1987</a:t>
              </a:r>
              <a:endParaRPr b="0" lang="en-US" sz="2930" spc="-1" strike="noStrike">
                <a:latin typeface="Arial"/>
              </a:endParaRPr>
            </a:p>
          </p:txBody>
        </p:sp>
        <p:sp>
          <p:nvSpPr>
            <p:cNvPr id="217" name="Google Shape;98;p2"/>
            <p:cNvSpPr/>
            <p:nvPr/>
          </p:nvSpPr>
          <p:spPr>
            <a:xfrm>
              <a:off x="5632920" y="4170960"/>
              <a:ext cx="1484280" cy="1224000"/>
            </a:xfrm>
            <a:prstGeom prst="roundRect">
              <a:avLst>
                <a:gd name="adj" fmla="val 10000"/>
              </a:avLst>
            </a:prstGeom>
            <a:solidFill>
              <a:schemeClr val="lt1">
                <a:alpha val="90000"/>
              </a:schemeClr>
            </a:solidFill>
            <a:ln w="25400">
              <a:solidFill>
                <a:srgbClr val="5fdf45"/>
              </a:solidFill>
              <a:round/>
            </a:ln>
          </p:spPr>
          <p:style>
            <a:lnRef idx="0"/>
            <a:fillRef idx="0"/>
            <a:effectRef idx="0"/>
            <a:fontRef idx="minor"/>
          </p:style>
        </p:sp>
        <p:sp>
          <p:nvSpPr>
            <p:cNvPr id="218" name="Google Shape;99;p2"/>
            <p:cNvSpPr/>
            <p:nvPr/>
          </p:nvSpPr>
          <p:spPr>
            <a:xfrm>
              <a:off x="5661360" y="4199400"/>
              <a:ext cx="1427760" cy="905400"/>
            </a:xfrm>
            <a:prstGeom prst="rect">
              <a:avLst/>
            </a:prstGeom>
            <a:noFill/>
            <a:ln w="0">
              <a:noFill/>
            </a:ln>
          </p:spPr>
          <p:style>
            <a:lnRef idx="0"/>
            <a:fillRef idx="0"/>
            <a:effectRef idx="0"/>
            <a:fontRef idx="minor"/>
          </p:style>
          <p:txBody>
            <a:bodyPr lIns="28080" rIns="28080" tIns="28080" bIns="28080" anchor="t">
              <a:noAutofit/>
            </a:bodyPr>
            <a:p>
              <a:pPr lvl="1" marL="76320" indent="-76320">
                <a:lnSpc>
                  <a:spcPct val="90000"/>
                </a:lnSpc>
                <a:buClr>
                  <a:srgbClr val="000000"/>
                </a:buClr>
                <a:buFont typeface="Calibri"/>
                <a:buChar char="•"/>
              </a:pPr>
              <a:r>
                <a:rPr b="0" lang="en-US" sz="1200" spc="-1" strike="noStrike">
                  <a:solidFill>
                    <a:srgbClr val="000000"/>
                  </a:solidFill>
                  <a:latin typeface="Calibri"/>
                  <a:ea typeface="Calibri"/>
                </a:rPr>
                <a:t>Cambio de nombre a Maestría en Ingeniería Recursos Hidráulicos </a:t>
              </a:r>
              <a:endParaRPr b="0" lang="en-US" sz="1200" spc="-1" strike="noStrike">
                <a:latin typeface="Arial"/>
              </a:endParaRPr>
            </a:p>
          </p:txBody>
        </p:sp>
        <p:sp>
          <p:nvSpPr>
            <p:cNvPr id="219" name="Google Shape;100;p2"/>
            <p:cNvSpPr/>
            <p:nvPr/>
          </p:nvSpPr>
          <p:spPr>
            <a:xfrm>
              <a:off x="6372720" y="4123080"/>
              <a:ext cx="2138400" cy="2138400"/>
            </a:xfrm>
            <a:custGeom>
              <a:avLst/>
              <a:gdLst/>
              <a:ahLst/>
              <a:rect l="l" t="t" r="r" b="b"/>
              <a:pathLst>
                <a:path w="120000" h="120000">
                  <a:moveTo>
                    <a:pt x="11641" y="87463"/>
                  </a:moveTo>
                  <a:lnTo>
                    <a:pt x="17362" y="84214"/>
                  </a:lnTo>
                  <a:lnTo>
                    <a:pt x="17362" y="84214"/>
                  </a:lnTo>
                  <a:cubicBezTo>
                    <a:pt x="25120" y="97875"/>
                    <a:pt x="38955" y="106992"/>
                    <a:pt x="54569" y="108732"/>
                  </a:cubicBezTo>
                  <a:cubicBezTo>
                    <a:pt x="70184" y="110472"/>
                    <a:pt x="85686" y="104625"/>
                    <a:pt x="96262" y="93006"/>
                  </a:cubicBezTo>
                  <a:lnTo>
                    <a:pt x="92514" y="90878"/>
                  </a:lnTo>
                  <a:lnTo>
                    <a:pt x="105499" y="85838"/>
                  </a:lnTo>
                  <a:lnTo>
                    <a:pt x="105865" y="98460"/>
                  </a:lnTo>
                  <a:lnTo>
                    <a:pt x="102109" y="96327"/>
                  </a:lnTo>
                  <a:cubicBezTo>
                    <a:pt x="90299" y="110017"/>
                    <a:pt x="72571" y="117111"/>
                    <a:pt x="54577" y="115348"/>
                  </a:cubicBezTo>
                  <a:cubicBezTo>
                    <a:pt x="36583" y="113585"/>
                    <a:pt x="20569" y="103185"/>
                    <a:pt x="11641" y="87463"/>
                  </a:cubicBezTo>
                  <a:close/>
                </a:path>
              </a:pathLst>
            </a:custGeom>
            <a:solidFill>
              <a:srgbClr val="abe745"/>
            </a:solidFill>
            <a:ln w="0">
              <a:noFill/>
            </a:ln>
          </p:spPr>
          <p:style>
            <a:lnRef idx="0"/>
            <a:fillRef idx="0"/>
            <a:effectRef idx="0"/>
            <a:fontRef idx="minor"/>
          </p:style>
        </p:sp>
        <p:sp>
          <p:nvSpPr>
            <p:cNvPr id="220" name="Google Shape;101;p2"/>
            <p:cNvSpPr/>
            <p:nvPr/>
          </p:nvSpPr>
          <p:spPr>
            <a:xfrm>
              <a:off x="5963040" y="5133240"/>
              <a:ext cx="1319400" cy="524520"/>
            </a:xfrm>
            <a:prstGeom prst="roundRect">
              <a:avLst>
                <a:gd name="adj" fmla="val 10000"/>
              </a:avLst>
            </a:prstGeom>
            <a:solidFill>
              <a:srgbClr val="5fdf45"/>
            </a:solidFill>
            <a:ln w="25400">
              <a:solidFill>
                <a:srgbClr val="ffffff"/>
              </a:solidFill>
              <a:round/>
            </a:ln>
          </p:spPr>
          <p:style>
            <a:lnRef idx="0"/>
            <a:fillRef idx="0"/>
            <a:effectRef idx="0"/>
            <a:fontRef idx="minor"/>
          </p:style>
        </p:sp>
        <p:sp>
          <p:nvSpPr>
            <p:cNvPr id="221" name="Google Shape;102;p2"/>
            <p:cNvSpPr/>
            <p:nvPr/>
          </p:nvSpPr>
          <p:spPr>
            <a:xfrm>
              <a:off x="5978160" y="5148720"/>
              <a:ext cx="1288440" cy="493560"/>
            </a:xfrm>
            <a:prstGeom prst="rect">
              <a:avLst/>
            </a:prstGeom>
            <a:noFill/>
            <a:ln w="0">
              <a:noFill/>
            </a:ln>
          </p:spPr>
          <p:style>
            <a:lnRef idx="0"/>
            <a:fillRef idx="0"/>
            <a:effectRef idx="0"/>
            <a:fontRef idx="minor"/>
          </p:style>
          <p:txBody>
            <a:bodyPr lIns="55800" rIns="55800" tIns="37080" bIns="37080" anchor="ctr">
              <a:noAutofit/>
            </a:bodyPr>
            <a:p>
              <a:pPr algn="ctr">
                <a:lnSpc>
                  <a:spcPct val="90000"/>
                </a:lnSpc>
                <a:buNone/>
              </a:pPr>
              <a:r>
                <a:rPr b="0" lang="en-US" sz="2930" spc="-1" strike="noStrike">
                  <a:solidFill>
                    <a:srgbClr val="ffffff"/>
                  </a:solidFill>
                  <a:latin typeface="Calibri"/>
                  <a:ea typeface="Calibri"/>
                </a:rPr>
                <a:t>2002</a:t>
              </a:r>
              <a:endParaRPr b="0" lang="en-US" sz="2930" spc="-1" strike="noStrike">
                <a:latin typeface="Arial"/>
              </a:endParaRPr>
            </a:p>
          </p:txBody>
        </p:sp>
        <p:sp>
          <p:nvSpPr>
            <p:cNvPr id="222" name="Google Shape;103;p2"/>
            <p:cNvSpPr/>
            <p:nvPr/>
          </p:nvSpPr>
          <p:spPr>
            <a:xfrm>
              <a:off x="7841160" y="4170960"/>
              <a:ext cx="1484280" cy="1224000"/>
            </a:xfrm>
            <a:prstGeom prst="roundRect">
              <a:avLst>
                <a:gd name="adj" fmla="val 10000"/>
              </a:avLst>
            </a:prstGeom>
            <a:solidFill>
              <a:schemeClr val="lt1">
                <a:alpha val="90000"/>
              </a:schemeClr>
            </a:solidFill>
            <a:ln w="25400">
              <a:solidFill>
                <a:srgbClr val="d3eb44"/>
              </a:solidFill>
              <a:round/>
            </a:ln>
          </p:spPr>
          <p:style>
            <a:lnRef idx="0"/>
            <a:fillRef idx="0"/>
            <a:effectRef idx="0"/>
            <a:fontRef idx="minor"/>
          </p:style>
        </p:sp>
        <p:sp>
          <p:nvSpPr>
            <p:cNvPr id="223" name="Google Shape;104;p2"/>
            <p:cNvSpPr/>
            <p:nvPr/>
          </p:nvSpPr>
          <p:spPr>
            <a:xfrm>
              <a:off x="7869240" y="4461840"/>
              <a:ext cx="1427760" cy="905400"/>
            </a:xfrm>
            <a:prstGeom prst="rect">
              <a:avLst/>
            </a:prstGeom>
            <a:noFill/>
            <a:ln w="0">
              <a:noFill/>
            </a:ln>
          </p:spPr>
          <p:style>
            <a:lnRef idx="0"/>
            <a:fillRef idx="0"/>
            <a:effectRef idx="0"/>
            <a:fontRef idx="minor"/>
          </p:style>
          <p:txBody>
            <a:bodyPr lIns="28080" rIns="28080" tIns="28080" bIns="28080" anchor="t">
              <a:noAutofit/>
            </a:bodyPr>
            <a:p>
              <a:pPr lvl="1" marL="152280" indent="-152280">
                <a:lnSpc>
                  <a:spcPct val="90000"/>
                </a:lnSpc>
                <a:buClr>
                  <a:srgbClr val="000000"/>
                </a:buClr>
                <a:buFont typeface="Calibri"/>
                <a:buChar char="•"/>
              </a:pPr>
              <a:r>
                <a:rPr b="0" lang="en-US" sz="1600" spc="-1" strike="noStrike">
                  <a:solidFill>
                    <a:srgbClr val="000000"/>
                  </a:solidFill>
                  <a:latin typeface="Calibri"/>
                  <a:ea typeface="Calibri"/>
                </a:rPr>
                <a:t>Modificación plan de estudios</a:t>
              </a:r>
              <a:endParaRPr b="0" lang="en-US" sz="1600" spc="-1" strike="noStrike">
                <a:latin typeface="Arial"/>
              </a:endParaRPr>
            </a:p>
          </p:txBody>
        </p:sp>
        <p:sp>
          <p:nvSpPr>
            <p:cNvPr id="224" name="Google Shape;105;p2"/>
            <p:cNvSpPr/>
            <p:nvPr/>
          </p:nvSpPr>
          <p:spPr>
            <a:xfrm>
              <a:off x="8568360" y="3256560"/>
              <a:ext cx="2328120" cy="2328120"/>
            </a:xfrm>
            <a:custGeom>
              <a:avLst/>
              <a:gdLst/>
              <a:ahLst/>
              <a:rect l="l" t="t" r="r" b="b"/>
              <a:pathLst>
                <a:path w="120000" h="120000">
                  <a:moveTo>
                    <a:pt x="11330" y="32361"/>
                  </a:moveTo>
                  <a:lnTo>
                    <a:pt x="11330" y="32361"/>
                  </a:lnTo>
                  <a:cubicBezTo>
                    <a:pt x="20398" y="16392"/>
                    <a:pt x="36722" y="5888"/>
                    <a:pt x="55013" y="4252"/>
                  </a:cubicBezTo>
                  <a:cubicBezTo>
                    <a:pt x="73304" y="2615"/>
                    <a:pt x="91234" y="10056"/>
                    <a:pt x="102992" y="24161"/>
                  </a:cubicBezTo>
                  <a:lnTo>
                    <a:pt x="106451" y="22197"/>
                  </a:lnTo>
                  <a:lnTo>
                    <a:pt x="106042" y="33853"/>
                  </a:lnTo>
                  <a:lnTo>
                    <a:pt x="94188" y="29161"/>
                  </a:lnTo>
                  <a:lnTo>
                    <a:pt x="97641" y="27200"/>
                  </a:lnTo>
                  <a:cubicBezTo>
                    <a:pt x="87006" y="14996"/>
                    <a:pt x="71115" y="8705"/>
                    <a:pt x="55008" y="10324"/>
                  </a:cubicBezTo>
                  <a:cubicBezTo>
                    <a:pt x="38901" y="11942"/>
                    <a:pt x="24579" y="21269"/>
                    <a:pt x="16586" y="35345"/>
                  </a:cubicBezTo>
                  <a:close/>
                </a:path>
              </a:pathLst>
            </a:custGeom>
            <a:solidFill>
              <a:srgbClr val="f69444"/>
            </a:solidFill>
            <a:ln w="0">
              <a:noFill/>
            </a:ln>
          </p:spPr>
          <p:style>
            <a:lnRef idx="0"/>
            <a:fillRef idx="0"/>
            <a:effectRef idx="0"/>
            <a:fontRef idx="minor"/>
          </p:style>
        </p:sp>
        <p:sp>
          <p:nvSpPr>
            <p:cNvPr id="225" name="Google Shape;106;p2"/>
            <p:cNvSpPr/>
            <p:nvPr/>
          </p:nvSpPr>
          <p:spPr>
            <a:xfrm>
              <a:off x="8170920" y="3908880"/>
              <a:ext cx="1319400" cy="524520"/>
            </a:xfrm>
            <a:prstGeom prst="roundRect">
              <a:avLst>
                <a:gd name="adj" fmla="val 10000"/>
              </a:avLst>
            </a:prstGeom>
            <a:solidFill>
              <a:srgbClr val="d3eb44"/>
            </a:solidFill>
            <a:ln w="25400">
              <a:solidFill>
                <a:srgbClr val="ffffff"/>
              </a:solidFill>
              <a:round/>
            </a:ln>
          </p:spPr>
          <p:style>
            <a:lnRef idx="0"/>
            <a:fillRef idx="0"/>
            <a:effectRef idx="0"/>
            <a:fontRef idx="minor"/>
          </p:style>
        </p:sp>
        <p:sp>
          <p:nvSpPr>
            <p:cNvPr id="226" name="Google Shape;107;p2"/>
            <p:cNvSpPr/>
            <p:nvPr/>
          </p:nvSpPr>
          <p:spPr>
            <a:xfrm>
              <a:off x="8186400" y="3924000"/>
              <a:ext cx="1288440" cy="493560"/>
            </a:xfrm>
            <a:prstGeom prst="rect">
              <a:avLst/>
            </a:prstGeom>
            <a:noFill/>
            <a:ln w="0">
              <a:noFill/>
            </a:ln>
          </p:spPr>
          <p:style>
            <a:lnRef idx="0"/>
            <a:fillRef idx="0"/>
            <a:effectRef idx="0"/>
            <a:fontRef idx="minor"/>
          </p:style>
          <p:txBody>
            <a:bodyPr lIns="55800" rIns="55800" tIns="37080" bIns="37080" anchor="ctr">
              <a:noAutofit/>
            </a:bodyPr>
            <a:p>
              <a:pPr algn="ctr">
                <a:lnSpc>
                  <a:spcPct val="90000"/>
                </a:lnSpc>
                <a:buNone/>
              </a:pPr>
              <a:r>
                <a:rPr b="0" lang="en-US" sz="2930" spc="-1" strike="noStrike">
                  <a:solidFill>
                    <a:srgbClr val="ffffff"/>
                  </a:solidFill>
                  <a:latin typeface="Calibri"/>
                  <a:ea typeface="Calibri"/>
                </a:rPr>
                <a:t>2009</a:t>
              </a:r>
              <a:endParaRPr b="0" lang="en-US" sz="2930" spc="-1" strike="noStrike">
                <a:latin typeface="Arial"/>
              </a:endParaRPr>
            </a:p>
          </p:txBody>
        </p:sp>
        <p:sp>
          <p:nvSpPr>
            <p:cNvPr id="227" name="Google Shape;108;p2"/>
            <p:cNvSpPr/>
            <p:nvPr/>
          </p:nvSpPr>
          <p:spPr>
            <a:xfrm>
              <a:off x="10049040" y="4170960"/>
              <a:ext cx="1484280" cy="1224000"/>
            </a:xfrm>
            <a:prstGeom prst="roundRect">
              <a:avLst>
                <a:gd name="adj" fmla="val 10000"/>
              </a:avLst>
            </a:prstGeom>
            <a:solidFill>
              <a:schemeClr val="lt1">
                <a:alpha val="90000"/>
              </a:schemeClr>
            </a:solidFill>
            <a:ln w="25400">
              <a:solidFill>
                <a:srgbClr val="f69444"/>
              </a:solidFill>
              <a:round/>
            </a:ln>
          </p:spPr>
          <p:style>
            <a:lnRef idx="0"/>
            <a:fillRef idx="0"/>
            <a:effectRef idx="0"/>
            <a:fontRef idx="minor"/>
          </p:style>
        </p:sp>
        <p:sp>
          <p:nvSpPr>
            <p:cNvPr id="228" name="Google Shape;109;p2"/>
            <p:cNvSpPr/>
            <p:nvPr/>
          </p:nvSpPr>
          <p:spPr>
            <a:xfrm>
              <a:off x="10077120" y="4199400"/>
              <a:ext cx="1427760" cy="905400"/>
            </a:xfrm>
            <a:prstGeom prst="rect">
              <a:avLst/>
            </a:prstGeom>
            <a:noFill/>
            <a:ln w="0">
              <a:noFill/>
            </a:ln>
          </p:spPr>
          <p:style>
            <a:lnRef idx="0"/>
            <a:fillRef idx="0"/>
            <a:effectRef idx="0"/>
            <a:fontRef idx="minor"/>
          </p:style>
          <p:txBody>
            <a:bodyPr lIns="28080" rIns="28080" tIns="28080" bIns="28080" anchor="t">
              <a:noAutofit/>
            </a:bodyPr>
            <a:p>
              <a:pPr lvl="1" marL="152280" indent="-152280">
                <a:lnSpc>
                  <a:spcPct val="90000"/>
                </a:lnSpc>
                <a:buClr>
                  <a:srgbClr val="000000"/>
                </a:buClr>
                <a:buFont typeface="Calibri"/>
                <a:buChar char="•"/>
              </a:pPr>
              <a:r>
                <a:rPr b="0" lang="en-US" sz="1600" spc="-1" strike="noStrike">
                  <a:solidFill>
                    <a:srgbClr val="000000"/>
                  </a:solidFill>
                  <a:latin typeface="Calibri"/>
                  <a:ea typeface="Calibri"/>
                </a:rPr>
                <a:t>Modificación plan de estudios</a:t>
              </a:r>
              <a:endParaRPr b="0" lang="en-US" sz="1600" spc="-1" strike="noStrike">
                <a:latin typeface="Arial"/>
              </a:endParaRPr>
            </a:p>
          </p:txBody>
        </p:sp>
        <p:sp>
          <p:nvSpPr>
            <p:cNvPr id="229" name="Google Shape;110;p2"/>
            <p:cNvSpPr/>
            <p:nvPr/>
          </p:nvSpPr>
          <p:spPr>
            <a:xfrm>
              <a:off x="10378800" y="5133240"/>
              <a:ext cx="1319400" cy="524520"/>
            </a:xfrm>
            <a:prstGeom prst="roundRect">
              <a:avLst>
                <a:gd name="adj" fmla="val 10000"/>
              </a:avLst>
            </a:prstGeom>
            <a:solidFill>
              <a:srgbClr val="f69444"/>
            </a:solidFill>
            <a:ln w="25400">
              <a:solidFill>
                <a:srgbClr val="ffffff"/>
              </a:solidFill>
              <a:round/>
            </a:ln>
          </p:spPr>
          <p:style>
            <a:lnRef idx="0"/>
            <a:fillRef idx="0"/>
            <a:effectRef idx="0"/>
            <a:fontRef idx="minor"/>
          </p:style>
        </p:sp>
        <p:sp>
          <p:nvSpPr>
            <p:cNvPr id="230" name="Google Shape;111;p2"/>
            <p:cNvSpPr/>
            <p:nvPr/>
          </p:nvSpPr>
          <p:spPr>
            <a:xfrm>
              <a:off x="10394280" y="5148720"/>
              <a:ext cx="1288440" cy="493560"/>
            </a:xfrm>
            <a:prstGeom prst="rect">
              <a:avLst/>
            </a:prstGeom>
            <a:noFill/>
            <a:ln w="0">
              <a:noFill/>
            </a:ln>
          </p:spPr>
          <p:style>
            <a:lnRef idx="0"/>
            <a:fillRef idx="0"/>
            <a:effectRef idx="0"/>
            <a:fontRef idx="minor"/>
          </p:style>
          <p:txBody>
            <a:bodyPr lIns="55800" rIns="55800" tIns="37080" bIns="37080" anchor="ctr">
              <a:noAutofit/>
            </a:bodyPr>
            <a:p>
              <a:pPr algn="ctr">
                <a:lnSpc>
                  <a:spcPct val="90000"/>
                </a:lnSpc>
                <a:buNone/>
              </a:pPr>
              <a:r>
                <a:rPr b="0" lang="en-US" sz="2930" spc="-1" strike="noStrike">
                  <a:solidFill>
                    <a:srgbClr val="ffffff"/>
                  </a:solidFill>
                  <a:latin typeface="Calibri"/>
                  <a:ea typeface="Calibri"/>
                </a:rPr>
                <a:t>2021</a:t>
              </a:r>
              <a:endParaRPr b="0" lang="en-US" sz="2930" spc="-1" strike="noStrike">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1" name="Google Shape;668;p8"/>
          <p:cNvGrpSpPr/>
          <p:nvPr/>
        </p:nvGrpSpPr>
        <p:grpSpPr>
          <a:xfrm>
            <a:off x="625680" y="267840"/>
            <a:ext cx="10937520" cy="6205320"/>
            <a:chOff x="625680" y="267840"/>
            <a:chExt cx="10937520" cy="6205320"/>
          </a:xfrm>
        </p:grpSpPr>
        <p:sp>
          <p:nvSpPr>
            <p:cNvPr id="232" name="Google Shape;669;p8"/>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233" name="Google Shape;670;p8"/>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234" name="Google Shape;671;p8"/>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235" name="Google Shape;672;p8"/>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236" name="Google Shape;673;p8"/>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237" name="Google Shape;674;p8"/>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238" name="Google Shape;675;p8"/>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239" name="Google Shape;676;p8"/>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240" name="Google Shape;677;p8"/>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n-US" sz="2400" spc="-1" strike="noStrike">
                <a:solidFill>
                  <a:srgbClr val="172b7e"/>
                </a:solidFill>
                <a:latin typeface="Arial"/>
                <a:ea typeface="Arial"/>
              </a:rPr>
              <a:t>ACREDITACIÓN</a:t>
            </a:r>
            <a:endParaRPr b="0" lang="en-US" sz="2400" spc="-1" strike="noStrike">
              <a:latin typeface="Arial"/>
            </a:endParaRPr>
          </a:p>
        </p:txBody>
      </p:sp>
      <p:grpSp>
        <p:nvGrpSpPr>
          <p:cNvPr id="241" name="Google Shape;678;p8"/>
          <p:cNvGrpSpPr/>
          <p:nvPr/>
        </p:nvGrpSpPr>
        <p:grpSpPr>
          <a:xfrm>
            <a:off x="99000" y="6202080"/>
            <a:ext cx="11943000" cy="610920"/>
            <a:chOff x="99000" y="6202080"/>
            <a:chExt cx="11943000" cy="610920"/>
          </a:xfrm>
        </p:grpSpPr>
        <p:sp>
          <p:nvSpPr>
            <p:cNvPr id="242" name="Google Shape;679;p8"/>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243" name="Google Shape;680;p8" descr=""/>
            <p:cNvPicPr/>
            <p:nvPr/>
          </p:nvPicPr>
          <p:blipFill>
            <a:blip r:embed="rId1"/>
            <a:stretch/>
          </p:blipFill>
          <p:spPr>
            <a:xfrm>
              <a:off x="8419680" y="6274800"/>
              <a:ext cx="1948680" cy="499680"/>
            </a:xfrm>
            <a:prstGeom prst="rect">
              <a:avLst/>
            </a:prstGeom>
            <a:ln w="0">
              <a:noFill/>
            </a:ln>
          </p:spPr>
        </p:pic>
        <p:sp>
          <p:nvSpPr>
            <p:cNvPr id="244" name="Google Shape;681;p8"/>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245" name="Google Shape;682;p8" descr=""/>
            <p:cNvPicPr/>
            <p:nvPr/>
          </p:nvPicPr>
          <p:blipFill>
            <a:blip r:embed="rId2"/>
            <a:stretch/>
          </p:blipFill>
          <p:spPr>
            <a:xfrm>
              <a:off x="10648440" y="6206040"/>
              <a:ext cx="1393560" cy="606960"/>
            </a:xfrm>
            <a:prstGeom prst="rect">
              <a:avLst/>
            </a:prstGeom>
            <a:ln w="0">
              <a:noFill/>
            </a:ln>
          </p:spPr>
        </p:pic>
      </p:grpSp>
      <p:sp>
        <p:nvSpPr>
          <p:cNvPr id="246" name="Google Shape;683;p8"/>
          <p:cNvSpPr/>
          <p:nvPr/>
        </p:nvSpPr>
        <p:spPr>
          <a:xfrm>
            <a:off x="640440" y="625320"/>
            <a:ext cx="10972440" cy="1686600"/>
          </a:xfrm>
          <a:prstGeom prst="rect">
            <a:avLst/>
          </a:prstGeom>
          <a:noFill/>
          <a:ln w="0">
            <a:noFill/>
          </a:ln>
        </p:spPr>
        <p:style>
          <a:lnRef idx="0"/>
          <a:fillRef idx="0"/>
          <a:effectRef idx="0"/>
          <a:fontRef idx="minor"/>
        </p:style>
        <p:txBody>
          <a:bodyPr lIns="122040" rIns="122040" tIns="60840" bIns="60840" anchor="t">
            <a:spAutoFit/>
          </a:bodyPr>
          <a:p>
            <a:pPr algn="just">
              <a:lnSpc>
                <a:spcPct val="107000"/>
              </a:lnSpc>
              <a:buNone/>
            </a:pPr>
            <a:r>
              <a:rPr b="0" lang="en-US" sz="2400" spc="-1" strike="noStrike">
                <a:solidFill>
                  <a:srgbClr val="000000"/>
                </a:solidFill>
                <a:latin typeface="Arial"/>
                <a:ea typeface="Arial"/>
              </a:rPr>
              <a:t>Desde el año 2013, el programa de Maestría en Ingeniería – Recursos Hidráulicos ha contado con acreditación de alta calidad (Resolución 1971 de 2013). En el año 2020, el Ministerio de Educación Nacional otorgó reacreditación por seis años más (resolución 21368 de 2020).</a:t>
            </a:r>
            <a:endParaRPr b="0" lang="en-US" sz="2400" spc="-1" strike="noStrike">
              <a:latin typeface="Arial"/>
            </a:endParaRPr>
          </a:p>
        </p:txBody>
      </p:sp>
      <p:pic>
        <p:nvPicPr>
          <p:cNvPr id="247" name="Google Shape;684;p8" descr=""/>
          <p:cNvPicPr/>
          <p:nvPr/>
        </p:nvPicPr>
        <p:blipFill>
          <a:blip r:embed="rId3"/>
          <a:srcRect l="4495" t="0" r="4495" b="0"/>
          <a:stretch/>
        </p:blipFill>
        <p:spPr>
          <a:xfrm>
            <a:off x="6476400" y="2179080"/>
            <a:ext cx="5506920" cy="3710520"/>
          </a:xfrm>
          <a:prstGeom prst="rect">
            <a:avLst/>
          </a:prstGeom>
          <a:ln w="0">
            <a:noFill/>
          </a:ln>
        </p:spPr>
      </p:pic>
      <p:pic>
        <p:nvPicPr>
          <p:cNvPr id="248" name="Google Shape;685;p8" descr=""/>
          <p:cNvPicPr/>
          <p:nvPr/>
        </p:nvPicPr>
        <p:blipFill>
          <a:blip r:embed="rId4"/>
          <a:stretch/>
        </p:blipFill>
        <p:spPr>
          <a:xfrm>
            <a:off x="211320" y="2336760"/>
            <a:ext cx="6116400" cy="3095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9" name="Google Shape;52;p2"/>
          <p:cNvGrpSpPr/>
          <p:nvPr/>
        </p:nvGrpSpPr>
        <p:grpSpPr>
          <a:xfrm>
            <a:off x="625680" y="267840"/>
            <a:ext cx="10937520" cy="6205320"/>
            <a:chOff x="625680" y="267840"/>
            <a:chExt cx="10937520" cy="6205320"/>
          </a:xfrm>
        </p:grpSpPr>
        <p:sp>
          <p:nvSpPr>
            <p:cNvPr id="250" name="Google Shape;53;p2"/>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251" name="Google Shape;54;p2"/>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252" name="Google Shape;55;p2"/>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253" name="Google Shape;56;p2"/>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254" name="Google Shape;57;p2"/>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255" name="Google Shape;58;p2"/>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256" name="Google Shape;59;p2"/>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257" name="Google Shape;60;p2"/>
          <p:cNvSpPr/>
          <p:nvPr/>
        </p:nvSpPr>
        <p:spPr>
          <a:xfrm>
            <a:off x="-1440" y="6088680"/>
            <a:ext cx="12191760" cy="768960"/>
          </a:xfrm>
          <a:prstGeom prst="rect">
            <a:avLst/>
          </a:prstGeom>
          <a:solidFill>
            <a:srgbClr val="182f58"/>
          </a:solidFill>
          <a:ln w="0">
            <a:noFill/>
          </a:ln>
        </p:spPr>
        <p:style>
          <a:lnRef idx="0"/>
          <a:fillRef idx="0"/>
          <a:effectRef idx="0"/>
          <a:fontRef idx="minor"/>
        </p:style>
      </p:sp>
      <p:grpSp>
        <p:nvGrpSpPr>
          <p:cNvPr id="258" name="Google Shape;62;p2"/>
          <p:cNvGrpSpPr/>
          <p:nvPr/>
        </p:nvGrpSpPr>
        <p:grpSpPr>
          <a:xfrm>
            <a:off x="99000" y="6202080"/>
            <a:ext cx="11943000" cy="610920"/>
            <a:chOff x="99000" y="6202080"/>
            <a:chExt cx="11943000" cy="610920"/>
          </a:xfrm>
        </p:grpSpPr>
        <p:sp>
          <p:nvSpPr>
            <p:cNvPr id="259" name="Google Shape;63;p2"/>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260" name="Google Shape;64;p2" descr=""/>
            <p:cNvPicPr/>
            <p:nvPr/>
          </p:nvPicPr>
          <p:blipFill>
            <a:blip r:embed="rId1"/>
            <a:stretch/>
          </p:blipFill>
          <p:spPr>
            <a:xfrm>
              <a:off x="8419680" y="6274800"/>
              <a:ext cx="1948680" cy="499680"/>
            </a:xfrm>
            <a:prstGeom prst="rect">
              <a:avLst/>
            </a:prstGeom>
            <a:ln w="0">
              <a:noFill/>
            </a:ln>
          </p:spPr>
        </p:pic>
        <p:sp>
          <p:nvSpPr>
            <p:cNvPr id="261" name="Google Shape;65;p2"/>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262" name="Google Shape;66;p2" descr=""/>
            <p:cNvPicPr/>
            <p:nvPr/>
          </p:nvPicPr>
          <p:blipFill>
            <a:blip r:embed="rId2"/>
            <a:stretch/>
          </p:blipFill>
          <p:spPr>
            <a:xfrm>
              <a:off x="10648440" y="6206040"/>
              <a:ext cx="1393560" cy="606960"/>
            </a:xfrm>
            <a:prstGeom prst="rect">
              <a:avLst/>
            </a:prstGeom>
            <a:ln w="0">
              <a:noFill/>
            </a:ln>
          </p:spPr>
        </p:pic>
      </p:grpSp>
      <p:pic>
        <p:nvPicPr>
          <p:cNvPr id="263" name="Imagen 2" descr="Vista de un edificio&#10;&#10;Descripción generada automáticamente"/>
          <p:cNvPicPr/>
          <p:nvPr/>
        </p:nvPicPr>
        <p:blipFill>
          <a:blip r:embed="rId3"/>
          <a:stretch/>
        </p:blipFill>
        <p:spPr>
          <a:xfrm>
            <a:off x="8297280" y="2141640"/>
            <a:ext cx="3697560" cy="2456280"/>
          </a:xfrm>
          <a:prstGeom prst="rect">
            <a:avLst/>
          </a:prstGeom>
          <a:ln w="0">
            <a:noFill/>
          </a:ln>
        </p:spPr>
      </p:pic>
      <p:sp>
        <p:nvSpPr>
          <p:cNvPr id="264" name="Rectángulo: esquinas redondeadas 4"/>
          <p:cNvSpPr/>
          <p:nvPr/>
        </p:nvSpPr>
        <p:spPr>
          <a:xfrm>
            <a:off x="8329680" y="4732200"/>
            <a:ext cx="4001760" cy="497520"/>
          </a:xfrm>
          <a:prstGeom prst="roundRect">
            <a:avLst>
              <a:gd name="adj" fmla="val 16667"/>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s-CO" sz="2400" spc="-1" strike="noStrike">
                <a:solidFill>
                  <a:srgbClr val="000000"/>
                </a:solidFill>
                <a:latin typeface="Calibri"/>
              </a:rPr>
              <a:t>Laboratorio de ensayos hidráulicos - LEH</a:t>
            </a:r>
            <a:endParaRPr b="0" lang="en-US" sz="2400" spc="-1" strike="noStrike">
              <a:latin typeface="Arial"/>
            </a:endParaRPr>
          </a:p>
        </p:txBody>
      </p:sp>
      <p:pic>
        <p:nvPicPr>
          <p:cNvPr id="265" name="Imagen 1" descr="Un edificio de ladrillos&#10;&#10;Descripción generada automáticamente"/>
          <p:cNvPicPr/>
          <p:nvPr/>
        </p:nvPicPr>
        <p:blipFill>
          <a:blip r:embed="rId4"/>
          <a:stretch/>
        </p:blipFill>
        <p:spPr>
          <a:xfrm>
            <a:off x="552600" y="347040"/>
            <a:ext cx="7008120" cy="5256000"/>
          </a:xfrm>
          <a:prstGeom prst="rect">
            <a:avLst/>
          </a:prstGeom>
          <a:ln w="0">
            <a:noFill/>
          </a:ln>
        </p:spPr>
      </p:pic>
      <p:sp>
        <p:nvSpPr>
          <p:cNvPr id="266" name="Rectángulo: esquinas redondeadas 3"/>
          <p:cNvSpPr/>
          <p:nvPr/>
        </p:nvSpPr>
        <p:spPr>
          <a:xfrm>
            <a:off x="99000" y="5595480"/>
            <a:ext cx="7790400" cy="497520"/>
          </a:xfrm>
          <a:prstGeom prst="roundRect">
            <a:avLst>
              <a:gd name="adj" fmla="val 16667"/>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0" lang="es-CO" sz="2400" spc="-1" strike="noStrike">
                <a:solidFill>
                  <a:srgbClr val="000000"/>
                </a:solidFill>
                <a:latin typeface="Calibri"/>
              </a:rPr>
              <a:t>Laboratorio de hidráulica</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7" name="Google Shape;239;p5"/>
          <p:cNvGrpSpPr/>
          <p:nvPr/>
        </p:nvGrpSpPr>
        <p:grpSpPr>
          <a:xfrm>
            <a:off x="625680" y="267840"/>
            <a:ext cx="10937520" cy="6205320"/>
            <a:chOff x="625680" y="267840"/>
            <a:chExt cx="10937520" cy="6205320"/>
          </a:xfrm>
        </p:grpSpPr>
        <p:sp>
          <p:nvSpPr>
            <p:cNvPr id="268" name="Google Shape;240;p5"/>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269" name="Google Shape;241;p5"/>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270" name="Google Shape;242;p5"/>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271" name="Google Shape;243;p5"/>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272" name="Google Shape;244;p5"/>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273" name="Google Shape;245;p5"/>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274" name="Google Shape;246;p5"/>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275" name="Google Shape;247;p5"/>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276" name="Google Shape;248;p5"/>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n-US" sz="2400" spc="-1" strike="noStrike">
                <a:solidFill>
                  <a:srgbClr val="172b7e"/>
                </a:solidFill>
                <a:latin typeface="Arial"/>
                <a:ea typeface="Arial"/>
              </a:rPr>
              <a:t>PERFIL DEL ASPIRANTE</a:t>
            </a:r>
            <a:endParaRPr b="0" lang="en-US" sz="2400" spc="-1" strike="noStrike">
              <a:latin typeface="Arial"/>
            </a:endParaRPr>
          </a:p>
        </p:txBody>
      </p:sp>
      <p:grpSp>
        <p:nvGrpSpPr>
          <p:cNvPr id="277" name="Google Shape;249;p5"/>
          <p:cNvGrpSpPr/>
          <p:nvPr/>
        </p:nvGrpSpPr>
        <p:grpSpPr>
          <a:xfrm>
            <a:off x="99000" y="6202080"/>
            <a:ext cx="11943000" cy="610920"/>
            <a:chOff x="99000" y="6202080"/>
            <a:chExt cx="11943000" cy="610920"/>
          </a:xfrm>
        </p:grpSpPr>
        <p:sp>
          <p:nvSpPr>
            <p:cNvPr id="278" name="Google Shape;250;p5"/>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279" name="Google Shape;251;p5" descr=""/>
            <p:cNvPicPr/>
            <p:nvPr/>
          </p:nvPicPr>
          <p:blipFill>
            <a:blip r:embed="rId1"/>
            <a:stretch/>
          </p:blipFill>
          <p:spPr>
            <a:xfrm>
              <a:off x="8419680" y="6274800"/>
              <a:ext cx="1948680" cy="499680"/>
            </a:xfrm>
            <a:prstGeom prst="rect">
              <a:avLst/>
            </a:prstGeom>
            <a:ln w="0">
              <a:noFill/>
            </a:ln>
          </p:spPr>
        </p:pic>
        <p:sp>
          <p:nvSpPr>
            <p:cNvPr id="280" name="Google Shape;252;p5"/>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281" name="Google Shape;253;p5" descr=""/>
            <p:cNvPicPr/>
            <p:nvPr/>
          </p:nvPicPr>
          <p:blipFill>
            <a:blip r:embed="rId2"/>
            <a:stretch/>
          </p:blipFill>
          <p:spPr>
            <a:xfrm>
              <a:off x="10648440" y="6206040"/>
              <a:ext cx="1393560" cy="606960"/>
            </a:xfrm>
            <a:prstGeom prst="rect">
              <a:avLst/>
            </a:prstGeom>
            <a:ln w="0">
              <a:noFill/>
            </a:ln>
          </p:spPr>
        </p:pic>
      </p:grpSp>
      <p:sp>
        <p:nvSpPr>
          <p:cNvPr id="282" name="Google Shape;254;p5"/>
          <p:cNvSpPr/>
          <p:nvPr/>
        </p:nvSpPr>
        <p:spPr>
          <a:xfrm>
            <a:off x="2697120" y="2349360"/>
            <a:ext cx="8745480" cy="1662840"/>
          </a:xfrm>
          <a:prstGeom prst="roundRect">
            <a:avLst>
              <a:gd name="adj" fmla="val 13748"/>
            </a:avLst>
          </a:prstGeom>
          <a:solidFill>
            <a:srgbClr val="c2d59b"/>
          </a:solidFill>
          <a:ln w="0">
            <a:noFill/>
          </a:ln>
        </p:spPr>
        <p:style>
          <a:lnRef idx="0"/>
          <a:fillRef idx="0"/>
          <a:effectRef idx="0"/>
          <a:fontRef idx="minor"/>
        </p:style>
      </p:sp>
      <p:sp>
        <p:nvSpPr>
          <p:cNvPr id="283" name="Google Shape;255;p5"/>
          <p:cNvSpPr/>
          <p:nvPr/>
        </p:nvSpPr>
        <p:spPr>
          <a:xfrm>
            <a:off x="2697120" y="747000"/>
            <a:ext cx="8779680" cy="1372320"/>
          </a:xfrm>
          <a:prstGeom prst="roundRect">
            <a:avLst>
              <a:gd name="adj" fmla="val 13748"/>
            </a:avLst>
          </a:prstGeom>
          <a:solidFill>
            <a:srgbClr val="c2d59b"/>
          </a:solidFill>
          <a:ln w="0">
            <a:noFill/>
          </a:ln>
        </p:spPr>
        <p:style>
          <a:lnRef idx="0"/>
          <a:fillRef idx="0"/>
          <a:effectRef idx="0"/>
          <a:fontRef idx="minor"/>
        </p:style>
      </p:sp>
      <p:grpSp>
        <p:nvGrpSpPr>
          <p:cNvPr id="284" name="Google Shape;256;p5"/>
          <p:cNvGrpSpPr/>
          <p:nvPr/>
        </p:nvGrpSpPr>
        <p:grpSpPr>
          <a:xfrm>
            <a:off x="10162800" y="2931120"/>
            <a:ext cx="1270080" cy="1076040"/>
            <a:chOff x="10162800" y="2931120"/>
            <a:chExt cx="1270080" cy="1076040"/>
          </a:xfrm>
        </p:grpSpPr>
        <p:sp>
          <p:nvSpPr>
            <p:cNvPr id="285" name="Google Shape;257;p5"/>
            <p:cNvSpPr/>
            <p:nvPr/>
          </p:nvSpPr>
          <p:spPr>
            <a:xfrm>
              <a:off x="10162800" y="3688200"/>
              <a:ext cx="390600" cy="318600"/>
            </a:xfrm>
            <a:custGeom>
              <a:avLst/>
              <a:gdLst/>
              <a:ahLst/>
              <a:rect l="l" t="t" r="r" b="b"/>
              <a:pathLst>
                <a:path w="6092" h="4969">
                  <a:moveTo>
                    <a:pt x="2547" y="0"/>
                  </a:moveTo>
                  <a:cubicBezTo>
                    <a:pt x="2179" y="0"/>
                    <a:pt x="1833" y="156"/>
                    <a:pt x="1555" y="557"/>
                  </a:cubicBezTo>
                  <a:cubicBezTo>
                    <a:pt x="327" y="2337"/>
                    <a:pt x="1" y="4968"/>
                    <a:pt x="1" y="4968"/>
                  </a:cubicBezTo>
                  <a:lnTo>
                    <a:pt x="6091" y="4968"/>
                  </a:lnTo>
                  <a:cubicBezTo>
                    <a:pt x="5515" y="4091"/>
                    <a:pt x="5415" y="1911"/>
                    <a:pt x="5415" y="1911"/>
                  </a:cubicBezTo>
                  <a:cubicBezTo>
                    <a:pt x="5415" y="1911"/>
                    <a:pt x="3838" y="0"/>
                    <a:pt x="2547" y="0"/>
                  </a:cubicBezTo>
                  <a:close/>
                </a:path>
              </a:pathLst>
            </a:custGeom>
            <a:solidFill>
              <a:schemeClr val="lt2"/>
            </a:solidFill>
            <a:ln w="0">
              <a:noFill/>
            </a:ln>
          </p:spPr>
          <p:style>
            <a:lnRef idx="0"/>
            <a:fillRef idx="0"/>
            <a:effectRef idx="0"/>
            <a:fontRef idx="minor"/>
          </p:style>
        </p:sp>
        <p:sp>
          <p:nvSpPr>
            <p:cNvPr id="286" name="Google Shape;258;p5"/>
            <p:cNvSpPr/>
            <p:nvPr/>
          </p:nvSpPr>
          <p:spPr>
            <a:xfrm>
              <a:off x="10172520" y="3505320"/>
              <a:ext cx="466200" cy="435960"/>
            </a:xfrm>
            <a:custGeom>
              <a:avLst/>
              <a:gdLst/>
              <a:ahLst/>
              <a:rect l="l" t="t" r="r" b="b"/>
              <a:pathLst>
                <a:path w="7269" h="6802">
                  <a:moveTo>
                    <a:pt x="7269" y="1"/>
                  </a:moveTo>
                  <a:lnTo>
                    <a:pt x="2657" y="1229"/>
                  </a:lnTo>
                  <a:cubicBezTo>
                    <a:pt x="2657" y="1229"/>
                    <a:pt x="176" y="3911"/>
                    <a:pt x="50" y="5013"/>
                  </a:cubicBezTo>
                  <a:cubicBezTo>
                    <a:pt x="0" y="5381"/>
                    <a:pt x="76" y="5503"/>
                    <a:pt x="198" y="5503"/>
                  </a:cubicBezTo>
                  <a:cubicBezTo>
                    <a:pt x="443" y="5503"/>
                    <a:pt x="877" y="5013"/>
                    <a:pt x="878" y="5013"/>
                  </a:cubicBezTo>
                  <a:lnTo>
                    <a:pt x="878" y="5013"/>
                  </a:lnTo>
                  <a:cubicBezTo>
                    <a:pt x="878" y="5013"/>
                    <a:pt x="802" y="6467"/>
                    <a:pt x="1103" y="6542"/>
                  </a:cubicBezTo>
                  <a:cubicBezTo>
                    <a:pt x="1115" y="6545"/>
                    <a:pt x="1126" y="6546"/>
                    <a:pt x="1138" y="6546"/>
                  </a:cubicBezTo>
                  <a:cubicBezTo>
                    <a:pt x="1465" y="6546"/>
                    <a:pt x="1955" y="5590"/>
                    <a:pt x="1955" y="5590"/>
                  </a:cubicBezTo>
                  <a:cubicBezTo>
                    <a:pt x="1955" y="5590"/>
                    <a:pt x="2231" y="6642"/>
                    <a:pt x="2657" y="6793"/>
                  </a:cubicBezTo>
                  <a:cubicBezTo>
                    <a:pt x="2675" y="6798"/>
                    <a:pt x="2694" y="6801"/>
                    <a:pt x="2713" y="6801"/>
                  </a:cubicBezTo>
                  <a:cubicBezTo>
                    <a:pt x="3115" y="6801"/>
                    <a:pt x="3710" y="5590"/>
                    <a:pt x="3710" y="5590"/>
                  </a:cubicBezTo>
                  <a:cubicBezTo>
                    <a:pt x="3710" y="5590"/>
                    <a:pt x="3985" y="6417"/>
                    <a:pt x="4537" y="6542"/>
                  </a:cubicBezTo>
                  <a:cubicBezTo>
                    <a:pt x="4562" y="6547"/>
                    <a:pt x="4586" y="6549"/>
                    <a:pt x="4610" y="6549"/>
                  </a:cubicBezTo>
                  <a:cubicBezTo>
                    <a:pt x="5104" y="6549"/>
                    <a:pt x="5264" y="5590"/>
                    <a:pt x="5264" y="5590"/>
                  </a:cubicBezTo>
                  <a:cubicBezTo>
                    <a:pt x="5264" y="5590"/>
                    <a:pt x="5289" y="6066"/>
                    <a:pt x="5589" y="6066"/>
                  </a:cubicBezTo>
                  <a:cubicBezTo>
                    <a:pt x="5890" y="6066"/>
                    <a:pt x="4612" y="978"/>
                    <a:pt x="7269" y="1"/>
                  </a:cubicBezTo>
                  <a:close/>
                </a:path>
              </a:pathLst>
            </a:custGeom>
            <a:solidFill>
              <a:schemeClr val="dk2"/>
            </a:solidFill>
            <a:ln w="0">
              <a:noFill/>
            </a:ln>
          </p:spPr>
          <p:style>
            <a:lnRef idx="0"/>
            <a:fillRef idx="0"/>
            <a:effectRef idx="0"/>
            <a:fontRef idx="minor"/>
          </p:style>
        </p:sp>
        <p:sp>
          <p:nvSpPr>
            <p:cNvPr id="287" name="Google Shape;259;p5"/>
            <p:cNvSpPr/>
            <p:nvPr/>
          </p:nvSpPr>
          <p:spPr>
            <a:xfrm>
              <a:off x="10274040" y="3432960"/>
              <a:ext cx="441720" cy="302400"/>
            </a:xfrm>
            <a:custGeom>
              <a:avLst/>
              <a:gdLst/>
              <a:ahLst/>
              <a:rect l="l" t="t" r="r" b="b"/>
              <a:pathLst>
                <a:path w="6889" h="4717">
                  <a:moveTo>
                    <a:pt x="6741" y="1"/>
                  </a:moveTo>
                  <a:cubicBezTo>
                    <a:pt x="6043" y="1"/>
                    <a:pt x="3015" y="117"/>
                    <a:pt x="1074" y="2058"/>
                  </a:cubicBezTo>
                  <a:cubicBezTo>
                    <a:pt x="152" y="2990"/>
                    <a:pt x="1" y="3261"/>
                    <a:pt x="137" y="3261"/>
                  </a:cubicBezTo>
                  <a:cubicBezTo>
                    <a:pt x="326" y="3261"/>
                    <a:pt x="1074" y="2735"/>
                    <a:pt x="1074" y="2735"/>
                  </a:cubicBezTo>
                  <a:lnTo>
                    <a:pt x="1074" y="2735"/>
                  </a:lnTo>
                  <a:cubicBezTo>
                    <a:pt x="1074" y="2735"/>
                    <a:pt x="573" y="4188"/>
                    <a:pt x="848" y="4464"/>
                  </a:cubicBezTo>
                  <a:cubicBezTo>
                    <a:pt x="872" y="4485"/>
                    <a:pt x="899" y="4495"/>
                    <a:pt x="930" y="4495"/>
                  </a:cubicBezTo>
                  <a:cubicBezTo>
                    <a:pt x="1258" y="4495"/>
                    <a:pt x="1951" y="3361"/>
                    <a:pt x="1951" y="3361"/>
                  </a:cubicBezTo>
                  <a:lnTo>
                    <a:pt x="1951" y="3361"/>
                  </a:lnTo>
                  <a:cubicBezTo>
                    <a:pt x="1951" y="3362"/>
                    <a:pt x="1625" y="4690"/>
                    <a:pt x="2553" y="4715"/>
                  </a:cubicBezTo>
                  <a:cubicBezTo>
                    <a:pt x="2569" y="4716"/>
                    <a:pt x="2584" y="4716"/>
                    <a:pt x="2600" y="4716"/>
                  </a:cubicBezTo>
                  <a:cubicBezTo>
                    <a:pt x="3463" y="4716"/>
                    <a:pt x="3680" y="3362"/>
                    <a:pt x="3681" y="3361"/>
                  </a:cubicBezTo>
                  <a:lnTo>
                    <a:pt x="3681" y="3361"/>
                  </a:lnTo>
                  <a:cubicBezTo>
                    <a:pt x="3680" y="3362"/>
                    <a:pt x="3605" y="4188"/>
                    <a:pt x="4006" y="4239"/>
                  </a:cubicBezTo>
                  <a:cubicBezTo>
                    <a:pt x="4009" y="4239"/>
                    <a:pt x="4012" y="4239"/>
                    <a:pt x="4015" y="4239"/>
                  </a:cubicBezTo>
                  <a:cubicBezTo>
                    <a:pt x="4403" y="4239"/>
                    <a:pt x="4153" y="1004"/>
                    <a:pt x="6889" y="830"/>
                  </a:cubicBezTo>
                  <a:lnTo>
                    <a:pt x="6889" y="3"/>
                  </a:lnTo>
                  <a:cubicBezTo>
                    <a:pt x="6889" y="3"/>
                    <a:pt x="6837" y="1"/>
                    <a:pt x="6741" y="1"/>
                  </a:cubicBezTo>
                  <a:close/>
                </a:path>
              </a:pathLst>
            </a:custGeom>
            <a:solidFill>
              <a:schemeClr val="lt1"/>
            </a:solidFill>
            <a:ln w="0">
              <a:noFill/>
            </a:ln>
          </p:spPr>
          <p:style>
            <a:lnRef idx="0"/>
            <a:fillRef idx="0"/>
            <a:effectRef idx="0"/>
            <a:fontRef idx="minor"/>
          </p:style>
        </p:sp>
        <p:sp>
          <p:nvSpPr>
            <p:cNvPr id="288" name="Google Shape;260;p5"/>
            <p:cNvSpPr/>
            <p:nvPr/>
          </p:nvSpPr>
          <p:spPr>
            <a:xfrm>
              <a:off x="10638720" y="3338280"/>
              <a:ext cx="303840" cy="182880"/>
            </a:xfrm>
            <a:custGeom>
              <a:avLst/>
              <a:gdLst/>
              <a:ahLst/>
              <a:rect l="l" t="t" r="r" b="b"/>
              <a:pathLst>
                <a:path w="4738" h="2858">
                  <a:moveTo>
                    <a:pt x="1" y="0"/>
                  </a:moveTo>
                  <a:lnTo>
                    <a:pt x="1" y="2857"/>
                  </a:lnTo>
                  <a:lnTo>
                    <a:pt x="4737" y="2857"/>
                  </a:lnTo>
                  <a:lnTo>
                    <a:pt x="4737" y="0"/>
                  </a:lnTo>
                  <a:close/>
                </a:path>
              </a:pathLst>
            </a:custGeom>
            <a:solidFill>
              <a:schemeClr val="dk2"/>
            </a:solidFill>
            <a:ln w="0">
              <a:noFill/>
            </a:ln>
          </p:spPr>
          <p:style>
            <a:lnRef idx="0"/>
            <a:fillRef idx="0"/>
            <a:effectRef idx="0"/>
            <a:fontRef idx="minor"/>
          </p:style>
        </p:sp>
        <p:sp>
          <p:nvSpPr>
            <p:cNvPr id="289" name="Google Shape;261;p5"/>
            <p:cNvSpPr/>
            <p:nvPr/>
          </p:nvSpPr>
          <p:spPr>
            <a:xfrm>
              <a:off x="10600200" y="3325320"/>
              <a:ext cx="72000" cy="208800"/>
            </a:xfrm>
            <a:custGeom>
              <a:avLst/>
              <a:gdLst/>
              <a:ahLst/>
              <a:rect l="l" t="t" r="r" b="b"/>
              <a:pathLst>
                <a:path w="1128" h="3259">
                  <a:moveTo>
                    <a:pt x="0" y="1"/>
                  </a:moveTo>
                  <a:lnTo>
                    <a:pt x="0" y="3259"/>
                  </a:lnTo>
                  <a:lnTo>
                    <a:pt x="1128" y="3259"/>
                  </a:lnTo>
                  <a:lnTo>
                    <a:pt x="1128" y="1"/>
                  </a:lnTo>
                  <a:close/>
                </a:path>
              </a:pathLst>
            </a:custGeom>
            <a:solidFill>
              <a:schemeClr val="lt2"/>
            </a:solidFill>
            <a:ln w="0">
              <a:noFill/>
            </a:ln>
          </p:spPr>
          <p:style>
            <a:lnRef idx="0"/>
            <a:fillRef idx="0"/>
            <a:effectRef idx="0"/>
            <a:fontRef idx="minor"/>
          </p:style>
        </p:sp>
        <p:sp>
          <p:nvSpPr>
            <p:cNvPr id="290" name="Google Shape;262;p5"/>
            <p:cNvSpPr/>
            <p:nvPr/>
          </p:nvSpPr>
          <p:spPr>
            <a:xfrm>
              <a:off x="10883160" y="2931120"/>
              <a:ext cx="549720" cy="787680"/>
            </a:xfrm>
            <a:custGeom>
              <a:avLst/>
              <a:gdLst/>
              <a:ahLst/>
              <a:rect l="l" t="t" r="r" b="b"/>
              <a:pathLst>
                <a:path w="8572" h="12282">
                  <a:moveTo>
                    <a:pt x="0" y="0"/>
                  </a:moveTo>
                  <a:lnTo>
                    <a:pt x="0" y="12281"/>
                  </a:lnTo>
                  <a:lnTo>
                    <a:pt x="8572" y="12281"/>
                  </a:lnTo>
                  <a:lnTo>
                    <a:pt x="8572" y="1705"/>
                  </a:lnTo>
                  <a:cubicBezTo>
                    <a:pt x="8572" y="752"/>
                    <a:pt x="7795" y="0"/>
                    <a:pt x="6842" y="0"/>
                  </a:cubicBezTo>
                  <a:close/>
                </a:path>
              </a:pathLst>
            </a:custGeom>
            <a:solidFill>
              <a:schemeClr val="lt2"/>
            </a:solidFill>
            <a:ln w="0">
              <a:noFill/>
            </a:ln>
          </p:spPr>
          <p:style>
            <a:lnRef idx="0"/>
            <a:fillRef idx="0"/>
            <a:effectRef idx="0"/>
            <a:fontRef idx="minor"/>
          </p:style>
        </p:sp>
        <p:sp>
          <p:nvSpPr>
            <p:cNvPr id="291" name="Google Shape;263;p5"/>
            <p:cNvSpPr/>
            <p:nvPr/>
          </p:nvSpPr>
          <p:spPr>
            <a:xfrm>
              <a:off x="10756080" y="3679200"/>
              <a:ext cx="676800" cy="327960"/>
            </a:xfrm>
            <a:custGeom>
              <a:avLst/>
              <a:gdLst/>
              <a:ahLst/>
              <a:rect l="l" t="t" r="r" b="b"/>
              <a:pathLst>
                <a:path w="10552" h="5114">
                  <a:moveTo>
                    <a:pt x="0" y="1"/>
                  </a:moveTo>
                  <a:lnTo>
                    <a:pt x="0" y="5113"/>
                  </a:lnTo>
                  <a:lnTo>
                    <a:pt x="8822" y="5113"/>
                  </a:lnTo>
                  <a:cubicBezTo>
                    <a:pt x="9775" y="5113"/>
                    <a:pt x="10552" y="4336"/>
                    <a:pt x="10552" y="3409"/>
                  </a:cubicBezTo>
                  <a:lnTo>
                    <a:pt x="10552" y="1"/>
                  </a:lnTo>
                  <a:close/>
                </a:path>
              </a:pathLst>
            </a:custGeom>
            <a:solidFill>
              <a:schemeClr val="dk2"/>
            </a:solidFill>
            <a:ln w="0">
              <a:noFill/>
            </a:ln>
          </p:spPr>
          <p:style>
            <a:lnRef idx="0"/>
            <a:fillRef idx="0"/>
            <a:effectRef idx="0"/>
            <a:fontRef idx="minor"/>
          </p:style>
        </p:sp>
        <p:sp>
          <p:nvSpPr>
            <p:cNvPr id="292" name="Google Shape;264;p5"/>
            <p:cNvSpPr/>
            <p:nvPr/>
          </p:nvSpPr>
          <p:spPr>
            <a:xfrm>
              <a:off x="11220840" y="3325320"/>
              <a:ext cx="212040" cy="345600"/>
            </a:xfrm>
            <a:custGeom>
              <a:avLst/>
              <a:gdLst/>
              <a:ahLst/>
              <a:rect l="l" t="t" r="r" b="b"/>
              <a:pathLst>
                <a:path w="3309" h="5390">
                  <a:moveTo>
                    <a:pt x="0" y="1"/>
                  </a:moveTo>
                  <a:lnTo>
                    <a:pt x="0" y="5389"/>
                  </a:lnTo>
                  <a:lnTo>
                    <a:pt x="3309" y="5389"/>
                  </a:lnTo>
                  <a:lnTo>
                    <a:pt x="3309" y="1"/>
                  </a:lnTo>
                  <a:close/>
                </a:path>
              </a:pathLst>
            </a:custGeom>
            <a:solidFill>
              <a:schemeClr val="lt1"/>
            </a:solidFill>
            <a:ln w="0">
              <a:noFill/>
            </a:ln>
          </p:spPr>
          <p:style>
            <a:lnRef idx="0"/>
            <a:fillRef idx="0"/>
            <a:effectRef idx="0"/>
            <a:fontRef idx="minor"/>
          </p:style>
        </p:sp>
        <p:sp>
          <p:nvSpPr>
            <p:cNvPr id="293" name="Google Shape;265;p5"/>
            <p:cNvSpPr/>
            <p:nvPr/>
          </p:nvSpPr>
          <p:spPr>
            <a:xfrm>
              <a:off x="11257920" y="3413880"/>
              <a:ext cx="147600" cy="149400"/>
            </a:xfrm>
            <a:custGeom>
              <a:avLst/>
              <a:gdLst/>
              <a:ahLst/>
              <a:rect l="l" t="t" r="r" b="b"/>
              <a:pathLst>
                <a:path w="2307" h="2331">
                  <a:moveTo>
                    <a:pt x="1154" y="0"/>
                  </a:moveTo>
                  <a:cubicBezTo>
                    <a:pt x="527" y="0"/>
                    <a:pt x="1" y="526"/>
                    <a:pt x="1" y="1153"/>
                  </a:cubicBezTo>
                  <a:cubicBezTo>
                    <a:pt x="1" y="1805"/>
                    <a:pt x="527" y="2331"/>
                    <a:pt x="1154" y="2331"/>
                  </a:cubicBezTo>
                  <a:cubicBezTo>
                    <a:pt x="1805" y="2331"/>
                    <a:pt x="2306" y="1805"/>
                    <a:pt x="2306" y="1153"/>
                  </a:cubicBezTo>
                  <a:cubicBezTo>
                    <a:pt x="2306" y="526"/>
                    <a:pt x="1805" y="0"/>
                    <a:pt x="1154" y="0"/>
                  </a:cubicBezTo>
                  <a:close/>
                </a:path>
              </a:pathLst>
            </a:custGeom>
            <a:solidFill>
              <a:schemeClr val="lt2"/>
            </a:solidFill>
            <a:ln w="0">
              <a:noFill/>
            </a:ln>
          </p:spPr>
          <p:style>
            <a:lnRef idx="0"/>
            <a:fillRef idx="0"/>
            <a:effectRef idx="0"/>
            <a:fontRef idx="minor"/>
          </p:style>
        </p:sp>
        <p:sp>
          <p:nvSpPr>
            <p:cNvPr id="294" name="Google Shape;266;p5"/>
            <p:cNvSpPr/>
            <p:nvPr/>
          </p:nvSpPr>
          <p:spPr>
            <a:xfrm>
              <a:off x="11212920" y="3309120"/>
              <a:ext cx="219960" cy="38160"/>
            </a:xfrm>
            <a:custGeom>
              <a:avLst/>
              <a:gdLst/>
              <a:ahLst/>
              <a:rect l="l" t="t" r="r" b="b"/>
              <a:pathLst>
                <a:path w="3435" h="602">
                  <a:moveTo>
                    <a:pt x="1" y="0"/>
                  </a:moveTo>
                  <a:lnTo>
                    <a:pt x="1" y="602"/>
                  </a:lnTo>
                  <a:lnTo>
                    <a:pt x="3435" y="602"/>
                  </a:lnTo>
                  <a:lnTo>
                    <a:pt x="3435" y="0"/>
                  </a:lnTo>
                  <a:close/>
                </a:path>
              </a:pathLst>
            </a:custGeom>
            <a:solidFill>
              <a:schemeClr val="accent2"/>
            </a:solidFill>
            <a:ln w="0">
              <a:noFill/>
            </a:ln>
          </p:spPr>
          <p:style>
            <a:lnRef idx="0"/>
            <a:fillRef idx="0"/>
            <a:effectRef idx="0"/>
            <a:fontRef idx="minor"/>
          </p:style>
        </p:sp>
        <p:sp>
          <p:nvSpPr>
            <p:cNvPr id="295" name="Google Shape;267;p5"/>
            <p:cNvSpPr/>
            <p:nvPr/>
          </p:nvSpPr>
          <p:spPr>
            <a:xfrm>
              <a:off x="11212920" y="3642120"/>
              <a:ext cx="219960" cy="38160"/>
            </a:xfrm>
            <a:custGeom>
              <a:avLst/>
              <a:gdLst/>
              <a:ahLst/>
              <a:rect l="l" t="t" r="r" b="b"/>
              <a:pathLst>
                <a:path w="3435" h="602">
                  <a:moveTo>
                    <a:pt x="1" y="0"/>
                  </a:moveTo>
                  <a:lnTo>
                    <a:pt x="1" y="602"/>
                  </a:lnTo>
                  <a:lnTo>
                    <a:pt x="3435" y="602"/>
                  </a:lnTo>
                  <a:lnTo>
                    <a:pt x="3435" y="0"/>
                  </a:lnTo>
                  <a:close/>
                </a:path>
              </a:pathLst>
            </a:custGeom>
            <a:solidFill>
              <a:schemeClr val="accent2"/>
            </a:solidFill>
            <a:ln w="0">
              <a:noFill/>
            </a:ln>
          </p:spPr>
          <p:style>
            <a:lnRef idx="0"/>
            <a:fillRef idx="0"/>
            <a:effectRef idx="0"/>
            <a:fontRef idx="minor"/>
          </p:style>
        </p:sp>
        <p:sp>
          <p:nvSpPr>
            <p:cNvPr id="296" name="Google Shape;268;p5"/>
            <p:cNvSpPr/>
            <p:nvPr/>
          </p:nvSpPr>
          <p:spPr>
            <a:xfrm>
              <a:off x="11341440" y="3484440"/>
              <a:ext cx="57600" cy="57600"/>
            </a:xfrm>
            <a:custGeom>
              <a:avLst/>
              <a:gdLst/>
              <a:ahLst/>
              <a:rect l="l" t="t" r="r" b="b"/>
              <a:pathLst>
                <a:path w="904" h="904">
                  <a:moveTo>
                    <a:pt x="227" y="1"/>
                  </a:moveTo>
                  <a:cubicBezTo>
                    <a:pt x="252" y="26"/>
                    <a:pt x="252" y="51"/>
                    <a:pt x="252" y="51"/>
                  </a:cubicBezTo>
                  <a:cubicBezTo>
                    <a:pt x="252" y="226"/>
                    <a:pt x="151" y="377"/>
                    <a:pt x="1" y="427"/>
                  </a:cubicBezTo>
                  <a:lnTo>
                    <a:pt x="477" y="903"/>
                  </a:lnTo>
                  <a:cubicBezTo>
                    <a:pt x="703" y="728"/>
                    <a:pt x="878" y="477"/>
                    <a:pt x="903" y="176"/>
                  </a:cubicBezTo>
                  <a:lnTo>
                    <a:pt x="227" y="1"/>
                  </a:lnTo>
                  <a:close/>
                </a:path>
              </a:pathLst>
            </a:custGeom>
            <a:solidFill>
              <a:schemeClr val="accent1"/>
            </a:solidFill>
            <a:ln w="0">
              <a:noFill/>
            </a:ln>
          </p:spPr>
          <p:style>
            <a:lnRef idx="0"/>
            <a:fillRef idx="0"/>
            <a:effectRef idx="0"/>
            <a:fontRef idx="minor"/>
          </p:style>
        </p:sp>
        <p:sp>
          <p:nvSpPr>
            <p:cNvPr id="297" name="Google Shape;269;p5"/>
            <p:cNvSpPr/>
            <p:nvPr/>
          </p:nvSpPr>
          <p:spPr>
            <a:xfrm>
              <a:off x="11264400" y="3484440"/>
              <a:ext cx="59400" cy="59400"/>
            </a:xfrm>
            <a:custGeom>
              <a:avLst/>
              <a:gdLst/>
              <a:ahLst/>
              <a:rect l="l" t="t" r="r" b="b"/>
              <a:pathLst>
                <a:path w="929" h="929">
                  <a:moveTo>
                    <a:pt x="678" y="1"/>
                  </a:moveTo>
                  <a:lnTo>
                    <a:pt x="1" y="176"/>
                  </a:lnTo>
                  <a:cubicBezTo>
                    <a:pt x="51" y="477"/>
                    <a:pt x="201" y="753"/>
                    <a:pt x="452" y="928"/>
                  </a:cubicBezTo>
                  <a:lnTo>
                    <a:pt x="928" y="427"/>
                  </a:lnTo>
                  <a:cubicBezTo>
                    <a:pt x="778" y="377"/>
                    <a:pt x="678" y="226"/>
                    <a:pt x="678" y="51"/>
                  </a:cubicBezTo>
                  <a:cubicBezTo>
                    <a:pt x="678" y="51"/>
                    <a:pt x="678" y="26"/>
                    <a:pt x="678" y="1"/>
                  </a:cubicBezTo>
                  <a:close/>
                </a:path>
              </a:pathLst>
            </a:custGeom>
            <a:solidFill>
              <a:schemeClr val="accent1"/>
            </a:solidFill>
            <a:ln w="0">
              <a:noFill/>
            </a:ln>
          </p:spPr>
          <p:style>
            <a:lnRef idx="0"/>
            <a:fillRef idx="0"/>
            <a:effectRef idx="0"/>
            <a:fontRef idx="minor"/>
          </p:style>
        </p:sp>
        <p:sp>
          <p:nvSpPr>
            <p:cNvPr id="298" name="Google Shape;270;p5"/>
            <p:cNvSpPr/>
            <p:nvPr/>
          </p:nvSpPr>
          <p:spPr>
            <a:xfrm>
              <a:off x="11306160" y="3420000"/>
              <a:ext cx="51120" cy="47880"/>
            </a:xfrm>
            <a:custGeom>
              <a:avLst/>
              <a:gdLst/>
              <a:ahLst/>
              <a:rect l="l" t="t" r="r" b="b"/>
              <a:pathLst>
                <a:path w="803" h="753">
                  <a:moveTo>
                    <a:pt x="402" y="0"/>
                  </a:moveTo>
                  <a:cubicBezTo>
                    <a:pt x="251" y="0"/>
                    <a:pt x="126" y="51"/>
                    <a:pt x="1" y="101"/>
                  </a:cubicBezTo>
                  <a:lnTo>
                    <a:pt x="176" y="752"/>
                  </a:lnTo>
                  <a:cubicBezTo>
                    <a:pt x="226" y="702"/>
                    <a:pt x="326" y="677"/>
                    <a:pt x="402" y="677"/>
                  </a:cubicBezTo>
                  <a:cubicBezTo>
                    <a:pt x="502" y="677"/>
                    <a:pt x="577" y="702"/>
                    <a:pt x="627" y="752"/>
                  </a:cubicBezTo>
                  <a:lnTo>
                    <a:pt x="803" y="101"/>
                  </a:lnTo>
                  <a:cubicBezTo>
                    <a:pt x="677" y="51"/>
                    <a:pt x="552" y="0"/>
                    <a:pt x="402" y="0"/>
                  </a:cubicBezTo>
                  <a:close/>
                </a:path>
              </a:pathLst>
            </a:custGeom>
            <a:solidFill>
              <a:schemeClr val="accent1"/>
            </a:solidFill>
            <a:ln w="0">
              <a:noFill/>
            </a:ln>
          </p:spPr>
          <p:style>
            <a:lnRef idx="0"/>
            <a:fillRef idx="0"/>
            <a:effectRef idx="0"/>
            <a:fontRef idx="minor"/>
          </p:style>
        </p:sp>
        <p:sp>
          <p:nvSpPr>
            <p:cNvPr id="299" name="Google Shape;271;p5"/>
            <p:cNvSpPr/>
            <p:nvPr/>
          </p:nvSpPr>
          <p:spPr>
            <a:xfrm>
              <a:off x="11312640" y="3468240"/>
              <a:ext cx="38160" cy="39960"/>
            </a:xfrm>
            <a:custGeom>
              <a:avLst/>
              <a:gdLst/>
              <a:ahLst/>
              <a:rect l="l" t="t" r="r" b="b"/>
              <a:pathLst>
                <a:path w="603" h="627">
                  <a:moveTo>
                    <a:pt x="302" y="0"/>
                  </a:moveTo>
                  <a:cubicBezTo>
                    <a:pt x="126" y="0"/>
                    <a:pt x="1" y="151"/>
                    <a:pt x="1" y="301"/>
                  </a:cubicBezTo>
                  <a:cubicBezTo>
                    <a:pt x="1" y="476"/>
                    <a:pt x="126" y="627"/>
                    <a:pt x="302" y="627"/>
                  </a:cubicBezTo>
                  <a:cubicBezTo>
                    <a:pt x="477" y="627"/>
                    <a:pt x="602" y="476"/>
                    <a:pt x="602" y="301"/>
                  </a:cubicBezTo>
                  <a:cubicBezTo>
                    <a:pt x="602" y="151"/>
                    <a:pt x="477" y="0"/>
                    <a:pt x="302" y="0"/>
                  </a:cubicBezTo>
                  <a:close/>
                </a:path>
              </a:pathLst>
            </a:custGeom>
            <a:solidFill>
              <a:schemeClr val="accent1"/>
            </a:solidFill>
            <a:ln w="0">
              <a:noFill/>
            </a:ln>
          </p:spPr>
          <p:style>
            <a:lnRef idx="0"/>
            <a:fillRef idx="0"/>
            <a:effectRef idx="0"/>
            <a:fontRef idx="minor"/>
          </p:style>
        </p:sp>
        <p:sp>
          <p:nvSpPr>
            <p:cNvPr id="300" name="Google Shape;272;p5"/>
            <p:cNvSpPr/>
            <p:nvPr/>
          </p:nvSpPr>
          <p:spPr>
            <a:xfrm>
              <a:off x="10595520" y="3843000"/>
              <a:ext cx="377640" cy="163800"/>
            </a:xfrm>
            <a:custGeom>
              <a:avLst/>
              <a:gdLst/>
              <a:ahLst/>
              <a:rect l="l" t="t" r="r" b="b"/>
              <a:pathLst>
                <a:path w="5891" h="2558">
                  <a:moveTo>
                    <a:pt x="4412" y="1"/>
                  </a:moveTo>
                  <a:lnTo>
                    <a:pt x="4111" y="176"/>
                  </a:lnTo>
                  <a:lnTo>
                    <a:pt x="2507" y="1129"/>
                  </a:lnTo>
                  <a:lnTo>
                    <a:pt x="151" y="2457"/>
                  </a:lnTo>
                  <a:lnTo>
                    <a:pt x="1" y="2557"/>
                  </a:lnTo>
                  <a:lnTo>
                    <a:pt x="5891" y="2557"/>
                  </a:lnTo>
                  <a:lnTo>
                    <a:pt x="4412" y="1"/>
                  </a:lnTo>
                  <a:close/>
                </a:path>
              </a:pathLst>
            </a:custGeom>
            <a:solidFill>
              <a:schemeClr val="accent2"/>
            </a:solidFill>
            <a:ln w="0">
              <a:noFill/>
            </a:ln>
          </p:spPr>
          <p:style>
            <a:lnRef idx="0"/>
            <a:fillRef idx="0"/>
            <a:effectRef idx="0"/>
            <a:fontRef idx="minor"/>
          </p:style>
        </p:sp>
        <p:sp>
          <p:nvSpPr>
            <p:cNvPr id="301" name="Google Shape;273;p5"/>
            <p:cNvSpPr/>
            <p:nvPr/>
          </p:nvSpPr>
          <p:spPr>
            <a:xfrm>
              <a:off x="10719360" y="3946320"/>
              <a:ext cx="146160" cy="60480"/>
            </a:xfrm>
            <a:custGeom>
              <a:avLst/>
              <a:gdLst/>
              <a:ahLst/>
              <a:rect l="l" t="t" r="r" b="b"/>
              <a:pathLst>
                <a:path w="2282" h="949">
                  <a:moveTo>
                    <a:pt x="1148" y="1"/>
                  </a:moveTo>
                  <a:cubicBezTo>
                    <a:pt x="954" y="1"/>
                    <a:pt x="757" y="48"/>
                    <a:pt x="577" y="146"/>
                  </a:cubicBezTo>
                  <a:cubicBezTo>
                    <a:pt x="251" y="322"/>
                    <a:pt x="76" y="623"/>
                    <a:pt x="1" y="948"/>
                  </a:cubicBezTo>
                  <a:lnTo>
                    <a:pt x="2281" y="948"/>
                  </a:lnTo>
                  <a:cubicBezTo>
                    <a:pt x="2256" y="823"/>
                    <a:pt x="2231" y="698"/>
                    <a:pt x="2156" y="572"/>
                  </a:cubicBezTo>
                  <a:cubicBezTo>
                    <a:pt x="1937" y="201"/>
                    <a:pt x="1547" y="1"/>
                    <a:pt x="1148" y="1"/>
                  </a:cubicBezTo>
                  <a:close/>
                </a:path>
              </a:pathLst>
            </a:custGeom>
            <a:solidFill>
              <a:schemeClr val="lt2"/>
            </a:solidFill>
            <a:ln w="0">
              <a:noFill/>
            </a:ln>
          </p:spPr>
          <p:style>
            <a:lnRef idx="0"/>
            <a:fillRef idx="0"/>
            <a:effectRef idx="0"/>
            <a:fontRef idx="minor"/>
          </p:style>
        </p:sp>
        <p:sp>
          <p:nvSpPr>
            <p:cNvPr id="302" name="Google Shape;274;p5"/>
            <p:cNvSpPr/>
            <p:nvPr/>
          </p:nvSpPr>
          <p:spPr>
            <a:xfrm>
              <a:off x="10855800" y="3828600"/>
              <a:ext cx="134640" cy="178200"/>
            </a:xfrm>
            <a:custGeom>
              <a:avLst/>
              <a:gdLst/>
              <a:ahLst/>
              <a:rect l="l" t="t" r="r" b="b"/>
              <a:pathLst>
                <a:path w="2106" h="2783">
                  <a:moveTo>
                    <a:pt x="501" y="0"/>
                  </a:moveTo>
                  <a:lnTo>
                    <a:pt x="0" y="301"/>
                  </a:lnTo>
                  <a:lnTo>
                    <a:pt x="50" y="401"/>
                  </a:lnTo>
                  <a:lnTo>
                    <a:pt x="1429" y="2782"/>
                  </a:lnTo>
                  <a:lnTo>
                    <a:pt x="2105" y="2782"/>
                  </a:lnTo>
                  <a:lnTo>
                    <a:pt x="501" y="0"/>
                  </a:lnTo>
                  <a:close/>
                </a:path>
              </a:pathLst>
            </a:custGeom>
            <a:solidFill>
              <a:schemeClr val="lt2"/>
            </a:solidFill>
            <a:ln w="0">
              <a:noFill/>
            </a:ln>
          </p:spPr>
          <p:style>
            <a:lnRef idx="0"/>
            <a:fillRef idx="0"/>
            <a:effectRef idx="0"/>
            <a:fontRef idx="minor"/>
          </p:style>
        </p:sp>
        <p:sp>
          <p:nvSpPr>
            <p:cNvPr id="303" name="Google Shape;275;p5"/>
            <p:cNvSpPr/>
            <p:nvPr/>
          </p:nvSpPr>
          <p:spPr>
            <a:xfrm>
              <a:off x="10579320" y="3994200"/>
              <a:ext cx="28800" cy="12600"/>
            </a:xfrm>
            <a:custGeom>
              <a:avLst/>
              <a:gdLst/>
              <a:ahLst/>
              <a:rect l="l" t="t" r="r" b="b"/>
              <a:pathLst>
                <a:path w="452" h="202">
                  <a:moveTo>
                    <a:pt x="351" y="1"/>
                  </a:moveTo>
                  <a:lnTo>
                    <a:pt x="0" y="201"/>
                  </a:lnTo>
                  <a:lnTo>
                    <a:pt x="451" y="201"/>
                  </a:lnTo>
                  <a:lnTo>
                    <a:pt x="401" y="101"/>
                  </a:lnTo>
                  <a:lnTo>
                    <a:pt x="351" y="1"/>
                  </a:lnTo>
                  <a:close/>
                </a:path>
              </a:pathLst>
            </a:custGeom>
            <a:solidFill>
              <a:schemeClr val="lt2"/>
            </a:solidFill>
            <a:ln w="0">
              <a:noFill/>
            </a:ln>
          </p:spPr>
          <p:style>
            <a:lnRef idx="0"/>
            <a:fillRef idx="0"/>
            <a:effectRef idx="0"/>
            <a:fontRef idx="minor"/>
          </p:style>
        </p:sp>
        <p:sp>
          <p:nvSpPr>
            <p:cNvPr id="304" name="Google Shape;276;p5"/>
            <p:cNvSpPr/>
            <p:nvPr/>
          </p:nvSpPr>
          <p:spPr>
            <a:xfrm>
              <a:off x="10727280" y="3966840"/>
              <a:ext cx="56160" cy="39960"/>
            </a:xfrm>
            <a:custGeom>
              <a:avLst/>
              <a:gdLst/>
              <a:ahLst/>
              <a:rect l="l" t="t" r="r" b="b"/>
              <a:pathLst>
                <a:path w="879" h="628">
                  <a:moveTo>
                    <a:pt x="402" y="1"/>
                  </a:moveTo>
                  <a:cubicBezTo>
                    <a:pt x="176" y="151"/>
                    <a:pt x="51" y="377"/>
                    <a:pt x="1" y="627"/>
                  </a:cubicBezTo>
                  <a:lnTo>
                    <a:pt x="703" y="627"/>
                  </a:lnTo>
                  <a:cubicBezTo>
                    <a:pt x="728" y="577"/>
                    <a:pt x="778" y="527"/>
                    <a:pt x="828" y="502"/>
                  </a:cubicBezTo>
                  <a:cubicBezTo>
                    <a:pt x="853" y="477"/>
                    <a:pt x="853" y="477"/>
                    <a:pt x="878" y="477"/>
                  </a:cubicBezTo>
                  <a:lnTo>
                    <a:pt x="452" y="26"/>
                  </a:lnTo>
                  <a:lnTo>
                    <a:pt x="402" y="1"/>
                  </a:lnTo>
                  <a:close/>
                </a:path>
              </a:pathLst>
            </a:custGeom>
            <a:solidFill>
              <a:schemeClr val="accent1"/>
            </a:solidFill>
            <a:ln w="0">
              <a:noFill/>
            </a:ln>
          </p:spPr>
          <p:style>
            <a:lnRef idx="0"/>
            <a:fillRef idx="0"/>
            <a:effectRef idx="0"/>
            <a:fontRef idx="minor"/>
          </p:style>
        </p:sp>
        <p:sp>
          <p:nvSpPr>
            <p:cNvPr id="305" name="Google Shape;277;p5"/>
            <p:cNvSpPr/>
            <p:nvPr/>
          </p:nvSpPr>
          <p:spPr>
            <a:xfrm>
              <a:off x="10802880" y="3966840"/>
              <a:ext cx="56160" cy="39960"/>
            </a:xfrm>
            <a:custGeom>
              <a:avLst/>
              <a:gdLst/>
              <a:ahLst/>
              <a:rect l="l" t="t" r="r" b="b"/>
              <a:pathLst>
                <a:path w="879" h="628">
                  <a:moveTo>
                    <a:pt x="477" y="1"/>
                  </a:moveTo>
                  <a:lnTo>
                    <a:pt x="1" y="477"/>
                  </a:lnTo>
                  <a:cubicBezTo>
                    <a:pt x="76" y="502"/>
                    <a:pt x="126" y="552"/>
                    <a:pt x="176" y="627"/>
                  </a:cubicBezTo>
                  <a:lnTo>
                    <a:pt x="878" y="627"/>
                  </a:lnTo>
                  <a:cubicBezTo>
                    <a:pt x="853" y="527"/>
                    <a:pt x="828" y="402"/>
                    <a:pt x="753" y="302"/>
                  </a:cubicBezTo>
                  <a:cubicBezTo>
                    <a:pt x="678" y="176"/>
                    <a:pt x="602" y="76"/>
                    <a:pt x="477" y="1"/>
                  </a:cubicBezTo>
                  <a:close/>
                </a:path>
              </a:pathLst>
            </a:custGeom>
            <a:solidFill>
              <a:schemeClr val="accent1"/>
            </a:solidFill>
            <a:ln w="0">
              <a:noFill/>
            </a:ln>
          </p:spPr>
          <p:style>
            <a:lnRef idx="0"/>
            <a:fillRef idx="0"/>
            <a:effectRef idx="0"/>
            <a:fontRef idx="minor"/>
          </p:style>
        </p:sp>
        <p:sp>
          <p:nvSpPr>
            <p:cNvPr id="306" name="Google Shape;278;p5"/>
            <p:cNvSpPr/>
            <p:nvPr/>
          </p:nvSpPr>
          <p:spPr>
            <a:xfrm>
              <a:off x="10778760" y="4001040"/>
              <a:ext cx="28800" cy="5760"/>
            </a:xfrm>
            <a:custGeom>
              <a:avLst/>
              <a:gdLst/>
              <a:ahLst/>
              <a:rect l="l" t="t" r="r" b="b"/>
              <a:pathLst>
                <a:path w="453" h="95">
                  <a:moveTo>
                    <a:pt x="232" y="0"/>
                  </a:moveTo>
                  <a:cubicBezTo>
                    <a:pt x="179" y="0"/>
                    <a:pt x="126" y="15"/>
                    <a:pt x="76" y="44"/>
                  </a:cubicBezTo>
                  <a:cubicBezTo>
                    <a:pt x="51" y="44"/>
                    <a:pt x="26" y="69"/>
                    <a:pt x="1" y="94"/>
                  </a:cubicBezTo>
                  <a:lnTo>
                    <a:pt x="452" y="94"/>
                  </a:lnTo>
                  <a:cubicBezTo>
                    <a:pt x="391" y="34"/>
                    <a:pt x="312" y="0"/>
                    <a:pt x="232" y="0"/>
                  </a:cubicBezTo>
                  <a:close/>
                </a:path>
              </a:pathLst>
            </a:custGeom>
            <a:solidFill>
              <a:schemeClr val="accent1"/>
            </a:solidFill>
            <a:ln w="0">
              <a:noFill/>
            </a:ln>
          </p:spPr>
          <p:style>
            <a:lnRef idx="0"/>
            <a:fillRef idx="0"/>
            <a:effectRef idx="0"/>
            <a:fontRef idx="minor"/>
          </p:style>
        </p:sp>
        <p:sp>
          <p:nvSpPr>
            <p:cNvPr id="307" name="Google Shape;279;p5"/>
            <p:cNvSpPr/>
            <p:nvPr/>
          </p:nvSpPr>
          <p:spPr>
            <a:xfrm>
              <a:off x="10963800" y="3458520"/>
              <a:ext cx="343800" cy="219960"/>
            </a:xfrm>
            <a:custGeom>
              <a:avLst/>
              <a:gdLst/>
              <a:ahLst/>
              <a:rect l="l" t="t" r="r" b="b"/>
              <a:pathLst>
                <a:path w="5364" h="3435">
                  <a:moveTo>
                    <a:pt x="0" y="1"/>
                  </a:moveTo>
                  <a:lnTo>
                    <a:pt x="0" y="3435"/>
                  </a:lnTo>
                  <a:lnTo>
                    <a:pt x="5364" y="3435"/>
                  </a:lnTo>
                  <a:lnTo>
                    <a:pt x="5364" y="1"/>
                  </a:lnTo>
                  <a:close/>
                </a:path>
              </a:pathLst>
            </a:custGeom>
            <a:solidFill>
              <a:schemeClr val="accent2"/>
            </a:solidFill>
            <a:ln w="0">
              <a:noFill/>
            </a:ln>
          </p:spPr>
          <p:style>
            <a:lnRef idx="0"/>
            <a:fillRef idx="0"/>
            <a:effectRef idx="0"/>
            <a:fontRef idx="minor"/>
          </p:style>
        </p:sp>
        <p:sp>
          <p:nvSpPr>
            <p:cNvPr id="308" name="Google Shape;280;p5"/>
            <p:cNvSpPr/>
            <p:nvPr/>
          </p:nvSpPr>
          <p:spPr>
            <a:xfrm>
              <a:off x="11052000" y="3494160"/>
              <a:ext cx="147600" cy="149400"/>
            </a:xfrm>
            <a:custGeom>
              <a:avLst/>
              <a:gdLst/>
              <a:ahLst/>
              <a:rect l="l" t="t" r="r" b="b"/>
              <a:pathLst>
                <a:path w="2307" h="2332">
                  <a:moveTo>
                    <a:pt x="1154" y="0"/>
                  </a:moveTo>
                  <a:cubicBezTo>
                    <a:pt x="502" y="0"/>
                    <a:pt x="1" y="527"/>
                    <a:pt x="1" y="1178"/>
                  </a:cubicBezTo>
                  <a:cubicBezTo>
                    <a:pt x="1" y="1805"/>
                    <a:pt x="502" y="2331"/>
                    <a:pt x="1154" y="2331"/>
                  </a:cubicBezTo>
                  <a:cubicBezTo>
                    <a:pt x="1780" y="2331"/>
                    <a:pt x="2306" y="1805"/>
                    <a:pt x="2306" y="1178"/>
                  </a:cubicBezTo>
                  <a:cubicBezTo>
                    <a:pt x="2306" y="527"/>
                    <a:pt x="1780" y="0"/>
                    <a:pt x="1154" y="0"/>
                  </a:cubicBezTo>
                  <a:close/>
                </a:path>
              </a:pathLst>
            </a:custGeom>
            <a:solidFill>
              <a:schemeClr val="lt2"/>
            </a:solidFill>
            <a:ln w="0">
              <a:noFill/>
            </a:ln>
          </p:spPr>
          <p:style>
            <a:lnRef idx="0"/>
            <a:fillRef idx="0"/>
            <a:effectRef idx="0"/>
            <a:fontRef idx="minor"/>
          </p:style>
        </p:sp>
        <p:sp>
          <p:nvSpPr>
            <p:cNvPr id="309" name="Google Shape;281;p5"/>
            <p:cNvSpPr/>
            <p:nvPr/>
          </p:nvSpPr>
          <p:spPr>
            <a:xfrm>
              <a:off x="10947600" y="3450600"/>
              <a:ext cx="38160" cy="236160"/>
            </a:xfrm>
            <a:custGeom>
              <a:avLst/>
              <a:gdLst/>
              <a:ahLst/>
              <a:rect l="l" t="t" r="r" b="b"/>
              <a:pathLst>
                <a:path w="603" h="3685">
                  <a:moveTo>
                    <a:pt x="1" y="1"/>
                  </a:moveTo>
                  <a:lnTo>
                    <a:pt x="1" y="3685"/>
                  </a:lnTo>
                  <a:lnTo>
                    <a:pt x="602" y="3685"/>
                  </a:lnTo>
                  <a:lnTo>
                    <a:pt x="602" y="1"/>
                  </a:lnTo>
                  <a:close/>
                </a:path>
              </a:pathLst>
            </a:custGeom>
            <a:solidFill>
              <a:schemeClr val="lt1"/>
            </a:solidFill>
            <a:ln w="0">
              <a:noFill/>
            </a:ln>
          </p:spPr>
          <p:style>
            <a:lnRef idx="0"/>
            <a:fillRef idx="0"/>
            <a:effectRef idx="0"/>
            <a:fontRef idx="minor"/>
          </p:style>
        </p:sp>
        <p:sp>
          <p:nvSpPr>
            <p:cNvPr id="310" name="Google Shape;282;p5"/>
            <p:cNvSpPr/>
            <p:nvPr/>
          </p:nvSpPr>
          <p:spPr>
            <a:xfrm>
              <a:off x="11278800" y="3450600"/>
              <a:ext cx="38160" cy="236160"/>
            </a:xfrm>
            <a:custGeom>
              <a:avLst/>
              <a:gdLst/>
              <a:ahLst/>
              <a:rect l="l" t="t" r="r" b="b"/>
              <a:pathLst>
                <a:path w="603" h="3685">
                  <a:moveTo>
                    <a:pt x="1" y="1"/>
                  </a:moveTo>
                  <a:lnTo>
                    <a:pt x="1" y="3685"/>
                  </a:lnTo>
                  <a:lnTo>
                    <a:pt x="602" y="3685"/>
                  </a:lnTo>
                  <a:lnTo>
                    <a:pt x="602" y="1"/>
                  </a:lnTo>
                  <a:close/>
                </a:path>
              </a:pathLst>
            </a:custGeom>
            <a:solidFill>
              <a:schemeClr val="lt1"/>
            </a:solidFill>
            <a:ln w="0">
              <a:noFill/>
            </a:ln>
          </p:spPr>
          <p:style>
            <a:lnRef idx="0"/>
            <a:fillRef idx="0"/>
            <a:effectRef idx="0"/>
            <a:fontRef idx="minor"/>
          </p:style>
        </p:sp>
        <p:sp>
          <p:nvSpPr>
            <p:cNvPr id="311" name="Google Shape;283;p5"/>
            <p:cNvSpPr/>
            <p:nvPr/>
          </p:nvSpPr>
          <p:spPr>
            <a:xfrm>
              <a:off x="11121120" y="3502080"/>
              <a:ext cx="59040" cy="57600"/>
            </a:xfrm>
            <a:custGeom>
              <a:avLst/>
              <a:gdLst/>
              <a:ahLst/>
              <a:rect l="l" t="t" r="r" b="b"/>
              <a:pathLst>
                <a:path w="928" h="903">
                  <a:moveTo>
                    <a:pt x="176" y="1"/>
                  </a:moveTo>
                  <a:lnTo>
                    <a:pt x="0" y="652"/>
                  </a:lnTo>
                  <a:lnTo>
                    <a:pt x="76" y="652"/>
                  </a:lnTo>
                  <a:cubicBezTo>
                    <a:pt x="226" y="652"/>
                    <a:pt x="376" y="752"/>
                    <a:pt x="426" y="903"/>
                  </a:cubicBezTo>
                  <a:lnTo>
                    <a:pt x="928" y="427"/>
                  </a:lnTo>
                  <a:cubicBezTo>
                    <a:pt x="752" y="176"/>
                    <a:pt x="477" y="26"/>
                    <a:pt x="176" y="1"/>
                  </a:cubicBezTo>
                  <a:close/>
                </a:path>
              </a:pathLst>
            </a:custGeom>
            <a:solidFill>
              <a:schemeClr val="accent1"/>
            </a:solidFill>
            <a:ln w="0">
              <a:noFill/>
            </a:ln>
          </p:spPr>
          <p:style>
            <a:lnRef idx="0"/>
            <a:fillRef idx="0"/>
            <a:effectRef idx="0"/>
            <a:fontRef idx="minor"/>
          </p:style>
        </p:sp>
        <p:sp>
          <p:nvSpPr>
            <p:cNvPr id="312" name="Google Shape;284;p5"/>
            <p:cNvSpPr/>
            <p:nvPr/>
          </p:nvSpPr>
          <p:spPr>
            <a:xfrm>
              <a:off x="11122920" y="3576240"/>
              <a:ext cx="57600" cy="59040"/>
            </a:xfrm>
            <a:custGeom>
              <a:avLst/>
              <a:gdLst/>
              <a:ahLst/>
              <a:rect l="l" t="t" r="r" b="b"/>
              <a:pathLst>
                <a:path w="903" h="928">
                  <a:moveTo>
                    <a:pt x="426" y="0"/>
                  </a:moveTo>
                  <a:cubicBezTo>
                    <a:pt x="376" y="176"/>
                    <a:pt x="226" y="276"/>
                    <a:pt x="51" y="276"/>
                  </a:cubicBezTo>
                  <a:lnTo>
                    <a:pt x="0" y="276"/>
                  </a:lnTo>
                  <a:lnTo>
                    <a:pt x="176" y="928"/>
                  </a:lnTo>
                  <a:cubicBezTo>
                    <a:pt x="477" y="903"/>
                    <a:pt x="727" y="727"/>
                    <a:pt x="903" y="502"/>
                  </a:cubicBezTo>
                  <a:lnTo>
                    <a:pt x="426" y="0"/>
                  </a:lnTo>
                  <a:close/>
                </a:path>
              </a:pathLst>
            </a:custGeom>
            <a:solidFill>
              <a:schemeClr val="accent1"/>
            </a:solidFill>
            <a:ln w="0">
              <a:noFill/>
            </a:ln>
          </p:spPr>
          <p:style>
            <a:lnRef idx="0"/>
            <a:fillRef idx="0"/>
            <a:effectRef idx="0"/>
            <a:fontRef idx="minor"/>
          </p:style>
        </p:sp>
        <p:sp>
          <p:nvSpPr>
            <p:cNvPr id="313" name="Google Shape;285;p5"/>
            <p:cNvSpPr/>
            <p:nvPr/>
          </p:nvSpPr>
          <p:spPr>
            <a:xfrm>
              <a:off x="11058480" y="3542400"/>
              <a:ext cx="46440" cy="52920"/>
            </a:xfrm>
            <a:custGeom>
              <a:avLst/>
              <a:gdLst/>
              <a:ahLst/>
              <a:rect l="l" t="t" r="r" b="b"/>
              <a:pathLst>
                <a:path w="728" h="828">
                  <a:moveTo>
                    <a:pt x="76" y="0"/>
                  </a:moveTo>
                  <a:cubicBezTo>
                    <a:pt x="26" y="125"/>
                    <a:pt x="1" y="276"/>
                    <a:pt x="1" y="426"/>
                  </a:cubicBezTo>
                  <a:cubicBezTo>
                    <a:pt x="1" y="552"/>
                    <a:pt x="26" y="702"/>
                    <a:pt x="76" y="827"/>
                  </a:cubicBezTo>
                  <a:lnTo>
                    <a:pt x="728" y="652"/>
                  </a:lnTo>
                  <a:cubicBezTo>
                    <a:pt x="678" y="577"/>
                    <a:pt x="653" y="501"/>
                    <a:pt x="653" y="426"/>
                  </a:cubicBezTo>
                  <a:cubicBezTo>
                    <a:pt x="653" y="326"/>
                    <a:pt x="678" y="251"/>
                    <a:pt x="728" y="176"/>
                  </a:cubicBezTo>
                  <a:lnTo>
                    <a:pt x="76" y="0"/>
                  </a:lnTo>
                  <a:close/>
                </a:path>
              </a:pathLst>
            </a:custGeom>
            <a:solidFill>
              <a:schemeClr val="accent1"/>
            </a:solidFill>
            <a:ln w="0">
              <a:noFill/>
            </a:ln>
          </p:spPr>
          <p:style>
            <a:lnRef idx="0"/>
            <a:fillRef idx="0"/>
            <a:effectRef idx="0"/>
            <a:fontRef idx="minor"/>
          </p:style>
        </p:sp>
        <p:sp>
          <p:nvSpPr>
            <p:cNvPr id="314" name="Google Shape;286;p5"/>
            <p:cNvSpPr/>
            <p:nvPr/>
          </p:nvSpPr>
          <p:spPr>
            <a:xfrm>
              <a:off x="11106720" y="3548880"/>
              <a:ext cx="38160" cy="39960"/>
            </a:xfrm>
            <a:custGeom>
              <a:avLst/>
              <a:gdLst/>
              <a:ahLst/>
              <a:rect l="l" t="t" r="r" b="b"/>
              <a:pathLst>
                <a:path w="603" h="627">
                  <a:moveTo>
                    <a:pt x="302" y="0"/>
                  </a:moveTo>
                  <a:cubicBezTo>
                    <a:pt x="126" y="0"/>
                    <a:pt x="1" y="151"/>
                    <a:pt x="1" y="326"/>
                  </a:cubicBezTo>
                  <a:cubicBezTo>
                    <a:pt x="1" y="477"/>
                    <a:pt x="126" y="627"/>
                    <a:pt x="302" y="627"/>
                  </a:cubicBezTo>
                  <a:cubicBezTo>
                    <a:pt x="477" y="627"/>
                    <a:pt x="602" y="477"/>
                    <a:pt x="602" y="326"/>
                  </a:cubicBezTo>
                  <a:cubicBezTo>
                    <a:pt x="602" y="151"/>
                    <a:pt x="477" y="0"/>
                    <a:pt x="302" y="0"/>
                  </a:cubicBezTo>
                  <a:close/>
                </a:path>
              </a:pathLst>
            </a:custGeom>
            <a:solidFill>
              <a:schemeClr val="accent1"/>
            </a:solidFill>
            <a:ln w="0">
              <a:noFill/>
            </a:ln>
          </p:spPr>
          <p:style>
            <a:lnRef idx="0"/>
            <a:fillRef idx="0"/>
            <a:effectRef idx="0"/>
            <a:fontRef idx="minor"/>
          </p:style>
        </p:sp>
      </p:grpSp>
      <p:grpSp>
        <p:nvGrpSpPr>
          <p:cNvPr id="315" name="Google Shape;287;p5"/>
          <p:cNvGrpSpPr/>
          <p:nvPr/>
        </p:nvGrpSpPr>
        <p:grpSpPr>
          <a:xfrm>
            <a:off x="2665440" y="4273200"/>
            <a:ext cx="8809560" cy="1497600"/>
            <a:chOff x="2665440" y="4273200"/>
            <a:chExt cx="8809560" cy="1497600"/>
          </a:xfrm>
        </p:grpSpPr>
        <p:sp>
          <p:nvSpPr>
            <p:cNvPr id="316" name="Google Shape;288;p5"/>
            <p:cNvSpPr/>
            <p:nvPr/>
          </p:nvSpPr>
          <p:spPr>
            <a:xfrm>
              <a:off x="2665440" y="4273200"/>
              <a:ext cx="8809560" cy="1497600"/>
            </a:xfrm>
            <a:prstGeom prst="roundRect">
              <a:avLst>
                <a:gd name="adj" fmla="val 13748"/>
              </a:avLst>
            </a:prstGeom>
            <a:solidFill>
              <a:srgbClr val="c2d59b"/>
            </a:solidFill>
            <a:ln w="0">
              <a:noFill/>
            </a:ln>
          </p:spPr>
          <p:style>
            <a:lnRef idx="0"/>
            <a:fillRef idx="0"/>
            <a:effectRef idx="0"/>
            <a:fontRef idx="minor"/>
          </p:style>
        </p:sp>
        <p:sp>
          <p:nvSpPr>
            <p:cNvPr id="317" name="Google Shape;289;p5"/>
            <p:cNvSpPr/>
            <p:nvPr/>
          </p:nvSpPr>
          <p:spPr>
            <a:xfrm>
              <a:off x="9525600" y="4300560"/>
              <a:ext cx="1909080" cy="880200"/>
            </a:xfrm>
            <a:custGeom>
              <a:avLst/>
              <a:gdLst/>
              <a:ahLst/>
              <a:rect l="l" t="t" r="r" b="b"/>
              <a:pathLst>
                <a:path w="16743" h="10288">
                  <a:moveTo>
                    <a:pt x="1" y="1"/>
                  </a:moveTo>
                  <a:cubicBezTo>
                    <a:pt x="402" y="602"/>
                    <a:pt x="1003" y="1079"/>
                    <a:pt x="1755" y="1304"/>
                  </a:cubicBezTo>
                  <a:cubicBezTo>
                    <a:pt x="2062" y="1400"/>
                    <a:pt x="2374" y="1445"/>
                    <a:pt x="2680" y="1445"/>
                  </a:cubicBezTo>
                  <a:cubicBezTo>
                    <a:pt x="3173" y="1445"/>
                    <a:pt x="3653" y="1330"/>
                    <a:pt x="4086" y="1129"/>
                  </a:cubicBezTo>
                  <a:cubicBezTo>
                    <a:pt x="4437" y="1455"/>
                    <a:pt x="4838" y="1680"/>
                    <a:pt x="5314" y="1831"/>
                  </a:cubicBezTo>
                  <a:cubicBezTo>
                    <a:pt x="5414" y="1856"/>
                    <a:pt x="5514" y="1881"/>
                    <a:pt x="5615" y="1906"/>
                  </a:cubicBezTo>
                  <a:cubicBezTo>
                    <a:pt x="5715" y="1931"/>
                    <a:pt x="5815" y="1931"/>
                    <a:pt x="5915" y="1956"/>
                  </a:cubicBezTo>
                  <a:cubicBezTo>
                    <a:pt x="5890" y="1956"/>
                    <a:pt x="5890" y="1981"/>
                    <a:pt x="5890" y="2006"/>
                  </a:cubicBezTo>
                  <a:cubicBezTo>
                    <a:pt x="5815" y="2257"/>
                    <a:pt x="5765" y="2507"/>
                    <a:pt x="5740" y="2758"/>
                  </a:cubicBezTo>
                  <a:cubicBezTo>
                    <a:pt x="5683" y="2741"/>
                    <a:pt x="5622" y="2733"/>
                    <a:pt x="5562" y="2733"/>
                  </a:cubicBezTo>
                  <a:cubicBezTo>
                    <a:pt x="5358" y="2733"/>
                    <a:pt x="5148" y="2823"/>
                    <a:pt x="5013" y="2958"/>
                  </a:cubicBezTo>
                  <a:cubicBezTo>
                    <a:pt x="4938" y="3034"/>
                    <a:pt x="4863" y="3134"/>
                    <a:pt x="4838" y="3259"/>
                  </a:cubicBezTo>
                  <a:cubicBezTo>
                    <a:pt x="4712" y="3635"/>
                    <a:pt x="4938" y="4061"/>
                    <a:pt x="5314" y="4161"/>
                  </a:cubicBezTo>
                  <a:cubicBezTo>
                    <a:pt x="5389" y="4186"/>
                    <a:pt x="5464" y="4198"/>
                    <a:pt x="5538" y="4198"/>
                  </a:cubicBezTo>
                  <a:cubicBezTo>
                    <a:pt x="5684" y="4198"/>
                    <a:pt x="5824" y="4153"/>
                    <a:pt x="5940" y="4086"/>
                  </a:cubicBezTo>
                  <a:cubicBezTo>
                    <a:pt x="6066" y="4437"/>
                    <a:pt x="6266" y="4763"/>
                    <a:pt x="6517" y="5064"/>
                  </a:cubicBezTo>
                  <a:cubicBezTo>
                    <a:pt x="6692" y="5264"/>
                    <a:pt x="6893" y="5440"/>
                    <a:pt x="7093" y="5615"/>
                  </a:cubicBezTo>
                  <a:cubicBezTo>
                    <a:pt x="7394" y="5815"/>
                    <a:pt x="7720" y="5966"/>
                    <a:pt x="8071" y="6091"/>
                  </a:cubicBezTo>
                  <a:cubicBezTo>
                    <a:pt x="8146" y="6116"/>
                    <a:pt x="8221" y="6116"/>
                    <a:pt x="8296" y="6141"/>
                  </a:cubicBezTo>
                  <a:cubicBezTo>
                    <a:pt x="8546" y="6196"/>
                    <a:pt x="8794" y="6223"/>
                    <a:pt x="9038" y="6223"/>
                  </a:cubicBezTo>
                  <a:cubicBezTo>
                    <a:pt x="9796" y="6223"/>
                    <a:pt x="10509" y="5964"/>
                    <a:pt x="11078" y="5490"/>
                  </a:cubicBezTo>
                  <a:cubicBezTo>
                    <a:pt x="11279" y="5665"/>
                    <a:pt x="11504" y="5815"/>
                    <a:pt x="11755" y="5891"/>
                  </a:cubicBezTo>
                  <a:cubicBezTo>
                    <a:pt x="11830" y="5916"/>
                    <a:pt x="11880" y="5916"/>
                    <a:pt x="11956" y="5941"/>
                  </a:cubicBezTo>
                  <a:cubicBezTo>
                    <a:pt x="12006" y="5941"/>
                    <a:pt x="12056" y="5941"/>
                    <a:pt x="12131" y="5966"/>
                  </a:cubicBezTo>
                  <a:cubicBezTo>
                    <a:pt x="12131" y="6116"/>
                    <a:pt x="12156" y="6292"/>
                    <a:pt x="12231" y="6467"/>
                  </a:cubicBezTo>
                  <a:cubicBezTo>
                    <a:pt x="11956" y="6592"/>
                    <a:pt x="11705" y="6843"/>
                    <a:pt x="11630" y="7169"/>
                  </a:cubicBezTo>
                  <a:cubicBezTo>
                    <a:pt x="11479" y="7620"/>
                    <a:pt x="11655" y="8121"/>
                    <a:pt x="12006" y="8397"/>
                  </a:cubicBezTo>
                  <a:cubicBezTo>
                    <a:pt x="12006" y="8422"/>
                    <a:pt x="11981" y="8447"/>
                    <a:pt x="11981" y="8472"/>
                  </a:cubicBezTo>
                  <a:cubicBezTo>
                    <a:pt x="11755" y="9224"/>
                    <a:pt x="12181" y="10001"/>
                    <a:pt x="12908" y="10227"/>
                  </a:cubicBezTo>
                  <a:cubicBezTo>
                    <a:pt x="13045" y="10268"/>
                    <a:pt x="13183" y="10287"/>
                    <a:pt x="13320" y="10287"/>
                  </a:cubicBezTo>
                  <a:cubicBezTo>
                    <a:pt x="13933" y="10287"/>
                    <a:pt x="14503" y="9894"/>
                    <a:pt x="14687" y="9299"/>
                  </a:cubicBezTo>
                  <a:cubicBezTo>
                    <a:pt x="14838" y="8748"/>
                    <a:pt x="14662" y="8171"/>
                    <a:pt x="14236" y="7821"/>
                  </a:cubicBezTo>
                  <a:cubicBezTo>
                    <a:pt x="14537" y="7795"/>
                    <a:pt x="14813" y="7670"/>
                    <a:pt x="15038" y="7470"/>
                  </a:cubicBezTo>
                  <a:cubicBezTo>
                    <a:pt x="15439" y="7119"/>
                    <a:pt x="15590" y="6592"/>
                    <a:pt x="15489" y="6116"/>
                  </a:cubicBezTo>
                  <a:cubicBezTo>
                    <a:pt x="15715" y="6041"/>
                    <a:pt x="15915" y="5866"/>
                    <a:pt x="15991" y="5615"/>
                  </a:cubicBezTo>
                  <a:cubicBezTo>
                    <a:pt x="15991" y="5590"/>
                    <a:pt x="15991" y="5540"/>
                    <a:pt x="16016" y="5490"/>
                  </a:cubicBezTo>
                  <a:cubicBezTo>
                    <a:pt x="16266" y="5490"/>
                    <a:pt x="16517" y="5389"/>
                    <a:pt x="16743" y="5239"/>
                  </a:cubicBezTo>
                  <a:lnTo>
                    <a:pt x="16743" y="1705"/>
                  </a:lnTo>
                  <a:cubicBezTo>
                    <a:pt x="16743" y="978"/>
                    <a:pt x="16266" y="352"/>
                    <a:pt x="15640" y="101"/>
                  </a:cubicBezTo>
                  <a:cubicBezTo>
                    <a:pt x="15439" y="26"/>
                    <a:pt x="15239" y="1"/>
                    <a:pt x="15013" y="1"/>
                  </a:cubicBezTo>
                  <a:close/>
                </a:path>
              </a:pathLst>
            </a:custGeom>
            <a:solidFill>
              <a:srgbClr val="c2d59b"/>
            </a:solidFill>
            <a:ln w="0">
              <a:noFill/>
            </a:ln>
          </p:spPr>
          <p:style>
            <a:lnRef idx="0"/>
            <a:fillRef idx="0"/>
            <a:effectRef idx="0"/>
            <a:fontRef idx="minor"/>
          </p:style>
        </p:sp>
        <p:sp>
          <p:nvSpPr>
            <p:cNvPr id="318" name="Google Shape;290;p5"/>
            <p:cNvSpPr/>
            <p:nvPr/>
          </p:nvSpPr>
          <p:spPr>
            <a:xfrm>
              <a:off x="9088560" y="4300560"/>
              <a:ext cx="2220480" cy="880200"/>
            </a:xfrm>
            <a:custGeom>
              <a:avLst/>
              <a:gdLst/>
              <a:ahLst/>
              <a:rect l="l" t="t" r="r" b="b"/>
              <a:pathLst>
                <a:path w="19475" h="10288">
                  <a:moveTo>
                    <a:pt x="1" y="1"/>
                  </a:moveTo>
                  <a:cubicBezTo>
                    <a:pt x="402" y="602"/>
                    <a:pt x="1004" y="1079"/>
                    <a:pt x="1755" y="1304"/>
                  </a:cubicBezTo>
                  <a:cubicBezTo>
                    <a:pt x="2063" y="1400"/>
                    <a:pt x="2374" y="1445"/>
                    <a:pt x="2680" y="1445"/>
                  </a:cubicBezTo>
                  <a:cubicBezTo>
                    <a:pt x="3173" y="1445"/>
                    <a:pt x="3654" y="1330"/>
                    <a:pt x="4086" y="1129"/>
                  </a:cubicBezTo>
                  <a:cubicBezTo>
                    <a:pt x="4412" y="1455"/>
                    <a:pt x="4838" y="1680"/>
                    <a:pt x="5289" y="1831"/>
                  </a:cubicBezTo>
                  <a:cubicBezTo>
                    <a:pt x="5490" y="1881"/>
                    <a:pt x="5690" y="1931"/>
                    <a:pt x="5891" y="1956"/>
                  </a:cubicBezTo>
                  <a:cubicBezTo>
                    <a:pt x="5891" y="1956"/>
                    <a:pt x="5891" y="1981"/>
                    <a:pt x="5891" y="2006"/>
                  </a:cubicBezTo>
                  <a:cubicBezTo>
                    <a:pt x="5816" y="2257"/>
                    <a:pt x="5765" y="2507"/>
                    <a:pt x="5740" y="2758"/>
                  </a:cubicBezTo>
                  <a:cubicBezTo>
                    <a:pt x="5676" y="2741"/>
                    <a:pt x="5611" y="2732"/>
                    <a:pt x="5546" y="2732"/>
                  </a:cubicBezTo>
                  <a:cubicBezTo>
                    <a:pt x="5235" y="2732"/>
                    <a:pt x="4942" y="2927"/>
                    <a:pt x="4838" y="3259"/>
                  </a:cubicBezTo>
                  <a:cubicBezTo>
                    <a:pt x="4713" y="3635"/>
                    <a:pt x="4938" y="4061"/>
                    <a:pt x="5314" y="4161"/>
                  </a:cubicBezTo>
                  <a:cubicBezTo>
                    <a:pt x="5389" y="4186"/>
                    <a:pt x="5465" y="4198"/>
                    <a:pt x="5538" y="4198"/>
                  </a:cubicBezTo>
                  <a:cubicBezTo>
                    <a:pt x="5685" y="4198"/>
                    <a:pt x="5824" y="4153"/>
                    <a:pt x="5941" y="4086"/>
                  </a:cubicBezTo>
                  <a:cubicBezTo>
                    <a:pt x="6016" y="4312"/>
                    <a:pt x="6141" y="4512"/>
                    <a:pt x="6267" y="4713"/>
                  </a:cubicBezTo>
                  <a:cubicBezTo>
                    <a:pt x="6442" y="4988"/>
                    <a:pt x="6618" y="5214"/>
                    <a:pt x="6868" y="5414"/>
                  </a:cubicBezTo>
                  <a:cubicBezTo>
                    <a:pt x="7194" y="5715"/>
                    <a:pt x="7595" y="5941"/>
                    <a:pt x="8071" y="6091"/>
                  </a:cubicBezTo>
                  <a:cubicBezTo>
                    <a:pt x="8384" y="6177"/>
                    <a:pt x="8705" y="6222"/>
                    <a:pt x="9021" y="6222"/>
                  </a:cubicBezTo>
                  <a:cubicBezTo>
                    <a:pt x="9261" y="6222"/>
                    <a:pt x="9498" y="6195"/>
                    <a:pt x="9725" y="6141"/>
                  </a:cubicBezTo>
                  <a:cubicBezTo>
                    <a:pt x="10176" y="6041"/>
                    <a:pt x="10577" y="5866"/>
                    <a:pt x="10928" y="5615"/>
                  </a:cubicBezTo>
                  <a:cubicBezTo>
                    <a:pt x="10978" y="5565"/>
                    <a:pt x="11029" y="5540"/>
                    <a:pt x="11079" y="5490"/>
                  </a:cubicBezTo>
                  <a:cubicBezTo>
                    <a:pt x="11254" y="5665"/>
                    <a:pt x="11480" y="5815"/>
                    <a:pt x="11755" y="5891"/>
                  </a:cubicBezTo>
                  <a:cubicBezTo>
                    <a:pt x="11881" y="5916"/>
                    <a:pt x="12006" y="5941"/>
                    <a:pt x="12131" y="5966"/>
                  </a:cubicBezTo>
                  <a:cubicBezTo>
                    <a:pt x="12131" y="6016"/>
                    <a:pt x="12131" y="6091"/>
                    <a:pt x="12131" y="6141"/>
                  </a:cubicBezTo>
                  <a:cubicBezTo>
                    <a:pt x="12156" y="6242"/>
                    <a:pt x="12182" y="6367"/>
                    <a:pt x="12232" y="6467"/>
                  </a:cubicBezTo>
                  <a:cubicBezTo>
                    <a:pt x="11931" y="6592"/>
                    <a:pt x="11705" y="6843"/>
                    <a:pt x="11605" y="7169"/>
                  </a:cubicBezTo>
                  <a:cubicBezTo>
                    <a:pt x="11480" y="7620"/>
                    <a:pt x="11655" y="8121"/>
                    <a:pt x="12006" y="8397"/>
                  </a:cubicBezTo>
                  <a:cubicBezTo>
                    <a:pt x="12006" y="8422"/>
                    <a:pt x="11981" y="8447"/>
                    <a:pt x="11981" y="8472"/>
                  </a:cubicBezTo>
                  <a:cubicBezTo>
                    <a:pt x="11755" y="9224"/>
                    <a:pt x="12182" y="10001"/>
                    <a:pt x="12908" y="10227"/>
                  </a:cubicBezTo>
                  <a:cubicBezTo>
                    <a:pt x="13045" y="10268"/>
                    <a:pt x="13183" y="10287"/>
                    <a:pt x="13318" y="10287"/>
                  </a:cubicBezTo>
                  <a:cubicBezTo>
                    <a:pt x="13925" y="10287"/>
                    <a:pt x="14478" y="9894"/>
                    <a:pt x="14663" y="9299"/>
                  </a:cubicBezTo>
                  <a:cubicBezTo>
                    <a:pt x="14863" y="8648"/>
                    <a:pt x="14588" y="7971"/>
                    <a:pt x="14011" y="7670"/>
                  </a:cubicBezTo>
                  <a:cubicBezTo>
                    <a:pt x="14287" y="7595"/>
                    <a:pt x="14537" y="7470"/>
                    <a:pt x="14738" y="7269"/>
                  </a:cubicBezTo>
                  <a:cubicBezTo>
                    <a:pt x="15039" y="6968"/>
                    <a:pt x="15189" y="6542"/>
                    <a:pt x="15139" y="6116"/>
                  </a:cubicBezTo>
                  <a:lnTo>
                    <a:pt x="15139" y="6116"/>
                  </a:lnTo>
                  <a:cubicBezTo>
                    <a:pt x="15186" y="6127"/>
                    <a:pt x="15234" y="6132"/>
                    <a:pt x="15283" y="6132"/>
                  </a:cubicBezTo>
                  <a:cubicBezTo>
                    <a:pt x="15466" y="6132"/>
                    <a:pt x="15652" y="6060"/>
                    <a:pt x="15791" y="5941"/>
                  </a:cubicBezTo>
                  <a:cubicBezTo>
                    <a:pt x="15866" y="5841"/>
                    <a:pt x="15941" y="5740"/>
                    <a:pt x="15991" y="5615"/>
                  </a:cubicBezTo>
                  <a:cubicBezTo>
                    <a:pt x="16041" y="5440"/>
                    <a:pt x="16016" y="5264"/>
                    <a:pt x="15941" y="5114"/>
                  </a:cubicBezTo>
                  <a:cubicBezTo>
                    <a:pt x="16116" y="5064"/>
                    <a:pt x="16267" y="4938"/>
                    <a:pt x="16392" y="4813"/>
                  </a:cubicBezTo>
                  <a:cubicBezTo>
                    <a:pt x="16467" y="4763"/>
                    <a:pt x="16517" y="4688"/>
                    <a:pt x="16568" y="4612"/>
                  </a:cubicBezTo>
                  <a:cubicBezTo>
                    <a:pt x="16568" y="4638"/>
                    <a:pt x="16568" y="4638"/>
                    <a:pt x="16568" y="4638"/>
                  </a:cubicBezTo>
                  <a:cubicBezTo>
                    <a:pt x="16718" y="4788"/>
                    <a:pt x="16906" y="4863"/>
                    <a:pt x="17094" y="4863"/>
                  </a:cubicBezTo>
                  <a:cubicBezTo>
                    <a:pt x="17282" y="4863"/>
                    <a:pt x="17470" y="4788"/>
                    <a:pt x="17620" y="4638"/>
                  </a:cubicBezTo>
                  <a:cubicBezTo>
                    <a:pt x="17720" y="4512"/>
                    <a:pt x="17796" y="4387"/>
                    <a:pt x="17821" y="4237"/>
                  </a:cubicBezTo>
                  <a:cubicBezTo>
                    <a:pt x="18046" y="4061"/>
                    <a:pt x="18222" y="3810"/>
                    <a:pt x="18322" y="3510"/>
                  </a:cubicBezTo>
                  <a:cubicBezTo>
                    <a:pt x="18522" y="2883"/>
                    <a:pt x="18247" y="2232"/>
                    <a:pt x="17720" y="1906"/>
                  </a:cubicBezTo>
                  <a:cubicBezTo>
                    <a:pt x="17796" y="1881"/>
                    <a:pt x="17871" y="1831"/>
                    <a:pt x="17946" y="1780"/>
                  </a:cubicBezTo>
                  <a:cubicBezTo>
                    <a:pt x="18096" y="1730"/>
                    <a:pt x="18247" y="1630"/>
                    <a:pt x="18397" y="1480"/>
                  </a:cubicBezTo>
                  <a:cubicBezTo>
                    <a:pt x="18447" y="1430"/>
                    <a:pt x="18497" y="1379"/>
                    <a:pt x="18522" y="1329"/>
                  </a:cubicBezTo>
                  <a:cubicBezTo>
                    <a:pt x="18798" y="1028"/>
                    <a:pt x="18974" y="703"/>
                    <a:pt x="19074" y="352"/>
                  </a:cubicBezTo>
                  <a:cubicBezTo>
                    <a:pt x="19224" y="302"/>
                    <a:pt x="19375" y="226"/>
                    <a:pt x="19475" y="101"/>
                  </a:cubicBezTo>
                  <a:cubicBezTo>
                    <a:pt x="19274" y="26"/>
                    <a:pt x="19074" y="1"/>
                    <a:pt x="18848" y="1"/>
                  </a:cubicBezTo>
                  <a:close/>
                </a:path>
              </a:pathLst>
            </a:custGeom>
            <a:solidFill>
              <a:srgbClr val="c2d59b"/>
            </a:solidFill>
            <a:ln w="0">
              <a:noFill/>
            </a:ln>
          </p:spPr>
          <p:style>
            <a:lnRef idx="0"/>
            <a:fillRef idx="0"/>
            <a:effectRef idx="0"/>
            <a:fontRef idx="minor"/>
          </p:style>
        </p:sp>
        <p:sp>
          <p:nvSpPr>
            <p:cNvPr id="319" name="Google Shape;291;p5"/>
            <p:cNvSpPr/>
            <p:nvPr/>
          </p:nvSpPr>
          <p:spPr>
            <a:xfrm>
              <a:off x="8811360" y="4298760"/>
              <a:ext cx="1608840" cy="871560"/>
            </a:xfrm>
            <a:custGeom>
              <a:avLst/>
              <a:gdLst/>
              <a:ahLst/>
              <a:rect l="l" t="t" r="r" b="b"/>
              <a:pathLst>
                <a:path w="14112" h="10186">
                  <a:moveTo>
                    <a:pt x="1429" y="1"/>
                  </a:moveTo>
                  <a:cubicBezTo>
                    <a:pt x="1354" y="277"/>
                    <a:pt x="1304" y="577"/>
                    <a:pt x="1279" y="853"/>
                  </a:cubicBezTo>
                  <a:cubicBezTo>
                    <a:pt x="1191" y="825"/>
                    <a:pt x="1101" y="812"/>
                    <a:pt x="1014" y="812"/>
                  </a:cubicBezTo>
                  <a:cubicBezTo>
                    <a:pt x="629" y="812"/>
                    <a:pt x="274" y="1067"/>
                    <a:pt x="151" y="1455"/>
                  </a:cubicBezTo>
                  <a:cubicBezTo>
                    <a:pt x="1" y="1931"/>
                    <a:pt x="277" y="2457"/>
                    <a:pt x="753" y="2607"/>
                  </a:cubicBezTo>
                  <a:cubicBezTo>
                    <a:pt x="838" y="2631"/>
                    <a:pt x="923" y="2642"/>
                    <a:pt x="1007" y="2642"/>
                  </a:cubicBezTo>
                  <a:cubicBezTo>
                    <a:pt x="1194" y="2642"/>
                    <a:pt x="1374" y="2586"/>
                    <a:pt x="1530" y="2482"/>
                  </a:cubicBezTo>
                  <a:cubicBezTo>
                    <a:pt x="1956" y="3635"/>
                    <a:pt x="2883" y="4587"/>
                    <a:pt x="4161" y="4963"/>
                  </a:cubicBezTo>
                  <a:cubicBezTo>
                    <a:pt x="4555" y="5082"/>
                    <a:pt x="4956" y="5140"/>
                    <a:pt x="5351" y="5140"/>
                  </a:cubicBezTo>
                  <a:cubicBezTo>
                    <a:pt x="6287" y="5140"/>
                    <a:pt x="7191" y="4818"/>
                    <a:pt x="7896" y="4237"/>
                  </a:cubicBezTo>
                  <a:cubicBezTo>
                    <a:pt x="8121" y="4462"/>
                    <a:pt x="8397" y="4612"/>
                    <a:pt x="8723" y="4713"/>
                  </a:cubicBezTo>
                  <a:cubicBezTo>
                    <a:pt x="8723" y="4738"/>
                    <a:pt x="8723" y="4738"/>
                    <a:pt x="8723" y="4738"/>
                  </a:cubicBezTo>
                  <a:cubicBezTo>
                    <a:pt x="8898" y="4763"/>
                    <a:pt x="9049" y="4788"/>
                    <a:pt x="9199" y="4813"/>
                  </a:cubicBezTo>
                  <a:cubicBezTo>
                    <a:pt x="9199" y="5013"/>
                    <a:pt x="9249" y="5214"/>
                    <a:pt x="9324" y="5414"/>
                  </a:cubicBezTo>
                  <a:cubicBezTo>
                    <a:pt x="9324" y="5414"/>
                    <a:pt x="9324" y="5414"/>
                    <a:pt x="9324" y="5440"/>
                  </a:cubicBezTo>
                  <a:cubicBezTo>
                    <a:pt x="8973" y="5590"/>
                    <a:pt x="8698" y="5891"/>
                    <a:pt x="8572" y="6317"/>
                  </a:cubicBezTo>
                  <a:cubicBezTo>
                    <a:pt x="8397" y="6893"/>
                    <a:pt x="8597" y="7495"/>
                    <a:pt x="9049" y="7846"/>
                  </a:cubicBezTo>
                  <a:cubicBezTo>
                    <a:pt x="9023" y="7871"/>
                    <a:pt x="9023" y="7896"/>
                    <a:pt x="9023" y="7921"/>
                  </a:cubicBezTo>
                  <a:cubicBezTo>
                    <a:pt x="8723" y="8848"/>
                    <a:pt x="9249" y="9826"/>
                    <a:pt x="10176" y="10101"/>
                  </a:cubicBezTo>
                  <a:cubicBezTo>
                    <a:pt x="10354" y="10159"/>
                    <a:pt x="10533" y="10186"/>
                    <a:pt x="10709" y="10186"/>
                  </a:cubicBezTo>
                  <a:cubicBezTo>
                    <a:pt x="11452" y="10186"/>
                    <a:pt x="12134" y="9698"/>
                    <a:pt x="12357" y="8948"/>
                  </a:cubicBezTo>
                  <a:cubicBezTo>
                    <a:pt x="12607" y="8071"/>
                    <a:pt x="12181" y="7169"/>
                    <a:pt x="11354" y="6818"/>
                  </a:cubicBezTo>
                  <a:cubicBezTo>
                    <a:pt x="11354" y="6743"/>
                    <a:pt x="11354" y="6643"/>
                    <a:pt x="11354" y="6542"/>
                  </a:cubicBezTo>
                  <a:cubicBezTo>
                    <a:pt x="11655" y="6492"/>
                    <a:pt x="11956" y="6342"/>
                    <a:pt x="12181" y="6141"/>
                  </a:cubicBezTo>
                  <a:cubicBezTo>
                    <a:pt x="12457" y="5916"/>
                    <a:pt x="12658" y="5640"/>
                    <a:pt x="12758" y="5289"/>
                  </a:cubicBezTo>
                  <a:cubicBezTo>
                    <a:pt x="12783" y="5214"/>
                    <a:pt x="12783" y="5139"/>
                    <a:pt x="12808" y="5064"/>
                  </a:cubicBezTo>
                  <a:cubicBezTo>
                    <a:pt x="12808" y="5039"/>
                    <a:pt x="12808" y="5013"/>
                    <a:pt x="12808" y="4988"/>
                  </a:cubicBezTo>
                  <a:lnTo>
                    <a:pt x="12833" y="4988"/>
                  </a:lnTo>
                  <a:cubicBezTo>
                    <a:pt x="12926" y="5016"/>
                    <a:pt x="13019" y="5030"/>
                    <a:pt x="13110" y="5030"/>
                  </a:cubicBezTo>
                  <a:cubicBezTo>
                    <a:pt x="13508" y="5030"/>
                    <a:pt x="13863" y="4775"/>
                    <a:pt x="13986" y="4387"/>
                  </a:cubicBezTo>
                  <a:cubicBezTo>
                    <a:pt x="14111" y="3911"/>
                    <a:pt x="13861" y="3409"/>
                    <a:pt x="13384" y="3259"/>
                  </a:cubicBezTo>
                  <a:cubicBezTo>
                    <a:pt x="13293" y="3229"/>
                    <a:pt x="13200" y="3214"/>
                    <a:pt x="13108" y="3214"/>
                  </a:cubicBezTo>
                  <a:cubicBezTo>
                    <a:pt x="12824" y="3214"/>
                    <a:pt x="12553" y="3351"/>
                    <a:pt x="12382" y="3560"/>
                  </a:cubicBezTo>
                  <a:cubicBezTo>
                    <a:pt x="12181" y="3309"/>
                    <a:pt x="11881" y="3134"/>
                    <a:pt x="11530" y="3008"/>
                  </a:cubicBezTo>
                  <a:cubicBezTo>
                    <a:pt x="11455" y="2983"/>
                    <a:pt x="11379" y="2983"/>
                    <a:pt x="11304" y="2958"/>
                  </a:cubicBezTo>
                  <a:lnTo>
                    <a:pt x="11254" y="2958"/>
                  </a:lnTo>
                  <a:cubicBezTo>
                    <a:pt x="11279" y="2708"/>
                    <a:pt x="11254" y="2482"/>
                    <a:pt x="11179" y="2257"/>
                  </a:cubicBezTo>
                  <a:cubicBezTo>
                    <a:pt x="11429" y="2181"/>
                    <a:pt x="11680" y="2056"/>
                    <a:pt x="11906" y="1906"/>
                  </a:cubicBezTo>
                  <a:cubicBezTo>
                    <a:pt x="12407" y="1530"/>
                    <a:pt x="12833" y="1003"/>
                    <a:pt x="13033" y="352"/>
                  </a:cubicBezTo>
                  <a:cubicBezTo>
                    <a:pt x="13059" y="226"/>
                    <a:pt x="13084" y="101"/>
                    <a:pt x="13109" y="1"/>
                  </a:cubicBezTo>
                  <a:close/>
                </a:path>
              </a:pathLst>
            </a:custGeom>
            <a:solidFill>
              <a:srgbClr val="c2d59b"/>
            </a:solidFill>
            <a:ln w="0">
              <a:noFill/>
            </a:ln>
          </p:spPr>
          <p:style>
            <a:lnRef idx="0"/>
            <a:fillRef idx="0"/>
            <a:effectRef idx="0"/>
            <a:fontRef idx="minor"/>
          </p:style>
        </p:sp>
        <p:sp>
          <p:nvSpPr>
            <p:cNvPr id="320" name="Google Shape;292;p5"/>
            <p:cNvSpPr/>
            <p:nvPr/>
          </p:nvSpPr>
          <p:spPr>
            <a:xfrm>
              <a:off x="9645840" y="5118120"/>
              <a:ext cx="748440" cy="617760"/>
            </a:xfrm>
            <a:custGeom>
              <a:avLst/>
              <a:gdLst/>
              <a:ahLst/>
              <a:rect l="l" t="t" r="r" b="b"/>
              <a:pathLst>
                <a:path w="6567" h="7219">
                  <a:moveTo>
                    <a:pt x="3233" y="1"/>
                  </a:moveTo>
                  <a:lnTo>
                    <a:pt x="3233" y="26"/>
                  </a:lnTo>
                  <a:lnTo>
                    <a:pt x="1053" y="327"/>
                  </a:lnTo>
                  <a:cubicBezTo>
                    <a:pt x="1053" y="327"/>
                    <a:pt x="1053" y="477"/>
                    <a:pt x="1053" y="753"/>
                  </a:cubicBezTo>
                  <a:cubicBezTo>
                    <a:pt x="1003" y="1881"/>
                    <a:pt x="827" y="5139"/>
                    <a:pt x="0" y="7219"/>
                  </a:cubicBezTo>
                  <a:lnTo>
                    <a:pt x="6567" y="7219"/>
                  </a:lnTo>
                  <a:cubicBezTo>
                    <a:pt x="5740" y="5139"/>
                    <a:pt x="5564" y="1881"/>
                    <a:pt x="5514" y="753"/>
                  </a:cubicBezTo>
                  <a:cubicBezTo>
                    <a:pt x="5514" y="477"/>
                    <a:pt x="5514" y="327"/>
                    <a:pt x="5514" y="327"/>
                  </a:cubicBezTo>
                  <a:lnTo>
                    <a:pt x="3334" y="26"/>
                  </a:lnTo>
                  <a:lnTo>
                    <a:pt x="3334" y="1"/>
                  </a:lnTo>
                  <a:close/>
                </a:path>
              </a:pathLst>
            </a:custGeom>
            <a:solidFill>
              <a:srgbClr val="c2d59b"/>
            </a:solidFill>
            <a:ln w="0">
              <a:noFill/>
            </a:ln>
          </p:spPr>
          <p:style>
            <a:lnRef idx="0"/>
            <a:fillRef idx="0"/>
            <a:effectRef idx="0"/>
            <a:fontRef idx="minor"/>
          </p:style>
        </p:sp>
        <p:sp>
          <p:nvSpPr>
            <p:cNvPr id="321" name="Google Shape;293;p5"/>
            <p:cNvSpPr/>
            <p:nvPr/>
          </p:nvSpPr>
          <p:spPr>
            <a:xfrm>
              <a:off x="9731520" y="5055840"/>
              <a:ext cx="577080" cy="126360"/>
            </a:xfrm>
            <a:custGeom>
              <a:avLst/>
              <a:gdLst/>
              <a:ahLst/>
              <a:rect l="l" t="t" r="r" b="b"/>
              <a:pathLst>
                <a:path w="5063" h="1479">
                  <a:moveTo>
                    <a:pt x="0" y="0"/>
                  </a:moveTo>
                  <a:lnTo>
                    <a:pt x="0" y="1479"/>
                  </a:lnTo>
                  <a:lnTo>
                    <a:pt x="5063" y="1479"/>
                  </a:lnTo>
                  <a:lnTo>
                    <a:pt x="5063" y="0"/>
                  </a:lnTo>
                  <a:close/>
                </a:path>
              </a:pathLst>
            </a:custGeom>
            <a:solidFill>
              <a:srgbClr val="c2d59b"/>
            </a:solidFill>
            <a:ln w="0">
              <a:noFill/>
            </a:ln>
          </p:spPr>
          <p:style>
            <a:lnRef idx="0"/>
            <a:fillRef idx="0"/>
            <a:effectRef idx="0"/>
            <a:fontRef idx="minor"/>
          </p:style>
        </p:sp>
        <p:sp>
          <p:nvSpPr>
            <p:cNvPr id="322" name="Google Shape;294;p5"/>
            <p:cNvSpPr/>
            <p:nvPr/>
          </p:nvSpPr>
          <p:spPr>
            <a:xfrm>
              <a:off x="9888840" y="5356080"/>
              <a:ext cx="262800" cy="199440"/>
            </a:xfrm>
            <a:custGeom>
              <a:avLst/>
              <a:gdLst/>
              <a:ahLst/>
              <a:rect l="l" t="t" r="r" b="b"/>
              <a:pathLst>
                <a:path w="2307" h="2332">
                  <a:moveTo>
                    <a:pt x="1153" y="1"/>
                  </a:moveTo>
                  <a:cubicBezTo>
                    <a:pt x="502" y="1"/>
                    <a:pt x="1" y="527"/>
                    <a:pt x="1" y="1154"/>
                  </a:cubicBezTo>
                  <a:cubicBezTo>
                    <a:pt x="1" y="1805"/>
                    <a:pt x="502" y="2332"/>
                    <a:pt x="1153" y="2332"/>
                  </a:cubicBezTo>
                  <a:cubicBezTo>
                    <a:pt x="1780" y="2332"/>
                    <a:pt x="2306" y="1805"/>
                    <a:pt x="2306" y="1154"/>
                  </a:cubicBezTo>
                  <a:cubicBezTo>
                    <a:pt x="2306" y="527"/>
                    <a:pt x="1780" y="1"/>
                    <a:pt x="1153" y="1"/>
                  </a:cubicBezTo>
                  <a:close/>
                </a:path>
              </a:pathLst>
            </a:custGeom>
            <a:solidFill>
              <a:srgbClr val="c2d59b"/>
            </a:solidFill>
            <a:ln w="0">
              <a:noFill/>
            </a:ln>
          </p:spPr>
          <p:style>
            <a:lnRef idx="0"/>
            <a:fillRef idx="0"/>
            <a:effectRef idx="0"/>
            <a:fontRef idx="minor"/>
          </p:style>
        </p:sp>
        <p:sp>
          <p:nvSpPr>
            <p:cNvPr id="323" name="Google Shape;295;p5"/>
            <p:cNvSpPr/>
            <p:nvPr/>
          </p:nvSpPr>
          <p:spPr>
            <a:xfrm>
              <a:off x="10037520" y="5450760"/>
              <a:ext cx="102600" cy="77040"/>
            </a:xfrm>
            <a:custGeom>
              <a:avLst/>
              <a:gdLst/>
              <a:ahLst/>
              <a:rect l="l" t="t" r="r" b="b"/>
              <a:pathLst>
                <a:path w="904" h="903">
                  <a:moveTo>
                    <a:pt x="226" y="1"/>
                  </a:moveTo>
                  <a:cubicBezTo>
                    <a:pt x="226" y="26"/>
                    <a:pt x="251" y="51"/>
                    <a:pt x="251" y="51"/>
                  </a:cubicBezTo>
                  <a:cubicBezTo>
                    <a:pt x="251" y="226"/>
                    <a:pt x="126" y="377"/>
                    <a:pt x="1" y="427"/>
                  </a:cubicBezTo>
                  <a:lnTo>
                    <a:pt x="477" y="903"/>
                  </a:lnTo>
                  <a:cubicBezTo>
                    <a:pt x="703" y="727"/>
                    <a:pt x="853" y="477"/>
                    <a:pt x="903" y="176"/>
                  </a:cubicBezTo>
                  <a:lnTo>
                    <a:pt x="226" y="1"/>
                  </a:lnTo>
                  <a:close/>
                </a:path>
              </a:pathLst>
            </a:custGeom>
            <a:solidFill>
              <a:srgbClr val="c2d59b"/>
            </a:solidFill>
            <a:ln w="0">
              <a:noFill/>
            </a:ln>
          </p:spPr>
          <p:style>
            <a:lnRef idx="0"/>
            <a:fillRef idx="0"/>
            <a:effectRef idx="0"/>
            <a:fontRef idx="minor"/>
          </p:style>
        </p:sp>
        <p:sp>
          <p:nvSpPr>
            <p:cNvPr id="324" name="Google Shape;296;p5"/>
            <p:cNvSpPr/>
            <p:nvPr/>
          </p:nvSpPr>
          <p:spPr>
            <a:xfrm>
              <a:off x="9900000" y="5450760"/>
              <a:ext cx="105480" cy="79200"/>
            </a:xfrm>
            <a:custGeom>
              <a:avLst/>
              <a:gdLst/>
              <a:ahLst/>
              <a:rect l="l" t="t" r="r" b="b"/>
              <a:pathLst>
                <a:path w="929" h="928">
                  <a:moveTo>
                    <a:pt x="678" y="1"/>
                  </a:moveTo>
                  <a:lnTo>
                    <a:pt x="1" y="176"/>
                  </a:lnTo>
                  <a:cubicBezTo>
                    <a:pt x="51" y="477"/>
                    <a:pt x="201" y="752"/>
                    <a:pt x="452" y="928"/>
                  </a:cubicBezTo>
                  <a:lnTo>
                    <a:pt x="928" y="427"/>
                  </a:lnTo>
                  <a:cubicBezTo>
                    <a:pt x="778" y="377"/>
                    <a:pt x="652" y="226"/>
                    <a:pt x="652" y="51"/>
                  </a:cubicBezTo>
                  <a:cubicBezTo>
                    <a:pt x="652" y="51"/>
                    <a:pt x="652" y="26"/>
                    <a:pt x="678" y="1"/>
                  </a:cubicBezTo>
                  <a:close/>
                </a:path>
              </a:pathLst>
            </a:custGeom>
            <a:solidFill>
              <a:srgbClr val="c2d59b"/>
            </a:solidFill>
            <a:ln w="0">
              <a:noFill/>
            </a:ln>
          </p:spPr>
          <p:style>
            <a:lnRef idx="0"/>
            <a:fillRef idx="0"/>
            <a:effectRef idx="0"/>
            <a:fontRef idx="minor"/>
          </p:style>
        </p:sp>
        <p:sp>
          <p:nvSpPr>
            <p:cNvPr id="325" name="Google Shape;297;p5"/>
            <p:cNvSpPr/>
            <p:nvPr/>
          </p:nvSpPr>
          <p:spPr>
            <a:xfrm>
              <a:off x="9974520" y="5364720"/>
              <a:ext cx="91080" cy="64080"/>
            </a:xfrm>
            <a:custGeom>
              <a:avLst/>
              <a:gdLst/>
              <a:ahLst/>
              <a:rect l="l" t="t" r="r" b="b"/>
              <a:pathLst>
                <a:path w="803" h="752">
                  <a:moveTo>
                    <a:pt x="401" y="0"/>
                  </a:moveTo>
                  <a:cubicBezTo>
                    <a:pt x="251" y="0"/>
                    <a:pt x="126" y="50"/>
                    <a:pt x="0" y="100"/>
                  </a:cubicBezTo>
                  <a:lnTo>
                    <a:pt x="176" y="752"/>
                  </a:lnTo>
                  <a:cubicBezTo>
                    <a:pt x="226" y="702"/>
                    <a:pt x="301" y="677"/>
                    <a:pt x="401" y="677"/>
                  </a:cubicBezTo>
                  <a:cubicBezTo>
                    <a:pt x="477" y="677"/>
                    <a:pt x="577" y="702"/>
                    <a:pt x="627" y="752"/>
                  </a:cubicBezTo>
                  <a:lnTo>
                    <a:pt x="802" y="100"/>
                  </a:lnTo>
                  <a:cubicBezTo>
                    <a:pt x="677" y="50"/>
                    <a:pt x="552" y="0"/>
                    <a:pt x="401" y="0"/>
                  </a:cubicBezTo>
                  <a:close/>
                </a:path>
              </a:pathLst>
            </a:custGeom>
            <a:solidFill>
              <a:srgbClr val="c2d59b"/>
            </a:solidFill>
            <a:ln w="0">
              <a:noFill/>
            </a:ln>
          </p:spPr>
          <p:style>
            <a:lnRef idx="0"/>
            <a:fillRef idx="0"/>
            <a:effectRef idx="0"/>
            <a:fontRef idx="minor"/>
          </p:style>
        </p:sp>
        <p:sp>
          <p:nvSpPr>
            <p:cNvPr id="326" name="Google Shape;298;p5"/>
            <p:cNvSpPr/>
            <p:nvPr/>
          </p:nvSpPr>
          <p:spPr>
            <a:xfrm>
              <a:off x="9986040" y="5429160"/>
              <a:ext cx="68400" cy="53280"/>
            </a:xfrm>
            <a:custGeom>
              <a:avLst/>
              <a:gdLst/>
              <a:ahLst/>
              <a:rect l="l" t="t" r="r" b="b"/>
              <a:pathLst>
                <a:path w="603" h="628">
                  <a:moveTo>
                    <a:pt x="301" y="1"/>
                  </a:moveTo>
                  <a:cubicBezTo>
                    <a:pt x="126" y="1"/>
                    <a:pt x="1" y="151"/>
                    <a:pt x="1" y="302"/>
                  </a:cubicBezTo>
                  <a:cubicBezTo>
                    <a:pt x="1" y="477"/>
                    <a:pt x="126" y="628"/>
                    <a:pt x="301" y="628"/>
                  </a:cubicBezTo>
                  <a:cubicBezTo>
                    <a:pt x="477" y="628"/>
                    <a:pt x="602" y="477"/>
                    <a:pt x="602" y="302"/>
                  </a:cubicBezTo>
                  <a:cubicBezTo>
                    <a:pt x="602" y="151"/>
                    <a:pt x="477" y="1"/>
                    <a:pt x="301" y="1"/>
                  </a:cubicBezTo>
                  <a:close/>
                </a:path>
              </a:pathLst>
            </a:custGeom>
            <a:solidFill>
              <a:srgbClr val="c2d59b"/>
            </a:solidFill>
            <a:ln w="0">
              <a:noFill/>
            </a:ln>
          </p:spPr>
          <p:style>
            <a:lnRef idx="0"/>
            <a:fillRef idx="0"/>
            <a:effectRef idx="0"/>
            <a:fontRef idx="minor"/>
          </p:style>
        </p:sp>
        <p:sp>
          <p:nvSpPr>
            <p:cNvPr id="327" name="Google Shape;299;p5"/>
            <p:cNvSpPr/>
            <p:nvPr/>
          </p:nvSpPr>
          <p:spPr>
            <a:xfrm>
              <a:off x="10397520" y="5178240"/>
              <a:ext cx="414360" cy="557640"/>
            </a:xfrm>
            <a:custGeom>
              <a:avLst/>
              <a:gdLst/>
              <a:ahLst/>
              <a:rect l="l" t="t" r="r" b="b"/>
              <a:pathLst>
                <a:path w="3635" h="6517">
                  <a:moveTo>
                    <a:pt x="1805" y="1"/>
                  </a:moveTo>
                  <a:lnTo>
                    <a:pt x="627" y="276"/>
                  </a:lnTo>
                  <a:cubicBezTo>
                    <a:pt x="627" y="276"/>
                    <a:pt x="627" y="326"/>
                    <a:pt x="627" y="402"/>
                  </a:cubicBezTo>
                  <a:cubicBezTo>
                    <a:pt x="627" y="1053"/>
                    <a:pt x="552" y="4537"/>
                    <a:pt x="1" y="6517"/>
                  </a:cubicBezTo>
                  <a:lnTo>
                    <a:pt x="3635" y="6517"/>
                  </a:lnTo>
                  <a:cubicBezTo>
                    <a:pt x="3083" y="4537"/>
                    <a:pt x="3033" y="1053"/>
                    <a:pt x="3008" y="402"/>
                  </a:cubicBezTo>
                  <a:cubicBezTo>
                    <a:pt x="3008" y="326"/>
                    <a:pt x="3008" y="276"/>
                    <a:pt x="3008" y="276"/>
                  </a:cubicBezTo>
                  <a:lnTo>
                    <a:pt x="1855" y="1"/>
                  </a:lnTo>
                  <a:close/>
                </a:path>
              </a:pathLst>
            </a:custGeom>
            <a:solidFill>
              <a:srgbClr val="c2d59b"/>
            </a:solidFill>
            <a:ln w="0">
              <a:noFill/>
            </a:ln>
          </p:spPr>
          <p:style>
            <a:lnRef idx="0"/>
            <a:fillRef idx="0"/>
            <a:effectRef idx="0"/>
            <a:fontRef idx="minor"/>
          </p:style>
        </p:sp>
        <p:sp>
          <p:nvSpPr>
            <p:cNvPr id="328" name="Google Shape;300;p5"/>
            <p:cNvSpPr/>
            <p:nvPr/>
          </p:nvSpPr>
          <p:spPr>
            <a:xfrm>
              <a:off x="10449000" y="5143680"/>
              <a:ext cx="311400" cy="68400"/>
            </a:xfrm>
            <a:custGeom>
              <a:avLst/>
              <a:gdLst/>
              <a:ahLst/>
              <a:rect l="l" t="t" r="r" b="b"/>
              <a:pathLst>
                <a:path w="2733" h="803">
                  <a:moveTo>
                    <a:pt x="1" y="1"/>
                  </a:moveTo>
                  <a:lnTo>
                    <a:pt x="1" y="803"/>
                  </a:lnTo>
                  <a:lnTo>
                    <a:pt x="2733" y="803"/>
                  </a:lnTo>
                  <a:lnTo>
                    <a:pt x="2733" y="1"/>
                  </a:lnTo>
                  <a:close/>
                </a:path>
              </a:pathLst>
            </a:custGeom>
            <a:solidFill>
              <a:srgbClr val="c2d59b"/>
            </a:solidFill>
            <a:ln w="0">
              <a:noFill/>
            </a:ln>
          </p:spPr>
          <p:style>
            <a:lnRef idx="0"/>
            <a:fillRef idx="0"/>
            <a:effectRef idx="0"/>
            <a:fontRef idx="minor"/>
          </p:style>
        </p:sp>
        <p:sp>
          <p:nvSpPr>
            <p:cNvPr id="329" name="Google Shape;301;p5"/>
            <p:cNvSpPr/>
            <p:nvPr/>
          </p:nvSpPr>
          <p:spPr>
            <a:xfrm>
              <a:off x="10837800" y="5178240"/>
              <a:ext cx="414360" cy="557640"/>
            </a:xfrm>
            <a:custGeom>
              <a:avLst/>
              <a:gdLst/>
              <a:ahLst/>
              <a:rect l="l" t="t" r="r" b="b"/>
              <a:pathLst>
                <a:path w="3635" h="6517">
                  <a:moveTo>
                    <a:pt x="1780" y="1"/>
                  </a:moveTo>
                  <a:lnTo>
                    <a:pt x="627" y="276"/>
                  </a:lnTo>
                  <a:cubicBezTo>
                    <a:pt x="627" y="276"/>
                    <a:pt x="627" y="326"/>
                    <a:pt x="627" y="402"/>
                  </a:cubicBezTo>
                  <a:cubicBezTo>
                    <a:pt x="602" y="1078"/>
                    <a:pt x="552" y="4537"/>
                    <a:pt x="0" y="6517"/>
                  </a:cubicBezTo>
                  <a:lnTo>
                    <a:pt x="3635" y="6517"/>
                  </a:lnTo>
                  <a:cubicBezTo>
                    <a:pt x="3083" y="4537"/>
                    <a:pt x="3033" y="1078"/>
                    <a:pt x="3008" y="402"/>
                  </a:cubicBezTo>
                  <a:cubicBezTo>
                    <a:pt x="3008" y="326"/>
                    <a:pt x="3008" y="276"/>
                    <a:pt x="3008" y="276"/>
                  </a:cubicBezTo>
                  <a:lnTo>
                    <a:pt x="1855" y="1"/>
                  </a:lnTo>
                  <a:close/>
                </a:path>
              </a:pathLst>
            </a:custGeom>
            <a:solidFill>
              <a:srgbClr val="c2d59b"/>
            </a:solidFill>
            <a:ln w="0">
              <a:noFill/>
            </a:ln>
          </p:spPr>
          <p:style>
            <a:lnRef idx="0"/>
            <a:fillRef idx="0"/>
            <a:effectRef idx="0"/>
            <a:fontRef idx="minor"/>
          </p:style>
        </p:sp>
        <p:sp>
          <p:nvSpPr>
            <p:cNvPr id="330" name="Google Shape;302;p5"/>
            <p:cNvSpPr/>
            <p:nvPr/>
          </p:nvSpPr>
          <p:spPr>
            <a:xfrm>
              <a:off x="10888920" y="5143680"/>
              <a:ext cx="311400" cy="68400"/>
            </a:xfrm>
            <a:custGeom>
              <a:avLst/>
              <a:gdLst/>
              <a:ahLst/>
              <a:rect l="l" t="t" r="r" b="b"/>
              <a:pathLst>
                <a:path w="2733" h="803">
                  <a:moveTo>
                    <a:pt x="1" y="1"/>
                  </a:moveTo>
                  <a:lnTo>
                    <a:pt x="1" y="803"/>
                  </a:lnTo>
                  <a:lnTo>
                    <a:pt x="2732" y="803"/>
                  </a:lnTo>
                  <a:lnTo>
                    <a:pt x="2732" y="1"/>
                  </a:lnTo>
                  <a:close/>
                </a:path>
              </a:pathLst>
            </a:custGeom>
            <a:solidFill>
              <a:srgbClr val="c2d59b"/>
            </a:solidFill>
            <a:ln w="0">
              <a:noFill/>
            </a:ln>
          </p:spPr>
          <p:style>
            <a:lnRef idx="0"/>
            <a:fillRef idx="0"/>
            <a:effectRef idx="0"/>
            <a:fontRef idx="minor"/>
          </p:style>
        </p:sp>
      </p:grpSp>
      <p:grpSp>
        <p:nvGrpSpPr>
          <p:cNvPr id="331" name="Google Shape;303;p5"/>
          <p:cNvGrpSpPr/>
          <p:nvPr/>
        </p:nvGrpSpPr>
        <p:grpSpPr>
          <a:xfrm>
            <a:off x="9573120" y="1261080"/>
            <a:ext cx="1815480" cy="840960"/>
            <a:chOff x="9573120" y="1261080"/>
            <a:chExt cx="1815480" cy="840960"/>
          </a:xfrm>
        </p:grpSpPr>
        <p:sp>
          <p:nvSpPr>
            <p:cNvPr id="332" name="Google Shape;304;p5"/>
            <p:cNvSpPr/>
            <p:nvPr/>
          </p:nvSpPr>
          <p:spPr>
            <a:xfrm>
              <a:off x="9573120" y="1261080"/>
              <a:ext cx="1815480" cy="840960"/>
            </a:xfrm>
            <a:custGeom>
              <a:avLst/>
              <a:gdLst/>
              <a:ahLst/>
              <a:rect l="l" t="t" r="r" b="b"/>
              <a:pathLst>
                <a:path w="28297" h="13109">
                  <a:moveTo>
                    <a:pt x="26918" y="1"/>
                  </a:moveTo>
                  <a:cubicBezTo>
                    <a:pt x="25239" y="1"/>
                    <a:pt x="23860" y="1379"/>
                    <a:pt x="23860" y="3084"/>
                  </a:cubicBezTo>
                  <a:cubicBezTo>
                    <a:pt x="23860" y="3760"/>
                    <a:pt x="24086" y="4387"/>
                    <a:pt x="24462" y="4888"/>
                  </a:cubicBezTo>
                  <a:cubicBezTo>
                    <a:pt x="23911" y="4988"/>
                    <a:pt x="23434" y="5239"/>
                    <a:pt x="23033" y="5565"/>
                  </a:cubicBezTo>
                  <a:cubicBezTo>
                    <a:pt x="22256" y="4938"/>
                    <a:pt x="21254" y="4562"/>
                    <a:pt x="20176" y="4562"/>
                  </a:cubicBezTo>
                  <a:cubicBezTo>
                    <a:pt x="19249" y="4562"/>
                    <a:pt x="18372" y="4838"/>
                    <a:pt x="17645" y="5339"/>
                  </a:cubicBezTo>
                  <a:cubicBezTo>
                    <a:pt x="17494" y="5314"/>
                    <a:pt x="17369" y="5314"/>
                    <a:pt x="17219" y="5314"/>
                  </a:cubicBezTo>
                  <a:cubicBezTo>
                    <a:pt x="15239" y="5314"/>
                    <a:pt x="13560" y="6542"/>
                    <a:pt x="12908" y="8297"/>
                  </a:cubicBezTo>
                  <a:lnTo>
                    <a:pt x="12758" y="8297"/>
                  </a:lnTo>
                  <a:cubicBezTo>
                    <a:pt x="12557" y="8297"/>
                    <a:pt x="12382" y="8322"/>
                    <a:pt x="12181" y="8372"/>
                  </a:cubicBezTo>
                  <a:cubicBezTo>
                    <a:pt x="11931" y="7595"/>
                    <a:pt x="11204" y="7044"/>
                    <a:pt x="10352" y="7044"/>
                  </a:cubicBezTo>
                  <a:cubicBezTo>
                    <a:pt x="9625" y="7044"/>
                    <a:pt x="9023" y="7420"/>
                    <a:pt x="8672" y="7971"/>
                  </a:cubicBezTo>
                  <a:cubicBezTo>
                    <a:pt x="7269" y="7996"/>
                    <a:pt x="6091" y="8923"/>
                    <a:pt x="5740" y="10227"/>
                  </a:cubicBezTo>
                  <a:cubicBezTo>
                    <a:pt x="5464" y="9450"/>
                    <a:pt x="4738" y="8923"/>
                    <a:pt x="3885" y="8923"/>
                  </a:cubicBezTo>
                  <a:cubicBezTo>
                    <a:pt x="2808" y="8923"/>
                    <a:pt x="1956" y="9800"/>
                    <a:pt x="1956" y="10878"/>
                  </a:cubicBezTo>
                  <a:cubicBezTo>
                    <a:pt x="878" y="10878"/>
                    <a:pt x="1" y="11755"/>
                    <a:pt x="1" y="12833"/>
                  </a:cubicBezTo>
                  <a:cubicBezTo>
                    <a:pt x="1" y="12933"/>
                    <a:pt x="1" y="13034"/>
                    <a:pt x="26" y="13109"/>
                  </a:cubicBezTo>
                  <a:lnTo>
                    <a:pt x="26567" y="13109"/>
                  </a:lnTo>
                  <a:cubicBezTo>
                    <a:pt x="27520" y="13109"/>
                    <a:pt x="28297" y="12357"/>
                    <a:pt x="28297" y="11405"/>
                  </a:cubicBezTo>
                  <a:lnTo>
                    <a:pt x="28297" y="327"/>
                  </a:lnTo>
                  <a:cubicBezTo>
                    <a:pt x="27870" y="126"/>
                    <a:pt x="27419" y="1"/>
                    <a:pt x="26918" y="1"/>
                  </a:cubicBezTo>
                  <a:close/>
                </a:path>
              </a:pathLst>
            </a:custGeom>
            <a:solidFill>
              <a:schemeClr val="lt2"/>
            </a:solidFill>
            <a:ln w="0">
              <a:noFill/>
            </a:ln>
          </p:spPr>
          <p:style>
            <a:lnRef idx="0"/>
            <a:fillRef idx="0"/>
            <a:effectRef idx="0"/>
            <a:fontRef idx="minor"/>
          </p:style>
        </p:sp>
        <p:sp>
          <p:nvSpPr>
            <p:cNvPr id="333" name="Google Shape;305;p5"/>
            <p:cNvSpPr/>
            <p:nvPr/>
          </p:nvSpPr>
          <p:spPr>
            <a:xfrm>
              <a:off x="10274040" y="1450800"/>
              <a:ext cx="1038600" cy="499680"/>
            </a:xfrm>
            <a:custGeom>
              <a:avLst/>
              <a:gdLst/>
              <a:ahLst/>
              <a:rect l="l" t="t" r="r" b="b"/>
              <a:pathLst>
                <a:path w="16191" h="7795">
                  <a:moveTo>
                    <a:pt x="2155" y="0"/>
                  </a:moveTo>
                  <a:cubicBezTo>
                    <a:pt x="977" y="0"/>
                    <a:pt x="0" y="953"/>
                    <a:pt x="0" y="2156"/>
                  </a:cubicBezTo>
                  <a:lnTo>
                    <a:pt x="0" y="5665"/>
                  </a:lnTo>
                  <a:cubicBezTo>
                    <a:pt x="0" y="6842"/>
                    <a:pt x="977" y="7795"/>
                    <a:pt x="2155" y="7795"/>
                  </a:cubicBezTo>
                  <a:lnTo>
                    <a:pt x="14035" y="7795"/>
                  </a:lnTo>
                  <a:cubicBezTo>
                    <a:pt x="15238" y="7795"/>
                    <a:pt x="16191" y="6842"/>
                    <a:pt x="16191" y="5665"/>
                  </a:cubicBezTo>
                  <a:lnTo>
                    <a:pt x="16191" y="2156"/>
                  </a:lnTo>
                  <a:cubicBezTo>
                    <a:pt x="16191" y="953"/>
                    <a:pt x="15238" y="0"/>
                    <a:pt x="14035" y="0"/>
                  </a:cubicBezTo>
                  <a:close/>
                </a:path>
              </a:pathLst>
            </a:custGeom>
            <a:solidFill>
              <a:schemeClr val="lt1"/>
            </a:solidFill>
            <a:ln w="0">
              <a:noFill/>
            </a:ln>
          </p:spPr>
          <p:style>
            <a:lnRef idx="0"/>
            <a:fillRef idx="0"/>
            <a:effectRef idx="0"/>
            <a:fontRef idx="minor"/>
          </p:style>
        </p:sp>
        <p:sp>
          <p:nvSpPr>
            <p:cNvPr id="334" name="Google Shape;306;p5"/>
            <p:cNvSpPr/>
            <p:nvPr/>
          </p:nvSpPr>
          <p:spPr>
            <a:xfrm>
              <a:off x="10340280" y="1508760"/>
              <a:ext cx="150840" cy="192600"/>
            </a:xfrm>
            <a:custGeom>
              <a:avLst/>
              <a:gdLst/>
              <a:ahLst/>
              <a:rect l="l" t="t" r="r" b="b"/>
              <a:pathLst>
                <a:path w="2357" h="3009">
                  <a:moveTo>
                    <a:pt x="1" y="1"/>
                  </a:moveTo>
                  <a:lnTo>
                    <a:pt x="1" y="3008"/>
                  </a:lnTo>
                  <a:lnTo>
                    <a:pt x="2357" y="2206"/>
                  </a:lnTo>
                  <a:lnTo>
                    <a:pt x="2357" y="1"/>
                  </a:lnTo>
                  <a:close/>
                </a:path>
              </a:pathLst>
            </a:custGeom>
            <a:solidFill>
              <a:schemeClr val="accent4"/>
            </a:solidFill>
            <a:ln w="0">
              <a:noFill/>
            </a:ln>
          </p:spPr>
          <p:style>
            <a:lnRef idx="0"/>
            <a:fillRef idx="0"/>
            <a:effectRef idx="0"/>
            <a:fontRef idx="minor"/>
          </p:style>
        </p:sp>
        <p:sp>
          <p:nvSpPr>
            <p:cNvPr id="335" name="Google Shape;307;p5"/>
            <p:cNvSpPr/>
            <p:nvPr/>
          </p:nvSpPr>
          <p:spPr>
            <a:xfrm>
              <a:off x="10524960" y="1508760"/>
              <a:ext cx="171720" cy="141120"/>
            </a:xfrm>
            <a:custGeom>
              <a:avLst/>
              <a:gdLst/>
              <a:ahLst/>
              <a:rect l="l" t="t" r="r" b="b"/>
              <a:pathLst>
                <a:path w="2683" h="2207">
                  <a:moveTo>
                    <a:pt x="1" y="1"/>
                  </a:moveTo>
                  <a:lnTo>
                    <a:pt x="1" y="2206"/>
                  </a:lnTo>
                  <a:lnTo>
                    <a:pt x="2683" y="2206"/>
                  </a:lnTo>
                  <a:lnTo>
                    <a:pt x="2683" y="1"/>
                  </a:lnTo>
                  <a:close/>
                </a:path>
              </a:pathLst>
            </a:custGeom>
            <a:solidFill>
              <a:schemeClr val="accent4"/>
            </a:solidFill>
            <a:ln w="0">
              <a:noFill/>
            </a:ln>
          </p:spPr>
          <p:style>
            <a:lnRef idx="0"/>
            <a:fillRef idx="0"/>
            <a:effectRef idx="0"/>
            <a:fontRef idx="minor"/>
          </p:style>
        </p:sp>
        <p:sp>
          <p:nvSpPr>
            <p:cNvPr id="336" name="Google Shape;308;p5"/>
            <p:cNvSpPr/>
            <p:nvPr/>
          </p:nvSpPr>
          <p:spPr>
            <a:xfrm>
              <a:off x="10337040" y="1883520"/>
              <a:ext cx="134640" cy="134640"/>
            </a:xfrm>
            <a:custGeom>
              <a:avLst/>
              <a:gdLst/>
              <a:ahLst/>
              <a:rect l="l" t="t" r="r" b="b"/>
              <a:pathLst>
                <a:path w="2106" h="2106">
                  <a:moveTo>
                    <a:pt x="1053" y="0"/>
                  </a:moveTo>
                  <a:cubicBezTo>
                    <a:pt x="477" y="0"/>
                    <a:pt x="0" y="476"/>
                    <a:pt x="0" y="1053"/>
                  </a:cubicBezTo>
                  <a:cubicBezTo>
                    <a:pt x="0" y="1629"/>
                    <a:pt x="477" y="2106"/>
                    <a:pt x="1053" y="2106"/>
                  </a:cubicBezTo>
                  <a:cubicBezTo>
                    <a:pt x="1630" y="2106"/>
                    <a:pt x="2106" y="1629"/>
                    <a:pt x="2106" y="1053"/>
                  </a:cubicBezTo>
                  <a:cubicBezTo>
                    <a:pt x="2106" y="476"/>
                    <a:pt x="1630" y="0"/>
                    <a:pt x="1053" y="0"/>
                  </a:cubicBezTo>
                  <a:close/>
                </a:path>
              </a:pathLst>
            </a:custGeom>
            <a:solidFill>
              <a:schemeClr val="accent3"/>
            </a:solidFill>
            <a:ln w="0">
              <a:noFill/>
            </a:ln>
          </p:spPr>
          <p:style>
            <a:lnRef idx="0"/>
            <a:fillRef idx="0"/>
            <a:effectRef idx="0"/>
            <a:fontRef idx="minor"/>
          </p:style>
        </p:sp>
        <p:sp>
          <p:nvSpPr>
            <p:cNvPr id="337" name="Google Shape;309;p5"/>
            <p:cNvSpPr/>
            <p:nvPr/>
          </p:nvSpPr>
          <p:spPr>
            <a:xfrm>
              <a:off x="10370520" y="1917000"/>
              <a:ext cx="67320" cy="67320"/>
            </a:xfrm>
            <a:custGeom>
              <a:avLst/>
              <a:gdLst/>
              <a:ahLst/>
              <a:rect l="l" t="t" r="r" b="b"/>
              <a:pathLst>
                <a:path w="1054" h="1054">
                  <a:moveTo>
                    <a:pt x="527" y="1"/>
                  </a:moveTo>
                  <a:cubicBezTo>
                    <a:pt x="226" y="1"/>
                    <a:pt x="1" y="251"/>
                    <a:pt x="1" y="527"/>
                  </a:cubicBezTo>
                  <a:cubicBezTo>
                    <a:pt x="1" y="828"/>
                    <a:pt x="226" y="1053"/>
                    <a:pt x="527" y="1053"/>
                  </a:cubicBezTo>
                  <a:cubicBezTo>
                    <a:pt x="803" y="1053"/>
                    <a:pt x="1053" y="828"/>
                    <a:pt x="1053" y="527"/>
                  </a:cubicBezTo>
                  <a:cubicBezTo>
                    <a:pt x="1053" y="251"/>
                    <a:pt x="803" y="1"/>
                    <a:pt x="527" y="1"/>
                  </a:cubicBezTo>
                  <a:close/>
                </a:path>
              </a:pathLst>
            </a:custGeom>
            <a:solidFill>
              <a:schemeClr val="accent2"/>
            </a:solidFill>
            <a:ln w="0">
              <a:noFill/>
            </a:ln>
          </p:spPr>
          <p:style>
            <a:lnRef idx="0"/>
            <a:fillRef idx="0"/>
            <a:effectRef idx="0"/>
            <a:fontRef idx="minor"/>
          </p:style>
        </p:sp>
        <p:sp>
          <p:nvSpPr>
            <p:cNvPr id="338" name="Google Shape;310;p5"/>
            <p:cNvSpPr/>
            <p:nvPr/>
          </p:nvSpPr>
          <p:spPr>
            <a:xfrm>
              <a:off x="11088000" y="1883520"/>
              <a:ext cx="133200" cy="134640"/>
            </a:xfrm>
            <a:custGeom>
              <a:avLst/>
              <a:gdLst/>
              <a:ahLst/>
              <a:rect l="l" t="t" r="r" b="b"/>
              <a:pathLst>
                <a:path w="2082" h="2106">
                  <a:moveTo>
                    <a:pt x="1028" y="0"/>
                  </a:moveTo>
                  <a:cubicBezTo>
                    <a:pt x="452" y="0"/>
                    <a:pt x="1" y="476"/>
                    <a:pt x="1" y="1053"/>
                  </a:cubicBezTo>
                  <a:cubicBezTo>
                    <a:pt x="1" y="1629"/>
                    <a:pt x="452" y="2106"/>
                    <a:pt x="1028" y="2106"/>
                  </a:cubicBezTo>
                  <a:cubicBezTo>
                    <a:pt x="1605" y="2106"/>
                    <a:pt x="2081" y="1629"/>
                    <a:pt x="2081" y="1053"/>
                  </a:cubicBezTo>
                  <a:cubicBezTo>
                    <a:pt x="2081" y="476"/>
                    <a:pt x="1605" y="0"/>
                    <a:pt x="1028" y="0"/>
                  </a:cubicBezTo>
                  <a:close/>
                </a:path>
              </a:pathLst>
            </a:custGeom>
            <a:solidFill>
              <a:schemeClr val="accent3"/>
            </a:solidFill>
            <a:ln w="0">
              <a:noFill/>
            </a:ln>
          </p:spPr>
          <p:style>
            <a:lnRef idx="0"/>
            <a:fillRef idx="0"/>
            <a:effectRef idx="0"/>
            <a:fontRef idx="minor"/>
          </p:style>
        </p:sp>
        <p:sp>
          <p:nvSpPr>
            <p:cNvPr id="339" name="Google Shape;311;p5"/>
            <p:cNvSpPr/>
            <p:nvPr/>
          </p:nvSpPr>
          <p:spPr>
            <a:xfrm>
              <a:off x="11120040" y="1917000"/>
              <a:ext cx="67320" cy="67320"/>
            </a:xfrm>
            <a:custGeom>
              <a:avLst/>
              <a:gdLst/>
              <a:ahLst/>
              <a:rect l="l" t="t" r="r" b="b"/>
              <a:pathLst>
                <a:path w="1053" h="1054">
                  <a:moveTo>
                    <a:pt x="526" y="1"/>
                  </a:moveTo>
                  <a:cubicBezTo>
                    <a:pt x="251" y="1"/>
                    <a:pt x="0" y="251"/>
                    <a:pt x="0" y="527"/>
                  </a:cubicBezTo>
                  <a:cubicBezTo>
                    <a:pt x="0" y="828"/>
                    <a:pt x="251" y="1053"/>
                    <a:pt x="526" y="1053"/>
                  </a:cubicBezTo>
                  <a:cubicBezTo>
                    <a:pt x="827" y="1053"/>
                    <a:pt x="1053" y="828"/>
                    <a:pt x="1053" y="527"/>
                  </a:cubicBezTo>
                  <a:cubicBezTo>
                    <a:pt x="1053" y="251"/>
                    <a:pt x="827" y="1"/>
                    <a:pt x="526" y="1"/>
                  </a:cubicBezTo>
                  <a:close/>
                </a:path>
              </a:pathLst>
            </a:custGeom>
            <a:solidFill>
              <a:schemeClr val="accent2"/>
            </a:solidFill>
            <a:ln w="0">
              <a:noFill/>
            </a:ln>
          </p:spPr>
          <p:style>
            <a:lnRef idx="0"/>
            <a:fillRef idx="0"/>
            <a:effectRef idx="0"/>
            <a:fontRef idx="minor"/>
          </p:style>
        </p:sp>
        <p:sp>
          <p:nvSpPr>
            <p:cNvPr id="340" name="Google Shape;312;p5"/>
            <p:cNvSpPr/>
            <p:nvPr/>
          </p:nvSpPr>
          <p:spPr>
            <a:xfrm>
              <a:off x="10935000" y="1508760"/>
              <a:ext cx="208800" cy="141120"/>
            </a:xfrm>
            <a:custGeom>
              <a:avLst/>
              <a:gdLst/>
              <a:ahLst/>
              <a:rect l="l" t="t" r="r" b="b"/>
              <a:pathLst>
                <a:path w="3259" h="2207">
                  <a:moveTo>
                    <a:pt x="1" y="1"/>
                  </a:moveTo>
                  <a:lnTo>
                    <a:pt x="1" y="2206"/>
                  </a:lnTo>
                  <a:lnTo>
                    <a:pt x="3259" y="2206"/>
                  </a:lnTo>
                  <a:lnTo>
                    <a:pt x="3259" y="1"/>
                  </a:lnTo>
                  <a:close/>
                </a:path>
              </a:pathLst>
            </a:custGeom>
            <a:solidFill>
              <a:schemeClr val="accent4"/>
            </a:solidFill>
            <a:ln w="0">
              <a:noFill/>
            </a:ln>
          </p:spPr>
          <p:style>
            <a:lnRef idx="0"/>
            <a:fillRef idx="0"/>
            <a:effectRef idx="0"/>
            <a:fontRef idx="minor"/>
          </p:style>
        </p:sp>
        <p:sp>
          <p:nvSpPr>
            <p:cNvPr id="341" name="Google Shape;313;p5"/>
            <p:cNvSpPr/>
            <p:nvPr/>
          </p:nvSpPr>
          <p:spPr>
            <a:xfrm>
              <a:off x="10730880" y="1508760"/>
              <a:ext cx="170280" cy="141120"/>
            </a:xfrm>
            <a:custGeom>
              <a:avLst/>
              <a:gdLst/>
              <a:ahLst/>
              <a:rect l="l" t="t" r="r" b="b"/>
              <a:pathLst>
                <a:path w="2658" h="2207">
                  <a:moveTo>
                    <a:pt x="1" y="1"/>
                  </a:moveTo>
                  <a:lnTo>
                    <a:pt x="1" y="2206"/>
                  </a:lnTo>
                  <a:lnTo>
                    <a:pt x="2658" y="2206"/>
                  </a:lnTo>
                  <a:lnTo>
                    <a:pt x="2658" y="1"/>
                  </a:lnTo>
                  <a:close/>
                </a:path>
              </a:pathLst>
            </a:custGeom>
            <a:solidFill>
              <a:schemeClr val="accent4"/>
            </a:solidFill>
            <a:ln w="0">
              <a:noFill/>
            </a:ln>
          </p:spPr>
          <p:style>
            <a:lnRef idx="0"/>
            <a:fillRef idx="0"/>
            <a:effectRef idx="0"/>
            <a:fontRef idx="minor"/>
          </p:style>
        </p:sp>
        <p:sp>
          <p:nvSpPr>
            <p:cNvPr id="342" name="Google Shape;314;p5"/>
            <p:cNvSpPr/>
            <p:nvPr/>
          </p:nvSpPr>
          <p:spPr>
            <a:xfrm>
              <a:off x="10290240" y="1761120"/>
              <a:ext cx="35280" cy="77040"/>
            </a:xfrm>
            <a:custGeom>
              <a:avLst/>
              <a:gdLst/>
              <a:ahLst/>
              <a:rect l="l" t="t" r="r" b="b"/>
              <a:pathLst>
                <a:path w="553" h="1204">
                  <a:moveTo>
                    <a:pt x="276" y="0"/>
                  </a:moveTo>
                  <a:cubicBezTo>
                    <a:pt x="126" y="0"/>
                    <a:pt x="1" y="276"/>
                    <a:pt x="1" y="602"/>
                  </a:cubicBezTo>
                  <a:cubicBezTo>
                    <a:pt x="1" y="928"/>
                    <a:pt x="126" y="1203"/>
                    <a:pt x="276" y="1203"/>
                  </a:cubicBezTo>
                  <a:cubicBezTo>
                    <a:pt x="427" y="1203"/>
                    <a:pt x="552" y="928"/>
                    <a:pt x="552" y="602"/>
                  </a:cubicBezTo>
                  <a:cubicBezTo>
                    <a:pt x="552" y="276"/>
                    <a:pt x="427" y="0"/>
                    <a:pt x="276" y="0"/>
                  </a:cubicBezTo>
                  <a:close/>
                </a:path>
              </a:pathLst>
            </a:custGeom>
            <a:solidFill>
              <a:srgbClr val="76cedd"/>
            </a:solidFill>
            <a:ln w="0">
              <a:noFill/>
            </a:ln>
          </p:spPr>
          <p:style>
            <a:lnRef idx="0"/>
            <a:fillRef idx="0"/>
            <a:effectRef idx="0"/>
            <a:fontRef idx="minor"/>
          </p:style>
        </p:sp>
        <p:sp>
          <p:nvSpPr>
            <p:cNvPr id="343" name="Google Shape;315;p5"/>
            <p:cNvSpPr/>
            <p:nvPr/>
          </p:nvSpPr>
          <p:spPr>
            <a:xfrm>
              <a:off x="9897840" y="1769040"/>
              <a:ext cx="504720" cy="232920"/>
            </a:xfrm>
            <a:custGeom>
              <a:avLst/>
              <a:gdLst/>
              <a:ahLst/>
              <a:rect l="l" t="t" r="r" b="b"/>
              <a:pathLst>
                <a:path w="7871" h="3635">
                  <a:moveTo>
                    <a:pt x="2857" y="1"/>
                  </a:moveTo>
                  <a:cubicBezTo>
                    <a:pt x="2657" y="1"/>
                    <a:pt x="2456" y="126"/>
                    <a:pt x="2356" y="302"/>
                  </a:cubicBezTo>
                  <a:cubicBezTo>
                    <a:pt x="2356" y="327"/>
                    <a:pt x="2356" y="327"/>
                    <a:pt x="2356" y="352"/>
                  </a:cubicBezTo>
                  <a:lnTo>
                    <a:pt x="1980" y="1154"/>
                  </a:lnTo>
                  <a:cubicBezTo>
                    <a:pt x="1980" y="1179"/>
                    <a:pt x="1955" y="1204"/>
                    <a:pt x="1930" y="1254"/>
                  </a:cubicBezTo>
                  <a:cubicBezTo>
                    <a:pt x="1855" y="1329"/>
                    <a:pt x="1780" y="1404"/>
                    <a:pt x="1680" y="1454"/>
                  </a:cubicBezTo>
                  <a:lnTo>
                    <a:pt x="376" y="1956"/>
                  </a:lnTo>
                  <a:cubicBezTo>
                    <a:pt x="151" y="2031"/>
                    <a:pt x="0" y="2256"/>
                    <a:pt x="0" y="2482"/>
                  </a:cubicBezTo>
                  <a:lnTo>
                    <a:pt x="0" y="3058"/>
                  </a:lnTo>
                  <a:cubicBezTo>
                    <a:pt x="0" y="3384"/>
                    <a:pt x="251" y="3635"/>
                    <a:pt x="577" y="3635"/>
                  </a:cubicBezTo>
                  <a:lnTo>
                    <a:pt x="7294" y="3635"/>
                  </a:lnTo>
                  <a:cubicBezTo>
                    <a:pt x="7619" y="3635"/>
                    <a:pt x="7870" y="3384"/>
                    <a:pt x="7870" y="3058"/>
                  </a:cubicBezTo>
                  <a:lnTo>
                    <a:pt x="7870" y="2281"/>
                  </a:lnTo>
                  <a:cubicBezTo>
                    <a:pt x="7870" y="2056"/>
                    <a:pt x="7720" y="1830"/>
                    <a:pt x="7494" y="1755"/>
                  </a:cubicBezTo>
                  <a:lnTo>
                    <a:pt x="7344" y="1705"/>
                  </a:lnTo>
                  <a:cubicBezTo>
                    <a:pt x="7168" y="1630"/>
                    <a:pt x="7043" y="1479"/>
                    <a:pt x="6993" y="1304"/>
                  </a:cubicBezTo>
                  <a:lnTo>
                    <a:pt x="6968" y="1254"/>
                  </a:lnTo>
                  <a:lnTo>
                    <a:pt x="6767" y="427"/>
                  </a:lnTo>
                  <a:cubicBezTo>
                    <a:pt x="6767" y="402"/>
                    <a:pt x="6742" y="352"/>
                    <a:pt x="6717" y="302"/>
                  </a:cubicBezTo>
                  <a:cubicBezTo>
                    <a:pt x="6617" y="126"/>
                    <a:pt x="6441" y="1"/>
                    <a:pt x="6216" y="1"/>
                  </a:cubicBezTo>
                  <a:close/>
                </a:path>
              </a:pathLst>
            </a:custGeom>
            <a:solidFill>
              <a:schemeClr val="accent1"/>
            </a:solidFill>
            <a:ln w="0">
              <a:noFill/>
            </a:ln>
          </p:spPr>
          <p:style>
            <a:lnRef idx="0"/>
            <a:fillRef idx="0"/>
            <a:effectRef idx="0"/>
            <a:fontRef idx="minor"/>
          </p:style>
        </p:sp>
        <p:sp>
          <p:nvSpPr>
            <p:cNvPr id="344" name="Google Shape;316;p5"/>
            <p:cNvSpPr/>
            <p:nvPr/>
          </p:nvSpPr>
          <p:spPr>
            <a:xfrm>
              <a:off x="9941400" y="1950840"/>
              <a:ext cx="102600" cy="104400"/>
            </a:xfrm>
            <a:custGeom>
              <a:avLst/>
              <a:gdLst/>
              <a:ahLst/>
              <a:rect l="l" t="t" r="r" b="b"/>
              <a:pathLst>
                <a:path w="1605" h="1630">
                  <a:moveTo>
                    <a:pt x="802" y="1"/>
                  </a:moveTo>
                  <a:cubicBezTo>
                    <a:pt x="351" y="1"/>
                    <a:pt x="0" y="352"/>
                    <a:pt x="0" y="803"/>
                  </a:cubicBezTo>
                  <a:cubicBezTo>
                    <a:pt x="0" y="1254"/>
                    <a:pt x="351" y="1630"/>
                    <a:pt x="802" y="1630"/>
                  </a:cubicBezTo>
                  <a:cubicBezTo>
                    <a:pt x="1253" y="1630"/>
                    <a:pt x="1604" y="1254"/>
                    <a:pt x="1604" y="803"/>
                  </a:cubicBezTo>
                  <a:cubicBezTo>
                    <a:pt x="1604" y="352"/>
                    <a:pt x="1253" y="1"/>
                    <a:pt x="802" y="1"/>
                  </a:cubicBezTo>
                  <a:close/>
                </a:path>
              </a:pathLst>
            </a:custGeom>
            <a:solidFill>
              <a:schemeClr val="accent3"/>
            </a:solidFill>
            <a:ln w="0">
              <a:noFill/>
            </a:ln>
          </p:spPr>
          <p:style>
            <a:lnRef idx="0"/>
            <a:fillRef idx="0"/>
            <a:effectRef idx="0"/>
            <a:fontRef idx="minor"/>
          </p:style>
        </p:sp>
        <p:sp>
          <p:nvSpPr>
            <p:cNvPr id="345" name="Google Shape;317;p5"/>
            <p:cNvSpPr/>
            <p:nvPr/>
          </p:nvSpPr>
          <p:spPr>
            <a:xfrm>
              <a:off x="9966960" y="1976760"/>
              <a:ext cx="51120" cy="52920"/>
            </a:xfrm>
            <a:custGeom>
              <a:avLst/>
              <a:gdLst/>
              <a:ahLst/>
              <a:rect l="l" t="t" r="r" b="b"/>
              <a:pathLst>
                <a:path w="803" h="828">
                  <a:moveTo>
                    <a:pt x="401" y="1"/>
                  </a:moveTo>
                  <a:cubicBezTo>
                    <a:pt x="175" y="1"/>
                    <a:pt x="0" y="176"/>
                    <a:pt x="0" y="402"/>
                  </a:cubicBezTo>
                  <a:cubicBezTo>
                    <a:pt x="0" y="627"/>
                    <a:pt x="175" y="828"/>
                    <a:pt x="401" y="828"/>
                  </a:cubicBezTo>
                  <a:cubicBezTo>
                    <a:pt x="627" y="828"/>
                    <a:pt x="802" y="627"/>
                    <a:pt x="802" y="402"/>
                  </a:cubicBezTo>
                  <a:cubicBezTo>
                    <a:pt x="802" y="176"/>
                    <a:pt x="627" y="1"/>
                    <a:pt x="401" y="1"/>
                  </a:cubicBezTo>
                  <a:close/>
                </a:path>
              </a:pathLst>
            </a:custGeom>
            <a:solidFill>
              <a:schemeClr val="accent2"/>
            </a:solidFill>
            <a:ln w="0">
              <a:noFill/>
            </a:ln>
          </p:spPr>
          <p:style>
            <a:lnRef idx="0"/>
            <a:fillRef idx="0"/>
            <a:effectRef idx="0"/>
            <a:fontRef idx="minor"/>
          </p:style>
        </p:sp>
        <p:sp>
          <p:nvSpPr>
            <p:cNvPr id="346" name="Google Shape;318;p5"/>
            <p:cNvSpPr/>
            <p:nvPr/>
          </p:nvSpPr>
          <p:spPr>
            <a:xfrm>
              <a:off x="10258200" y="1950840"/>
              <a:ext cx="102600" cy="104400"/>
            </a:xfrm>
            <a:custGeom>
              <a:avLst/>
              <a:gdLst/>
              <a:ahLst/>
              <a:rect l="l" t="t" r="r" b="b"/>
              <a:pathLst>
                <a:path w="1605" h="1630">
                  <a:moveTo>
                    <a:pt x="802" y="1"/>
                  </a:moveTo>
                  <a:cubicBezTo>
                    <a:pt x="351" y="1"/>
                    <a:pt x="0" y="352"/>
                    <a:pt x="0" y="803"/>
                  </a:cubicBezTo>
                  <a:cubicBezTo>
                    <a:pt x="0" y="1254"/>
                    <a:pt x="351" y="1630"/>
                    <a:pt x="802" y="1630"/>
                  </a:cubicBezTo>
                  <a:cubicBezTo>
                    <a:pt x="1254" y="1630"/>
                    <a:pt x="1604" y="1254"/>
                    <a:pt x="1604" y="803"/>
                  </a:cubicBezTo>
                  <a:cubicBezTo>
                    <a:pt x="1604" y="352"/>
                    <a:pt x="1254" y="1"/>
                    <a:pt x="802" y="1"/>
                  </a:cubicBezTo>
                  <a:close/>
                </a:path>
              </a:pathLst>
            </a:custGeom>
            <a:solidFill>
              <a:schemeClr val="accent3"/>
            </a:solidFill>
            <a:ln w="0">
              <a:noFill/>
            </a:ln>
          </p:spPr>
          <p:style>
            <a:lnRef idx="0"/>
            <a:fillRef idx="0"/>
            <a:effectRef idx="0"/>
            <a:fontRef idx="minor"/>
          </p:style>
        </p:sp>
        <p:sp>
          <p:nvSpPr>
            <p:cNvPr id="347" name="Google Shape;319;p5"/>
            <p:cNvSpPr/>
            <p:nvPr/>
          </p:nvSpPr>
          <p:spPr>
            <a:xfrm>
              <a:off x="10283760" y="1976760"/>
              <a:ext cx="51120" cy="52920"/>
            </a:xfrm>
            <a:custGeom>
              <a:avLst/>
              <a:gdLst/>
              <a:ahLst/>
              <a:rect l="l" t="t" r="r" b="b"/>
              <a:pathLst>
                <a:path w="803" h="828">
                  <a:moveTo>
                    <a:pt x="401" y="1"/>
                  </a:moveTo>
                  <a:cubicBezTo>
                    <a:pt x="176" y="1"/>
                    <a:pt x="0" y="176"/>
                    <a:pt x="0" y="402"/>
                  </a:cubicBezTo>
                  <a:cubicBezTo>
                    <a:pt x="0" y="627"/>
                    <a:pt x="176" y="828"/>
                    <a:pt x="401" y="828"/>
                  </a:cubicBezTo>
                  <a:cubicBezTo>
                    <a:pt x="627" y="828"/>
                    <a:pt x="802" y="627"/>
                    <a:pt x="802" y="402"/>
                  </a:cubicBezTo>
                  <a:cubicBezTo>
                    <a:pt x="802" y="176"/>
                    <a:pt x="627" y="1"/>
                    <a:pt x="401" y="1"/>
                  </a:cubicBezTo>
                  <a:close/>
                </a:path>
              </a:pathLst>
            </a:custGeom>
            <a:solidFill>
              <a:schemeClr val="accent2"/>
            </a:solidFill>
            <a:ln w="0">
              <a:noFill/>
            </a:ln>
          </p:spPr>
          <p:style>
            <a:lnRef idx="0"/>
            <a:fillRef idx="0"/>
            <a:effectRef idx="0"/>
            <a:fontRef idx="minor"/>
          </p:style>
        </p:sp>
        <p:sp>
          <p:nvSpPr>
            <p:cNvPr id="348" name="Google Shape;320;p5"/>
            <p:cNvSpPr/>
            <p:nvPr/>
          </p:nvSpPr>
          <p:spPr>
            <a:xfrm>
              <a:off x="10191960" y="1788480"/>
              <a:ext cx="117000" cy="60840"/>
            </a:xfrm>
            <a:custGeom>
              <a:avLst/>
              <a:gdLst/>
              <a:ahLst/>
              <a:rect l="l" t="t" r="r" b="b"/>
              <a:pathLst>
                <a:path w="1831" h="953">
                  <a:moveTo>
                    <a:pt x="1" y="1"/>
                  </a:moveTo>
                  <a:lnTo>
                    <a:pt x="1" y="953"/>
                  </a:lnTo>
                  <a:lnTo>
                    <a:pt x="1830" y="953"/>
                  </a:lnTo>
                  <a:lnTo>
                    <a:pt x="1605" y="1"/>
                  </a:lnTo>
                  <a:close/>
                </a:path>
              </a:pathLst>
            </a:custGeom>
            <a:solidFill>
              <a:schemeClr val="accent4"/>
            </a:solidFill>
            <a:ln w="0">
              <a:noFill/>
            </a:ln>
          </p:spPr>
          <p:style>
            <a:lnRef idx="0"/>
            <a:fillRef idx="0"/>
            <a:effectRef idx="0"/>
            <a:fontRef idx="minor"/>
          </p:style>
        </p:sp>
        <p:sp>
          <p:nvSpPr>
            <p:cNvPr id="349" name="Google Shape;321;p5"/>
            <p:cNvSpPr/>
            <p:nvPr/>
          </p:nvSpPr>
          <p:spPr>
            <a:xfrm>
              <a:off x="10311120" y="1788480"/>
              <a:ext cx="33480" cy="60840"/>
            </a:xfrm>
            <a:custGeom>
              <a:avLst/>
              <a:gdLst/>
              <a:ahLst/>
              <a:rect l="l" t="t" r="r" b="b"/>
              <a:pathLst>
                <a:path w="527" h="953">
                  <a:moveTo>
                    <a:pt x="0" y="1"/>
                  </a:moveTo>
                  <a:lnTo>
                    <a:pt x="276" y="953"/>
                  </a:lnTo>
                  <a:lnTo>
                    <a:pt x="527" y="953"/>
                  </a:lnTo>
                  <a:lnTo>
                    <a:pt x="326" y="126"/>
                  </a:lnTo>
                  <a:cubicBezTo>
                    <a:pt x="326" y="101"/>
                    <a:pt x="301" y="51"/>
                    <a:pt x="276" y="1"/>
                  </a:cubicBezTo>
                  <a:close/>
                </a:path>
              </a:pathLst>
            </a:custGeom>
            <a:solidFill>
              <a:schemeClr val="accent4"/>
            </a:solidFill>
            <a:ln w="0">
              <a:noFill/>
            </a:ln>
          </p:spPr>
          <p:style>
            <a:lnRef idx="0"/>
            <a:fillRef idx="0"/>
            <a:effectRef idx="0"/>
            <a:fontRef idx="minor"/>
          </p:style>
        </p:sp>
        <p:sp>
          <p:nvSpPr>
            <p:cNvPr id="350" name="Google Shape;322;p5"/>
            <p:cNvSpPr/>
            <p:nvPr/>
          </p:nvSpPr>
          <p:spPr>
            <a:xfrm>
              <a:off x="10058760" y="1788480"/>
              <a:ext cx="113760" cy="60840"/>
            </a:xfrm>
            <a:custGeom>
              <a:avLst/>
              <a:gdLst/>
              <a:ahLst/>
              <a:rect l="l" t="t" r="r" b="b"/>
              <a:pathLst>
                <a:path w="1781" h="953">
                  <a:moveTo>
                    <a:pt x="402" y="1"/>
                  </a:moveTo>
                  <a:lnTo>
                    <a:pt x="1" y="953"/>
                  </a:lnTo>
                  <a:lnTo>
                    <a:pt x="1780" y="953"/>
                  </a:lnTo>
                  <a:lnTo>
                    <a:pt x="1780" y="1"/>
                  </a:lnTo>
                  <a:close/>
                </a:path>
              </a:pathLst>
            </a:custGeom>
            <a:solidFill>
              <a:schemeClr val="accent4"/>
            </a:solidFill>
            <a:ln w="0">
              <a:noFill/>
            </a:ln>
          </p:spPr>
          <p:style>
            <a:lnRef idx="0"/>
            <a:fillRef idx="0"/>
            <a:effectRef idx="0"/>
            <a:fontRef idx="minor"/>
          </p:style>
        </p:sp>
        <p:sp>
          <p:nvSpPr>
            <p:cNvPr id="351" name="Google Shape;323;p5"/>
            <p:cNvSpPr/>
            <p:nvPr/>
          </p:nvSpPr>
          <p:spPr>
            <a:xfrm>
              <a:off x="10021680" y="1788480"/>
              <a:ext cx="43200" cy="60840"/>
            </a:xfrm>
            <a:custGeom>
              <a:avLst/>
              <a:gdLst/>
              <a:ahLst/>
              <a:rect l="l" t="t" r="r" b="b"/>
              <a:pathLst>
                <a:path w="677" h="953">
                  <a:moveTo>
                    <a:pt x="426" y="1"/>
                  </a:moveTo>
                  <a:cubicBezTo>
                    <a:pt x="426" y="26"/>
                    <a:pt x="426" y="26"/>
                    <a:pt x="426" y="51"/>
                  </a:cubicBezTo>
                  <a:lnTo>
                    <a:pt x="50" y="853"/>
                  </a:lnTo>
                  <a:cubicBezTo>
                    <a:pt x="50" y="878"/>
                    <a:pt x="25" y="903"/>
                    <a:pt x="0" y="953"/>
                  </a:cubicBezTo>
                  <a:lnTo>
                    <a:pt x="276" y="953"/>
                  </a:lnTo>
                  <a:lnTo>
                    <a:pt x="677" y="1"/>
                  </a:lnTo>
                  <a:close/>
                </a:path>
              </a:pathLst>
            </a:custGeom>
            <a:solidFill>
              <a:schemeClr val="accent4"/>
            </a:solidFill>
            <a:ln w="0">
              <a:noFill/>
            </a:ln>
          </p:spPr>
          <p:style>
            <a:lnRef idx="0"/>
            <a:fillRef idx="0"/>
            <a:effectRef idx="0"/>
            <a:fontRef idx="minor"/>
          </p:style>
        </p:sp>
        <p:sp>
          <p:nvSpPr>
            <p:cNvPr id="352" name="Google Shape;324;p5"/>
            <p:cNvSpPr/>
            <p:nvPr/>
          </p:nvSpPr>
          <p:spPr>
            <a:xfrm>
              <a:off x="9907560" y="1922040"/>
              <a:ext cx="14040" cy="36720"/>
            </a:xfrm>
            <a:custGeom>
              <a:avLst/>
              <a:gdLst/>
              <a:ahLst/>
              <a:rect l="l" t="t" r="r" b="b"/>
              <a:pathLst>
                <a:path w="227" h="578">
                  <a:moveTo>
                    <a:pt x="101" y="1"/>
                  </a:moveTo>
                  <a:cubicBezTo>
                    <a:pt x="51" y="1"/>
                    <a:pt x="1" y="126"/>
                    <a:pt x="1" y="276"/>
                  </a:cubicBezTo>
                  <a:cubicBezTo>
                    <a:pt x="1" y="452"/>
                    <a:pt x="51" y="577"/>
                    <a:pt x="101" y="577"/>
                  </a:cubicBezTo>
                  <a:cubicBezTo>
                    <a:pt x="176" y="577"/>
                    <a:pt x="226" y="452"/>
                    <a:pt x="226" y="276"/>
                  </a:cubicBezTo>
                  <a:cubicBezTo>
                    <a:pt x="226" y="126"/>
                    <a:pt x="176" y="1"/>
                    <a:pt x="101" y="1"/>
                  </a:cubicBezTo>
                  <a:close/>
                </a:path>
              </a:pathLst>
            </a:custGeom>
            <a:solidFill>
              <a:srgbClr val="fff9c4"/>
            </a:solidFill>
            <a:ln w="0">
              <a:noFill/>
            </a:ln>
          </p:spPr>
          <p:style>
            <a:lnRef idx="0"/>
            <a:fillRef idx="0"/>
            <a:effectRef idx="0"/>
            <a:fontRef idx="minor"/>
          </p:style>
        </p:sp>
        <p:sp>
          <p:nvSpPr>
            <p:cNvPr id="353" name="Google Shape;325;p5"/>
            <p:cNvSpPr/>
            <p:nvPr/>
          </p:nvSpPr>
          <p:spPr>
            <a:xfrm>
              <a:off x="10524960" y="1769040"/>
              <a:ext cx="504720" cy="232920"/>
            </a:xfrm>
            <a:custGeom>
              <a:avLst/>
              <a:gdLst/>
              <a:ahLst/>
              <a:rect l="l" t="t" r="r" b="b"/>
              <a:pathLst>
                <a:path w="7871" h="3635">
                  <a:moveTo>
                    <a:pt x="2883" y="1"/>
                  </a:moveTo>
                  <a:cubicBezTo>
                    <a:pt x="2657" y="1"/>
                    <a:pt x="2457" y="126"/>
                    <a:pt x="2357" y="302"/>
                  </a:cubicBezTo>
                  <a:cubicBezTo>
                    <a:pt x="2357" y="327"/>
                    <a:pt x="2357" y="327"/>
                    <a:pt x="2357" y="352"/>
                  </a:cubicBezTo>
                  <a:lnTo>
                    <a:pt x="1981" y="1154"/>
                  </a:lnTo>
                  <a:cubicBezTo>
                    <a:pt x="1981" y="1179"/>
                    <a:pt x="1956" y="1204"/>
                    <a:pt x="1931" y="1254"/>
                  </a:cubicBezTo>
                  <a:cubicBezTo>
                    <a:pt x="1881" y="1329"/>
                    <a:pt x="1780" y="1404"/>
                    <a:pt x="1680" y="1454"/>
                  </a:cubicBezTo>
                  <a:lnTo>
                    <a:pt x="377" y="1956"/>
                  </a:lnTo>
                  <a:cubicBezTo>
                    <a:pt x="151" y="2031"/>
                    <a:pt x="1" y="2256"/>
                    <a:pt x="1" y="2482"/>
                  </a:cubicBezTo>
                  <a:lnTo>
                    <a:pt x="1" y="3058"/>
                  </a:lnTo>
                  <a:cubicBezTo>
                    <a:pt x="1" y="3384"/>
                    <a:pt x="251" y="3635"/>
                    <a:pt x="577" y="3635"/>
                  </a:cubicBezTo>
                  <a:lnTo>
                    <a:pt x="7294" y="3635"/>
                  </a:lnTo>
                  <a:cubicBezTo>
                    <a:pt x="7620" y="3635"/>
                    <a:pt x="7871" y="3384"/>
                    <a:pt x="7871" y="3058"/>
                  </a:cubicBezTo>
                  <a:lnTo>
                    <a:pt x="7871" y="2281"/>
                  </a:lnTo>
                  <a:cubicBezTo>
                    <a:pt x="7871" y="2056"/>
                    <a:pt x="7720" y="1830"/>
                    <a:pt x="7495" y="1755"/>
                  </a:cubicBezTo>
                  <a:lnTo>
                    <a:pt x="7344" y="1705"/>
                  </a:lnTo>
                  <a:cubicBezTo>
                    <a:pt x="7169" y="1630"/>
                    <a:pt x="7043" y="1479"/>
                    <a:pt x="6993" y="1304"/>
                  </a:cubicBezTo>
                  <a:lnTo>
                    <a:pt x="6968" y="1254"/>
                  </a:lnTo>
                  <a:lnTo>
                    <a:pt x="6768" y="427"/>
                  </a:lnTo>
                  <a:cubicBezTo>
                    <a:pt x="6768" y="402"/>
                    <a:pt x="6743" y="352"/>
                    <a:pt x="6718" y="302"/>
                  </a:cubicBezTo>
                  <a:cubicBezTo>
                    <a:pt x="6617" y="126"/>
                    <a:pt x="6442" y="1"/>
                    <a:pt x="6216" y="1"/>
                  </a:cubicBezTo>
                  <a:close/>
                </a:path>
              </a:pathLst>
            </a:custGeom>
            <a:solidFill>
              <a:schemeClr val="accent1"/>
            </a:solidFill>
            <a:ln w="0">
              <a:noFill/>
            </a:ln>
          </p:spPr>
          <p:style>
            <a:lnRef idx="0"/>
            <a:fillRef idx="0"/>
            <a:effectRef idx="0"/>
            <a:fontRef idx="minor"/>
          </p:style>
        </p:sp>
        <p:sp>
          <p:nvSpPr>
            <p:cNvPr id="354" name="Google Shape;326;p5"/>
            <p:cNvSpPr/>
            <p:nvPr/>
          </p:nvSpPr>
          <p:spPr>
            <a:xfrm>
              <a:off x="10568520" y="1950840"/>
              <a:ext cx="104400" cy="104400"/>
            </a:xfrm>
            <a:custGeom>
              <a:avLst/>
              <a:gdLst/>
              <a:ahLst/>
              <a:rect l="l" t="t" r="r" b="b"/>
              <a:pathLst>
                <a:path w="1630" h="1630">
                  <a:moveTo>
                    <a:pt x="803" y="1"/>
                  </a:moveTo>
                  <a:cubicBezTo>
                    <a:pt x="351" y="1"/>
                    <a:pt x="1" y="352"/>
                    <a:pt x="1" y="803"/>
                  </a:cubicBezTo>
                  <a:cubicBezTo>
                    <a:pt x="1" y="1254"/>
                    <a:pt x="351" y="1630"/>
                    <a:pt x="803" y="1630"/>
                  </a:cubicBezTo>
                  <a:cubicBezTo>
                    <a:pt x="1254" y="1630"/>
                    <a:pt x="1630" y="1254"/>
                    <a:pt x="1630" y="803"/>
                  </a:cubicBezTo>
                  <a:cubicBezTo>
                    <a:pt x="1630" y="352"/>
                    <a:pt x="1254" y="1"/>
                    <a:pt x="803" y="1"/>
                  </a:cubicBezTo>
                  <a:close/>
                </a:path>
              </a:pathLst>
            </a:custGeom>
            <a:solidFill>
              <a:schemeClr val="accent3"/>
            </a:solidFill>
            <a:ln w="0">
              <a:noFill/>
            </a:ln>
          </p:spPr>
          <p:style>
            <a:lnRef idx="0"/>
            <a:fillRef idx="0"/>
            <a:effectRef idx="0"/>
            <a:fontRef idx="minor"/>
          </p:style>
        </p:sp>
        <p:sp>
          <p:nvSpPr>
            <p:cNvPr id="355" name="Google Shape;327;p5"/>
            <p:cNvSpPr/>
            <p:nvPr/>
          </p:nvSpPr>
          <p:spPr>
            <a:xfrm>
              <a:off x="10594080" y="1976760"/>
              <a:ext cx="51120" cy="52920"/>
            </a:xfrm>
            <a:custGeom>
              <a:avLst/>
              <a:gdLst/>
              <a:ahLst/>
              <a:rect l="l" t="t" r="r" b="b"/>
              <a:pathLst>
                <a:path w="803" h="828">
                  <a:moveTo>
                    <a:pt x="402" y="1"/>
                  </a:moveTo>
                  <a:cubicBezTo>
                    <a:pt x="176" y="1"/>
                    <a:pt x="1" y="176"/>
                    <a:pt x="1" y="402"/>
                  </a:cubicBezTo>
                  <a:cubicBezTo>
                    <a:pt x="1" y="627"/>
                    <a:pt x="176" y="828"/>
                    <a:pt x="402" y="828"/>
                  </a:cubicBezTo>
                  <a:cubicBezTo>
                    <a:pt x="627" y="828"/>
                    <a:pt x="803" y="627"/>
                    <a:pt x="803" y="402"/>
                  </a:cubicBezTo>
                  <a:cubicBezTo>
                    <a:pt x="803" y="176"/>
                    <a:pt x="627" y="1"/>
                    <a:pt x="402" y="1"/>
                  </a:cubicBezTo>
                  <a:close/>
                </a:path>
              </a:pathLst>
            </a:custGeom>
            <a:solidFill>
              <a:schemeClr val="accent2"/>
            </a:solidFill>
            <a:ln w="0">
              <a:noFill/>
            </a:ln>
          </p:spPr>
          <p:style>
            <a:lnRef idx="0"/>
            <a:fillRef idx="0"/>
            <a:effectRef idx="0"/>
            <a:fontRef idx="minor"/>
          </p:style>
        </p:sp>
        <p:sp>
          <p:nvSpPr>
            <p:cNvPr id="356" name="Google Shape;328;p5"/>
            <p:cNvSpPr/>
            <p:nvPr/>
          </p:nvSpPr>
          <p:spPr>
            <a:xfrm>
              <a:off x="10885320" y="1950840"/>
              <a:ext cx="104400" cy="104400"/>
            </a:xfrm>
            <a:custGeom>
              <a:avLst/>
              <a:gdLst/>
              <a:ahLst/>
              <a:rect l="l" t="t" r="r" b="b"/>
              <a:pathLst>
                <a:path w="1630" h="1630">
                  <a:moveTo>
                    <a:pt x="803" y="1"/>
                  </a:moveTo>
                  <a:cubicBezTo>
                    <a:pt x="352" y="1"/>
                    <a:pt x="1" y="352"/>
                    <a:pt x="1" y="803"/>
                  </a:cubicBezTo>
                  <a:cubicBezTo>
                    <a:pt x="1" y="1254"/>
                    <a:pt x="352" y="1630"/>
                    <a:pt x="803" y="1630"/>
                  </a:cubicBezTo>
                  <a:cubicBezTo>
                    <a:pt x="1254" y="1630"/>
                    <a:pt x="1630" y="1254"/>
                    <a:pt x="1630" y="803"/>
                  </a:cubicBezTo>
                  <a:cubicBezTo>
                    <a:pt x="1630" y="352"/>
                    <a:pt x="1254" y="1"/>
                    <a:pt x="803" y="1"/>
                  </a:cubicBezTo>
                  <a:close/>
                </a:path>
              </a:pathLst>
            </a:custGeom>
            <a:solidFill>
              <a:schemeClr val="accent3"/>
            </a:solidFill>
            <a:ln w="0">
              <a:noFill/>
            </a:ln>
          </p:spPr>
          <p:style>
            <a:lnRef idx="0"/>
            <a:fillRef idx="0"/>
            <a:effectRef idx="0"/>
            <a:fontRef idx="minor"/>
          </p:style>
        </p:sp>
        <p:sp>
          <p:nvSpPr>
            <p:cNvPr id="357" name="Google Shape;329;p5"/>
            <p:cNvSpPr/>
            <p:nvPr/>
          </p:nvSpPr>
          <p:spPr>
            <a:xfrm>
              <a:off x="10910880" y="1976760"/>
              <a:ext cx="51120" cy="52920"/>
            </a:xfrm>
            <a:custGeom>
              <a:avLst/>
              <a:gdLst/>
              <a:ahLst/>
              <a:rect l="l" t="t" r="r" b="b"/>
              <a:pathLst>
                <a:path w="803" h="828">
                  <a:moveTo>
                    <a:pt x="402" y="1"/>
                  </a:moveTo>
                  <a:cubicBezTo>
                    <a:pt x="176" y="1"/>
                    <a:pt x="1" y="176"/>
                    <a:pt x="1" y="402"/>
                  </a:cubicBezTo>
                  <a:cubicBezTo>
                    <a:pt x="1" y="627"/>
                    <a:pt x="176" y="828"/>
                    <a:pt x="402" y="828"/>
                  </a:cubicBezTo>
                  <a:cubicBezTo>
                    <a:pt x="627" y="828"/>
                    <a:pt x="803" y="627"/>
                    <a:pt x="803" y="402"/>
                  </a:cubicBezTo>
                  <a:cubicBezTo>
                    <a:pt x="803" y="176"/>
                    <a:pt x="627" y="1"/>
                    <a:pt x="402" y="1"/>
                  </a:cubicBezTo>
                  <a:close/>
                </a:path>
              </a:pathLst>
            </a:custGeom>
            <a:solidFill>
              <a:schemeClr val="accent2"/>
            </a:solidFill>
            <a:ln w="0">
              <a:noFill/>
            </a:ln>
          </p:spPr>
          <p:style>
            <a:lnRef idx="0"/>
            <a:fillRef idx="0"/>
            <a:effectRef idx="0"/>
            <a:fontRef idx="minor"/>
          </p:style>
        </p:sp>
        <p:sp>
          <p:nvSpPr>
            <p:cNvPr id="358" name="Google Shape;330;p5"/>
            <p:cNvSpPr/>
            <p:nvPr/>
          </p:nvSpPr>
          <p:spPr>
            <a:xfrm>
              <a:off x="10819440" y="1788480"/>
              <a:ext cx="117000" cy="60840"/>
            </a:xfrm>
            <a:custGeom>
              <a:avLst/>
              <a:gdLst/>
              <a:ahLst/>
              <a:rect l="l" t="t" r="r" b="b"/>
              <a:pathLst>
                <a:path w="1830" h="953">
                  <a:moveTo>
                    <a:pt x="0" y="1"/>
                  </a:moveTo>
                  <a:lnTo>
                    <a:pt x="0" y="953"/>
                  </a:lnTo>
                  <a:lnTo>
                    <a:pt x="1830" y="953"/>
                  </a:lnTo>
                  <a:lnTo>
                    <a:pt x="1604" y="1"/>
                  </a:lnTo>
                  <a:close/>
                </a:path>
              </a:pathLst>
            </a:custGeom>
            <a:solidFill>
              <a:schemeClr val="accent4"/>
            </a:solidFill>
            <a:ln w="0">
              <a:noFill/>
            </a:ln>
          </p:spPr>
          <p:style>
            <a:lnRef idx="0"/>
            <a:fillRef idx="0"/>
            <a:effectRef idx="0"/>
            <a:fontRef idx="minor"/>
          </p:style>
        </p:sp>
        <p:sp>
          <p:nvSpPr>
            <p:cNvPr id="359" name="Google Shape;331;p5"/>
            <p:cNvSpPr/>
            <p:nvPr/>
          </p:nvSpPr>
          <p:spPr>
            <a:xfrm>
              <a:off x="10938240" y="1788480"/>
              <a:ext cx="33480" cy="60840"/>
            </a:xfrm>
            <a:custGeom>
              <a:avLst/>
              <a:gdLst/>
              <a:ahLst/>
              <a:rect l="l" t="t" r="r" b="b"/>
              <a:pathLst>
                <a:path w="528" h="953">
                  <a:moveTo>
                    <a:pt x="1" y="1"/>
                  </a:moveTo>
                  <a:lnTo>
                    <a:pt x="277" y="953"/>
                  </a:lnTo>
                  <a:lnTo>
                    <a:pt x="527" y="953"/>
                  </a:lnTo>
                  <a:lnTo>
                    <a:pt x="327" y="126"/>
                  </a:lnTo>
                  <a:cubicBezTo>
                    <a:pt x="327" y="101"/>
                    <a:pt x="302" y="51"/>
                    <a:pt x="277" y="1"/>
                  </a:cubicBezTo>
                  <a:close/>
                </a:path>
              </a:pathLst>
            </a:custGeom>
            <a:solidFill>
              <a:schemeClr val="accent4"/>
            </a:solidFill>
            <a:ln w="0">
              <a:noFill/>
            </a:ln>
          </p:spPr>
          <p:style>
            <a:lnRef idx="0"/>
            <a:fillRef idx="0"/>
            <a:effectRef idx="0"/>
            <a:fontRef idx="minor"/>
          </p:style>
        </p:sp>
        <p:sp>
          <p:nvSpPr>
            <p:cNvPr id="360" name="Google Shape;332;p5"/>
            <p:cNvSpPr/>
            <p:nvPr/>
          </p:nvSpPr>
          <p:spPr>
            <a:xfrm>
              <a:off x="10685880" y="1788480"/>
              <a:ext cx="113760" cy="60840"/>
            </a:xfrm>
            <a:custGeom>
              <a:avLst/>
              <a:gdLst/>
              <a:ahLst/>
              <a:rect l="l" t="t" r="r" b="b"/>
              <a:pathLst>
                <a:path w="1780" h="953">
                  <a:moveTo>
                    <a:pt x="401" y="1"/>
                  </a:moveTo>
                  <a:lnTo>
                    <a:pt x="0" y="953"/>
                  </a:lnTo>
                  <a:lnTo>
                    <a:pt x="1780" y="953"/>
                  </a:lnTo>
                  <a:lnTo>
                    <a:pt x="1780" y="1"/>
                  </a:lnTo>
                  <a:close/>
                </a:path>
              </a:pathLst>
            </a:custGeom>
            <a:solidFill>
              <a:schemeClr val="accent4"/>
            </a:solidFill>
            <a:ln w="0">
              <a:noFill/>
            </a:ln>
          </p:spPr>
          <p:style>
            <a:lnRef idx="0"/>
            <a:fillRef idx="0"/>
            <a:effectRef idx="0"/>
            <a:fontRef idx="minor"/>
          </p:style>
        </p:sp>
        <p:sp>
          <p:nvSpPr>
            <p:cNvPr id="361" name="Google Shape;333;p5"/>
            <p:cNvSpPr/>
            <p:nvPr/>
          </p:nvSpPr>
          <p:spPr>
            <a:xfrm>
              <a:off x="10648800" y="1788480"/>
              <a:ext cx="43200" cy="60840"/>
            </a:xfrm>
            <a:custGeom>
              <a:avLst/>
              <a:gdLst/>
              <a:ahLst/>
              <a:rect l="l" t="t" r="r" b="b"/>
              <a:pathLst>
                <a:path w="678" h="953">
                  <a:moveTo>
                    <a:pt x="427" y="1"/>
                  </a:moveTo>
                  <a:cubicBezTo>
                    <a:pt x="427" y="26"/>
                    <a:pt x="427" y="26"/>
                    <a:pt x="427" y="51"/>
                  </a:cubicBezTo>
                  <a:lnTo>
                    <a:pt x="51" y="853"/>
                  </a:lnTo>
                  <a:cubicBezTo>
                    <a:pt x="51" y="878"/>
                    <a:pt x="26" y="903"/>
                    <a:pt x="1" y="953"/>
                  </a:cubicBezTo>
                  <a:lnTo>
                    <a:pt x="276" y="953"/>
                  </a:lnTo>
                  <a:lnTo>
                    <a:pt x="677" y="1"/>
                  </a:lnTo>
                  <a:close/>
                </a:path>
              </a:pathLst>
            </a:custGeom>
            <a:solidFill>
              <a:schemeClr val="accent4"/>
            </a:solidFill>
            <a:ln w="0">
              <a:noFill/>
            </a:ln>
          </p:spPr>
          <p:style>
            <a:lnRef idx="0"/>
            <a:fillRef idx="0"/>
            <a:effectRef idx="0"/>
            <a:fontRef idx="minor"/>
          </p:style>
        </p:sp>
        <p:sp>
          <p:nvSpPr>
            <p:cNvPr id="362" name="Google Shape;334;p5"/>
            <p:cNvSpPr/>
            <p:nvPr/>
          </p:nvSpPr>
          <p:spPr>
            <a:xfrm>
              <a:off x="10534680" y="1922040"/>
              <a:ext cx="14040" cy="36720"/>
            </a:xfrm>
            <a:custGeom>
              <a:avLst/>
              <a:gdLst/>
              <a:ahLst/>
              <a:rect l="l" t="t" r="r" b="b"/>
              <a:pathLst>
                <a:path w="226" h="578">
                  <a:moveTo>
                    <a:pt x="126" y="1"/>
                  </a:moveTo>
                  <a:cubicBezTo>
                    <a:pt x="50" y="1"/>
                    <a:pt x="0" y="126"/>
                    <a:pt x="0" y="276"/>
                  </a:cubicBezTo>
                  <a:cubicBezTo>
                    <a:pt x="0" y="452"/>
                    <a:pt x="50" y="577"/>
                    <a:pt x="126" y="577"/>
                  </a:cubicBezTo>
                  <a:cubicBezTo>
                    <a:pt x="176" y="577"/>
                    <a:pt x="226" y="452"/>
                    <a:pt x="226" y="276"/>
                  </a:cubicBezTo>
                  <a:cubicBezTo>
                    <a:pt x="226" y="126"/>
                    <a:pt x="176" y="1"/>
                    <a:pt x="126" y="1"/>
                  </a:cubicBezTo>
                  <a:close/>
                </a:path>
              </a:pathLst>
            </a:custGeom>
            <a:solidFill>
              <a:srgbClr val="d3e3e2"/>
            </a:solidFill>
            <a:ln w="0">
              <a:noFill/>
            </a:ln>
          </p:spPr>
          <p:style>
            <a:lnRef idx="0"/>
            <a:fillRef idx="0"/>
            <a:effectRef idx="0"/>
            <a:fontRef idx="minor"/>
          </p:style>
        </p:sp>
        <p:sp>
          <p:nvSpPr>
            <p:cNvPr id="363" name="Google Shape;335;p5"/>
            <p:cNvSpPr/>
            <p:nvPr/>
          </p:nvSpPr>
          <p:spPr>
            <a:xfrm>
              <a:off x="10415520" y="1774080"/>
              <a:ext cx="96120" cy="89640"/>
            </a:xfrm>
            <a:custGeom>
              <a:avLst/>
              <a:gdLst/>
              <a:ahLst/>
              <a:rect l="l" t="t" r="r" b="b"/>
              <a:pathLst>
                <a:path w="1505" h="1405">
                  <a:moveTo>
                    <a:pt x="602" y="1"/>
                  </a:moveTo>
                  <a:cubicBezTo>
                    <a:pt x="351" y="1"/>
                    <a:pt x="176" y="201"/>
                    <a:pt x="176" y="427"/>
                  </a:cubicBezTo>
                  <a:cubicBezTo>
                    <a:pt x="176" y="502"/>
                    <a:pt x="176" y="552"/>
                    <a:pt x="201" y="602"/>
                  </a:cubicBezTo>
                  <a:cubicBezTo>
                    <a:pt x="76" y="678"/>
                    <a:pt x="1" y="803"/>
                    <a:pt x="1" y="953"/>
                  </a:cubicBezTo>
                  <a:cubicBezTo>
                    <a:pt x="1" y="1204"/>
                    <a:pt x="201" y="1404"/>
                    <a:pt x="452" y="1404"/>
                  </a:cubicBezTo>
                  <a:cubicBezTo>
                    <a:pt x="602" y="1404"/>
                    <a:pt x="702" y="1329"/>
                    <a:pt x="803" y="1229"/>
                  </a:cubicBezTo>
                  <a:cubicBezTo>
                    <a:pt x="878" y="1304"/>
                    <a:pt x="953" y="1329"/>
                    <a:pt x="1053" y="1329"/>
                  </a:cubicBezTo>
                  <a:cubicBezTo>
                    <a:pt x="1304" y="1329"/>
                    <a:pt x="1504" y="1129"/>
                    <a:pt x="1504" y="878"/>
                  </a:cubicBezTo>
                  <a:cubicBezTo>
                    <a:pt x="1504" y="628"/>
                    <a:pt x="1304" y="427"/>
                    <a:pt x="1053" y="427"/>
                  </a:cubicBezTo>
                  <a:cubicBezTo>
                    <a:pt x="1053" y="201"/>
                    <a:pt x="853" y="1"/>
                    <a:pt x="602" y="1"/>
                  </a:cubicBezTo>
                  <a:close/>
                </a:path>
              </a:pathLst>
            </a:custGeom>
            <a:solidFill>
              <a:schemeClr val="dk2"/>
            </a:solidFill>
            <a:ln w="0">
              <a:noFill/>
            </a:ln>
          </p:spPr>
          <p:style>
            <a:lnRef idx="0"/>
            <a:fillRef idx="0"/>
            <a:effectRef idx="0"/>
            <a:fontRef idx="minor"/>
          </p:style>
        </p:sp>
        <p:sp>
          <p:nvSpPr>
            <p:cNvPr id="364" name="Google Shape;336;p5"/>
            <p:cNvSpPr/>
            <p:nvPr/>
          </p:nvSpPr>
          <p:spPr>
            <a:xfrm>
              <a:off x="11037960" y="1960560"/>
              <a:ext cx="51120" cy="47880"/>
            </a:xfrm>
            <a:custGeom>
              <a:avLst/>
              <a:gdLst/>
              <a:ahLst/>
              <a:rect l="l" t="t" r="r" b="b"/>
              <a:pathLst>
                <a:path w="803" h="753">
                  <a:moveTo>
                    <a:pt x="327" y="0"/>
                  </a:moveTo>
                  <a:cubicBezTo>
                    <a:pt x="201" y="0"/>
                    <a:pt x="101" y="101"/>
                    <a:pt x="101" y="226"/>
                  </a:cubicBezTo>
                  <a:cubicBezTo>
                    <a:pt x="101" y="276"/>
                    <a:pt x="101" y="301"/>
                    <a:pt x="101" y="326"/>
                  </a:cubicBezTo>
                  <a:cubicBezTo>
                    <a:pt x="51" y="376"/>
                    <a:pt x="1" y="451"/>
                    <a:pt x="1" y="527"/>
                  </a:cubicBezTo>
                  <a:cubicBezTo>
                    <a:pt x="1" y="652"/>
                    <a:pt x="126" y="752"/>
                    <a:pt x="251" y="752"/>
                  </a:cubicBezTo>
                  <a:cubicBezTo>
                    <a:pt x="327" y="752"/>
                    <a:pt x="402" y="727"/>
                    <a:pt x="427" y="677"/>
                  </a:cubicBezTo>
                  <a:cubicBezTo>
                    <a:pt x="477" y="702"/>
                    <a:pt x="527" y="727"/>
                    <a:pt x="577" y="727"/>
                  </a:cubicBezTo>
                  <a:cubicBezTo>
                    <a:pt x="703" y="727"/>
                    <a:pt x="803" y="602"/>
                    <a:pt x="803" y="476"/>
                  </a:cubicBezTo>
                  <a:cubicBezTo>
                    <a:pt x="803" y="351"/>
                    <a:pt x="703" y="226"/>
                    <a:pt x="577" y="226"/>
                  </a:cubicBezTo>
                  <a:cubicBezTo>
                    <a:pt x="577" y="101"/>
                    <a:pt x="477" y="0"/>
                    <a:pt x="327" y="0"/>
                  </a:cubicBezTo>
                  <a:close/>
                </a:path>
              </a:pathLst>
            </a:custGeom>
            <a:solidFill>
              <a:schemeClr val="dk2"/>
            </a:solidFill>
            <a:ln w="0">
              <a:noFill/>
            </a:ln>
          </p:spPr>
          <p:style>
            <a:lnRef idx="0"/>
            <a:fillRef idx="0"/>
            <a:effectRef idx="0"/>
            <a:fontRef idx="minor"/>
          </p:style>
        </p:sp>
        <p:sp>
          <p:nvSpPr>
            <p:cNvPr id="365" name="Google Shape;337;p5"/>
            <p:cNvSpPr/>
            <p:nvPr/>
          </p:nvSpPr>
          <p:spPr>
            <a:xfrm>
              <a:off x="11123280" y="1883160"/>
              <a:ext cx="75240" cy="72720"/>
            </a:xfrm>
            <a:custGeom>
              <a:avLst/>
              <a:gdLst/>
              <a:ahLst/>
              <a:rect l="l" t="t" r="r" b="b"/>
              <a:pathLst>
                <a:path w="1179" h="1141">
                  <a:moveTo>
                    <a:pt x="775" y="0"/>
                  </a:moveTo>
                  <a:cubicBezTo>
                    <a:pt x="715" y="0"/>
                    <a:pt x="655" y="17"/>
                    <a:pt x="602" y="52"/>
                  </a:cubicBezTo>
                  <a:cubicBezTo>
                    <a:pt x="552" y="77"/>
                    <a:pt x="527" y="102"/>
                    <a:pt x="501" y="153"/>
                  </a:cubicBezTo>
                  <a:cubicBezTo>
                    <a:pt x="463" y="133"/>
                    <a:pt x="425" y="125"/>
                    <a:pt x="387" y="125"/>
                  </a:cubicBezTo>
                  <a:cubicBezTo>
                    <a:pt x="325" y="125"/>
                    <a:pt x="263" y="147"/>
                    <a:pt x="201" y="178"/>
                  </a:cubicBezTo>
                  <a:cubicBezTo>
                    <a:pt x="50" y="278"/>
                    <a:pt x="0" y="503"/>
                    <a:pt x="100" y="654"/>
                  </a:cubicBezTo>
                  <a:cubicBezTo>
                    <a:pt x="176" y="729"/>
                    <a:pt x="251" y="779"/>
                    <a:pt x="351" y="804"/>
                  </a:cubicBezTo>
                  <a:cubicBezTo>
                    <a:pt x="351" y="854"/>
                    <a:pt x="376" y="930"/>
                    <a:pt x="426" y="1005"/>
                  </a:cubicBezTo>
                  <a:cubicBezTo>
                    <a:pt x="486" y="1095"/>
                    <a:pt x="583" y="1140"/>
                    <a:pt x="682" y="1140"/>
                  </a:cubicBezTo>
                  <a:cubicBezTo>
                    <a:pt x="749" y="1140"/>
                    <a:pt x="817" y="1120"/>
                    <a:pt x="877" y="1080"/>
                  </a:cubicBezTo>
                  <a:cubicBezTo>
                    <a:pt x="1053" y="980"/>
                    <a:pt x="1078" y="779"/>
                    <a:pt x="978" y="629"/>
                  </a:cubicBezTo>
                  <a:cubicBezTo>
                    <a:pt x="1128" y="503"/>
                    <a:pt x="1178" y="303"/>
                    <a:pt x="1078" y="153"/>
                  </a:cubicBezTo>
                  <a:cubicBezTo>
                    <a:pt x="997" y="56"/>
                    <a:pt x="885" y="0"/>
                    <a:pt x="775" y="0"/>
                  </a:cubicBezTo>
                  <a:close/>
                </a:path>
              </a:pathLst>
            </a:custGeom>
            <a:solidFill>
              <a:schemeClr val="dk2"/>
            </a:solidFill>
            <a:ln w="0">
              <a:noFill/>
            </a:ln>
          </p:spPr>
          <p:style>
            <a:lnRef idx="0"/>
            <a:fillRef idx="0"/>
            <a:effectRef idx="0"/>
            <a:fontRef idx="minor"/>
          </p:style>
        </p:sp>
        <p:sp>
          <p:nvSpPr>
            <p:cNvPr id="366" name="Google Shape;338;p5"/>
            <p:cNvSpPr/>
            <p:nvPr/>
          </p:nvSpPr>
          <p:spPr>
            <a:xfrm>
              <a:off x="10388520" y="1923480"/>
              <a:ext cx="75240" cy="73440"/>
            </a:xfrm>
            <a:custGeom>
              <a:avLst/>
              <a:gdLst/>
              <a:ahLst/>
              <a:rect l="l" t="t" r="r" b="b"/>
              <a:pathLst>
                <a:path w="1179" h="1152">
                  <a:moveTo>
                    <a:pt x="781" y="1"/>
                  </a:moveTo>
                  <a:cubicBezTo>
                    <a:pt x="718" y="1"/>
                    <a:pt x="655" y="17"/>
                    <a:pt x="602" y="53"/>
                  </a:cubicBezTo>
                  <a:cubicBezTo>
                    <a:pt x="577" y="78"/>
                    <a:pt x="552" y="103"/>
                    <a:pt x="527" y="153"/>
                  </a:cubicBezTo>
                  <a:cubicBezTo>
                    <a:pt x="489" y="134"/>
                    <a:pt x="447" y="126"/>
                    <a:pt x="404" y="126"/>
                  </a:cubicBezTo>
                  <a:cubicBezTo>
                    <a:pt x="334" y="126"/>
                    <a:pt x="263" y="147"/>
                    <a:pt x="201" y="178"/>
                  </a:cubicBezTo>
                  <a:cubicBezTo>
                    <a:pt x="51" y="279"/>
                    <a:pt x="0" y="504"/>
                    <a:pt x="126" y="654"/>
                  </a:cubicBezTo>
                  <a:cubicBezTo>
                    <a:pt x="176" y="730"/>
                    <a:pt x="276" y="780"/>
                    <a:pt x="376" y="805"/>
                  </a:cubicBezTo>
                  <a:cubicBezTo>
                    <a:pt x="376" y="880"/>
                    <a:pt x="376" y="930"/>
                    <a:pt x="427" y="1005"/>
                  </a:cubicBezTo>
                  <a:cubicBezTo>
                    <a:pt x="488" y="1097"/>
                    <a:pt x="586" y="1152"/>
                    <a:pt x="694" y="1152"/>
                  </a:cubicBezTo>
                  <a:cubicBezTo>
                    <a:pt x="762" y="1152"/>
                    <a:pt x="834" y="1129"/>
                    <a:pt x="903" y="1081"/>
                  </a:cubicBezTo>
                  <a:cubicBezTo>
                    <a:pt x="1053" y="980"/>
                    <a:pt x="1078" y="780"/>
                    <a:pt x="978" y="629"/>
                  </a:cubicBezTo>
                  <a:cubicBezTo>
                    <a:pt x="1153" y="504"/>
                    <a:pt x="1178" y="304"/>
                    <a:pt x="1078" y="153"/>
                  </a:cubicBezTo>
                  <a:cubicBezTo>
                    <a:pt x="1013" y="56"/>
                    <a:pt x="896" y="1"/>
                    <a:pt x="781" y="1"/>
                  </a:cubicBezTo>
                  <a:close/>
                </a:path>
              </a:pathLst>
            </a:custGeom>
            <a:solidFill>
              <a:schemeClr val="dk2"/>
            </a:solidFill>
            <a:ln w="0">
              <a:noFill/>
            </a:ln>
          </p:spPr>
          <p:style>
            <a:lnRef idx="0"/>
            <a:fillRef idx="0"/>
            <a:effectRef idx="0"/>
            <a:fontRef idx="minor"/>
          </p:style>
        </p:sp>
        <p:sp>
          <p:nvSpPr>
            <p:cNvPr id="367" name="Google Shape;339;p5"/>
            <p:cNvSpPr/>
            <p:nvPr/>
          </p:nvSpPr>
          <p:spPr>
            <a:xfrm>
              <a:off x="11221560" y="1679040"/>
              <a:ext cx="146160" cy="136440"/>
            </a:xfrm>
            <a:custGeom>
              <a:avLst/>
              <a:gdLst/>
              <a:ahLst/>
              <a:rect l="l" t="t" r="r" b="b"/>
              <a:pathLst>
                <a:path w="2281" h="2133">
                  <a:moveTo>
                    <a:pt x="734" y="1"/>
                  </a:moveTo>
                  <a:cubicBezTo>
                    <a:pt x="674" y="1"/>
                    <a:pt x="613" y="9"/>
                    <a:pt x="551" y="26"/>
                  </a:cubicBezTo>
                  <a:cubicBezTo>
                    <a:pt x="201" y="127"/>
                    <a:pt x="0" y="503"/>
                    <a:pt x="100" y="853"/>
                  </a:cubicBezTo>
                  <a:cubicBezTo>
                    <a:pt x="125" y="929"/>
                    <a:pt x="150" y="1004"/>
                    <a:pt x="201" y="1079"/>
                  </a:cubicBezTo>
                  <a:cubicBezTo>
                    <a:pt x="75" y="1229"/>
                    <a:pt x="25" y="1455"/>
                    <a:pt x="100" y="1655"/>
                  </a:cubicBezTo>
                  <a:cubicBezTo>
                    <a:pt x="183" y="1945"/>
                    <a:pt x="437" y="2132"/>
                    <a:pt x="720" y="2132"/>
                  </a:cubicBezTo>
                  <a:cubicBezTo>
                    <a:pt x="780" y="2132"/>
                    <a:pt x="841" y="2124"/>
                    <a:pt x="902" y="2107"/>
                  </a:cubicBezTo>
                  <a:cubicBezTo>
                    <a:pt x="1103" y="2056"/>
                    <a:pt x="1253" y="1906"/>
                    <a:pt x="1328" y="1731"/>
                  </a:cubicBezTo>
                  <a:cubicBezTo>
                    <a:pt x="1402" y="1760"/>
                    <a:pt x="1484" y="1772"/>
                    <a:pt x="1564" y="1772"/>
                  </a:cubicBezTo>
                  <a:cubicBezTo>
                    <a:pt x="1621" y="1772"/>
                    <a:pt x="1677" y="1766"/>
                    <a:pt x="1729" y="1756"/>
                  </a:cubicBezTo>
                  <a:cubicBezTo>
                    <a:pt x="2080" y="1655"/>
                    <a:pt x="2281" y="1279"/>
                    <a:pt x="2180" y="929"/>
                  </a:cubicBezTo>
                  <a:cubicBezTo>
                    <a:pt x="2098" y="639"/>
                    <a:pt x="1827" y="452"/>
                    <a:pt x="1538" y="452"/>
                  </a:cubicBezTo>
                  <a:cubicBezTo>
                    <a:pt x="1476" y="452"/>
                    <a:pt x="1415" y="460"/>
                    <a:pt x="1353" y="477"/>
                  </a:cubicBezTo>
                  <a:cubicBezTo>
                    <a:pt x="1271" y="188"/>
                    <a:pt x="1017" y="1"/>
                    <a:pt x="734" y="1"/>
                  </a:cubicBezTo>
                  <a:close/>
                </a:path>
              </a:pathLst>
            </a:custGeom>
            <a:solidFill>
              <a:schemeClr val="dk2"/>
            </a:solidFill>
            <a:ln w="0">
              <a:noFill/>
            </a:ln>
          </p:spPr>
          <p:style>
            <a:lnRef idx="0"/>
            <a:fillRef idx="0"/>
            <a:effectRef idx="0"/>
            <a:fontRef idx="minor"/>
          </p:style>
        </p:sp>
        <p:sp>
          <p:nvSpPr>
            <p:cNvPr id="368" name="Google Shape;340;p5"/>
            <p:cNvSpPr/>
            <p:nvPr/>
          </p:nvSpPr>
          <p:spPr>
            <a:xfrm>
              <a:off x="11202120" y="1905480"/>
              <a:ext cx="150840" cy="141840"/>
            </a:xfrm>
            <a:custGeom>
              <a:avLst/>
              <a:gdLst/>
              <a:ahLst/>
              <a:rect l="l" t="t" r="r" b="b"/>
              <a:pathLst>
                <a:path w="2357" h="2216">
                  <a:moveTo>
                    <a:pt x="1342" y="1"/>
                  </a:moveTo>
                  <a:cubicBezTo>
                    <a:pt x="1106" y="1"/>
                    <a:pt x="881" y="130"/>
                    <a:pt x="777" y="356"/>
                  </a:cubicBezTo>
                  <a:cubicBezTo>
                    <a:pt x="727" y="431"/>
                    <a:pt x="702" y="506"/>
                    <a:pt x="702" y="582"/>
                  </a:cubicBezTo>
                  <a:cubicBezTo>
                    <a:pt x="476" y="607"/>
                    <a:pt x="301" y="732"/>
                    <a:pt x="176" y="932"/>
                  </a:cubicBezTo>
                  <a:cubicBezTo>
                    <a:pt x="0" y="1258"/>
                    <a:pt x="126" y="1659"/>
                    <a:pt x="451" y="1810"/>
                  </a:cubicBezTo>
                  <a:cubicBezTo>
                    <a:pt x="558" y="1870"/>
                    <a:pt x="673" y="1903"/>
                    <a:pt x="792" y="1903"/>
                  </a:cubicBezTo>
                  <a:cubicBezTo>
                    <a:pt x="870" y="1903"/>
                    <a:pt x="949" y="1889"/>
                    <a:pt x="1028" y="1860"/>
                  </a:cubicBezTo>
                  <a:cubicBezTo>
                    <a:pt x="1078" y="1960"/>
                    <a:pt x="1178" y="2060"/>
                    <a:pt x="1304" y="2135"/>
                  </a:cubicBezTo>
                  <a:cubicBezTo>
                    <a:pt x="1397" y="2190"/>
                    <a:pt x="1501" y="2216"/>
                    <a:pt x="1604" y="2216"/>
                  </a:cubicBezTo>
                  <a:cubicBezTo>
                    <a:pt x="1833" y="2216"/>
                    <a:pt x="2060" y="2092"/>
                    <a:pt x="2181" y="1885"/>
                  </a:cubicBezTo>
                  <a:cubicBezTo>
                    <a:pt x="2356" y="1559"/>
                    <a:pt x="2256" y="1158"/>
                    <a:pt x="1930" y="983"/>
                  </a:cubicBezTo>
                  <a:cubicBezTo>
                    <a:pt x="2106" y="657"/>
                    <a:pt x="1980" y="256"/>
                    <a:pt x="1654" y="80"/>
                  </a:cubicBezTo>
                  <a:cubicBezTo>
                    <a:pt x="1554" y="26"/>
                    <a:pt x="1447" y="1"/>
                    <a:pt x="1342" y="1"/>
                  </a:cubicBezTo>
                  <a:close/>
                </a:path>
              </a:pathLst>
            </a:custGeom>
            <a:solidFill>
              <a:schemeClr val="dk2"/>
            </a:solidFill>
            <a:ln w="0">
              <a:noFill/>
            </a:ln>
          </p:spPr>
          <p:style>
            <a:lnRef idx="0"/>
            <a:fillRef idx="0"/>
            <a:effectRef idx="0"/>
            <a:fontRef idx="minor"/>
          </p:style>
        </p:sp>
      </p:grpSp>
      <p:sp>
        <p:nvSpPr>
          <p:cNvPr id="369" name="Google Shape;341;p5"/>
          <p:cNvSpPr/>
          <p:nvPr/>
        </p:nvSpPr>
        <p:spPr>
          <a:xfrm>
            <a:off x="2789640" y="673560"/>
            <a:ext cx="7774560" cy="1465200"/>
          </a:xfrm>
          <a:prstGeom prst="rect">
            <a:avLst/>
          </a:prstGeom>
          <a:noFill/>
          <a:ln w="0">
            <a:noFill/>
          </a:ln>
        </p:spPr>
        <p:style>
          <a:lnRef idx="0"/>
          <a:fillRef idx="0"/>
          <a:effectRef idx="0"/>
          <a:fontRef idx="minor"/>
        </p:style>
        <p:txBody>
          <a:bodyPr lIns="122040" rIns="122040" tIns="122040" bIns="122040" anchor="ctr">
            <a:noAutofit/>
          </a:bodyPr>
          <a:p>
            <a:pPr>
              <a:lnSpc>
                <a:spcPct val="107000"/>
              </a:lnSpc>
              <a:buNone/>
            </a:pPr>
            <a:r>
              <a:rPr b="0" lang="en-US" sz="1600" spc="-1" strike="noStrike">
                <a:solidFill>
                  <a:srgbClr val="000000"/>
                </a:solidFill>
                <a:latin typeface="Arial"/>
                <a:ea typeface="Arial"/>
              </a:rPr>
              <a:t>El programa está dirigido a profesionales de </a:t>
            </a:r>
            <a:r>
              <a:rPr b="1" lang="en-US" sz="1600" spc="-1" strike="noStrike">
                <a:solidFill>
                  <a:srgbClr val="000000"/>
                </a:solidFill>
                <a:latin typeface="Arial"/>
                <a:ea typeface="Arial"/>
              </a:rPr>
              <a:t>ingeniería civil, ambiental y sanitaria, petróleos, agrícola agronómica o geología</a:t>
            </a:r>
            <a:r>
              <a:rPr b="0" lang="en-US" sz="1600" spc="-1" strike="noStrike">
                <a:solidFill>
                  <a:srgbClr val="000000"/>
                </a:solidFill>
                <a:latin typeface="Arial"/>
                <a:ea typeface="Arial"/>
              </a:rPr>
              <a:t>, que se consideran </a:t>
            </a:r>
            <a:r>
              <a:rPr b="1" lang="en-US" sz="1600" spc="-1" strike="noStrike">
                <a:solidFill>
                  <a:srgbClr val="000000"/>
                </a:solidFill>
                <a:latin typeface="Arial"/>
                <a:ea typeface="Arial"/>
              </a:rPr>
              <a:t>afines</a:t>
            </a:r>
            <a:r>
              <a:rPr b="0" lang="en-US" sz="1600" spc="-1" strike="noStrike">
                <a:solidFill>
                  <a:srgbClr val="000000"/>
                </a:solidFill>
                <a:latin typeface="Arial"/>
                <a:ea typeface="Arial"/>
              </a:rPr>
              <a:t> </a:t>
            </a:r>
            <a:r>
              <a:rPr b="1" lang="en-US" sz="1600" spc="-1" strike="noStrike">
                <a:solidFill>
                  <a:srgbClr val="000000"/>
                </a:solidFill>
                <a:latin typeface="Arial"/>
                <a:ea typeface="Arial"/>
              </a:rPr>
              <a:t>con el programa</a:t>
            </a:r>
            <a:r>
              <a:rPr b="0" lang="en-US" sz="1600" spc="-1" strike="noStrike">
                <a:solidFill>
                  <a:srgbClr val="000000"/>
                </a:solidFill>
                <a:latin typeface="Arial"/>
                <a:ea typeface="Arial"/>
              </a:rPr>
              <a:t> en términos de los conocimientos específicos, la experiencia y el campo de desempeño típico de los profesionales de estas áreas.  </a:t>
            </a:r>
            <a:endParaRPr b="0" lang="en-US" sz="1600" spc="-1" strike="noStrike">
              <a:latin typeface="Arial"/>
            </a:endParaRPr>
          </a:p>
        </p:txBody>
      </p:sp>
      <p:sp>
        <p:nvSpPr>
          <p:cNvPr id="370" name="Google Shape;342;p5"/>
          <p:cNvSpPr/>
          <p:nvPr/>
        </p:nvSpPr>
        <p:spPr>
          <a:xfrm>
            <a:off x="2988360" y="2601360"/>
            <a:ext cx="4408920" cy="375120"/>
          </a:xfrm>
          <a:prstGeom prst="rect">
            <a:avLst/>
          </a:prstGeom>
          <a:noFill/>
          <a:ln w="0">
            <a:noFill/>
          </a:ln>
        </p:spPr>
        <p:style>
          <a:lnRef idx="0"/>
          <a:fillRef idx="0"/>
          <a:effectRef idx="0"/>
          <a:fontRef idx="minor"/>
        </p:style>
        <p:txBody>
          <a:bodyPr lIns="122040" rIns="122040" tIns="244080" bIns="244080" anchor="ctr">
            <a:noAutofit/>
          </a:bodyPr>
          <a:p>
            <a:pPr>
              <a:lnSpc>
                <a:spcPct val="100000"/>
              </a:lnSpc>
              <a:buNone/>
            </a:pPr>
            <a:r>
              <a:rPr b="1" lang="en-US" sz="1870" spc="-1" strike="noStrike">
                <a:solidFill>
                  <a:srgbClr val="44546a"/>
                </a:solidFill>
                <a:latin typeface="Poppins"/>
                <a:ea typeface="Poppins"/>
              </a:rPr>
              <a:t>Plan de investigación: </a:t>
            </a:r>
            <a:endParaRPr b="0" lang="en-US" sz="1870" spc="-1" strike="noStrike">
              <a:latin typeface="Arial"/>
            </a:endParaRPr>
          </a:p>
        </p:txBody>
      </p:sp>
      <p:sp>
        <p:nvSpPr>
          <p:cNvPr id="371" name="Google Shape;343;p5"/>
          <p:cNvSpPr/>
          <p:nvPr/>
        </p:nvSpPr>
        <p:spPr>
          <a:xfrm>
            <a:off x="2963880" y="3129120"/>
            <a:ext cx="7322400" cy="576720"/>
          </a:xfrm>
          <a:prstGeom prst="rect">
            <a:avLst/>
          </a:prstGeom>
          <a:noFill/>
          <a:ln w="0">
            <a:noFill/>
          </a:ln>
        </p:spPr>
        <p:style>
          <a:lnRef idx="0"/>
          <a:fillRef idx="0"/>
          <a:effectRef idx="0"/>
          <a:fontRef idx="minor"/>
        </p:style>
        <p:txBody>
          <a:bodyPr lIns="122040" rIns="122040" tIns="122040" bIns="122040" anchor="ctr">
            <a:noAutofit/>
          </a:bodyPr>
          <a:p>
            <a:pPr>
              <a:lnSpc>
                <a:spcPct val="107000"/>
              </a:lnSpc>
              <a:buNone/>
            </a:pPr>
            <a:r>
              <a:rPr b="0" lang="en-US" sz="1870" spc="-1" strike="noStrike">
                <a:solidFill>
                  <a:srgbClr val="000000"/>
                </a:solidFill>
                <a:latin typeface="Arial"/>
                <a:ea typeface="Arial"/>
              </a:rPr>
              <a:t>Los aspirantes deben poseer un perfil de investigadores, cuyo interés</a:t>
            </a:r>
            <a:r>
              <a:rPr b="0" lang="en-US" sz="1470" spc="-1" strike="noStrike">
                <a:solidFill>
                  <a:srgbClr val="000000"/>
                </a:solidFill>
                <a:latin typeface="Arial"/>
                <a:ea typeface="Arial"/>
              </a:rPr>
              <a:t> </a:t>
            </a:r>
            <a:r>
              <a:rPr b="0" lang="en-US" sz="1870" spc="-1" strike="noStrike">
                <a:solidFill>
                  <a:srgbClr val="000000"/>
                </a:solidFill>
                <a:latin typeface="Arial"/>
                <a:ea typeface="Arial"/>
              </a:rPr>
              <a:t>se centre en la generación de conocimientos, innovación y/o proposición de metodologías</a:t>
            </a:r>
            <a:r>
              <a:rPr b="0" lang="en-US" sz="1470" spc="-1" strike="noStrike">
                <a:solidFill>
                  <a:srgbClr val="000000"/>
                </a:solidFill>
                <a:latin typeface="Arial"/>
                <a:ea typeface="Arial"/>
              </a:rPr>
              <a:t> </a:t>
            </a:r>
            <a:r>
              <a:rPr b="0" lang="en-US" sz="1870" spc="-1" strike="noStrike">
                <a:solidFill>
                  <a:srgbClr val="000000"/>
                </a:solidFill>
                <a:latin typeface="Arial"/>
                <a:ea typeface="Arial"/>
              </a:rPr>
              <a:t>innovadoras.</a:t>
            </a:r>
            <a:endParaRPr b="0" lang="en-US" sz="1870" spc="-1" strike="noStrike">
              <a:latin typeface="Arial"/>
            </a:endParaRPr>
          </a:p>
        </p:txBody>
      </p:sp>
      <p:sp>
        <p:nvSpPr>
          <p:cNvPr id="372" name="Google Shape;344;p5"/>
          <p:cNvSpPr/>
          <p:nvPr/>
        </p:nvSpPr>
        <p:spPr>
          <a:xfrm>
            <a:off x="2869560" y="4449240"/>
            <a:ext cx="4202640" cy="357480"/>
          </a:xfrm>
          <a:prstGeom prst="rect">
            <a:avLst/>
          </a:prstGeom>
          <a:noFill/>
          <a:ln w="0">
            <a:noFill/>
          </a:ln>
        </p:spPr>
        <p:style>
          <a:lnRef idx="0"/>
          <a:fillRef idx="0"/>
          <a:effectRef idx="0"/>
          <a:fontRef idx="minor"/>
        </p:style>
        <p:txBody>
          <a:bodyPr lIns="122040" rIns="122040" tIns="244080" bIns="244080" anchor="ctr">
            <a:noAutofit/>
          </a:bodyPr>
          <a:p>
            <a:pPr>
              <a:lnSpc>
                <a:spcPct val="100000"/>
              </a:lnSpc>
              <a:buNone/>
            </a:pPr>
            <a:r>
              <a:rPr b="1" lang="en-US" sz="1870" spc="-1" strike="noStrike">
                <a:solidFill>
                  <a:srgbClr val="44546a"/>
                </a:solidFill>
                <a:latin typeface="Poppins"/>
                <a:ea typeface="Poppins"/>
              </a:rPr>
              <a:t>Plan de profundización: </a:t>
            </a:r>
            <a:endParaRPr b="0" lang="en-US" sz="1870" spc="-1" strike="noStrike">
              <a:latin typeface="Arial"/>
            </a:endParaRPr>
          </a:p>
        </p:txBody>
      </p:sp>
      <p:sp>
        <p:nvSpPr>
          <p:cNvPr id="373" name="Google Shape;345;p5"/>
          <p:cNvSpPr/>
          <p:nvPr/>
        </p:nvSpPr>
        <p:spPr>
          <a:xfrm>
            <a:off x="2697120" y="4983120"/>
            <a:ext cx="7625520" cy="576720"/>
          </a:xfrm>
          <a:prstGeom prst="rect">
            <a:avLst/>
          </a:prstGeom>
          <a:noFill/>
          <a:ln w="0">
            <a:noFill/>
          </a:ln>
        </p:spPr>
        <p:style>
          <a:lnRef idx="0"/>
          <a:fillRef idx="0"/>
          <a:effectRef idx="0"/>
          <a:fontRef idx="minor"/>
        </p:style>
        <p:txBody>
          <a:bodyPr lIns="122040" rIns="122040" tIns="122040" bIns="122040" anchor="ctr">
            <a:noAutofit/>
          </a:bodyPr>
          <a:p>
            <a:pPr>
              <a:lnSpc>
                <a:spcPct val="107000"/>
              </a:lnSpc>
              <a:buNone/>
            </a:pPr>
            <a:r>
              <a:rPr b="0" lang="en-US" sz="1870" spc="-1" strike="noStrike">
                <a:solidFill>
                  <a:srgbClr val="000000"/>
                </a:solidFill>
                <a:latin typeface="Arial"/>
                <a:ea typeface="Arial"/>
              </a:rPr>
              <a:t>Los aspirantes deben poseer un perfil que se encuentre enfocado a</a:t>
            </a:r>
            <a:r>
              <a:rPr b="0" lang="en-US" sz="1470" spc="-1" strike="noStrike">
                <a:solidFill>
                  <a:srgbClr val="000000"/>
                </a:solidFill>
                <a:latin typeface="Arial"/>
                <a:ea typeface="Arial"/>
              </a:rPr>
              <a:t> </a:t>
            </a:r>
            <a:r>
              <a:rPr b="0" lang="en-US" sz="1870" spc="-1" strike="noStrike">
                <a:solidFill>
                  <a:srgbClr val="000000"/>
                </a:solidFill>
                <a:latin typeface="Arial"/>
                <a:ea typeface="Arial"/>
              </a:rPr>
              <a:t>la aplicación de los conocimientos en problemas prácticos de los recursos hídricos y el</a:t>
            </a:r>
            <a:r>
              <a:rPr b="0" lang="en-US" sz="1470" spc="-1" strike="noStrike">
                <a:solidFill>
                  <a:srgbClr val="000000"/>
                </a:solidFill>
                <a:latin typeface="Arial"/>
                <a:ea typeface="Arial"/>
              </a:rPr>
              <a:t> </a:t>
            </a:r>
            <a:r>
              <a:rPr b="0" lang="en-US" sz="1870" spc="-1" strike="noStrike">
                <a:solidFill>
                  <a:srgbClr val="000000"/>
                </a:solidFill>
                <a:latin typeface="Arial"/>
                <a:ea typeface="Arial"/>
              </a:rPr>
              <a:t>saneamiento básico.</a:t>
            </a:r>
            <a:endParaRPr b="0" lang="en-US" sz="1870" spc="-1" strike="noStrike">
              <a:latin typeface="Arial"/>
            </a:endParaRPr>
          </a:p>
        </p:txBody>
      </p:sp>
      <p:sp>
        <p:nvSpPr>
          <p:cNvPr id="374" name="Google Shape;346;p5"/>
          <p:cNvSpPr/>
          <p:nvPr/>
        </p:nvSpPr>
        <p:spPr>
          <a:xfrm>
            <a:off x="10344960" y="4606920"/>
            <a:ext cx="1073880" cy="659880"/>
          </a:xfrm>
          <a:custGeom>
            <a:avLst/>
            <a:gdLst/>
            <a:ahLst/>
            <a:rect l="l" t="t" r="r" b="b"/>
            <a:pathLst>
              <a:path w="16743" h="10288">
                <a:moveTo>
                  <a:pt x="1" y="1"/>
                </a:moveTo>
                <a:cubicBezTo>
                  <a:pt x="402" y="602"/>
                  <a:pt x="1003" y="1079"/>
                  <a:pt x="1755" y="1304"/>
                </a:cubicBezTo>
                <a:cubicBezTo>
                  <a:pt x="2062" y="1400"/>
                  <a:pt x="2374" y="1445"/>
                  <a:pt x="2680" y="1445"/>
                </a:cubicBezTo>
                <a:cubicBezTo>
                  <a:pt x="3173" y="1445"/>
                  <a:pt x="3653" y="1330"/>
                  <a:pt x="4086" y="1129"/>
                </a:cubicBezTo>
                <a:cubicBezTo>
                  <a:pt x="4437" y="1455"/>
                  <a:pt x="4838" y="1680"/>
                  <a:pt x="5314" y="1831"/>
                </a:cubicBezTo>
                <a:cubicBezTo>
                  <a:pt x="5414" y="1856"/>
                  <a:pt x="5514" y="1881"/>
                  <a:pt x="5615" y="1906"/>
                </a:cubicBezTo>
                <a:cubicBezTo>
                  <a:pt x="5715" y="1931"/>
                  <a:pt x="5815" y="1931"/>
                  <a:pt x="5915" y="1956"/>
                </a:cubicBezTo>
                <a:cubicBezTo>
                  <a:pt x="5890" y="1956"/>
                  <a:pt x="5890" y="1981"/>
                  <a:pt x="5890" y="2006"/>
                </a:cubicBezTo>
                <a:cubicBezTo>
                  <a:pt x="5815" y="2257"/>
                  <a:pt x="5765" y="2507"/>
                  <a:pt x="5740" y="2758"/>
                </a:cubicBezTo>
                <a:cubicBezTo>
                  <a:pt x="5683" y="2741"/>
                  <a:pt x="5622" y="2733"/>
                  <a:pt x="5562" y="2733"/>
                </a:cubicBezTo>
                <a:cubicBezTo>
                  <a:pt x="5358" y="2733"/>
                  <a:pt x="5148" y="2823"/>
                  <a:pt x="5013" y="2958"/>
                </a:cubicBezTo>
                <a:cubicBezTo>
                  <a:pt x="4938" y="3034"/>
                  <a:pt x="4863" y="3134"/>
                  <a:pt x="4838" y="3259"/>
                </a:cubicBezTo>
                <a:cubicBezTo>
                  <a:pt x="4712" y="3635"/>
                  <a:pt x="4938" y="4061"/>
                  <a:pt x="5314" y="4161"/>
                </a:cubicBezTo>
                <a:cubicBezTo>
                  <a:pt x="5389" y="4186"/>
                  <a:pt x="5464" y="4198"/>
                  <a:pt x="5538" y="4198"/>
                </a:cubicBezTo>
                <a:cubicBezTo>
                  <a:pt x="5684" y="4198"/>
                  <a:pt x="5824" y="4153"/>
                  <a:pt x="5940" y="4086"/>
                </a:cubicBezTo>
                <a:cubicBezTo>
                  <a:pt x="6066" y="4437"/>
                  <a:pt x="6266" y="4763"/>
                  <a:pt x="6517" y="5064"/>
                </a:cubicBezTo>
                <a:cubicBezTo>
                  <a:pt x="6692" y="5264"/>
                  <a:pt x="6893" y="5440"/>
                  <a:pt x="7093" y="5615"/>
                </a:cubicBezTo>
                <a:cubicBezTo>
                  <a:pt x="7394" y="5815"/>
                  <a:pt x="7720" y="5966"/>
                  <a:pt x="8071" y="6091"/>
                </a:cubicBezTo>
                <a:cubicBezTo>
                  <a:pt x="8146" y="6116"/>
                  <a:pt x="8221" y="6116"/>
                  <a:pt x="8296" y="6141"/>
                </a:cubicBezTo>
                <a:cubicBezTo>
                  <a:pt x="8546" y="6196"/>
                  <a:pt x="8794" y="6223"/>
                  <a:pt x="9038" y="6223"/>
                </a:cubicBezTo>
                <a:cubicBezTo>
                  <a:pt x="9796" y="6223"/>
                  <a:pt x="10509" y="5964"/>
                  <a:pt x="11078" y="5490"/>
                </a:cubicBezTo>
                <a:cubicBezTo>
                  <a:pt x="11279" y="5665"/>
                  <a:pt x="11504" y="5815"/>
                  <a:pt x="11755" y="5891"/>
                </a:cubicBezTo>
                <a:cubicBezTo>
                  <a:pt x="11830" y="5916"/>
                  <a:pt x="11880" y="5916"/>
                  <a:pt x="11956" y="5941"/>
                </a:cubicBezTo>
                <a:cubicBezTo>
                  <a:pt x="12006" y="5941"/>
                  <a:pt x="12056" y="5941"/>
                  <a:pt x="12131" y="5966"/>
                </a:cubicBezTo>
                <a:cubicBezTo>
                  <a:pt x="12131" y="6116"/>
                  <a:pt x="12156" y="6292"/>
                  <a:pt x="12231" y="6467"/>
                </a:cubicBezTo>
                <a:cubicBezTo>
                  <a:pt x="11956" y="6592"/>
                  <a:pt x="11705" y="6843"/>
                  <a:pt x="11630" y="7169"/>
                </a:cubicBezTo>
                <a:cubicBezTo>
                  <a:pt x="11479" y="7620"/>
                  <a:pt x="11655" y="8121"/>
                  <a:pt x="12006" y="8397"/>
                </a:cubicBezTo>
                <a:cubicBezTo>
                  <a:pt x="12006" y="8422"/>
                  <a:pt x="11981" y="8447"/>
                  <a:pt x="11981" y="8472"/>
                </a:cubicBezTo>
                <a:cubicBezTo>
                  <a:pt x="11755" y="9224"/>
                  <a:pt x="12181" y="10001"/>
                  <a:pt x="12908" y="10227"/>
                </a:cubicBezTo>
                <a:cubicBezTo>
                  <a:pt x="13045" y="10268"/>
                  <a:pt x="13183" y="10287"/>
                  <a:pt x="13320" y="10287"/>
                </a:cubicBezTo>
                <a:cubicBezTo>
                  <a:pt x="13933" y="10287"/>
                  <a:pt x="14503" y="9894"/>
                  <a:pt x="14687" y="9299"/>
                </a:cubicBezTo>
                <a:cubicBezTo>
                  <a:pt x="14838" y="8748"/>
                  <a:pt x="14662" y="8171"/>
                  <a:pt x="14236" y="7821"/>
                </a:cubicBezTo>
                <a:cubicBezTo>
                  <a:pt x="14537" y="7795"/>
                  <a:pt x="14813" y="7670"/>
                  <a:pt x="15038" y="7470"/>
                </a:cubicBezTo>
                <a:cubicBezTo>
                  <a:pt x="15439" y="7119"/>
                  <a:pt x="15590" y="6592"/>
                  <a:pt x="15489" y="6116"/>
                </a:cubicBezTo>
                <a:cubicBezTo>
                  <a:pt x="15715" y="6041"/>
                  <a:pt x="15915" y="5866"/>
                  <a:pt x="15991" y="5615"/>
                </a:cubicBezTo>
                <a:cubicBezTo>
                  <a:pt x="15991" y="5590"/>
                  <a:pt x="15991" y="5540"/>
                  <a:pt x="16016" y="5490"/>
                </a:cubicBezTo>
                <a:cubicBezTo>
                  <a:pt x="16266" y="5490"/>
                  <a:pt x="16517" y="5389"/>
                  <a:pt x="16743" y="5239"/>
                </a:cubicBezTo>
                <a:lnTo>
                  <a:pt x="16743" y="1705"/>
                </a:lnTo>
                <a:cubicBezTo>
                  <a:pt x="16743" y="978"/>
                  <a:pt x="16266" y="352"/>
                  <a:pt x="15640" y="101"/>
                </a:cubicBezTo>
                <a:cubicBezTo>
                  <a:pt x="15439" y="26"/>
                  <a:pt x="15239" y="1"/>
                  <a:pt x="15013" y="1"/>
                </a:cubicBezTo>
                <a:close/>
              </a:path>
            </a:pathLst>
          </a:custGeom>
          <a:solidFill>
            <a:schemeClr val="lt2"/>
          </a:solidFill>
          <a:ln w="0">
            <a:noFill/>
          </a:ln>
        </p:spPr>
        <p:style>
          <a:lnRef idx="0"/>
          <a:fillRef idx="0"/>
          <a:effectRef idx="0"/>
          <a:fontRef idx="minor"/>
        </p:style>
      </p:sp>
      <p:sp>
        <p:nvSpPr>
          <p:cNvPr id="375" name="Google Shape;347;p5"/>
          <p:cNvSpPr/>
          <p:nvPr/>
        </p:nvSpPr>
        <p:spPr>
          <a:xfrm>
            <a:off x="10099080" y="4606920"/>
            <a:ext cx="1249200" cy="659880"/>
          </a:xfrm>
          <a:custGeom>
            <a:avLst/>
            <a:gdLst/>
            <a:ahLst/>
            <a:rect l="l" t="t" r="r" b="b"/>
            <a:pathLst>
              <a:path w="19475" h="10288">
                <a:moveTo>
                  <a:pt x="1" y="1"/>
                </a:moveTo>
                <a:cubicBezTo>
                  <a:pt x="402" y="602"/>
                  <a:pt x="1004" y="1079"/>
                  <a:pt x="1755" y="1304"/>
                </a:cubicBezTo>
                <a:cubicBezTo>
                  <a:pt x="2063" y="1400"/>
                  <a:pt x="2374" y="1445"/>
                  <a:pt x="2680" y="1445"/>
                </a:cubicBezTo>
                <a:cubicBezTo>
                  <a:pt x="3173" y="1445"/>
                  <a:pt x="3654" y="1330"/>
                  <a:pt x="4086" y="1129"/>
                </a:cubicBezTo>
                <a:cubicBezTo>
                  <a:pt x="4412" y="1455"/>
                  <a:pt x="4838" y="1680"/>
                  <a:pt x="5289" y="1831"/>
                </a:cubicBezTo>
                <a:cubicBezTo>
                  <a:pt x="5490" y="1881"/>
                  <a:pt x="5690" y="1931"/>
                  <a:pt x="5891" y="1956"/>
                </a:cubicBezTo>
                <a:cubicBezTo>
                  <a:pt x="5891" y="1956"/>
                  <a:pt x="5891" y="1981"/>
                  <a:pt x="5891" y="2006"/>
                </a:cubicBezTo>
                <a:cubicBezTo>
                  <a:pt x="5816" y="2257"/>
                  <a:pt x="5765" y="2507"/>
                  <a:pt x="5740" y="2758"/>
                </a:cubicBezTo>
                <a:cubicBezTo>
                  <a:pt x="5676" y="2741"/>
                  <a:pt x="5611" y="2732"/>
                  <a:pt x="5546" y="2732"/>
                </a:cubicBezTo>
                <a:cubicBezTo>
                  <a:pt x="5235" y="2732"/>
                  <a:pt x="4942" y="2927"/>
                  <a:pt x="4838" y="3259"/>
                </a:cubicBezTo>
                <a:cubicBezTo>
                  <a:pt x="4713" y="3635"/>
                  <a:pt x="4938" y="4061"/>
                  <a:pt x="5314" y="4161"/>
                </a:cubicBezTo>
                <a:cubicBezTo>
                  <a:pt x="5389" y="4186"/>
                  <a:pt x="5465" y="4198"/>
                  <a:pt x="5538" y="4198"/>
                </a:cubicBezTo>
                <a:cubicBezTo>
                  <a:pt x="5685" y="4198"/>
                  <a:pt x="5824" y="4153"/>
                  <a:pt x="5941" y="4086"/>
                </a:cubicBezTo>
                <a:cubicBezTo>
                  <a:pt x="6016" y="4312"/>
                  <a:pt x="6141" y="4512"/>
                  <a:pt x="6267" y="4713"/>
                </a:cubicBezTo>
                <a:cubicBezTo>
                  <a:pt x="6442" y="4988"/>
                  <a:pt x="6618" y="5214"/>
                  <a:pt x="6868" y="5414"/>
                </a:cubicBezTo>
                <a:cubicBezTo>
                  <a:pt x="7194" y="5715"/>
                  <a:pt x="7595" y="5941"/>
                  <a:pt x="8071" y="6091"/>
                </a:cubicBezTo>
                <a:cubicBezTo>
                  <a:pt x="8384" y="6177"/>
                  <a:pt x="8705" y="6222"/>
                  <a:pt x="9021" y="6222"/>
                </a:cubicBezTo>
                <a:cubicBezTo>
                  <a:pt x="9261" y="6222"/>
                  <a:pt x="9498" y="6195"/>
                  <a:pt x="9725" y="6141"/>
                </a:cubicBezTo>
                <a:cubicBezTo>
                  <a:pt x="10176" y="6041"/>
                  <a:pt x="10577" y="5866"/>
                  <a:pt x="10928" y="5615"/>
                </a:cubicBezTo>
                <a:cubicBezTo>
                  <a:pt x="10978" y="5565"/>
                  <a:pt x="11029" y="5540"/>
                  <a:pt x="11079" y="5490"/>
                </a:cubicBezTo>
                <a:cubicBezTo>
                  <a:pt x="11254" y="5665"/>
                  <a:pt x="11480" y="5815"/>
                  <a:pt x="11755" y="5891"/>
                </a:cubicBezTo>
                <a:cubicBezTo>
                  <a:pt x="11881" y="5916"/>
                  <a:pt x="12006" y="5941"/>
                  <a:pt x="12131" y="5966"/>
                </a:cubicBezTo>
                <a:cubicBezTo>
                  <a:pt x="12131" y="6016"/>
                  <a:pt x="12131" y="6091"/>
                  <a:pt x="12131" y="6141"/>
                </a:cubicBezTo>
                <a:cubicBezTo>
                  <a:pt x="12156" y="6242"/>
                  <a:pt x="12182" y="6367"/>
                  <a:pt x="12232" y="6467"/>
                </a:cubicBezTo>
                <a:cubicBezTo>
                  <a:pt x="11931" y="6592"/>
                  <a:pt x="11705" y="6843"/>
                  <a:pt x="11605" y="7169"/>
                </a:cubicBezTo>
                <a:cubicBezTo>
                  <a:pt x="11480" y="7620"/>
                  <a:pt x="11655" y="8121"/>
                  <a:pt x="12006" y="8397"/>
                </a:cubicBezTo>
                <a:cubicBezTo>
                  <a:pt x="12006" y="8422"/>
                  <a:pt x="11981" y="8447"/>
                  <a:pt x="11981" y="8472"/>
                </a:cubicBezTo>
                <a:cubicBezTo>
                  <a:pt x="11755" y="9224"/>
                  <a:pt x="12182" y="10001"/>
                  <a:pt x="12908" y="10227"/>
                </a:cubicBezTo>
                <a:cubicBezTo>
                  <a:pt x="13045" y="10268"/>
                  <a:pt x="13183" y="10287"/>
                  <a:pt x="13318" y="10287"/>
                </a:cubicBezTo>
                <a:cubicBezTo>
                  <a:pt x="13925" y="10287"/>
                  <a:pt x="14478" y="9894"/>
                  <a:pt x="14663" y="9299"/>
                </a:cubicBezTo>
                <a:cubicBezTo>
                  <a:pt x="14863" y="8648"/>
                  <a:pt x="14588" y="7971"/>
                  <a:pt x="14011" y="7670"/>
                </a:cubicBezTo>
                <a:cubicBezTo>
                  <a:pt x="14287" y="7595"/>
                  <a:pt x="14537" y="7470"/>
                  <a:pt x="14738" y="7269"/>
                </a:cubicBezTo>
                <a:cubicBezTo>
                  <a:pt x="15039" y="6968"/>
                  <a:pt x="15189" y="6542"/>
                  <a:pt x="15139" y="6116"/>
                </a:cubicBezTo>
                <a:lnTo>
                  <a:pt x="15139" y="6116"/>
                </a:lnTo>
                <a:cubicBezTo>
                  <a:pt x="15186" y="6127"/>
                  <a:pt x="15234" y="6132"/>
                  <a:pt x="15283" y="6132"/>
                </a:cubicBezTo>
                <a:cubicBezTo>
                  <a:pt x="15466" y="6132"/>
                  <a:pt x="15652" y="6060"/>
                  <a:pt x="15791" y="5941"/>
                </a:cubicBezTo>
                <a:cubicBezTo>
                  <a:pt x="15866" y="5841"/>
                  <a:pt x="15941" y="5740"/>
                  <a:pt x="15991" y="5615"/>
                </a:cubicBezTo>
                <a:cubicBezTo>
                  <a:pt x="16041" y="5440"/>
                  <a:pt x="16016" y="5264"/>
                  <a:pt x="15941" y="5114"/>
                </a:cubicBezTo>
                <a:cubicBezTo>
                  <a:pt x="16116" y="5064"/>
                  <a:pt x="16267" y="4938"/>
                  <a:pt x="16392" y="4813"/>
                </a:cubicBezTo>
                <a:cubicBezTo>
                  <a:pt x="16467" y="4763"/>
                  <a:pt x="16517" y="4688"/>
                  <a:pt x="16568" y="4612"/>
                </a:cubicBezTo>
                <a:cubicBezTo>
                  <a:pt x="16568" y="4638"/>
                  <a:pt x="16568" y="4638"/>
                  <a:pt x="16568" y="4638"/>
                </a:cubicBezTo>
                <a:cubicBezTo>
                  <a:pt x="16718" y="4788"/>
                  <a:pt x="16906" y="4863"/>
                  <a:pt x="17094" y="4863"/>
                </a:cubicBezTo>
                <a:cubicBezTo>
                  <a:pt x="17282" y="4863"/>
                  <a:pt x="17470" y="4788"/>
                  <a:pt x="17620" y="4638"/>
                </a:cubicBezTo>
                <a:cubicBezTo>
                  <a:pt x="17720" y="4512"/>
                  <a:pt x="17796" y="4387"/>
                  <a:pt x="17821" y="4237"/>
                </a:cubicBezTo>
                <a:cubicBezTo>
                  <a:pt x="18046" y="4061"/>
                  <a:pt x="18222" y="3810"/>
                  <a:pt x="18322" y="3510"/>
                </a:cubicBezTo>
                <a:cubicBezTo>
                  <a:pt x="18522" y="2883"/>
                  <a:pt x="18247" y="2232"/>
                  <a:pt x="17720" y="1906"/>
                </a:cubicBezTo>
                <a:cubicBezTo>
                  <a:pt x="17796" y="1881"/>
                  <a:pt x="17871" y="1831"/>
                  <a:pt x="17946" y="1780"/>
                </a:cubicBezTo>
                <a:cubicBezTo>
                  <a:pt x="18096" y="1730"/>
                  <a:pt x="18247" y="1630"/>
                  <a:pt x="18397" y="1480"/>
                </a:cubicBezTo>
                <a:cubicBezTo>
                  <a:pt x="18447" y="1430"/>
                  <a:pt x="18497" y="1379"/>
                  <a:pt x="18522" y="1329"/>
                </a:cubicBezTo>
                <a:cubicBezTo>
                  <a:pt x="18798" y="1028"/>
                  <a:pt x="18974" y="703"/>
                  <a:pt x="19074" y="352"/>
                </a:cubicBezTo>
                <a:cubicBezTo>
                  <a:pt x="19224" y="302"/>
                  <a:pt x="19375" y="226"/>
                  <a:pt x="19475" y="101"/>
                </a:cubicBezTo>
                <a:cubicBezTo>
                  <a:pt x="19274" y="26"/>
                  <a:pt x="19074" y="1"/>
                  <a:pt x="18848" y="1"/>
                </a:cubicBezTo>
                <a:close/>
              </a:path>
            </a:pathLst>
          </a:custGeom>
          <a:solidFill>
            <a:schemeClr val="dk2"/>
          </a:solidFill>
          <a:ln w="0">
            <a:noFill/>
          </a:ln>
        </p:spPr>
        <p:style>
          <a:lnRef idx="0"/>
          <a:fillRef idx="0"/>
          <a:effectRef idx="0"/>
          <a:fontRef idx="minor"/>
        </p:style>
      </p:sp>
      <p:sp>
        <p:nvSpPr>
          <p:cNvPr id="376" name="Google Shape;348;p5"/>
          <p:cNvSpPr/>
          <p:nvPr/>
        </p:nvSpPr>
        <p:spPr>
          <a:xfrm>
            <a:off x="9942840" y="4605480"/>
            <a:ext cx="905040" cy="653400"/>
          </a:xfrm>
          <a:custGeom>
            <a:avLst/>
            <a:gdLst/>
            <a:ahLst/>
            <a:rect l="l" t="t" r="r" b="b"/>
            <a:pathLst>
              <a:path w="14112" h="10186">
                <a:moveTo>
                  <a:pt x="1429" y="1"/>
                </a:moveTo>
                <a:cubicBezTo>
                  <a:pt x="1354" y="277"/>
                  <a:pt x="1304" y="577"/>
                  <a:pt x="1279" y="853"/>
                </a:cubicBezTo>
                <a:cubicBezTo>
                  <a:pt x="1191" y="825"/>
                  <a:pt x="1101" y="812"/>
                  <a:pt x="1014" y="812"/>
                </a:cubicBezTo>
                <a:cubicBezTo>
                  <a:pt x="629" y="812"/>
                  <a:pt x="274" y="1067"/>
                  <a:pt x="151" y="1455"/>
                </a:cubicBezTo>
                <a:cubicBezTo>
                  <a:pt x="1" y="1931"/>
                  <a:pt x="277" y="2457"/>
                  <a:pt x="753" y="2607"/>
                </a:cubicBezTo>
                <a:cubicBezTo>
                  <a:pt x="838" y="2631"/>
                  <a:pt x="923" y="2642"/>
                  <a:pt x="1007" y="2642"/>
                </a:cubicBezTo>
                <a:cubicBezTo>
                  <a:pt x="1194" y="2642"/>
                  <a:pt x="1374" y="2586"/>
                  <a:pt x="1530" y="2482"/>
                </a:cubicBezTo>
                <a:cubicBezTo>
                  <a:pt x="1956" y="3635"/>
                  <a:pt x="2883" y="4587"/>
                  <a:pt x="4161" y="4963"/>
                </a:cubicBezTo>
                <a:cubicBezTo>
                  <a:pt x="4555" y="5082"/>
                  <a:pt x="4956" y="5140"/>
                  <a:pt x="5351" y="5140"/>
                </a:cubicBezTo>
                <a:cubicBezTo>
                  <a:pt x="6287" y="5140"/>
                  <a:pt x="7191" y="4818"/>
                  <a:pt x="7896" y="4237"/>
                </a:cubicBezTo>
                <a:cubicBezTo>
                  <a:pt x="8121" y="4462"/>
                  <a:pt x="8397" y="4612"/>
                  <a:pt x="8723" y="4713"/>
                </a:cubicBezTo>
                <a:cubicBezTo>
                  <a:pt x="8723" y="4738"/>
                  <a:pt x="8723" y="4738"/>
                  <a:pt x="8723" y="4738"/>
                </a:cubicBezTo>
                <a:cubicBezTo>
                  <a:pt x="8898" y="4763"/>
                  <a:pt x="9049" y="4788"/>
                  <a:pt x="9199" y="4813"/>
                </a:cubicBezTo>
                <a:cubicBezTo>
                  <a:pt x="9199" y="5013"/>
                  <a:pt x="9249" y="5214"/>
                  <a:pt x="9324" y="5414"/>
                </a:cubicBezTo>
                <a:cubicBezTo>
                  <a:pt x="9324" y="5414"/>
                  <a:pt x="9324" y="5414"/>
                  <a:pt x="9324" y="5440"/>
                </a:cubicBezTo>
                <a:cubicBezTo>
                  <a:pt x="8973" y="5590"/>
                  <a:pt x="8698" y="5891"/>
                  <a:pt x="8572" y="6317"/>
                </a:cubicBezTo>
                <a:cubicBezTo>
                  <a:pt x="8397" y="6893"/>
                  <a:pt x="8597" y="7495"/>
                  <a:pt x="9049" y="7846"/>
                </a:cubicBezTo>
                <a:cubicBezTo>
                  <a:pt x="9023" y="7871"/>
                  <a:pt x="9023" y="7896"/>
                  <a:pt x="9023" y="7921"/>
                </a:cubicBezTo>
                <a:cubicBezTo>
                  <a:pt x="8723" y="8848"/>
                  <a:pt x="9249" y="9826"/>
                  <a:pt x="10176" y="10101"/>
                </a:cubicBezTo>
                <a:cubicBezTo>
                  <a:pt x="10354" y="10159"/>
                  <a:pt x="10533" y="10186"/>
                  <a:pt x="10709" y="10186"/>
                </a:cubicBezTo>
                <a:cubicBezTo>
                  <a:pt x="11452" y="10186"/>
                  <a:pt x="12134" y="9698"/>
                  <a:pt x="12357" y="8948"/>
                </a:cubicBezTo>
                <a:cubicBezTo>
                  <a:pt x="12607" y="8071"/>
                  <a:pt x="12181" y="7169"/>
                  <a:pt x="11354" y="6818"/>
                </a:cubicBezTo>
                <a:cubicBezTo>
                  <a:pt x="11354" y="6743"/>
                  <a:pt x="11354" y="6643"/>
                  <a:pt x="11354" y="6542"/>
                </a:cubicBezTo>
                <a:cubicBezTo>
                  <a:pt x="11655" y="6492"/>
                  <a:pt x="11956" y="6342"/>
                  <a:pt x="12181" y="6141"/>
                </a:cubicBezTo>
                <a:cubicBezTo>
                  <a:pt x="12457" y="5916"/>
                  <a:pt x="12658" y="5640"/>
                  <a:pt x="12758" y="5289"/>
                </a:cubicBezTo>
                <a:cubicBezTo>
                  <a:pt x="12783" y="5214"/>
                  <a:pt x="12783" y="5139"/>
                  <a:pt x="12808" y="5064"/>
                </a:cubicBezTo>
                <a:cubicBezTo>
                  <a:pt x="12808" y="5039"/>
                  <a:pt x="12808" y="5013"/>
                  <a:pt x="12808" y="4988"/>
                </a:cubicBezTo>
                <a:lnTo>
                  <a:pt x="12833" y="4988"/>
                </a:lnTo>
                <a:cubicBezTo>
                  <a:pt x="12926" y="5016"/>
                  <a:pt x="13019" y="5030"/>
                  <a:pt x="13110" y="5030"/>
                </a:cubicBezTo>
                <a:cubicBezTo>
                  <a:pt x="13508" y="5030"/>
                  <a:pt x="13863" y="4775"/>
                  <a:pt x="13986" y="4387"/>
                </a:cubicBezTo>
                <a:cubicBezTo>
                  <a:pt x="14111" y="3911"/>
                  <a:pt x="13861" y="3409"/>
                  <a:pt x="13384" y="3259"/>
                </a:cubicBezTo>
                <a:cubicBezTo>
                  <a:pt x="13293" y="3229"/>
                  <a:pt x="13200" y="3214"/>
                  <a:pt x="13108" y="3214"/>
                </a:cubicBezTo>
                <a:cubicBezTo>
                  <a:pt x="12824" y="3214"/>
                  <a:pt x="12553" y="3351"/>
                  <a:pt x="12382" y="3560"/>
                </a:cubicBezTo>
                <a:cubicBezTo>
                  <a:pt x="12181" y="3309"/>
                  <a:pt x="11881" y="3134"/>
                  <a:pt x="11530" y="3008"/>
                </a:cubicBezTo>
                <a:cubicBezTo>
                  <a:pt x="11455" y="2983"/>
                  <a:pt x="11379" y="2983"/>
                  <a:pt x="11304" y="2958"/>
                </a:cubicBezTo>
                <a:lnTo>
                  <a:pt x="11254" y="2958"/>
                </a:lnTo>
                <a:cubicBezTo>
                  <a:pt x="11279" y="2708"/>
                  <a:pt x="11254" y="2482"/>
                  <a:pt x="11179" y="2257"/>
                </a:cubicBezTo>
                <a:cubicBezTo>
                  <a:pt x="11429" y="2181"/>
                  <a:pt x="11680" y="2056"/>
                  <a:pt x="11906" y="1906"/>
                </a:cubicBezTo>
                <a:cubicBezTo>
                  <a:pt x="12407" y="1530"/>
                  <a:pt x="12833" y="1003"/>
                  <a:pt x="13033" y="352"/>
                </a:cubicBezTo>
                <a:cubicBezTo>
                  <a:pt x="13059" y="226"/>
                  <a:pt x="13084" y="101"/>
                  <a:pt x="13109" y="1"/>
                </a:cubicBezTo>
                <a:close/>
              </a:path>
            </a:pathLst>
          </a:custGeom>
          <a:solidFill>
            <a:schemeClr val="lt1"/>
          </a:solidFill>
          <a:ln w="0">
            <a:noFill/>
          </a:ln>
        </p:spPr>
        <p:style>
          <a:lnRef idx="0"/>
          <a:fillRef idx="0"/>
          <a:effectRef idx="0"/>
          <a:fontRef idx="minor"/>
        </p:style>
      </p:sp>
      <p:sp>
        <p:nvSpPr>
          <p:cNvPr id="377" name="Google Shape;349;p5"/>
          <p:cNvSpPr/>
          <p:nvPr/>
        </p:nvSpPr>
        <p:spPr>
          <a:xfrm>
            <a:off x="10410840" y="5219640"/>
            <a:ext cx="421200" cy="462960"/>
          </a:xfrm>
          <a:custGeom>
            <a:avLst/>
            <a:gdLst/>
            <a:ahLst/>
            <a:rect l="l" t="t" r="r" b="b"/>
            <a:pathLst>
              <a:path w="6567" h="7219">
                <a:moveTo>
                  <a:pt x="3233" y="1"/>
                </a:moveTo>
                <a:lnTo>
                  <a:pt x="3233" y="26"/>
                </a:lnTo>
                <a:lnTo>
                  <a:pt x="1053" y="327"/>
                </a:lnTo>
                <a:cubicBezTo>
                  <a:pt x="1053" y="327"/>
                  <a:pt x="1053" y="477"/>
                  <a:pt x="1053" y="753"/>
                </a:cubicBezTo>
                <a:cubicBezTo>
                  <a:pt x="1003" y="1881"/>
                  <a:pt x="827" y="5139"/>
                  <a:pt x="0" y="7219"/>
                </a:cubicBezTo>
                <a:lnTo>
                  <a:pt x="6567" y="7219"/>
                </a:lnTo>
                <a:cubicBezTo>
                  <a:pt x="5740" y="5139"/>
                  <a:pt x="5564" y="1881"/>
                  <a:pt x="5514" y="753"/>
                </a:cubicBezTo>
                <a:cubicBezTo>
                  <a:pt x="5514" y="477"/>
                  <a:pt x="5514" y="327"/>
                  <a:pt x="5514" y="327"/>
                </a:cubicBezTo>
                <a:lnTo>
                  <a:pt x="3334" y="26"/>
                </a:lnTo>
                <a:lnTo>
                  <a:pt x="3334" y="1"/>
                </a:lnTo>
                <a:close/>
              </a:path>
            </a:pathLst>
          </a:custGeom>
          <a:solidFill>
            <a:schemeClr val="lt2"/>
          </a:solidFill>
          <a:ln w="0">
            <a:noFill/>
          </a:ln>
        </p:spPr>
        <p:style>
          <a:lnRef idx="0"/>
          <a:fillRef idx="0"/>
          <a:effectRef idx="0"/>
          <a:fontRef idx="minor"/>
        </p:style>
      </p:sp>
      <p:sp>
        <p:nvSpPr>
          <p:cNvPr id="378" name="Google Shape;350;p5"/>
          <p:cNvSpPr/>
          <p:nvPr/>
        </p:nvSpPr>
        <p:spPr>
          <a:xfrm>
            <a:off x="10833840" y="5264640"/>
            <a:ext cx="232920" cy="417960"/>
          </a:xfrm>
          <a:custGeom>
            <a:avLst/>
            <a:gdLst/>
            <a:ahLst/>
            <a:rect l="l" t="t" r="r" b="b"/>
            <a:pathLst>
              <a:path w="3635" h="6517">
                <a:moveTo>
                  <a:pt x="1805" y="1"/>
                </a:moveTo>
                <a:lnTo>
                  <a:pt x="627" y="276"/>
                </a:lnTo>
                <a:cubicBezTo>
                  <a:pt x="627" y="276"/>
                  <a:pt x="627" y="326"/>
                  <a:pt x="627" y="402"/>
                </a:cubicBezTo>
                <a:cubicBezTo>
                  <a:pt x="627" y="1053"/>
                  <a:pt x="552" y="4537"/>
                  <a:pt x="1" y="6517"/>
                </a:cubicBezTo>
                <a:lnTo>
                  <a:pt x="3635" y="6517"/>
                </a:lnTo>
                <a:cubicBezTo>
                  <a:pt x="3083" y="4537"/>
                  <a:pt x="3033" y="1053"/>
                  <a:pt x="3008" y="402"/>
                </a:cubicBezTo>
                <a:cubicBezTo>
                  <a:pt x="3008" y="326"/>
                  <a:pt x="3008" y="276"/>
                  <a:pt x="3008" y="276"/>
                </a:cubicBezTo>
                <a:lnTo>
                  <a:pt x="1855" y="1"/>
                </a:lnTo>
                <a:close/>
              </a:path>
            </a:pathLst>
          </a:custGeom>
          <a:solidFill>
            <a:schemeClr val="lt2"/>
          </a:solidFill>
          <a:ln w="0">
            <a:noFill/>
          </a:ln>
        </p:spPr>
        <p:style>
          <a:lnRef idx="0"/>
          <a:fillRef idx="0"/>
          <a:effectRef idx="0"/>
          <a:fontRef idx="minor"/>
        </p:style>
      </p:sp>
      <p:sp>
        <p:nvSpPr>
          <p:cNvPr id="379" name="Google Shape;351;p5"/>
          <p:cNvSpPr/>
          <p:nvPr/>
        </p:nvSpPr>
        <p:spPr>
          <a:xfrm>
            <a:off x="11083320" y="5264640"/>
            <a:ext cx="232920" cy="417960"/>
          </a:xfrm>
          <a:custGeom>
            <a:avLst/>
            <a:gdLst/>
            <a:ahLst/>
            <a:rect l="l" t="t" r="r" b="b"/>
            <a:pathLst>
              <a:path w="3635" h="6517">
                <a:moveTo>
                  <a:pt x="1780" y="1"/>
                </a:moveTo>
                <a:lnTo>
                  <a:pt x="627" y="276"/>
                </a:lnTo>
                <a:cubicBezTo>
                  <a:pt x="627" y="276"/>
                  <a:pt x="627" y="326"/>
                  <a:pt x="627" y="402"/>
                </a:cubicBezTo>
                <a:cubicBezTo>
                  <a:pt x="602" y="1078"/>
                  <a:pt x="552" y="4537"/>
                  <a:pt x="0" y="6517"/>
                </a:cubicBezTo>
                <a:lnTo>
                  <a:pt x="3635" y="6517"/>
                </a:lnTo>
                <a:cubicBezTo>
                  <a:pt x="3083" y="4537"/>
                  <a:pt x="3033" y="1078"/>
                  <a:pt x="3008" y="402"/>
                </a:cubicBezTo>
                <a:cubicBezTo>
                  <a:pt x="3008" y="326"/>
                  <a:pt x="3008" y="276"/>
                  <a:pt x="3008" y="276"/>
                </a:cubicBezTo>
                <a:lnTo>
                  <a:pt x="1855" y="1"/>
                </a:lnTo>
                <a:close/>
              </a:path>
            </a:pathLst>
          </a:custGeom>
          <a:solidFill>
            <a:schemeClr val="lt2"/>
          </a:solidFill>
          <a:ln w="0">
            <a:noFill/>
          </a:ln>
        </p:spPr>
        <p:style>
          <a:lnRef idx="0"/>
          <a:fillRef idx="0"/>
          <a:effectRef idx="0"/>
          <a:fontRef idx="minor"/>
        </p:style>
      </p:sp>
      <p:sp>
        <p:nvSpPr>
          <p:cNvPr id="380" name="Rectángulo 1"/>
          <p:cNvSpPr/>
          <p:nvPr/>
        </p:nvSpPr>
        <p:spPr>
          <a:xfrm>
            <a:off x="1047240" y="2976480"/>
            <a:ext cx="1368720" cy="694080"/>
          </a:xfrm>
          <a:prstGeom prst="rect">
            <a:avLst/>
          </a:prstGeom>
          <a:solidFill>
            <a:schemeClr val="accent6"/>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CO" sz="1800" spc="-1" strike="noStrike">
                <a:solidFill>
                  <a:srgbClr val="ffffff"/>
                </a:solidFill>
                <a:latin typeface="Calibri"/>
              </a:rPr>
              <a:t>Código: 2A18</a:t>
            </a:r>
            <a:endParaRPr b="0" lang="en-US" sz="1800" spc="-1" strike="noStrike">
              <a:latin typeface="Arial"/>
            </a:endParaRPr>
          </a:p>
        </p:txBody>
      </p:sp>
      <p:sp>
        <p:nvSpPr>
          <p:cNvPr id="381" name="Rectángulo 2"/>
          <p:cNvSpPr/>
          <p:nvPr/>
        </p:nvSpPr>
        <p:spPr>
          <a:xfrm>
            <a:off x="1022400" y="4708800"/>
            <a:ext cx="1368720" cy="694080"/>
          </a:xfrm>
          <a:prstGeom prst="rect">
            <a:avLst/>
          </a:prstGeom>
          <a:solidFill>
            <a:schemeClr val="accent6"/>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s-CO" sz="1800" spc="-1" strike="noStrike">
                <a:solidFill>
                  <a:srgbClr val="ffffff"/>
                </a:solidFill>
                <a:latin typeface="Calibri"/>
              </a:rPr>
              <a:t>Código: 2A33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2" name="Google Shape;356;p6"/>
          <p:cNvGrpSpPr/>
          <p:nvPr/>
        </p:nvGrpSpPr>
        <p:grpSpPr>
          <a:xfrm>
            <a:off x="625680" y="267840"/>
            <a:ext cx="10937520" cy="6205320"/>
            <a:chOff x="625680" y="267840"/>
            <a:chExt cx="10937520" cy="6205320"/>
          </a:xfrm>
        </p:grpSpPr>
        <p:sp>
          <p:nvSpPr>
            <p:cNvPr id="383" name="Google Shape;357;p6"/>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384" name="Google Shape;358;p6"/>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385" name="Google Shape;359;p6"/>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386" name="Google Shape;360;p6"/>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387" name="Google Shape;361;p6"/>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388" name="Google Shape;362;p6"/>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389" name="Google Shape;363;p6"/>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390" name="Google Shape;364;p6"/>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391" name="Google Shape;365;p6"/>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n-US" sz="2400" spc="-1" strike="noStrike">
                <a:solidFill>
                  <a:srgbClr val="172b7e"/>
                </a:solidFill>
                <a:latin typeface="Arial"/>
                <a:ea typeface="Arial"/>
              </a:rPr>
              <a:t>DESCRIPCIÓN DEL PROGRAMA</a:t>
            </a:r>
            <a:endParaRPr b="0" lang="en-US" sz="2400" spc="-1" strike="noStrike">
              <a:latin typeface="Arial"/>
            </a:endParaRPr>
          </a:p>
        </p:txBody>
      </p:sp>
      <p:grpSp>
        <p:nvGrpSpPr>
          <p:cNvPr id="392" name="Google Shape;366;p6"/>
          <p:cNvGrpSpPr/>
          <p:nvPr/>
        </p:nvGrpSpPr>
        <p:grpSpPr>
          <a:xfrm>
            <a:off x="99000" y="6202080"/>
            <a:ext cx="11943000" cy="610920"/>
            <a:chOff x="99000" y="6202080"/>
            <a:chExt cx="11943000" cy="610920"/>
          </a:xfrm>
        </p:grpSpPr>
        <p:sp>
          <p:nvSpPr>
            <p:cNvPr id="393" name="Google Shape;367;p6"/>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394" name="Google Shape;368;p6" descr=""/>
            <p:cNvPicPr/>
            <p:nvPr/>
          </p:nvPicPr>
          <p:blipFill>
            <a:blip r:embed="rId1"/>
            <a:stretch/>
          </p:blipFill>
          <p:spPr>
            <a:xfrm>
              <a:off x="8419680" y="6274800"/>
              <a:ext cx="1948680" cy="499680"/>
            </a:xfrm>
            <a:prstGeom prst="rect">
              <a:avLst/>
            </a:prstGeom>
            <a:ln w="0">
              <a:noFill/>
            </a:ln>
          </p:spPr>
        </p:pic>
        <p:sp>
          <p:nvSpPr>
            <p:cNvPr id="395" name="Google Shape;369;p6"/>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396" name="Google Shape;370;p6" descr=""/>
            <p:cNvPicPr/>
            <p:nvPr/>
          </p:nvPicPr>
          <p:blipFill>
            <a:blip r:embed="rId2"/>
            <a:stretch/>
          </p:blipFill>
          <p:spPr>
            <a:xfrm>
              <a:off x="10648440" y="6206040"/>
              <a:ext cx="1393560" cy="606960"/>
            </a:xfrm>
            <a:prstGeom prst="rect">
              <a:avLst/>
            </a:prstGeom>
            <a:ln w="0">
              <a:noFill/>
            </a:ln>
          </p:spPr>
        </p:pic>
      </p:grpSp>
      <p:graphicFrame>
        <p:nvGraphicFramePr>
          <p:cNvPr id="397" name="Google Shape;371;p6"/>
          <p:cNvGraphicFramePr/>
          <p:nvPr/>
        </p:nvGraphicFramePr>
        <p:xfrm>
          <a:off x="590400" y="661680"/>
          <a:ext cx="10972440" cy="3136680"/>
        </p:xfrm>
        <a:graphic>
          <a:graphicData uri="http://schemas.openxmlformats.org/drawingml/2006/table">
            <a:tbl>
              <a:tblPr/>
              <a:tblGrid>
                <a:gridCol w="2194560"/>
                <a:gridCol w="2194560"/>
                <a:gridCol w="2194560"/>
                <a:gridCol w="2194560"/>
                <a:gridCol w="2194560"/>
              </a:tblGrid>
              <a:tr h="1425240">
                <a:tc rowSpan="2">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Tipo de Plan de Estudios:</a:t>
                      </a: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r>
                        <a:rPr b="1" lang="en-US" sz="1700" spc="-1" strike="noStrike">
                          <a:solidFill>
                            <a:srgbClr val="000000"/>
                          </a:solidFill>
                          <a:latin typeface="Fira Sans Extra Condensed"/>
                          <a:ea typeface="Fira Sans Extra Condensed"/>
                        </a:rPr>
                        <a:t>Título: </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Duración: </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rowSpan="2">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Sede:</a:t>
                      </a: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endParaRPr b="0" lang="en-US" sz="1700" spc="-1" strike="noStrike">
                        <a:latin typeface="Arial"/>
                      </a:endParaRPr>
                    </a:p>
                    <a:p>
                      <a:pPr>
                        <a:lnSpc>
                          <a:spcPct val="100000"/>
                        </a:lnSpc>
                        <a:buNone/>
                        <a:tabLst>
                          <a:tab algn="l" pos="0"/>
                        </a:tabLst>
                      </a:pPr>
                      <a:r>
                        <a:rPr b="1" lang="en-US" sz="1700" spc="-1" strike="noStrike">
                          <a:solidFill>
                            <a:srgbClr val="000000"/>
                          </a:solidFill>
                          <a:latin typeface="Fira Sans Extra Condensed"/>
                          <a:ea typeface="Fira Sans Extra Condensed"/>
                        </a:rPr>
                        <a:t>Facultad</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rowSpan="2">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Costo aproximado actual semestre: </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r>
              <a:tr h="2058120">
                <a:tc vMerge="1">
                  <a:tcPr anchor="t" marL="90000" marR="90000">
                    <a:lnL>
                      <a:noFill/>
                    </a:lnL>
                    <a:lnR>
                      <a:noFill/>
                    </a:lnR>
                    <a:lnT>
                      <a:noFill/>
                    </a:lnT>
                    <a:lnB>
                      <a:noFill/>
                    </a:lnB>
                    <a:solidFill>
                      <a:srgbClr val="729fcf"/>
                    </a:solidFill>
                  </a:tcPr>
                </a:tc>
                <a:tc>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Créditos académicos: </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vMerge="1">
                  <a:tcPr anchor="t" marL="90000" marR="90000">
                    <a:lnL>
                      <a:noFill/>
                    </a:lnL>
                    <a:lnR>
                      <a:noFill/>
                    </a:lnR>
                    <a:lnT>
                      <a:noFill/>
                    </a:lnT>
                    <a:lnB>
                      <a:noFill/>
                    </a:lnB>
                    <a:solidFill>
                      <a:srgbClr val="729fcf"/>
                    </a:solidFill>
                  </a:tcPr>
                </a:tc>
                <a:tc>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Total de egresados</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vMerge="1">
                  <a:tcPr anchor="t" marL="90000" marR="90000">
                    <a:lnL>
                      <a:noFill/>
                    </a:lnL>
                    <a:lnR>
                      <a:noFill/>
                    </a:lnR>
                    <a:lnT>
                      <a:noFill/>
                    </a:lnT>
                    <a:lnB>
                      <a:noFill/>
                    </a:lnB>
                    <a:solidFill>
                      <a:srgbClr val="729fcf"/>
                    </a:solidFill>
                  </a:tcPr>
                </a:tc>
              </a:tr>
            </a:tbl>
          </a:graphicData>
        </a:graphic>
      </p:graphicFrame>
      <p:graphicFrame>
        <p:nvGraphicFramePr>
          <p:cNvPr id="398" name="Google Shape;372;p6"/>
          <p:cNvGraphicFramePr/>
          <p:nvPr/>
        </p:nvGraphicFramePr>
        <p:xfrm>
          <a:off x="590400" y="3783600"/>
          <a:ext cx="10972440" cy="2127960"/>
        </p:xfrm>
        <a:graphic>
          <a:graphicData uri="http://schemas.openxmlformats.org/drawingml/2006/table">
            <a:tbl>
              <a:tblPr/>
              <a:tblGrid>
                <a:gridCol w="5486400"/>
                <a:gridCol w="5486400"/>
              </a:tblGrid>
              <a:tr h="2127960">
                <a:tc>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Misión</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c>
                  <a:txBody>
                    <a:bodyPr lIns="121680" rIns="121680" tIns="121680" bIns="121680" anchor="t">
                      <a:noAutofit/>
                    </a:bodyPr>
                    <a:p>
                      <a:pPr>
                        <a:lnSpc>
                          <a:spcPct val="100000"/>
                        </a:lnSpc>
                        <a:buNone/>
                        <a:tabLst>
                          <a:tab algn="l" pos="0"/>
                        </a:tabLst>
                      </a:pPr>
                      <a:r>
                        <a:rPr b="1" lang="en-US" sz="1700" spc="-1" strike="noStrike">
                          <a:solidFill>
                            <a:srgbClr val="000000"/>
                          </a:solidFill>
                          <a:latin typeface="Fira Sans Extra Condensed"/>
                          <a:ea typeface="Fira Sans Extra Condensed"/>
                        </a:rPr>
                        <a:t>Visión</a:t>
                      </a:r>
                      <a:endParaRPr b="0" lang="en-US" sz="1700" spc="-1" strike="noStrike">
                        <a:latin typeface="Arial"/>
                      </a:endParaRPr>
                    </a:p>
                  </a:txBody>
                  <a:tcPr anchor="t" marL="121680" marR="121680">
                    <a:lnL w="9360">
                      <a:solidFill>
                        <a:srgbClr val="44546a"/>
                      </a:solidFill>
                    </a:lnL>
                    <a:lnR w="9360">
                      <a:solidFill>
                        <a:srgbClr val="44546a"/>
                      </a:solidFill>
                    </a:lnR>
                    <a:lnT w="9360">
                      <a:solidFill>
                        <a:srgbClr val="44546a"/>
                      </a:solidFill>
                    </a:lnT>
                    <a:lnB w="9360">
                      <a:solidFill>
                        <a:srgbClr val="44546a"/>
                      </a:solidFill>
                    </a:lnB>
                    <a:noFill/>
                  </a:tcPr>
                </a:tc>
              </a:tr>
            </a:tbl>
          </a:graphicData>
        </a:graphic>
      </p:graphicFrame>
      <p:sp>
        <p:nvSpPr>
          <p:cNvPr id="399" name="Google Shape;373;p6"/>
          <p:cNvSpPr/>
          <p:nvPr/>
        </p:nvSpPr>
        <p:spPr>
          <a:xfrm>
            <a:off x="5270400" y="2751120"/>
            <a:ext cx="1604160" cy="91296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1870" spc="-1" strike="noStrike">
                <a:solidFill>
                  <a:srgbClr val="000000"/>
                </a:solidFill>
                <a:latin typeface="Roboto"/>
                <a:ea typeface="Roboto"/>
              </a:rPr>
              <a:t>Ingeniería</a:t>
            </a:r>
            <a:endParaRPr b="0" lang="en-US" sz="1870" spc="-1" strike="noStrike">
              <a:latin typeface="Arial"/>
            </a:endParaRPr>
          </a:p>
        </p:txBody>
      </p:sp>
      <p:sp>
        <p:nvSpPr>
          <p:cNvPr id="400" name="Google Shape;374;p6"/>
          <p:cNvSpPr/>
          <p:nvPr/>
        </p:nvSpPr>
        <p:spPr>
          <a:xfrm>
            <a:off x="3035160" y="2721600"/>
            <a:ext cx="1604160" cy="91296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3740" spc="-1" strike="noStrike">
                <a:solidFill>
                  <a:srgbClr val="000000"/>
                </a:solidFill>
                <a:latin typeface="Roboto"/>
                <a:ea typeface="Roboto"/>
              </a:rPr>
              <a:t>52</a:t>
            </a:r>
            <a:endParaRPr b="0" lang="en-US" sz="3740" spc="-1" strike="noStrike">
              <a:latin typeface="Arial"/>
            </a:endParaRPr>
          </a:p>
        </p:txBody>
      </p:sp>
      <p:sp>
        <p:nvSpPr>
          <p:cNvPr id="401" name="Google Shape;376;p6"/>
          <p:cNvSpPr/>
          <p:nvPr/>
        </p:nvSpPr>
        <p:spPr>
          <a:xfrm>
            <a:off x="7505640" y="2793240"/>
            <a:ext cx="1604160" cy="91296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3740" spc="-1" strike="noStrike">
                <a:solidFill>
                  <a:srgbClr val="000000"/>
                </a:solidFill>
                <a:latin typeface="Roboto"/>
                <a:ea typeface="Roboto"/>
              </a:rPr>
              <a:t>150</a:t>
            </a:r>
            <a:r>
              <a:rPr b="0" lang="en-US" sz="1470" spc="-1" strike="noStrike">
                <a:solidFill>
                  <a:srgbClr val="000000"/>
                </a:solidFill>
                <a:latin typeface="Roboto"/>
                <a:ea typeface="Roboto"/>
              </a:rPr>
              <a:t> </a:t>
            </a:r>
            <a:endParaRPr b="0" lang="en-US" sz="1470" spc="-1" strike="noStrike">
              <a:latin typeface="Arial"/>
            </a:endParaRPr>
          </a:p>
          <a:p>
            <a:pPr algn="ctr">
              <a:lnSpc>
                <a:spcPct val="100000"/>
              </a:lnSpc>
              <a:buNone/>
            </a:pPr>
            <a:r>
              <a:rPr b="0" lang="en-US" sz="1470" spc="-1" strike="noStrike">
                <a:solidFill>
                  <a:srgbClr val="000000"/>
                </a:solidFill>
                <a:latin typeface="Roboto"/>
                <a:ea typeface="Roboto"/>
              </a:rPr>
              <a:t>Desde el 2008</a:t>
            </a:r>
            <a:endParaRPr b="0" lang="en-US" sz="1470" spc="-1" strike="noStrike">
              <a:latin typeface="Arial"/>
            </a:endParaRPr>
          </a:p>
        </p:txBody>
      </p:sp>
      <p:sp>
        <p:nvSpPr>
          <p:cNvPr id="402" name="Google Shape;377;p6"/>
          <p:cNvSpPr/>
          <p:nvPr/>
        </p:nvSpPr>
        <p:spPr>
          <a:xfrm>
            <a:off x="803520" y="1370160"/>
            <a:ext cx="1604160" cy="78444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1470" spc="-1" strike="noStrike">
                <a:solidFill>
                  <a:srgbClr val="333333"/>
                </a:solidFill>
                <a:latin typeface="Arial"/>
                <a:ea typeface="Arial"/>
              </a:rPr>
              <a:t> </a:t>
            </a:r>
            <a:r>
              <a:rPr b="0" lang="en-US" sz="1470" spc="-1" strike="noStrike">
                <a:solidFill>
                  <a:srgbClr val="333333"/>
                </a:solidFill>
                <a:latin typeface="Arial"/>
                <a:ea typeface="Arial"/>
              </a:rPr>
              <a:t>Investigación - Profundización</a:t>
            </a:r>
            <a:endParaRPr b="0" lang="en-US" sz="1470" spc="-1" strike="noStrike">
              <a:latin typeface="Arial"/>
            </a:endParaRPr>
          </a:p>
        </p:txBody>
      </p:sp>
      <p:sp>
        <p:nvSpPr>
          <p:cNvPr id="403" name="Google Shape;378;p6"/>
          <p:cNvSpPr/>
          <p:nvPr/>
        </p:nvSpPr>
        <p:spPr>
          <a:xfrm>
            <a:off x="9636480" y="1445760"/>
            <a:ext cx="1751760" cy="218880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1" lang="en-US" sz="1470" spc="-1" strike="noStrike">
                <a:solidFill>
                  <a:srgbClr val="333333"/>
                </a:solidFill>
                <a:latin typeface="Arial"/>
                <a:ea typeface="Arial"/>
              </a:rPr>
              <a:t>195 puntos (2025)</a:t>
            </a:r>
            <a:endParaRPr b="0" lang="en-US" sz="1470" spc="-1" strike="noStrike">
              <a:latin typeface="Arial"/>
            </a:endParaRPr>
          </a:p>
          <a:p>
            <a:pPr algn="ctr">
              <a:lnSpc>
                <a:spcPct val="100000"/>
              </a:lnSpc>
              <a:buNone/>
            </a:pPr>
            <a:r>
              <a:rPr b="0" lang="en-US" sz="1470" spc="-1" strike="noStrike">
                <a:solidFill>
                  <a:srgbClr val="333333"/>
                </a:solidFill>
                <a:latin typeface="Arial"/>
                <a:ea typeface="Arial"/>
              </a:rPr>
              <a:t> </a:t>
            </a:r>
            <a:r>
              <a:rPr b="0" lang="en-US" sz="1470" spc="-1" strike="noStrike">
                <a:solidFill>
                  <a:srgbClr val="333333"/>
                </a:solidFill>
                <a:latin typeface="Arial"/>
                <a:ea typeface="Arial"/>
              </a:rPr>
              <a:t>Valor del punto: 1 Día del Salario Mínimo Mensual Legal Vigente (SMMLV) 2025</a:t>
            </a:r>
            <a:endParaRPr b="0" lang="en-US" sz="1470" spc="-1" strike="noStrike">
              <a:latin typeface="Arial"/>
            </a:endParaRPr>
          </a:p>
        </p:txBody>
      </p:sp>
      <p:sp>
        <p:nvSpPr>
          <p:cNvPr id="404" name="Google Shape;379;p6"/>
          <p:cNvSpPr/>
          <p:nvPr/>
        </p:nvSpPr>
        <p:spPr>
          <a:xfrm>
            <a:off x="6208200" y="4235040"/>
            <a:ext cx="5105160" cy="149832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1340" spc="-1" strike="noStrike">
                <a:solidFill>
                  <a:srgbClr val="333333"/>
                </a:solidFill>
                <a:latin typeface="Arial"/>
                <a:ea typeface="Arial"/>
              </a:rPr>
              <a:t>Ofrecemos un programa de formación </a:t>
            </a:r>
            <a:r>
              <a:rPr b="1" lang="en-US" sz="1340" spc="-1" strike="noStrike">
                <a:solidFill>
                  <a:srgbClr val="333333"/>
                </a:solidFill>
                <a:latin typeface="Arial"/>
                <a:ea typeface="Arial"/>
              </a:rPr>
              <a:t>integral y actualizado</a:t>
            </a:r>
            <a:r>
              <a:rPr b="0" lang="en-US" sz="1340" spc="-1" strike="noStrike">
                <a:solidFill>
                  <a:srgbClr val="333333"/>
                </a:solidFill>
                <a:latin typeface="Arial"/>
                <a:ea typeface="Arial"/>
              </a:rPr>
              <a:t>. Trabajamos en </a:t>
            </a:r>
            <a:r>
              <a:rPr b="1" lang="en-US" sz="1340" spc="-1" strike="noStrike">
                <a:solidFill>
                  <a:srgbClr val="333333"/>
                </a:solidFill>
                <a:latin typeface="Arial"/>
                <a:ea typeface="Arial"/>
              </a:rPr>
              <a:t>colaboración con otras universidades, institutos y grupos de investigación </a:t>
            </a:r>
            <a:r>
              <a:rPr b="0" lang="en-US" sz="1340" spc="-1" strike="noStrike">
                <a:solidFill>
                  <a:srgbClr val="333333"/>
                </a:solidFill>
                <a:latin typeface="Arial"/>
                <a:ea typeface="Arial"/>
              </a:rPr>
              <a:t>tanto a nivel nacional como internacional, con lo cual generamos </a:t>
            </a:r>
            <a:r>
              <a:rPr b="1" lang="en-US" sz="1340" spc="-1" strike="noStrike">
                <a:solidFill>
                  <a:srgbClr val="333333"/>
                </a:solidFill>
                <a:latin typeface="Arial"/>
                <a:ea typeface="Arial"/>
              </a:rPr>
              <a:t>espacios para la formación complementaria </a:t>
            </a:r>
            <a:r>
              <a:rPr b="0" lang="en-US" sz="1340" spc="-1" strike="noStrike">
                <a:solidFill>
                  <a:srgbClr val="333333"/>
                </a:solidFill>
                <a:latin typeface="Arial"/>
                <a:ea typeface="Arial"/>
              </a:rPr>
              <a:t>de nuestros estudiantes, así como al </a:t>
            </a:r>
            <a:r>
              <a:rPr b="1" lang="en-US" sz="1340" spc="-1" strike="noStrike">
                <a:solidFill>
                  <a:srgbClr val="333333"/>
                </a:solidFill>
                <a:latin typeface="Arial"/>
                <a:ea typeface="Arial"/>
              </a:rPr>
              <a:t>intercambio de conocimiento </a:t>
            </a:r>
            <a:r>
              <a:rPr b="0" lang="en-US" sz="1340" spc="-1" strike="noStrike">
                <a:solidFill>
                  <a:srgbClr val="333333"/>
                </a:solidFill>
                <a:latin typeface="Arial"/>
                <a:ea typeface="Arial"/>
              </a:rPr>
              <a:t>en los diferentes temas de interés. </a:t>
            </a:r>
            <a:endParaRPr b="0" lang="en-US" sz="1340" spc="-1" strike="noStrike">
              <a:latin typeface="Arial"/>
            </a:endParaRPr>
          </a:p>
        </p:txBody>
      </p:sp>
      <p:sp>
        <p:nvSpPr>
          <p:cNvPr id="405" name="Google Shape;380;p6"/>
          <p:cNvSpPr/>
          <p:nvPr/>
        </p:nvSpPr>
        <p:spPr>
          <a:xfrm>
            <a:off x="803520" y="2709720"/>
            <a:ext cx="1604160" cy="91296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1470" spc="-1" strike="noStrike">
                <a:solidFill>
                  <a:srgbClr val="333333"/>
                </a:solidFill>
                <a:latin typeface="Arial"/>
                <a:ea typeface="Arial"/>
              </a:rPr>
              <a:t>Magíster en Ingeniería - Recursos Hidráulicos</a:t>
            </a:r>
            <a:endParaRPr b="0" lang="en-US" sz="1470" spc="-1" strike="noStrike">
              <a:latin typeface="Arial"/>
            </a:endParaRPr>
          </a:p>
        </p:txBody>
      </p:sp>
      <p:sp>
        <p:nvSpPr>
          <p:cNvPr id="406" name="Google Shape;381;p6"/>
          <p:cNvSpPr/>
          <p:nvPr/>
        </p:nvSpPr>
        <p:spPr>
          <a:xfrm>
            <a:off x="5270400" y="1241640"/>
            <a:ext cx="1604160" cy="91296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2400" spc="-1" strike="noStrike">
                <a:solidFill>
                  <a:srgbClr val="000000"/>
                </a:solidFill>
                <a:latin typeface="Roboto"/>
                <a:ea typeface="Roboto"/>
              </a:rPr>
              <a:t>Bogotá</a:t>
            </a:r>
            <a:endParaRPr b="0" lang="en-US" sz="2400" spc="-1" strike="noStrike">
              <a:latin typeface="Arial"/>
            </a:endParaRPr>
          </a:p>
        </p:txBody>
      </p:sp>
      <p:sp>
        <p:nvSpPr>
          <p:cNvPr id="407" name="Google Shape;382;p6"/>
          <p:cNvSpPr/>
          <p:nvPr/>
        </p:nvSpPr>
        <p:spPr>
          <a:xfrm>
            <a:off x="803520" y="4257720"/>
            <a:ext cx="5189760" cy="151884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1" lang="es-ES" sz="1600" spc="-1" strike="noStrike">
                <a:solidFill>
                  <a:srgbClr val="333333"/>
                </a:solidFill>
                <a:latin typeface="Arial"/>
                <a:ea typeface="Arial"/>
              </a:rPr>
              <a:t>Formar profesionales </a:t>
            </a:r>
            <a:r>
              <a:rPr b="0" lang="es-ES" sz="1600" spc="-1" strike="noStrike">
                <a:solidFill>
                  <a:srgbClr val="333333"/>
                </a:solidFill>
                <a:latin typeface="Arial"/>
                <a:ea typeface="Arial"/>
              </a:rPr>
              <a:t>a nivel de posgrado con altos </a:t>
            </a:r>
            <a:r>
              <a:rPr b="1" lang="es-ES" sz="1600" spc="-1" strike="noStrike">
                <a:solidFill>
                  <a:srgbClr val="333333"/>
                </a:solidFill>
                <a:latin typeface="Arial"/>
                <a:ea typeface="Arial"/>
              </a:rPr>
              <a:t>conocimientos científicos </a:t>
            </a:r>
            <a:r>
              <a:rPr b="0" lang="es-ES" sz="1600" spc="-1" strike="noStrike">
                <a:solidFill>
                  <a:srgbClr val="333333"/>
                </a:solidFill>
                <a:latin typeface="Arial"/>
                <a:ea typeface="Arial"/>
              </a:rPr>
              <a:t>y </a:t>
            </a:r>
            <a:r>
              <a:rPr b="1" lang="es-ES" sz="1600" spc="-1" strike="noStrike">
                <a:solidFill>
                  <a:srgbClr val="333333"/>
                </a:solidFill>
                <a:latin typeface="Arial"/>
                <a:ea typeface="Arial"/>
              </a:rPr>
              <a:t>manejo de herramientas técnicas avanzadas</a:t>
            </a:r>
            <a:r>
              <a:rPr b="0" lang="es-ES" sz="1600" spc="-1" strike="noStrike">
                <a:solidFill>
                  <a:srgbClr val="333333"/>
                </a:solidFill>
                <a:latin typeface="Arial"/>
                <a:ea typeface="Arial"/>
              </a:rPr>
              <a:t>, así como criterios para la </a:t>
            </a:r>
            <a:r>
              <a:rPr b="1" lang="es-ES" sz="1600" spc="-1" strike="noStrike">
                <a:solidFill>
                  <a:srgbClr val="333333"/>
                </a:solidFill>
                <a:latin typeface="Arial"/>
                <a:ea typeface="Arial"/>
              </a:rPr>
              <a:t>toma de decisiones</a:t>
            </a:r>
            <a:r>
              <a:rPr b="0" lang="es-ES" sz="1600" spc="-1" strike="noStrike">
                <a:solidFill>
                  <a:srgbClr val="333333"/>
                </a:solidFill>
                <a:latin typeface="Arial"/>
                <a:ea typeface="Arial"/>
              </a:rPr>
              <a:t>, que les permitan </a:t>
            </a:r>
            <a:r>
              <a:rPr b="1" lang="es-ES" sz="1600" spc="-1" strike="noStrike">
                <a:solidFill>
                  <a:srgbClr val="333333"/>
                </a:solidFill>
                <a:latin typeface="Arial"/>
                <a:ea typeface="Arial"/>
              </a:rPr>
              <a:t>afrontar y resolver problemas </a:t>
            </a:r>
            <a:r>
              <a:rPr b="0" lang="es-ES" sz="1600" spc="-1" strike="noStrike">
                <a:solidFill>
                  <a:srgbClr val="333333"/>
                </a:solidFill>
                <a:latin typeface="Arial"/>
                <a:ea typeface="Arial"/>
              </a:rPr>
              <a:t>a nivel regional y nacional en materia de los </a:t>
            </a:r>
            <a:r>
              <a:rPr b="1" lang="es-ES" sz="1600" spc="-1" strike="noStrike">
                <a:solidFill>
                  <a:srgbClr val="333333"/>
                </a:solidFill>
                <a:latin typeface="Arial"/>
                <a:ea typeface="Arial"/>
              </a:rPr>
              <a:t>recursos hidráulicos</a:t>
            </a:r>
            <a:r>
              <a:rPr b="0" lang="es-ES" sz="1600" spc="-1" strike="noStrike">
                <a:solidFill>
                  <a:srgbClr val="333333"/>
                </a:solidFill>
                <a:latin typeface="Arial"/>
                <a:ea typeface="Arial"/>
              </a:rPr>
              <a:t>. </a:t>
            </a:r>
            <a:endParaRPr b="0" lang="en-US" sz="1600" spc="-1" strike="noStrike">
              <a:latin typeface="Arial"/>
            </a:endParaRPr>
          </a:p>
        </p:txBody>
      </p:sp>
      <p:sp>
        <p:nvSpPr>
          <p:cNvPr id="408" name="Google Shape;383;p6"/>
          <p:cNvSpPr/>
          <p:nvPr/>
        </p:nvSpPr>
        <p:spPr>
          <a:xfrm>
            <a:off x="3049560" y="1140480"/>
            <a:ext cx="1604160" cy="834480"/>
          </a:xfrm>
          <a:prstGeom prst="rect">
            <a:avLst/>
          </a:prstGeom>
          <a:solidFill>
            <a:srgbClr val="c2d59b"/>
          </a:solidFill>
          <a:ln w="0">
            <a:noFill/>
          </a:ln>
        </p:spPr>
        <p:style>
          <a:lnRef idx="0"/>
          <a:fillRef idx="0"/>
          <a:effectRef idx="0"/>
          <a:fontRef idx="minor"/>
        </p:style>
        <p:txBody>
          <a:bodyPr lIns="122040" rIns="122040" tIns="122040" bIns="122040" anchor="ctr">
            <a:noAutofit/>
          </a:bodyPr>
          <a:p>
            <a:pPr algn="ctr">
              <a:lnSpc>
                <a:spcPct val="100000"/>
              </a:lnSpc>
              <a:buNone/>
            </a:pPr>
            <a:r>
              <a:rPr b="0" lang="en-US" sz="1870" spc="-1" strike="noStrike">
                <a:solidFill>
                  <a:srgbClr val="000000"/>
                </a:solidFill>
                <a:latin typeface="Roboto"/>
                <a:ea typeface="Roboto"/>
              </a:rPr>
              <a:t>4 semestres</a:t>
            </a:r>
            <a:endParaRPr b="0" lang="en-US" sz="187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9" name="Google Shape;116;p3"/>
          <p:cNvGrpSpPr/>
          <p:nvPr/>
        </p:nvGrpSpPr>
        <p:grpSpPr>
          <a:xfrm>
            <a:off x="625680" y="267840"/>
            <a:ext cx="10937520" cy="6205320"/>
            <a:chOff x="625680" y="267840"/>
            <a:chExt cx="10937520" cy="6205320"/>
          </a:xfrm>
        </p:grpSpPr>
        <p:sp>
          <p:nvSpPr>
            <p:cNvPr id="410" name="Google Shape;117;p3"/>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411" name="Google Shape;118;p3"/>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412" name="Google Shape;119;p3"/>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413" name="Google Shape;120;p3"/>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414" name="Google Shape;121;p3"/>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415" name="Google Shape;122;p3"/>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416" name="Google Shape;123;p3"/>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417" name="Google Shape;124;p3"/>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418" name="Google Shape;125;p3"/>
          <p:cNvSpPr/>
          <p:nvPr/>
        </p:nvSpPr>
        <p:spPr>
          <a:xfrm>
            <a:off x="477360" y="188280"/>
            <a:ext cx="7941960" cy="578520"/>
          </a:xfrm>
          <a:prstGeom prst="rect">
            <a:avLst/>
          </a:prstGeom>
          <a:noFill/>
          <a:ln w="0">
            <a:noFill/>
          </a:ln>
        </p:spPr>
        <p:style>
          <a:lnRef idx="0"/>
          <a:fillRef idx="0"/>
          <a:effectRef idx="0"/>
          <a:fontRef idx="minor"/>
        </p:style>
        <p:txBody>
          <a:bodyPr anchor="ctr">
            <a:normAutofit fontScale="81000"/>
          </a:bodyPr>
          <a:p>
            <a:pPr>
              <a:lnSpc>
                <a:spcPct val="100000"/>
              </a:lnSpc>
              <a:buNone/>
            </a:pPr>
            <a:r>
              <a:rPr b="1" lang="en-US" sz="2400" spc="-1" strike="noStrike">
                <a:solidFill>
                  <a:srgbClr val="172b7e"/>
                </a:solidFill>
                <a:latin typeface="Arial"/>
                <a:ea typeface="Arial"/>
              </a:rPr>
              <a:t>CAMPOS DE APLICACIÓN /LINEAS DE INVESTIGACIÓN</a:t>
            </a:r>
            <a:endParaRPr b="0" lang="en-US" sz="2400" spc="-1" strike="noStrike">
              <a:latin typeface="Arial"/>
            </a:endParaRPr>
          </a:p>
        </p:txBody>
      </p:sp>
      <p:grpSp>
        <p:nvGrpSpPr>
          <p:cNvPr id="419" name="Google Shape;126;p3"/>
          <p:cNvGrpSpPr/>
          <p:nvPr/>
        </p:nvGrpSpPr>
        <p:grpSpPr>
          <a:xfrm>
            <a:off x="99000" y="6202080"/>
            <a:ext cx="11943000" cy="610920"/>
            <a:chOff x="99000" y="6202080"/>
            <a:chExt cx="11943000" cy="610920"/>
          </a:xfrm>
        </p:grpSpPr>
        <p:sp>
          <p:nvSpPr>
            <p:cNvPr id="420" name="Google Shape;127;p3"/>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421" name="Google Shape;128;p3" descr=""/>
            <p:cNvPicPr/>
            <p:nvPr/>
          </p:nvPicPr>
          <p:blipFill>
            <a:blip r:embed="rId1"/>
            <a:stretch/>
          </p:blipFill>
          <p:spPr>
            <a:xfrm>
              <a:off x="8419680" y="6274800"/>
              <a:ext cx="1948680" cy="499680"/>
            </a:xfrm>
            <a:prstGeom prst="rect">
              <a:avLst/>
            </a:prstGeom>
            <a:ln w="0">
              <a:noFill/>
            </a:ln>
          </p:spPr>
        </p:pic>
        <p:sp>
          <p:nvSpPr>
            <p:cNvPr id="422" name="Google Shape;129;p3"/>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423" name="Google Shape;130;p3" descr=""/>
            <p:cNvPicPr/>
            <p:nvPr/>
          </p:nvPicPr>
          <p:blipFill>
            <a:blip r:embed="rId2"/>
            <a:stretch/>
          </p:blipFill>
          <p:spPr>
            <a:xfrm>
              <a:off x="10648440" y="6206040"/>
              <a:ext cx="1393560" cy="606960"/>
            </a:xfrm>
            <a:prstGeom prst="rect">
              <a:avLst/>
            </a:prstGeom>
            <a:ln w="0">
              <a:noFill/>
            </a:ln>
          </p:spPr>
        </p:pic>
      </p:grpSp>
      <p:sp>
        <p:nvSpPr>
          <p:cNvPr id="424" name="Google Shape;131;p3"/>
          <p:cNvSpPr/>
          <p:nvPr/>
        </p:nvSpPr>
        <p:spPr>
          <a:xfrm>
            <a:off x="2326320" y="851040"/>
            <a:ext cx="911880" cy="911880"/>
          </a:xfrm>
          <a:custGeom>
            <a:avLst/>
            <a:gdLst/>
            <a:ahLst/>
            <a:rect l="l" t="t" r="r" b="b"/>
            <a:pathLst>
              <a:path w="6468" h="6467">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1000"/>
            </a:srgbClr>
          </a:solidFill>
          <a:ln w="0">
            <a:noFill/>
          </a:ln>
        </p:spPr>
        <p:style>
          <a:lnRef idx="0"/>
          <a:fillRef idx="0"/>
          <a:effectRef idx="0"/>
          <a:fontRef idx="minor"/>
        </p:style>
      </p:sp>
      <p:sp>
        <p:nvSpPr>
          <p:cNvPr id="425" name="Google Shape;132;p3"/>
          <p:cNvSpPr/>
          <p:nvPr/>
        </p:nvSpPr>
        <p:spPr>
          <a:xfrm flipH="1">
            <a:off x="5904000" y="851040"/>
            <a:ext cx="911880" cy="911880"/>
          </a:xfrm>
          <a:custGeom>
            <a:avLst/>
            <a:gdLst/>
            <a:ahLst/>
            <a:rect l="l" t="t" r="r" b="b"/>
            <a:pathLst>
              <a:path w="6468" h="6467">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1000"/>
            </a:srgbClr>
          </a:solidFill>
          <a:ln w="0">
            <a:noFill/>
          </a:ln>
        </p:spPr>
        <p:style>
          <a:lnRef idx="0"/>
          <a:fillRef idx="0"/>
          <a:effectRef idx="0"/>
          <a:fontRef idx="minor"/>
        </p:style>
      </p:sp>
      <p:sp>
        <p:nvSpPr>
          <p:cNvPr id="426" name="Google Shape;133;p3"/>
          <p:cNvSpPr/>
          <p:nvPr/>
        </p:nvSpPr>
        <p:spPr>
          <a:xfrm>
            <a:off x="9483120" y="851040"/>
            <a:ext cx="911880" cy="911880"/>
          </a:xfrm>
          <a:custGeom>
            <a:avLst/>
            <a:gdLst/>
            <a:ahLst/>
            <a:rect l="l" t="t" r="r" b="b"/>
            <a:pathLst>
              <a:path w="6468" h="6467">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1000"/>
            </a:srgbClr>
          </a:solidFill>
          <a:ln w="0">
            <a:noFill/>
          </a:ln>
        </p:spPr>
        <p:style>
          <a:lnRef idx="0"/>
          <a:fillRef idx="0"/>
          <a:effectRef idx="0"/>
          <a:fontRef idx="minor"/>
        </p:style>
      </p:sp>
      <p:sp>
        <p:nvSpPr>
          <p:cNvPr id="427" name="Google Shape;134;p3"/>
          <p:cNvSpPr/>
          <p:nvPr/>
        </p:nvSpPr>
        <p:spPr>
          <a:xfrm>
            <a:off x="8028720" y="3333960"/>
            <a:ext cx="911880" cy="911880"/>
          </a:xfrm>
          <a:custGeom>
            <a:avLst/>
            <a:gdLst/>
            <a:ahLst/>
            <a:rect l="l" t="t" r="r" b="b"/>
            <a:pathLst>
              <a:path w="6468" h="6467">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1000"/>
            </a:srgbClr>
          </a:solidFill>
          <a:ln w="0">
            <a:noFill/>
          </a:ln>
        </p:spPr>
        <p:style>
          <a:lnRef idx="0"/>
          <a:fillRef idx="0"/>
          <a:effectRef idx="0"/>
          <a:fontRef idx="minor"/>
        </p:style>
      </p:sp>
      <p:sp>
        <p:nvSpPr>
          <p:cNvPr id="428" name="Google Shape;135;p3"/>
          <p:cNvSpPr/>
          <p:nvPr/>
        </p:nvSpPr>
        <p:spPr>
          <a:xfrm flipH="1">
            <a:off x="3237840" y="3333960"/>
            <a:ext cx="911880" cy="911880"/>
          </a:xfrm>
          <a:custGeom>
            <a:avLst/>
            <a:gdLst/>
            <a:ahLst/>
            <a:rect l="l" t="t" r="r" b="b"/>
            <a:pathLst>
              <a:path w="6468" h="6467">
                <a:moveTo>
                  <a:pt x="2511" y="733"/>
                </a:moveTo>
                <a:cubicBezTo>
                  <a:pt x="2790" y="733"/>
                  <a:pt x="3055" y="861"/>
                  <a:pt x="3184" y="1103"/>
                </a:cubicBezTo>
                <a:cubicBezTo>
                  <a:pt x="3409" y="1479"/>
                  <a:pt x="3234" y="1981"/>
                  <a:pt x="2833" y="2206"/>
                </a:cubicBezTo>
                <a:cubicBezTo>
                  <a:pt x="2674" y="2299"/>
                  <a:pt x="2506" y="2344"/>
                  <a:pt x="2344" y="2344"/>
                </a:cubicBezTo>
                <a:cubicBezTo>
                  <a:pt x="2072" y="2344"/>
                  <a:pt x="1822" y="2217"/>
                  <a:pt x="1680" y="1981"/>
                </a:cubicBezTo>
                <a:cubicBezTo>
                  <a:pt x="1480" y="1605"/>
                  <a:pt x="1630" y="1103"/>
                  <a:pt x="2056" y="853"/>
                </a:cubicBezTo>
                <a:cubicBezTo>
                  <a:pt x="2199" y="772"/>
                  <a:pt x="2357" y="733"/>
                  <a:pt x="2511" y="733"/>
                </a:cubicBezTo>
                <a:close/>
                <a:moveTo>
                  <a:pt x="1225" y="2696"/>
                </a:moveTo>
                <a:cubicBezTo>
                  <a:pt x="1252" y="2696"/>
                  <a:pt x="1278" y="2700"/>
                  <a:pt x="1304" y="2707"/>
                </a:cubicBezTo>
                <a:cubicBezTo>
                  <a:pt x="1480" y="2783"/>
                  <a:pt x="1580" y="2983"/>
                  <a:pt x="1505" y="3209"/>
                </a:cubicBezTo>
                <a:cubicBezTo>
                  <a:pt x="1441" y="3401"/>
                  <a:pt x="1285" y="3520"/>
                  <a:pt x="1148" y="3520"/>
                </a:cubicBezTo>
                <a:cubicBezTo>
                  <a:pt x="1124" y="3520"/>
                  <a:pt x="1101" y="3517"/>
                  <a:pt x="1079" y="3509"/>
                </a:cubicBezTo>
                <a:cubicBezTo>
                  <a:pt x="903" y="3434"/>
                  <a:pt x="803" y="3234"/>
                  <a:pt x="878" y="3008"/>
                </a:cubicBezTo>
                <a:cubicBezTo>
                  <a:pt x="921" y="2816"/>
                  <a:pt x="1073" y="2696"/>
                  <a:pt x="1225" y="2696"/>
                </a:cubicBezTo>
                <a:close/>
                <a:moveTo>
                  <a:pt x="3234" y="1"/>
                </a:moveTo>
                <a:cubicBezTo>
                  <a:pt x="1455" y="1"/>
                  <a:pt x="1" y="1454"/>
                  <a:pt x="1" y="3234"/>
                </a:cubicBezTo>
                <a:cubicBezTo>
                  <a:pt x="1" y="5013"/>
                  <a:pt x="1455" y="6467"/>
                  <a:pt x="3234" y="6467"/>
                </a:cubicBezTo>
                <a:cubicBezTo>
                  <a:pt x="5013" y="6467"/>
                  <a:pt x="6467" y="5013"/>
                  <a:pt x="6467" y="3234"/>
                </a:cubicBezTo>
                <a:cubicBezTo>
                  <a:pt x="6467" y="1454"/>
                  <a:pt x="5013" y="1"/>
                  <a:pt x="3234" y="1"/>
                </a:cubicBezTo>
                <a:close/>
              </a:path>
            </a:pathLst>
          </a:custGeom>
          <a:solidFill>
            <a:srgbClr val="00b050">
              <a:alpha val="61000"/>
            </a:srgbClr>
          </a:solidFill>
          <a:ln w="0">
            <a:noFill/>
          </a:ln>
        </p:spPr>
        <p:style>
          <a:lnRef idx="0"/>
          <a:fillRef idx="0"/>
          <a:effectRef idx="0"/>
          <a:fontRef idx="minor"/>
        </p:style>
      </p:sp>
      <p:sp>
        <p:nvSpPr>
          <p:cNvPr id="429" name="Google Shape;136;p3"/>
          <p:cNvSpPr/>
          <p:nvPr/>
        </p:nvSpPr>
        <p:spPr>
          <a:xfrm>
            <a:off x="1225080" y="2013840"/>
            <a:ext cx="3114720" cy="70308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2400" spc="-1" strike="noStrike">
                <a:solidFill>
                  <a:srgbClr val="44546a"/>
                </a:solidFill>
                <a:latin typeface="Poppins"/>
                <a:ea typeface="Poppins"/>
              </a:rPr>
              <a:t>Hidrología y meteorología</a:t>
            </a:r>
            <a:endParaRPr b="0" lang="en-US" sz="2400" spc="-1" strike="noStrike">
              <a:latin typeface="Arial"/>
            </a:endParaRPr>
          </a:p>
        </p:txBody>
      </p:sp>
      <p:sp>
        <p:nvSpPr>
          <p:cNvPr id="430" name="Google Shape;137;p3"/>
          <p:cNvSpPr/>
          <p:nvPr/>
        </p:nvSpPr>
        <p:spPr>
          <a:xfrm>
            <a:off x="1286280" y="4767120"/>
            <a:ext cx="4618440" cy="70308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2400" spc="-1" strike="noStrike">
                <a:solidFill>
                  <a:srgbClr val="44546a"/>
                </a:solidFill>
                <a:latin typeface="Poppins"/>
                <a:ea typeface="Poppins"/>
              </a:rPr>
              <a:t>Planeamiento, política, información y gestión ambiental de recursos hídricos</a:t>
            </a:r>
            <a:endParaRPr b="0" lang="en-US" sz="2400" spc="-1" strike="noStrike">
              <a:latin typeface="Arial"/>
            </a:endParaRPr>
          </a:p>
        </p:txBody>
      </p:sp>
      <p:sp>
        <p:nvSpPr>
          <p:cNvPr id="431" name="Google Shape;138;p3"/>
          <p:cNvSpPr/>
          <p:nvPr/>
        </p:nvSpPr>
        <p:spPr>
          <a:xfrm>
            <a:off x="6360840" y="4623480"/>
            <a:ext cx="4618440" cy="70308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2400" spc="-1" strike="noStrike">
                <a:solidFill>
                  <a:srgbClr val="44546a"/>
                </a:solidFill>
                <a:latin typeface="Poppins"/>
                <a:ea typeface="Poppins"/>
              </a:rPr>
              <a:t>Modelación de fenómenos y amenazas naturales</a:t>
            </a:r>
            <a:endParaRPr b="0" lang="en-US" sz="2400" spc="-1" strike="noStrike">
              <a:latin typeface="Arial"/>
            </a:endParaRPr>
          </a:p>
        </p:txBody>
      </p:sp>
      <p:sp>
        <p:nvSpPr>
          <p:cNvPr id="432" name="Google Shape;139;p3"/>
          <p:cNvSpPr/>
          <p:nvPr/>
        </p:nvSpPr>
        <p:spPr>
          <a:xfrm>
            <a:off x="2309040" y="1060200"/>
            <a:ext cx="946440" cy="49320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4000" spc="-1" strike="noStrike">
                <a:solidFill>
                  <a:srgbClr val="e7e6e6"/>
                </a:solidFill>
                <a:latin typeface="Poppins"/>
                <a:ea typeface="Poppins"/>
              </a:rPr>
              <a:t>01</a:t>
            </a:r>
            <a:endParaRPr b="0" lang="en-US" sz="4000" spc="-1" strike="noStrike">
              <a:latin typeface="Arial"/>
            </a:endParaRPr>
          </a:p>
        </p:txBody>
      </p:sp>
      <p:sp>
        <p:nvSpPr>
          <p:cNvPr id="433" name="Google Shape;140;p3"/>
          <p:cNvSpPr/>
          <p:nvPr/>
        </p:nvSpPr>
        <p:spPr>
          <a:xfrm>
            <a:off x="4803480" y="2013840"/>
            <a:ext cx="3114720" cy="70308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2400" spc="-1" strike="noStrike">
                <a:solidFill>
                  <a:srgbClr val="44546a"/>
                </a:solidFill>
                <a:latin typeface="Poppins"/>
                <a:ea typeface="Poppins"/>
              </a:rPr>
              <a:t>Ingeniería hidráulica</a:t>
            </a:r>
            <a:endParaRPr b="0" lang="en-US" sz="2400" spc="-1" strike="noStrike">
              <a:latin typeface="Arial"/>
            </a:endParaRPr>
          </a:p>
        </p:txBody>
      </p:sp>
      <p:sp>
        <p:nvSpPr>
          <p:cNvPr id="434" name="Google Shape;141;p3"/>
          <p:cNvSpPr/>
          <p:nvPr/>
        </p:nvSpPr>
        <p:spPr>
          <a:xfrm>
            <a:off x="8381880" y="2013840"/>
            <a:ext cx="3114720" cy="70308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2400" spc="-1" strike="noStrike">
                <a:solidFill>
                  <a:srgbClr val="44546a"/>
                </a:solidFill>
                <a:latin typeface="Poppins"/>
                <a:ea typeface="Poppins"/>
              </a:rPr>
              <a:t>Saneamiento hídrico</a:t>
            </a:r>
            <a:endParaRPr b="0" lang="en-US" sz="2400" spc="-1" strike="noStrike">
              <a:latin typeface="Arial"/>
            </a:endParaRPr>
          </a:p>
        </p:txBody>
      </p:sp>
      <p:sp>
        <p:nvSpPr>
          <p:cNvPr id="435" name="Google Shape;142;p3"/>
          <p:cNvSpPr/>
          <p:nvPr/>
        </p:nvSpPr>
        <p:spPr>
          <a:xfrm>
            <a:off x="5887440" y="1060200"/>
            <a:ext cx="946440" cy="49320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4000" spc="-1" strike="noStrike">
                <a:solidFill>
                  <a:srgbClr val="e7e6e6"/>
                </a:solidFill>
                <a:latin typeface="Poppins"/>
                <a:ea typeface="Poppins"/>
              </a:rPr>
              <a:t>02</a:t>
            </a:r>
            <a:endParaRPr b="0" lang="en-US" sz="4000" spc="-1" strike="noStrike">
              <a:latin typeface="Arial"/>
            </a:endParaRPr>
          </a:p>
        </p:txBody>
      </p:sp>
      <p:sp>
        <p:nvSpPr>
          <p:cNvPr id="436" name="Google Shape;143;p3"/>
          <p:cNvSpPr/>
          <p:nvPr/>
        </p:nvSpPr>
        <p:spPr>
          <a:xfrm>
            <a:off x="9465840" y="1060200"/>
            <a:ext cx="946440" cy="49320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4000" spc="-1" strike="noStrike">
                <a:solidFill>
                  <a:srgbClr val="e7e6e6"/>
                </a:solidFill>
                <a:latin typeface="Poppins"/>
                <a:ea typeface="Poppins"/>
              </a:rPr>
              <a:t>03</a:t>
            </a:r>
            <a:endParaRPr b="0" lang="en-US" sz="4000" spc="-1" strike="noStrike">
              <a:latin typeface="Arial"/>
            </a:endParaRPr>
          </a:p>
        </p:txBody>
      </p:sp>
      <p:sp>
        <p:nvSpPr>
          <p:cNvPr id="437" name="Google Shape;144;p3"/>
          <p:cNvSpPr/>
          <p:nvPr/>
        </p:nvSpPr>
        <p:spPr>
          <a:xfrm>
            <a:off x="3221280" y="3543480"/>
            <a:ext cx="946440" cy="49320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4000" spc="-1" strike="noStrike">
                <a:solidFill>
                  <a:srgbClr val="e7e6e6"/>
                </a:solidFill>
                <a:latin typeface="Poppins"/>
                <a:ea typeface="Poppins"/>
              </a:rPr>
              <a:t>04</a:t>
            </a:r>
            <a:endParaRPr b="0" lang="en-US" sz="4000" spc="-1" strike="noStrike">
              <a:latin typeface="Arial"/>
            </a:endParaRPr>
          </a:p>
        </p:txBody>
      </p:sp>
      <p:sp>
        <p:nvSpPr>
          <p:cNvPr id="438" name="Google Shape;145;p3"/>
          <p:cNvSpPr/>
          <p:nvPr/>
        </p:nvSpPr>
        <p:spPr>
          <a:xfrm>
            <a:off x="8011440" y="3557520"/>
            <a:ext cx="946440" cy="493200"/>
          </a:xfrm>
          <a:prstGeom prst="rect">
            <a:avLst/>
          </a:prstGeom>
          <a:noFill/>
          <a:ln w="0">
            <a:noFill/>
          </a:ln>
        </p:spPr>
        <p:style>
          <a:lnRef idx="0"/>
          <a:fillRef idx="0"/>
          <a:effectRef idx="0"/>
          <a:fontRef idx="minor"/>
        </p:style>
        <p:txBody>
          <a:bodyPr lIns="122040" rIns="122040" tIns="122040" bIns="122040" anchor="ctr">
            <a:noAutofit/>
          </a:bodyPr>
          <a:p>
            <a:pPr algn="ctr">
              <a:lnSpc>
                <a:spcPct val="100000"/>
              </a:lnSpc>
              <a:buNone/>
            </a:pPr>
            <a:r>
              <a:rPr b="1" lang="en-US" sz="4000" spc="-1" strike="noStrike">
                <a:solidFill>
                  <a:srgbClr val="e7e6e6"/>
                </a:solidFill>
                <a:latin typeface="Poppins"/>
                <a:ea typeface="Poppins"/>
              </a:rPr>
              <a:t>05</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9" name="Google Shape;388;p7"/>
          <p:cNvGrpSpPr/>
          <p:nvPr/>
        </p:nvGrpSpPr>
        <p:grpSpPr>
          <a:xfrm>
            <a:off x="625680" y="267840"/>
            <a:ext cx="10937520" cy="6205320"/>
            <a:chOff x="625680" y="267840"/>
            <a:chExt cx="10937520" cy="6205320"/>
          </a:xfrm>
        </p:grpSpPr>
        <p:sp>
          <p:nvSpPr>
            <p:cNvPr id="440" name="Google Shape;389;p7"/>
            <p:cNvSpPr/>
            <p:nvPr/>
          </p:nvSpPr>
          <p:spPr>
            <a:xfrm>
              <a:off x="3691440" y="298440"/>
              <a:ext cx="5019840" cy="5308200"/>
            </a:xfrm>
            <a:prstGeom prst="ellipse">
              <a:avLst/>
            </a:prstGeom>
            <a:solidFill>
              <a:srgbClr val="f2f2f2">
                <a:alpha val="68000"/>
              </a:srgbClr>
            </a:solidFill>
            <a:ln w="25400">
              <a:solidFill>
                <a:srgbClr val="ffffff"/>
              </a:solidFill>
              <a:round/>
            </a:ln>
          </p:spPr>
          <p:style>
            <a:lnRef idx="0"/>
            <a:fillRef idx="0"/>
            <a:effectRef idx="0"/>
            <a:fontRef idx="minor"/>
          </p:style>
        </p:sp>
        <p:sp>
          <p:nvSpPr>
            <p:cNvPr id="441" name="Google Shape;390;p7"/>
            <p:cNvSpPr/>
            <p:nvPr/>
          </p:nvSpPr>
          <p:spPr>
            <a:xfrm>
              <a:off x="625680" y="267840"/>
              <a:ext cx="10937520" cy="6205320"/>
            </a:xfrm>
            <a:custGeom>
              <a:avLst/>
              <a:gdLst/>
              <a:ahLst/>
              <a:rect l="l" t="t" r="r" b="b"/>
              <a:pathLst>
                <a:path w="10937756" h="6858000">
                  <a:moveTo>
                    <a:pt x="1784518" y="0"/>
                  </a:moveTo>
                  <a:lnTo>
                    <a:pt x="9153238" y="0"/>
                  </a:lnTo>
                  <a:lnTo>
                    <a:pt x="9335959" y="174208"/>
                  </a:lnTo>
                  <a:cubicBezTo>
                    <a:pt x="10325631" y="1163881"/>
                    <a:pt x="10937756" y="2531100"/>
                    <a:pt x="10937756" y="4041289"/>
                  </a:cubicBezTo>
                  <a:cubicBezTo>
                    <a:pt x="10937756" y="4985157"/>
                    <a:pt x="10698645" y="5873178"/>
                    <a:pt x="10277692" y="6648081"/>
                  </a:cubicBezTo>
                  <a:lnTo>
                    <a:pt x="10156991" y="6858000"/>
                  </a:lnTo>
                  <a:lnTo>
                    <a:pt x="780765" y="6858000"/>
                  </a:lnTo>
                  <a:lnTo>
                    <a:pt x="660064" y="6648081"/>
                  </a:lnTo>
                  <a:cubicBezTo>
                    <a:pt x="239111" y="5873178"/>
                    <a:pt x="0" y="4985157"/>
                    <a:pt x="0" y="4041289"/>
                  </a:cubicBezTo>
                  <a:cubicBezTo>
                    <a:pt x="0" y="2531100"/>
                    <a:pt x="612125" y="1163881"/>
                    <a:pt x="1601797" y="174208"/>
                  </a:cubicBezTo>
                  <a:close/>
                </a:path>
              </a:pathLst>
            </a:custGeom>
            <a:solidFill>
              <a:srgbClr val="d8d8d8">
                <a:alpha val="10000"/>
              </a:srgbClr>
            </a:solidFill>
            <a:ln w="9525">
              <a:solidFill>
                <a:srgbClr val="f2f2f2"/>
              </a:solidFill>
              <a:round/>
            </a:ln>
          </p:spPr>
          <p:style>
            <a:lnRef idx="0"/>
            <a:fillRef idx="0"/>
            <a:effectRef idx="0"/>
            <a:fontRef idx="minor"/>
          </p:style>
        </p:sp>
        <p:sp>
          <p:nvSpPr>
            <p:cNvPr id="442" name="Google Shape;391;p7"/>
            <p:cNvSpPr/>
            <p:nvPr/>
          </p:nvSpPr>
          <p:spPr>
            <a:xfrm>
              <a:off x="3640680" y="538200"/>
              <a:ext cx="2324520" cy="2207160"/>
            </a:xfrm>
            <a:prstGeom prst="ellipse">
              <a:avLst/>
            </a:prstGeom>
            <a:solidFill>
              <a:schemeClr val="accent5">
                <a:alpha val="20000"/>
              </a:schemeClr>
            </a:solidFill>
            <a:ln w="0">
              <a:noFill/>
            </a:ln>
          </p:spPr>
          <p:style>
            <a:lnRef idx="0"/>
            <a:fillRef idx="0"/>
            <a:effectRef idx="0"/>
            <a:fontRef idx="minor"/>
          </p:style>
        </p:sp>
        <p:sp>
          <p:nvSpPr>
            <p:cNvPr id="443" name="Google Shape;392;p7"/>
            <p:cNvSpPr/>
            <p:nvPr/>
          </p:nvSpPr>
          <p:spPr>
            <a:xfrm>
              <a:off x="6588720" y="570960"/>
              <a:ext cx="2243160" cy="2116440"/>
            </a:xfrm>
            <a:prstGeom prst="ellipse">
              <a:avLst/>
            </a:prstGeom>
            <a:solidFill>
              <a:schemeClr val="accent3">
                <a:alpha val="20000"/>
              </a:schemeClr>
            </a:solidFill>
            <a:ln w="0">
              <a:noFill/>
            </a:ln>
          </p:spPr>
          <p:style>
            <a:lnRef idx="0"/>
            <a:fillRef idx="0"/>
            <a:effectRef idx="0"/>
            <a:fontRef idx="minor"/>
          </p:style>
        </p:sp>
        <p:sp>
          <p:nvSpPr>
            <p:cNvPr id="444" name="Google Shape;393;p7"/>
            <p:cNvSpPr/>
            <p:nvPr/>
          </p:nvSpPr>
          <p:spPr>
            <a:xfrm>
              <a:off x="3640680" y="3389040"/>
              <a:ext cx="2324520" cy="2301480"/>
            </a:xfrm>
            <a:prstGeom prst="ellipse">
              <a:avLst/>
            </a:prstGeom>
            <a:solidFill>
              <a:schemeClr val="accent2">
                <a:alpha val="20000"/>
              </a:schemeClr>
            </a:solidFill>
            <a:ln w="0">
              <a:noFill/>
            </a:ln>
          </p:spPr>
          <p:style>
            <a:lnRef idx="0"/>
            <a:fillRef idx="0"/>
            <a:effectRef idx="0"/>
            <a:fontRef idx="minor"/>
          </p:style>
        </p:sp>
        <p:sp>
          <p:nvSpPr>
            <p:cNvPr id="445" name="Google Shape;394;p7"/>
            <p:cNvSpPr/>
            <p:nvPr/>
          </p:nvSpPr>
          <p:spPr>
            <a:xfrm>
              <a:off x="6588720" y="3379320"/>
              <a:ext cx="2509200" cy="2346480"/>
            </a:xfrm>
            <a:prstGeom prst="ellipse">
              <a:avLst/>
            </a:prstGeom>
            <a:solidFill>
              <a:schemeClr val="accent4">
                <a:alpha val="20000"/>
              </a:schemeClr>
            </a:solidFill>
            <a:ln w="0">
              <a:noFill/>
            </a:ln>
          </p:spPr>
          <p:style>
            <a:lnRef idx="0"/>
            <a:fillRef idx="0"/>
            <a:effectRef idx="0"/>
            <a:fontRef idx="minor"/>
          </p:style>
        </p:sp>
        <p:sp>
          <p:nvSpPr>
            <p:cNvPr id="446" name="Google Shape;395;p7"/>
            <p:cNvSpPr/>
            <p:nvPr/>
          </p:nvSpPr>
          <p:spPr>
            <a:xfrm>
              <a:off x="7181280" y="1974960"/>
              <a:ext cx="1979640" cy="2006640"/>
            </a:xfrm>
            <a:prstGeom prst="ellipse">
              <a:avLst/>
            </a:prstGeom>
            <a:solidFill>
              <a:schemeClr val="accent1">
                <a:alpha val="20000"/>
              </a:schemeClr>
            </a:solidFill>
            <a:ln w="0">
              <a:noFill/>
            </a:ln>
          </p:spPr>
          <p:style>
            <a:lnRef idx="0"/>
            <a:fillRef idx="0"/>
            <a:effectRef idx="0"/>
            <a:fontRef idx="minor"/>
          </p:style>
        </p:sp>
      </p:grpSp>
      <p:sp>
        <p:nvSpPr>
          <p:cNvPr id="447" name="Google Shape;396;p7"/>
          <p:cNvSpPr/>
          <p:nvPr/>
        </p:nvSpPr>
        <p:spPr>
          <a:xfrm>
            <a:off x="-1440" y="6088680"/>
            <a:ext cx="12191760" cy="768960"/>
          </a:xfrm>
          <a:prstGeom prst="rect">
            <a:avLst/>
          </a:prstGeom>
          <a:solidFill>
            <a:srgbClr val="182f58"/>
          </a:solidFill>
          <a:ln w="0">
            <a:noFill/>
          </a:ln>
        </p:spPr>
        <p:style>
          <a:lnRef idx="0"/>
          <a:fillRef idx="0"/>
          <a:effectRef idx="0"/>
          <a:fontRef idx="minor"/>
        </p:style>
      </p:sp>
      <p:sp>
        <p:nvSpPr>
          <p:cNvPr id="448" name="Google Shape;397;p7"/>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n-US" sz="2400" spc="-1" strike="noStrike">
                <a:solidFill>
                  <a:srgbClr val="172b7e"/>
                </a:solidFill>
                <a:latin typeface="Arial"/>
                <a:ea typeface="Arial"/>
              </a:rPr>
              <a:t>PERFIL DEL EGRESADO</a:t>
            </a:r>
            <a:endParaRPr b="0" lang="en-US" sz="2400" spc="-1" strike="noStrike">
              <a:latin typeface="Arial"/>
            </a:endParaRPr>
          </a:p>
        </p:txBody>
      </p:sp>
      <p:grpSp>
        <p:nvGrpSpPr>
          <p:cNvPr id="449" name="Google Shape;398;p7"/>
          <p:cNvGrpSpPr/>
          <p:nvPr/>
        </p:nvGrpSpPr>
        <p:grpSpPr>
          <a:xfrm>
            <a:off x="99000" y="6202080"/>
            <a:ext cx="11943000" cy="610920"/>
            <a:chOff x="99000" y="6202080"/>
            <a:chExt cx="11943000" cy="610920"/>
          </a:xfrm>
        </p:grpSpPr>
        <p:sp>
          <p:nvSpPr>
            <p:cNvPr id="450" name="Google Shape;399;p7"/>
            <p:cNvSpPr/>
            <p:nvPr/>
          </p:nvSpPr>
          <p:spPr>
            <a:xfrm>
              <a:off x="99000" y="6202080"/>
              <a:ext cx="4203000" cy="608400"/>
            </a:xfrm>
            <a:prstGeom prst="rect">
              <a:avLst/>
            </a:prstGeom>
            <a:noFill/>
            <a:ln w="0">
              <a:noFill/>
            </a:ln>
          </p:spPr>
          <p:style>
            <a:lnRef idx="0"/>
            <a:fillRef idx="0"/>
            <a:effectRef idx="0"/>
            <a:fontRef idx="minor"/>
          </p:style>
          <p:txBody>
            <a:bodyPr lIns="122040" rIns="122040" tIns="60840" bIns="60840" anchor="t">
              <a:spAutoFit/>
            </a:bodyPr>
            <a:p>
              <a:pPr>
                <a:lnSpc>
                  <a:spcPct val="100000"/>
                </a:lnSpc>
                <a:buNone/>
              </a:pPr>
              <a:r>
                <a:rPr b="0" i="1" lang="en-US" sz="1070" spc="-1" strike="noStrike">
                  <a:solidFill>
                    <a:srgbClr val="f2e6cc"/>
                  </a:solidFill>
                  <a:latin typeface="Arial"/>
                  <a:ea typeface="Arial"/>
                </a:rPr>
                <a:t>Área Curricular de Ingeniería Civil y Agrícola </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Facultad de Ingeniería</a:t>
              </a:r>
              <a:endParaRPr b="0" lang="en-US" sz="1070" spc="-1" strike="noStrike">
                <a:latin typeface="Arial"/>
              </a:endParaRPr>
            </a:p>
            <a:p>
              <a:pPr>
                <a:lnSpc>
                  <a:spcPct val="100000"/>
                </a:lnSpc>
                <a:buNone/>
              </a:pPr>
              <a:r>
                <a:rPr b="0" i="1" lang="en-US" sz="1070" spc="-1" strike="noStrike">
                  <a:solidFill>
                    <a:srgbClr val="f2e6cc"/>
                  </a:solidFill>
                  <a:latin typeface="Arial"/>
                  <a:ea typeface="Arial"/>
                </a:rPr>
                <a:t>Sede Bogotá</a:t>
              </a:r>
              <a:endParaRPr b="0" lang="en-US" sz="1070" spc="-1" strike="noStrike">
                <a:latin typeface="Arial"/>
              </a:endParaRPr>
            </a:p>
          </p:txBody>
        </p:sp>
        <p:pic>
          <p:nvPicPr>
            <p:cNvPr id="451" name="Google Shape;400;p7" descr=""/>
            <p:cNvPicPr/>
            <p:nvPr/>
          </p:nvPicPr>
          <p:blipFill>
            <a:blip r:embed="rId1"/>
            <a:stretch/>
          </p:blipFill>
          <p:spPr>
            <a:xfrm>
              <a:off x="8419680" y="6274800"/>
              <a:ext cx="1948680" cy="499680"/>
            </a:xfrm>
            <a:prstGeom prst="rect">
              <a:avLst/>
            </a:prstGeom>
            <a:ln w="0">
              <a:noFill/>
            </a:ln>
          </p:spPr>
        </p:pic>
        <p:sp>
          <p:nvSpPr>
            <p:cNvPr id="452" name="Google Shape;401;p7"/>
            <p:cNvSpPr/>
            <p:nvPr/>
          </p:nvSpPr>
          <p:spPr>
            <a:xfrm>
              <a:off x="10499040" y="6307560"/>
              <a:ext cx="360" cy="4035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pic>
          <p:nvPicPr>
            <p:cNvPr id="453" name="Google Shape;402;p7" descr=""/>
            <p:cNvPicPr/>
            <p:nvPr/>
          </p:nvPicPr>
          <p:blipFill>
            <a:blip r:embed="rId2"/>
            <a:stretch/>
          </p:blipFill>
          <p:spPr>
            <a:xfrm>
              <a:off x="10648440" y="6206040"/>
              <a:ext cx="1393560" cy="606960"/>
            </a:xfrm>
            <a:prstGeom prst="rect">
              <a:avLst/>
            </a:prstGeom>
            <a:ln w="0">
              <a:noFill/>
            </a:ln>
          </p:spPr>
        </p:pic>
      </p:grpSp>
      <p:sp>
        <p:nvSpPr>
          <p:cNvPr id="454" name="Google Shape;403;p7"/>
          <p:cNvSpPr/>
          <p:nvPr/>
        </p:nvSpPr>
        <p:spPr>
          <a:xfrm>
            <a:off x="358200" y="699120"/>
            <a:ext cx="8117640" cy="5337720"/>
          </a:xfrm>
          <a:prstGeom prst="rect">
            <a:avLst/>
          </a:prstGeom>
          <a:noFill/>
          <a:ln w="0">
            <a:noFill/>
          </a:ln>
        </p:spPr>
        <p:style>
          <a:lnRef idx="0"/>
          <a:fillRef idx="0"/>
          <a:effectRef idx="0"/>
          <a:fontRef idx="minor"/>
        </p:style>
        <p:txBody>
          <a:bodyPr lIns="122040" rIns="122040" tIns="60840" bIns="60840" anchor="t">
            <a:spAutoFit/>
          </a:bodyPr>
          <a:p>
            <a:pPr>
              <a:lnSpc>
                <a:spcPct val="107000"/>
              </a:lnSpc>
              <a:buNone/>
            </a:pPr>
            <a:r>
              <a:rPr b="0" lang="en-US" sz="2130" spc="-1" strike="noStrike">
                <a:solidFill>
                  <a:srgbClr val="000000"/>
                </a:solidFill>
                <a:latin typeface="Arial"/>
                <a:ea typeface="Arial"/>
              </a:rPr>
              <a:t>Algunas características del egresado son: </a:t>
            </a:r>
            <a:endParaRPr b="0" lang="en-US" sz="2130" spc="-1" strike="noStrike">
              <a:latin typeface="Arial"/>
            </a:endParaRPr>
          </a:p>
          <a:p>
            <a:pPr>
              <a:lnSpc>
                <a:spcPct val="107000"/>
              </a:lnSpc>
              <a:buNone/>
            </a:pPr>
            <a:endParaRPr b="0" lang="en-US" sz="2130" spc="-1" strike="noStrike">
              <a:latin typeface="Arial"/>
            </a:endParaRPr>
          </a:p>
          <a:p>
            <a:pPr>
              <a:lnSpc>
                <a:spcPct val="107000"/>
              </a:lnSpc>
              <a:buNone/>
            </a:pPr>
            <a:r>
              <a:rPr b="0" lang="en-US" sz="2130" spc="-1" strike="noStrike">
                <a:solidFill>
                  <a:srgbClr val="000000"/>
                </a:solidFill>
                <a:latin typeface="Arial"/>
                <a:ea typeface="Arial"/>
              </a:rPr>
              <a:t>1) Alto nivel de </a:t>
            </a:r>
            <a:r>
              <a:rPr b="1" lang="en-US" sz="2130" spc="-1" strike="noStrike">
                <a:solidFill>
                  <a:srgbClr val="000000"/>
                </a:solidFill>
                <a:latin typeface="Arial"/>
                <a:ea typeface="Arial"/>
              </a:rPr>
              <a:t>formación y capacidad técnica en</a:t>
            </a:r>
            <a:endParaRPr b="0" lang="en-US" sz="2130" spc="-1" strike="noStrike">
              <a:latin typeface="Arial"/>
            </a:endParaRPr>
          </a:p>
          <a:p>
            <a:pPr>
              <a:lnSpc>
                <a:spcPct val="107000"/>
              </a:lnSpc>
              <a:buNone/>
            </a:pPr>
            <a:r>
              <a:rPr b="1" lang="en-US" sz="2130" spc="-1" strike="noStrike">
                <a:solidFill>
                  <a:srgbClr val="000000"/>
                </a:solidFill>
                <a:latin typeface="Arial"/>
                <a:ea typeface="Arial"/>
              </a:rPr>
              <a:t>la formulación </a:t>
            </a:r>
            <a:r>
              <a:rPr b="0" lang="en-US" sz="2130" spc="-1" strike="noStrike">
                <a:solidFill>
                  <a:srgbClr val="000000"/>
                </a:solidFill>
                <a:latin typeface="Arial"/>
                <a:ea typeface="Arial"/>
              </a:rPr>
              <a:t>y </a:t>
            </a:r>
            <a:r>
              <a:rPr b="1" lang="en-US" sz="2130" spc="-1" strike="noStrike">
                <a:solidFill>
                  <a:srgbClr val="000000"/>
                </a:solidFill>
                <a:latin typeface="Arial"/>
                <a:ea typeface="Arial"/>
              </a:rPr>
              <a:t>solución de problemas</a:t>
            </a:r>
            <a:endParaRPr b="0" lang="en-US" sz="2130" spc="-1" strike="noStrike">
              <a:latin typeface="Arial"/>
            </a:endParaRPr>
          </a:p>
          <a:p>
            <a:pPr>
              <a:lnSpc>
                <a:spcPct val="107000"/>
              </a:lnSpc>
              <a:buNone/>
            </a:pPr>
            <a:endParaRPr b="0" lang="en-US" sz="2130" spc="-1" strike="noStrike">
              <a:latin typeface="Arial"/>
            </a:endParaRPr>
          </a:p>
          <a:p>
            <a:pPr>
              <a:lnSpc>
                <a:spcPct val="107000"/>
              </a:lnSpc>
              <a:buNone/>
            </a:pPr>
            <a:r>
              <a:rPr b="0" lang="en-US" sz="2130" spc="-1" strike="noStrike">
                <a:solidFill>
                  <a:srgbClr val="000000"/>
                </a:solidFill>
                <a:latin typeface="Arial"/>
                <a:ea typeface="Arial"/>
              </a:rPr>
              <a:t> </a:t>
            </a:r>
            <a:r>
              <a:rPr b="0" lang="en-US" sz="2130" spc="-1" strike="noStrike">
                <a:solidFill>
                  <a:srgbClr val="000000"/>
                </a:solidFill>
                <a:latin typeface="Arial"/>
                <a:ea typeface="Arial"/>
              </a:rPr>
              <a:t>2) Rigor analítico y metodológico para abordar el estudio y la solución de problemas</a:t>
            </a:r>
            <a:endParaRPr b="0" lang="en-US" sz="2130" spc="-1" strike="noStrike">
              <a:latin typeface="Arial"/>
            </a:endParaRPr>
          </a:p>
          <a:p>
            <a:pPr>
              <a:lnSpc>
                <a:spcPct val="107000"/>
              </a:lnSpc>
              <a:buNone/>
            </a:pPr>
            <a:endParaRPr b="0" lang="en-US" sz="2130" spc="-1" strike="noStrike">
              <a:latin typeface="Arial"/>
            </a:endParaRPr>
          </a:p>
          <a:p>
            <a:pPr>
              <a:lnSpc>
                <a:spcPct val="107000"/>
              </a:lnSpc>
              <a:buNone/>
            </a:pPr>
            <a:r>
              <a:rPr b="0" lang="en-US" sz="2130" spc="-1" strike="noStrike">
                <a:solidFill>
                  <a:srgbClr val="000000"/>
                </a:solidFill>
                <a:latin typeface="Arial"/>
                <a:ea typeface="Arial"/>
              </a:rPr>
              <a:t>3) Capacidad para </a:t>
            </a:r>
            <a:r>
              <a:rPr b="1" lang="en-US" sz="2130" spc="-1" strike="noStrike">
                <a:solidFill>
                  <a:srgbClr val="000000"/>
                </a:solidFill>
                <a:latin typeface="Arial"/>
                <a:ea typeface="Arial"/>
              </a:rPr>
              <a:t>generar conocimiento y producir</a:t>
            </a:r>
            <a:endParaRPr b="0" lang="en-US" sz="2130" spc="-1" strike="noStrike">
              <a:latin typeface="Arial"/>
            </a:endParaRPr>
          </a:p>
          <a:p>
            <a:pPr>
              <a:lnSpc>
                <a:spcPct val="107000"/>
              </a:lnSpc>
              <a:buNone/>
            </a:pPr>
            <a:r>
              <a:rPr b="1" lang="en-US" sz="2130" spc="-1" strike="noStrike">
                <a:solidFill>
                  <a:srgbClr val="000000"/>
                </a:solidFill>
                <a:latin typeface="Arial"/>
                <a:ea typeface="Arial"/>
              </a:rPr>
              <a:t>publicaciones</a:t>
            </a:r>
            <a:endParaRPr b="0" lang="en-US" sz="2130" spc="-1" strike="noStrike">
              <a:latin typeface="Arial"/>
            </a:endParaRPr>
          </a:p>
          <a:p>
            <a:pPr>
              <a:lnSpc>
                <a:spcPct val="107000"/>
              </a:lnSpc>
              <a:buNone/>
            </a:pPr>
            <a:endParaRPr b="0" lang="en-US" sz="2130" spc="-1" strike="noStrike">
              <a:latin typeface="Arial"/>
            </a:endParaRPr>
          </a:p>
          <a:p>
            <a:pPr>
              <a:lnSpc>
                <a:spcPct val="107000"/>
              </a:lnSpc>
              <a:buNone/>
            </a:pPr>
            <a:r>
              <a:rPr b="0" lang="en-US" sz="2130" spc="-1" strike="noStrike">
                <a:solidFill>
                  <a:srgbClr val="000000"/>
                </a:solidFill>
                <a:latin typeface="Arial"/>
                <a:ea typeface="Arial"/>
              </a:rPr>
              <a:t> </a:t>
            </a:r>
            <a:r>
              <a:rPr b="0" lang="en-US" sz="2130" spc="-1" strike="noStrike">
                <a:solidFill>
                  <a:srgbClr val="000000"/>
                </a:solidFill>
                <a:latin typeface="Arial"/>
                <a:ea typeface="Arial"/>
              </a:rPr>
              <a:t>4) </a:t>
            </a:r>
            <a:r>
              <a:rPr b="1" lang="en-US" sz="2130" spc="-1" strike="noStrike">
                <a:solidFill>
                  <a:srgbClr val="000000"/>
                </a:solidFill>
                <a:latin typeface="Arial"/>
                <a:ea typeface="Arial"/>
              </a:rPr>
              <a:t>Autoformación y actualización </a:t>
            </a:r>
            <a:r>
              <a:rPr b="0" lang="en-US" sz="2130" spc="-1" strike="noStrike">
                <a:solidFill>
                  <a:srgbClr val="000000"/>
                </a:solidFill>
                <a:latin typeface="Arial"/>
                <a:ea typeface="Arial"/>
              </a:rPr>
              <a:t>permanente</a:t>
            </a:r>
            <a:endParaRPr b="0" lang="en-US" sz="2130" spc="-1" strike="noStrike">
              <a:latin typeface="Arial"/>
            </a:endParaRPr>
          </a:p>
          <a:p>
            <a:pPr>
              <a:lnSpc>
                <a:spcPct val="107000"/>
              </a:lnSpc>
              <a:buNone/>
            </a:pPr>
            <a:endParaRPr b="0" lang="en-US" sz="2130" spc="-1" strike="noStrike">
              <a:latin typeface="Arial"/>
            </a:endParaRPr>
          </a:p>
          <a:p>
            <a:pPr>
              <a:lnSpc>
                <a:spcPct val="107000"/>
              </a:lnSpc>
              <a:buNone/>
            </a:pPr>
            <a:r>
              <a:rPr b="0" lang="en-US" sz="2130" spc="-1" strike="noStrike">
                <a:solidFill>
                  <a:srgbClr val="000000"/>
                </a:solidFill>
                <a:latin typeface="Arial"/>
                <a:ea typeface="Arial"/>
              </a:rPr>
              <a:t> </a:t>
            </a:r>
            <a:r>
              <a:rPr b="0" lang="en-US" sz="2130" spc="-1" strike="noStrike">
                <a:solidFill>
                  <a:srgbClr val="000000"/>
                </a:solidFill>
                <a:latin typeface="Arial"/>
                <a:ea typeface="Arial"/>
              </a:rPr>
              <a:t>5) Capacidad para </a:t>
            </a:r>
            <a:r>
              <a:rPr b="1" lang="en-US" sz="2130" spc="-1" strike="noStrike">
                <a:solidFill>
                  <a:srgbClr val="000000"/>
                </a:solidFill>
                <a:latin typeface="Arial"/>
                <a:ea typeface="Arial"/>
              </a:rPr>
              <a:t>liderar</a:t>
            </a:r>
            <a:r>
              <a:rPr b="1" lang="en-US" sz="2130" spc="-1" strike="noStrike">
                <a:solidFill>
                  <a:srgbClr val="000000"/>
                </a:solidFill>
                <a:latin typeface="Calibri"/>
                <a:ea typeface="Calibri"/>
              </a:rPr>
              <a:t> </a:t>
            </a:r>
            <a:r>
              <a:rPr b="1" lang="en-US" sz="2130" spc="-1" strike="noStrike">
                <a:solidFill>
                  <a:srgbClr val="000000"/>
                </a:solidFill>
                <a:latin typeface="Arial"/>
                <a:ea typeface="Arial"/>
              </a:rPr>
              <a:t>proyectos, procesos y trabajar en equipos interdisciplinares</a:t>
            </a:r>
            <a:endParaRPr b="0" lang="en-US" sz="2130" spc="-1" strike="noStrike">
              <a:latin typeface="Arial"/>
            </a:endParaRPr>
          </a:p>
        </p:txBody>
      </p:sp>
      <p:grpSp>
        <p:nvGrpSpPr>
          <p:cNvPr id="455" name="Google Shape;404;p7"/>
          <p:cNvGrpSpPr/>
          <p:nvPr/>
        </p:nvGrpSpPr>
        <p:grpSpPr>
          <a:xfrm>
            <a:off x="8142120" y="855720"/>
            <a:ext cx="3692880" cy="4355280"/>
            <a:chOff x="8142120" y="855720"/>
            <a:chExt cx="3692880" cy="4355280"/>
          </a:xfrm>
        </p:grpSpPr>
        <p:sp>
          <p:nvSpPr>
            <p:cNvPr id="456" name="Google Shape;405;p7"/>
            <p:cNvSpPr/>
            <p:nvPr/>
          </p:nvSpPr>
          <p:spPr>
            <a:xfrm>
              <a:off x="8704440" y="1482120"/>
              <a:ext cx="1254600" cy="1310400"/>
            </a:xfrm>
            <a:custGeom>
              <a:avLst/>
              <a:gdLst/>
              <a:ahLst/>
              <a:rect l="l" t="t" r="r" b="b"/>
              <a:pathLst>
                <a:path w="17620" h="16789">
                  <a:moveTo>
                    <a:pt x="10081" y="1"/>
                  </a:moveTo>
                  <a:cubicBezTo>
                    <a:pt x="8987" y="1"/>
                    <a:pt x="7767" y="616"/>
                    <a:pt x="5965" y="2302"/>
                  </a:cubicBezTo>
                  <a:cubicBezTo>
                    <a:pt x="2882" y="5209"/>
                    <a:pt x="0" y="11049"/>
                    <a:pt x="0" y="11049"/>
                  </a:cubicBezTo>
                  <a:lnTo>
                    <a:pt x="9624" y="16788"/>
                  </a:lnTo>
                  <a:lnTo>
                    <a:pt x="17619" y="5510"/>
                  </a:lnTo>
                  <a:cubicBezTo>
                    <a:pt x="17619" y="5510"/>
                    <a:pt x="14762" y="2101"/>
                    <a:pt x="12431" y="798"/>
                  </a:cubicBezTo>
                  <a:cubicBezTo>
                    <a:pt x="11599" y="324"/>
                    <a:pt x="10874" y="1"/>
                    <a:pt x="10081" y="1"/>
                  </a:cubicBezTo>
                  <a:close/>
                </a:path>
              </a:pathLst>
            </a:custGeom>
            <a:solidFill>
              <a:srgbClr val="43ab97"/>
            </a:solidFill>
            <a:ln w="0">
              <a:noFill/>
            </a:ln>
          </p:spPr>
          <p:style>
            <a:lnRef idx="0"/>
            <a:fillRef idx="0"/>
            <a:effectRef idx="0"/>
            <a:fontRef idx="minor"/>
          </p:style>
        </p:sp>
        <p:sp>
          <p:nvSpPr>
            <p:cNvPr id="457" name="Google Shape;406;p7"/>
            <p:cNvSpPr/>
            <p:nvPr/>
          </p:nvSpPr>
          <p:spPr>
            <a:xfrm>
              <a:off x="9484560" y="1389960"/>
              <a:ext cx="1654200" cy="1328040"/>
            </a:xfrm>
            <a:custGeom>
              <a:avLst/>
              <a:gdLst/>
              <a:ahLst/>
              <a:rect l="l" t="t" r="r" b="b"/>
              <a:pathLst>
                <a:path w="23234" h="17018">
                  <a:moveTo>
                    <a:pt x="1" y="0"/>
                  </a:moveTo>
                  <a:cubicBezTo>
                    <a:pt x="6818" y="2456"/>
                    <a:pt x="11555" y="11805"/>
                    <a:pt x="11555" y="11805"/>
                  </a:cubicBezTo>
                  <a:lnTo>
                    <a:pt x="7745" y="13183"/>
                  </a:lnTo>
                  <a:lnTo>
                    <a:pt x="18748" y="17018"/>
                  </a:lnTo>
                  <a:lnTo>
                    <a:pt x="23234" y="6792"/>
                  </a:lnTo>
                  <a:lnTo>
                    <a:pt x="20277" y="8246"/>
                  </a:lnTo>
                  <a:cubicBezTo>
                    <a:pt x="18597" y="2256"/>
                    <a:pt x="13535" y="0"/>
                    <a:pt x="13535" y="0"/>
                  </a:cubicBezTo>
                  <a:close/>
                </a:path>
              </a:pathLst>
            </a:custGeom>
            <a:solidFill>
              <a:srgbClr val="43ab97"/>
            </a:solidFill>
            <a:ln w="0">
              <a:noFill/>
            </a:ln>
          </p:spPr>
          <p:style>
            <a:lnRef idx="0"/>
            <a:fillRef idx="0"/>
            <a:effectRef idx="0"/>
            <a:fontRef idx="minor"/>
          </p:style>
        </p:sp>
        <p:sp>
          <p:nvSpPr>
            <p:cNvPr id="458" name="Google Shape;407;p7"/>
            <p:cNvSpPr/>
            <p:nvPr/>
          </p:nvSpPr>
          <p:spPr>
            <a:xfrm>
              <a:off x="10043280" y="1433160"/>
              <a:ext cx="178200" cy="130680"/>
            </a:xfrm>
            <a:custGeom>
              <a:avLst/>
              <a:gdLst/>
              <a:ahLst/>
              <a:rect l="l" t="t" r="r" b="b"/>
              <a:pathLst>
                <a:path w="2507" h="1680">
                  <a:moveTo>
                    <a:pt x="1153" y="1"/>
                  </a:moveTo>
                  <a:lnTo>
                    <a:pt x="0" y="1680"/>
                  </a:lnTo>
                  <a:lnTo>
                    <a:pt x="527" y="1680"/>
                  </a:lnTo>
                  <a:lnTo>
                    <a:pt x="1253" y="627"/>
                  </a:lnTo>
                  <a:lnTo>
                    <a:pt x="1980" y="1680"/>
                  </a:lnTo>
                  <a:lnTo>
                    <a:pt x="2507" y="1680"/>
                  </a:lnTo>
                  <a:lnTo>
                    <a:pt x="1329" y="1"/>
                  </a:lnTo>
                  <a:lnTo>
                    <a:pt x="1253" y="76"/>
                  </a:lnTo>
                  <a:lnTo>
                    <a:pt x="1153" y="1"/>
                  </a:lnTo>
                  <a:close/>
                </a:path>
              </a:pathLst>
            </a:custGeom>
            <a:solidFill>
              <a:schemeClr val="dk1"/>
            </a:solidFill>
            <a:ln w="0">
              <a:noFill/>
            </a:ln>
          </p:spPr>
          <p:style>
            <a:lnRef idx="0"/>
            <a:fillRef idx="0"/>
            <a:effectRef idx="0"/>
            <a:fontRef idx="minor"/>
          </p:style>
        </p:sp>
        <p:sp>
          <p:nvSpPr>
            <p:cNvPr id="459" name="Google Shape;408;p7"/>
            <p:cNvSpPr/>
            <p:nvPr/>
          </p:nvSpPr>
          <p:spPr>
            <a:xfrm>
              <a:off x="9954000" y="1288080"/>
              <a:ext cx="356760" cy="203400"/>
            </a:xfrm>
            <a:custGeom>
              <a:avLst/>
              <a:gdLst/>
              <a:ahLst/>
              <a:rect l="l" t="t" r="r" b="b"/>
              <a:pathLst>
                <a:path w="5013" h="2608">
                  <a:moveTo>
                    <a:pt x="602" y="1"/>
                  </a:moveTo>
                  <a:lnTo>
                    <a:pt x="0" y="2607"/>
                  </a:lnTo>
                  <a:lnTo>
                    <a:pt x="5013" y="2607"/>
                  </a:lnTo>
                  <a:lnTo>
                    <a:pt x="4386" y="1"/>
                  </a:lnTo>
                  <a:close/>
                </a:path>
              </a:pathLst>
            </a:custGeom>
            <a:solidFill>
              <a:schemeClr val="lt1"/>
            </a:solidFill>
            <a:ln w="0">
              <a:noFill/>
            </a:ln>
          </p:spPr>
          <p:style>
            <a:lnRef idx="0"/>
            <a:fillRef idx="0"/>
            <a:effectRef idx="0"/>
            <a:fontRef idx="minor"/>
          </p:style>
        </p:sp>
        <p:sp>
          <p:nvSpPr>
            <p:cNvPr id="460" name="Google Shape;409;p7"/>
            <p:cNvSpPr/>
            <p:nvPr/>
          </p:nvSpPr>
          <p:spPr>
            <a:xfrm>
              <a:off x="9946800" y="1282320"/>
              <a:ext cx="371160" cy="214920"/>
            </a:xfrm>
            <a:custGeom>
              <a:avLst/>
              <a:gdLst/>
              <a:ahLst/>
              <a:rect l="l" t="t" r="r" b="b"/>
              <a:pathLst>
                <a:path w="5215" h="2758">
                  <a:moveTo>
                    <a:pt x="4412" y="151"/>
                  </a:moveTo>
                  <a:lnTo>
                    <a:pt x="4462" y="302"/>
                  </a:lnTo>
                  <a:cubicBezTo>
                    <a:pt x="4638" y="1078"/>
                    <a:pt x="4813" y="1830"/>
                    <a:pt x="4988" y="2607"/>
                  </a:cubicBezTo>
                  <a:lnTo>
                    <a:pt x="201" y="2607"/>
                  </a:lnTo>
                  <a:cubicBezTo>
                    <a:pt x="377" y="1880"/>
                    <a:pt x="552" y="1179"/>
                    <a:pt x="728" y="452"/>
                  </a:cubicBezTo>
                  <a:cubicBezTo>
                    <a:pt x="728" y="352"/>
                    <a:pt x="753" y="251"/>
                    <a:pt x="778" y="151"/>
                  </a:cubicBezTo>
                  <a:close/>
                  <a:moveTo>
                    <a:pt x="703" y="1"/>
                  </a:moveTo>
                  <a:cubicBezTo>
                    <a:pt x="678" y="1"/>
                    <a:pt x="628" y="26"/>
                    <a:pt x="628" y="51"/>
                  </a:cubicBezTo>
                  <a:cubicBezTo>
                    <a:pt x="402" y="928"/>
                    <a:pt x="201" y="1805"/>
                    <a:pt x="1" y="2657"/>
                  </a:cubicBezTo>
                  <a:cubicBezTo>
                    <a:pt x="1" y="2708"/>
                    <a:pt x="26" y="2758"/>
                    <a:pt x="101" y="2758"/>
                  </a:cubicBezTo>
                  <a:lnTo>
                    <a:pt x="5114" y="2758"/>
                  </a:lnTo>
                  <a:cubicBezTo>
                    <a:pt x="5164" y="2758"/>
                    <a:pt x="5189" y="2733"/>
                    <a:pt x="5189" y="2708"/>
                  </a:cubicBezTo>
                  <a:cubicBezTo>
                    <a:pt x="5214" y="2682"/>
                    <a:pt x="5214" y="2682"/>
                    <a:pt x="5189" y="2657"/>
                  </a:cubicBezTo>
                  <a:cubicBezTo>
                    <a:pt x="4988" y="1805"/>
                    <a:pt x="4788" y="928"/>
                    <a:pt x="4587" y="51"/>
                  </a:cubicBezTo>
                  <a:cubicBezTo>
                    <a:pt x="4587" y="26"/>
                    <a:pt x="4537" y="1"/>
                    <a:pt x="4487" y="1"/>
                  </a:cubicBezTo>
                  <a:close/>
                </a:path>
              </a:pathLst>
            </a:custGeom>
            <a:solidFill>
              <a:schemeClr val="dk1"/>
            </a:solidFill>
            <a:ln w="0">
              <a:noFill/>
            </a:ln>
          </p:spPr>
          <p:style>
            <a:lnRef idx="0"/>
            <a:fillRef idx="0"/>
            <a:effectRef idx="0"/>
            <a:fontRef idx="minor"/>
          </p:style>
        </p:sp>
        <p:sp>
          <p:nvSpPr>
            <p:cNvPr id="461" name="Google Shape;410;p7"/>
            <p:cNvSpPr/>
            <p:nvPr/>
          </p:nvSpPr>
          <p:spPr>
            <a:xfrm>
              <a:off x="9961200" y="1281960"/>
              <a:ext cx="344160" cy="215640"/>
            </a:xfrm>
            <a:custGeom>
              <a:avLst/>
              <a:gdLst/>
              <a:ahLst/>
              <a:rect l="l" t="t" r="r" b="b"/>
              <a:pathLst>
                <a:path w="4838" h="2767">
                  <a:moveTo>
                    <a:pt x="2306" y="856"/>
                  </a:moveTo>
                  <a:lnTo>
                    <a:pt x="2306" y="1307"/>
                  </a:lnTo>
                  <a:lnTo>
                    <a:pt x="1304" y="1307"/>
                  </a:lnTo>
                  <a:cubicBezTo>
                    <a:pt x="1329" y="1157"/>
                    <a:pt x="1354" y="1006"/>
                    <a:pt x="1379" y="856"/>
                  </a:cubicBezTo>
                  <a:close/>
                  <a:moveTo>
                    <a:pt x="3409" y="856"/>
                  </a:moveTo>
                  <a:cubicBezTo>
                    <a:pt x="3434" y="1006"/>
                    <a:pt x="3484" y="1157"/>
                    <a:pt x="3509" y="1307"/>
                  </a:cubicBezTo>
                  <a:lnTo>
                    <a:pt x="2507" y="1307"/>
                  </a:lnTo>
                  <a:lnTo>
                    <a:pt x="2507" y="856"/>
                  </a:lnTo>
                  <a:close/>
                  <a:moveTo>
                    <a:pt x="2306" y="1457"/>
                  </a:moveTo>
                  <a:lnTo>
                    <a:pt x="2306" y="1934"/>
                  </a:lnTo>
                  <a:lnTo>
                    <a:pt x="1178" y="1934"/>
                  </a:lnTo>
                  <a:cubicBezTo>
                    <a:pt x="1203" y="1783"/>
                    <a:pt x="1229" y="1633"/>
                    <a:pt x="1279" y="1457"/>
                  </a:cubicBezTo>
                  <a:close/>
                  <a:moveTo>
                    <a:pt x="3534" y="1457"/>
                  </a:moveTo>
                  <a:cubicBezTo>
                    <a:pt x="3559" y="1633"/>
                    <a:pt x="3584" y="1783"/>
                    <a:pt x="3610" y="1934"/>
                  </a:cubicBezTo>
                  <a:lnTo>
                    <a:pt x="2507" y="1934"/>
                  </a:lnTo>
                  <a:lnTo>
                    <a:pt x="2507" y="1457"/>
                  </a:lnTo>
                  <a:close/>
                  <a:moveTo>
                    <a:pt x="3339" y="0"/>
                  </a:moveTo>
                  <a:cubicBezTo>
                    <a:pt x="3296" y="0"/>
                    <a:pt x="3259" y="19"/>
                    <a:pt x="3259" y="54"/>
                  </a:cubicBezTo>
                  <a:cubicBezTo>
                    <a:pt x="3309" y="279"/>
                    <a:pt x="3334" y="480"/>
                    <a:pt x="3384" y="680"/>
                  </a:cubicBezTo>
                  <a:lnTo>
                    <a:pt x="2507" y="680"/>
                  </a:lnTo>
                  <a:lnTo>
                    <a:pt x="2507" y="129"/>
                  </a:lnTo>
                  <a:cubicBezTo>
                    <a:pt x="2507" y="79"/>
                    <a:pt x="2457" y="54"/>
                    <a:pt x="2406" y="54"/>
                  </a:cubicBezTo>
                  <a:cubicBezTo>
                    <a:pt x="2356" y="54"/>
                    <a:pt x="2306" y="79"/>
                    <a:pt x="2306" y="129"/>
                  </a:cubicBezTo>
                  <a:lnTo>
                    <a:pt x="2306" y="680"/>
                  </a:lnTo>
                  <a:lnTo>
                    <a:pt x="1404" y="680"/>
                  </a:lnTo>
                  <a:cubicBezTo>
                    <a:pt x="1454" y="505"/>
                    <a:pt x="1479" y="305"/>
                    <a:pt x="1504" y="129"/>
                  </a:cubicBezTo>
                  <a:cubicBezTo>
                    <a:pt x="1520" y="67"/>
                    <a:pt x="1459" y="24"/>
                    <a:pt x="1404" y="24"/>
                  </a:cubicBezTo>
                  <a:cubicBezTo>
                    <a:pt x="1370" y="24"/>
                    <a:pt x="1338" y="41"/>
                    <a:pt x="1329" y="79"/>
                  </a:cubicBezTo>
                  <a:cubicBezTo>
                    <a:pt x="1304" y="279"/>
                    <a:pt x="1254" y="480"/>
                    <a:pt x="1229" y="680"/>
                  </a:cubicBezTo>
                  <a:lnTo>
                    <a:pt x="351" y="680"/>
                  </a:lnTo>
                  <a:cubicBezTo>
                    <a:pt x="201" y="680"/>
                    <a:pt x="201" y="856"/>
                    <a:pt x="351" y="856"/>
                  </a:cubicBezTo>
                  <a:lnTo>
                    <a:pt x="1203" y="856"/>
                  </a:lnTo>
                  <a:cubicBezTo>
                    <a:pt x="1178" y="1006"/>
                    <a:pt x="1128" y="1157"/>
                    <a:pt x="1103" y="1307"/>
                  </a:cubicBezTo>
                  <a:lnTo>
                    <a:pt x="226" y="1307"/>
                  </a:lnTo>
                  <a:cubicBezTo>
                    <a:pt x="51" y="1307"/>
                    <a:pt x="51" y="1457"/>
                    <a:pt x="226" y="1457"/>
                  </a:cubicBezTo>
                  <a:lnTo>
                    <a:pt x="1078" y="1457"/>
                  </a:lnTo>
                  <a:cubicBezTo>
                    <a:pt x="1053" y="1633"/>
                    <a:pt x="1028" y="1783"/>
                    <a:pt x="1003" y="1934"/>
                  </a:cubicBezTo>
                  <a:lnTo>
                    <a:pt x="176" y="1934"/>
                  </a:lnTo>
                  <a:cubicBezTo>
                    <a:pt x="0" y="1934"/>
                    <a:pt x="0" y="2084"/>
                    <a:pt x="176" y="2084"/>
                  </a:cubicBezTo>
                  <a:lnTo>
                    <a:pt x="978" y="2084"/>
                  </a:lnTo>
                  <a:cubicBezTo>
                    <a:pt x="928" y="2284"/>
                    <a:pt x="903" y="2485"/>
                    <a:pt x="853" y="2685"/>
                  </a:cubicBezTo>
                  <a:cubicBezTo>
                    <a:pt x="838" y="2731"/>
                    <a:pt x="904" y="2767"/>
                    <a:pt x="959" y="2767"/>
                  </a:cubicBezTo>
                  <a:cubicBezTo>
                    <a:pt x="996" y="2767"/>
                    <a:pt x="1028" y="2751"/>
                    <a:pt x="1028" y="2711"/>
                  </a:cubicBezTo>
                  <a:lnTo>
                    <a:pt x="1153" y="2084"/>
                  </a:lnTo>
                  <a:lnTo>
                    <a:pt x="2306" y="2084"/>
                  </a:lnTo>
                  <a:lnTo>
                    <a:pt x="2306" y="2635"/>
                  </a:lnTo>
                  <a:cubicBezTo>
                    <a:pt x="2306" y="2685"/>
                    <a:pt x="2356" y="2711"/>
                    <a:pt x="2406" y="2711"/>
                  </a:cubicBezTo>
                  <a:cubicBezTo>
                    <a:pt x="2457" y="2711"/>
                    <a:pt x="2507" y="2685"/>
                    <a:pt x="2507" y="2635"/>
                  </a:cubicBezTo>
                  <a:lnTo>
                    <a:pt x="2507" y="2084"/>
                  </a:lnTo>
                  <a:lnTo>
                    <a:pt x="3660" y="2084"/>
                  </a:lnTo>
                  <a:cubicBezTo>
                    <a:pt x="3685" y="2284"/>
                    <a:pt x="3735" y="2460"/>
                    <a:pt x="3760" y="2660"/>
                  </a:cubicBezTo>
                  <a:cubicBezTo>
                    <a:pt x="3769" y="2699"/>
                    <a:pt x="3801" y="2715"/>
                    <a:pt x="3835" y="2715"/>
                  </a:cubicBezTo>
                  <a:cubicBezTo>
                    <a:pt x="3890" y="2715"/>
                    <a:pt x="3951" y="2672"/>
                    <a:pt x="3935" y="2610"/>
                  </a:cubicBezTo>
                  <a:lnTo>
                    <a:pt x="3835" y="2084"/>
                  </a:lnTo>
                  <a:lnTo>
                    <a:pt x="4662" y="2084"/>
                  </a:lnTo>
                  <a:cubicBezTo>
                    <a:pt x="4838" y="2084"/>
                    <a:pt x="4838" y="1934"/>
                    <a:pt x="4662" y="1934"/>
                  </a:cubicBezTo>
                  <a:lnTo>
                    <a:pt x="3810" y="1934"/>
                  </a:lnTo>
                  <a:cubicBezTo>
                    <a:pt x="3785" y="1783"/>
                    <a:pt x="3760" y="1633"/>
                    <a:pt x="3735" y="1457"/>
                  </a:cubicBezTo>
                  <a:lnTo>
                    <a:pt x="4587" y="1457"/>
                  </a:lnTo>
                  <a:cubicBezTo>
                    <a:pt x="4737" y="1457"/>
                    <a:pt x="4737" y="1307"/>
                    <a:pt x="4587" y="1307"/>
                  </a:cubicBezTo>
                  <a:lnTo>
                    <a:pt x="3685" y="1307"/>
                  </a:lnTo>
                  <a:cubicBezTo>
                    <a:pt x="3660" y="1157"/>
                    <a:pt x="3635" y="1006"/>
                    <a:pt x="3610" y="856"/>
                  </a:cubicBezTo>
                  <a:lnTo>
                    <a:pt x="4386" y="856"/>
                  </a:lnTo>
                  <a:cubicBezTo>
                    <a:pt x="4537" y="856"/>
                    <a:pt x="4537" y="680"/>
                    <a:pt x="4386" y="680"/>
                  </a:cubicBezTo>
                  <a:lnTo>
                    <a:pt x="3584" y="680"/>
                  </a:lnTo>
                  <a:cubicBezTo>
                    <a:pt x="3534" y="480"/>
                    <a:pt x="3509" y="305"/>
                    <a:pt x="3459" y="79"/>
                  </a:cubicBezTo>
                  <a:cubicBezTo>
                    <a:pt x="3446" y="25"/>
                    <a:pt x="3389" y="0"/>
                    <a:pt x="3339" y="0"/>
                  </a:cubicBezTo>
                  <a:close/>
                </a:path>
              </a:pathLst>
            </a:custGeom>
            <a:solidFill>
              <a:srgbClr val="f4f8f9"/>
            </a:solidFill>
            <a:ln w="0">
              <a:noFill/>
            </a:ln>
          </p:spPr>
          <p:style>
            <a:lnRef idx="0"/>
            <a:fillRef idx="0"/>
            <a:effectRef idx="0"/>
            <a:fontRef idx="minor"/>
          </p:style>
        </p:sp>
        <p:sp>
          <p:nvSpPr>
            <p:cNvPr id="462" name="Google Shape;411;p7"/>
            <p:cNvSpPr/>
            <p:nvPr/>
          </p:nvSpPr>
          <p:spPr>
            <a:xfrm>
              <a:off x="10382400" y="1742040"/>
              <a:ext cx="176400" cy="130680"/>
            </a:xfrm>
            <a:custGeom>
              <a:avLst/>
              <a:gdLst/>
              <a:ahLst/>
              <a:rect l="l" t="t" r="r" b="b"/>
              <a:pathLst>
                <a:path w="2482" h="1680">
                  <a:moveTo>
                    <a:pt x="1153" y="1"/>
                  </a:moveTo>
                  <a:lnTo>
                    <a:pt x="0" y="1680"/>
                  </a:lnTo>
                  <a:lnTo>
                    <a:pt x="502" y="1680"/>
                  </a:lnTo>
                  <a:lnTo>
                    <a:pt x="1228" y="627"/>
                  </a:lnTo>
                  <a:lnTo>
                    <a:pt x="1955" y="1680"/>
                  </a:lnTo>
                  <a:lnTo>
                    <a:pt x="2482" y="1680"/>
                  </a:lnTo>
                  <a:lnTo>
                    <a:pt x="1329" y="1"/>
                  </a:lnTo>
                  <a:lnTo>
                    <a:pt x="1228" y="76"/>
                  </a:lnTo>
                  <a:lnTo>
                    <a:pt x="1153" y="1"/>
                  </a:lnTo>
                  <a:close/>
                </a:path>
              </a:pathLst>
            </a:custGeom>
            <a:solidFill>
              <a:schemeClr val="dk1"/>
            </a:solidFill>
            <a:ln w="0">
              <a:noFill/>
            </a:ln>
          </p:spPr>
          <p:style>
            <a:lnRef idx="0"/>
            <a:fillRef idx="0"/>
            <a:effectRef idx="0"/>
            <a:fontRef idx="minor"/>
          </p:style>
        </p:sp>
        <p:sp>
          <p:nvSpPr>
            <p:cNvPr id="463" name="Google Shape;412;p7"/>
            <p:cNvSpPr/>
            <p:nvPr/>
          </p:nvSpPr>
          <p:spPr>
            <a:xfrm>
              <a:off x="10291320" y="1597320"/>
              <a:ext cx="356760" cy="203400"/>
            </a:xfrm>
            <a:custGeom>
              <a:avLst/>
              <a:gdLst/>
              <a:ahLst/>
              <a:rect l="l" t="t" r="r" b="b"/>
              <a:pathLst>
                <a:path w="5013" h="2608">
                  <a:moveTo>
                    <a:pt x="627" y="1"/>
                  </a:moveTo>
                  <a:lnTo>
                    <a:pt x="0" y="2607"/>
                  </a:lnTo>
                  <a:lnTo>
                    <a:pt x="5013" y="2607"/>
                  </a:lnTo>
                  <a:lnTo>
                    <a:pt x="4411" y="1"/>
                  </a:lnTo>
                  <a:close/>
                </a:path>
              </a:pathLst>
            </a:custGeom>
            <a:solidFill>
              <a:schemeClr val="lt1"/>
            </a:solidFill>
            <a:ln w="0">
              <a:noFill/>
            </a:ln>
          </p:spPr>
          <p:style>
            <a:lnRef idx="0"/>
            <a:fillRef idx="0"/>
            <a:effectRef idx="0"/>
            <a:fontRef idx="minor"/>
          </p:style>
        </p:sp>
        <p:sp>
          <p:nvSpPr>
            <p:cNvPr id="464" name="Google Shape;413;p7"/>
            <p:cNvSpPr/>
            <p:nvPr/>
          </p:nvSpPr>
          <p:spPr>
            <a:xfrm>
              <a:off x="10284120" y="1591560"/>
              <a:ext cx="370800" cy="214920"/>
            </a:xfrm>
            <a:custGeom>
              <a:avLst/>
              <a:gdLst/>
              <a:ahLst/>
              <a:rect l="l" t="t" r="r" b="b"/>
              <a:pathLst>
                <a:path w="5214" h="2758">
                  <a:moveTo>
                    <a:pt x="4437" y="151"/>
                  </a:moveTo>
                  <a:cubicBezTo>
                    <a:pt x="4437" y="201"/>
                    <a:pt x="4462" y="251"/>
                    <a:pt x="4462" y="301"/>
                  </a:cubicBezTo>
                  <a:cubicBezTo>
                    <a:pt x="4637" y="1053"/>
                    <a:pt x="4813" y="1830"/>
                    <a:pt x="5013" y="2607"/>
                  </a:cubicBezTo>
                  <a:lnTo>
                    <a:pt x="226" y="2607"/>
                  </a:lnTo>
                  <a:cubicBezTo>
                    <a:pt x="377" y="1880"/>
                    <a:pt x="552" y="1179"/>
                    <a:pt x="728" y="452"/>
                  </a:cubicBezTo>
                  <a:cubicBezTo>
                    <a:pt x="753" y="352"/>
                    <a:pt x="778" y="251"/>
                    <a:pt x="803" y="151"/>
                  </a:cubicBezTo>
                  <a:close/>
                  <a:moveTo>
                    <a:pt x="728" y="1"/>
                  </a:moveTo>
                  <a:cubicBezTo>
                    <a:pt x="678" y="1"/>
                    <a:pt x="627" y="26"/>
                    <a:pt x="627" y="51"/>
                  </a:cubicBezTo>
                  <a:cubicBezTo>
                    <a:pt x="427" y="928"/>
                    <a:pt x="226" y="1780"/>
                    <a:pt x="26" y="2657"/>
                  </a:cubicBezTo>
                  <a:cubicBezTo>
                    <a:pt x="1" y="2707"/>
                    <a:pt x="51" y="2758"/>
                    <a:pt x="101" y="2758"/>
                  </a:cubicBezTo>
                  <a:lnTo>
                    <a:pt x="5114" y="2758"/>
                  </a:lnTo>
                  <a:cubicBezTo>
                    <a:pt x="5164" y="2758"/>
                    <a:pt x="5189" y="2733"/>
                    <a:pt x="5214" y="2707"/>
                  </a:cubicBezTo>
                  <a:cubicBezTo>
                    <a:pt x="5214" y="2682"/>
                    <a:pt x="5214" y="2682"/>
                    <a:pt x="5214" y="2657"/>
                  </a:cubicBezTo>
                  <a:cubicBezTo>
                    <a:pt x="5013" y="1780"/>
                    <a:pt x="4813" y="928"/>
                    <a:pt x="4587" y="51"/>
                  </a:cubicBezTo>
                  <a:cubicBezTo>
                    <a:pt x="4587" y="26"/>
                    <a:pt x="4537" y="1"/>
                    <a:pt x="4512" y="1"/>
                  </a:cubicBezTo>
                  <a:close/>
                </a:path>
              </a:pathLst>
            </a:custGeom>
            <a:solidFill>
              <a:schemeClr val="dk1"/>
            </a:solidFill>
            <a:ln w="0">
              <a:noFill/>
            </a:ln>
          </p:spPr>
          <p:style>
            <a:lnRef idx="0"/>
            <a:fillRef idx="0"/>
            <a:effectRef idx="0"/>
            <a:fontRef idx="minor"/>
          </p:style>
        </p:sp>
        <p:sp>
          <p:nvSpPr>
            <p:cNvPr id="465" name="Google Shape;414;p7"/>
            <p:cNvSpPr/>
            <p:nvPr/>
          </p:nvSpPr>
          <p:spPr>
            <a:xfrm>
              <a:off x="10300320" y="1590480"/>
              <a:ext cx="342360" cy="216360"/>
            </a:xfrm>
            <a:custGeom>
              <a:avLst/>
              <a:gdLst/>
              <a:ahLst/>
              <a:rect l="l" t="t" r="r" b="b"/>
              <a:pathLst>
                <a:path w="4813" h="2777">
                  <a:moveTo>
                    <a:pt x="2281" y="842"/>
                  </a:moveTo>
                  <a:lnTo>
                    <a:pt x="2281" y="1318"/>
                  </a:lnTo>
                  <a:lnTo>
                    <a:pt x="1279" y="1318"/>
                  </a:lnTo>
                  <a:cubicBezTo>
                    <a:pt x="1304" y="1168"/>
                    <a:pt x="1329" y="1017"/>
                    <a:pt x="1379" y="842"/>
                  </a:cubicBezTo>
                  <a:close/>
                  <a:moveTo>
                    <a:pt x="3409" y="842"/>
                  </a:moveTo>
                  <a:cubicBezTo>
                    <a:pt x="3434" y="1017"/>
                    <a:pt x="3459" y="1168"/>
                    <a:pt x="3484" y="1318"/>
                  </a:cubicBezTo>
                  <a:lnTo>
                    <a:pt x="2482" y="1318"/>
                  </a:lnTo>
                  <a:lnTo>
                    <a:pt x="2482" y="842"/>
                  </a:lnTo>
                  <a:close/>
                  <a:moveTo>
                    <a:pt x="2281" y="1468"/>
                  </a:moveTo>
                  <a:lnTo>
                    <a:pt x="2281" y="1945"/>
                  </a:lnTo>
                  <a:lnTo>
                    <a:pt x="1153" y="1945"/>
                  </a:lnTo>
                  <a:cubicBezTo>
                    <a:pt x="1203" y="1794"/>
                    <a:pt x="1228" y="1619"/>
                    <a:pt x="1254" y="1468"/>
                  </a:cubicBezTo>
                  <a:close/>
                  <a:moveTo>
                    <a:pt x="3509" y="1468"/>
                  </a:moveTo>
                  <a:cubicBezTo>
                    <a:pt x="3534" y="1619"/>
                    <a:pt x="3584" y="1794"/>
                    <a:pt x="3609" y="1945"/>
                  </a:cubicBezTo>
                  <a:lnTo>
                    <a:pt x="2482" y="1945"/>
                  </a:lnTo>
                  <a:lnTo>
                    <a:pt x="2482" y="1468"/>
                  </a:lnTo>
                  <a:close/>
                  <a:moveTo>
                    <a:pt x="3320" y="1"/>
                  </a:moveTo>
                  <a:cubicBezTo>
                    <a:pt x="3280" y="1"/>
                    <a:pt x="3248" y="21"/>
                    <a:pt x="3259" y="65"/>
                  </a:cubicBezTo>
                  <a:cubicBezTo>
                    <a:pt x="3284" y="290"/>
                    <a:pt x="3334" y="491"/>
                    <a:pt x="3359" y="691"/>
                  </a:cubicBezTo>
                  <a:lnTo>
                    <a:pt x="2482" y="691"/>
                  </a:lnTo>
                  <a:lnTo>
                    <a:pt x="2482" y="140"/>
                  </a:lnTo>
                  <a:cubicBezTo>
                    <a:pt x="2482" y="90"/>
                    <a:pt x="2431" y="65"/>
                    <a:pt x="2381" y="65"/>
                  </a:cubicBezTo>
                  <a:cubicBezTo>
                    <a:pt x="2331" y="65"/>
                    <a:pt x="2281" y="90"/>
                    <a:pt x="2281" y="140"/>
                  </a:cubicBezTo>
                  <a:lnTo>
                    <a:pt x="2281" y="691"/>
                  </a:lnTo>
                  <a:lnTo>
                    <a:pt x="1404" y="691"/>
                  </a:lnTo>
                  <a:cubicBezTo>
                    <a:pt x="1429" y="516"/>
                    <a:pt x="1454" y="315"/>
                    <a:pt x="1504" y="140"/>
                  </a:cubicBezTo>
                  <a:cubicBezTo>
                    <a:pt x="1520" y="78"/>
                    <a:pt x="1449" y="35"/>
                    <a:pt x="1393" y="35"/>
                  </a:cubicBezTo>
                  <a:cubicBezTo>
                    <a:pt x="1358" y="35"/>
                    <a:pt x="1329" y="52"/>
                    <a:pt x="1329" y="90"/>
                  </a:cubicBezTo>
                  <a:cubicBezTo>
                    <a:pt x="1279" y="290"/>
                    <a:pt x="1254" y="491"/>
                    <a:pt x="1203" y="691"/>
                  </a:cubicBezTo>
                  <a:lnTo>
                    <a:pt x="351" y="691"/>
                  </a:lnTo>
                  <a:cubicBezTo>
                    <a:pt x="176" y="691"/>
                    <a:pt x="176" y="842"/>
                    <a:pt x="351" y="842"/>
                  </a:cubicBezTo>
                  <a:lnTo>
                    <a:pt x="1178" y="842"/>
                  </a:lnTo>
                  <a:cubicBezTo>
                    <a:pt x="1153" y="1017"/>
                    <a:pt x="1128" y="1168"/>
                    <a:pt x="1103" y="1318"/>
                  </a:cubicBezTo>
                  <a:lnTo>
                    <a:pt x="201" y="1318"/>
                  </a:lnTo>
                  <a:cubicBezTo>
                    <a:pt x="51" y="1318"/>
                    <a:pt x="51" y="1468"/>
                    <a:pt x="201" y="1468"/>
                  </a:cubicBezTo>
                  <a:lnTo>
                    <a:pt x="1053" y="1468"/>
                  </a:lnTo>
                  <a:cubicBezTo>
                    <a:pt x="1028" y="1619"/>
                    <a:pt x="1003" y="1794"/>
                    <a:pt x="978" y="1945"/>
                  </a:cubicBezTo>
                  <a:lnTo>
                    <a:pt x="176" y="1945"/>
                  </a:lnTo>
                  <a:cubicBezTo>
                    <a:pt x="0" y="1945"/>
                    <a:pt x="0" y="2095"/>
                    <a:pt x="176" y="2095"/>
                  </a:cubicBezTo>
                  <a:lnTo>
                    <a:pt x="953" y="2095"/>
                  </a:lnTo>
                  <a:cubicBezTo>
                    <a:pt x="903" y="2295"/>
                    <a:pt x="878" y="2496"/>
                    <a:pt x="853" y="2671"/>
                  </a:cubicBezTo>
                  <a:cubicBezTo>
                    <a:pt x="837" y="2733"/>
                    <a:pt x="898" y="2776"/>
                    <a:pt x="953" y="2776"/>
                  </a:cubicBezTo>
                  <a:cubicBezTo>
                    <a:pt x="987" y="2776"/>
                    <a:pt x="1018" y="2760"/>
                    <a:pt x="1028" y="2721"/>
                  </a:cubicBezTo>
                  <a:cubicBezTo>
                    <a:pt x="1053" y="2521"/>
                    <a:pt x="1103" y="2295"/>
                    <a:pt x="1128" y="2095"/>
                  </a:cubicBezTo>
                  <a:lnTo>
                    <a:pt x="2281" y="2095"/>
                  </a:lnTo>
                  <a:lnTo>
                    <a:pt x="2281" y="2646"/>
                  </a:lnTo>
                  <a:cubicBezTo>
                    <a:pt x="2281" y="2696"/>
                    <a:pt x="2331" y="2721"/>
                    <a:pt x="2381" y="2721"/>
                  </a:cubicBezTo>
                  <a:cubicBezTo>
                    <a:pt x="2431" y="2721"/>
                    <a:pt x="2482" y="2696"/>
                    <a:pt x="2482" y="2646"/>
                  </a:cubicBezTo>
                  <a:lnTo>
                    <a:pt x="2482" y="2095"/>
                  </a:lnTo>
                  <a:lnTo>
                    <a:pt x="3635" y="2095"/>
                  </a:lnTo>
                  <a:cubicBezTo>
                    <a:pt x="3660" y="2270"/>
                    <a:pt x="3710" y="2471"/>
                    <a:pt x="3735" y="2671"/>
                  </a:cubicBezTo>
                  <a:cubicBezTo>
                    <a:pt x="3744" y="2710"/>
                    <a:pt x="3776" y="2726"/>
                    <a:pt x="3811" y="2726"/>
                  </a:cubicBezTo>
                  <a:cubicBezTo>
                    <a:pt x="3868" y="2726"/>
                    <a:pt x="3935" y="2683"/>
                    <a:pt x="3935" y="2621"/>
                  </a:cubicBezTo>
                  <a:cubicBezTo>
                    <a:pt x="3885" y="2446"/>
                    <a:pt x="3860" y="2270"/>
                    <a:pt x="3835" y="2095"/>
                  </a:cubicBezTo>
                  <a:lnTo>
                    <a:pt x="4637" y="2095"/>
                  </a:lnTo>
                  <a:cubicBezTo>
                    <a:pt x="4812" y="2095"/>
                    <a:pt x="4812" y="1945"/>
                    <a:pt x="4637" y="1945"/>
                  </a:cubicBezTo>
                  <a:lnTo>
                    <a:pt x="3785" y="1945"/>
                  </a:lnTo>
                  <a:lnTo>
                    <a:pt x="3710" y="1468"/>
                  </a:lnTo>
                  <a:lnTo>
                    <a:pt x="4562" y="1468"/>
                  </a:lnTo>
                  <a:cubicBezTo>
                    <a:pt x="4737" y="1468"/>
                    <a:pt x="4737" y="1318"/>
                    <a:pt x="4562" y="1318"/>
                  </a:cubicBezTo>
                  <a:lnTo>
                    <a:pt x="3685" y="1318"/>
                  </a:lnTo>
                  <a:cubicBezTo>
                    <a:pt x="3660" y="1168"/>
                    <a:pt x="3609" y="1017"/>
                    <a:pt x="3584" y="842"/>
                  </a:cubicBezTo>
                  <a:lnTo>
                    <a:pt x="4386" y="842"/>
                  </a:lnTo>
                  <a:cubicBezTo>
                    <a:pt x="4537" y="842"/>
                    <a:pt x="4537" y="691"/>
                    <a:pt x="4386" y="691"/>
                  </a:cubicBezTo>
                  <a:lnTo>
                    <a:pt x="3559" y="691"/>
                  </a:lnTo>
                  <a:cubicBezTo>
                    <a:pt x="3509" y="466"/>
                    <a:pt x="3484" y="315"/>
                    <a:pt x="3434" y="90"/>
                  </a:cubicBezTo>
                  <a:cubicBezTo>
                    <a:pt x="3434" y="34"/>
                    <a:pt x="3371" y="1"/>
                    <a:pt x="3320" y="1"/>
                  </a:cubicBezTo>
                  <a:close/>
                </a:path>
              </a:pathLst>
            </a:custGeom>
            <a:solidFill>
              <a:srgbClr val="f4f8f9"/>
            </a:solidFill>
            <a:ln w="0">
              <a:noFill/>
            </a:ln>
          </p:spPr>
          <p:style>
            <a:lnRef idx="0"/>
            <a:fillRef idx="0"/>
            <a:effectRef idx="0"/>
            <a:fontRef idx="minor"/>
          </p:style>
        </p:sp>
        <p:sp>
          <p:nvSpPr>
            <p:cNvPr id="466" name="Google Shape;415;p7"/>
            <p:cNvSpPr/>
            <p:nvPr/>
          </p:nvSpPr>
          <p:spPr>
            <a:xfrm>
              <a:off x="10687680" y="2149200"/>
              <a:ext cx="176400" cy="128880"/>
            </a:xfrm>
            <a:custGeom>
              <a:avLst/>
              <a:gdLst/>
              <a:ahLst/>
              <a:rect l="l" t="t" r="r" b="b"/>
              <a:pathLst>
                <a:path w="2482" h="1655">
                  <a:moveTo>
                    <a:pt x="1153" y="1"/>
                  </a:moveTo>
                  <a:lnTo>
                    <a:pt x="0" y="1655"/>
                  </a:lnTo>
                  <a:lnTo>
                    <a:pt x="501" y="1655"/>
                  </a:lnTo>
                  <a:lnTo>
                    <a:pt x="1228" y="627"/>
                  </a:lnTo>
                  <a:lnTo>
                    <a:pt x="1955" y="1655"/>
                  </a:lnTo>
                  <a:lnTo>
                    <a:pt x="2481" y="1655"/>
                  </a:lnTo>
                  <a:lnTo>
                    <a:pt x="1328" y="1"/>
                  </a:lnTo>
                  <a:lnTo>
                    <a:pt x="1228" y="51"/>
                  </a:lnTo>
                  <a:lnTo>
                    <a:pt x="1153" y="1"/>
                  </a:lnTo>
                  <a:close/>
                </a:path>
              </a:pathLst>
            </a:custGeom>
            <a:solidFill>
              <a:schemeClr val="dk1"/>
            </a:solidFill>
            <a:ln w="0">
              <a:noFill/>
            </a:ln>
          </p:spPr>
          <p:style>
            <a:lnRef idx="0"/>
            <a:fillRef idx="0"/>
            <a:effectRef idx="0"/>
            <a:fontRef idx="minor"/>
          </p:style>
        </p:sp>
        <p:sp>
          <p:nvSpPr>
            <p:cNvPr id="467" name="Google Shape;416;p7"/>
            <p:cNvSpPr/>
            <p:nvPr/>
          </p:nvSpPr>
          <p:spPr>
            <a:xfrm>
              <a:off x="10596600" y="2004480"/>
              <a:ext cx="356760" cy="203400"/>
            </a:xfrm>
            <a:custGeom>
              <a:avLst/>
              <a:gdLst/>
              <a:ahLst/>
              <a:rect l="l" t="t" r="r" b="b"/>
              <a:pathLst>
                <a:path w="5014" h="2608">
                  <a:moveTo>
                    <a:pt x="627" y="1"/>
                  </a:moveTo>
                  <a:lnTo>
                    <a:pt x="1" y="2607"/>
                  </a:lnTo>
                  <a:lnTo>
                    <a:pt x="5013" y="2607"/>
                  </a:lnTo>
                  <a:lnTo>
                    <a:pt x="4412" y="1"/>
                  </a:lnTo>
                  <a:close/>
                </a:path>
              </a:pathLst>
            </a:custGeom>
            <a:solidFill>
              <a:schemeClr val="lt1"/>
            </a:solidFill>
            <a:ln w="0">
              <a:noFill/>
            </a:ln>
          </p:spPr>
          <p:style>
            <a:lnRef idx="0"/>
            <a:fillRef idx="0"/>
            <a:effectRef idx="0"/>
            <a:fontRef idx="minor"/>
          </p:style>
        </p:sp>
        <p:sp>
          <p:nvSpPr>
            <p:cNvPr id="468" name="Google Shape;417;p7"/>
            <p:cNvSpPr/>
            <p:nvPr/>
          </p:nvSpPr>
          <p:spPr>
            <a:xfrm>
              <a:off x="10589400" y="1998360"/>
              <a:ext cx="370800" cy="214920"/>
            </a:xfrm>
            <a:custGeom>
              <a:avLst/>
              <a:gdLst/>
              <a:ahLst/>
              <a:rect l="l" t="t" r="r" b="b"/>
              <a:pathLst>
                <a:path w="5214" h="2758">
                  <a:moveTo>
                    <a:pt x="4437" y="151"/>
                  </a:moveTo>
                  <a:lnTo>
                    <a:pt x="4462" y="276"/>
                  </a:lnTo>
                  <a:cubicBezTo>
                    <a:pt x="4637" y="1053"/>
                    <a:pt x="4813" y="1830"/>
                    <a:pt x="5013" y="2607"/>
                  </a:cubicBezTo>
                  <a:lnTo>
                    <a:pt x="226" y="2607"/>
                  </a:lnTo>
                  <a:cubicBezTo>
                    <a:pt x="377" y="1880"/>
                    <a:pt x="552" y="1154"/>
                    <a:pt x="727" y="427"/>
                  </a:cubicBezTo>
                  <a:cubicBezTo>
                    <a:pt x="752" y="352"/>
                    <a:pt x="778" y="251"/>
                    <a:pt x="803" y="151"/>
                  </a:cubicBezTo>
                  <a:close/>
                  <a:moveTo>
                    <a:pt x="727" y="1"/>
                  </a:moveTo>
                  <a:cubicBezTo>
                    <a:pt x="677" y="1"/>
                    <a:pt x="627" y="1"/>
                    <a:pt x="627" y="51"/>
                  </a:cubicBezTo>
                  <a:cubicBezTo>
                    <a:pt x="427" y="903"/>
                    <a:pt x="226" y="1780"/>
                    <a:pt x="26" y="2657"/>
                  </a:cubicBezTo>
                  <a:cubicBezTo>
                    <a:pt x="1" y="2708"/>
                    <a:pt x="51" y="2758"/>
                    <a:pt x="101" y="2758"/>
                  </a:cubicBezTo>
                  <a:lnTo>
                    <a:pt x="5113" y="2758"/>
                  </a:lnTo>
                  <a:cubicBezTo>
                    <a:pt x="5164" y="2758"/>
                    <a:pt x="5189" y="2733"/>
                    <a:pt x="5214" y="2682"/>
                  </a:cubicBezTo>
                  <a:cubicBezTo>
                    <a:pt x="5214" y="2682"/>
                    <a:pt x="5214" y="2657"/>
                    <a:pt x="5214" y="2657"/>
                  </a:cubicBezTo>
                  <a:cubicBezTo>
                    <a:pt x="5013" y="1780"/>
                    <a:pt x="4788" y="903"/>
                    <a:pt x="4587" y="51"/>
                  </a:cubicBezTo>
                  <a:cubicBezTo>
                    <a:pt x="4587" y="1"/>
                    <a:pt x="4537" y="1"/>
                    <a:pt x="4512" y="1"/>
                  </a:cubicBezTo>
                  <a:close/>
                </a:path>
              </a:pathLst>
            </a:custGeom>
            <a:solidFill>
              <a:schemeClr val="dk1"/>
            </a:solidFill>
            <a:ln w="0">
              <a:noFill/>
            </a:ln>
          </p:spPr>
          <p:style>
            <a:lnRef idx="0"/>
            <a:fillRef idx="0"/>
            <a:effectRef idx="0"/>
            <a:fontRef idx="minor"/>
          </p:style>
        </p:sp>
        <p:sp>
          <p:nvSpPr>
            <p:cNvPr id="469" name="Google Shape;418;p7"/>
            <p:cNvSpPr/>
            <p:nvPr/>
          </p:nvSpPr>
          <p:spPr>
            <a:xfrm>
              <a:off x="10605240" y="1997640"/>
              <a:ext cx="342360" cy="216360"/>
            </a:xfrm>
            <a:custGeom>
              <a:avLst/>
              <a:gdLst/>
              <a:ahLst/>
              <a:rect l="l" t="t" r="r" b="b"/>
              <a:pathLst>
                <a:path w="4813" h="2776">
                  <a:moveTo>
                    <a:pt x="2281" y="841"/>
                  </a:moveTo>
                  <a:lnTo>
                    <a:pt x="2281" y="1317"/>
                  </a:lnTo>
                  <a:lnTo>
                    <a:pt x="1278" y="1317"/>
                  </a:lnTo>
                  <a:cubicBezTo>
                    <a:pt x="1303" y="1142"/>
                    <a:pt x="1328" y="991"/>
                    <a:pt x="1354" y="841"/>
                  </a:cubicBezTo>
                  <a:close/>
                  <a:moveTo>
                    <a:pt x="3409" y="841"/>
                  </a:moveTo>
                  <a:cubicBezTo>
                    <a:pt x="3434" y="991"/>
                    <a:pt x="3459" y="1142"/>
                    <a:pt x="3484" y="1317"/>
                  </a:cubicBezTo>
                  <a:lnTo>
                    <a:pt x="2481" y="1317"/>
                  </a:lnTo>
                  <a:lnTo>
                    <a:pt x="2481" y="841"/>
                  </a:lnTo>
                  <a:close/>
                  <a:moveTo>
                    <a:pt x="2281" y="1467"/>
                  </a:moveTo>
                  <a:lnTo>
                    <a:pt x="2281" y="1919"/>
                  </a:lnTo>
                  <a:lnTo>
                    <a:pt x="1153" y="1919"/>
                  </a:lnTo>
                  <a:cubicBezTo>
                    <a:pt x="1203" y="1768"/>
                    <a:pt x="1228" y="1618"/>
                    <a:pt x="1253" y="1467"/>
                  </a:cubicBezTo>
                  <a:close/>
                  <a:moveTo>
                    <a:pt x="3509" y="1467"/>
                  </a:moveTo>
                  <a:lnTo>
                    <a:pt x="3609" y="1919"/>
                  </a:lnTo>
                  <a:lnTo>
                    <a:pt x="2481" y="1919"/>
                  </a:lnTo>
                  <a:lnTo>
                    <a:pt x="2481" y="1467"/>
                  </a:lnTo>
                  <a:close/>
                  <a:moveTo>
                    <a:pt x="3320" y="0"/>
                  </a:moveTo>
                  <a:cubicBezTo>
                    <a:pt x="3280" y="0"/>
                    <a:pt x="3247" y="20"/>
                    <a:pt x="3258" y="64"/>
                  </a:cubicBezTo>
                  <a:cubicBezTo>
                    <a:pt x="3283" y="264"/>
                    <a:pt x="3333" y="490"/>
                    <a:pt x="3359" y="690"/>
                  </a:cubicBezTo>
                  <a:lnTo>
                    <a:pt x="2481" y="690"/>
                  </a:lnTo>
                  <a:lnTo>
                    <a:pt x="2481" y="114"/>
                  </a:lnTo>
                  <a:cubicBezTo>
                    <a:pt x="2481" y="64"/>
                    <a:pt x="2431" y="39"/>
                    <a:pt x="2381" y="39"/>
                  </a:cubicBezTo>
                  <a:cubicBezTo>
                    <a:pt x="2331" y="39"/>
                    <a:pt x="2281" y="64"/>
                    <a:pt x="2281" y="114"/>
                  </a:cubicBezTo>
                  <a:lnTo>
                    <a:pt x="2281" y="690"/>
                  </a:lnTo>
                  <a:lnTo>
                    <a:pt x="1404" y="690"/>
                  </a:lnTo>
                  <a:cubicBezTo>
                    <a:pt x="1429" y="490"/>
                    <a:pt x="1454" y="314"/>
                    <a:pt x="1504" y="114"/>
                  </a:cubicBezTo>
                  <a:cubicBezTo>
                    <a:pt x="1504" y="69"/>
                    <a:pt x="1441" y="33"/>
                    <a:pt x="1390" y="33"/>
                  </a:cubicBezTo>
                  <a:cubicBezTo>
                    <a:pt x="1357" y="33"/>
                    <a:pt x="1328" y="49"/>
                    <a:pt x="1328" y="89"/>
                  </a:cubicBezTo>
                  <a:cubicBezTo>
                    <a:pt x="1278" y="289"/>
                    <a:pt x="1253" y="490"/>
                    <a:pt x="1203" y="690"/>
                  </a:cubicBezTo>
                  <a:lnTo>
                    <a:pt x="326" y="690"/>
                  </a:lnTo>
                  <a:cubicBezTo>
                    <a:pt x="176" y="690"/>
                    <a:pt x="176" y="841"/>
                    <a:pt x="326" y="841"/>
                  </a:cubicBezTo>
                  <a:lnTo>
                    <a:pt x="1178" y="841"/>
                  </a:lnTo>
                  <a:cubicBezTo>
                    <a:pt x="1153" y="991"/>
                    <a:pt x="1128" y="1142"/>
                    <a:pt x="1103" y="1317"/>
                  </a:cubicBezTo>
                  <a:lnTo>
                    <a:pt x="201" y="1317"/>
                  </a:lnTo>
                  <a:cubicBezTo>
                    <a:pt x="50" y="1317"/>
                    <a:pt x="50" y="1467"/>
                    <a:pt x="201" y="1467"/>
                  </a:cubicBezTo>
                  <a:lnTo>
                    <a:pt x="1053" y="1467"/>
                  </a:lnTo>
                  <a:cubicBezTo>
                    <a:pt x="1028" y="1618"/>
                    <a:pt x="1003" y="1768"/>
                    <a:pt x="978" y="1919"/>
                  </a:cubicBezTo>
                  <a:lnTo>
                    <a:pt x="151" y="1919"/>
                  </a:lnTo>
                  <a:cubicBezTo>
                    <a:pt x="0" y="1919"/>
                    <a:pt x="0" y="2094"/>
                    <a:pt x="151" y="2094"/>
                  </a:cubicBezTo>
                  <a:lnTo>
                    <a:pt x="953" y="2094"/>
                  </a:lnTo>
                  <a:cubicBezTo>
                    <a:pt x="902" y="2269"/>
                    <a:pt x="877" y="2470"/>
                    <a:pt x="827" y="2670"/>
                  </a:cubicBezTo>
                  <a:cubicBezTo>
                    <a:pt x="827" y="2732"/>
                    <a:pt x="894" y="2775"/>
                    <a:pt x="951" y="2775"/>
                  </a:cubicBezTo>
                  <a:cubicBezTo>
                    <a:pt x="987" y="2775"/>
                    <a:pt x="1018" y="2759"/>
                    <a:pt x="1028" y="2721"/>
                  </a:cubicBezTo>
                  <a:cubicBezTo>
                    <a:pt x="1053" y="2495"/>
                    <a:pt x="1103" y="2294"/>
                    <a:pt x="1128" y="2094"/>
                  </a:cubicBezTo>
                  <a:lnTo>
                    <a:pt x="2281" y="2094"/>
                  </a:lnTo>
                  <a:lnTo>
                    <a:pt x="2281" y="2645"/>
                  </a:lnTo>
                  <a:cubicBezTo>
                    <a:pt x="2281" y="2695"/>
                    <a:pt x="2331" y="2721"/>
                    <a:pt x="2381" y="2721"/>
                  </a:cubicBezTo>
                  <a:cubicBezTo>
                    <a:pt x="2431" y="2721"/>
                    <a:pt x="2481" y="2695"/>
                    <a:pt x="2481" y="2645"/>
                  </a:cubicBezTo>
                  <a:lnTo>
                    <a:pt x="2481" y="2094"/>
                  </a:lnTo>
                  <a:lnTo>
                    <a:pt x="3634" y="2094"/>
                  </a:lnTo>
                  <a:cubicBezTo>
                    <a:pt x="3659" y="2269"/>
                    <a:pt x="3709" y="2470"/>
                    <a:pt x="3734" y="2645"/>
                  </a:cubicBezTo>
                  <a:cubicBezTo>
                    <a:pt x="3745" y="2689"/>
                    <a:pt x="3785" y="2709"/>
                    <a:pt x="3827" y="2709"/>
                  </a:cubicBezTo>
                  <a:cubicBezTo>
                    <a:pt x="3880" y="2709"/>
                    <a:pt x="3935" y="2677"/>
                    <a:pt x="3935" y="2620"/>
                  </a:cubicBezTo>
                  <a:cubicBezTo>
                    <a:pt x="3885" y="2445"/>
                    <a:pt x="3860" y="2269"/>
                    <a:pt x="3835" y="2094"/>
                  </a:cubicBezTo>
                  <a:lnTo>
                    <a:pt x="4637" y="2094"/>
                  </a:lnTo>
                  <a:cubicBezTo>
                    <a:pt x="4812" y="2094"/>
                    <a:pt x="4812" y="1919"/>
                    <a:pt x="4637" y="1919"/>
                  </a:cubicBezTo>
                  <a:lnTo>
                    <a:pt x="3785" y="1919"/>
                  </a:lnTo>
                  <a:lnTo>
                    <a:pt x="3709" y="1467"/>
                  </a:lnTo>
                  <a:lnTo>
                    <a:pt x="4562" y="1467"/>
                  </a:lnTo>
                  <a:cubicBezTo>
                    <a:pt x="4737" y="1467"/>
                    <a:pt x="4737" y="1317"/>
                    <a:pt x="4562" y="1317"/>
                  </a:cubicBezTo>
                  <a:lnTo>
                    <a:pt x="3684" y="1317"/>
                  </a:lnTo>
                  <a:cubicBezTo>
                    <a:pt x="3634" y="1142"/>
                    <a:pt x="3609" y="991"/>
                    <a:pt x="3584" y="841"/>
                  </a:cubicBezTo>
                  <a:lnTo>
                    <a:pt x="4361" y="841"/>
                  </a:lnTo>
                  <a:cubicBezTo>
                    <a:pt x="4537" y="841"/>
                    <a:pt x="4537" y="690"/>
                    <a:pt x="4361" y="690"/>
                  </a:cubicBezTo>
                  <a:lnTo>
                    <a:pt x="3559" y="690"/>
                  </a:lnTo>
                  <a:cubicBezTo>
                    <a:pt x="3509" y="465"/>
                    <a:pt x="3484" y="289"/>
                    <a:pt x="3434" y="89"/>
                  </a:cubicBezTo>
                  <a:cubicBezTo>
                    <a:pt x="3434" y="33"/>
                    <a:pt x="3371" y="0"/>
                    <a:pt x="3320" y="0"/>
                  </a:cubicBezTo>
                  <a:close/>
                </a:path>
              </a:pathLst>
            </a:custGeom>
            <a:solidFill>
              <a:srgbClr val="f4f8f9"/>
            </a:solidFill>
            <a:ln w="0">
              <a:noFill/>
            </a:ln>
          </p:spPr>
          <p:style>
            <a:lnRef idx="0"/>
            <a:fillRef idx="0"/>
            <a:effectRef idx="0"/>
            <a:fontRef idx="minor"/>
          </p:style>
        </p:sp>
        <p:sp>
          <p:nvSpPr>
            <p:cNvPr id="470" name="Google Shape;419;p7"/>
            <p:cNvSpPr/>
            <p:nvPr/>
          </p:nvSpPr>
          <p:spPr>
            <a:xfrm>
              <a:off x="9812880" y="1381320"/>
              <a:ext cx="17640" cy="154440"/>
            </a:xfrm>
            <a:custGeom>
              <a:avLst/>
              <a:gdLst/>
              <a:ahLst/>
              <a:rect l="l" t="t" r="r" b="b"/>
              <a:pathLst>
                <a:path w="251" h="1981">
                  <a:moveTo>
                    <a:pt x="126" y="0"/>
                  </a:moveTo>
                  <a:cubicBezTo>
                    <a:pt x="63" y="0"/>
                    <a:pt x="0" y="38"/>
                    <a:pt x="0" y="113"/>
                  </a:cubicBezTo>
                  <a:lnTo>
                    <a:pt x="0" y="1868"/>
                  </a:lnTo>
                  <a:cubicBezTo>
                    <a:pt x="0" y="1943"/>
                    <a:pt x="63" y="1980"/>
                    <a:pt x="126" y="1980"/>
                  </a:cubicBezTo>
                  <a:cubicBezTo>
                    <a:pt x="188" y="1980"/>
                    <a:pt x="251" y="1943"/>
                    <a:pt x="251" y="1868"/>
                  </a:cubicBezTo>
                  <a:lnTo>
                    <a:pt x="251" y="113"/>
                  </a:lnTo>
                  <a:cubicBezTo>
                    <a:pt x="251" y="38"/>
                    <a:pt x="188" y="0"/>
                    <a:pt x="126" y="0"/>
                  </a:cubicBezTo>
                  <a:close/>
                </a:path>
              </a:pathLst>
            </a:custGeom>
            <a:solidFill>
              <a:schemeClr val="accent5"/>
            </a:solidFill>
            <a:ln w="0">
              <a:noFill/>
            </a:ln>
          </p:spPr>
          <p:style>
            <a:lnRef idx="0"/>
            <a:fillRef idx="0"/>
            <a:effectRef idx="0"/>
            <a:fontRef idx="minor"/>
          </p:style>
        </p:sp>
        <p:sp>
          <p:nvSpPr>
            <p:cNvPr id="471" name="Google Shape;420;p7"/>
            <p:cNvSpPr/>
            <p:nvPr/>
          </p:nvSpPr>
          <p:spPr>
            <a:xfrm>
              <a:off x="9738000" y="1163160"/>
              <a:ext cx="167400" cy="334440"/>
            </a:xfrm>
            <a:custGeom>
              <a:avLst/>
              <a:gdLst/>
              <a:ahLst/>
              <a:rect l="l" t="t" r="r" b="b"/>
              <a:pathLst>
                <a:path w="2357" h="4287">
                  <a:moveTo>
                    <a:pt x="1179" y="1"/>
                  </a:moveTo>
                  <a:lnTo>
                    <a:pt x="502" y="1655"/>
                  </a:lnTo>
                  <a:lnTo>
                    <a:pt x="803" y="1655"/>
                  </a:lnTo>
                  <a:lnTo>
                    <a:pt x="326" y="2858"/>
                  </a:lnTo>
                  <a:lnTo>
                    <a:pt x="577" y="2858"/>
                  </a:lnTo>
                  <a:lnTo>
                    <a:pt x="1" y="4287"/>
                  </a:lnTo>
                  <a:lnTo>
                    <a:pt x="2357" y="4287"/>
                  </a:lnTo>
                  <a:lnTo>
                    <a:pt x="1780" y="2858"/>
                  </a:lnTo>
                  <a:lnTo>
                    <a:pt x="2031" y="2858"/>
                  </a:lnTo>
                  <a:lnTo>
                    <a:pt x="1529" y="1655"/>
                  </a:lnTo>
                  <a:lnTo>
                    <a:pt x="1855" y="1655"/>
                  </a:lnTo>
                  <a:lnTo>
                    <a:pt x="1179" y="1"/>
                  </a:lnTo>
                  <a:close/>
                </a:path>
              </a:pathLst>
            </a:custGeom>
            <a:solidFill>
              <a:schemeClr val="dk2"/>
            </a:solidFill>
            <a:ln w="0">
              <a:noFill/>
            </a:ln>
          </p:spPr>
          <p:style>
            <a:lnRef idx="0"/>
            <a:fillRef idx="0"/>
            <a:effectRef idx="0"/>
            <a:fontRef idx="minor"/>
          </p:style>
        </p:sp>
        <p:sp>
          <p:nvSpPr>
            <p:cNvPr id="472" name="Google Shape;421;p7"/>
            <p:cNvSpPr/>
            <p:nvPr/>
          </p:nvSpPr>
          <p:spPr>
            <a:xfrm>
              <a:off x="10460880" y="1391400"/>
              <a:ext cx="19440" cy="155520"/>
            </a:xfrm>
            <a:custGeom>
              <a:avLst/>
              <a:gdLst/>
              <a:ahLst/>
              <a:rect l="l" t="t" r="r" b="b"/>
              <a:pathLst>
                <a:path w="276" h="1999">
                  <a:moveTo>
                    <a:pt x="138" y="0"/>
                  </a:moveTo>
                  <a:cubicBezTo>
                    <a:pt x="69" y="0"/>
                    <a:pt x="0" y="44"/>
                    <a:pt x="0" y="132"/>
                  </a:cubicBezTo>
                  <a:lnTo>
                    <a:pt x="0" y="1886"/>
                  </a:lnTo>
                  <a:cubicBezTo>
                    <a:pt x="0" y="1961"/>
                    <a:pt x="69" y="1999"/>
                    <a:pt x="138" y="1999"/>
                  </a:cubicBezTo>
                  <a:cubicBezTo>
                    <a:pt x="207" y="1999"/>
                    <a:pt x="276" y="1961"/>
                    <a:pt x="276" y="1886"/>
                  </a:cubicBezTo>
                  <a:lnTo>
                    <a:pt x="276" y="132"/>
                  </a:lnTo>
                  <a:cubicBezTo>
                    <a:pt x="276" y="44"/>
                    <a:pt x="207" y="0"/>
                    <a:pt x="138" y="0"/>
                  </a:cubicBezTo>
                  <a:close/>
                </a:path>
              </a:pathLst>
            </a:custGeom>
            <a:solidFill>
              <a:schemeClr val="accent5"/>
            </a:solidFill>
            <a:ln w="0">
              <a:noFill/>
            </a:ln>
          </p:spPr>
          <p:style>
            <a:lnRef idx="0"/>
            <a:fillRef idx="0"/>
            <a:effectRef idx="0"/>
            <a:fontRef idx="minor"/>
          </p:style>
        </p:sp>
        <p:sp>
          <p:nvSpPr>
            <p:cNvPr id="473" name="Google Shape;422;p7"/>
            <p:cNvSpPr/>
            <p:nvPr/>
          </p:nvSpPr>
          <p:spPr>
            <a:xfrm>
              <a:off x="10386000" y="1172880"/>
              <a:ext cx="169200" cy="336240"/>
            </a:xfrm>
            <a:custGeom>
              <a:avLst/>
              <a:gdLst/>
              <a:ahLst/>
              <a:rect l="l" t="t" r="r" b="b"/>
              <a:pathLst>
                <a:path w="2382" h="4312">
                  <a:moveTo>
                    <a:pt x="1178" y="0"/>
                  </a:moveTo>
                  <a:lnTo>
                    <a:pt x="527" y="1679"/>
                  </a:lnTo>
                  <a:lnTo>
                    <a:pt x="802" y="1679"/>
                  </a:lnTo>
                  <a:lnTo>
                    <a:pt x="351" y="2882"/>
                  </a:lnTo>
                  <a:lnTo>
                    <a:pt x="577" y="2882"/>
                  </a:lnTo>
                  <a:lnTo>
                    <a:pt x="0" y="4311"/>
                  </a:lnTo>
                  <a:lnTo>
                    <a:pt x="2381" y="4311"/>
                  </a:lnTo>
                  <a:lnTo>
                    <a:pt x="1780" y="2882"/>
                  </a:lnTo>
                  <a:lnTo>
                    <a:pt x="2031" y="2882"/>
                  </a:lnTo>
                  <a:lnTo>
                    <a:pt x="1554" y="1679"/>
                  </a:lnTo>
                  <a:lnTo>
                    <a:pt x="1855" y="1679"/>
                  </a:lnTo>
                  <a:lnTo>
                    <a:pt x="1178" y="0"/>
                  </a:lnTo>
                  <a:close/>
                </a:path>
              </a:pathLst>
            </a:custGeom>
            <a:solidFill>
              <a:schemeClr val="dk2"/>
            </a:solidFill>
            <a:ln w="0">
              <a:noFill/>
            </a:ln>
          </p:spPr>
          <p:style>
            <a:lnRef idx="0"/>
            <a:fillRef idx="0"/>
            <a:effectRef idx="0"/>
            <a:fontRef idx="minor"/>
          </p:style>
        </p:sp>
        <p:sp>
          <p:nvSpPr>
            <p:cNvPr id="474" name="Google Shape;423;p7"/>
            <p:cNvSpPr/>
            <p:nvPr/>
          </p:nvSpPr>
          <p:spPr>
            <a:xfrm>
              <a:off x="10105560" y="1651680"/>
              <a:ext cx="19440" cy="155880"/>
            </a:xfrm>
            <a:custGeom>
              <a:avLst/>
              <a:gdLst/>
              <a:ahLst/>
              <a:rect l="l" t="t" r="r" b="b"/>
              <a:pathLst>
                <a:path w="277" h="2000">
                  <a:moveTo>
                    <a:pt x="138" y="0"/>
                  </a:moveTo>
                  <a:cubicBezTo>
                    <a:pt x="69" y="0"/>
                    <a:pt x="1" y="44"/>
                    <a:pt x="1" y="132"/>
                  </a:cubicBezTo>
                  <a:lnTo>
                    <a:pt x="1" y="1886"/>
                  </a:lnTo>
                  <a:cubicBezTo>
                    <a:pt x="1" y="1962"/>
                    <a:pt x="69" y="1999"/>
                    <a:pt x="138" y="1999"/>
                  </a:cubicBezTo>
                  <a:cubicBezTo>
                    <a:pt x="207" y="1999"/>
                    <a:pt x="276" y="1962"/>
                    <a:pt x="276" y="1886"/>
                  </a:cubicBezTo>
                  <a:lnTo>
                    <a:pt x="276" y="132"/>
                  </a:lnTo>
                  <a:cubicBezTo>
                    <a:pt x="276" y="44"/>
                    <a:pt x="207" y="0"/>
                    <a:pt x="138" y="0"/>
                  </a:cubicBezTo>
                  <a:close/>
                </a:path>
              </a:pathLst>
            </a:custGeom>
            <a:solidFill>
              <a:schemeClr val="accent5"/>
            </a:solidFill>
            <a:ln w="0">
              <a:noFill/>
            </a:ln>
          </p:spPr>
          <p:style>
            <a:lnRef idx="0"/>
            <a:fillRef idx="0"/>
            <a:effectRef idx="0"/>
            <a:fontRef idx="minor"/>
          </p:style>
        </p:sp>
        <p:sp>
          <p:nvSpPr>
            <p:cNvPr id="475" name="Google Shape;424;p7"/>
            <p:cNvSpPr/>
            <p:nvPr/>
          </p:nvSpPr>
          <p:spPr>
            <a:xfrm>
              <a:off x="10030680" y="1433160"/>
              <a:ext cx="169200" cy="336240"/>
            </a:xfrm>
            <a:custGeom>
              <a:avLst/>
              <a:gdLst/>
              <a:ahLst/>
              <a:rect l="l" t="t" r="r" b="b"/>
              <a:pathLst>
                <a:path w="2382" h="4312">
                  <a:moveTo>
                    <a:pt x="1179" y="1"/>
                  </a:moveTo>
                  <a:lnTo>
                    <a:pt x="527" y="1680"/>
                  </a:lnTo>
                  <a:lnTo>
                    <a:pt x="803" y="1680"/>
                  </a:lnTo>
                  <a:lnTo>
                    <a:pt x="352" y="2883"/>
                  </a:lnTo>
                  <a:lnTo>
                    <a:pt x="577" y="2883"/>
                  </a:lnTo>
                  <a:lnTo>
                    <a:pt x="1" y="4311"/>
                  </a:lnTo>
                  <a:lnTo>
                    <a:pt x="2382" y="4311"/>
                  </a:lnTo>
                  <a:lnTo>
                    <a:pt x="1780" y="2883"/>
                  </a:lnTo>
                  <a:lnTo>
                    <a:pt x="2031" y="2883"/>
                  </a:lnTo>
                  <a:lnTo>
                    <a:pt x="1555" y="1680"/>
                  </a:lnTo>
                  <a:lnTo>
                    <a:pt x="1856" y="1680"/>
                  </a:lnTo>
                  <a:lnTo>
                    <a:pt x="1179" y="1"/>
                  </a:lnTo>
                  <a:close/>
                </a:path>
              </a:pathLst>
            </a:custGeom>
            <a:solidFill>
              <a:schemeClr val="dk2"/>
            </a:solidFill>
            <a:ln w="0">
              <a:noFill/>
            </a:ln>
          </p:spPr>
          <p:style>
            <a:lnRef idx="0"/>
            <a:fillRef idx="0"/>
            <a:effectRef idx="0"/>
            <a:fontRef idx="minor"/>
          </p:style>
        </p:sp>
        <p:sp>
          <p:nvSpPr>
            <p:cNvPr id="476" name="Google Shape;425;p7"/>
            <p:cNvSpPr/>
            <p:nvPr/>
          </p:nvSpPr>
          <p:spPr>
            <a:xfrm>
              <a:off x="10775160" y="1764720"/>
              <a:ext cx="17640" cy="155880"/>
            </a:xfrm>
            <a:custGeom>
              <a:avLst/>
              <a:gdLst/>
              <a:ahLst/>
              <a:rect l="l" t="t" r="r" b="b"/>
              <a:pathLst>
                <a:path w="251" h="2000">
                  <a:moveTo>
                    <a:pt x="125" y="1"/>
                  </a:moveTo>
                  <a:cubicBezTo>
                    <a:pt x="63" y="1"/>
                    <a:pt x="0" y="38"/>
                    <a:pt x="0" y="114"/>
                  </a:cubicBezTo>
                  <a:lnTo>
                    <a:pt x="0" y="1868"/>
                  </a:lnTo>
                  <a:cubicBezTo>
                    <a:pt x="0" y="1956"/>
                    <a:pt x="63" y="1999"/>
                    <a:pt x="125" y="1999"/>
                  </a:cubicBezTo>
                  <a:cubicBezTo>
                    <a:pt x="188" y="1999"/>
                    <a:pt x="251" y="1956"/>
                    <a:pt x="251" y="1868"/>
                  </a:cubicBezTo>
                  <a:lnTo>
                    <a:pt x="251" y="114"/>
                  </a:lnTo>
                  <a:cubicBezTo>
                    <a:pt x="251" y="38"/>
                    <a:pt x="188" y="1"/>
                    <a:pt x="125" y="1"/>
                  </a:cubicBezTo>
                  <a:close/>
                </a:path>
              </a:pathLst>
            </a:custGeom>
            <a:solidFill>
              <a:schemeClr val="accent5"/>
            </a:solidFill>
            <a:ln w="0">
              <a:noFill/>
            </a:ln>
          </p:spPr>
          <p:style>
            <a:lnRef idx="0"/>
            <a:fillRef idx="0"/>
            <a:effectRef idx="0"/>
            <a:fontRef idx="minor"/>
          </p:style>
        </p:sp>
        <p:sp>
          <p:nvSpPr>
            <p:cNvPr id="477" name="Google Shape;426;p7"/>
            <p:cNvSpPr/>
            <p:nvPr/>
          </p:nvSpPr>
          <p:spPr>
            <a:xfrm>
              <a:off x="10699920" y="1546560"/>
              <a:ext cx="167400" cy="336240"/>
            </a:xfrm>
            <a:custGeom>
              <a:avLst/>
              <a:gdLst/>
              <a:ahLst/>
              <a:rect l="l" t="t" r="r" b="b"/>
              <a:pathLst>
                <a:path w="2357" h="4312">
                  <a:moveTo>
                    <a:pt x="1153" y="0"/>
                  </a:moveTo>
                  <a:lnTo>
                    <a:pt x="502" y="1679"/>
                  </a:lnTo>
                  <a:lnTo>
                    <a:pt x="802" y="1679"/>
                  </a:lnTo>
                  <a:lnTo>
                    <a:pt x="326" y="2882"/>
                  </a:lnTo>
                  <a:lnTo>
                    <a:pt x="552" y="2882"/>
                  </a:lnTo>
                  <a:lnTo>
                    <a:pt x="0" y="4311"/>
                  </a:lnTo>
                  <a:lnTo>
                    <a:pt x="2356" y="4311"/>
                  </a:lnTo>
                  <a:lnTo>
                    <a:pt x="1780" y="2882"/>
                  </a:lnTo>
                  <a:lnTo>
                    <a:pt x="2031" y="2882"/>
                  </a:lnTo>
                  <a:lnTo>
                    <a:pt x="1529" y="1679"/>
                  </a:lnTo>
                  <a:lnTo>
                    <a:pt x="1855" y="1679"/>
                  </a:lnTo>
                  <a:lnTo>
                    <a:pt x="1153" y="0"/>
                  </a:lnTo>
                  <a:close/>
                </a:path>
              </a:pathLst>
            </a:custGeom>
            <a:solidFill>
              <a:schemeClr val="dk2"/>
            </a:solidFill>
            <a:ln w="0">
              <a:noFill/>
            </a:ln>
          </p:spPr>
          <p:style>
            <a:lnRef idx="0"/>
            <a:fillRef idx="0"/>
            <a:effectRef idx="0"/>
            <a:fontRef idx="minor"/>
          </p:style>
        </p:sp>
        <p:sp>
          <p:nvSpPr>
            <p:cNvPr id="478" name="Google Shape;427;p7"/>
            <p:cNvSpPr/>
            <p:nvPr/>
          </p:nvSpPr>
          <p:spPr>
            <a:xfrm>
              <a:off x="10298520" y="2001960"/>
              <a:ext cx="19440" cy="155160"/>
            </a:xfrm>
            <a:custGeom>
              <a:avLst/>
              <a:gdLst/>
              <a:ahLst/>
              <a:rect l="l" t="t" r="r" b="b"/>
              <a:pathLst>
                <a:path w="277" h="1994">
                  <a:moveTo>
                    <a:pt x="138" y="1"/>
                  </a:moveTo>
                  <a:cubicBezTo>
                    <a:pt x="69" y="1"/>
                    <a:pt x="0" y="44"/>
                    <a:pt x="0" y="132"/>
                  </a:cubicBezTo>
                  <a:lnTo>
                    <a:pt x="0" y="1862"/>
                  </a:lnTo>
                  <a:cubicBezTo>
                    <a:pt x="0" y="1949"/>
                    <a:pt x="69" y="1993"/>
                    <a:pt x="138" y="1993"/>
                  </a:cubicBezTo>
                  <a:cubicBezTo>
                    <a:pt x="207" y="1993"/>
                    <a:pt x="276" y="1949"/>
                    <a:pt x="276" y="1862"/>
                  </a:cubicBezTo>
                  <a:lnTo>
                    <a:pt x="276" y="132"/>
                  </a:lnTo>
                  <a:cubicBezTo>
                    <a:pt x="276" y="44"/>
                    <a:pt x="207" y="1"/>
                    <a:pt x="138" y="1"/>
                  </a:cubicBezTo>
                  <a:close/>
                </a:path>
              </a:pathLst>
            </a:custGeom>
            <a:solidFill>
              <a:schemeClr val="accent5"/>
            </a:solidFill>
            <a:ln w="0">
              <a:noFill/>
            </a:ln>
          </p:spPr>
          <p:style>
            <a:lnRef idx="0"/>
            <a:fillRef idx="0"/>
            <a:effectRef idx="0"/>
            <a:fontRef idx="minor"/>
          </p:style>
        </p:sp>
        <p:sp>
          <p:nvSpPr>
            <p:cNvPr id="479" name="Google Shape;428;p7"/>
            <p:cNvSpPr/>
            <p:nvPr/>
          </p:nvSpPr>
          <p:spPr>
            <a:xfrm>
              <a:off x="10223280" y="1783080"/>
              <a:ext cx="169200" cy="336240"/>
            </a:xfrm>
            <a:custGeom>
              <a:avLst/>
              <a:gdLst/>
              <a:ahLst/>
              <a:rect l="l" t="t" r="r" b="b"/>
              <a:pathLst>
                <a:path w="2382" h="4312">
                  <a:moveTo>
                    <a:pt x="1179" y="1"/>
                  </a:moveTo>
                  <a:lnTo>
                    <a:pt x="527" y="1680"/>
                  </a:lnTo>
                  <a:lnTo>
                    <a:pt x="803" y="1680"/>
                  </a:lnTo>
                  <a:lnTo>
                    <a:pt x="352" y="2883"/>
                  </a:lnTo>
                  <a:lnTo>
                    <a:pt x="577" y="2883"/>
                  </a:lnTo>
                  <a:lnTo>
                    <a:pt x="1" y="4312"/>
                  </a:lnTo>
                  <a:lnTo>
                    <a:pt x="2382" y="4312"/>
                  </a:lnTo>
                  <a:lnTo>
                    <a:pt x="1780" y="2883"/>
                  </a:lnTo>
                  <a:lnTo>
                    <a:pt x="2031" y="2883"/>
                  </a:lnTo>
                  <a:lnTo>
                    <a:pt x="1555" y="1680"/>
                  </a:lnTo>
                  <a:lnTo>
                    <a:pt x="1855" y="1680"/>
                  </a:lnTo>
                  <a:lnTo>
                    <a:pt x="1179" y="1"/>
                  </a:lnTo>
                  <a:close/>
                </a:path>
              </a:pathLst>
            </a:custGeom>
            <a:solidFill>
              <a:schemeClr val="dk2"/>
            </a:solidFill>
            <a:ln w="0">
              <a:noFill/>
            </a:ln>
          </p:spPr>
          <p:style>
            <a:lnRef idx="0"/>
            <a:fillRef idx="0"/>
            <a:effectRef idx="0"/>
            <a:fontRef idx="minor"/>
          </p:style>
        </p:sp>
        <p:sp>
          <p:nvSpPr>
            <p:cNvPr id="480" name="Google Shape;429;p7"/>
            <p:cNvSpPr/>
            <p:nvPr/>
          </p:nvSpPr>
          <p:spPr>
            <a:xfrm>
              <a:off x="10757160" y="2489040"/>
              <a:ext cx="17640" cy="155520"/>
            </a:xfrm>
            <a:custGeom>
              <a:avLst/>
              <a:gdLst/>
              <a:ahLst/>
              <a:rect l="l" t="t" r="r" b="b"/>
              <a:pathLst>
                <a:path w="252" h="1999">
                  <a:moveTo>
                    <a:pt x="126" y="0"/>
                  </a:moveTo>
                  <a:cubicBezTo>
                    <a:pt x="63" y="0"/>
                    <a:pt x="0" y="44"/>
                    <a:pt x="0" y="132"/>
                  </a:cubicBezTo>
                  <a:lnTo>
                    <a:pt x="0" y="1886"/>
                  </a:lnTo>
                  <a:cubicBezTo>
                    <a:pt x="0" y="1961"/>
                    <a:pt x="63" y="1999"/>
                    <a:pt x="126" y="1999"/>
                  </a:cubicBezTo>
                  <a:cubicBezTo>
                    <a:pt x="188" y="1999"/>
                    <a:pt x="251" y="1961"/>
                    <a:pt x="251" y="1886"/>
                  </a:cubicBezTo>
                  <a:lnTo>
                    <a:pt x="251" y="132"/>
                  </a:lnTo>
                  <a:cubicBezTo>
                    <a:pt x="251" y="44"/>
                    <a:pt x="188" y="0"/>
                    <a:pt x="126" y="0"/>
                  </a:cubicBezTo>
                  <a:close/>
                </a:path>
              </a:pathLst>
            </a:custGeom>
            <a:solidFill>
              <a:schemeClr val="accent5"/>
            </a:solidFill>
            <a:ln w="0">
              <a:noFill/>
            </a:ln>
          </p:spPr>
          <p:style>
            <a:lnRef idx="0"/>
            <a:fillRef idx="0"/>
            <a:effectRef idx="0"/>
            <a:fontRef idx="minor"/>
          </p:style>
        </p:sp>
        <p:sp>
          <p:nvSpPr>
            <p:cNvPr id="481" name="Google Shape;430;p7"/>
            <p:cNvSpPr/>
            <p:nvPr/>
          </p:nvSpPr>
          <p:spPr>
            <a:xfrm>
              <a:off x="10682280" y="2270520"/>
              <a:ext cx="167400" cy="336240"/>
            </a:xfrm>
            <a:custGeom>
              <a:avLst/>
              <a:gdLst/>
              <a:ahLst/>
              <a:rect l="l" t="t" r="r" b="b"/>
              <a:pathLst>
                <a:path w="2357" h="4312">
                  <a:moveTo>
                    <a:pt x="1154" y="0"/>
                  </a:moveTo>
                  <a:lnTo>
                    <a:pt x="502" y="1680"/>
                  </a:lnTo>
                  <a:lnTo>
                    <a:pt x="803" y="1680"/>
                  </a:lnTo>
                  <a:lnTo>
                    <a:pt x="327" y="2883"/>
                  </a:lnTo>
                  <a:lnTo>
                    <a:pt x="552" y="2883"/>
                  </a:lnTo>
                  <a:lnTo>
                    <a:pt x="1" y="4311"/>
                  </a:lnTo>
                  <a:lnTo>
                    <a:pt x="2357" y="4311"/>
                  </a:lnTo>
                  <a:lnTo>
                    <a:pt x="1780" y="2883"/>
                  </a:lnTo>
                  <a:lnTo>
                    <a:pt x="2031" y="2883"/>
                  </a:lnTo>
                  <a:lnTo>
                    <a:pt x="1530" y="1680"/>
                  </a:lnTo>
                  <a:lnTo>
                    <a:pt x="1855" y="1680"/>
                  </a:lnTo>
                  <a:lnTo>
                    <a:pt x="1154" y="0"/>
                  </a:lnTo>
                  <a:close/>
                </a:path>
              </a:pathLst>
            </a:custGeom>
            <a:solidFill>
              <a:schemeClr val="dk2"/>
            </a:solidFill>
            <a:ln w="0">
              <a:noFill/>
            </a:ln>
          </p:spPr>
          <p:style>
            <a:lnRef idx="0"/>
            <a:fillRef idx="0"/>
            <a:effectRef idx="0"/>
            <a:fontRef idx="minor"/>
          </p:style>
        </p:sp>
        <p:sp>
          <p:nvSpPr>
            <p:cNvPr id="482" name="Google Shape;431;p7"/>
            <p:cNvSpPr/>
            <p:nvPr/>
          </p:nvSpPr>
          <p:spPr>
            <a:xfrm>
              <a:off x="10496520" y="2302920"/>
              <a:ext cx="17640" cy="155520"/>
            </a:xfrm>
            <a:custGeom>
              <a:avLst/>
              <a:gdLst/>
              <a:ahLst/>
              <a:rect l="l" t="t" r="r" b="b"/>
              <a:pathLst>
                <a:path w="251" h="1999">
                  <a:moveTo>
                    <a:pt x="126" y="0"/>
                  </a:moveTo>
                  <a:cubicBezTo>
                    <a:pt x="63" y="0"/>
                    <a:pt x="0" y="38"/>
                    <a:pt x="0" y="113"/>
                  </a:cubicBezTo>
                  <a:lnTo>
                    <a:pt x="0" y="1867"/>
                  </a:lnTo>
                  <a:cubicBezTo>
                    <a:pt x="0" y="1955"/>
                    <a:pt x="63" y="1999"/>
                    <a:pt x="126" y="1999"/>
                  </a:cubicBezTo>
                  <a:cubicBezTo>
                    <a:pt x="188" y="1999"/>
                    <a:pt x="251" y="1955"/>
                    <a:pt x="251" y="1867"/>
                  </a:cubicBezTo>
                  <a:lnTo>
                    <a:pt x="251" y="113"/>
                  </a:lnTo>
                  <a:cubicBezTo>
                    <a:pt x="251" y="38"/>
                    <a:pt x="188" y="0"/>
                    <a:pt x="126" y="0"/>
                  </a:cubicBezTo>
                  <a:close/>
                </a:path>
              </a:pathLst>
            </a:custGeom>
            <a:solidFill>
              <a:schemeClr val="accent5"/>
            </a:solidFill>
            <a:ln w="0">
              <a:noFill/>
            </a:ln>
          </p:spPr>
          <p:style>
            <a:lnRef idx="0"/>
            <a:fillRef idx="0"/>
            <a:effectRef idx="0"/>
            <a:fontRef idx="minor"/>
          </p:style>
        </p:sp>
        <p:sp>
          <p:nvSpPr>
            <p:cNvPr id="483" name="Google Shape;432;p7"/>
            <p:cNvSpPr/>
            <p:nvPr/>
          </p:nvSpPr>
          <p:spPr>
            <a:xfrm>
              <a:off x="10421640" y="2084760"/>
              <a:ext cx="167400" cy="336240"/>
            </a:xfrm>
            <a:custGeom>
              <a:avLst/>
              <a:gdLst/>
              <a:ahLst/>
              <a:rect l="l" t="t" r="r" b="b"/>
              <a:pathLst>
                <a:path w="2357" h="4312">
                  <a:moveTo>
                    <a:pt x="1179" y="0"/>
                  </a:moveTo>
                  <a:lnTo>
                    <a:pt x="502" y="1655"/>
                  </a:lnTo>
                  <a:lnTo>
                    <a:pt x="803" y="1655"/>
                  </a:lnTo>
                  <a:lnTo>
                    <a:pt x="326" y="2858"/>
                  </a:lnTo>
                  <a:lnTo>
                    <a:pt x="577" y="2858"/>
                  </a:lnTo>
                  <a:lnTo>
                    <a:pt x="1" y="4311"/>
                  </a:lnTo>
                  <a:lnTo>
                    <a:pt x="2357" y="4311"/>
                  </a:lnTo>
                  <a:lnTo>
                    <a:pt x="1780" y="2858"/>
                  </a:lnTo>
                  <a:lnTo>
                    <a:pt x="2031" y="2858"/>
                  </a:lnTo>
                  <a:lnTo>
                    <a:pt x="1530" y="1655"/>
                  </a:lnTo>
                  <a:lnTo>
                    <a:pt x="1855" y="1655"/>
                  </a:lnTo>
                  <a:lnTo>
                    <a:pt x="1179" y="0"/>
                  </a:lnTo>
                  <a:close/>
                </a:path>
              </a:pathLst>
            </a:custGeom>
            <a:solidFill>
              <a:schemeClr val="dk2"/>
            </a:solidFill>
            <a:ln w="0">
              <a:noFill/>
            </a:ln>
          </p:spPr>
          <p:style>
            <a:lnRef idx="0"/>
            <a:fillRef idx="0"/>
            <a:effectRef idx="0"/>
            <a:fontRef idx="minor"/>
          </p:style>
        </p:sp>
        <p:sp>
          <p:nvSpPr>
            <p:cNvPr id="484" name="Google Shape;433;p7"/>
            <p:cNvSpPr/>
            <p:nvPr/>
          </p:nvSpPr>
          <p:spPr>
            <a:xfrm>
              <a:off x="9079200" y="1198440"/>
              <a:ext cx="552960" cy="655200"/>
            </a:xfrm>
            <a:custGeom>
              <a:avLst/>
              <a:gdLst/>
              <a:ahLst/>
              <a:rect l="l" t="t" r="r" b="b"/>
              <a:pathLst>
                <a:path w="7770" h="8397">
                  <a:moveTo>
                    <a:pt x="3885" y="0"/>
                  </a:moveTo>
                  <a:lnTo>
                    <a:pt x="0" y="8396"/>
                  </a:lnTo>
                  <a:lnTo>
                    <a:pt x="7770" y="8396"/>
                  </a:lnTo>
                  <a:lnTo>
                    <a:pt x="3885" y="0"/>
                  </a:lnTo>
                  <a:close/>
                </a:path>
              </a:pathLst>
            </a:custGeom>
            <a:solidFill>
              <a:schemeClr val="dk2"/>
            </a:solidFill>
            <a:ln w="0">
              <a:noFill/>
            </a:ln>
          </p:spPr>
          <p:style>
            <a:lnRef idx="0"/>
            <a:fillRef idx="0"/>
            <a:effectRef idx="0"/>
            <a:fontRef idx="minor"/>
          </p:style>
        </p:sp>
        <p:sp>
          <p:nvSpPr>
            <p:cNvPr id="485" name="Google Shape;434;p7"/>
            <p:cNvSpPr/>
            <p:nvPr/>
          </p:nvSpPr>
          <p:spPr>
            <a:xfrm>
              <a:off x="9257400" y="1197360"/>
              <a:ext cx="196920" cy="252720"/>
            </a:xfrm>
            <a:custGeom>
              <a:avLst/>
              <a:gdLst/>
              <a:ahLst/>
              <a:rect l="l" t="t" r="r" b="b"/>
              <a:pathLst>
                <a:path w="2770" h="3240">
                  <a:moveTo>
                    <a:pt x="1385" y="1"/>
                  </a:moveTo>
                  <a:cubicBezTo>
                    <a:pt x="1341" y="1"/>
                    <a:pt x="1297" y="38"/>
                    <a:pt x="1260" y="113"/>
                  </a:cubicBezTo>
                  <a:lnTo>
                    <a:pt x="57" y="2745"/>
                  </a:lnTo>
                  <a:cubicBezTo>
                    <a:pt x="0" y="2858"/>
                    <a:pt x="15" y="2914"/>
                    <a:pt x="67" y="2914"/>
                  </a:cubicBezTo>
                  <a:cubicBezTo>
                    <a:pt x="85" y="2914"/>
                    <a:pt x="107" y="2908"/>
                    <a:pt x="132" y="2895"/>
                  </a:cubicBezTo>
                  <a:lnTo>
                    <a:pt x="658" y="2595"/>
                  </a:lnTo>
                  <a:cubicBezTo>
                    <a:pt x="689" y="2571"/>
                    <a:pt x="725" y="2560"/>
                    <a:pt x="762" y="2560"/>
                  </a:cubicBezTo>
                  <a:cubicBezTo>
                    <a:pt x="845" y="2560"/>
                    <a:pt x="932" y="2616"/>
                    <a:pt x="984" y="2720"/>
                  </a:cubicBezTo>
                  <a:lnTo>
                    <a:pt x="1260" y="3146"/>
                  </a:lnTo>
                  <a:cubicBezTo>
                    <a:pt x="1297" y="3209"/>
                    <a:pt x="1341" y="3240"/>
                    <a:pt x="1385" y="3240"/>
                  </a:cubicBezTo>
                  <a:cubicBezTo>
                    <a:pt x="1429" y="3240"/>
                    <a:pt x="1473" y="3209"/>
                    <a:pt x="1510" y="3146"/>
                  </a:cubicBezTo>
                  <a:lnTo>
                    <a:pt x="1786" y="2720"/>
                  </a:lnTo>
                  <a:cubicBezTo>
                    <a:pt x="1838" y="2616"/>
                    <a:pt x="1926" y="2560"/>
                    <a:pt x="2008" y="2560"/>
                  </a:cubicBezTo>
                  <a:cubicBezTo>
                    <a:pt x="2045" y="2560"/>
                    <a:pt x="2081" y="2571"/>
                    <a:pt x="2112" y="2595"/>
                  </a:cubicBezTo>
                  <a:lnTo>
                    <a:pt x="2638" y="2895"/>
                  </a:lnTo>
                  <a:cubicBezTo>
                    <a:pt x="2670" y="2908"/>
                    <a:pt x="2695" y="2914"/>
                    <a:pt x="2714" y="2914"/>
                  </a:cubicBezTo>
                  <a:cubicBezTo>
                    <a:pt x="2770" y="2914"/>
                    <a:pt x="2770" y="2858"/>
                    <a:pt x="2714" y="2745"/>
                  </a:cubicBezTo>
                  <a:lnTo>
                    <a:pt x="1510" y="113"/>
                  </a:lnTo>
                  <a:cubicBezTo>
                    <a:pt x="1473" y="38"/>
                    <a:pt x="1429" y="1"/>
                    <a:pt x="1385" y="1"/>
                  </a:cubicBezTo>
                  <a:close/>
                </a:path>
              </a:pathLst>
            </a:custGeom>
            <a:solidFill>
              <a:srgbClr val="fffef8">
                <a:alpha val="61000"/>
              </a:srgbClr>
            </a:solidFill>
            <a:ln w="0">
              <a:noFill/>
            </a:ln>
          </p:spPr>
          <p:style>
            <a:lnRef idx="0"/>
            <a:fillRef idx="0"/>
            <a:effectRef idx="0"/>
            <a:fontRef idx="minor"/>
          </p:style>
        </p:sp>
        <p:sp>
          <p:nvSpPr>
            <p:cNvPr id="486" name="Google Shape;435;p7"/>
            <p:cNvSpPr/>
            <p:nvPr/>
          </p:nvSpPr>
          <p:spPr>
            <a:xfrm>
              <a:off x="9079200" y="1198440"/>
              <a:ext cx="285120" cy="655200"/>
            </a:xfrm>
            <a:custGeom>
              <a:avLst/>
              <a:gdLst/>
              <a:ahLst/>
              <a:rect l="l" t="t" r="r" b="b"/>
              <a:pathLst>
                <a:path w="4011" h="8397">
                  <a:moveTo>
                    <a:pt x="3860" y="0"/>
                  </a:moveTo>
                  <a:cubicBezTo>
                    <a:pt x="3835" y="0"/>
                    <a:pt x="3785" y="25"/>
                    <a:pt x="3760" y="100"/>
                  </a:cubicBezTo>
                  <a:lnTo>
                    <a:pt x="2557" y="2732"/>
                  </a:lnTo>
                  <a:cubicBezTo>
                    <a:pt x="2507" y="2832"/>
                    <a:pt x="2507" y="2882"/>
                    <a:pt x="2557" y="2907"/>
                  </a:cubicBezTo>
                  <a:lnTo>
                    <a:pt x="0" y="8396"/>
                  </a:lnTo>
                  <a:lnTo>
                    <a:pt x="1880" y="8396"/>
                  </a:lnTo>
                  <a:lnTo>
                    <a:pt x="4010" y="100"/>
                  </a:lnTo>
                  <a:lnTo>
                    <a:pt x="3860" y="0"/>
                  </a:lnTo>
                  <a:close/>
                </a:path>
              </a:pathLst>
            </a:custGeom>
            <a:solidFill>
              <a:srgbClr val="fffef8">
                <a:alpha val="61000"/>
              </a:srgbClr>
            </a:solidFill>
            <a:ln w="0">
              <a:noFill/>
            </a:ln>
          </p:spPr>
          <p:style>
            <a:lnRef idx="0"/>
            <a:fillRef idx="0"/>
            <a:effectRef idx="0"/>
            <a:fontRef idx="minor"/>
          </p:style>
        </p:sp>
        <p:sp>
          <p:nvSpPr>
            <p:cNvPr id="487" name="Google Shape;436;p7"/>
            <p:cNvSpPr/>
            <p:nvPr/>
          </p:nvSpPr>
          <p:spPr>
            <a:xfrm>
              <a:off x="9371880" y="1460520"/>
              <a:ext cx="451440" cy="537840"/>
            </a:xfrm>
            <a:custGeom>
              <a:avLst/>
              <a:gdLst/>
              <a:ahLst/>
              <a:rect l="l" t="t" r="r" b="b"/>
              <a:pathLst>
                <a:path w="6342" h="6893">
                  <a:moveTo>
                    <a:pt x="3159" y="0"/>
                  </a:moveTo>
                  <a:lnTo>
                    <a:pt x="1" y="6893"/>
                  </a:lnTo>
                  <a:lnTo>
                    <a:pt x="6342" y="6893"/>
                  </a:lnTo>
                  <a:lnTo>
                    <a:pt x="3159" y="0"/>
                  </a:lnTo>
                  <a:close/>
                </a:path>
              </a:pathLst>
            </a:custGeom>
            <a:solidFill>
              <a:schemeClr val="dk2"/>
            </a:solidFill>
            <a:ln w="0">
              <a:noFill/>
            </a:ln>
          </p:spPr>
          <p:style>
            <a:lnRef idx="0"/>
            <a:fillRef idx="0"/>
            <a:effectRef idx="0"/>
            <a:fontRef idx="minor"/>
          </p:style>
        </p:sp>
        <p:sp>
          <p:nvSpPr>
            <p:cNvPr id="488" name="Google Shape;437;p7"/>
            <p:cNvSpPr/>
            <p:nvPr/>
          </p:nvSpPr>
          <p:spPr>
            <a:xfrm>
              <a:off x="9515880" y="1460520"/>
              <a:ext cx="162000" cy="207000"/>
            </a:xfrm>
            <a:custGeom>
              <a:avLst/>
              <a:gdLst/>
              <a:ahLst/>
              <a:rect l="l" t="t" r="r" b="b"/>
              <a:pathLst>
                <a:path w="2279" h="2658">
                  <a:moveTo>
                    <a:pt x="1146" y="0"/>
                  </a:moveTo>
                  <a:cubicBezTo>
                    <a:pt x="1112" y="0"/>
                    <a:pt x="1074" y="26"/>
                    <a:pt x="1036" y="76"/>
                  </a:cubicBezTo>
                  <a:lnTo>
                    <a:pt x="59" y="2256"/>
                  </a:lnTo>
                  <a:cubicBezTo>
                    <a:pt x="0" y="2334"/>
                    <a:pt x="18" y="2397"/>
                    <a:pt x="64" y="2397"/>
                  </a:cubicBezTo>
                  <a:cubicBezTo>
                    <a:pt x="77" y="2397"/>
                    <a:pt x="93" y="2392"/>
                    <a:pt x="109" y="2381"/>
                  </a:cubicBezTo>
                  <a:lnTo>
                    <a:pt x="560" y="2131"/>
                  </a:lnTo>
                  <a:cubicBezTo>
                    <a:pt x="584" y="2115"/>
                    <a:pt x="613" y="2107"/>
                    <a:pt x="643" y="2107"/>
                  </a:cubicBezTo>
                  <a:cubicBezTo>
                    <a:pt x="707" y="2107"/>
                    <a:pt x="777" y="2145"/>
                    <a:pt x="811" y="2231"/>
                  </a:cubicBezTo>
                  <a:lnTo>
                    <a:pt x="1036" y="2582"/>
                  </a:lnTo>
                  <a:cubicBezTo>
                    <a:pt x="1061" y="2632"/>
                    <a:pt x="1099" y="2657"/>
                    <a:pt x="1140" y="2657"/>
                  </a:cubicBezTo>
                  <a:cubicBezTo>
                    <a:pt x="1181" y="2657"/>
                    <a:pt x="1224" y="2632"/>
                    <a:pt x="1262" y="2582"/>
                  </a:cubicBezTo>
                  <a:lnTo>
                    <a:pt x="1462" y="2231"/>
                  </a:lnTo>
                  <a:cubicBezTo>
                    <a:pt x="1514" y="2145"/>
                    <a:pt x="1577" y="2107"/>
                    <a:pt x="1644" y="2107"/>
                  </a:cubicBezTo>
                  <a:cubicBezTo>
                    <a:pt x="1675" y="2107"/>
                    <a:pt x="1706" y="2115"/>
                    <a:pt x="1738" y="2131"/>
                  </a:cubicBezTo>
                  <a:lnTo>
                    <a:pt x="2164" y="2381"/>
                  </a:lnTo>
                  <a:cubicBezTo>
                    <a:pt x="2186" y="2392"/>
                    <a:pt x="2205" y="2397"/>
                    <a:pt x="2219" y="2397"/>
                  </a:cubicBezTo>
                  <a:cubicBezTo>
                    <a:pt x="2272" y="2397"/>
                    <a:pt x="2279" y="2334"/>
                    <a:pt x="2239" y="2256"/>
                  </a:cubicBezTo>
                  <a:lnTo>
                    <a:pt x="1237" y="76"/>
                  </a:lnTo>
                  <a:cubicBezTo>
                    <a:pt x="1212" y="26"/>
                    <a:pt x="1181" y="0"/>
                    <a:pt x="1146" y="0"/>
                  </a:cubicBezTo>
                  <a:close/>
                </a:path>
              </a:pathLst>
            </a:custGeom>
            <a:solidFill>
              <a:srgbClr val="fffef8">
                <a:alpha val="61000"/>
              </a:srgbClr>
            </a:solidFill>
            <a:ln w="0">
              <a:noFill/>
            </a:ln>
          </p:spPr>
          <p:style>
            <a:lnRef idx="0"/>
            <a:fillRef idx="0"/>
            <a:effectRef idx="0"/>
            <a:fontRef idx="minor"/>
          </p:style>
        </p:sp>
        <p:sp>
          <p:nvSpPr>
            <p:cNvPr id="489" name="Google Shape;438;p7"/>
            <p:cNvSpPr/>
            <p:nvPr/>
          </p:nvSpPr>
          <p:spPr>
            <a:xfrm>
              <a:off x="9371880" y="1460520"/>
              <a:ext cx="231840" cy="537840"/>
            </a:xfrm>
            <a:custGeom>
              <a:avLst/>
              <a:gdLst/>
              <a:ahLst/>
              <a:rect l="l" t="t" r="r" b="b"/>
              <a:pathLst>
                <a:path w="3259" h="6893">
                  <a:moveTo>
                    <a:pt x="3159" y="0"/>
                  </a:moveTo>
                  <a:cubicBezTo>
                    <a:pt x="3109" y="26"/>
                    <a:pt x="3083" y="51"/>
                    <a:pt x="3058" y="76"/>
                  </a:cubicBezTo>
                  <a:lnTo>
                    <a:pt x="2081" y="2256"/>
                  </a:lnTo>
                  <a:cubicBezTo>
                    <a:pt x="2031" y="2331"/>
                    <a:pt x="2031" y="2381"/>
                    <a:pt x="2081" y="2381"/>
                  </a:cubicBezTo>
                  <a:lnTo>
                    <a:pt x="1" y="6893"/>
                  </a:lnTo>
                  <a:lnTo>
                    <a:pt x="1530" y="6893"/>
                  </a:lnTo>
                  <a:lnTo>
                    <a:pt x="3259" y="76"/>
                  </a:lnTo>
                  <a:lnTo>
                    <a:pt x="3159" y="0"/>
                  </a:lnTo>
                  <a:close/>
                </a:path>
              </a:pathLst>
            </a:custGeom>
            <a:solidFill>
              <a:srgbClr val="fffef8">
                <a:alpha val="61000"/>
              </a:srgbClr>
            </a:solidFill>
            <a:ln w="0">
              <a:noFill/>
            </a:ln>
          </p:spPr>
          <p:style>
            <a:lnRef idx="0"/>
            <a:fillRef idx="0"/>
            <a:effectRef idx="0"/>
            <a:fontRef idx="minor"/>
          </p:style>
        </p:sp>
        <p:sp>
          <p:nvSpPr>
            <p:cNvPr id="490" name="Google Shape;439;p7"/>
            <p:cNvSpPr/>
            <p:nvPr/>
          </p:nvSpPr>
          <p:spPr>
            <a:xfrm>
              <a:off x="8970480" y="1853640"/>
              <a:ext cx="465480" cy="938880"/>
            </a:xfrm>
            <a:custGeom>
              <a:avLst/>
              <a:gdLst/>
              <a:ahLst/>
              <a:rect l="l" t="t" r="r" b="b"/>
              <a:pathLst>
                <a:path w="6542" h="12031">
                  <a:moveTo>
                    <a:pt x="4637" y="0"/>
                  </a:moveTo>
                  <a:cubicBezTo>
                    <a:pt x="4637" y="0"/>
                    <a:pt x="2131" y="551"/>
                    <a:pt x="1529" y="3634"/>
                  </a:cubicBezTo>
                  <a:cubicBezTo>
                    <a:pt x="1179" y="5514"/>
                    <a:pt x="702" y="7218"/>
                    <a:pt x="1" y="8521"/>
                  </a:cubicBezTo>
                  <a:lnTo>
                    <a:pt x="5890" y="12030"/>
                  </a:lnTo>
                  <a:lnTo>
                    <a:pt x="5966" y="11930"/>
                  </a:lnTo>
                  <a:cubicBezTo>
                    <a:pt x="5264" y="9850"/>
                    <a:pt x="4286" y="5815"/>
                    <a:pt x="5615" y="1855"/>
                  </a:cubicBezTo>
                  <a:lnTo>
                    <a:pt x="6542" y="25"/>
                  </a:lnTo>
                  <a:lnTo>
                    <a:pt x="4637" y="0"/>
                  </a:lnTo>
                  <a:close/>
                </a:path>
              </a:pathLst>
            </a:custGeom>
            <a:solidFill>
              <a:schemeClr val="accent1"/>
            </a:solidFill>
            <a:ln w="0">
              <a:noFill/>
            </a:ln>
          </p:spPr>
          <p:style>
            <a:lnRef idx="0"/>
            <a:fillRef idx="0"/>
            <a:effectRef idx="0"/>
            <a:fontRef idx="minor"/>
          </p:style>
        </p:sp>
        <p:sp>
          <p:nvSpPr>
            <p:cNvPr id="491" name="Google Shape;440;p7"/>
            <p:cNvSpPr/>
            <p:nvPr/>
          </p:nvSpPr>
          <p:spPr>
            <a:xfrm>
              <a:off x="9158040" y="1986840"/>
              <a:ext cx="120960" cy="19080"/>
            </a:xfrm>
            <a:custGeom>
              <a:avLst/>
              <a:gdLst/>
              <a:ahLst/>
              <a:rect l="l" t="t" r="r" b="b"/>
              <a:pathLst>
                <a:path w="1705" h="251">
                  <a:moveTo>
                    <a:pt x="126" y="0"/>
                  </a:moveTo>
                  <a:cubicBezTo>
                    <a:pt x="50" y="0"/>
                    <a:pt x="0" y="50"/>
                    <a:pt x="0" y="126"/>
                  </a:cubicBezTo>
                  <a:cubicBezTo>
                    <a:pt x="0" y="201"/>
                    <a:pt x="50" y="251"/>
                    <a:pt x="126" y="251"/>
                  </a:cubicBezTo>
                  <a:lnTo>
                    <a:pt x="1579" y="251"/>
                  </a:lnTo>
                  <a:cubicBezTo>
                    <a:pt x="1654" y="251"/>
                    <a:pt x="1704" y="201"/>
                    <a:pt x="1704" y="126"/>
                  </a:cubicBezTo>
                  <a:cubicBezTo>
                    <a:pt x="1704" y="50"/>
                    <a:pt x="1654" y="0"/>
                    <a:pt x="1579" y="0"/>
                  </a:cubicBezTo>
                  <a:close/>
                </a:path>
              </a:pathLst>
            </a:custGeom>
            <a:solidFill>
              <a:srgbClr val="fffef8">
                <a:alpha val="61000"/>
              </a:srgbClr>
            </a:solidFill>
            <a:ln w="0">
              <a:noFill/>
            </a:ln>
          </p:spPr>
          <p:style>
            <a:lnRef idx="0"/>
            <a:fillRef idx="0"/>
            <a:effectRef idx="0"/>
            <a:fontRef idx="minor"/>
          </p:style>
        </p:sp>
        <p:sp>
          <p:nvSpPr>
            <p:cNvPr id="492" name="Google Shape;441;p7"/>
            <p:cNvSpPr/>
            <p:nvPr/>
          </p:nvSpPr>
          <p:spPr>
            <a:xfrm>
              <a:off x="9216720" y="2033640"/>
              <a:ext cx="120960" cy="21240"/>
            </a:xfrm>
            <a:custGeom>
              <a:avLst/>
              <a:gdLst/>
              <a:ahLst/>
              <a:rect l="l" t="t" r="r" b="b"/>
              <a:pathLst>
                <a:path w="1705" h="277">
                  <a:moveTo>
                    <a:pt x="126" y="1"/>
                  </a:moveTo>
                  <a:cubicBezTo>
                    <a:pt x="50" y="1"/>
                    <a:pt x="0" y="51"/>
                    <a:pt x="0" y="126"/>
                  </a:cubicBezTo>
                  <a:cubicBezTo>
                    <a:pt x="0" y="201"/>
                    <a:pt x="50" y="277"/>
                    <a:pt x="126" y="277"/>
                  </a:cubicBezTo>
                  <a:lnTo>
                    <a:pt x="1579" y="277"/>
                  </a:lnTo>
                  <a:cubicBezTo>
                    <a:pt x="1654" y="277"/>
                    <a:pt x="1705" y="201"/>
                    <a:pt x="1705" y="126"/>
                  </a:cubicBezTo>
                  <a:cubicBezTo>
                    <a:pt x="1705" y="51"/>
                    <a:pt x="1654" y="1"/>
                    <a:pt x="1579" y="1"/>
                  </a:cubicBezTo>
                  <a:close/>
                </a:path>
              </a:pathLst>
            </a:custGeom>
            <a:solidFill>
              <a:srgbClr val="fffef8">
                <a:alpha val="61000"/>
              </a:srgbClr>
            </a:solidFill>
            <a:ln w="0">
              <a:noFill/>
            </a:ln>
          </p:spPr>
          <p:style>
            <a:lnRef idx="0"/>
            <a:fillRef idx="0"/>
            <a:effectRef idx="0"/>
            <a:fontRef idx="minor"/>
          </p:style>
        </p:sp>
        <p:sp>
          <p:nvSpPr>
            <p:cNvPr id="493" name="Google Shape;442;p7"/>
            <p:cNvSpPr/>
            <p:nvPr/>
          </p:nvSpPr>
          <p:spPr>
            <a:xfrm>
              <a:off x="9113400" y="2423160"/>
              <a:ext cx="120960" cy="21240"/>
            </a:xfrm>
            <a:custGeom>
              <a:avLst/>
              <a:gdLst/>
              <a:ahLst/>
              <a:rect l="l" t="t" r="r" b="b"/>
              <a:pathLst>
                <a:path w="1705" h="277">
                  <a:moveTo>
                    <a:pt x="126" y="0"/>
                  </a:moveTo>
                  <a:cubicBezTo>
                    <a:pt x="51" y="0"/>
                    <a:pt x="1" y="76"/>
                    <a:pt x="1" y="151"/>
                  </a:cubicBezTo>
                  <a:cubicBezTo>
                    <a:pt x="1" y="226"/>
                    <a:pt x="51" y="276"/>
                    <a:pt x="126" y="276"/>
                  </a:cubicBezTo>
                  <a:lnTo>
                    <a:pt x="1580" y="276"/>
                  </a:lnTo>
                  <a:cubicBezTo>
                    <a:pt x="1655" y="276"/>
                    <a:pt x="1705" y="226"/>
                    <a:pt x="1705" y="151"/>
                  </a:cubicBezTo>
                  <a:cubicBezTo>
                    <a:pt x="1705" y="76"/>
                    <a:pt x="1655" y="0"/>
                    <a:pt x="1580" y="0"/>
                  </a:cubicBezTo>
                  <a:close/>
                </a:path>
              </a:pathLst>
            </a:custGeom>
            <a:solidFill>
              <a:srgbClr val="fffef8">
                <a:alpha val="61000"/>
              </a:srgbClr>
            </a:solidFill>
            <a:ln w="0">
              <a:noFill/>
            </a:ln>
          </p:spPr>
          <p:style>
            <a:lnRef idx="0"/>
            <a:fillRef idx="0"/>
            <a:effectRef idx="0"/>
            <a:fontRef idx="minor"/>
          </p:style>
        </p:sp>
        <p:sp>
          <p:nvSpPr>
            <p:cNvPr id="494" name="Google Shape;443;p7"/>
            <p:cNvSpPr/>
            <p:nvPr/>
          </p:nvSpPr>
          <p:spPr>
            <a:xfrm>
              <a:off x="9172080" y="2472120"/>
              <a:ext cx="120960" cy="19440"/>
            </a:xfrm>
            <a:custGeom>
              <a:avLst/>
              <a:gdLst/>
              <a:ahLst/>
              <a:rect l="l" t="t" r="r" b="b"/>
              <a:pathLst>
                <a:path w="1705" h="252">
                  <a:moveTo>
                    <a:pt x="126" y="1"/>
                  </a:moveTo>
                  <a:cubicBezTo>
                    <a:pt x="51" y="1"/>
                    <a:pt x="1" y="51"/>
                    <a:pt x="1" y="126"/>
                  </a:cubicBezTo>
                  <a:cubicBezTo>
                    <a:pt x="1" y="201"/>
                    <a:pt x="51" y="252"/>
                    <a:pt x="126" y="252"/>
                  </a:cubicBezTo>
                  <a:lnTo>
                    <a:pt x="1580" y="252"/>
                  </a:lnTo>
                  <a:cubicBezTo>
                    <a:pt x="1655" y="252"/>
                    <a:pt x="1705" y="201"/>
                    <a:pt x="1705" y="126"/>
                  </a:cubicBezTo>
                  <a:cubicBezTo>
                    <a:pt x="1705" y="51"/>
                    <a:pt x="1655" y="1"/>
                    <a:pt x="1580" y="1"/>
                  </a:cubicBezTo>
                  <a:close/>
                </a:path>
              </a:pathLst>
            </a:custGeom>
            <a:solidFill>
              <a:srgbClr val="fffef8">
                <a:alpha val="61000"/>
              </a:srgbClr>
            </a:solidFill>
            <a:ln w="0">
              <a:noFill/>
            </a:ln>
          </p:spPr>
          <p:style>
            <a:lnRef idx="0"/>
            <a:fillRef idx="0"/>
            <a:effectRef idx="0"/>
            <a:fontRef idx="minor"/>
          </p:style>
        </p:sp>
        <p:sp>
          <p:nvSpPr>
            <p:cNvPr id="495" name="Google Shape;444;p7"/>
            <p:cNvSpPr/>
            <p:nvPr/>
          </p:nvSpPr>
          <p:spPr>
            <a:xfrm>
              <a:off x="9527400" y="2055240"/>
              <a:ext cx="140760" cy="152280"/>
            </a:xfrm>
            <a:custGeom>
              <a:avLst/>
              <a:gdLst/>
              <a:ahLst/>
              <a:rect l="l" t="t" r="r" b="b"/>
              <a:pathLst>
                <a:path w="1981" h="1956">
                  <a:moveTo>
                    <a:pt x="978" y="1"/>
                  </a:moveTo>
                  <a:cubicBezTo>
                    <a:pt x="426" y="1"/>
                    <a:pt x="0" y="427"/>
                    <a:pt x="0" y="978"/>
                  </a:cubicBezTo>
                  <a:cubicBezTo>
                    <a:pt x="0" y="1529"/>
                    <a:pt x="426" y="1955"/>
                    <a:pt x="978" y="1955"/>
                  </a:cubicBezTo>
                  <a:cubicBezTo>
                    <a:pt x="1529" y="1955"/>
                    <a:pt x="1980" y="1529"/>
                    <a:pt x="1980" y="978"/>
                  </a:cubicBezTo>
                  <a:cubicBezTo>
                    <a:pt x="1980" y="427"/>
                    <a:pt x="1529" y="1"/>
                    <a:pt x="978" y="1"/>
                  </a:cubicBezTo>
                  <a:close/>
                </a:path>
              </a:pathLst>
            </a:custGeom>
            <a:solidFill>
              <a:schemeClr val="dk2"/>
            </a:solidFill>
            <a:ln w="0">
              <a:noFill/>
            </a:ln>
          </p:spPr>
          <p:style>
            <a:lnRef idx="0"/>
            <a:fillRef idx="0"/>
            <a:effectRef idx="0"/>
            <a:fontRef idx="minor"/>
          </p:style>
        </p:sp>
        <p:sp>
          <p:nvSpPr>
            <p:cNvPr id="496" name="Google Shape;445;p7"/>
            <p:cNvSpPr/>
            <p:nvPr/>
          </p:nvSpPr>
          <p:spPr>
            <a:xfrm>
              <a:off x="9591480" y="2125800"/>
              <a:ext cx="10440" cy="152280"/>
            </a:xfrm>
            <a:custGeom>
              <a:avLst/>
              <a:gdLst/>
              <a:ahLst/>
              <a:rect l="l" t="t" r="r" b="b"/>
              <a:pathLst>
                <a:path w="151" h="1956">
                  <a:moveTo>
                    <a:pt x="76" y="1"/>
                  </a:moveTo>
                  <a:cubicBezTo>
                    <a:pt x="38" y="1"/>
                    <a:pt x="0" y="26"/>
                    <a:pt x="0" y="76"/>
                  </a:cubicBezTo>
                  <a:lnTo>
                    <a:pt x="0" y="1881"/>
                  </a:lnTo>
                  <a:cubicBezTo>
                    <a:pt x="0" y="1931"/>
                    <a:pt x="38" y="1956"/>
                    <a:pt x="76" y="1956"/>
                  </a:cubicBezTo>
                  <a:cubicBezTo>
                    <a:pt x="113" y="1956"/>
                    <a:pt x="151" y="1931"/>
                    <a:pt x="151" y="1881"/>
                  </a:cubicBezTo>
                  <a:lnTo>
                    <a:pt x="151" y="76"/>
                  </a:lnTo>
                  <a:cubicBezTo>
                    <a:pt x="151" y="26"/>
                    <a:pt x="113" y="1"/>
                    <a:pt x="76" y="1"/>
                  </a:cubicBezTo>
                  <a:close/>
                </a:path>
              </a:pathLst>
            </a:custGeom>
            <a:solidFill>
              <a:schemeClr val="accent5"/>
            </a:solidFill>
            <a:ln w="0">
              <a:noFill/>
            </a:ln>
          </p:spPr>
          <p:style>
            <a:lnRef idx="0"/>
            <a:fillRef idx="0"/>
            <a:effectRef idx="0"/>
            <a:fontRef idx="minor"/>
          </p:style>
        </p:sp>
        <p:sp>
          <p:nvSpPr>
            <p:cNvPr id="497" name="Google Shape;446;p7"/>
            <p:cNvSpPr/>
            <p:nvPr/>
          </p:nvSpPr>
          <p:spPr>
            <a:xfrm>
              <a:off x="9555120" y="2136600"/>
              <a:ext cx="49680" cy="59400"/>
            </a:xfrm>
            <a:custGeom>
              <a:avLst/>
              <a:gdLst/>
              <a:ahLst/>
              <a:rect l="l" t="t" r="r" b="b"/>
              <a:pathLst>
                <a:path w="704" h="764">
                  <a:moveTo>
                    <a:pt x="101" y="1"/>
                  </a:moveTo>
                  <a:cubicBezTo>
                    <a:pt x="45" y="1"/>
                    <a:pt x="0" y="83"/>
                    <a:pt x="37" y="139"/>
                  </a:cubicBezTo>
                  <a:cubicBezTo>
                    <a:pt x="213" y="339"/>
                    <a:pt x="363" y="540"/>
                    <a:pt x="539" y="740"/>
                  </a:cubicBezTo>
                  <a:cubicBezTo>
                    <a:pt x="555" y="756"/>
                    <a:pt x="572" y="763"/>
                    <a:pt x="589" y="763"/>
                  </a:cubicBezTo>
                  <a:cubicBezTo>
                    <a:pt x="650" y="763"/>
                    <a:pt x="703" y="674"/>
                    <a:pt x="664" y="615"/>
                  </a:cubicBezTo>
                  <a:cubicBezTo>
                    <a:pt x="488" y="414"/>
                    <a:pt x="338" y="214"/>
                    <a:pt x="163" y="38"/>
                  </a:cubicBezTo>
                  <a:cubicBezTo>
                    <a:pt x="143" y="12"/>
                    <a:pt x="121" y="1"/>
                    <a:pt x="101" y="1"/>
                  </a:cubicBezTo>
                  <a:close/>
                </a:path>
              </a:pathLst>
            </a:custGeom>
            <a:solidFill>
              <a:schemeClr val="accent5"/>
            </a:solidFill>
            <a:ln w="0">
              <a:noFill/>
            </a:ln>
          </p:spPr>
          <p:style>
            <a:lnRef idx="0"/>
            <a:fillRef idx="0"/>
            <a:effectRef idx="0"/>
            <a:fontRef idx="minor"/>
          </p:style>
        </p:sp>
        <p:sp>
          <p:nvSpPr>
            <p:cNvPr id="498" name="Google Shape;447;p7"/>
            <p:cNvSpPr/>
            <p:nvPr/>
          </p:nvSpPr>
          <p:spPr>
            <a:xfrm>
              <a:off x="9589320" y="2131560"/>
              <a:ext cx="48960" cy="40680"/>
            </a:xfrm>
            <a:custGeom>
              <a:avLst/>
              <a:gdLst/>
              <a:ahLst/>
              <a:rect l="l" t="t" r="r" b="b"/>
              <a:pathLst>
                <a:path w="693" h="527">
                  <a:moveTo>
                    <a:pt x="583" y="0"/>
                  </a:moveTo>
                  <a:cubicBezTo>
                    <a:pt x="561" y="0"/>
                    <a:pt x="536" y="8"/>
                    <a:pt x="511" y="27"/>
                  </a:cubicBezTo>
                  <a:lnTo>
                    <a:pt x="60" y="378"/>
                  </a:lnTo>
                  <a:cubicBezTo>
                    <a:pt x="1" y="437"/>
                    <a:pt x="49" y="526"/>
                    <a:pt x="121" y="526"/>
                  </a:cubicBezTo>
                  <a:cubicBezTo>
                    <a:pt x="141" y="526"/>
                    <a:pt x="163" y="520"/>
                    <a:pt x="185" y="503"/>
                  </a:cubicBezTo>
                  <a:cubicBezTo>
                    <a:pt x="335" y="378"/>
                    <a:pt x="486" y="253"/>
                    <a:pt x="636" y="127"/>
                  </a:cubicBezTo>
                  <a:cubicBezTo>
                    <a:pt x="692" y="71"/>
                    <a:pt x="650" y="0"/>
                    <a:pt x="583" y="0"/>
                  </a:cubicBezTo>
                  <a:close/>
                </a:path>
              </a:pathLst>
            </a:custGeom>
            <a:solidFill>
              <a:schemeClr val="accent5"/>
            </a:solidFill>
            <a:ln w="0">
              <a:noFill/>
            </a:ln>
          </p:spPr>
          <p:style>
            <a:lnRef idx="0"/>
            <a:fillRef idx="0"/>
            <a:effectRef idx="0"/>
            <a:fontRef idx="minor"/>
          </p:style>
        </p:sp>
        <p:sp>
          <p:nvSpPr>
            <p:cNvPr id="499" name="Google Shape;448;p7"/>
            <p:cNvSpPr/>
            <p:nvPr/>
          </p:nvSpPr>
          <p:spPr>
            <a:xfrm>
              <a:off x="9332640" y="2307600"/>
              <a:ext cx="138960" cy="154440"/>
            </a:xfrm>
            <a:custGeom>
              <a:avLst/>
              <a:gdLst/>
              <a:ahLst/>
              <a:rect l="l" t="t" r="r" b="b"/>
              <a:pathLst>
                <a:path w="1956" h="1981">
                  <a:moveTo>
                    <a:pt x="978" y="1"/>
                  </a:moveTo>
                  <a:cubicBezTo>
                    <a:pt x="426" y="1"/>
                    <a:pt x="0" y="452"/>
                    <a:pt x="0" y="1003"/>
                  </a:cubicBezTo>
                  <a:cubicBezTo>
                    <a:pt x="0" y="1555"/>
                    <a:pt x="426" y="1981"/>
                    <a:pt x="978" y="1981"/>
                  </a:cubicBezTo>
                  <a:cubicBezTo>
                    <a:pt x="1529" y="1981"/>
                    <a:pt x="1955" y="1555"/>
                    <a:pt x="1955" y="1003"/>
                  </a:cubicBezTo>
                  <a:cubicBezTo>
                    <a:pt x="1955" y="452"/>
                    <a:pt x="1529" y="1"/>
                    <a:pt x="978" y="1"/>
                  </a:cubicBezTo>
                  <a:close/>
                </a:path>
              </a:pathLst>
            </a:custGeom>
            <a:solidFill>
              <a:schemeClr val="dk2"/>
            </a:solidFill>
            <a:ln w="0">
              <a:noFill/>
            </a:ln>
          </p:spPr>
          <p:style>
            <a:lnRef idx="0"/>
            <a:fillRef idx="0"/>
            <a:effectRef idx="0"/>
            <a:fontRef idx="minor"/>
          </p:style>
        </p:sp>
        <p:sp>
          <p:nvSpPr>
            <p:cNvPr id="500" name="Google Shape;449;p7"/>
            <p:cNvSpPr/>
            <p:nvPr/>
          </p:nvSpPr>
          <p:spPr>
            <a:xfrm>
              <a:off x="9397080" y="2379960"/>
              <a:ext cx="10440" cy="152280"/>
            </a:xfrm>
            <a:custGeom>
              <a:avLst/>
              <a:gdLst/>
              <a:ahLst/>
              <a:rect l="l" t="t" r="r" b="b"/>
              <a:pathLst>
                <a:path w="151" h="1956">
                  <a:moveTo>
                    <a:pt x="76" y="1"/>
                  </a:moveTo>
                  <a:cubicBezTo>
                    <a:pt x="38" y="1"/>
                    <a:pt x="1" y="26"/>
                    <a:pt x="1" y="76"/>
                  </a:cubicBezTo>
                  <a:lnTo>
                    <a:pt x="1" y="1881"/>
                  </a:lnTo>
                  <a:cubicBezTo>
                    <a:pt x="1" y="1931"/>
                    <a:pt x="38" y="1956"/>
                    <a:pt x="76" y="1956"/>
                  </a:cubicBezTo>
                  <a:cubicBezTo>
                    <a:pt x="113" y="1956"/>
                    <a:pt x="151" y="1931"/>
                    <a:pt x="151" y="1881"/>
                  </a:cubicBezTo>
                  <a:lnTo>
                    <a:pt x="151" y="76"/>
                  </a:lnTo>
                  <a:cubicBezTo>
                    <a:pt x="151" y="26"/>
                    <a:pt x="113" y="1"/>
                    <a:pt x="76" y="1"/>
                  </a:cubicBezTo>
                  <a:close/>
                </a:path>
              </a:pathLst>
            </a:custGeom>
            <a:solidFill>
              <a:schemeClr val="accent5"/>
            </a:solidFill>
            <a:ln w="0">
              <a:noFill/>
            </a:ln>
          </p:spPr>
          <p:style>
            <a:lnRef idx="0"/>
            <a:fillRef idx="0"/>
            <a:effectRef idx="0"/>
            <a:fontRef idx="minor"/>
          </p:style>
        </p:sp>
        <p:sp>
          <p:nvSpPr>
            <p:cNvPr id="501" name="Google Shape;450;p7"/>
            <p:cNvSpPr/>
            <p:nvPr/>
          </p:nvSpPr>
          <p:spPr>
            <a:xfrm>
              <a:off x="9360360" y="2390040"/>
              <a:ext cx="49320" cy="60120"/>
            </a:xfrm>
            <a:custGeom>
              <a:avLst/>
              <a:gdLst/>
              <a:ahLst/>
              <a:rect l="l" t="t" r="r" b="b"/>
              <a:pathLst>
                <a:path w="700" h="774">
                  <a:moveTo>
                    <a:pt x="114" y="0"/>
                  </a:moveTo>
                  <a:cubicBezTo>
                    <a:pt x="53" y="0"/>
                    <a:pt x="0" y="90"/>
                    <a:pt x="39" y="149"/>
                  </a:cubicBezTo>
                  <a:cubicBezTo>
                    <a:pt x="215" y="349"/>
                    <a:pt x="365" y="550"/>
                    <a:pt x="541" y="750"/>
                  </a:cubicBezTo>
                  <a:cubicBezTo>
                    <a:pt x="552" y="766"/>
                    <a:pt x="566" y="773"/>
                    <a:pt x="581" y="773"/>
                  </a:cubicBezTo>
                  <a:cubicBezTo>
                    <a:pt x="636" y="773"/>
                    <a:pt x="700" y="684"/>
                    <a:pt x="641" y="625"/>
                  </a:cubicBezTo>
                  <a:cubicBezTo>
                    <a:pt x="491" y="424"/>
                    <a:pt x="315" y="224"/>
                    <a:pt x="165" y="23"/>
                  </a:cubicBezTo>
                  <a:cubicBezTo>
                    <a:pt x="148" y="7"/>
                    <a:pt x="131" y="0"/>
                    <a:pt x="114" y="0"/>
                  </a:cubicBezTo>
                  <a:close/>
                </a:path>
              </a:pathLst>
            </a:custGeom>
            <a:solidFill>
              <a:schemeClr val="accent5"/>
            </a:solidFill>
            <a:ln w="0">
              <a:noFill/>
            </a:ln>
          </p:spPr>
          <p:style>
            <a:lnRef idx="0"/>
            <a:fillRef idx="0"/>
            <a:effectRef idx="0"/>
            <a:fontRef idx="minor"/>
          </p:style>
        </p:sp>
        <p:sp>
          <p:nvSpPr>
            <p:cNvPr id="502" name="Google Shape;451;p7"/>
            <p:cNvSpPr/>
            <p:nvPr/>
          </p:nvSpPr>
          <p:spPr>
            <a:xfrm>
              <a:off x="9393120" y="2385000"/>
              <a:ext cx="50760" cy="41040"/>
            </a:xfrm>
            <a:custGeom>
              <a:avLst/>
              <a:gdLst/>
              <a:ahLst/>
              <a:rect l="l" t="t" r="r" b="b"/>
              <a:pathLst>
                <a:path w="720" h="529">
                  <a:moveTo>
                    <a:pt x="579" y="1"/>
                  </a:moveTo>
                  <a:cubicBezTo>
                    <a:pt x="563" y="1"/>
                    <a:pt x="547" y="5"/>
                    <a:pt x="533" y="14"/>
                  </a:cubicBezTo>
                  <a:cubicBezTo>
                    <a:pt x="382" y="139"/>
                    <a:pt x="232" y="265"/>
                    <a:pt x="82" y="390"/>
                  </a:cubicBezTo>
                  <a:cubicBezTo>
                    <a:pt x="0" y="451"/>
                    <a:pt x="68" y="529"/>
                    <a:pt x="136" y="529"/>
                  </a:cubicBezTo>
                  <a:cubicBezTo>
                    <a:pt x="152" y="529"/>
                    <a:pt x="168" y="525"/>
                    <a:pt x="182" y="515"/>
                  </a:cubicBezTo>
                  <a:cubicBezTo>
                    <a:pt x="332" y="390"/>
                    <a:pt x="508" y="265"/>
                    <a:pt x="658" y="139"/>
                  </a:cubicBezTo>
                  <a:cubicBezTo>
                    <a:pt x="719" y="78"/>
                    <a:pt x="648" y="1"/>
                    <a:pt x="579" y="1"/>
                  </a:cubicBezTo>
                  <a:close/>
                </a:path>
              </a:pathLst>
            </a:custGeom>
            <a:solidFill>
              <a:schemeClr val="accent5"/>
            </a:solidFill>
            <a:ln w="0">
              <a:noFill/>
            </a:ln>
          </p:spPr>
          <p:style>
            <a:lnRef idx="0"/>
            <a:fillRef idx="0"/>
            <a:effectRef idx="0"/>
            <a:fontRef idx="minor"/>
          </p:style>
        </p:sp>
        <p:sp>
          <p:nvSpPr>
            <p:cNvPr id="503" name="Google Shape;452;p7"/>
            <p:cNvSpPr/>
            <p:nvPr/>
          </p:nvSpPr>
          <p:spPr>
            <a:xfrm>
              <a:off x="8983080" y="1783080"/>
              <a:ext cx="140760" cy="154440"/>
            </a:xfrm>
            <a:custGeom>
              <a:avLst/>
              <a:gdLst/>
              <a:ahLst/>
              <a:rect l="l" t="t" r="r" b="b"/>
              <a:pathLst>
                <a:path w="1981" h="1981">
                  <a:moveTo>
                    <a:pt x="1003" y="1"/>
                  </a:moveTo>
                  <a:cubicBezTo>
                    <a:pt x="451" y="1"/>
                    <a:pt x="0" y="452"/>
                    <a:pt x="0" y="1003"/>
                  </a:cubicBezTo>
                  <a:cubicBezTo>
                    <a:pt x="0" y="1530"/>
                    <a:pt x="451" y="1981"/>
                    <a:pt x="1003" y="1981"/>
                  </a:cubicBezTo>
                  <a:cubicBezTo>
                    <a:pt x="1529" y="1981"/>
                    <a:pt x="1980" y="1530"/>
                    <a:pt x="1980" y="1003"/>
                  </a:cubicBezTo>
                  <a:cubicBezTo>
                    <a:pt x="1980" y="452"/>
                    <a:pt x="1529" y="1"/>
                    <a:pt x="1003" y="1"/>
                  </a:cubicBezTo>
                  <a:close/>
                </a:path>
              </a:pathLst>
            </a:custGeom>
            <a:solidFill>
              <a:schemeClr val="dk2"/>
            </a:solidFill>
            <a:ln w="0">
              <a:noFill/>
            </a:ln>
          </p:spPr>
          <p:style>
            <a:lnRef idx="0"/>
            <a:fillRef idx="0"/>
            <a:effectRef idx="0"/>
            <a:fontRef idx="minor"/>
          </p:style>
        </p:sp>
        <p:sp>
          <p:nvSpPr>
            <p:cNvPr id="504" name="Google Shape;453;p7"/>
            <p:cNvSpPr/>
            <p:nvPr/>
          </p:nvSpPr>
          <p:spPr>
            <a:xfrm>
              <a:off x="9047160" y="1854360"/>
              <a:ext cx="12240" cy="151920"/>
            </a:xfrm>
            <a:custGeom>
              <a:avLst/>
              <a:gdLst/>
              <a:ahLst/>
              <a:rect l="l" t="t" r="r" b="b"/>
              <a:pathLst>
                <a:path w="176" h="1949">
                  <a:moveTo>
                    <a:pt x="88" y="0"/>
                  </a:moveTo>
                  <a:cubicBezTo>
                    <a:pt x="44" y="0"/>
                    <a:pt x="0" y="32"/>
                    <a:pt x="0" y="94"/>
                  </a:cubicBezTo>
                  <a:lnTo>
                    <a:pt x="0" y="1874"/>
                  </a:lnTo>
                  <a:cubicBezTo>
                    <a:pt x="0" y="1924"/>
                    <a:pt x="44" y="1949"/>
                    <a:pt x="88" y="1949"/>
                  </a:cubicBezTo>
                  <a:cubicBezTo>
                    <a:pt x="132" y="1949"/>
                    <a:pt x="176" y="1924"/>
                    <a:pt x="176" y="1874"/>
                  </a:cubicBezTo>
                  <a:lnTo>
                    <a:pt x="176" y="94"/>
                  </a:lnTo>
                  <a:cubicBezTo>
                    <a:pt x="176" y="32"/>
                    <a:pt x="132" y="0"/>
                    <a:pt x="88" y="0"/>
                  </a:cubicBezTo>
                  <a:close/>
                </a:path>
              </a:pathLst>
            </a:custGeom>
            <a:solidFill>
              <a:schemeClr val="accent5"/>
            </a:solidFill>
            <a:ln w="0">
              <a:noFill/>
            </a:ln>
          </p:spPr>
          <p:style>
            <a:lnRef idx="0"/>
            <a:fillRef idx="0"/>
            <a:effectRef idx="0"/>
            <a:fontRef idx="minor"/>
          </p:style>
        </p:sp>
        <p:sp>
          <p:nvSpPr>
            <p:cNvPr id="505" name="Google Shape;454;p7"/>
            <p:cNvSpPr/>
            <p:nvPr/>
          </p:nvSpPr>
          <p:spPr>
            <a:xfrm>
              <a:off x="9010800" y="1865520"/>
              <a:ext cx="50760" cy="59040"/>
            </a:xfrm>
            <a:custGeom>
              <a:avLst/>
              <a:gdLst/>
              <a:ahLst/>
              <a:rect l="l" t="t" r="r" b="b"/>
              <a:pathLst>
                <a:path w="716" h="763">
                  <a:moveTo>
                    <a:pt x="119" y="0"/>
                  </a:moveTo>
                  <a:cubicBezTo>
                    <a:pt x="64" y="0"/>
                    <a:pt x="0" y="90"/>
                    <a:pt x="59" y="149"/>
                  </a:cubicBezTo>
                  <a:lnTo>
                    <a:pt x="535" y="725"/>
                  </a:lnTo>
                  <a:cubicBezTo>
                    <a:pt x="555" y="752"/>
                    <a:pt x="579" y="763"/>
                    <a:pt x="601" y="763"/>
                  </a:cubicBezTo>
                  <a:cubicBezTo>
                    <a:pt x="663" y="763"/>
                    <a:pt x="716" y="680"/>
                    <a:pt x="661" y="625"/>
                  </a:cubicBezTo>
                  <a:cubicBezTo>
                    <a:pt x="485" y="425"/>
                    <a:pt x="335" y="224"/>
                    <a:pt x="159" y="24"/>
                  </a:cubicBezTo>
                  <a:cubicBezTo>
                    <a:pt x="149" y="7"/>
                    <a:pt x="134" y="0"/>
                    <a:pt x="119" y="0"/>
                  </a:cubicBezTo>
                  <a:close/>
                </a:path>
              </a:pathLst>
            </a:custGeom>
            <a:solidFill>
              <a:schemeClr val="accent5"/>
            </a:solidFill>
            <a:ln w="0">
              <a:noFill/>
            </a:ln>
          </p:spPr>
          <p:style>
            <a:lnRef idx="0"/>
            <a:fillRef idx="0"/>
            <a:effectRef idx="0"/>
            <a:fontRef idx="minor"/>
          </p:style>
        </p:sp>
        <p:sp>
          <p:nvSpPr>
            <p:cNvPr id="506" name="Google Shape;455;p7"/>
            <p:cNvSpPr/>
            <p:nvPr/>
          </p:nvSpPr>
          <p:spPr>
            <a:xfrm>
              <a:off x="9044640" y="1859760"/>
              <a:ext cx="50760" cy="41760"/>
            </a:xfrm>
            <a:custGeom>
              <a:avLst/>
              <a:gdLst/>
              <a:ahLst/>
              <a:rect l="l" t="t" r="r" b="b"/>
              <a:pathLst>
                <a:path w="717" h="539">
                  <a:moveTo>
                    <a:pt x="591" y="0"/>
                  </a:moveTo>
                  <a:cubicBezTo>
                    <a:pt x="573" y="0"/>
                    <a:pt x="554" y="7"/>
                    <a:pt x="538" y="23"/>
                  </a:cubicBezTo>
                  <a:cubicBezTo>
                    <a:pt x="387" y="149"/>
                    <a:pt x="212" y="274"/>
                    <a:pt x="61" y="399"/>
                  </a:cubicBezTo>
                  <a:cubicBezTo>
                    <a:pt x="0" y="460"/>
                    <a:pt x="72" y="538"/>
                    <a:pt x="141" y="538"/>
                  </a:cubicBezTo>
                  <a:cubicBezTo>
                    <a:pt x="157" y="538"/>
                    <a:pt x="173" y="534"/>
                    <a:pt x="187" y="525"/>
                  </a:cubicBezTo>
                  <a:lnTo>
                    <a:pt x="638" y="149"/>
                  </a:lnTo>
                  <a:cubicBezTo>
                    <a:pt x="716" y="90"/>
                    <a:pt x="657" y="0"/>
                    <a:pt x="591" y="0"/>
                  </a:cubicBezTo>
                  <a:close/>
                </a:path>
              </a:pathLst>
            </a:custGeom>
            <a:solidFill>
              <a:schemeClr val="accent5"/>
            </a:solidFill>
            <a:ln w="0">
              <a:noFill/>
            </a:ln>
          </p:spPr>
          <p:style>
            <a:lnRef idx="0"/>
            <a:fillRef idx="0"/>
            <a:effectRef idx="0"/>
            <a:fontRef idx="minor"/>
          </p:style>
        </p:sp>
        <p:sp>
          <p:nvSpPr>
            <p:cNvPr id="507" name="Google Shape;456;p7"/>
            <p:cNvSpPr/>
            <p:nvPr/>
          </p:nvSpPr>
          <p:spPr>
            <a:xfrm>
              <a:off x="8872200" y="2139480"/>
              <a:ext cx="140760" cy="154440"/>
            </a:xfrm>
            <a:custGeom>
              <a:avLst/>
              <a:gdLst/>
              <a:ahLst/>
              <a:rect l="l" t="t" r="r" b="b"/>
              <a:pathLst>
                <a:path w="1981" h="1981">
                  <a:moveTo>
                    <a:pt x="1003" y="0"/>
                  </a:moveTo>
                  <a:cubicBezTo>
                    <a:pt x="451" y="0"/>
                    <a:pt x="0" y="451"/>
                    <a:pt x="0" y="1003"/>
                  </a:cubicBezTo>
                  <a:cubicBezTo>
                    <a:pt x="0" y="1554"/>
                    <a:pt x="451" y="1980"/>
                    <a:pt x="1003" y="1980"/>
                  </a:cubicBezTo>
                  <a:cubicBezTo>
                    <a:pt x="1529" y="1980"/>
                    <a:pt x="1980" y="1554"/>
                    <a:pt x="1980" y="1003"/>
                  </a:cubicBezTo>
                  <a:cubicBezTo>
                    <a:pt x="1980" y="451"/>
                    <a:pt x="1529" y="0"/>
                    <a:pt x="1003" y="0"/>
                  </a:cubicBezTo>
                  <a:close/>
                </a:path>
              </a:pathLst>
            </a:custGeom>
            <a:solidFill>
              <a:schemeClr val="dk2"/>
            </a:solidFill>
            <a:ln w="0">
              <a:noFill/>
            </a:ln>
          </p:spPr>
          <p:style>
            <a:lnRef idx="0"/>
            <a:fillRef idx="0"/>
            <a:effectRef idx="0"/>
            <a:fontRef idx="minor"/>
          </p:style>
        </p:sp>
        <p:sp>
          <p:nvSpPr>
            <p:cNvPr id="508" name="Google Shape;457;p7"/>
            <p:cNvSpPr/>
            <p:nvPr/>
          </p:nvSpPr>
          <p:spPr>
            <a:xfrm>
              <a:off x="8936640" y="2211840"/>
              <a:ext cx="12240" cy="152280"/>
            </a:xfrm>
            <a:custGeom>
              <a:avLst/>
              <a:gdLst/>
              <a:ahLst/>
              <a:rect l="l" t="t" r="r" b="b"/>
              <a:pathLst>
                <a:path w="176" h="1956">
                  <a:moveTo>
                    <a:pt x="88" y="1"/>
                  </a:moveTo>
                  <a:cubicBezTo>
                    <a:pt x="44" y="1"/>
                    <a:pt x="0" y="26"/>
                    <a:pt x="0" y="76"/>
                  </a:cubicBezTo>
                  <a:lnTo>
                    <a:pt x="0" y="1880"/>
                  </a:lnTo>
                  <a:cubicBezTo>
                    <a:pt x="0" y="1930"/>
                    <a:pt x="44" y="1955"/>
                    <a:pt x="88" y="1955"/>
                  </a:cubicBezTo>
                  <a:cubicBezTo>
                    <a:pt x="132" y="1955"/>
                    <a:pt x="176" y="1930"/>
                    <a:pt x="176" y="1880"/>
                  </a:cubicBezTo>
                  <a:lnTo>
                    <a:pt x="176" y="76"/>
                  </a:lnTo>
                  <a:cubicBezTo>
                    <a:pt x="176" y="26"/>
                    <a:pt x="132" y="1"/>
                    <a:pt x="88" y="1"/>
                  </a:cubicBezTo>
                  <a:close/>
                </a:path>
              </a:pathLst>
            </a:custGeom>
            <a:solidFill>
              <a:schemeClr val="accent5"/>
            </a:solidFill>
            <a:ln w="0">
              <a:noFill/>
            </a:ln>
          </p:spPr>
          <p:style>
            <a:lnRef idx="0"/>
            <a:fillRef idx="0"/>
            <a:effectRef idx="0"/>
            <a:fontRef idx="minor"/>
          </p:style>
        </p:sp>
        <p:sp>
          <p:nvSpPr>
            <p:cNvPr id="509" name="Google Shape;458;p7"/>
            <p:cNvSpPr/>
            <p:nvPr/>
          </p:nvSpPr>
          <p:spPr>
            <a:xfrm>
              <a:off x="8900640" y="2222640"/>
              <a:ext cx="49320" cy="59040"/>
            </a:xfrm>
            <a:custGeom>
              <a:avLst/>
              <a:gdLst/>
              <a:ahLst/>
              <a:rect l="l" t="t" r="r" b="b"/>
              <a:pathLst>
                <a:path w="697" h="763">
                  <a:moveTo>
                    <a:pt x="105" y="1"/>
                  </a:moveTo>
                  <a:cubicBezTo>
                    <a:pt x="53" y="1"/>
                    <a:pt x="0" y="83"/>
                    <a:pt x="55" y="138"/>
                  </a:cubicBezTo>
                  <a:cubicBezTo>
                    <a:pt x="206" y="339"/>
                    <a:pt x="381" y="539"/>
                    <a:pt x="531" y="740"/>
                  </a:cubicBezTo>
                  <a:cubicBezTo>
                    <a:pt x="548" y="756"/>
                    <a:pt x="565" y="763"/>
                    <a:pt x="582" y="763"/>
                  </a:cubicBezTo>
                  <a:cubicBezTo>
                    <a:pt x="643" y="763"/>
                    <a:pt x="696" y="673"/>
                    <a:pt x="657" y="614"/>
                  </a:cubicBezTo>
                  <a:cubicBezTo>
                    <a:pt x="481" y="414"/>
                    <a:pt x="331" y="213"/>
                    <a:pt x="156" y="38"/>
                  </a:cubicBezTo>
                  <a:cubicBezTo>
                    <a:pt x="142" y="11"/>
                    <a:pt x="124" y="1"/>
                    <a:pt x="105" y="1"/>
                  </a:cubicBezTo>
                  <a:close/>
                </a:path>
              </a:pathLst>
            </a:custGeom>
            <a:solidFill>
              <a:schemeClr val="accent5"/>
            </a:solidFill>
            <a:ln w="0">
              <a:noFill/>
            </a:ln>
          </p:spPr>
          <p:style>
            <a:lnRef idx="0"/>
            <a:fillRef idx="0"/>
            <a:effectRef idx="0"/>
            <a:fontRef idx="minor"/>
          </p:style>
        </p:sp>
        <p:sp>
          <p:nvSpPr>
            <p:cNvPr id="510" name="Google Shape;459;p7"/>
            <p:cNvSpPr/>
            <p:nvPr/>
          </p:nvSpPr>
          <p:spPr>
            <a:xfrm>
              <a:off x="8934120" y="2216520"/>
              <a:ext cx="50760" cy="41040"/>
            </a:xfrm>
            <a:custGeom>
              <a:avLst/>
              <a:gdLst/>
              <a:ahLst/>
              <a:rect l="l" t="t" r="r" b="b"/>
              <a:pathLst>
                <a:path w="720" h="529">
                  <a:moveTo>
                    <a:pt x="583" y="0"/>
                  </a:moveTo>
                  <a:cubicBezTo>
                    <a:pt x="568" y="0"/>
                    <a:pt x="552" y="4"/>
                    <a:pt x="538" y="14"/>
                  </a:cubicBezTo>
                  <a:lnTo>
                    <a:pt x="61" y="390"/>
                  </a:lnTo>
                  <a:cubicBezTo>
                    <a:pt x="0" y="451"/>
                    <a:pt x="72" y="529"/>
                    <a:pt x="141" y="529"/>
                  </a:cubicBezTo>
                  <a:cubicBezTo>
                    <a:pt x="157" y="529"/>
                    <a:pt x="173" y="524"/>
                    <a:pt x="187" y="515"/>
                  </a:cubicBezTo>
                  <a:cubicBezTo>
                    <a:pt x="337" y="390"/>
                    <a:pt x="488" y="264"/>
                    <a:pt x="638" y="139"/>
                  </a:cubicBezTo>
                  <a:cubicBezTo>
                    <a:pt x="719" y="78"/>
                    <a:pt x="652" y="0"/>
                    <a:pt x="583" y="0"/>
                  </a:cubicBezTo>
                  <a:close/>
                </a:path>
              </a:pathLst>
            </a:custGeom>
            <a:solidFill>
              <a:schemeClr val="accent5"/>
            </a:solidFill>
            <a:ln w="0">
              <a:noFill/>
            </a:ln>
          </p:spPr>
          <p:style>
            <a:lnRef idx="0"/>
            <a:fillRef idx="0"/>
            <a:effectRef idx="0"/>
            <a:fontRef idx="minor"/>
          </p:style>
        </p:sp>
        <p:sp>
          <p:nvSpPr>
            <p:cNvPr id="511" name="Google Shape;460;p7"/>
            <p:cNvSpPr/>
            <p:nvPr/>
          </p:nvSpPr>
          <p:spPr>
            <a:xfrm>
              <a:off x="10689480" y="2604960"/>
              <a:ext cx="1145520" cy="1432080"/>
            </a:xfrm>
            <a:custGeom>
              <a:avLst/>
              <a:gdLst/>
              <a:ahLst/>
              <a:rect l="l" t="t" r="r" b="b"/>
              <a:pathLst>
                <a:path w="16091" h="18347">
                  <a:moveTo>
                    <a:pt x="9198" y="0"/>
                  </a:moveTo>
                  <a:lnTo>
                    <a:pt x="0" y="6391"/>
                  </a:lnTo>
                  <a:lnTo>
                    <a:pt x="6968" y="18346"/>
                  </a:lnTo>
                  <a:cubicBezTo>
                    <a:pt x="6968" y="18346"/>
                    <a:pt x="11278" y="17143"/>
                    <a:pt x="13409" y="15564"/>
                  </a:cubicBezTo>
                  <a:cubicBezTo>
                    <a:pt x="15263" y="14211"/>
                    <a:pt x="16090" y="13058"/>
                    <a:pt x="14712" y="9048"/>
                  </a:cubicBezTo>
                  <a:cubicBezTo>
                    <a:pt x="13333" y="5038"/>
                    <a:pt x="9198" y="0"/>
                    <a:pt x="9198" y="0"/>
                  </a:cubicBezTo>
                  <a:close/>
                </a:path>
              </a:pathLst>
            </a:custGeom>
            <a:solidFill>
              <a:srgbClr val="43ab97"/>
            </a:solidFill>
            <a:ln w="0">
              <a:noFill/>
            </a:ln>
          </p:spPr>
          <p:style>
            <a:lnRef idx="0"/>
            <a:fillRef idx="0"/>
            <a:effectRef idx="0"/>
            <a:fontRef idx="minor"/>
          </p:style>
        </p:sp>
        <p:sp>
          <p:nvSpPr>
            <p:cNvPr id="512" name="Google Shape;461;p7"/>
            <p:cNvSpPr/>
            <p:nvPr/>
          </p:nvSpPr>
          <p:spPr>
            <a:xfrm>
              <a:off x="10162800" y="3777120"/>
              <a:ext cx="1652400" cy="1433880"/>
            </a:xfrm>
            <a:custGeom>
              <a:avLst/>
              <a:gdLst/>
              <a:ahLst/>
              <a:rect l="l" t="t" r="r" b="b"/>
              <a:pathLst>
                <a:path w="23209" h="18372">
                  <a:moveTo>
                    <a:pt x="23209" y="1"/>
                  </a:moveTo>
                  <a:lnTo>
                    <a:pt x="23209" y="1"/>
                  </a:lnTo>
                  <a:cubicBezTo>
                    <a:pt x="18171" y="5214"/>
                    <a:pt x="7695" y="5665"/>
                    <a:pt x="7695" y="5665"/>
                  </a:cubicBezTo>
                  <a:lnTo>
                    <a:pt x="8021" y="1605"/>
                  </a:lnTo>
                  <a:lnTo>
                    <a:pt x="1" y="10051"/>
                  </a:lnTo>
                  <a:lnTo>
                    <a:pt x="7444" y="18372"/>
                  </a:lnTo>
                  <a:lnTo>
                    <a:pt x="7344" y="15089"/>
                  </a:lnTo>
                  <a:lnTo>
                    <a:pt x="7344" y="15089"/>
                  </a:lnTo>
                  <a:cubicBezTo>
                    <a:pt x="8030" y="15192"/>
                    <a:pt x="8692" y="15238"/>
                    <a:pt x="9326" y="15238"/>
                  </a:cubicBezTo>
                  <a:cubicBezTo>
                    <a:pt x="14362" y="15238"/>
                    <a:pt x="17645" y="12332"/>
                    <a:pt x="17645" y="12332"/>
                  </a:cubicBezTo>
                  <a:lnTo>
                    <a:pt x="23209" y="1"/>
                  </a:lnTo>
                  <a:close/>
                </a:path>
              </a:pathLst>
            </a:custGeom>
            <a:solidFill>
              <a:srgbClr val="43ab97"/>
            </a:solidFill>
            <a:ln w="0">
              <a:noFill/>
            </a:ln>
          </p:spPr>
          <p:style>
            <a:lnRef idx="0"/>
            <a:fillRef idx="0"/>
            <a:effectRef idx="0"/>
            <a:fontRef idx="minor"/>
          </p:style>
        </p:sp>
        <p:sp>
          <p:nvSpPr>
            <p:cNvPr id="513" name="Google Shape;462;p7"/>
            <p:cNvSpPr/>
            <p:nvPr/>
          </p:nvSpPr>
          <p:spPr>
            <a:xfrm>
              <a:off x="11310480" y="3012120"/>
              <a:ext cx="46080" cy="373320"/>
            </a:xfrm>
            <a:custGeom>
              <a:avLst/>
              <a:gdLst/>
              <a:ahLst/>
              <a:rect l="l" t="t" r="r" b="b"/>
              <a:pathLst>
                <a:path w="653" h="4788">
                  <a:moveTo>
                    <a:pt x="227" y="0"/>
                  </a:moveTo>
                  <a:lnTo>
                    <a:pt x="1" y="4787"/>
                  </a:lnTo>
                  <a:lnTo>
                    <a:pt x="653" y="4787"/>
                  </a:lnTo>
                  <a:lnTo>
                    <a:pt x="402" y="0"/>
                  </a:lnTo>
                  <a:close/>
                </a:path>
              </a:pathLst>
            </a:custGeom>
            <a:solidFill>
              <a:schemeClr val="dk1"/>
            </a:solidFill>
            <a:ln w="0">
              <a:noFill/>
            </a:ln>
          </p:spPr>
          <p:style>
            <a:lnRef idx="0"/>
            <a:fillRef idx="0"/>
            <a:effectRef idx="0"/>
            <a:fontRef idx="minor"/>
          </p:style>
        </p:sp>
        <p:sp>
          <p:nvSpPr>
            <p:cNvPr id="514" name="Google Shape;463;p7"/>
            <p:cNvSpPr/>
            <p:nvPr/>
          </p:nvSpPr>
          <p:spPr>
            <a:xfrm>
              <a:off x="11281680" y="2783160"/>
              <a:ext cx="101520" cy="217080"/>
            </a:xfrm>
            <a:custGeom>
              <a:avLst/>
              <a:gdLst/>
              <a:ahLst/>
              <a:rect l="l" t="t" r="r" b="b"/>
              <a:pathLst>
                <a:path w="1430" h="2783">
                  <a:moveTo>
                    <a:pt x="728" y="1"/>
                  </a:moveTo>
                  <a:cubicBezTo>
                    <a:pt x="1" y="1354"/>
                    <a:pt x="728" y="2783"/>
                    <a:pt x="728" y="2783"/>
                  </a:cubicBezTo>
                  <a:cubicBezTo>
                    <a:pt x="728" y="2783"/>
                    <a:pt x="1430" y="1354"/>
                    <a:pt x="728" y="1"/>
                  </a:cubicBezTo>
                  <a:close/>
                </a:path>
              </a:pathLst>
            </a:custGeom>
            <a:solidFill>
              <a:schemeClr val="dk1"/>
            </a:solidFill>
            <a:ln w="0">
              <a:noFill/>
            </a:ln>
          </p:spPr>
          <p:style>
            <a:lnRef idx="0"/>
            <a:fillRef idx="0"/>
            <a:effectRef idx="0"/>
            <a:fontRef idx="minor"/>
          </p:style>
        </p:sp>
        <p:sp>
          <p:nvSpPr>
            <p:cNvPr id="515" name="Google Shape;464;p7"/>
            <p:cNvSpPr/>
            <p:nvPr/>
          </p:nvSpPr>
          <p:spPr>
            <a:xfrm>
              <a:off x="11160360" y="3000240"/>
              <a:ext cx="172800" cy="107280"/>
            </a:xfrm>
            <a:custGeom>
              <a:avLst/>
              <a:gdLst/>
              <a:ahLst/>
              <a:rect l="l" t="t" r="r" b="b"/>
              <a:pathLst>
                <a:path w="2432" h="1380">
                  <a:moveTo>
                    <a:pt x="2432" y="1"/>
                  </a:moveTo>
                  <a:cubicBezTo>
                    <a:pt x="2432" y="1"/>
                    <a:pt x="803" y="101"/>
                    <a:pt x="1" y="1379"/>
                  </a:cubicBezTo>
                  <a:cubicBezTo>
                    <a:pt x="1504" y="1329"/>
                    <a:pt x="2432" y="1"/>
                    <a:pt x="2432" y="1"/>
                  </a:cubicBezTo>
                  <a:close/>
                </a:path>
              </a:pathLst>
            </a:custGeom>
            <a:solidFill>
              <a:schemeClr val="dk1"/>
            </a:solidFill>
            <a:ln w="0">
              <a:noFill/>
            </a:ln>
          </p:spPr>
          <p:style>
            <a:lnRef idx="0"/>
            <a:fillRef idx="0"/>
            <a:effectRef idx="0"/>
            <a:fontRef idx="minor"/>
          </p:style>
        </p:sp>
        <p:sp>
          <p:nvSpPr>
            <p:cNvPr id="516" name="Google Shape;465;p7"/>
            <p:cNvSpPr/>
            <p:nvPr/>
          </p:nvSpPr>
          <p:spPr>
            <a:xfrm>
              <a:off x="11333520" y="3000240"/>
              <a:ext cx="171000" cy="107280"/>
            </a:xfrm>
            <a:custGeom>
              <a:avLst/>
              <a:gdLst/>
              <a:ahLst/>
              <a:rect l="l" t="t" r="r" b="b"/>
              <a:pathLst>
                <a:path w="2407" h="1380">
                  <a:moveTo>
                    <a:pt x="1" y="1"/>
                  </a:moveTo>
                  <a:cubicBezTo>
                    <a:pt x="1" y="1"/>
                    <a:pt x="903" y="1329"/>
                    <a:pt x="2407" y="1379"/>
                  </a:cubicBezTo>
                  <a:cubicBezTo>
                    <a:pt x="1605" y="101"/>
                    <a:pt x="1" y="1"/>
                    <a:pt x="1" y="1"/>
                  </a:cubicBezTo>
                  <a:close/>
                </a:path>
              </a:pathLst>
            </a:custGeom>
            <a:solidFill>
              <a:schemeClr val="dk1"/>
            </a:solidFill>
            <a:ln w="0">
              <a:noFill/>
            </a:ln>
          </p:spPr>
          <p:style>
            <a:lnRef idx="0"/>
            <a:fillRef idx="0"/>
            <a:effectRef idx="0"/>
            <a:fontRef idx="minor"/>
          </p:style>
        </p:sp>
        <p:sp>
          <p:nvSpPr>
            <p:cNvPr id="517" name="Google Shape;466;p7"/>
            <p:cNvSpPr/>
            <p:nvPr/>
          </p:nvSpPr>
          <p:spPr>
            <a:xfrm>
              <a:off x="11314080" y="2980800"/>
              <a:ext cx="37080" cy="40680"/>
            </a:xfrm>
            <a:custGeom>
              <a:avLst/>
              <a:gdLst/>
              <a:ahLst/>
              <a:rect l="l" t="t" r="r" b="b"/>
              <a:pathLst>
                <a:path w="527" h="527">
                  <a:moveTo>
                    <a:pt x="276" y="0"/>
                  </a:moveTo>
                  <a:cubicBezTo>
                    <a:pt x="125" y="0"/>
                    <a:pt x="0" y="126"/>
                    <a:pt x="0" y="251"/>
                  </a:cubicBezTo>
                  <a:cubicBezTo>
                    <a:pt x="0" y="401"/>
                    <a:pt x="125" y="527"/>
                    <a:pt x="276" y="527"/>
                  </a:cubicBezTo>
                  <a:cubicBezTo>
                    <a:pt x="401" y="527"/>
                    <a:pt x="526" y="401"/>
                    <a:pt x="526" y="251"/>
                  </a:cubicBezTo>
                  <a:cubicBezTo>
                    <a:pt x="526" y="126"/>
                    <a:pt x="401" y="0"/>
                    <a:pt x="276" y="0"/>
                  </a:cubicBezTo>
                  <a:close/>
                </a:path>
              </a:pathLst>
            </a:custGeom>
            <a:solidFill>
              <a:srgbClr val="fff9eb"/>
            </a:solidFill>
            <a:ln w="0">
              <a:noFill/>
            </a:ln>
          </p:spPr>
          <p:style>
            <a:lnRef idx="0"/>
            <a:fillRef idx="0"/>
            <a:effectRef idx="0"/>
            <a:fontRef idx="minor"/>
          </p:style>
        </p:sp>
        <p:sp>
          <p:nvSpPr>
            <p:cNvPr id="518" name="Google Shape;467;p7"/>
            <p:cNvSpPr/>
            <p:nvPr/>
          </p:nvSpPr>
          <p:spPr>
            <a:xfrm>
              <a:off x="11323080" y="2988360"/>
              <a:ext cx="21240" cy="23040"/>
            </a:xfrm>
            <a:custGeom>
              <a:avLst/>
              <a:gdLst/>
              <a:ahLst/>
              <a:rect l="l" t="t" r="r" b="b"/>
              <a:pathLst>
                <a:path w="302" h="302">
                  <a:moveTo>
                    <a:pt x="151" y="1"/>
                  </a:moveTo>
                  <a:cubicBezTo>
                    <a:pt x="51" y="1"/>
                    <a:pt x="0" y="76"/>
                    <a:pt x="0" y="151"/>
                  </a:cubicBezTo>
                  <a:cubicBezTo>
                    <a:pt x="0" y="251"/>
                    <a:pt x="51" y="301"/>
                    <a:pt x="151" y="301"/>
                  </a:cubicBezTo>
                  <a:cubicBezTo>
                    <a:pt x="226" y="301"/>
                    <a:pt x="301" y="251"/>
                    <a:pt x="301" y="151"/>
                  </a:cubicBezTo>
                  <a:cubicBezTo>
                    <a:pt x="301" y="76"/>
                    <a:pt x="226" y="1"/>
                    <a:pt x="151" y="1"/>
                  </a:cubicBezTo>
                  <a:close/>
                </a:path>
              </a:pathLst>
            </a:custGeom>
            <a:solidFill>
              <a:srgbClr val="bae8e4"/>
            </a:solidFill>
            <a:ln w="0">
              <a:noFill/>
            </a:ln>
          </p:spPr>
          <p:style>
            <a:lnRef idx="0"/>
            <a:fillRef idx="0"/>
            <a:effectRef idx="0"/>
            <a:fontRef idx="minor"/>
          </p:style>
        </p:sp>
        <p:sp>
          <p:nvSpPr>
            <p:cNvPr id="519" name="Google Shape;468;p7"/>
            <p:cNvSpPr/>
            <p:nvPr/>
          </p:nvSpPr>
          <p:spPr>
            <a:xfrm>
              <a:off x="11001600" y="2736000"/>
              <a:ext cx="46080" cy="373320"/>
            </a:xfrm>
            <a:custGeom>
              <a:avLst/>
              <a:gdLst/>
              <a:ahLst/>
              <a:rect l="l" t="t" r="r" b="b"/>
              <a:pathLst>
                <a:path w="652" h="4788">
                  <a:moveTo>
                    <a:pt x="251" y="0"/>
                  </a:moveTo>
                  <a:lnTo>
                    <a:pt x="0" y="4787"/>
                  </a:lnTo>
                  <a:lnTo>
                    <a:pt x="652" y="4787"/>
                  </a:lnTo>
                  <a:lnTo>
                    <a:pt x="426" y="0"/>
                  </a:lnTo>
                  <a:close/>
                </a:path>
              </a:pathLst>
            </a:custGeom>
            <a:solidFill>
              <a:schemeClr val="dk1"/>
            </a:solidFill>
            <a:ln w="0">
              <a:noFill/>
            </a:ln>
          </p:spPr>
          <p:style>
            <a:lnRef idx="0"/>
            <a:fillRef idx="0"/>
            <a:effectRef idx="0"/>
            <a:fontRef idx="minor"/>
          </p:style>
        </p:sp>
        <p:sp>
          <p:nvSpPr>
            <p:cNvPr id="520" name="Google Shape;469;p7"/>
            <p:cNvSpPr/>
            <p:nvPr/>
          </p:nvSpPr>
          <p:spPr>
            <a:xfrm>
              <a:off x="10974960" y="2507400"/>
              <a:ext cx="101520" cy="217080"/>
            </a:xfrm>
            <a:custGeom>
              <a:avLst/>
              <a:gdLst/>
              <a:ahLst/>
              <a:rect l="l" t="t" r="r" b="b"/>
              <a:pathLst>
                <a:path w="1429" h="2783">
                  <a:moveTo>
                    <a:pt x="702" y="0"/>
                  </a:moveTo>
                  <a:cubicBezTo>
                    <a:pt x="0" y="1353"/>
                    <a:pt x="702" y="2782"/>
                    <a:pt x="702" y="2782"/>
                  </a:cubicBezTo>
                  <a:cubicBezTo>
                    <a:pt x="702" y="2782"/>
                    <a:pt x="1429" y="1353"/>
                    <a:pt x="702" y="0"/>
                  </a:cubicBezTo>
                  <a:close/>
                </a:path>
              </a:pathLst>
            </a:custGeom>
            <a:solidFill>
              <a:schemeClr val="dk1"/>
            </a:solidFill>
            <a:ln w="0">
              <a:noFill/>
            </a:ln>
          </p:spPr>
          <p:style>
            <a:lnRef idx="0"/>
            <a:fillRef idx="0"/>
            <a:effectRef idx="0"/>
            <a:fontRef idx="minor"/>
          </p:style>
        </p:sp>
        <p:sp>
          <p:nvSpPr>
            <p:cNvPr id="521" name="Google Shape;470;p7"/>
            <p:cNvSpPr/>
            <p:nvPr/>
          </p:nvSpPr>
          <p:spPr>
            <a:xfrm>
              <a:off x="10853640" y="2724480"/>
              <a:ext cx="171000" cy="107280"/>
            </a:xfrm>
            <a:custGeom>
              <a:avLst/>
              <a:gdLst/>
              <a:ahLst/>
              <a:rect l="l" t="t" r="r" b="b"/>
              <a:pathLst>
                <a:path w="2407" h="1379">
                  <a:moveTo>
                    <a:pt x="2407" y="0"/>
                  </a:moveTo>
                  <a:lnTo>
                    <a:pt x="2407" y="0"/>
                  </a:lnTo>
                  <a:cubicBezTo>
                    <a:pt x="2407" y="0"/>
                    <a:pt x="803" y="100"/>
                    <a:pt x="1" y="1378"/>
                  </a:cubicBezTo>
                  <a:cubicBezTo>
                    <a:pt x="1505" y="1353"/>
                    <a:pt x="2407" y="0"/>
                    <a:pt x="2407" y="0"/>
                  </a:cubicBezTo>
                  <a:close/>
                </a:path>
              </a:pathLst>
            </a:custGeom>
            <a:solidFill>
              <a:schemeClr val="dk1"/>
            </a:solidFill>
            <a:ln w="0">
              <a:noFill/>
            </a:ln>
          </p:spPr>
          <p:style>
            <a:lnRef idx="0"/>
            <a:fillRef idx="0"/>
            <a:effectRef idx="0"/>
            <a:fontRef idx="minor"/>
          </p:style>
        </p:sp>
        <p:sp>
          <p:nvSpPr>
            <p:cNvPr id="522" name="Google Shape;471;p7"/>
            <p:cNvSpPr/>
            <p:nvPr/>
          </p:nvSpPr>
          <p:spPr>
            <a:xfrm>
              <a:off x="11024640" y="2724480"/>
              <a:ext cx="172800" cy="107280"/>
            </a:xfrm>
            <a:custGeom>
              <a:avLst/>
              <a:gdLst/>
              <a:ahLst/>
              <a:rect l="l" t="t" r="r" b="b"/>
              <a:pathLst>
                <a:path w="2432" h="1379">
                  <a:moveTo>
                    <a:pt x="1" y="0"/>
                  </a:moveTo>
                  <a:cubicBezTo>
                    <a:pt x="1" y="0"/>
                    <a:pt x="928" y="1353"/>
                    <a:pt x="2432" y="1378"/>
                  </a:cubicBezTo>
                  <a:cubicBezTo>
                    <a:pt x="1605" y="100"/>
                    <a:pt x="1" y="0"/>
                    <a:pt x="1" y="0"/>
                  </a:cubicBezTo>
                  <a:close/>
                </a:path>
              </a:pathLst>
            </a:custGeom>
            <a:solidFill>
              <a:schemeClr val="dk1"/>
            </a:solidFill>
            <a:ln w="0">
              <a:noFill/>
            </a:ln>
          </p:spPr>
          <p:style>
            <a:lnRef idx="0"/>
            <a:fillRef idx="0"/>
            <a:effectRef idx="0"/>
            <a:fontRef idx="minor"/>
          </p:style>
        </p:sp>
        <p:sp>
          <p:nvSpPr>
            <p:cNvPr id="523" name="Google Shape;472;p7"/>
            <p:cNvSpPr/>
            <p:nvPr/>
          </p:nvSpPr>
          <p:spPr>
            <a:xfrm>
              <a:off x="11007000" y="2704680"/>
              <a:ext cx="37080" cy="40680"/>
            </a:xfrm>
            <a:custGeom>
              <a:avLst/>
              <a:gdLst/>
              <a:ahLst/>
              <a:rect l="l" t="t" r="r" b="b"/>
              <a:pathLst>
                <a:path w="527" h="527">
                  <a:moveTo>
                    <a:pt x="251" y="0"/>
                  </a:moveTo>
                  <a:cubicBezTo>
                    <a:pt x="101" y="0"/>
                    <a:pt x="0" y="126"/>
                    <a:pt x="0" y="251"/>
                  </a:cubicBezTo>
                  <a:cubicBezTo>
                    <a:pt x="0" y="401"/>
                    <a:pt x="101" y="527"/>
                    <a:pt x="251" y="527"/>
                  </a:cubicBezTo>
                  <a:cubicBezTo>
                    <a:pt x="401" y="527"/>
                    <a:pt x="527" y="401"/>
                    <a:pt x="527" y="251"/>
                  </a:cubicBezTo>
                  <a:cubicBezTo>
                    <a:pt x="527" y="126"/>
                    <a:pt x="401" y="0"/>
                    <a:pt x="251" y="0"/>
                  </a:cubicBezTo>
                  <a:close/>
                </a:path>
              </a:pathLst>
            </a:custGeom>
            <a:solidFill>
              <a:srgbClr val="fff9eb"/>
            </a:solidFill>
            <a:ln w="0">
              <a:noFill/>
            </a:ln>
          </p:spPr>
          <p:style>
            <a:lnRef idx="0"/>
            <a:fillRef idx="0"/>
            <a:effectRef idx="0"/>
            <a:fontRef idx="minor"/>
          </p:style>
        </p:sp>
        <p:sp>
          <p:nvSpPr>
            <p:cNvPr id="524" name="Google Shape;473;p7"/>
            <p:cNvSpPr/>
            <p:nvPr/>
          </p:nvSpPr>
          <p:spPr>
            <a:xfrm>
              <a:off x="11014200" y="2712600"/>
              <a:ext cx="21240" cy="23040"/>
            </a:xfrm>
            <a:custGeom>
              <a:avLst/>
              <a:gdLst/>
              <a:ahLst/>
              <a:rect l="l" t="t" r="r" b="b"/>
              <a:pathLst>
                <a:path w="302" h="302">
                  <a:moveTo>
                    <a:pt x="151" y="1"/>
                  </a:moveTo>
                  <a:cubicBezTo>
                    <a:pt x="76" y="1"/>
                    <a:pt x="1" y="76"/>
                    <a:pt x="1" y="151"/>
                  </a:cubicBezTo>
                  <a:cubicBezTo>
                    <a:pt x="1" y="251"/>
                    <a:pt x="76" y="301"/>
                    <a:pt x="151" y="301"/>
                  </a:cubicBezTo>
                  <a:cubicBezTo>
                    <a:pt x="251" y="301"/>
                    <a:pt x="301" y="251"/>
                    <a:pt x="301" y="151"/>
                  </a:cubicBezTo>
                  <a:cubicBezTo>
                    <a:pt x="301" y="76"/>
                    <a:pt x="251" y="1"/>
                    <a:pt x="151" y="1"/>
                  </a:cubicBezTo>
                  <a:close/>
                </a:path>
              </a:pathLst>
            </a:custGeom>
            <a:solidFill>
              <a:srgbClr val="bae8e4"/>
            </a:solidFill>
            <a:ln w="0">
              <a:noFill/>
            </a:ln>
          </p:spPr>
          <p:style>
            <a:lnRef idx="0"/>
            <a:fillRef idx="0"/>
            <a:effectRef idx="0"/>
            <a:fontRef idx="minor"/>
          </p:style>
        </p:sp>
        <p:sp>
          <p:nvSpPr>
            <p:cNvPr id="525" name="Google Shape;474;p7"/>
            <p:cNvSpPr/>
            <p:nvPr/>
          </p:nvSpPr>
          <p:spPr>
            <a:xfrm>
              <a:off x="11595960" y="3313440"/>
              <a:ext cx="46080" cy="373320"/>
            </a:xfrm>
            <a:custGeom>
              <a:avLst/>
              <a:gdLst/>
              <a:ahLst/>
              <a:rect l="l" t="t" r="r" b="b"/>
              <a:pathLst>
                <a:path w="653" h="4788">
                  <a:moveTo>
                    <a:pt x="227" y="1"/>
                  </a:moveTo>
                  <a:lnTo>
                    <a:pt x="1" y="4788"/>
                  </a:lnTo>
                  <a:lnTo>
                    <a:pt x="653" y="4788"/>
                  </a:lnTo>
                  <a:lnTo>
                    <a:pt x="402" y="1"/>
                  </a:lnTo>
                  <a:close/>
                </a:path>
              </a:pathLst>
            </a:custGeom>
            <a:solidFill>
              <a:schemeClr val="dk1"/>
            </a:solidFill>
            <a:ln w="0">
              <a:noFill/>
            </a:ln>
          </p:spPr>
          <p:style>
            <a:lnRef idx="0"/>
            <a:fillRef idx="0"/>
            <a:effectRef idx="0"/>
            <a:fontRef idx="minor"/>
          </p:style>
        </p:sp>
        <p:sp>
          <p:nvSpPr>
            <p:cNvPr id="526" name="Google Shape;475;p7"/>
            <p:cNvSpPr/>
            <p:nvPr/>
          </p:nvSpPr>
          <p:spPr>
            <a:xfrm>
              <a:off x="11567520" y="3084480"/>
              <a:ext cx="101520" cy="217080"/>
            </a:xfrm>
            <a:custGeom>
              <a:avLst/>
              <a:gdLst/>
              <a:ahLst/>
              <a:rect l="l" t="t" r="r" b="b"/>
              <a:pathLst>
                <a:path w="1430" h="2783">
                  <a:moveTo>
                    <a:pt x="728" y="1"/>
                  </a:moveTo>
                  <a:cubicBezTo>
                    <a:pt x="1" y="1329"/>
                    <a:pt x="728" y="2783"/>
                    <a:pt x="728" y="2783"/>
                  </a:cubicBezTo>
                  <a:cubicBezTo>
                    <a:pt x="728" y="2783"/>
                    <a:pt x="1430" y="1329"/>
                    <a:pt x="728" y="1"/>
                  </a:cubicBezTo>
                  <a:close/>
                </a:path>
              </a:pathLst>
            </a:custGeom>
            <a:solidFill>
              <a:schemeClr val="dk1"/>
            </a:solidFill>
            <a:ln w="0">
              <a:noFill/>
            </a:ln>
          </p:spPr>
          <p:style>
            <a:lnRef idx="0"/>
            <a:fillRef idx="0"/>
            <a:effectRef idx="0"/>
            <a:fontRef idx="minor"/>
          </p:style>
        </p:sp>
        <p:sp>
          <p:nvSpPr>
            <p:cNvPr id="527" name="Google Shape;476;p7"/>
            <p:cNvSpPr/>
            <p:nvPr/>
          </p:nvSpPr>
          <p:spPr>
            <a:xfrm>
              <a:off x="11446200" y="3301560"/>
              <a:ext cx="172800" cy="107280"/>
            </a:xfrm>
            <a:custGeom>
              <a:avLst/>
              <a:gdLst/>
              <a:ahLst/>
              <a:rect l="l" t="t" r="r" b="b"/>
              <a:pathLst>
                <a:path w="2432" h="1379">
                  <a:moveTo>
                    <a:pt x="2432" y="1"/>
                  </a:moveTo>
                  <a:cubicBezTo>
                    <a:pt x="2432" y="1"/>
                    <a:pt x="803" y="101"/>
                    <a:pt x="1" y="1379"/>
                  </a:cubicBezTo>
                  <a:cubicBezTo>
                    <a:pt x="1504" y="1329"/>
                    <a:pt x="2432" y="1"/>
                    <a:pt x="2432" y="1"/>
                  </a:cubicBezTo>
                  <a:close/>
                </a:path>
              </a:pathLst>
            </a:custGeom>
            <a:solidFill>
              <a:schemeClr val="dk1"/>
            </a:solidFill>
            <a:ln w="0">
              <a:noFill/>
            </a:ln>
          </p:spPr>
          <p:style>
            <a:lnRef idx="0"/>
            <a:fillRef idx="0"/>
            <a:effectRef idx="0"/>
            <a:fontRef idx="minor"/>
          </p:style>
        </p:sp>
        <p:sp>
          <p:nvSpPr>
            <p:cNvPr id="528" name="Google Shape;477;p7"/>
            <p:cNvSpPr/>
            <p:nvPr/>
          </p:nvSpPr>
          <p:spPr>
            <a:xfrm>
              <a:off x="11619000" y="3301560"/>
              <a:ext cx="171000" cy="107280"/>
            </a:xfrm>
            <a:custGeom>
              <a:avLst/>
              <a:gdLst/>
              <a:ahLst/>
              <a:rect l="l" t="t" r="r" b="b"/>
              <a:pathLst>
                <a:path w="2407" h="1379">
                  <a:moveTo>
                    <a:pt x="1" y="1"/>
                  </a:moveTo>
                  <a:cubicBezTo>
                    <a:pt x="1" y="1"/>
                    <a:pt x="903" y="1329"/>
                    <a:pt x="2407" y="1379"/>
                  </a:cubicBezTo>
                  <a:cubicBezTo>
                    <a:pt x="1605" y="101"/>
                    <a:pt x="1" y="1"/>
                    <a:pt x="1" y="1"/>
                  </a:cubicBezTo>
                  <a:close/>
                </a:path>
              </a:pathLst>
            </a:custGeom>
            <a:solidFill>
              <a:schemeClr val="dk1"/>
            </a:solidFill>
            <a:ln w="0">
              <a:noFill/>
            </a:ln>
          </p:spPr>
          <p:style>
            <a:lnRef idx="0"/>
            <a:fillRef idx="0"/>
            <a:effectRef idx="0"/>
            <a:fontRef idx="minor"/>
          </p:style>
        </p:sp>
        <p:sp>
          <p:nvSpPr>
            <p:cNvPr id="529" name="Google Shape;478;p7"/>
            <p:cNvSpPr/>
            <p:nvPr/>
          </p:nvSpPr>
          <p:spPr>
            <a:xfrm>
              <a:off x="11599560" y="3282120"/>
              <a:ext cx="37080" cy="40680"/>
            </a:xfrm>
            <a:custGeom>
              <a:avLst/>
              <a:gdLst/>
              <a:ahLst/>
              <a:rect l="l" t="t" r="r" b="b"/>
              <a:pathLst>
                <a:path w="527" h="528">
                  <a:moveTo>
                    <a:pt x="276" y="1"/>
                  </a:moveTo>
                  <a:cubicBezTo>
                    <a:pt x="125" y="1"/>
                    <a:pt x="0" y="101"/>
                    <a:pt x="0" y="252"/>
                  </a:cubicBezTo>
                  <a:cubicBezTo>
                    <a:pt x="0" y="402"/>
                    <a:pt x="125" y="527"/>
                    <a:pt x="276" y="527"/>
                  </a:cubicBezTo>
                  <a:cubicBezTo>
                    <a:pt x="426" y="527"/>
                    <a:pt x="526" y="402"/>
                    <a:pt x="526" y="252"/>
                  </a:cubicBezTo>
                  <a:cubicBezTo>
                    <a:pt x="526" y="101"/>
                    <a:pt x="426" y="1"/>
                    <a:pt x="276" y="1"/>
                  </a:cubicBezTo>
                  <a:close/>
                </a:path>
              </a:pathLst>
            </a:custGeom>
            <a:solidFill>
              <a:srgbClr val="fff9eb"/>
            </a:solidFill>
            <a:ln w="0">
              <a:noFill/>
            </a:ln>
          </p:spPr>
          <p:style>
            <a:lnRef idx="0"/>
            <a:fillRef idx="0"/>
            <a:effectRef idx="0"/>
            <a:fontRef idx="minor"/>
          </p:style>
        </p:sp>
        <p:sp>
          <p:nvSpPr>
            <p:cNvPr id="530" name="Google Shape;479;p7"/>
            <p:cNvSpPr/>
            <p:nvPr/>
          </p:nvSpPr>
          <p:spPr>
            <a:xfrm>
              <a:off x="11608560" y="3290040"/>
              <a:ext cx="21240" cy="23040"/>
            </a:xfrm>
            <a:custGeom>
              <a:avLst/>
              <a:gdLst/>
              <a:ahLst/>
              <a:rect l="l" t="t" r="r" b="b"/>
              <a:pathLst>
                <a:path w="302" h="301">
                  <a:moveTo>
                    <a:pt x="151" y="0"/>
                  </a:moveTo>
                  <a:cubicBezTo>
                    <a:pt x="51" y="0"/>
                    <a:pt x="0" y="75"/>
                    <a:pt x="0" y="151"/>
                  </a:cubicBezTo>
                  <a:cubicBezTo>
                    <a:pt x="0" y="251"/>
                    <a:pt x="51" y="301"/>
                    <a:pt x="151" y="301"/>
                  </a:cubicBezTo>
                  <a:cubicBezTo>
                    <a:pt x="226" y="301"/>
                    <a:pt x="301" y="251"/>
                    <a:pt x="301" y="151"/>
                  </a:cubicBezTo>
                  <a:cubicBezTo>
                    <a:pt x="301" y="75"/>
                    <a:pt x="226" y="0"/>
                    <a:pt x="151" y="0"/>
                  </a:cubicBezTo>
                  <a:close/>
                </a:path>
              </a:pathLst>
            </a:custGeom>
            <a:solidFill>
              <a:srgbClr val="bae8e4"/>
            </a:solidFill>
            <a:ln w="0">
              <a:noFill/>
            </a:ln>
          </p:spPr>
          <p:style>
            <a:lnRef idx="0"/>
            <a:fillRef idx="0"/>
            <a:effectRef idx="0"/>
            <a:fontRef idx="minor"/>
          </p:style>
        </p:sp>
        <p:sp>
          <p:nvSpPr>
            <p:cNvPr id="531" name="Google Shape;480;p7"/>
            <p:cNvSpPr/>
            <p:nvPr/>
          </p:nvSpPr>
          <p:spPr>
            <a:xfrm>
              <a:off x="10689480" y="3084480"/>
              <a:ext cx="986760" cy="964440"/>
            </a:xfrm>
            <a:custGeom>
              <a:avLst/>
              <a:gdLst/>
              <a:ahLst/>
              <a:rect l="l" t="t" r="r" b="b"/>
              <a:pathLst>
                <a:path w="13860" h="12357">
                  <a:moveTo>
                    <a:pt x="351" y="1"/>
                  </a:moveTo>
                  <a:lnTo>
                    <a:pt x="0" y="251"/>
                  </a:lnTo>
                  <a:lnTo>
                    <a:pt x="6917" y="12357"/>
                  </a:lnTo>
                  <a:cubicBezTo>
                    <a:pt x="6917" y="12357"/>
                    <a:pt x="11278" y="11003"/>
                    <a:pt x="13409" y="9424"/>
                  </a:cubicBezTo>
                  <a:cubicBezTo>
                    <a:pt x="13584" y="9299"/>
                    <a:pt x="13709" y="9199"/>
                    <a:pt x="13860" y="9073"/>
                  </a:cubicBezTo>
                  <a:lnTo>
                    <a:pt x="13860" y="9073"/>
                  </a:lnTo>
                  <a:cubicBezTo>
                    <a:pt x="13458" y="9171"/>
                    <a:pt x="13066" y="9219"/>
                    <a:pt x="12684" y="9219"/>
                  </a:cubicBezTo>
                  <a:cubicBezTo>
                    <a:pt x="10226" y="9219"/>
                    <a:pt x="8142" y="7262"/>
                    <a:pt x="6191" y="4161"/>
                  </a:cubicBezTo>
                  <a:cubicBezTo>
                    <a:pt x="3734" y="276"/>
                    <a:pt x="351" y="1"/>
                    <a:pt x="351" y="1"/>
                  </a:cubicBezTo>
                  <a:close/>
                </a:path>
              </a:pathLst>
            </a:custGeom>
            <a:solidFill>
              <a:schemeClr val="accent1"/>
            </a:solidFill>
            <a:ln w="0">
              <a:noFill/>
            </a:ln>
          </p:spPr>
          <p:style>
            <a:lnRef idx="0"/>
            <a:fillRef idx="0"/>
            <a:effectRef idx="0"/>
            <a:fontRef idx="minor"/>
          </p:style>
        </p:sp>
        <p:sp>
          <p:nvSpPr>
            <p:cNvPr id="532" name="Google Shape;481;p7"/>
            <p:cNvSpPr/>
            <p:nvPr/>
          </p:nvSpPr>
          <p:spPr>
            <a:xfrm>
              <a:off x="10850040" y="3282120"/>
              <a:ext cx="120960" cy="19440"/>
            </a:xfrm>
            <a:custGeom>
              <a:avLst/>
              <a:gdLst/>
              <a:ahLst/>
              <a:rect l="l" t="t" r="r" b="b"/>
              <a:pathLst>
                <a:path w="1705" h="252">
                  <a:moveTo>
                    <a:pt x="126" y="1"/>
                  </a:moveTo>
                  <a:cubicBezTo>
                    <a:pt x="51" y="1"/>
                    <a:pt x="1" y="51"/>
                    <a:pt x="1" y="126"/>
                  </a:cubicBezTo>
                  <a:cubicBezTo>
                    <a:pt x="1" y="201"/>
                    <a:pt x="51" y="252"/>
                    <a:pt x="126" y="252"/>
                  </a:cubicBezTo>
                  <a:lnTo>
                    <a:pt x="1555" y="252"/>
                  </a:lnTo>
                  <a:cubicBezTo>
                    <a:pt x="1630" y="252"/>
                    <a:pt x="1705" y="201"/>
                    <a:pt x="1705" y="126"/>
                  </a:cubicBezTo>
                  <a:cubicBezTo>
                    <a:pt x="1705" y="51"/>
                    <a:pt x="1630" y="1"/>
                    <a:pt x="1555" y="1"/>
                  </a:cubicBezTo>
                  <a:close/>
                </a:path>
              </a:pathLst>
            </a:custGeom>
            <a:solidFill>
              <a:srgbClr val="fffef8">
                <a:alpha val="61000"/>
              </a:srgbClr>
            </a:solidFill>
            <a:ln w="0">
              <a:noFill/>
            </a:ln>
          </p:spPr>
          <p:style>
            <a:lnRef idx="0"/>
            <a:fillRef idx="0"/>
            <a:effectRef idx="0"/>
            <a:fontRef idx="minor"/>
          </p:style>
        </p:sp>
        <p:sp>
          <p:nvSpPr>
            <p:cNvPr id="533" name="Google Shape;482;p7"/>
            <p:cNvSpPr/>
            <p:nvPr/>
          </p:nvSpPr>
          <p:spPr>
            <a:xfrm>
              <a:off x="10908720" y="3328920"/>
              <a:ext cx="120960" cy="21240"/>
            </a:xfrm>
            <a:custGeom>
              <a:avLst/>
              <a:gdLst/>
              <a:ahLst/>
              <a:rect l="l" t="t" r="r" b="b"/>
              <a:pathLst>
                <a:path w="1706" h="277">
                  <a:moveTo>
                    <a:pt x="126" y="0"/>
                  </a:moveTo>
                  <a:cubicBezTo>
                    <a:pt x="51" y="0"/>
                    <a:pt x="1" y="51"/>
                    <a:pt x="1" y="126"/>
                  </a:cubicBezTo>
                  <a:cubicBezTo>
                    <a:pt x="1" y="201"/>
                    <a:pt x="51" y="276"/>
                    <a:pt x="126" y="276"/>
                  </a:cubicBezTo>
                  <a:lnTo>
                    <a:pt x="1555" y="276"/>
                  </a:lnTo>
                  <a:cubicBezTo>
                    <a:pt x="1630" y="276"/>
                    <a:pt x="1705" y="201"/>
                    <a:pt x="1705" y="126"/>
                  </a:cubicBezTo>
                  <a:cubicBezTo>
                    <a:pt x="1705" y="51"/>
                    <a:pt x="1630" y="0"/>
                    <a:pt x="1555" y="0"/>
                  </a:cubicBezTo>
                  <a:close/>
                </a:path>
              </a:pathLst>
            </a:custGeom>
            <a:solidFill>
              <a:srgbClr val="fffef8">
                <a:alpha val="61000"/>
              </a:srgbClr>
            </a:solidFill>
            <a:ln w="0">
              <a:noFill/>
            </a:ln>
          </p:spPr>
          <p:style>
            <a:lnRef idx="0"/>
            <a:fillRef idx="0"/>
            <a:effectRef idx="0"/>
            <a:fontRef idx="minor"/>
          </p:style>
        </p:sp>
        <p:sp>
          <p:nvSpPr>
            <p:cNvPr id="534" name="Google Shape;483;p7"/>
            <p:cNvSpPr/>
            <p:nvPr/>
          </p:nvSpPr>
          <p:spPr>
            <a:xfrm>
              <a:off x="11130120" y="3708720"/>
              <a:ext cx="120960" cy="19440"/>
            </a:xfrm>
            <a:custGeom>
              <a:avLst/>
              <a:gdLst/>
              <a:ahLst/>
              <a:rect l="l" t="t" r="r" b="b"/>
              <a:pathLst>
                <a:path w="1705" h="252">
                  <a:moveTo>
                    <a:pt x="126" y="1"/>
                  </a:moveTo>
                  <a:cubicBezTo>
                    <a:pt x="51" y="1"/>
                    <a:pt x="1" y="51"/>
                    <a:pt x="1" y="126"/>
                  </a:cubicBezTo>
                  <a:cubicBezTo>
                    <a:pt x="1" y="201"/>
                    <a:pt x="51" y="251"/>
                    <a:pt x="126" y="251"/>
                  </a:cubicBezTo>
                  <a:lnTo>
                    <a:pt x="1580" y="251"/>
                  </a:lnTo>
                  <a:cubicBezTo>
                    <a:pt x="1630" y="251"/>
                    <a:pt x="1705" y="201"/>
                    <a:pt x="1705" y="126"/>
                  </a:cubicBezTo>
                  <a:cubicBezTo>
                    <a:pt x="1705" y="51"/>
                    <a:pt x="1630" y="1"/>
                    <a:pt x="1580" y="1"/>
                  </a:cubicBezTo>
                  <a:close/>
                </a:path>
              </a:pathLst>
            </a:custGeom>
            <a:solidFill>
              <a:srgbClr val="fffef8">
                <a:alpha val="61000"/>
              </a:srgbClr>
            </a:solidFill>
            <a:ln w="0">
              <a:noFill/>
            </a:ln>
          </p:spPr>
          <p:style>
            <a:lnRef idx="0"/>
            <a:fillRef idx="0"/>
            <a:effectRef idx="0"/>
            <a:fontRef idx="minor"/>
          </p:style>
        </p:sp>
        <p:sp>
          <p:nvSpPr>
            <p:cNvPr id="535" name="Google Shape;484;p7"/>
            <p:cNvSpPr/>
            <p:nvPr/>
          </p:nvSpPr>
          <p:spPr>
            <a:xfrm>
              <a:off x="11189160" y="3755520"/>
              <a:ext cx="120960" cy="21240"/>
            </a:xfrm>
            <a:custGeom>
              <a:avLst/>
              <a:gdLst/>
              <a:ahLst/>
              <a:rect l="l" t="t" r="r" b="b"/>
              <a:pathLst>
                <a:path w="1705" h="276">
                  <a:moveTo>
                    <a:pt x="126" y="0"/>
                  </a:moveTo>
                  <a:cubicBezTo>
                    <a:pt x="51" y="0"/>
                    <a:pt x="1" y="50"/>
                    <a:pt x="1" y="125"/>
                  </a:cubicBezTo>
                  <a:cubicBezTo>
                    <a:pt x="1" y="201"/>
                    <a:pt x="51" y="276"/>
                    <a:pt x="126" y="276"/>
                  </a:cubicBezTo>
                  <a:lnTo>
                    <a:pt x="1580" y="276"/>
                  </a:lnTo>
                  <a:cubicBezTo>
                    <a:pt x="1630" y="276"/>
                    <a:pt x="1705" y="201"/>
                    <a:pt x="1705" y="125"/>
                  </a:cubicBezTo>
                  <a:cubicBezTo>
                    <a:pt x="1705" y="50"/>
                    <a:pt x="1630" y="0"/>
                    <a:pt x="1580" y="0"/>
                  </a:cubicBezTo>
                  <a:close/>
                </a:path>
              </a:pathLst>
            </a:custGeom>
            <a:solidFill>
              <a:srgbClr val="fffef8">
                <a:alpha val="61000"/>
              </a:srgbClr>
            </a:solidFill>
            <a:ln w="0">
              <a:noFill/>
            </a:ln>
          </p:spPr>
          <p:style>
            <a:lnRef idx="0"/>
            <a:fillRef idx="0"/>
            <a:effectRef idx="0"/>
            <a:fontRef idx="minor"/>
          </p:style>
        </p:sp>
        <p:sp>
          <p:nvSpPr>
            <p:cNvPr id="536" name="Google Shape;485;p7"/>
            <p:cNvSpPr/>
            <p:nvPr/>
          </p:nvSpPr>
          <p:spPr>
            <a:xfrm>
              <a:off x="10710720" y="3777120"/>
              <a:ext cx="1104480" cy="672120"/>
            </a:xfrm>
            <a:custGeom>
              <a:avLst/>
              <a:gdLst/>
              <a:ahLst/>
              <a:rect l="l" t="t" r="r" b="b"/>
              <a:pathLst>
                <a:path w="15515" h="8612">
                  <a:moveTo>
                    <a:pt x="15515" y="1"/>
                  </a:moveTo>
                  <a:cubicBezTo>
                    <a:pt x="10477" y="5214"/>
                    <a:pt x="1" y="5665"/>
                    <a:pt x="1" y="5665"/>
                  </a:cubicBezTo>
                  <a:cubicBezTo>
                    <a:pt x="1" y="5665"/>
                    <a:pt x="2658" y="8612"/>
                    <a:pt x="6664" y="8612"/>
                  </a:cubicBezTo>
                  <a:cubicBezTo>
                    <a:pt x="8429" y="8612"/>
                    <a:pt x="10456" y="8040"/>
                    <a:pt x="12632" y="6392"/>
                  </a:cubicBezTo>
                  <a:lnTo>
                    <a:pt x="15515" y="1"/>
                  </a:lnTo>
                  <a:close/>
                </a:path>
              </a:pathLst>
            </a:custGeom>
            <a:solidFill>
              <a:srgbClr val="3c425a">
                <a:alpha val="43000"/>
              </a:srgbClr>
            </a:solidFill>
            <a:ln w="0">
              <a:noFill/>
            </a:ln>
          </p:spPr>
          <p:style>
            <a:lnRef idx="0"/>
            <a:fillRef idx="0"/>
            <a:effectRef idx="0"/>
            <a:fontRef idx="minor"/>
          </p:style>
        </p:sp>
        <p:sp>
          <p:nvSpPr>
            <p:cNvPr id="537" name="Google Shape;486;p7"/>
            <p:cNvSpPr/>
            <p:nvPr/>
          </p:nvSpPr>
          <p:spPr>
            <a:xfrm>
              <a:off x="11388960" y="4113720"/>
              <a:ext cx="120960" cy="19440"/>
            </a:xfrm>
            <a:custGeom>
              <a:avLst/>
              <a:gdLst/>
              <a:ahLst/>
              <a:rect l="l" t="t" r="r" b="b"/>
              <a:pathLst>
                <a:path w="1705" h="252">
                  <a:moveTo>
                    <a:pt x="126" y="1"/>
                  </a:moveTo>
                  <a:cubicBezTo>
                    <a:pt x="51" y="1"/>
                    <a:pt x="1" y="51"/>
                    <a:pt x="1" y="126"/>
                  </a:cubicBezTo>
                  <a:cubicBezTo>
                    <a:pt x="1" y="201"/>
                    <a:pt x="51" y="251"/>
                    <a:pt x="126" y="251"/>
                  </a:cubicBezTo>
                  <a:lnTo>
                    <a:pt x="1580" y="251"/>
                  </a:lnTo>
                  <a:cubicBezTo>
                    <a:pt x="1655" y="251"/>
                    <a:pt x="1705" y="201"/>
                    <a:pt x="1705" y="126"/>
                  </a:cubicBezTo>
                  <a:cubicBezTo>
                    <a:pt x="1705" y="51"/>
                    <a:pt x="1655" y="1"/>
                    <a:pt x="1580" y="1"/>
                  </a:cubicBezTo>
                  <a:close/>
                </a:path>
              </a:pathLst>
            </a:custGeom>
            <a:solidFill>
              <a:srgbClr val="fffef8">
                <a:alpha val="61000"/>
              </a:srgbClr>
            </a:solidFill>
            <a:ln w="0">
              <a:noFill/>
            </a:ln>
          </p:spPr>
          <p:style>
            <a:lnRef idx="0"/>
            <a:fillRef idx="0"/>
            <a:effectRef idx="0"/>
            <a:fontRef idx="minor"/>
          </p:style>
        </p:sp>
        <p:sp>
          <p:nvSpPr>
            <p:cNvPr id="538" name="Google Shape;487;p7"/>
            <p:cNvSpPr/>
            <p:nvPr/>
          </p:nvSpPr>
          <p:spPr>
            <a:xfrm>
              <a:off x="11448000" y="4160520"/>
              <a:ext cx="120960" cy="19080"/>
            </a:xfrm>
            <a:custGeom>
              <a:avLst/>
              <a:gdLst/>
              <a:ahLst/>
              <a:rect l="l" t="t" r="r" b="b"/>
              <a:pathLst>
                <a:path w="1706" h="251">
                  <a:moveTo>
                    <a:pt x="126" y="0"/>
                  </a:moveTo>
                  <a:cubicBezTo>
                    <a:pt x="51" y="0"/>
                    <a:pt x="1" y="50"/>
                    <a:pt x="1" y="125"/>
                  </a:cubicBezTo>
                  <a:cubicBezTo>
                    <a:pt x="1" y="201"/>
                    <a:pt x="51" y="251"/>
                    <a:pt x="126" y="251"/>
                  </a:cubicBezTo>
                  <a:lnTo>
                    <a:pt x="1580" y="251"/>
                  </a:lnTo>
                  <a:cubicBezTo>
                    <a:pt x="1655" y="251"/>
                    <a:pt x="1705" y="201"/>
                    <a:pt x="1705" y="125"/>
                  </a:cubicBezTo>
                  <a:cubicBezTo>
                    <a:pt x="1705" y="50"/>
                    <a:pt x="1655" y="0"/>
                    <a:pt x="1580" y="0"/>
                  </a:cubicBezTo>
                  <a:close/>
                </a:path>
              </a:pathLst>
            </a:custGeom>
            <a:solidFill>
              <a:srgbClr val="fffef8">
                <a:alpha val="61000"/>
              </a:srgbClr>
            </a:solidFill>
            <a:ln w="0">
              <a:noFill/>
            </a:ln>
          </p:spPr>
          <p:style>
            <a:lnRef idx="0"/>
            <a:fillRef idx="0"/>
            <a:effectRef idx="0"/>
            <a:fontRef idx="minor"/>
          </p:style>
        </p:sp>
        <p:sp>
          <p:nvSpPr>
            <p:cNvPr id="539" name="Google Shape;488;p7"/>
            <p:cNvSpPr/>
            <p:nvPr/>
          </p:nvSpPr>
          <p:spPr>
            <a:xfrm>
              <a:off x="10971360" y="4276080"/>
              <a:ext cx="120960" cy="21240"/>
            </a:xfrm>
            <a:custGeom>
              <a:avLst/>
              <a:gdLst/>
              <a:ahLst/>
              <a:rect l="l" t="t" r="r" b="b"/>
              <a:pathLst>
                <a:path w="1705" h="277">
                  <a:moveTo>
                    <a:pt x="125" y="1"/>
                  </a:moveTo>
                  <a:cubicBezTo>
                    <a:pt x="50" y="1"/>
                    <a:pt x="0" y="76"/>
                    <a:pt x="0" y="151"/>
                  </a:cubicBezTo>
                  <a:cubicBezTo>
                    <a:pt x="0" y="226"/>
                    <a:pt x="50" y="277"/>
                    <a:pt x="125" y="277"/>
                  </a:cubicBezTo>
                  <a:lnTo>
                    <a:pt x="1579" y="277"/>
                  </a:lnTo>
                  <a:cubicBezTo>
                    <a:pt x="1654" y="277"/>
                    <a:pt x="1704" y="226"/>
                    <a:pt x="1704" y="151"/>
                  </a:cubicBezTo>
                  <a:cubicBezTo>
                    <a:pt x="1704" y="76"/>
                    <a:pt x="1654" y="1"/>
                    <a:pt x="1579" y="1"/>
                  </a:cubicBezTo>
                  <a:close/>
                </a:path>
              </a:pathLst>
            </a:custGeom>
            <a:solidFill>
              <a:srgbClr val="fffef8">
                <a:alpha val="61000"/>
              </a:srgbClr>
            </a:solidFill>
            <a:ln w="0">
              <a:noFill/>
            </a:ln>
          </p:spPr>
          <p:style>
            <a:lnRef idx="0"/>
            <a:fillRef idx="0"/>
            <a:effectRef idx="0"/>
            <a:fontRef idx="minor"/>
          </p:style>
        </p:sp>
        <p:sp>
          <p:nvSpPr>
            <p:cNvPr id="540" name="Google Shape;489;p7"/>
            <p:cNvSpPr/>
            <p:nvPr/>
          </p:nvSpPr>
          <p:spPr>
            <a:xfrm>
              <a:off x="11030400" y="4325040"/>
              <a:ext cx="120960" cy="19440"/>
            </a:xfrm>
            <a:custGeom>
              <a:avLst/>
              <a:gdLst/>
              <a:ahLst/>
              <a:rect l="l" t="t" r="r" b="b"/>
              <a:pathLst>
                <a:path w="1705" h="252">
                  <a:moveTo>
                    <a:pt x="125" y="0"/>
                  </a:moveTo>
                  <a:cubicBezTo>
                    <a:pt x="50" y="0"/>
                    <a:pt x="0" y="51"/>
                    <a:pt x="0" y="126"/>
                  </a:cubicBezTo>
                  <a:cubicBezTo>
                    <a:pt x="0" y="201"/>
                    <a:pt x="50" y="251"/>
                    <a:pt x="125" y="251"/>
                  </a:cubicBezTo>
                  <a:lnTo>
                    <a:pt x="1579" y="251"/>
                  </a:lnTo>
                  <a:cubicBezTo>
                    <a:pt x="1654" y="251"/>
                    <a:pt x="1704" y="201"/>
                    <a:pt x="1704" y="126"/>
                  </a:cubicBezTo>
                  <a:cubicBezTo>
                    <a:pt x="1704" y="51"/>
                    <a:pt x="1654" y="0"/>
                    <a:pt x="1579" y="0"/>
                  </a:cubicBezTo>
                  <a:close/>
                </a:path>
              </a:pathLst>
            </a:custGeom>
            <a:solidFill>
              <a:srgbClr val="fffef8">
                <a:alpha val="61000"/>
              </a:srgbClr>
            </a:solidFill>
            <a:ln w="0">
              <a:noFill/>
            </a:ln>
          </p:spPr>
          <p:style>
            <a:lnRef idx="0"/>
            <a:fillRef idx="0"/>
            <a:effectRef idx="0"/>
            <a:fontRef idx="minor"/>
          </p:style>
        </p:sp>
        <p:sp>
          <p:nvSpPr>
            <p:cNvPr id="541" name="Google Shape;490;p7"/>
            <p:cNvSpPr/>
            <p:nvPr/>
          </p:nvSpPr>
          <p:spPr>
            <a:xfrm>
              <a:off x="10626840" y="4113720"/>
              <a:ext cx="140760" cy="154440"/>
            </a:xfrm>
            <a:custGeom>
              <a:avLst/>
              <a:gdLst/>
              <a:ahLst/>
              <a:rect l="l" t="t" r="r" b="b"/>
              <a:pathLst>
                <a:path w="1981" h="1981">
                  <a:moveTo>
                    <a:pt x="1003" y="1"/>
                  </a:moveTo>
                  <a:cubicBezTo>
                    <a:pt x="452" y="1"/>
                    <a:pt x="1" y="452"/>
                    <a:pt x="1" y="1003"/>
                  </a:cubicBezTo>
                  <a:cubicBezTo>
                    <a:pt x="1" y="1529"/>
                    <a:pt x="452" y="1981"/>
                    <a:pt x="1003" y="1981"/>
                  </a:cubicBezTo>
                  <a:cubicBezTo>
                    <a:pt x="1530" y="1981"/>
                    <a:pt x="1981" y="1529"/>
                    <a:pt x="1981" y="1003"/>
                  </a:cubicBezTo>
                  <a:cubicBezTo>
                    <a:pt x="1981" y="452"/>
                    <a:pt x="1530" y="1"/>
                    <a:pt x="1003" y="1"/>
                  </a:cubicBezTo>
                  <a:close/>
                </a:path>
              </a:pathLst>
            </a:custGeom>
            <a:solidFill>
              <a:schemeClr val="dk2"/>
            </a:solidFill>
            <a:ln w="0">
              <a:noFill/>
            </a:ln>
          </p:spPr>
          <p:style>
            <a:lnRef idx="0"/>
            <a:fillRef idx="0"/>
            <a:effectRef idx="0"/>
            <a:fontRef idx="minor"/>
          </p:style>
        </p:sp>
        <p:sp>
          <p:nvSpPr>
            <p:cNvPr id="542" name="Google Shape;491;p7"/>
            <p:cNvSpPr/>
            <p:nvPr/>
          </p:nvSpPr>
          <p:spPr>
            <a:xfrm>
              <a:off x="10692720" y="4184640"/>
              <a:ext cx="10440" cy="151920"/>
            </a:xfrm>
            <a:custGeom>
              <a:avLst/>
              <a:gdLst/>
              <a:ahLst/>
              <a:rect l="l" t="t" r="r" b="b"/>
              <a:pathLst>
                <a:path w="151" h="1949">
                  <a:moveTo>
                    <a:pt x="75" y="0"/>
                  </a:moveTo>
                  <a:cubicBezTo>
                    <a:pt x="38" y="0"/>
                    <a:pt x="0" y="31"/>
                    <a:pt x="0" y="94"/>
                  </a:cubicBezTo>
                  <a:lnTo>
                    <a:pt x="0" y="1874"/>
                  </a:lnTo>
                  <a:cubicBezTo>
                    <a:pt x="0" y="1924"/>
                    <a:pt x="38" y="1949"/>
                    <a:pt x="75" y="1949"/>
                  </a:cubicBezTo>
                  <a:cubicBezTo>
                    <a:pt x="113" y="1949"/>
                    <a:pt x="151" y="1924"/>
                    <a:pt x="151" y="1874"/>
                  </a:cubicBezTo>
                  <a:lnTo>
                    <a:pt x="151" y="94"/>
                  </a:lnTo>
                  <a:cubicBezTo>
                    <a:pt x="151" y="31"/>
                    <a:pt x="113" y="0"/>
                    <a:pt x="75" y="0"/>
                  </a:cubicBezTo>
                  <a:close/>
                </a:path>
              </a:pathLst>
            </a:custGeom>
            <a:solidFill>
              <a:schemeClr val="accent5"/>
            </a:solidFill>
            <a:ln w="0">
              <a:noFill/>
            </a:ln>
          </p:spPr>
          <p:style>
            <a:lnRef idx="0"/>
            <a:fillRef idx="0"/>
            <a:effectRef idx="0"/>
            <a:fontRef idx="minor"/>
          </p:style>
        </p:sp>
        <p:sp>
          <p:nvSpPr>
            <p:cNvPr id="543" name="Google Shape;492;p7"/>
            <p:cNvSpPr/>
            <p:nvPr/>
          </p:nvSpPr>
          <p:spPr>
            <a:xfrm>
              <a:off x="10654920" y="4195800"/>
              <a:ext cx="50760" cy="59040"/>
            </a:xfrm>
            <a:custGeom>
              <a:avLst/>
              <a:gdLst/>
              <a:ahLst/>
              <a:rect l="l" t="t" r="r" b="b"/>
              <a:pathLst>
                <a:path w="716" h="763">
                  <a:moveTo>
                    <a:pt x="119" y="0"/>
                  </a:moveTo>
                  <a:cubicBezTo>
                    <a:pt x="64" y="0"/>
                    <a:pt x="0" y="90"/>
                    <a:pt x="59" y="149"/>
                  </a:cubicBezTo>
                  <a:cubicBezTo>
                    <a:pt x="209" y="349"/>
                    <a:pt x="385" y="525"/>
                    <a:pt x="535" y="725"/>
                  </a:cubicBezTo>
                  <a:cubicBezTo>
                    <a:pt x="555" y="752"/>
                    <a:pt x="579" y="762"/>
                    <a:pt x="601" y="762"/>
                  </a:cubicBezTo>
                  <a:cubicBezTo>
                    <a:pt x="663" y="762"/>
                    <a:pt x="716" y="680"/>
                    <a:pt x="661" y="625"/>
                  </a:cubicBezTo>
                  <a:cubicBezTo>
                    <a:pt x="510" y="424"/>
                    <a:pt x="335" y="224"/>
                    <a:pt x="159" y="23"/>
                  </a:cubicBezTo>
                  <a:cubicBezTo>
                    <a:pt x="148" y="7"/>
                    <a:pt x="134" y="0"/>
                    <a:pt x="119" y="0"/>
                  </a:cubicBezTo>
                  <a:close/>
                </a:path>
              </a:pathLst>
            </a:custGeom>
            <a:solidFill>
              <a:schemeClr val="accent5"/>
            </a:solidFill>
            <a:ln w="0">
              <a:noFill/>
            </a:ln>
          </p:spPr>
          <p:style>
            <a:lnRef idx="0"/>
            <a:fillRef idx="0"/>
            <a:effectRef idx="0"/>
            <a:fontRef idx="minor"/>
          </p:style>
        </p:sp>
        <p:sp>
          <p:nvSpPr>
            <p:cNvPr id="544" name="Google Shape;493;p7"/>
            <p:cNvSpPr/>
            <p:nvPr/>
          </p:nvSpPr>
          <p:spPr>
            <a:xfrm>
              <a:off x="10688400" y="4190040"/>
              <a:ext cx="50760" cy="41760"/>
            </a:xfrm>
            <a:custGeom>
              <a:avLst/>
              <a:gdLst/>
              <a:ahLst/>
              <a:rect l="l" t="t" r="r" b="b"/>
              <a:pathLst>
                <a:path w="717" h="539">
                  <a:moveTo>
                    <a:pt x="591" y="1"/>
                  </a:moveTo>
                  <a:cubicBezTo>
                    <a:pt x="572" y="1"/>
                    <a:pt x="554" y="8"/>
                    <a:pt x="537" y="24"/>
                  </a:cubicBezTo>
                  <a:cubicBezTo>
                    <a:pt x="387" y="149"/>
                    <a:pt x="237" y="275"/>
                    <a:pt x="61" y="400"/>
                  </a:cubicBezTo>
                  <a:cubicBezTo>
                    <a:pt x="0" y="461"/>
                    <a:pt x="71" y="539"/>
                    <a:pt x="141" y="539"/>
                  </a:cubicBezTo>
                  <a:cubicBezTo>
                    <a:pt x="157" y="539"/>
                    <a:pt x="172" y="535"/>
                    <a:pt x="187" y="525"/>
                  </a:cubicBezTo>
                  <a:lnTo>
                    <a:pt x="638" y="149"/>
                  </a:lnTo>
                  <a:cubicBezTo>
                    <a:pt x="716" y="91"/>
                    <a:pt x="656" y="1"/>
                    <a:pt x="591" y="1"/>
                  </a:cubicBezTo>
                  <a:close/>
                </a:path>
              </a:pathLst>
            </a:custGeom>
            <a:solidFill>
              <a:schemeClr val="accent5"/>
            </a:solidFill>
            <a:ln w="0">
              <a:noFill/>
            </a:ln>
          </p:spPr>
          <p:style>
            <a:lnRef idx="0"/>
            <a:fillRef idx="0"/>
            <a:effectRef idx="0"/>
            <a:fontRef idx="minor"/>
          </p:style>
        </p:sp>
        <p:sp>
          <p:nvSpPr>
            <p:cNvPr id="545" name="Google Shape;494;p7"/>
            <p:cNvSpPr/>
            <p:nvPr/>
          </p:nvSpPr>
          <p:spPr>
            <a:xfrm>
              <a:off x="10767960" y="4242600"/>
              <a:ext cx="140760" cy="154440"/>
            </a:xfrm>
            <a:custGeom>
              <a:avLst/>
              <a:gdLst/>
              <a:ahLst/>
              <a:rect l="l" t="t" r="r" b="b"/>
              <a:pathLst>
                <a:path w="1981" h="1981">
                  <a:moveTo>
                    <a:pt x="1003" y="1"/>
                  </a:moveTo>
                  <a:cubicBezTo>
                    <a:pt x="452" y="1"/>
                    <a:pt x="1" y="452"/>
                    <a:pt x="1" y="978"/>
                  </a:cubicBezTo>
                  <a:cubicBezTo>
                    <a:pt x="1" y="1530"/>
                    <a:pt x="452" y="1981"/>
                    <a:pt x="1003" y="1981"/>
                  </a:cubicBezTo>
                  <a:cubicBezTo>
                    <a:pt x="1530" y="1981"/>
                    <a:pt x="1981" y="1530"/>
                    <a:pt x="1981" y="978"/>
                  </a:cubicBezTo>
                  <a:cubicBezTo>
                    <a:pt x="1981" y="452"/>
                    <a:pt x="1530" y="1"/>
                    <a:pt x="1003" y="1"/>
                  </a:cubicBezTo>
                  <a:close/>
                </a:path>
              </a:pathLst>
            </a:custGeom>
            <a:solidFill>
              <a:schemeClr val="dk2"/>
            </a:solidFill>
            <a:ln w="0">
              <a:noFill/>
            </a:ln>
          </p:spPr>
          <p:style>
            <a:lnRef idx="0"/>
            <a:fillRef idx="0"/>
            <a:effectRef idx="0"/>
            <a:fontRef idx="minor"/>
          </p:style>
        </p:sp>
        <p:sp>
          <p:nvSpPr>
            <p:cNvPr id="546" name="Google Shape;495;p7"/>
            <p:cNvSpPr/>
            <p:nvPr/>
          </p:nvSpPr>
          <p:spPr>
            <a:xfrm>
              <a:off x="10832040" y="4313160"/>
              <a:ext cx="12240" cy="152280"/>
            </a:xfrm>
            <a:custGeom>
              <a:avLst/>
              <a:gdLst/>
              <a:ahLst/>
              <a:rect l="l" t="t" r="r" b="b"/>
              <a:pathLst>
                <a:path w="176" h="1955">
                  <a:moveTo>
                    <a:pt x="88" y="0"/>
                  </a:moveTo>
                  <a:cubicBezTo>
                    <a:pt x="44" y="0"/>
                    <a:pt x="0" y="25"/>
                    <a:pt x="0" y="75"/>
                  </a:cubicBezTo>
                  <a:lnTo>
                    <a:pt x="0" y="1880"/>
                  </a:lnTo>
                  <a:cubicBezTo>
                    <a:pt x="0" y="1930"/>
                    <a:pt x="44" y="1955"/>
                    <a:pt x="88" y="1955"/>
                  </a:cubicBezTo>
                  <a:cubicBezTo>
                    <a:pt x="132" y="1955"/>
                    <a:pt x="176" y="1930"/>
                    <a:pt x="176" y="1880"/>
                  </a:cubicBezTo>
                  <a:lnTo>
                    <a:pt x="176" y="75"/>
                  </a:lnTo>
                  <a:cubicBezTo>
                    <a:pt x="176" y="25"/>
                    <a:pt x="132" y="0"/>
                    <a:pt x="88" y="0"/>
                  </a:cubicBezTo>
                  <a:close/>
                </a:path>
              </a:pathLst>
            </a:custGeom>
            <a:solidFill>
              <a:schemeClr val="accent5"/>
            </a:solidFill>
            <a:ln w="0">
              <a:noFill/>
            </a:ln>
          </p:spPr>
          <p:style>
            <a:lnRef idx="0"/>
            <a:fillRef idx="0"/>
            <a:effectRef idx="0"/>
            <a:fontRef idx="minor"/>
          </p:style>
        </p:sp>
        <p:sp>
          <p:nvSpPr>
            <p:cNvPr id="547" name="Google Shape;496;p7"/>
            <p:cNvSpPr/>
            <p:nvPr/>
          </p:nvSpPr>
          <p:spPr>
            <a:xfrm>
              <a:off x="10796040" y="4324680"/>
              <a:ext cx="49320" cy="58680"/>
            </a:xfrm>
            <a:custGeom>
              <a:avLst/>
              <a:gdLst/>
              <a:ahLst/>
              <a:rect l="l" t="t" r="r" b="b"/>
              <a:pathLst>
                <a:path w="697" h="756">
                  <a:moveTo>
                    <a:pt x="110" y="1"/>
                  </a:moveTo>
                  <a:cubicBezTo>
                    <a:pt x="57" y="1"/>
                    <a:pt x="1" y="71"/>
                    <a:pt x="57" y="128"/>
                  </a:cubicBezTo>
                  <a:cubicBezTo>
                    <a:pt x="207" y="328"/>
                    <a:pt x="383" y="529"/>
                    <a:pt x="533" y="729"/>
                  </a:cubicBezTo>
                  <a:cubicBezTo>
                    <a:pt x="552" y="748"/>
                    <a:pt x="571" y="755"/>
                    <a:pt x="590" y="755"/>
                  </a:cubicBezTo>
                  <a:cubicBezTo>
                    <a:pt x="648" y="755"/>
                    <a:pt x="696" y="680"/>
                    <a:pt x="658" y="604"/>
                  </a:cubicBezTo>
                  <a:cubicBezTo>
                    <a:pt x="483" y="428"/>
                    <a:pt x="333" y="228"/>
                    <a:pt x="157" y="27"/>
                  </a:cubicBezTo>
                  <a:cubicBezTo>
                    <a:pt x="145" y="9"/>
                    <a:pt x="127" y="1"/>
                    <a:pt x="110" y="1"/>
                  </a:cubicBezTo>
                  <a:close/>
                </a:path>
              </a:pathLst>
            </a:custGeom>
            <a:solidFill>
              <a:schemeClr val="accent5"/>
            </a:solidFill>
            <a:ln w="0">
              <a:noFill/>
            </a:ln>
          </p:spPr>
          <p:style>
            <a:lnRef idx="0"/>
            <a:fillRef idx="0"/>
            <a:effectRef idx="0"/>
            <a:fontRef idx="minor"/>
          </p:style>
        </p:sp>
        <p:sp>
          <p:nvSpPr>
            <p:cNvPr id="548" name="Google Shape;497;p7"/>
            <p:cNvSpPr/>
            <p:nvPr/>
          </p:nvSpPr>
          <p:spPr>
            <a:xfrm>
              <a:off x="10829520" y="4319280"/>
              <a:ext cx="50400" cy="40680"/>
            </a:xfrm>
            <a:custGeom>
              <a:avLst/>
              <a:gdLst/>
              <a:ahLst/>
              <a:rect l="l" t="t" r="r" b="b"/>
              <a:pathLst>
                <a:path w="714" h="524">
                  <a:moveTo>
                    <a:pt x="590" y="1"/>
                  </a:moveTo>
                  <a:cubicBezTo>
                    <a:pt x="571" y="1"/>
                    <a:pt x="552" y="8"/>
                    <a:pt x="535" y="24"/>
                  </a:cubicBezTo>
                  <a:cubicBezTo>
                    <a:pt x="385" y="150"/>
                    <a:pt x="210" y="275"/>
                    <a:pt x="59" y="400"/>
                  </a:cubicBezTo>
                  <a:cubicBezTo>
                    <a:pt x="1" y="439"/>
                    <a:pt x="64" y="524"/>
                    <a:pt x="130" y="524"/>
                  </a:cubicBezTo>
                  <a:cubicBezTo>
                    <a:pt x="149" y="524"/>
                    <a:pt x="168" y="517"/>
                    <a:pt x="184" y="500"/>
                  </a:cubicBezTo>
                  <a:lnTo>
                    <a:pt x="636" y="125"/>
                  </a:lnTo>
                  <a:cubicBezTo>
                    <a:pt x="714" y="85"/>
                    <a:pt x="655" y="1"/>
                    <a:pt x="590" y="1"/>
                  </a:cubicBezTo>
                  <a:close/>
                </a:path>
              </a:pathLst>
            </a:custGeom>
            <a:solidFill>
              <a:schemeClr val="accent5"/>
            </a:solidFill>
            <a:ln w="0">
              <a:noFill/>
            </a:ln>
          </p:spPr>
          <p:style>
            <a:lnRef idx="0"/>
            <a:fillRef idx="0"/>
            <a:effectRef idx="0"/>
            <a:fontRef idx="minor"/>
          </p:style>
        </p:sp>
        <p:sp>
          <p:nvSpPr>
            <p:cNvPr id="549" name="Google Shape;498;p7"/>
            <p:cNvSpPr/>
            <p:nvPr/>
          </p:nvSpPr>
          <p:spPr>
            <a:xfrm>
              <a:off x="11319480" y="4268160"/>
              <a:ext cx="140760" cy="154440"/>
            </a:xfrm>
            <a:custGeom>
              <a:avLst/>
              <a:gdLst/>
              <a:ahLst/>
              <a:rect l="l" t="t" r="r" b="b"/>
              <a:pathLst>
                <a:path w="1981" h="1981">
                  <a:moveTo>
                    <a:pt x="1003" y="1"/>
                  </a:moveTo>
                  <a:cubicBezTo>
                    <a:pt x="451" y="1"/>
                    <a:pt x="0" y="452"/>
                    <a:pt x="0" y="1003"/>
                  </a:cubicBezTo>
                  <a:cubicBezTo>
                    <a:pt x="0" y="1529"/>
                    <a:pt x="451" y="1981"/>
                    <a:pt x="1003" y="1981"/>
                  </a:cubicBezTo>
                  <a:cubicBezTo>
                    <a:pt x="1554" y="1981"/>
                    <a:pt x="1980" y="1529"/>
                    <a:pt x="1980" y="1003"/>
                  </a:cubicBezTo>
                  <a:cubicBezTo>
                    <a:pt x="1980" y="452"/>
                    <a:pt x="1554" y="1"/>
                    <a:pt x="1003" y="1"/>
                  </a:cubicBezTo>
                  <a:close/>
                </a:path>
              </a:pathLst>
            </a:custGeom>
            <a:solidFill>
              <a:schemeClr val="dk2"/>
            </a:solidFill>
            <a:ln w="0">
              <a:noFill/>
            </a:ln>
          </p:spPr>
          <p:style>
            <a:lnRef idx="0"/>
            <a:fillRef idx="0"/>
            <a:effectRef idx="0"/>
            <a:fontRef idx="minor"/>
          </p:style>
        </p:sp>
        <p:sp>
          <p:nvSpPr>
            <p:cNvPr id="550" name="Google Shape;499;p7"/>
            <p:cNvSpPr/>
            <p:nvPr/>
          </p:nvSpPr>
          <p:spPr>
            <a:xfrm>
              <a:off x="11385360" y="4339080"/>
              <a:ext cx="10440" cy="151920"/>
            </a:xfrm>
            <a:custGeom>
              <a:avLst/>
              <a:gdLst/>
              <a:ahLst/>
              <a:rect l="l" t="t" r="r" b="b"/>
              <a:pathLst>
                <a:path w="151" h="1949">
                  <a:moveTo>
                    <a:pt x="76" y="0"/>
                  </a:moveTo>
                  <a:cubicBezTo>
                    <a:pt x="38" y="0"/>
                    <a:pt x="1" y="31"/>
                    <a:pt x="1" y="94"/>
                  </a:cubicBezTo>
                  <a:lnTo>
                    <a:pt x="1" y="1874"/>
                  </a:lnTo>
                  <a:cubicBezTo>
                    <a:pt x="1" y="1924"/>
                    <a:pt x="38" y="1949"/>
                    <a:pt x="76" y="1949"/>
                  </a:cubicBezTo>
                  <a:cubicBezTo>
                    <a:pt x="113" y="1949"/>
                    <a:pt x="151" y="1924"/>
                    <a:pt x="151" y="1874"/>
                  </a:cubicBezTo>
                  <a:lnTo>
                    <a:pt x="151" y="94"/>
                  </a:lnTo>
                  <a:cubicBezTo>
                    <a:pt x="151" y="31"/>
                    <a:pt x="113" y="0"/>
                    <a:pt x="76" y="0"/>
                  </a:cubicBezTo>
                  <a:close/>
                </a:path>
              </a:pathLst>
            </a:custGeom>
            <a:solidFill>
              <a:schemeClr val="accent5"/>
            </a:solidFill>
            <a:ln w="0">
              <a:noFill/>
            </a:ln>
          </p:spPr>
          <p:style>
            <a:lnRef idx="0"/>
            <a:fillRef idx="0"/>
            <a:effectRef idx="0"/>
            <a:fontRef idx="minor"/>
          </p:style>
        </p:sp>
        <p:sp>
          <p:nvSpPr>
            <p:cNvPr id="551" name="Google Shape;500;p7"/>
            <p:cNvSpPr/>
            <p:nvPr/>
          </p:nvSpPr>
          <p:spPr>
            <a:xfrm>
              <a:off x="11347200" y="4350600"/>
              <a:ext cx="50760" cy="59040"/>
            </a:xfrm>
            <a:custGeom>
              <a:avLst/>
              <a:gdLst/>
              <a:ahLst/>
              <a:rect l="l" t="t" r="r" b="b"/>
              <a:pathLst>
                <a:path w="717" h="763">
                  <a:moveTo>
                    <a:pt x="131" y="0"/>
                  </a:moveTo>
                  <a:cubicBezTo>
                    <a:pt x="65" y="0"/>
                    <a:pt x="1" y="90"/>
                    <a:pt x="59" y="149"/>
                  </a:cubicBezTo>
                  <a:cubicBezTo>
                    <a:pt x="235" y="349"/>
                    <a:pt x="385" y="525"/>
                    <a:pt x="561" y="725"/>
                  </a:cubicBezTo>
                  <a:cubicBezTo>
                    <a:pt x="574" y="752"/>
                    <a:pt x="593" y="762"/>
                    <a:pt x="611" y="762"/>
                  </a:cubicBezTo>
                  <a:cubicBezTo>
                    <a:pt x="663" y="762"/>
                    <a:pt x="716" y="680"/>
                    <a:pt x="661" y="625"/>
                  </a:cubicBezTo>
                  <a:cubicBezTo>
                    <a:pt x="511" y="424"/>
                    <a:pt x="335" y="224"/>
                    <a:pt x="185" y="23"/>
                  </a:cubicBezTo>
                  <a:cubicBezTo>
                    <a:pt x="168" y="7"/>
                    <a:pt x="150" y="0"/>
                    <a:pt x="131" y="0"/>
                  </a:cubicBezTo>
                  <a:close/>
                </a:path>
              </a:pathLst>
            </a:custGeom>
            <a:solidFill>
              <a:schemeClr val="accent5"/>
            </a:solidFill>
            <a:ln w="0">
              <a:noFill/>
            </a:ln>
          </p:spPr>
          <p:style>
            <a:lnRef idx="0"/>
            <a:fillRef idx="0"/>
            <a:effectRef idx="0"/>
            <a:fontRef idx="minor"/>
          </p:style>
        </p:sp>
        <p:sp>
          <p:nvSpPr>
            <p:cNvPr id="552" name="Google Shape;501;p7"/>
            <p:cNvSpPr/>
            <p:nvPr/>
          </p:nvSpPr>
          <p:spPr>
            <a:xfrm>
              <a:off x="11381400" y="4344480"/>
              <a:ext cx="50760" cy="41760"/>
            </a:xfrm>
            <a:custGeom>
              <a:avLst/>
              <a:gdLst/>
              <a:ahLst/>
              <a:rect l="l" t="t" r="r" b="b"/>
              <a:pathLst>
                <a:path w="717" h="539">
                  <a:moveTo>
                    <a:pt x="586" y="1"/>
                  </a:moveTo>
                  <a:cubicBezTo>
                    <a:pt x="568" y="1"/>
                    <a:pt x="549" y="8"/>
                    <a:pt x="533" y="24"/>
                  </a:cubicBezTo>
                  <a:lnTo>
                    <a:pt x="82" y="400"/>
                  </a:lnTo>
                  <a:cubicBezTo>
                    <a:pt x="0" y="461"/>
                    <a:pt x="68" y="539"/>
                    <a:pt x="136" y="539"/>
                  </a:cubicBezTo>
                  <a:cubicBezTo>
                    <a:pt x="152" y="539"/>
                    <a:pt x="168" y="535"/>
                    <a:pt x="182" y="525"/>
                  </a:cubicBezTo>
                  <a:lnTo>
                    <a:pt x="658" y="149"/>
                  </a:lnTo>
                  <a:cubicBezTo>
                    <a:pt x="717" y="91"/>
                    <a:pt x="653" y="1"/>
                    <a:pt x="586" y="1"/>
                  </a:cubicBezTo>
                  <a:close/>
                </a:path>
              </a:pathLst>
            </a:custGeom>
            <a:solidFill>
              <a:schemeClr val="accent5"/>
            </a:solidFill>
            <a:ln w="0">
              <a:noFill/>
            </a:ln>
          </p:spPr>
          <p:style>
            <a:lnRef idx="0"/>
            <a:fillRef idx="0"/>
            <a:effectRef idx="0"/>
            <a:fontRef idx="minor"/>
          </p:style>
        </p:sp>
        <p:sp>
          <p:nvSpPr>
            <p:cNvPr id="553" name="Google Shape;502;p7"/>
            <p:cNvSpPr/>
            <p:nvPr/>
          </p:nvSpPr>
          <p:spPr>
            <a:xfrm>
              <a:off x="11471040" y="4166280"/>
              <a:ext cx="138960" cy="154440"/>
            </a:xfrm>
            <a:custGeom>
              <a:avLst/>
              <a:gdLst/>
              <a:ahLst/>
              <a:rect l="l" t="t" r="r" b="b"/>
              <a:pathLst>
                <a:path w="1956" h="1981">
                  <a:moveTo>
                    <a:pt x="978" y="0"/>
                  </a:moveTo>
                  <a:cubicBezTo>
                    <a:pt x="427" y="0"/>
                    <a:pt x="1" y="426"/>
                    <a:pt x="1" y="978"/>
                  </a:cubicBezTo>
                  <a:cubicBezTo>
                    <a:pt x="1" y="1529"/>
                    <a:pt x="427" y="1980"/>
                    <a:pt x="978" y="1980"/>
                  </a:cubicBezTo>
                  <a:cubicBezTo>
                    <a:pt x="1529" y="1980"/>
                    <a:pt x="1955" y="1529"/>
                    <a:pt x="1955" y="978"/>
                  </a:cubicBezTo>
                  <a:cubicBezTo>
                    <a:pt x="1955" y="426"/>
                    <a:pt x="1529" y="0"/>
                    <a:pt x="978" y="0"/>
                  </a:cubicBezTo>
                  <a:close/>
                </a:path>
              </a:pathLst>
            </a:custGeom>
            <a:solidFill>
              <a:schemeClr val="dk2"/>
            </a:solidFill>
            <a:ln w="0">
              <a:noFill/>
            </a:ln>
          </p:spPr>
          <p:style>
            <a:lnRef idx="0"/>
            <a:fillRef idx="0"/>
            <a:effectRef idx="0"/>
            <a:fontRef idx="minor"/>
          </p:style>
        </p:sp>
        <p:sp>
          <p:nvSpPr>
            <p:cNvPr id="554" name="Google Shape;503;p7"/>
            <p:cNvSpPr/>
            <p:nvPr/>
          </p:nvSpPr>
          <p:spPr>
            <a:xfrm>
              <a:off x="11535120" y="4236840"/>
              <a:ext cx="10440" cy="152280"/>
            </a:xfrm>
            <a:custGeom>
              <a:avLst/>
              <a:gdLst/>
              <a:ahLst/>
              <a:rect l="l" t="t" r="r" b="b"/>
              <a:pathLst>
                <a:path w="152" h="1956">
                  <a:moveTo>
                    <a:pt x="76" y="1"/>
                  </a:moveTo>
                  <a:cubicBezTo>
                    <a:pt x="38" y="1"/>
                    <a:pt x="1" y="26"/>
                    <a:pt x="1" y="76"/>
                  </a:cubicBezTo>
                  <a:lnTo>
                    <a:pt x="1" y="1880"/>
                  </a:lnTo>
                  <a:cubicBezTo>
                    <a:pt x="1" y="1930"/>
                    <a:pt x="38" y="1955"/>
                    <a:pt x="76" y="1955"/>
                  </a:cubicBezTo>
                  <a:cubicBezTo>
                    <a:pt x="114" y="1955"/>
                    <a:pt x="151" y="1930"/>
                    <a:pt x="151" y="1880"/>
                  </a:cubicBezTo>
                  <a:lnTo>
                    <a:pt x="151" y="76"/>
                  </a:lnTo>
                  <a:cubicBezTo>
                    <a:pt x="151" y="26"/>
                    <a:pt x="114" y="1"/>
                    <a:pt x="76" y="1"/>
                  </a:cubicBezTo>
                  <a:close/>
                </a:path>
              </a:pathLst>
            </a:custGeom>
            <a:solidFill>
              <a:schemeClr val="accent5"/>
            </a:solidFill>
            <a:ln w="0">
              <a:noFill/>
            </a:ln>
          </p:spPr>
          <p:style>
            <a:lnRef idx="0"/>
            <a:fillRef idx="0"/>
            <a:effectRef idx="0"/>
            <a:fontRef idx="minor"/>
          </p:style>
        </p:sp>
        <p:sp>
          <p:nvSpPr>
            <p:cNvPr id="555" name="Google Shape;504;p7"/>
            <p:cNvSpPr/>
            <p:nvPr/>
          </p:nvSpPr>
          <p:spPr>
            <a:xfrm>
              <a:off x="11498760" y="4248360"/>
              <a:ext cx="49320" cy="58680"/>
            </a:xfrm>
            <a:custGeom>
              <a:avLst/>
              <a:gdLst/>
              <a:ahLst/>
              <a:rect l="l" t="t" r="r" b="b"/>
              <a:pathLst>
                <a:path w="696" h="756">
                  <a:moveTo>
                    <a:pt x="105" y="0"/>
                  </a:moveTo>
                  <a:cubicBezTo>
                    <a:pt x="47" y="0"/>
                    <a:pt x="0" y="71"/>
                    <a:pt x="38" y="127"/>
                  </a:cubicBezTo>
                  <a:cubicBezTo>
                    <a:pt x="213" y="328"/>
                    <a:pt x="363" y="528"/>
                    <a:pt x="539" y="729"/>
                  </a:cubicBezTo>
                  <a:cubicBezTo>
                    <a:pt x="551" y="747"/>
                    <a:pt x="568" y="755"/>
                    <a:pt x="585" y="755"/>
                  </a:cubicBezTo>
                  <a:cubicBezTo>
                    <a:pt x="638" y="755"/>
                    <a:pt x="696" y="679"/>
                    <a:pt x="639" y="603"/>
                  </a:cubicBezTo>
                  <a:cubicBezTo>
                    <a:pt x="489" y="428"/>
                    <a:pt x="313" y="228"/>
                    <a:pt x="163" y="27"/>
                  </a:cubicBezTo>
                  <a:cubicBezTo>
                    <a:pt x="144" y="8"/>
                    <a:pt x="124" y="0"/>
                    <a:pt x="105" y="0"/>
                  </a:cubicBezTo>
                  <a:close/>
                </a:path>
              </a:pathLst>
            </a:custGeom>
            <a:solidFill>
              <a:schemeClr val="accent5"/>
            </a:solidFill>
            <a:ln w="0">
              <a:noFill/>
            </a:ln>
          </p:spPr>
          <p:style>
            <a:lnRef idx="0"/>
            <a:fillRef idx="0"/>
            <a:effectRef idx="0"/>
            <a:fontRef idx="minor"/>
          </p:style>
        </p:sp>
        <p:sp>
          <p:nvSpPr>
            <p:cNvPr id="556" name="Google Shape;505;p7"/>
            <p:cNvSpPr/>
            <p:nvPr/>
          </p:nvSpPr>
          <p:spPr>
            <a:xfrm>
              <a:off x="11532960" y="4242960"/>
              <a:ext cx="48960" cy="40680"/>
            </a:xfrm>
            <a:custGeom>
              <a:avLst/>
              <a:gdLst/>
              <a:ahLst/>
              <a:rect l="l" t="t" r="r" b="b"/>
              <a:pathLst>
                <a:path w="694" h="524">
                  <a:moveTo>
                    <a:pt x="565" y="0"/>
                  </a:moveTo>
                  <a:cubicBezTo>
                    <a:pt x="546" y="0"/>
                    <a:pt x="527" y="7"/>
                    <a:pt x="510" y="24"/>
                  </a:cubicBezTo>
                  <a:cubicBezTo>
                    <a:pt x="360" y="149"/>
                    <a:pt x="209" y="274"/>
                    <a:pt x="59" y="400"/>
                  </a:cubicBezTo>
                  <a:cubicBezTo>
                    <a:pt x="0" y="439"/>
                    <a:pt x="48" y="523"/>
                    <a:pt x="108" y="523"/>
                  </a:cubicBezTo>
                  <a:cubicBezTo>
                    <a:pt x="125" y="523"/>
                    <a:pt x="143" y="517"/>
                    <a:pt x="159" y="500"/>
                  </a:cubicBezTo>
                  <a:lnTo>
                    <a:pt x="635" y="124"/>
                  </a:lnTo>
                  <a:cubicBezTo>
                    <a:pt x="694" y="85"/>
                    <a:pt x="631" y="0"/>
                    <a:pt x="565" y="0"/>
                  </a:cubicBezTo>
                  <a:close/>
                </a:path>
              </a:pathLst>
            </a:custGeom>
            <a:solidFill>
              <a:schemeClr val="accent5"/>
            </a:solidFill>
            <a:ln w="0">
              <a:noFill/>
            </a:ln>
          </p:spPr>
          <p:style>
            <a:lnRef idx="0"/>
            <a:fillRef idx="0"/>
            <a:effectRef idx="0"/>
            <a:fontRef idx="minor"/>
          </p:style>
        </p:sp>
        <p:sp>
          <p:nvSpPr>
            <p:cNvPr id="557" name="Google Shape;506;p7"/>
            <p:cNvSpPr/>
            <p:nvPr/>
          </p:nvSpPr>
          <p:spPr>
            <a:xfrm>
              <a:off x="11137320" y="4309200"/>
              <a:ext cx="140760" cy="154440"/>
            </a:xfrm>
            <a:custGeom>
              <a:avLst/>
              <a:gdLst/>
              <a:ahLst/>
              <a:rect l="l" t="t" r="r" b="b"/>
              <a:pathLst>
                <a:path w="1981" h="1981">
                  <a:moveTo>
                    <a:pt x="1003" y="1"/>
                  </a:moveTo>
                  <a:cubicBezTo>
                    <a:pt x="452" y="1"/>
                    <a:pt x="1" y="452"/>
                    <a:pt x="1" y="978"/>
                  </a:cubicBezTo>
                  <a:cubicBezTo>
                    <a:pt x="1" y="1530"/>
                    <a:pt x="452" y="1981"/>
                    <a:pt x="1003" y="1981"/>
                  </a:cubicBezTo>
                  <a:cubicBezTo>
                    <a:pt x="1530" y="1981"/>
                    <a:pt x="1981" y="1530"/>
                    <a:pt x="1981" y="978"/>
                  </a:cubicBezTo>
                  <a:cubicBezTo>
                    <a:pt x="1981" y="452"/>
                    <a:pt x="1530" y="1"/>
                    <a:pt x="1003" y="1"/>
                  </a:cubicBezTo>
                  <a:close/>
                </a:path>
              </a:pathLst>
            </a:custGeom>
            <a:solidFill>
              <a:schemeClr val="dk2"/>
            </a:solidFill>
            <a:ln w="0">
              <a:noFill/>
            </a:ln>
          </p:spPr>
          <p:style>
            <a:lnRef idx="0"/>
            <a:fillRef idx="0"/>
            <a:effectRef idx="0"/>
            <a:fontRef idx="minor"/>
          </p:style>
        </p:sp>
        <p:sp>
          <p:nvSpPr>
            <p:cNvPr id="558" name="Google Shape;507;p7"/>
            <p:cNvSpPr/>
            <p:nvPr/>
          </p:nvSpPr>
          <p:spPr>
            <a:xfrm>
              <a:off x="11201400" y="4379760"/>
              <a:ext cx="12240" cy="152280"/>
            </a:xfrm>
            <a:custGeom>
              <a:avLst/>
              <a:gdLst/>
              <a:ahLst/>
              <a:rect l="l" t="t" r="r" b="b"/>
              <a:pathLst>
                <a:path w="176" h="1956">
                  <a:moveTo>
                    <a:pt x="88" y="0"/>
                  </a:moveTo>
                  <a:cubicBezTo>
                    <a:pt x="44" y="0"/>
                    <a:pt x="0" y="25"/>
                    <a:pt x="0" y="75"/>
                  </a:cubicBezTo>
                  <a:lnTo>
                    <a:pt x="0" y="1880"/>
                  </a:lnTo>
                  <a:cubicBezTo>
                    <a:pt x="0" y="1930"/>
                    <a:pt x="44" y="1955"/>
                    <a:pt x="88" y="1955"/>
                  </a:cubicBezTo>
                  <a:cubicBezTo>
                    <a:pt x="132" y="1955"/>
                    <a:pt x="176" y="1930"/>
                    <a:pt x="176" y="1880"/>
                  </a:cubicBezTo>
                  <a:lnTo>
                    <a:pt x="176" y="75"/>
                  </a:lnTo>
                  <a:cubicBezTo>
                    <a:pt x="176" y="25"/>
                    <a:pt x="132" y="0"/>
                    <a:pt x="88" y="0"/>
                  </a:cubicBezTo>
                  <a:close/>
                </a:path>
              </a:pathLst>
            </a:custGeom>
            <a:solidFill>
              <a:schemeClr val="accent5"/>
            </a:solidFill>
            <a:ln w="0">
              <a:noFill/>
            </a:ln>
          </p:spPr>
          <p:style>
            <a:lnRef idx="0"/>
            <a:fillRef idx="0"/>
            <a:effectRef idx="0"/>
            <a:fontRef idx="minor"/>
          </p:style>
        </p:sp>
        <p:sp>
          <p:nvSpPr>
            <p:cNvPr id="559" name="Google Shape;508;p7"/>
            <p:cNvSpPr/>
            <p:nvPr/>
          </p:nvSpPr>
          <p:spPr>
            <a:xfrm>
              <a:off x="11165400" y="4391280"/>
              <a:ext cx="49320" cy="58680"/>
            </a:xfrm>
            <a:custGeom>
              <a:avLst/>
              <a:gdLst/>
              <a:ahLst/>
              <a:rect l="l" t="t" r="r" b="b"/>
              <a:pathLst>
                <a:path w="697" h="755">
                  <a:moveTo>
                    <a:pt x="111" y="0"/>
                  </a:moveTo>
                  <a:cubicBezTo>
                    <a:pt x="58" y="0"/>
                    <a:pt x="0" y="76"/>
                    <a:pt x="57" y="152"/>
                  </a:cubicBezTo>
                  <a:lnTo>
                    <a:pt x="533" y="728"/>
                  </a:lnTo>
                  <a:cubicBezTo>
                    <a:pt x="552" y="747"/>
                    <a:pt x="572" y="755"/>
                    <a:pt x="592" y="755"/>
                  </a:cubicBezTo>
                  <a:cubicBezTo>
                    <a:pt x="649" y="755"/>
                    <a:pt x="696" y="684"/>
                    <a:pt x="658" y="628"/>
                  </a:cubicBezTo>
                  <a:cubicBezTo>
                    <a:pt x="483" y="428"/>
                    <a:pt x="333" y="227"/>
                    <a:pt x="157" y="27"/>
                  </a:cubicBezTo>
                  <a:cubicBezTo>
                    <a:pt x="145" y="8"/>
                    <a:pt x="128" y="0"/>
                    <a:pt x="111" y="0"/>
                  </a:cubicBezTo>
                  <a:close/>
                </a:path>
              </a:pathLst>
            </a:custGeom>
            <a:solidFill>
              <a:schemeClr val="accent5"/>
            </a:solidFill>
            <a:ln w="0">
              <a:noFill/>
            </a:ln>
          </p:spPr>
          <p:style>
            <a:lnRef idx="0"/>
            <a:fillRef idx="0"/>
            <a:effectRef idx="0"/>
            <a:fontRef idx="minor"/>
          </p:style>
        </p:sp>
        <p:sp>
          <p:nvSpPr>
            <p:cNvPr id="560" name="Google Shape;509;p7"/>
            <p:cNvSpPr/>
            <p:nvPr/>
          </p:nvSpPr>
          <p:spPr>
            <a:xfrm>
              <a:off x="11199240" y="4385520"/>
              <a:ext cx="50400" cy="40680"/>
            </a:xfrm>
            <a:custGeom>
              <a:avLst/>
              <a:gdLst/>
              <a:ahLst/>
              <a:rect l="l" t="t" r="r" b="b"/>
              <a:pathLst>
                <a:path w="714" h="525">
                  <a:moveTo>
                    <a:pt x="590" y="1"/>
                  </a:moveTo>
                  <a:cubicBezTo>
                    <a:pt x="571" y="1"/>
                    <a:pt x="552" y="8"/>
                    <a:pt x="535" y="24"/>
                  </a:cubicBezTo>
                  <a:cubicBezTo>
                    <a:pt x="385" y="150"/>
                    <a:pt x="210" y="275"/>
                    <a:pt x="59" y="400"/>
                  </a:cubicBezTo>
                  <a:cubicBezTo>
                    <a:pt x="1" y="439"/>
                    <a:pt x="64" y="524"/>
                    <a:pt x="130" y="524"/>
                  </a:cubicBezTo>
                  <a:cubicBezTo>
                    <a:pt x="149" y="524"/>
                    <a:pt x="168" y="517"/>
                    <a:pt x="184" y="501"/>
                  </a:cubicBezTo>
                  <a:lnTo>
                    <a:pt x="636" y="125"/>
                  </a:lnTo>
                  <a:cubicBezTo>
                    <a:pt x="714" y="86"/>
                    <a:pt x="655" y="1"/>
                    <a:pt x="590" y="1"/>
                  </a:cubicBezTo>
                  <a:close/>
                </a:path>
              </a:pathLst>
            </a:custGeom>
            <a:solidFill>
              <a:schemeClr val="accent5"/>
            </a:solidFill>
            <a:ln w="0">
              <a:noFill/>
            </a:ln>
          </p:spPr>
          <p:style>
            <a:lnRef idx="0"/>
            <a:fillRef idx="0"/>
            <a:effectRef idx="0"/>
            <a:fontRef idx="minor"/>
          </p:style>
        </p:sp>
        <p:sp>
          <p:nvSpPr>
            <p:cNvPr id="561" name="Google Shape;510;p7"/>
            <p:cNvSpPr/>
            <p:nvPr/>
          </p:nvSpPr>
          <p:spPr>
            <a:xfrm>
              <a:off x="10949760" y="4299480"/>
              <a:ext cx="140760" cy="154440"/>
            </a:xfrm>
            <a:custGeom>
              <a:avLst/>
              <a:gdLst/>
              <a:ahLst/>
              <a:rect l="l" t="t" r="r" b="b"/>
              <a:pathLst>
                <a:path w="1981" h="1981">
                  <a:moveTo>
                    <a:pt x="1003" y="1"/>
                  </a:moveTo>
                  <a:cubicBezTo>
                    <a:pt x="451" y="1"/>
                    <a:pt x="0" y="427"/>
                    <a:pt x="0" y="978"/>
                  </a:cubicBezTo>
                  <a:cubicBezTo>
                    <a:pt x="0" y="1529"/>
                    <a:pt x="451" y="1981"/>
                    <a:pt x="1003" y="1981"/>
                  </a:cubicBezTo>
                  <a:cubicBezTo>
                    <a:pt x="1529" y="1981"/>
                    <a:pt x="1980" y="1529"/>
                    <a:pt x="1980" y="978"/>
                  </a:cubicBezTo>
                  <a:cubicBezTo>
                    <a:pt x="1980" y="427"/>
                    <a:pt x="1529" y="1"/>
                    <a:pt x="1003" y="1"/>
                  </a:cubicBezTo>
                  <a:close/>
                </a:path>
              </a:pathLst>
            </a:custGeom>
            <a:solidFill>
              <a:schemeClr val="dk2"/>
            </a:solidFill>
            <a:ln w="0">
              <a:noFill/>
            </a:ln>
          </p:spPr>
          <p:style>
            <a:lnRef idx="0"/>
            <a:fillRef idx="0"/>
            <a:effectRef idx="0"/>
            <a:fontRef idx="minor"/>
          </p:style>
        </p:sp>
        <p:sp>
          <p:nvSpPr>
            <p:cNvPr id="562" name="Google Shape;511;p7"/>
            <p:cNvSpPr/>
            <p:nvPr/>
          </p:nvSpPr>
          <p:spPr>
            <a:xfrm>
              <a:off x="11014200" y="4369680"/>
              <a:ext cx="12240" cy="152280"/>
            </a:xfrm>
            <a:custGeom>
              <a:avLst/>
              <a:gdLst/>
              <a:ahLst/>
              <a:rect l="l" t="t" r="r" b="b"/>
              <a:pathLst>
                <a:path w="176" h="1956">
                  <a:moveTo>
                    <a:pt x="88" y="1"/>
                  </a:moveTo>
                  <a:cubicBezTo>
                    <a:pt x="44" y="1"/>
                    <a:pt x="1" y="26"/>
                    <a:pt x="1" y="76"/>
                  </a:cubicBezTo>
                  <a:lnTo>
                    <a:pt x="1" y="1881"/>
                  </a:lnTo>
                  <a:cubicBezTo>
                    <a:pt x="1" y="1931"/>
                    <a:pt x="44" y="1956"/>
                    <a:pt x="88" y="1956"/>
                  </a:cubicBezTo>
                  <a:cubicBezTo>
                    <a:pt x="132" y="1956"/>
                    <a:pt x="176" y="1931"/>
                    <a:pt x="176" y="1881"/>
                  </a:cubicBezTo>
                  <a:lnTo>
                    <a:pt x="176" y="76"/>
                  </a:lnTo>
                  <a:cubicBezTo>
                    <a:pt x="176" y="26"/>
                    <a:pt x="132" y="1"/>
                    <a:pt x="88" y="1"/>
                  </a:cubicBezTo>
                  <a:close/>
                </a:path>
              </a:pathLst>
            </a:custGeom>
            <a:solidFill>
              <a:schemeClr val="accent5"/>
            </a:solidFill>
            <a:ln w="0">
              <a:noFill/>
            </a:ln>
          </p:spPr>
          <p:style>
            <a:lnRef idx="0"/>
            <a:fillRef idx="0"/>
            <a:effectRef idx="0"/>
            <a:fontRef idx="minor"/>
          </p:style>
        </p:sp>
        <p:sp>
          <p:nvSpPr>
            <p:cNvPr id="563" name="Google Shape;512;p7"/>
            <p:cNvSpPr/>
            <p:nvPr/>
          </p:nvSpPr>
          <p:spPr>
            <a:xfrm>
              <a:off x="10977840" y="4381560"/>
              <a:ext cx="50760" cy="58680"/>
            </a:xfrm>
            <a:custGeom>
              <a:avLst/>
              <a:gdLst/>
              <a:ahLst/>
              <a:rect l="l" t="t" r="r" b="b"/>
              <a:pathLst>
                <a:path w="716" h="756">
                  <a:moveTo>
                    <a:pt x="110" y="1"/>
                  </a:moveTo>
                  <a:cubicBezTo>
                    <a:pt x="57" y="1"/>
                    <a:pt x="1" y="71"/>
                    <a:pt x="57" y="128"/>
                  </a:cubicBezTo>
                  <a:cubicBezTo>
                    <a:pt x="208" y="328"/>
                    <a:pt x="383" y="529"/>
                    <a:pt x="534" y="729"/>
                  </a:cubicBezTo>
                  <a:cubicBezTo>
                    <a:pt x="552" y="747"/>
                    <a:pt x="573" y="755"/>
                    <a:pt x="594" y="755"/>
                  </a:cubicBezTo>
                  <a:cubicBezTo>
                    <a:pt x="658" y="755"/>
                    <a:pt x="716" y="680"/>
                    <a:pt x="659" y="604"/>
                  </a:cubicBezTo>
                  <a:cubicBezTo>
                    <a:pt x="483" y="428"/>
                    <a:pt x="333" y="228"/>
                    <a:pt x="158" y="27"/>
                  </a:cubicBezTo>
                  <a:cubicBezTo>
                    <a:pt x="145" y="8"/>
                    <a:pt x="128" y="1"/>
                    <a:pt x="110" y="1"/>
                  </a:cubicBezTo>
                  <a:close/>
                </a:path>
              </a:pathLst>
            </a:custGeom>
            <a:solidFill>
              <a:schemeClr val="accent5"/>
            </a:solidFill>
            <a:ln w="0">
              <a:noFill/>
            </a:ln>
          </p:spPr>
          <p:style>
            <a:lnRef idx="0"/>
            <a:fillRef idx="0"/>
            <a:effectRef idx="0"/>
            <a:fontRef idx="minor"/>
          </p:style>
        </p:sp>
        <p:sp>
          <p:nvSpPr>
            <p:cNvPr id="564" name="Google Shape;513;p7"/>
            <p:cNvSpPr/>
            <p:nvPr/>
          </p:nvSpPr>
          <p:spPr>
            <a:xfrm>
              <a:off x="11011680" y="4375800"/>
              <a:ext cx="50400" cy="40680"/>
            </a:xfrm>
            <a:custGeom>
              <a:avLst/>
              <a:gdLst/>
              <a:ahLst/>
              <a:rect l="l" t="t" r="r" b="b"/>
              <a:pathLst>
                <a:path w="714" h="524">
                  <a:moveTo>
                    <a:pt x="589" y="1"/>
                  </a:moveTo>
                  <a:cubicBezTo>
                    <a:pt x="570" y="1"/>
                    <a:pt x="551" y="7"/>
                    <a:pt x="535" y="24"/>
                  </a:cubicBezTo>
                  <a:lnTo>
                    <a:pt x="59" y="400"/>
                  </a:lnTo>
                  <a:cubicBezTo>
                    <a:pt x="0" y="439"/>
                    <a:pt x="63" y="524"/>
                    <a:pt x="129" y="524"/>
                  </a:cubicBezTo>
                  <a:cubicBezTo>
                    <a:pt x="148" y="524"/>
                    <a:pt x="167" y="517"/>
                    <a:pt x="184" y="500"/>
                  </a:cubicBezTo>
                  <a:cubicBezTo>
                    <a:pt x="334" y="375"/>
                    <a:pt x="485" y="250"/>
                    <a:pt x="635" y="124"/>
                  </a:cubicBezTo>
                  <a:cubicBezTo>
                    <a:pt x="713" y="85"/>
                    <a:pt x="654" y="1"/>
                    <a:pt x="589" y="1"/>
                  </a:cubicBezTo>
                  <a:close/>
                </a:path>
              </a:pathLst>
            </a:custGeom>
            <a:solidFill>
              <a:schemeClr val="accent5"/>
            </a:solidFill>
            <a:ln w="0">
              <a:noFill/>
            </a:ln>
          </p:spPr>
          <p:style>
            <a:lnRef idx="0"/>
            <a:fillRef idx="0"/>
            <a:effectRef idx="0"/>
            <a:fontRef idx="minor"/>
          </p:style>
        </p:sp>
        <p:sp>
          <p:nvSpPr>
            <p:cNvPr id="565" name="Google Shape;514;p7"/>
            <p:cNvSpPr/>
            <p:nvPr/>
          </p:nvSpPr>
          <p:spPr>
            <a:xfrm>
              <a:off x="10587600" y="4753440"/>
              <a:ext cx="6840" cy="95760"/>
            </a:xfrm>
            <a:custGeom>
              <a:avLst/>
              <a:gdLst/>
              <a:ahLst/>
              <a:rect l="l" t="t" r="r" b="b"/>
              <a:pathLst>
                <a:path w="101" h="1229">
                  <a:moveTo>
                    <a:pt x="1" y="0"/>
                  </a:moveTo>
                  <a:lnTo>
                    <a:pt x="1" y="1228"/>
                  </a:lnTo>
                  <a:lnTo>
                    <a:pt x="101" y="1228"/>
                  </a:lnTo>
                  <a:lnTo>
                    <a:pt x="101" y="0"/>
                  </a:lnTo>
                  <a:close/>
                </a:path>
              </a:pathLst>
            </a:custGeom>
            <a:solidFill>
              <a:schemeClr val="accent1"/>
            </a:solidFill>
            <a:ln w="0">
              <a:noFill/>
            </a:ln>
          </p:spPr>
          <p:style>
            <a:lnRef idx="0"/>
            <a:fillRef idx="0"/>
            <a:effectRef idx="0"/>
            <a:fontRef idx="minor"/>
          </p:style>
        </p:sp>
        <p:sp>
          <p:nvSpPr>
            <p:cNvPr id="566" name="Google Shape;515;p7"/>
            <p:cNvSpPr/>
            <p:nvPr/>
          </p:nvSpPr>
          <p:spPr>
            <a:xfrm>
              <a:off x="10728720" y="4753440"/>
              <a:ext cx="6840" cy="95760"/>
            </a:xfrm>
            <a:custGeom>
              <a:avLst/>
              <a:gdLst/>
              <a:ahLst/>
              <a:rect l="l" t="t" r="r" b="b"/>
              <a:pathLst>
                <a:path w="101" h="1229">
                  <a:moveTo>
                    <a:pt x="0" y="0"/>
                  </a:moveTo>
                  <a:lnTo>
                    <a:pt x="0" y="1228"/>
                  </a:lnTo>
                  <a:lnTo>
                    <a:pt x="101" y="1228"/>
                  </a:lnTo>
                  <a:lnTo>
                    <a:pt x="101" y="0"/>
                  </a:lnTo>
                  <a:close/>
                </a:path>
              </a:pathLst>
            </a:custGeom>
            <a:solidFill>
              <a:schemeClr val="accent1"/>
            </a:solidFill>
            <a:ln w="0">
              <a:noFill/>
            </a:ln>
          </p:spPr>
          <p:style>
            <a:lnRef idx="0"/>
            <a:fillRef idx="0"/>
            <a:effectRef idx="0"/>
            <a:fontRef idx="minor"/>
          </p:style>
        </p:sp>
        <p:sp>
          <p:nvSpPr>
            <p:cNvPr id="567" name="Google Shape;516;p7"/>
            <p:cNvSpPr/>
            <p:nvPr/>
          </p:nvSpPr>
          <p:spPr>
            <a:xfrm>
              <a:off x="10576800" y="4741560"/>
              <a:ext cx="169200" cy="21240"/>
            </a:xfrm>
            <a:custGeom>
              <a:avLst/>
              <a:gdLst/>
              <a:ahLst/>
              <a:rect l="l" t="t" r="r" b="b"/>
              <a:pathLst>
                <a:path w="2382" h="277">
                  <a:moveTo>
                    <a:pt x="0" y="1"/>
                  </a:moveTo>
                  <a:lnTo>
                    <a:pt x="0" y="276"/>
                  </a:lnTo>
                  <a:lnTo>
                    <a:pt x="2381" y="276"/>
                  </a:lnTo>
                  <a:lnTo>
                    <a:pt x="2381" y="1"/>
                  </a:lnTo>
                  <a:close/>
                </a:path>
              </a:pathLst>
            </a:custGeom>
            <a:solidFill>
              <a:schemeClr val="accent1"/>
            </a:solidFill>
            <a:ln w="0">
              <a:noFill/>
            </a:ln>
          </p:spPr>
          <p:style>
            <a:lnRef idx="0"/>
            <a:fillRef idx="0"/>
            <a:effectRef idx="0"/>
            <a:fontRef idx="minor"/>
          </p:style>
        </p:sp>
        <p:sp>
          <p:nvSpPr>
            <p:cNvPr id="568" name="Google Shape;517;p7"/>
            <p:cNvSpPr/>
            <p:nvPr/>
          </p:nvSpPr>
          <p:spPr>
            <a:xfrm>
              <a:off x="10591200" y="4751280"/>
              <a:ext cx="1440" cy="1800"/>
            </a:xfrm>
            <a:custGeom>
              <a:avLst/>
              <a:gdLst/>
              <a:ahLst/>
              <a:rect l="l" t="t" r="r" b="b"/>
              <a:pathLst>
                <a:path w="26" h="26">
                  <a:moveTo>
                    <a:pt x="26" y="0"/>
                  </a:moveTo>
                  <a:cubicBezTo>
                    <a:pt x="1" y="0"/>
                    <a:pt x="1" y="0"/>
                    <a:pt x="1" y="25"/>
                  </a:cubicBezTo>
                  <a:lnTo>
                    <a:pt x="26" y="25"/>
                  </a:lnTo>
                  <a:cubicBezTo>
                    <a:pt x="26" y="0"/>
                    <a:pt x="26" y="0"/>
                    <a:pt x="26" y="0"/>
                  </a:cubicBezTo>
                  <a:close/>
                </a:path>
              </a:pathLst>
            </a:custGeom>
            <a:solidFill>
              <a:schemeClr val="accent1"/>
            </a:solidFill>
            <a:ln w="0">
              <a:noFill/>
            </a:ln>
          </p:spPr>
          <p:style>
            <a:lnRef idx="0"/>
            <a:fillRef idx="0"/>
            <a:effectRef idx="0"/>
            <a:fontRef idx="minor"/>
          </p:style>
        </p:sp>
        <p:sp>
          <p:nvSpPr>
            <p:cNvPr id="569" name="Google Shape;518;p7"/>
            <p:cNvSpPr/>
            <p:nvPr/>
          </p:nvSpPr>
          <p:spPr>
            <a:xfrm>
              <a:off x="10731960" y="4751280"/>
              <a:ext cx="1440" cy="1800"/>
            </a:xfrm>
            <a:custGeom>
              <a:avLst/>
              <a:gdLst/>
              <a:ahLst/>
              <a:rect l="l" t="t" r="r" b="b"/>
              <a:pathLst>
                <a:path w="26" h="26">
                  <a:moveTo>
                    <a:pt x="1" y="0"/>
                  </a:moveTo>
                  <a:cubicBezTo>
                    <a:pt x="1" y="0"/>
                    <a:pt x="1" y="0"/>
                    <a:pt x="1" y="25"/>
                  </a:cubicBezTo>
                  <a:lnTo>
                    <a:pt x="26" y="25"/>
                  </a:lnTo>
                  <a:cubicBezTo>
                    <a:pt x="26" y="0"/>
                    <a:pt x="26" y="0"/>
                    <a:pt x="1" y="0"/>
                  </a:cubicBezTo>
                  <a:close/>
                </a:path>
              </a:pathLst>
            </a:custGeom>
            <a:solidFill>
              <a:schemeClr val="accent1"/>
            </a:solidFill>
            <a:ln w="0">
              <a:noFill/>
            </a:ln>
          </p:spPr>
          <p:style>
            <a:lnRef idx="0"/>
            <a:fillRef idx="0"/>
            <a:effectRef idx="0"/>
            <a:fontRef idx="minor"/>
          </p:style>
        </p:sp>
        <p:sp>
          <p:nvSpPr>
            <p:cNvPr id="570" name="Google Shape;519;p7"/>
            <p:cNvSpPr/>
            <p:nvPr/>
          </p:nvSpPr>
          <p:spPr>
            <a:xfrm>
              <a:off x="10576800" y="4764960"/>
              <a:ext cx="171000" cy="21240"/>
            </a:xfrm>
            <a:custGeom>
              <a:avLst/>
              <a:gdLst/>
              <a:ahLst/>
              <a:rect l="l" t="t" r="r" b="b"/>
              <a:pathLst>
                <a:path w="2407" h="277">
                  <a:moveTo>
                    <a:pt x="0" y="1"/>
                  </a:moveTo>
                  <a:lnTo>
                    <a:pt x="0" y="276"/>
                  </a:lnTo>
                  <a:lnTo>
                    <a:pt x="2406" y="276"/>
                  </a:lnTo>
                  <a:lnTo>
                    <a:pt x="2406" y="1"/>
                  </a:lnTo>
                  <a:close/>
                </a:path>
              </a:pathLst>
            </a:custGeom>
            <a:solidFill>
              <a:schemeClr val="accent1"/>
            </a:solidFill>
            <a:ln w="0">
              <a:noFill/>
            </a:ln>
          </p:spPr>
          <p:style>
            <a:lnRef idx="0"/>
            <a:fillRef idx="0"/>
            <a:effectRef idx="0"/>
            <a:fontRef idx="minor"/>
          </p:style>
        </p:sp>
        <p:sp>
          <p:nvSpPr>
            <p:cNvPr id="571" name="Google Shape;520;p7"/>
            <p:cNvSpPr/>
            <p:nvPr/>
          </p:nvSpPr>
          <p:spPr>
            <a:xfrm>
              <a:off x="10591200" y="4775040"/>
              <a:ext cx="1440" cy="3600"/>
            </a:xfrm>
            <a:custGeom>
              <a:avLst/>
              <a:gdLst/>
              <a:ahLst/>
              <a:rect l="l" t="t" r="r" b="b"/>
              <a:pathLst>
                <a:path w="26" h="51">
                  <a:moveTo>
                    <a:pt x="26" y="1"/>
                  </a:moveTo>
                  <a:cubicBezTo>
                    <a:pt x="1" y="1"/>
                    <a:pt x="1" y="1"/>
                    <a:pt x="1" y="26"/>
                  </a:cubicBezTo>
                  <a:cubicBezTo>
                    <a:pt x="1" y="26"/>
                    <a:pt x="1" y="51"/>
                    <a:pt x="26" y="51"/>
                  </a:cubicBezTo>
                  <a:cubicBezTo>
                    <a:pt x="26" y="51"/>
                    <a:pt x="26" y="26"/>
                    <a:pt x="26" y="26"/>
                  </a:cubicBezTo>
                  <a:cubicBezTo>
                    <a:pt x="26" y="1"/>
                    <a:pt x="26" y="1"/>
                    <a:pt x="26" y="1"/>
                  </a:cubicBezTo>
                  <a:close/>
                </a:path>
              </a:pathLst>
            </a:custGeom>
            <a:solidFill>
              <a:schemeClr val="accent1"/>
            </a:solidFill>
            <a:ln w="0">
              <a:noFill/>
            </a:ln>
          </p:spPr>
          <p:style>
            <a:lnRef idx="0"/>
            <a:fillRef idx="0"/>
            <a:effectRef idx="0"/>
            <a:fontRef idx="minor"/>
          </p:style>
        </p:sp>
        <p:sp>
          <p:nvSpPr>
            <p:cNvPr id="572" name="Google Shape;521;p7"/>
            <p:cNvSpPr/>
            <p:nvPr/>
          </p:nvSpPr>
          <p:spPr>
            <a:xfrm>
              <a:off x="10731960" y="4775040"/>
              <a:ext cx="1440" cy="3600"/>
            </a:xfrm>
            <a:custGeom>
              <a:avLst/>
              <a:gdLst/>
              <a:ahLst/>
              <a:rect l="l" t="t" r="r" b="b"/>
              <a:pathLst>
                <a:path w="26" h="51">
                  <a:moveTo>
                    <a:pt x="1" y="1"/>
                  </a:moveTo>
                  <a:cubicBezTo>
                    <a:pt x="1" y="1"/>
                    <a:pt x="1" y="1"/>
                    <a:pt x="1" y="26"/>
                  </a:cubicBezTo>
                  <a:cubicBezTo>
                    <a:pt x="1" y="26"/>
                    <a:pt x="1" y="51"/>
                    <a:pt x="1" y="51"/>
                  </a:cubicBezTo>
                  <a:cubicBezTo>
                    <a:pt x="26" y="51"/>
                    <a:pt x="26" y="26"/>
                    <a:pt x="26" y="26"/>
                  </a:cubicBezTo>
                  <a:cubicBezTo>
                    <a:pt x="26" y="1"/>
                    <a:pt x="26" y="1"/>
                    <a:pt x="1" y="1"/>
                  </a:cubicBezTo>
                  <a:close/>
                </a:path>
              </a:pathLst>
            </a:custGeom>
            <a:solidFill>
              <a:schemeClr val="accent1"/>
            </a:solidFill>
            <a:ln w="0">
              <a:noFill/>
            </a:ln>
          </p:spPr>
          <p:style>
            <a:lnRef idx="0"/>
            <a:fillRef idx="0"/>
            <a:effectRef idx="0"/>
            <a:fontRef idx="minor"/>
          </p:style>
        </p:sp>
        <p:sp>
          <p:nvSpPr>
            <p:cNvPr id="573" name="Google Shape;522;p7"/>
            <p:cNvSpPr/>
            <p:nvPr/>
          </p:nvSpPr>
          <p:spPr>
            <a:xfrm>
              <a:off x="10576800" y="4790520"/>
              <a:ext cx="171000" cy="19080"/>
            </a:xfrm>
            <a:custGeom>
              <a:avLst/>
              <a:gdLst/>
              <a:ahLst/>
              <a:rect l="l" t="t" r="r" b="b"/>
              <a:pathLst>
                <a:path w="2407" h="251">
                  <a:moveTo>
                    <a:pt x="0" y="0"/>
                  </a:moveTo>
                  <a:lnTo>
                    <a:pt x="0" y="251"/>
                  </a:lnTo>
                  <a:lnTo>
                    <a:pt x="2406" y="251"/>
                  </a:lnTo>
                  <a:lnTo>
                    <a:pt x="2406" y="0"/>
                  </a:lnTo>
                  <a:close/>
                </a:path>
              </a:pathLst>
            </a:custGeom>
            <a:solidFill>
              <a:schemeClr val="accent1"/>
            </a:solidFill>
            <a:ln w="0">
              <a:noFill/>
            </a:ln>
          </p:spPr>
          <p:style>
            <a:lnRef idx="0"/>
            <a:fillRef idx="0"/>
            <a:effectRef idx="0"/>
            <a:fontRef idx="minor"/>
          </p:style>
        </p:sp>
        <p:sp>
          <p:nvSpPr>
            <p:cNvPr id="574" name="Google Shape;523;p7"/>
            <p:cNvSpPr/>
            <p:nvPr/>
          </p:nvSpPr>
          <p:spPr>
            <a:xfrm>
              <a:off x="10591200" y="4798440"/>
              <a:ext cx="1440" cy="3600"/>
            </a:xfrm>
            <a:custGeom>
              <a:avLst/>
              <a:gdLst/>
              <a:ahLst/>
              <a:rect l="l" t="t" r="r" b="b"/>
              <a:pathLst>
                <a:path w="26" h="51">
                  <a:moveTo>
                    <a:pt x="26" y="1"/>
                  </a:moveTo>
                  <a:cubicBezTo>
                    <a:pt x="1" y="1"/>
                    <a:pt x="1" y="1"/>
                    <a:pt x="1" y="26"/>
                  </a:cubicBezTo>
                  <a:cubicBezTo>
                    <a:pt x="1" y="26"/>
                    <a:pt x="1" y="51"/>
                    <a:pt x="26" y="51"/>
                  </a:cubicBezTo>
                  <a:cubicBezTo>
                    <a:pt x="26" y="51"/>
                    <a:pt x="26" y="26"/>
                    <a:pt x="26" y="26"/>
                  </a:cubicBezTo>
                  <a:cubicBezTo>
                    <a:pt x="26" y="1"/>
                    <a:pt x="26" y="1"/>
                    <a:pt x="26" y="1"/>
                  </a:cubicBezTo>
                  <a:close/>
                </a:path>
              </a:pathLst>
            </a:custGeom>
            <a:solidFill>
              <a:schemeClr val="accent1"/>
            </a:solidFill>
            <a:ln w="0">
              <a:noFill/>
            </a:ln>
          </p:spPr>
          <p:style>
            <a:lnRef idx="0"/>
            <a:fillRef idx="0"/>
            <a:effectRef idx="0"/>
            <a:fontRef idx="minor"/>
          </p:style>
        </p:sp>
        <p:sp>
          <p:nvSpPr>
            <p:cNvPr id="575" name="Google Shape;524;p7"/>
            <p:cNvSpPr/>
            <p:nvPr/>
          </p:nvSpPr>
          <p:spPr>
            <a:xfrm>
              <a:off x="10731960" y="4798440"/>
              <a:ext cx="1440" cy="3600"/>
            </a:xfrm>
            <a:custGeom>
              <a:avLst/>
              <a:gdLst/>
              <a:ahLst/>
              <a:rect l="l" t="t" r="r" b="b"/>
              <a:pathLst>
                <a:path w="26" h="51">
                  <a:moveTo>
                    <a:pt x="1" y="1"/>
                  </a:moveTo>
                  <a:cubicBezTo>
                    <a:pt x="1" y="1"/>
                    <a:pt x="1" y="1"/>
                    <a:pt x="1" y="26"/>
                  </a:cubicBezTo>
                  <a:cubicBezTo>
                    <a:pt x="1" y="26"/>
                    <a:pt x="1" y="51"/>
                    <a:pt x="1" y="51"/>
                  </a:cubicBezTo>
                  <a:cubicBezTo>
                    <a:pt x="26" y="51"/>
                    <a:pt x="26" y="26"/>
                    <a:pt x="26" y="26"/>
                  </a:cubicBezTo>
                  <a:cubicBezTo>
                    <a:pt x="26" y="1"/>
                    <a:pt x="26" y="1"/>
                    <a:pt x="1" y="1"/>
                  </a:cubicBezTo>
                  <a:close/>
                </a:path>
              </a:pathLst>
            </a:custGeom>
            <a:solidFill>
              <a:schemeClr val="accent1"/>
            </a:solidFill>
            <a:ln w="0">
              <a:noFill/>
            </a:ln>
          </p:spPr>
          <p:style>
            <a:lnRef idx="0"/>
            <a:fillRef idx="0"/>
            <a:effectRef idx="0"/>
            <a:fontRef idx="minor"/>
          </p:style>
        </p:sp>
        <p:sp>
          <p:nvSpPr>
            <p:cNvPr id="576" name="Google Shape;525;p7"/>
            <p:cNvSpPr/>
            <p:nvPr/>
          </p:nvSpPr>
          <p:spPr>
            <a:xfrm>
              <a:off x="10567800" y="4824000"/>
              <a:ext cx="6840" cy="33120"/>
            </a:xfrm>
            <a:custGeom>
              <a:avLst/>
              <a:gdLst/>
              <a:ahLst/>
              <a:rect l="l" t="t" r="r" b="b"/>
              <a:pathLst>
                <a:path w="102" h="427">
                  <a:moveTo>
                    <a:pt x="1" y="0"/>
                  </a:moveTo>
                  <a:lnTo>
                    <a:pt x="1" y="426"/>
                  </a:lnTo>
                  <a:lnTo>
                    <a:pt x="101" y="426"/>
                  </a:lnTo>
                  <a:lnTo>
                    <a:pt x="101" y="0"/>
                  </a:lnTo>
                  <a:close/>
                </a:path>
              </a:pathLst>
            </a:custGeom>
            <a:solidFill>
              <a:schemeClr val="accent1"/>
            </a:solidFill>
            <a:ln w="0">
              <a:noFill/>
            </a:ln>
          </p:spPr>
          <p:style>
            <a:lnRef idx="0"/>
            <a:fillRef idx="0"/>
            <a:effectRef idx="0"/>
            <a:fontRef idx="minor"/>
          </p:style>
        </p:sp>
        <p:sp>
          <p:nvSpPr>
            <p:cNvPr id="577" name="Google Shape;526;p7"/>
            <p:cNvSpPr/>
            <p:nvPr/>
          </p:nvSpPr>
          <p:spPr>
            <a:xfrm>
              <a:off x="10748160" y="4824000"/>
              <a:ext cx="8640" cy="33120"/>
            </a:xfrm>
            <a:custGeom>
              <a:avLst/>
              <a:gdLst/>
              <a:ahLst/>
              <a:rect l="l" t="t" r="r" b="b"/>
              <a:pathLst>
                <a:path w="126" h="427">
                  <a:moveTo>
                    <a:pt x="0" y="0"/>
                  </a:moveTo>
                  <a:lnTo>
                    <a:pt x="0" y="426"/>
                  </a:lnTo>
                  <a:lnTo>
                    <a:pt x="125" y="426"/>
                  </a:lnTo>
                  <a:lnTo>
                    <a:pt x="125" y="0"/>
                  </a:lnTo>
                  <a:close/>
                </a:path>
              </a:pathLst>
            </a:custGeom>
            <a:solidFill>
              <a:schemeClr val="accent1"/>
            </a:solidFill>
            <a:ln w="0">
              <a:noFill/>
            </a:ln>
          </p:spPr>
          <p:style>
            <a:lnRef idx="0"/>
            <a:fillRef idx="0"/>
            <a:effectRef idx="0"/>
            <a:fontRef idx="minor"/>
          </p:style>
        </p:sp>
        <p:sp>
          <p:nvSpPr>
            <p:cNvPr id="578" name="Google Shape;527;p7"/>
            <p:cNvSpPr/>
            <p:nvPr/>
          </p:nvSpPr>
          <p:spPr>
            <a:xfrm>
              <a:off x="10564200" y="4813920"/>
              <a:ext cx="194400" cy="9360"/>
            </a:xfrm>
            <a:custGeom>
              <a:avLst/>
              <a:gdLst/>
              <a:ahLst/>
              <a:rect l="l" t="t" r="r" b="b"/>
              <a:pathLst>
                <a:path w="2733" h="126">
                  <a:moveTo>
                    <a:pt x="1" y="0"/>
                  </a:moveTo>
                  <a:lnTo>
                    <a:pt x="1" y="125"/>
                  </a:lnTo>
                  <a:lnTo>
                    <a:pt x="2733" y="125"/>
                  </a:lnTo>
                  <a:lnTo>
                    <a:pt x="2733" y="0"/>
                  </a:lnTo>
                  <a:close/>
                </a:path>
              </a:pathLst>
            </a:custGeom>
            <a:solidFill>
              <a:schemeClr val="accent1"/>
            </a:solidFill>
            <a:ln w="0">
              <a:noFill/>
            </a:ln>
          </p:spPr>
          <p:style>
            <a:lnRef idx="0"/>
            <a:fillRef idx="0"/>
            <a:effectRef idx="0"/>
            <a:fontRef idx="minor"/>
          </p:style>
        </p:sp>
        <p:sp>
          <p:nvSpPr>
            <p:cNvPr id="579" name="Google Shape;528;p7"/>
            <p:cNvSpPr/>
            <p:nvPr/>
          </p:nvSpPr>
          <p:spPr>
            <a:xfrm>
              <a:off x="11131920" y="4581360"/>
              <a:ext cx="6840" cy="95760"/>
            </a:xfrm>
            <a:custGeom>
              <a:avLst/>
              <a:gdLst/>
              <a:ahLst/>
              <a:rect l="l" t="t" r="r" b="b"/>
              <a:pathLst>
                <a:path w="101" h="1229">
                  <a:moveTo>
                    <a:pt x="1" y="1"/>
                  </a:moveTo>
                  <a:lnTo>
                    <a:pt x="1" y="1229"/>
                  </a:lnTo>
                  <a:lnTo>
                    <a:pt x="101" y="1229"/>
                  </a:lnTo>
                  <a:lnTo>
                    <a:pt x="101" y="1"/>
                  </a:lnTo>
                  <a:close/>
                </a:path>
              </a:pathLst>
            </a:custGeom>
            <a:solidFill>
              <a:schemeClr val="accent1"/>
            </a:solidFill>
            <a:ln w="0">
              <a:noFill/>
            </a:ln>
          </p:spPr>
          <p:style>
            <a:lnRef idx="0"/>
            <a:fillRef idx="0"/>
            <a:effectRef idx="0"/>
            <a:fontRef idx="minor"/>
          </p:style>
        </p:sp>
        <p:sp>
          <p:nvSpPr>
            <p:cNvPr id="580" name="Google Shape;529;p7"/>
            <p:cNvSpPr/>
            <p:nvPr/>
          </p:nvSpPr>
          <p:spPr>
            <a:xfrm>
              <a:off x="11273040" y="4581360"/>
              <a:ext cx="6840" cy="95760"/>
            </a:xfrm>
            <a:custGeom>
              <a:avLst/>
              <a:gdLst/>
              <a:ahLst/>
              <a:rect l="l" t="t" r="r" b="b"/>
              <a:pathLst>
                <a:path w="101" h="1229">
                  <a:moveTo>
                    <a:pt x="1" y="1"/>
                  </a:moveTo>
                  <a:lnTo>
                    <a:pt x="1" y="1229"/>
                  </a:lnTo>
                  <a:lnTo>
                    <a:pt x="101" y="1229"/>
                  </a:lnTo>
                  <a:lnTo>
                    <a:pt x="101" y="1"/>
                  </a:lnTo>
                  <a:close/>
                </a:path>
              </a:pathLst>
            </a:custGeom>
            <a:solidFill>
              <a:schemeClr val="accent1"/>
            </a:solidFill>
            <a:ln w="0">
              <a:noFill/>
            </a:ln>
          </p:spPr>
          <p:style>
            <a:lnRef idx="0"/>
            <a:fillRef idx="0"/>
            <a:effectRef idx="0"/>
            <a:fontRef idx="minor"/>
          </p:style>
        </p:sp>
        <p:sp>
          <p:nvSpPr>
            <p:cNvPr id="581" name="Google Shape;530;p7"/>
            <p:cNvSpPr/>
            <p:nvPr/>
          </p:nvSpPr>
          <p:spPr>
            <a:xfrm>
              <a:off x="11121120" y="4569480"/>
              <a:ext cx="171000" cy="21240"/>
            </a:xfrm>
            <a:custGeom>
              <a:avLst/>
              <a:gdLst/>
              <a:ahLst/>
              <a:rect l="l" t="t" r="r" b="b"/>
              <a:pathLst>
                <a:path w="2407" h="276">
                  <a:moveTo>
                    <a:pt x="0" y="0"/>
                  </a:moveTo>
                  <a:lnTo>
                    <a:pt x="0" y="276"/>
                  </a:lnTo>
                  <a:lnTo>
                    <a:pt x="2406" y="276"/>
                  </a:lnTo>
                  <a:lnTo>
                    <a:pt x="2406" y="0"/>
                  </a:lnTo>
                  <a:close/>
                </a:path>
              </a:pathLst>
            </a:custGeom>
            <a:solidFill>
              <a:schemeClr val="accent1"/>
            </a:solidFill>
            <a:ln w="0">
              <a:noFill/>
            </a:ln>
          </p:spPr>
          <p:style>
            <a:lnRef idx="0"/>
            <a:fillRef idx="0"/>
            <a:effectRef idx="0"/>
            <a:fontRef idx="minor"/>
          </p:style>
        </p:sp>
        <p:sp>
          <p:nvSpPr>
            <p:cNvPr id="582" name="Google Shape;531;p7"/>
            <p:cNvSpPr/>
            <p:nvPr/>
          </p:nvSpPr>
          <p:spPr>
            <a:xfrm>
              <a:off x="11135520" y="4579200"/>
              <a:ext cx="3240" cy="1800"/>
            </a:xfrm>
            <a:custGeom>
              <a:avLst/>
              <a:gdLst/>
              <a:ahLst/>
              <a:rect l="l" t="t" r="r" b="b"/>
              <a:pathLst>
                <a:path w="51" h="26">
                  <a:moveTo>
                    <a:pt x="1" y="1"/>
                  </a:moveTo>
                  <a:cubicBezTo>
                    <a:pt x="1" y="26"/>
                    <a:pt x="1" y="26"/>
                    <a:pt x="26" y="26"/>
                  </a:cubicBezTo>
                  <a:cubicBezTo>
                    <a:pt x="26" y="26"/>
                    <a:pt x="51" y="26"/>
                    <a:pt x="51" y="1"/>
                  </a:cubicBezTo>
                  <a:close/>
                </a:path>
              </a:pathLst>
            </a:custGeom>
            <a:solidFill>
              <a:schemeClr val="accent1"/>
            </a:solidFill>
            <a:ln w="0">
              <a:noFill/>
            </a:ln>
          </p:spPr>
          <p:style>
            <a:lnRef idx="0"/>
            <a:fillRef idx="0"/>
            <a:effectRef idx="0"/>
            <a:fontRef idx="minor"/>
          </p:style>
        </p:sp>
        <p:sp>
          <p:nvSpPr>
            <p:cNvPr id="583" name="Google Shape;532;p7"/>
            <p:cNvSpPr/>
            <p:nvPr/>
          </p:nvSpPr>
          <p:spPr>
            <a:xfrm>
              <a:off x="11276640" y="4579200"/>
              <a:ext cx="1440" cy="1800"/>
            </a:xfrm>
            <a:custGeom>
              <a:avLst/>
              <a:gdLst/>
              <a:ahLst/>
              <a:rect l="l" t="t" r="r" b="b"/>
              <a:pathLst>
                <a:path w="26" h="26">
                  <a:moveTo>
                    <a:pt x="1" y="1"/>
                  </a:moveTo>
                  <a:cubicBezTo>
                    <a:pt x="1" y="26"/>
                    <a:pt x="1" y="26"/>
                    <a:pt x="26" y="26"/>
                  </a:cubicBezTo>
                  <a:cubicBezTo>
                    <a:pt x="26" y="26"/>
                    <a:pt x="26" y="26"/>
                    <a:pt x="26" y="1"/>
                  </a:cubicBezTo>
                  <a:close/>
                </a:path>
              </a:pathLst>
            </a:custGeom>
            <a:solidFill>
              <a:schemeClr val="accent1"/>
            </a:solidFill>
            <a:ln w="0">
              <a:noFill/>
            </a:ln>
          </p:spPr>
          <p:style>
            <a:lnRef idx="0"/>
            <a:fillRef idx="0"/>
            <a:effectRef idx="0"/>
            <a:fontRef idx="minor"/>
          </p:style>
        </p:sp>
        <p:sp>
          <p:nvSpPr>
            <p:cNvPr id="584" name="Google Shape;533;p7"/>
            <p:cNvSpPr/>
            <p:nvPr/>
          </p:nvSpPr>
          <p:spPr>
            <a:xfrm>
              <a:off x="11121120" y="4592880"/>
              <a:ext cx="171000" cy="21240"/>
            </a:xfrm>
            <a:custGeom>
              <a:avLst/>
              <a:gdLst/>
              <a:ahLst/>
              <a:rect l="l" t="t" r="r" b="b"/>
              <a:pathLst>
                <a:path w="2407" h="277">
                  <a:moveTo>
                    <a:pt x="0" y="1"/>
                  </a:moveTo>
                  <a:lnTo>
                    <a:pt x="0" y="277"/>
                  </a:lnTo>
                  <a:lnTo>
                    <a:pt x="2406" y="277"/>
                  </a:lnTo>
                  <a:lnTo>
                    <a:pt x="2406" y="1"/>
                  </a:lnTo>
                  <a:close/>
                </a:path>
              </a:pathLst>
            </a:custGeom>
            <a:solidFill>
              <a:schemeClr val="accent1"/>
            </a:solidFill>
            <a:ln w="0">
              <a:noFill/>
            </a:ln>
          </p:spPr>
          <p:style>
            <a:lnRef idx="0"/>
            <a:fillRef idx="0"/>
            <a:effectRef idx="0"/>
            <a:fontRef idx="minor"/>
          </p:style>
        </p:sp>
        <p:sp>
          <p:nvSpPr>
            <p:cNvPr id="585" name="Google Shape;534;p7"/>
            <p:cNvSpPr/>
            <p:nvPr/>
          </p:nvSpPr>
          <p:spPr>
            <a:xfrm>
              <a:off x="11135520" y="4602600"/>
              <a:ext cx="3240" cy="3600"/>
            </a:xfrm>
            <a:custGeom>
              <a:avLst/>
              <a:gdLst/>
              <a:ahLst/>
              <a:rect l="l" t="t" r="r" b="b"/>
              <a:pathLst>
                <a:path w="51" h="51">
                  <a:moveTo>
                    <a:pt x="26" y="0"/>
                  </a:moveTo>
                  <a:cubicBezTo>
                    <a:pt x="1" y="0"/>
                    <a:pt x="1" y="0"/>
                    <a:pt x="1" y="25"/>
                  </a:cubicBezTo>
                  <a:cubicBezTo>
                    <a:pt x="1" y="25"/>
                    <a:pt x="1" y="50"/>
                    <a:pt x="26" y="50"/>
                  </a:cubicBezTo>
                  <a:cubicBezTo>
                    <a:pt x="26" y="50"/>
                    <a:pt x="51" y="25"/>
                    <a:pt x="51" y="25"/>
                  </a:cubicBezTo>
                  <a:cubicBezTo>
                    <a:pt x="51" y="0"/>
                    <a:pt x="26" y="0"/>
                    <a:pt x="26" y="0"/>
                  </a:cubicBezTo>
                  <a:close/>
                </a:path>
              </a:pathLst>
            </a:custGeom>
            <a:solidFill>
              <a:schemeClr val="accent1"/>
            </a:solidFill>
            <a:ln w="0">
              <a:noFill/>
            </a:ln>
          </p:spPr>
          <p:style>
            <a:lnRef idx="0"/>
            <a:fillRef idx="0"/>
            <a:effectRef idx="0"/>
            <a:fontRef idx="minor"/>
          </p:style>
        </p:sp>
        <p:sp>
          <p:nvSpPr>
            <p:cNvPr id="586" name="Google Shape;535;p7"/>
            <p:cNvSpPr/>
            <p:nvPr/>
          </p:nvSpPr>
          <p:spPr>
            <a:xfrm>
              <a:off x="11276640" y="4602600"/>
              <a:ext cx="1440" cy="3600"/>
            </a:xfrm>
            <a:custGeom>
              <a:avLst/>
              <a:gdLst/>
              <a:ahLst/>
              <a:rect l="l" t="t" r="r" b="b"/>
              <a:pathLst>
                <a:path w="26" h="51">
                  <a:moveTo>
                    <a:pt x="26" y="0"/>
                  </a:moveTo>
                  <a:cubicBezTo>
                    <a:pt x="1" y="0"/>
                    <a:pt x="1" y="0"/>
                    <a:pt x="1" y="25"/>
                  </a:cubicBezTo>
                  <a:cubicBezTo>
                    <a:pt x="1" y="25"/>
                    <a:pt x="1" y="50"/>
                    <a:pt x="26" y="50"/>
                  </a:cubicBezTo>
                  <a:cubicBezTo>
                    <a:pt x="26" y="50"/>
                    <a:pt x="26" y="25"/>
                    <a:pt x="26" y="25"/>
                  </a:cubicBezTo>
                  <a:cubicBezTo>
                    <a:pt x="26" y="0"/>
                    <a:pt x="26" y="0"/>
                    <a:pt x="26" y="0"/>
                  </a:cubicBezTo>
                  <a:close/>
                </a:path>
              </a:pathLst>
            </a:custGeom>
            <a:solidFill>
              <a:schemeClr val="accent1"/>
            </a:solidFill>
            <a:ln w="0">
              <a:noFill/>
            </a:ln>
          </p:spPr>
          <p:style>
            <a:lnRef idx="0"/>
            <a:fillRef idx="0"/>
            <a:effectRef idx="0"/>
            <a:fontRef idx="minor"/>
          </p:style>
        </p:sp>
        <p:sp>
          <p:nvSpPr>
            <p:cNvPr id="587" name="Google Shape;536;p7"/>
            <p:cNvSpPr/>
            <p:nvPr/>
          </p:nvSpPr>
          <p:spPr>
            <a:xfrm>
              <a:off x="11121120" y="4618440"/>
              <a:ext cx="171000" cy="19440"/>
            </a:xfrm>
            <a:custGeom>
              <a:avLst/>
              <a:gdLst/>
              <a:ahLst/>
              <a:rect l="l" t="t" r="r" b="b"/>
              <a:pathLst>
                <a:path w="2407" h="252">
                  <a:moveTo>
                    <a:pt x="0" y="1"/>
                  </a:moveTo>
                  <a:lnTo>
                    <a:pt x="0" y="251"/>
                  </a:lnTo>
                  <a:lnTo>
                    <a:pt x="2406" y="251"/>
                  </a:lnTo>
                  <a:lnTo>
                    <a:pt x="2406" y="1"/>
                  </a:lnTo>
                  <a:close/>
                </a:path>
              </a:pathLst>
            </a:custGeom>
            <a:solidFill>
              <a:schemeClr val="accent1"/>
            </a:solidFill>
            <a:ln w="0">
              <a:noFill/>
            </a:ln>
          </p:spPr>
          <p:style>
            <a:lnRef idx="0"/>
            <a:fillRef idx="0"/>
            <a:effectRef idx="0"/>
            <a:fontRef idx="minor"/>
          </p:style>
        </p:sp>
        <p:sp>
          <p:nvSpPr>
            <p:cNvPr id="588" name="Google Shape;537;p7"/>
            <p:cNvSpPr/>
            <p:nvPr/>
          </p:nvSpPr>
          <p:spPr>
            <a:xfrm>
              <a:off x="11135520" y="4626360"/>
              <a:ext cx="3240" cy="3600"/>
            </a:xfrm>
            <a:custGeom>
              <a:avLst/>
              <a:gdLst/>
              <a:ahLst/>
              <a:rect l="l" t="t" r="r" b="b"/>
              <a:pathLst>
                <a:path w="51" h="51">
                  <a:moveTo>
                    <a:pt x="26" y="0"/>
                  </a:moveTo>
                  <a:cubicBezTo>
                    <a:pt x="1" y="0"/>
                    <a:pt x="1" y="0"/>
                    <a:pt x="1" y="25"/>
                  </a:cubicBezTo>
                  <a:cubicBezTo>
                    <a:pt x="1" y="25"/>
                    <a:pt x="1" y="50"/>
                    <a:pt x="26" y="50"/>
                  </a:cubicBezTo>
                  <a:cubicBezTo>
                    <a:pt x="26" y="50"/>
                    <a:pt x="51" y="25"/>
                    <a:pt x="51" y="25"/>
                  </a:cubicBezTo>
                  <a:cubicBezTo>
                    <a:pt x="51" y="0"/>
                    <a:pt x="26" y="0"/>
                    <a:pt x="26" y="0"/>
                  </a:cubicBezTo>
                  <a:close/>
                </a:path>
              </a:pathLst>
            </a:custGeom>
            <a:solidFill>
              <a:schemeClr val="accent1"/>
            </a:solidFill>
            <a:ln w="0">
              <a:noFill/>
            </a:ln>
          </p:spPr>
          <p:style>
            <a:lnRef idx="0"/>
            <a:fillRef idx="0"/>
            <a:effectRef idx="0"/>
            <a:fontRef idx="minor"/>
          </p:style>
        </p:sp>
        <p:sp>
          <p:nvSpPr>
            <p:cNvPr id="589" name="Google Shape;538;p7"/>
            <p:cNvSpPr/>
            <p:nvPr/>
          </p:nvSpPr>
          <p:spPr>
            <a:xfrm>
              <a:off x="11276640" y="4626360"/>
              <a:ext cx="1440" cy="3600"/>
            </a:xfrm>
            <a:custGeom>
              <a:avLst/>
              <a:gdLst/>
              <a:ahLst/>
              <a:rect l="l" t="t" r="r" b="b"/>
              <a:pathLst>
                <a:path w="26" h="51">
                  <a:moveTo>
                    <a:pt x="26" y="0"/>
                  </a:moveTo>
                  <a:cubicBezTo>
                    <a:pt x="1" y="0"/>
                    <a:pt x="1" y="0"/>
                    <a:pt x="1" y="25"/>
                  </a:cubicBezTo>
                  <a:cubicBezTo>
                    <a:pt x="1" y="25"/>
                    <a:pt x="1" y="50"/>
                    <a:pt x="26" y="50"/>
                  </a:cubicBezTo>
                  <a:cubicBezTo>
                    <a:pt x="26" y="50"/>
                    <a:pt x="26" y="25"/>
                    <a:pt x="26" y="25"/>
                  </a:cubicBezTo>
                  <a:cubicBezTo>
                    <a:pt x="26" y="0"/>
                    <a:pt x="26" y="0"/>
                    <a:pt x="26" y="0"/>
                  </a:cubicBezTo>
                  <a:close/>
                </a:path>
              </a:pathLst>
            </a:custGeom>
            <a:solidFill>
              <a:schemeClr val="accent1"/>
            </a:solidFill>
            <a:ln w="0">
              <a:noFill/>
            </a:ln>
          </p:spPr>
          <p:style>
            <a:lnRef idx="0"/>
            <a:fillRef idx="0"/>
            <a:effectRef idx="0"/>
            <a:fontRef idx="minor"/>
          </p:style>
        </p:sp>
        <p:sp>
          <p:nvSpPr>
            <p:cNvPr id="590" name="Google Shape;539;p7"/>
            <p:cNvSpPr/>
            <p:nvPr/>
          </p:nvSpPr>
          <p:spPr>
            <a:xfrm>
              <a:off x="11112120" y="4651560"/>
              <a:ext cx="6840" cy="33120"/>
            </a:xfrm>
            <a:custGeom>
              <a:avLst/>
              <a:gdLst/>
              <a:ahLst/>
              <a:rect l="l" t="t" r="r" b="b"/>
              <a:pathLst>
                <a:path w="102" h="427">
                  <a:moveTo>
                    <a:pt x="1" y="1"/>
                  </a:moveTo>
                  <a:lnTo>
                    <a:pt x="1" y="427"/>
                  </a:lnTo>
                  <a:lnTo>
                    <a:pt x="101" y="427"/>
                  </a:lnTo>
                  <a:lnTo>
                    <a:pt x="101" y="1"/>
                  </a:lnTo>
                  <a:close/>
                </a:path>
              </a:pathLst>
            </a:custGeom>
            <a:solidFill>
              <a:schemeClr val="accent1"/>
            </a:solidFill>
            <a:ln w="0">
              <a:noFill/>
            </a:ln>
          </p:spPr>
          <p:style>
            <a:lnRef idx="0"/>
            <a:fillRef idx="0"/>
            <a:effectRef idx="0"/>
            <a:fontRef idx="minor"/>
          </p:style>
        </p:sp>
        <p:sp>
          <p:nvSpPr>
            <p:cNvPr id="591" name="Google Shape;540;p7"/>
            <p:cNvSpPr/>
            <p:nvPr/>
          </p:nvSpPr>
          <p:spPr>
            <a:xfrm>
              <a:off x="11292480" y="4651560"/>
              <a:ext cx="8640" cy="33120"/>
            </a:xfrm>
            <a:custGeom>
              <a:avLst/>
              <a:gdLst/>
              <a:ahLst/>
              <a:rect l="l" t="t" r="r" b="b"/>
              <a:pathLst>
                <a:path w="126" h="427">
                  <a:moveTo>
                    <a:pt x="0" y="1"/>
                  </a:moveTo>
                  <a:lnTo>
                    <a:pt x="0" y="427"/>
                  </a:lnTo>
                  <a:lnTo>
                    <a:pt x="126" y="427"/>
                  </a:lnTo>
                  <a:lnTo>
                    <a:pt x="126" y="1"/>
                  </a:lnTo>
                  <a:close/>
                </a:path>
              </a:pathLst>
            </a:custGeom>
            <a:solidFill>
              <a:schemeClr val="accent1"/>
            </a:solidFill>
            <a:ln w="0">
              <a:noFill/>
            </a:ln>
          </p:spPr>
          <p:style>
            <a:lnRef idx="0"/>
            <a:fillRef idx="0"/>
            <a:effectRef idx="0"/>
            <a:fontRef idx="minor"/>
          </p:style>
        </p:sp>
        <p:sp>
          <p:nvSpPr>
            <p:cNvPr id="592" name="Google Shape;541;p7"/>
            <p:cNvSpPr/>
            <p:nvPr/>
          </p:nvSpPr>
          <p:spPr>
            <a:xfrm>
              <a:off x="11108880" y="4641840"/>
              <a:ext cx="196200" cy="9360"/>
            </a:xfrm>
            <a:custGeom>
              <a:avLst/>
              <a:gdLst/>
              <a:ahLst/>
              <a:rect l="l" t="t" r="r" b="b"/>
              <a:pathLst>
                <a:path w="2758" h="126">
                  <a:moveTo>
                    <a:pt x="1" y="1"/>
                  </a:moveTo>
                  <a:lnTo>
                    <a:pt x="1" y="126"/>
                  </a:lnTo>
                  <a:lnTo>
                    <a:pt x="2758" y="126"/>
                  </a:lnTo>
                  <a:lnTo>
                    <a:pt x="2758" y="1"/>
                  </a:lnTo>
                  <a:close/>
                </a:path>
              </a:pathLst>
            </a:custGeom>
            <a:solidFill>
              <a:schemeClr val="accent1"/>
            </a:solidFill>
            <a:ln w="0">
              <a:noFill/>
            </a:ln>
          </p:spPr>
          <p:style>
            <a:lnRef idx="0"/>
            <a:fillRef idx="0"/>
            <a:effectRef idx="0"/>
            <a:fontRef idx="minor"/>
          </p:style>
        </p:sp>
        <p:sp>
          <p:nvSpPr>
            <p:cNvPr id="593" name="Google Shape;542;p7"/>
            <p:cNvSpPr/>
            <p:nvPr/>
          </p:nvSpPr>
          <p:spPr>
            <a:xfrm>
              <a:off x="10401840" y="4350240"/>
              <a:ext cx="8640" cy="93600"/>
            </a:xfrm>
            <a:custGeom>
              <a:avLst/>
              <a:gdLst/>
              <a:ahLst/>
              <a:rect l="l" t="t" r="r" b="b"/>
              <a:pathLst>
                <a:path w="127" h="1204">
                  <a:moveTo>
                    <a:pt x="1" y="0"/>
                  </a:moveTo>
                  <a:lnTo>
                    <a:pt x="1" y="1203"/>
                  </a:lnTo>
                  <a:lnTo>
                    <a:pt x="126" y="1203"/>
                  </a:lnTo>
                  <a:lnTo>
                    <a:pt x="126" y="0"/>
                  </a:lnTo>
                  <a:close/>
                </a:path>
              </a:pathLst>
            </a:custGeom>
            <a:solidFill>
              <a:schemeClr val="accent1"/>
            </a:solidFill>
            <a:ln w="0">
              <a:noFill/>
            </a:ln>
          </p:spPr>
          <p:style>
            <a:lnRef idx="0"/>
            <a:fillRef idx="0"/>
            <a:effectRef idx="0"/>
            <a:fontRef idx="minor"/>
          </p:style>
        </p:sp>
        <p:sp>
          <p:nvSpPr>
            <p:cNvPr id="594" name="Google Shape;543;p7"/>
            <p:cNvSpPr/>
            <p:nvPr/>
          </p:nvSpPr>
          <p:spPr>
            <a:xfrm>
              <a:off x="10542960" y="4350240"/>
              <a:ext cx="6840" cy="93600"/>
            </a:xfrm>
            <a:custGeom>
              <a:avLst/>
              <a:gdLst/>
              <a:ahLst/>
              <a:rect l="l" t="t" r="r" b="b"/>
              <a:pathLst>
                <a:path w="102" h="1204">
                  <a:moveTo>
                    <a:pt x="1" y="0"/>
                  </a:moveTo>
                  <a:lnTo>
                    <a:pt x="1" y="1203"/>
                  </a:lnTo>
                  <a:lnTo>
                    <a:pt x="101" y="1203"/>
                  </a:lnTo>
                  <a:lnTo>
                    <a:pt x="101" y="0"/>
                  </a:lnTo>
                  <a:close/>
                </a:path>
              </a:pathLst>
            </a:custGeom>
            <a:solidFill>
              <a:schemeClr val="accent1"/>
            </a:solidFill>
            <a:ln w="0">
              <a:noFill/>
            </a:ln>
          </p:spPr>
          <p:style>
            <a:lnRef idx="0"/>
            <a:fillRef idx="0"/>
            <a:effectRef idx="0"/>
            <a:fontRef idx="minor"/>
          </p:style>
        </p:sp>
        <p:sp>
          <p:nvSpPr>
            <p:cNvPr id="595" name="Google Shape;544;p7"/>
            <p:cNvSpPr/>
            <p:nvPr/>
          </p:nvSpPr>
          <p:spPr>
            <a:xfrm>
              <a:off x="10391040" y="4338720"/>
              <a:ext cx="171000" cy="21240"/>
            </a:xfrm>
            <a:custGeom>
              <a:avLst/>
              <a:gdLst/>
              <a:ahLst/>
              <a:rect l="l" t="t" r="r" b="b"/>
              <a:pathLst>
                <a:path w="2407" h="277">
                  <a:moveTo>
                    <a:pt x="1" y="1"/>
                  </a:moveTo>
                  <a:lnTo>
                    <a:pt x="1" y="277"/>
                  </a:lnTo>
                  <a:lnTo>
                    <a:pt x="2407" y="277"/>
                  </a:lnTo>
                  <a:lnTo>
                    <a:pt x="2407" y="1"/>
                  </a:lnTo>
                  <a:close/>
                </a:path>
              </a:pathLst>
            </a:custGeom>
            <a:solidFill>
              <a:schemeClr val="accent1"/>
            </a:solidFill>
            <a:ln w="0">
              <a:noFill/>
            </a:ln>
          </p:spPr>
          <p:style>
            <a:lnRef idx="0"/>
            <a:fillRef idx="0"/>
            <a:effectRef idx="0"/>
            <a:fontRef idx="minor"/>
          </p:style>
        </p:sp>
        <p:sp>
          <p:nvSpPr>
            <p:cNvPr id="596" name="Google Shape;545;p7"/>
            <p:cNvSpPr/>
            <p:nvPr/>
          </p:nvSpPr>
          <p:spPr>
            <a:xfrm>
              <a:off x="10405440" y="4346280"/>
              <a:ext cx="3240" cy="3600"/>
            </a:xfrm>
            <a:custGeom>
              <a:avLst/>
              <a:gdLst/>
              <a:ahLst/>
              <a:rect l="l" t="t" r="r" b="b"/>
              <a:pathLst>
                <a:path w="51" h="51">
                  <a:moveTo>
                    <a:pt x="25" y="0"/>
                  </a:moveTo>
                  <a:cubicBezTo>
                    <a:pt x="0" y="0"/>
                    <a:pt x="0" y="25"/>
                    <a:pt x="0" y="25"/>
                  </a:cubicBezTo>
                  <a:cubicBezTo>
                    <a:pt x="0" y="50"/>
                    <a:pt x="0" y="50"/>
                    <a:pt x="25" y="50"/>
                  </a:cubicBezTo>
                  <a:cubicBezTo>
                    <a:pt x="25" y="50"/>
                    <a:pt x="50" y="50"/>
                    <a:pt x="50" y="25"/>
                  </a:cubicBezTo>
                  <a:cubicBezTo>
                    <a:pt x="50" y="25"/>
                    <a:pt x="25" y="0"/>
                    <a:pt x="25" y="0"/>
                  </a:cubicBezTo>
                  <a:close/>
                </a:path>
              </a:pathLst>
            </a:custGeom>
            <a:solidFill>
              <a:schemeClr val="accent1"/>
            </a:solidFill>
            <a:ln w="0">
              <a:noFill/>
            </a:ln>
          </p:spPr>
          <p:style>
            <a:lnRef idx="0"/>
            <a:fillRef idx="0"/>
            <a:effectRef idx="0"/>
            <a:fontRef idx="minor"/>
          </p:style>
        </p:sp>
        <p:sp>
          <p:nvSpPr>
            <p:cNvPr id="597" name="Google Shape;546;p7"/>
            <p:cNvSpPr/>
            <p:nvPr/>
          </p:nvSpPr>
          <p:spPr>
            <a:xfrm>
              <a:off x="10546560" y="4346280"/>
              <a:ext cx="1440" cy="3600"/>
            </a:xfrm>
            <a:custGeom>
              <a:avLst/>
              <a:gdLst/>
              <a:ahLst/>
              <a:rect l="l" t="t" r="r" b="b"/>
              <a:pathLst>
                <a:path w="26" h="51">
                  <a:moveTo>
                    <a:pt x="25" y="0"/>
                  </a:moveTo>
                  <a:cubicBezTo>
                    <a:pt x="0" y="0"/>
                    <a:pt x="0" y="25"/>
                    <a:pt x="0" y="25"/>
                  </a:cubicBezTo>
                  <a:cubicBezTo>
                    <a:pt x="0" y="50"/>
                    <a:pt x="0" y="50"/>
                    <a:pt x="25" y="50"/>
                  </a:cubicBezTo>
                  <a:cubicBezTo>
                    <a:pt x="25" y="50"/>
                    <a:pt x="25" y="50"/>
                    <a:pt x="25" y="25"/>
                  </a:cubicBezTo>
                  <a:cubicBezTo>
                    <a:pt x="25" y="25"/>
                    <a:pt x="25" y="0"/>
                    <a:pt x="25" y="0"/>
                  </a:cubicBezTo>
                  <a:close/>
                </a:path>
              </a:pathLst>
            </a:custGeom>
            <a:solidFill>
              <a:schemeClr val="accent1"/>
            </a:solidFill>
            <a:ln w="0">
              <a:noFill/>
            </a:ln>
          </p:spPr>
          <p:style>
            <a:lnRef idx="0"/>
            <a:fillRef idx="0"/>
            <a:effectRef idx="0"/>
            <a:fontRef idx="minor"/>
          </p:style>
        </p:sp>
        <p:sp>
          <p:nvSpPr>
            <p:cNvPr id="598" name="Google Shape;547;p7"/>
            <p:cNvSpPr/>
            <p:nvPr/>
          </p:nvSpPr>
          <p:spPr>
            <a:xfrm>
              <a:off x="10391040" y="4362120"/>
              <a:ext cx="171000" cy="21240"/>
            </a:xfrm>
            <a:custGeom>
              <a:avLst/>
              <a:gdLst/>
              <a:ahLst/>
              <a:rect l="l" t="t" r="r" b="b"/>
              <a:pathLst>
                <a:path w="2407" h="277">
                  <a:moveTo>
                    <a:pt x="1" y="1"/>
                  </a:moveTo>
                  <a:lnTo>
                    <a:pt x="1" y="276"/>
                  </a:lnTo>
                  <a:lnTo>
                    <a:pt x="2407" y="276"/>
                  </a:lnTo>
                  <a:lnTo>
                    <a:pt x="2407" y="1"/>
                  </a:lnTo>
                  <a:close/>
                </a:path>
              </a:pathLst>
            </a:custGeom>
            <a:solidFill>
              <a:schemeClr val="accent1"/>
            </a:solidFill>
            <a:ln w="0">
              <a:noFill/>
            </a:ln>
          </p:spPr>
          <p:style>
            <a:lnRef idx="0"/>
            <a:fillRef idx="0"/>
            <a:effectRef idx="0"/>
            <a:fontRef idx="minor"/>
          </p:style>
        </p:sp>
        <p:sp>
          <p:nvSpPr>
            <p:cNvPr id="599" name="Google Shape;548;p7"/>
            <p:cNvSpPr/>
            <p:nvPr/>
          </p:nvSpPr>
          <p:spPr>
            <a:xfrm>
              <a:off x="10405440" y="4371840"/>
              <a:ext cx="3240" cy="3600"/>
            </a:xfrm>
            <a:custGeom>
              <a:avLst/>
              <a:gdLst/>
              <a:ahLst/>
              <a:rect l="l" t="t" r="r" b="b"/>
              <a:pathLst>
                <a:path w="51" h="52">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w="0">
              <a:noFill/>
            </a:ln>
          </p:spPr>
          <p:style>
            <a:lnRef idx="0"/>
            <a:fillRef idx="0"/>
            <a:effectRef idx="0"/>
            <a:fontRef idx="minor"/>
          </p:style>
        </p:sp>
        <p:sp>
          <p:nvSpPr>
            <p:cNvPr id="600" name="Google Shape;549;p7"/>
            <p:cNvSpPr/>
            <p:nvPr/>
          </p:nvSpPr>
          <p:spPr>
            <a:xfrm>
              <a:off x="10546560" y="4371840"/>
              <a:ext cx="3240" cy="3600"/>
            </a:xfrm>
            <a:custGeom>
              <a:avLst/>
              <a:gdLst/>
              <a:ahLst/>
              <a:rect l="l" t="t" r="r" b="b"/>
              <a:pathLst>
                <a:path w="51" h="52">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w="0">
              <a:noFill/>
            </a:ln>
          </p:spPr>
          <p:style>
            <a:lnRef idx="0"/>
            <a:fillRef idx="0"/>
            <a:effectRef idx="0"/>
            <a:fontRef idx="minor"/>
          </p:style>
        </p:sp>
        <p:sp>
          <p:nvSpPr>
            <p:cNvPr id="601" name="Google Shape;550;p7"/>
            <p:cNvSpPr/>
            <p:nvPr/>
          </p:nvSpPr>
          <p:spPr>
            <a:xfrm>
              <a:off x="10391040" y="4385520"/>
              <a:ext cx="171000" cy="21240"/>
            </a:xfrm>
            <a:custGeom>
              <a:avLst/>
              <a:gdLst/>
              <a:ahLst/>
              <a:rect l="l" t="t" r="r" b="b"/>
              <a:pathLst>
                <a:path w="2407" h="277">
                  <a:moveTo>
                    <a:pt x="1" y="0"/>
                  </a:moveTo>
                  <a:lnTo>
                    <a:pt x="1" y="276"/>
                  </a:lnTo>
                  <a:lnTo>
                    <a:pt x="2407" y="276"/>
                  </a:lnTo>
                  <a:lnTo>
                    <a:pt x="2407" y="0"/>
                  </a:lnTo>
                  <a:close/>
                </a:path>
              </a:pathLst>
            </a:custGeom>
            <a:solidFill>
              <a:schemeClr val="accent1"/>
            </a:solidFill>
            <a:ln w="0">
              <a:noFill/>
            </a:ln>
          </p:spPr>
          <p:style>
            <a:lnRef idx="0"/>
            <a:fillRef idx="0"/>
            <a:effectRef idx="0"/>
            <a:fontRef idx="minor"/>
          </p:style>
        </p:sp>
        <p:sp>
          <p:nvSpPr>
            <p:cNvPr id="602" name="Google Shape;551;p7"/>
            <p:cNvSpPr/>
            <p:nvPr/>
          </p:nvSpPr>
          <p:spPr>
            <a:xfrm>
              <a:off x="10405440" y="4395240"/>
              <a:ext cx="3240" cy="3600"/>
            </a:xfrm>
            <a:custGeom>
              <a:avLst/>
              <a:gdLst/>
              <a:ahLst/>
              <a:rect l="l" t="t" r="r" b="b"/>
              <a:pathLst>
                <a:path w="51" h="51">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w="0">
              <a:noFill/>
            </a:ln>
          </p:spPr>
          <p:style>
            <a:lnRef idx="0"/>
            <a:fillRef idx="0"/>
            <a:effectRef idx="0"/>
            <a:fontRef idx="minor"/>
          </p:style>
        </p:sp>
        <p:sp>
          <p:nvSpPr>
            <p:cNvPr id="603" name="Google Shape;552;p7"/>
            <p:cNvSpPr/>
            <p:nvPr/>
          </p:nvSpPr>
          <p:spPr>
            <a:xfrm>
              <a:off x="10546560" y="4395240"/>
              <a:ext cx="3240" cy="3600"/>
            </a:xfrm>
            <a:custGeom>
              <a:avLst/>
              <a:gdLst/>
              <a:ahLst/>
              <a:rect l="l" t="t" r="r" b="b"/>
              <a:pathLst>
                <a:path w="51" h="51">
                  <a:moveTo>
                    <a:pt x="25" y="1"/>
                  </a:moveTo>
                  <a:cubicBezTo>
                    <a:pt x="0" y="1"/>
                    <a:pt x="0" y="1"/>
                    <a:pt x="0" y="26"/>
                  </a:cubicBezTo>
                  <a:cubicBezTo>
                    <a:pt x="0" y="26"/>
                    <a:pt x="0" y="51"/>
                    <a:pt x="25" y="51"/>
                  </a:cubicBezTo>
                  <a:cubicBezTo>
                    <a:pt x="25" y="51"/>
                    <a:pt x="50" y="26"/>
                    <a:pt x="50" y="26"/>
                  </a:cubicBezTo>
                  <a:cubicBezTo>
                    <a:pt x="50" y="1"/>
                    <a:pt x="25" y="1"/>
                    <a:pt x="25" y="1"/>
                  </a:cubicBezTo>
                  <a:close/>
                </a:path>
              </a:pathLst>
            </a:custGeom>
            <a:solidFill>
              <a:schemeClr val="accent1"/>
            </a:solidFill>
            <a:ln w="0">
              <a:noFill/>
            </a:ln>
          </p:spPr>
          <p:style>
            <a:lnRef idx="0"/>
            <a:fillRef idx="0"/>
            <a:effectRef idx="0"/>
            <a:fontRef idx="minor"/>
          </p:style>
        </p:sp>
        <p:sp>
          <p:nvSpPr>
            <p:cNvPr id="604" name="Google Shape;553;p7"/>
            <p:cNvSpPr/>
            <p:nvPr/>
          </p:nvSpPr>
          <p:spPr>
            <a:xfrm>
              <a:off x="10382400" y="4420800"/>
              <a:ext cx="6840" cy="33120"/>
            </a:xfrm>
            <a:custGeom>
              <a:avLst/>
              <a:gdLst/>
              <a:ahLst/>
              <a:rect l="l" t="t" r="r" b="b"/>
              <a:pathLst>
                <a:path w="101" h="427">
                  <a:moveTo>
                    <a:pt x="0" y="0"/>
                  </a:moveTo>
                  <a:lnTo>
                    <a:pt x="0" y="427"/>
                  </a:lnTo>
                  <a:lnTo>
                    <a:pt x="101" y="427"/>
                  </a:lnTo>
                  <a:lnTo>
                    <a:pt x="101" y="0"/>
                  </a:lnTo>
                  <a:close/>
                </a:path>
              </a:pathLst>
            </a:custGeom>
            <a:solidFill>
              <a:schemeClr val="accent1"/>
            </a:solidFill>
            <a:ln w="0">
              <a:noFill/>
            </a:ln>
          </p:spPr>
          <p:style>
            <a:lnRef idx="0"/>
            <a:fillRef idx="0"/>
            <a:effectRef idx="0"/>
            <a:fontRef idx="minor"/>
          </p:style>
        </p:sp>
        <p:sp>
          <p:nvSpPr>
            <p:cNvPr id="605" name="Google Shape;554;p7"/>
            <p:cNvSpPr/>
            <p:nvPr/>
          </p:nvSpPr>
          <p:spPr>
            <a:xfrm>
              <a:off x="10564200" y="4420800"/>
              <a:ext cx="6840" cy="33120"/>
            </a:xfrm>
            <a:custGeom>
              <a:avLst/>
              <a:gdLst/>
              <a:ahLst/>
              <a:rect l="l" t="t" r="r" b="b"/>
              <a:pathLst>
                <a:path w="101" h="427">
                  <a:moveTo>
                    <a:pt x="1" y="0"/>
                  </a:moveTo>
                  <a:lnTo>
                    <a:pt x="1" y="427"/>
                  </a:lnTo>
                  <a:lnTo>
                    <a:pt x="101" y="427"/>
                  </a:lnTo>
                  <a:lnTo>
                    <a:pt x="101" y="0"/>
                  </a:lnTo>
                  <a:close/>
                </a:path>
              </a:pathLst>
            </a:custGeom>
            <a:solidFill>
              <a:schemeClr val="accent1"/>
            </a:solidFill>
            <a:ln w="0">
              <a:noFill/>
            </a:ln>
          </p:spPr>
          <p:style>
            <a:lnRef idx="0"/>
            <a:fillRef idx="0"/>
            <a:effectRef idx="0"/>
            <a:fontRef idx="minor"/>
          </p:style>
        </p:sp>
        <p:sp>
          <p:nvSpPr>
            <p:cNvPr id="606" name="Google Shape;555;p7"/>
            <p:cNvSpPr/>
            <p:nvPr/>
          </p:nvSpPr>
          <p:spPr>
            <a:xfrm>
              <a:off x="10378800" y="4411080"/>
              <a:ext cx="196200" cy="9360"/>
            </a:xfrm>
            <a:custGeom>
              <a:avLst/>
              <a:gdLst/>
              <a:ahLst/>
              <a:rect l="l" t="t" r="r" b="b"/>
              <a:pathLst>
                <a:path w="2758" h="126">
                  <a:moveTo>
                    <a:pt x="0" y="0"/>
                  </a:moveTo>
                  <a:lnTo>
                    <a:pt x="0" y="125"/>
                  </a:lnTo>
                  <a:lnTo>
                    <a:pt x="2757" y="125"/>
                  </a:lnTo>
                  <a:lnTo>
                    <a:pt x="2757" y="0"/>
                  </a:lnTo>
                  <a:close/>
                </a:path>
              </a:pathLst>
            </a:custGeom>
            <a:solidFill>
              <a:schemeClr val="accent1"/>
            </a:solidFill>
            <a:ln w="0">
              <a:noFill/>
            </a:ln>
          </p:spPr>
          <p:style>
            <a:lnRef idx="0"/>
            <a:fillRef idx="0"/>
            <a:effectRef idx="0"/>
            <a:fontRef idx="minor"/>
          </p:style>
        </p:sp>
        <p:sp>
          <p:nvSpPr>
            <p:cNvPr id="607" name="Google Shape;556;p7"/>
            <p:cNvSpPr/>
            <p:nvPr/>
          </p:nvSpPr>
          <p:spPr>
            <a:xfrm>
              <a:off x="10280520" y="4536360"/>
              <a:ext cx="49680" cy="19080"/>
            </a:xfrm>
            <a:custGeom>
              <a:avLst/>
              <a:gdLst/>
              <a:ahLst/>
              <a:rect l="l" t="t" r="r" b="b"/>
              <a:pathLst>
                <a:path w="703" h="251">
                  <a:moveTo>
                    <a:pt x="151" y="0"/>
                  </a:moveTo>
                  <a:cubicBezTo>
                    <a:pt x="76" y="0"/>
                    <a:pt x="1" y="50"/>
                    <a:pt x="1" y="125"/>
                  </a:cubicBezTo>
                  <a:cubicBezTo>
                    <a:pt x="1" y="201"/>
                    <a:pt x="76" y="251"/>
                    <a:pt x="151" y="251"/>
                  </a:cubicBezTo>
                  <a:lnTo>
                    <a:pt x="552" y="251"/>
                  </a:lnTo>
                  <a:cubicBezTo>
                    <a:pt x="627" y="251"/>
                    <a:pt x="702" y="201"/>
                    <a:pt x="702" y="125"/>
                  </a:cubicBezTo>
                  <a:cubicBezTo>
                    <a:pt x="702" y="50"/>
                    <a:pt x="627" y="0"/>
                    <a:pt x="552" y="0"/>
                  </a:cubicBezTo>
                  <a:close/>
                </a:path>
              </a:pathLst>
            </a:custGeom>
            <a:solidFill>
              <a:srgbClr val="fffef8">
                <a:alpha val="61000"/>
              </a:srgbClr>
            </a:solidFill>
            <a:ln w="0">
              <a:noFill/>
            </a:ln>
          </p:spPr>
          <p:style>
            <a:lnRef idx="0"/>
            <a:fillRef idx="0"/>
            <a:effectRef idx="0"/>
            <a:fontRef idx="minor"/>
          </p:style>
        </p:sp>
        <p:sp>
          <p:nvSpPr>
            <p:cNvPr id="608" name="Google Shape;557;p7"/>
            <p:cNvSpPr/>
            <p:nvPr/>
          </p:nvSpPr>
          <p:spPr>
            <a:xfrm>
              <a:off x="10339560" y="4583160"/>
              <a:ext cx="49680" cy="21240"/>
            </a:xfrm>
            <a:custGeom>
              <a:avLst/>
              <a:gdLst/>
              <a:ahLst/>
              <a:rect l="l" t="t" r="r" b="b"/>
              <a:pathLst>
                <a:path w="703" h="277">
                  <a:moveTo>
                    <a:pt x="151" y="1"/>
                  </a:moveTo>
                  <a:cubicBezTo>
                    <a:pt x="76" y="1"/>
                    <a:pt x="1" y="51"/>
                    <a:pt x="1" y="126"/>
                  </a:cubicBezTo>
                  <a:cubicBezTo>
                    <a:pt x="1" y="201"/>
                    <a:pt x="76" y="276"/>
                    <a:pt x="151" y="276"/>
                  </a:cubicBezTo>
                  <a:lnTo>
                    <a:pt x="552" y="276"/>
                  </a:lnTo>
                  <a:cubicBezTo>
                    <a:pt x="627" y="276"/>
                    <a:pt x="703" y="201"/>
                    <a:pt x="703" y="126"/>
                  </a:cubicBezTo>
                  <a:cubicBezTo>
                    <a:pt x="703" y="51"/>
                    <a:pt x="627" y="1"/>
                    <a:pt x="552" y="1"/>
                  </a:cubicBezTo>
                  <a:close/>
                </a:path>
              </a:pathLst>
            </a:custGeom>
            <a:solidFill>
              <a:srgbClr val="fffef8">
                <a:alpha val="61000"/>
              </a:srgbClr>
            </a:solidFill>
            <a:ln w="0">
              <a:noFill/>
            </a:ln>
          </p:spPr>
          <p:style>
            <a:lnRef idx="0"/>
            <a:fillRef idx="0"/>
            <a:effectRef idx="0"/>
            <a:fontRef idx="minor"/>
          </p:style>
        </p:sp>
        <p:sp>
          <p:nvSpPr>
            <p:cNvPr id="609" name="Google Shape;558;p7"/>
            <p:cNvSpPr/>
            <p:nvPr/>
          </p:nvSpPr>
          <p:spPr>
            <a:xfrm>
              <a:off x="10842840" y="4790520"/>
              <a:ext cx="49680" cy="19080"/>
            </a:xfrm>
            <a:custGeom>
              <a:avLst/>
              <a:gdLst/>
              <a:ahLst/>
              <a:rect l="l" t="t" r="r" b="b"/>
              <a:pathLst>
                <a:path w="703" h="251">
                  <a:moveTo>
                    <a:pt x="151" y="0"/>
                  </a:moveTo>
                  <a:cubicBezTo>
                    <a:pt x="76" y="0"/>
                    <a:pt x="0" y="50"/>
                    <a:pt x="0" y="126"/>
                  </a:cubicBezTo>
                  <a:cubicBezTo>
                    <a:pt x="0" y="201"/>
                    <a:pt x="76" y="251"/>
                    <a:pt x="151" y="251"/>
                  </a:cubicBezTo>
                  <a:lnTo>
                    <a:pt x="577" y="251"/>
                  </a:lnTo>
                  <a:cubicBezTo>
                    <a:pt x="652" y="251"/>
                    <a:pt x="702" y="201"/>
                    <a:pt x="702" y="126"/>
                  </a:cubicBezTo>
                  <a:cubicBezTo>
                    <a:pt x="702" y="50"/>
                    <a:pt x="652" y="0"/>
                    <a:pt x="577" y="0"/>
                  </a:cubicBezTo>
                  <a:close/>
                </a:path>
              </a:pathLst>
            </a:custGeom>
            <a:solidFill>
              <a:srgbClr val="fffef8">
                <a:alpha val="61000"/>
              </a:srgbClr>
            </a:solidFill>
            <a:ln w="0">
              <a:noFill/>
            </a:ln>
          </p:spPr>
          <p:style>
            <a:lnRef idx="0"/>
            <a:fillRef idx="0"/>
            <a:effectRef idx="0"/>
            <a:fontRef idx="minor"/>
          </p:style>
        </p:sp>
        <p:sp>
          <p:nvSpPr>
            <p:cNvPr id="610" name="Google Shape;559;p7"/>
            <p:cNvSpPr/>
            <p:nvPr/>
          </p:nvSpPr>
          <p:spPr>
            <a:xfrm>
              <a:off x="10901520" y="4837320"/>
              <a:ext cx="49680" cy="21240"/>
            </a:xfrm>
            <a:custGeom>
              <a:avLst/>
              <a:gdLst/>
              <a:ahLst/>
              <a:rect l="l" t="t" r="r" b="b"/>
              <a:pathLst>
                <a:path w="703" h="277">
                  <a:moveTo>
                    <a:pt x="151" y="1"/>
                  </a:moveTo>
                  <a:cubicBezTo>
                    <a:pt x="76" y="1"/>
                    <a:pt x="1" y="51"/>
                    <a:pt x="1" y="126"/>
                  </a:cubicBezTo>
                  <a:cubicBezTo>
                    <a:pt x="1" y="201"/>
                    <a:pt x="76" y="277"/>
                    <a:pt x="151" y="277"/>
                  </a:cubicBezTo>
                  <a:lnTo>
                    <a:pt x="577" y="277"/>
                  </a:lnTo>
                  <a:cubicBezTo>
                    <a:pt x="652" y="277"/>
                    <a:pt x="702" y="201"/>
                    <a:pt x="702" y="126"/>
                  </a:cubicBezTo>
                  <a:cubicBezTo>
                    <a:pt x="702" y="51"/>
                    <a:pt x="652" y="1"/>
                    <a:pt x="577" y="1"/>
                  </a:cubicBezTo>
                  <a:close/>
                </a:path>
              </a:pathLst>
            </a:custGeom>
            <a:solidFill>
              <a:srgbClr val="fffef8">
                <a:alpha val="61000"/>
              </a:srgbClr>
            </a:solidFill>
            <a:ln w="0">
              <a:noFill/>
            </a:ln>
          </p:spPr>
          <p:style>
            <a:lnRef idx="0"/>
            <a:fillRef idx="0"/>
            <a:effectRef idx="0"/>
            <a:fontRef idx="minor"/>
          </p:style>
        </p:sp>
        <p:sp>
          <p:nvSpPr>
            <p:cNvPr id="611" name="Google Shape;560;p7"/>
            <p:cNvSpPr/>
            <p:nvPr/>
          </p:nvSpPr>
          <p:spPr>
            <a:xfrm>
              <a:off x="10733760" y="4547880"/>
              <a:ext cx="47880" cy="21240"/>
            </a:xfrm>
            <a:custGeom>
              <a:avLst/>
              <a:gdLst/>
              <a:ahLst/>
              <a:rect l="l" t="t" r="r" b="b"/>
              <a:pathLst>
                <a:path w="678" h="277">
                  <a:moveTo>
                    <a:pt x="126" y="1"/>
                  </a:moveTo>
                  <a:cubicBezTo>
                    <a:pt x="51" y="1"/>
                    <a:pt x="1" y="51"/>
                    <a:pt x="1" y="126"/>
                  </a:cubicBezTo>
                  <a:cubicBezTo>
                    <a:pt x="1" y="201"/>
                    <a:pt x="51" y="276"/>
                    <a:pt x="126" y="276"/>
                  </a:cubicBezTo>
                  <a:lnTo>
                    <a:pt x="552" y="276"/>
                  </a:lnTo>
                  <a:cubicBezTo>
                    <a:pt x="627" y="276"/>
                    <a:pt x="677" y="201"/>
                    <a:pt x="677" y="126"/>
                  </a:cubicBezTo>
                  <a:cubicBezTo>
                    <a:pt x="677" y="51"/>
                    <a:pt x="627" y="1"/>
                    <a:pt x="552" y="1"/>
                  </a:cubicBezTo>
                  <a:close/>
                </a:path>
              </a:pathLst>
            </a:custGeom>
            <a:solidFill>
              <a:srgbClr val="fffef8">
                <a:alpha val="61000"/>
              </a:srgbClr>
            </a:solidFill>
            <a:ln w="0">
              <a:noFill/>
            </a:ln>
          </p:spPr>
          <p:style>
            <a:lnRef idx="0"/>
            <a:fillRef idx="0"/>
            <a:effectRef idx="0"/>
            <a:fontRef idx="minor"/>
          </p:style>
        </p:sp>
        <p:sp>
          <p:nvSpPr>
            <p:cNvPr id="612" name="Google Shape;561;p7"/>
            <p:cNvSpPr/>
            <p:nvPr/>
          </p:nvSpPr>
          <p:spPr>
            <a:xfrm>
              <a:off x="10792800" y="4595040"/>
              <a:ext cx="47880" cy="21240"/>
            </a:xfrm>
            <a:custGeom>
              <a:avLst/>
              <a:gdLst/>
              <a:ahLst/>
              <a:rect l="l" t="t" r="r" b="b"/>
              <a:pathLst>
                <a:path w="678" h="276">
                  <a:moveTo>
                    <a:pt x="126" y="0"/>
                  </a:moveTo>
                  <a:cubicBezTo>
                    <a:pt x="51" y="0"/>
                    <a:pt x="1" y="75"/>
                    <a:pt x="1" y="150"/>
                  </a:cubicBezTo>
                  <a:cubicBezTo>
                    <a:pt x="1" y="201"/>
                    <a:pt x="51" y="276"/>
                    <a:pt x="126" y="276"/>
                  </a:cubicBezTo>
                  <a:lnTo>
                    <a:pt x="552" y="276"/>
                  </a:lnTo>
                  <a:cubicBezTo>
                    <a:pt x="627" y="276"/>
                    <a:pt x="677" y="201"/>
                    <a:pt x="677" y="150"/>
                  </a:cubicBezTo>
                  <a:cubicBezTo>
                    <a:pt x="677" y="75"/>
                    <a:pt x="627" y="0"/>
                    <a:pt x="552" y="0"/>
                  </a:cubicBezTo>
                  <a:close/>
                </a:path>
              </a:pathLst>
            </a:custGeom>
            <a:solidFill>
              <a:srgbClr val="fffef8">
                <a:alpha val="61000"/>
              </a:srgbClr>
            </a:solidFill>
            <a:ln w="0">
              <a:noFill/>
            </a:ln>
          </p:spPr>
          <p:style>
            <a:lnRef idx="0"/>
            <a:fillRef idx="0"/>
            <a:effectRef idx="0"/>
            <a:fontRef idx="minor"/>
          </p:style>
        </p:sp>
        <p:sp>
          <p:nvSpPr>
            <p:cNvPr id="613" name="Google Shape;562;p7"/>
            <p:cNvSpPr/>
            <p:nvPr/>
          </p:nvSpPr>
          <p:spPr>
            <a:xfrm>
              <a:off x="11310480" y="4514760"/>
              <a:ext cx="49680" cy="19440"/>
            </a:xfrm>
            <a:custGeom>
              <a:avLst/>
              <a:gdLst/>
              <a:ahLst/>
              <a:rect l="l" t="t" r="r" b="b"/>
              <a:pathLst>
                <a:path w="703" h="252">
                  <a:moveTo>
                    <a:pt x="126" y="0"/>
                  </a:moveTo>
                  <a:cubicBezTo>
                    <a:pt x="51" y="0"/>
                    <a:pt x="1" y="51"/>
                    <a:pt x="1" y="126"/>
                  </a:cubicBezTo>
                  <a:cubicBezTo>
                    <a:pt x="1" y="201"/>
                    <a:pt x="51" y="251"/>
                    <a:pt x="126" y="251"/>
                  </a:cubicBezTo>
                  <a:lnTo>
                    <a:pt x="552" y="251"/>
                  </a:lnTo>
                  <a:cubicBezTo>
                    <a:pt x="628" y="251"/>
                    <a:pt x="703" y="201"/>
                    <a:pt x="703" y="126"/>
                  </a:cubicBezTo>
                  <a:cubicBezTo>
                    <a:pt x="703" y="51"/>
                    <a:pt x="628" y="0"/>
                    <a:pt x="552" y="0"/>
                  </a:cubicBezTo>
                  <a:close/>
                </a:path>
              </a:pathLst>
            </a:custGeom>
            <a:solidFill>
              <a:srgbClr val="fffef8">
                <a:alpha val="61000"/>
              </a:srgbClr>
            </a:solidFill>
            <a:ln w="0">
              <a:noFill/>
            </a:ln>
          </p:spPr>
          <p:style>
            <a:lnRef idx="0"/>
            <a:fillRef idx="0"/>
            <a:effectRef idx="0"/>
            <a:fontRef idx="minor"/>
          </p:style>
        </p:sp>
        <p:sp>
          <p:nvSpPr>
            <p:cNvPr id="614" name="Google Shape;563;p7"/>
            <p:cNvSpPr/>
            <p:nvPr/>
          </p:nvSpPr>
          <p:spPr>
            <a:xfrm>
              <a:off x="11369520" y="4561560"/>
              <a:ext cx="49680" cy="19440"/>
            </a:xfrm>
            <a:custGeom>
              <a:avLst/>
              <a:gdLst/>
              <a:ahLst/>
              <a:rect l="l" t="t" r="r" b="b"/>
              <a:pathLst>
                <a:path w="702" h="252">
                  <a:moveTo>
                    <a:pt x="125" y="1"/>
                  </a:moveTo>
                  <a:cubicBezTo>
                    <a:pt x="50" y="1"/>
                    <a:pt x="0" y="51"/>
                    <a:pt x="0" y="126"/>
                  </a:cubicBezTo>
                  <a:cubicBezTo>
                    <a:pt x="0" y="201"/>
                    <a:pt x="50" y="252"/>
                    <a:pt x="125" y="252"/>
                  </a:cubicBezTo>
                  <a:lnTo>
                    <a:pt x="551" y="252"/>
                  </a:lnTo>
                  <a:cubicBezTo>
                    <a:pt x="627" y="252"/>
                    <a:pt x="702" y="201"/>
                    <a:pt x="702" y="126"/>
                  </a:cubicBezTo>
                  <a:cubicBezTo>
                    <a:pt x="702" y="51"/>
                    <a:pt x="627" y="1"/>
                    <a:pt x="551" y="1"/>
                  </a:cubicBezTo>
                  <a:close/>
                </a:path>
              </a:pathLst>
            </a:custGeom>
            <a:solidFill>
              <a:srgbClr val="fffef8">
                <a:alpha val="61000"/>
              </a:srgbClr>
            </a:solidFill>
            <a:ln w="0">
              <a:noFill/>
            </a:ln>
          </p:spPr>
          <p:style>
            <a:lnRef idx="0"/>
            <a:fillRef idx="0"/>
            <a:effectRef idx="0"/>
            <a:fontRef idx="minor"/>
          </p:style>
        </p:sp>
        <p:sp>
          <p:nvSpPr>
            <p:cNvPr id="615" name="Google Shape;564;p7"/>
            <p:cNvSpPr/>
            <p:nvPr/>
          </p:nvSpPr>
          <p:spPr>
            <a:xfrm>
              <a:off x="8704440" y="4103640"/>
              <a:ext cx="1099080" cy="1003320"/>
            </a:xfrm>
            <a:custGeom>
              <a:avLst/>
              <a:gdLst/>
              <a:ahLst/>
              <a:rect l="l" t="t" r="r" b="b"/>
              <a:pathLst>
                <a:path w="15439" h="12857">
                  <a:moveTo>
                    <a:pt x="1705" y="0"/>
                  </a:moveTo>
                  <a:cubicBezTo>
                    <a:pt x="1705" y="0"/>
                    <a:pt x="75" y="4136"/>
                    <a:pt x="25" y="6817"/>
                  </a:cubicBezTo>
                  <a:cubicBezTo>
                    <a:pt x="0" y="9098"/>
                    <a:pt x="401" y="10451"/>
                    <a:pt x="4436" y="11780"/>
                  </a:cubicBezTo>
                  <a:cubicBezTo>
                    <a:pt x="7288" y="12718"/>
                    <a:pt x="11378" y="12856"/>
                    <a:pt x="13533" y="12856"/>
                  </a:cubicBezTo>
                  <a:cubicBezTo>
                    <a:pt x="14427" y="12856"/>
                    <a:pt x="14988" y="12832"/>
                    <a:pt x="14988" y="12832"/>
                  </a:cubicBezTo>
                  <a:lnTo>
                    <a:pt x="15439" y="1629"/>
                  </a:lnTo>
                  <a:lnTo>
                    <a:pt x="1705" y="0"/>
                  </a:lnTo>
                  <a:close/>
                </a:path>
              </a:pathLst>
            </a:custGeom>
            <a:solidFill>
              <a:schemeClr val="accent1"/>
            </a:solidFill>
            <a:ln w="0">
              <a:noFill/>
            </a:ln>
          </p:spPr>
          <p:style>
            <a:lnRef idx="0"/>
            <a:fillRef idx="0"/>
            <a:effectRef idx="0"/>
            <a:fontRef idx="minor"/>
          </p:style>
        </p:sp>
        <p:sp>
          <p:nvSpPr>
            <p:cNvPr id="616" name="Google Shape;565;p7"/>
            <p:cNvSpPr/>
            <p:nvPr/>
          </p:nvSpPr>
          <p:spPr>
            <a:xfrm>
              <a:off x="8142120" y="2890800"/>
              <a:ext cx="1052640" cy="1920960"/>
            </a:xfrm>
            <a:custGeom>
              <a:avLst/>
              <a:gdLst/>
              <a:ahLst/>
              <a:rect l="l" t="t" r="r" b="b"/>
              <a:pathLst>
                <a:path w="14788" h="24613">
                  <a:moveTo>
                    <a:pt x="12908" y="0"/>
                  </a:moveTo>
                  <a:lnTo>
                    <a:pt x="1780" y="928"/>
                  </a:lnTo>
                  <a:lnTo>
                    <a:pt x="4462" y="2832"/>
                  </a:lnTo>
                  <a:cubicBezTo>
                    <a:pt x="0" y="7168"/>
                    <a:pt x="452" y="12707"/>
                    <a:pt x="452" y="12707"/>
                  </a:cubicBezTo>
                  <a:lnTo>
                    <a:pt x="6918" y="24612"/>
                  </a:lnTo>
                  <a:cubicBezTo>
                    <a:pt x="5790" y="17419"/>
                    <a:pt x="11780" y="8797"/>
                    <a:pt x="11780" y="8797"/>
                  </a:cubicBezTo>
                  <a:lnTo>
                    <a:pt x="14788" y="11504"/>
                  </a:lnTo>
                  <a:lnTo>
                    <a:pt x="12908" y="0"/>
                  </a:lnTo>
                  <a:close/>
                </a:path>
              </a:pathLst>
            </a:custGeom>
            <a:solidFill>
              <a:srgbClr val="43ab97"/>
            </a:solidFill>
            <a:ln w="0">
              <a:noFill/>
            </a:ln>
          </p:spPr>
          <p:style>
            <a:lnRef idx="0"/>
            <a:fillRef idx="0"/>
            <a:effectRef idx="0"/>
            <a:fontRef idx="minor"/>
          </p:style>
        </p:sp>
        <p:sp>
          <p:nvSpPr>
            <p:cNvPr id="617" name="Google Shape;566;p7"/>
            <p:cNvSpPr/>
            <p:nvPr/>
          </p:nvSpPr>
          <p:spPr>
            <a:xfrm>
              <a:off x="8925840" y="4338720"/>
              <a:ext cx="120960" cy="19440"/>
            </a:xfrm>
            <a:custGeom>
              <a:avLst/>
              <a:gdLst/>
              <a:ahLst/>
              <a:rect l="l" t="t" r="r" b="b"/>
              <a:pathLst>
                <a:path w="1705" h="252">
                  <a:moveTo>
                    <a:pt x="125" y="1"/>
                  </a:moveTo>
                  <a:cubicBezTo>
                    <a:pt x="50" y="1"/>
                    <a:pt x="0" y="51"/>
                    <a:pt x="0" y="126"/>
                  </a:cubicBezTo>
                  <a:cubicBezTo>
                    <a:pt x="0" y="201"/>
                    <a:pt x="50" y="251"/>
                    <a:pt x="125" y="251"/>
                  </a:cubicBezTo>
                  <a:lnTo>
                    <a:pt x="1579" y="251"/>
                  </a:lnTo>
                  <a:cubicBezTo>
                    <a:pt x="1654" y="251"/>
                    <a:pt x="1704" y="201"/>
                    <a:pt x="1704" y="126"/>
                  </a:cubicBezTo>
                  <a:cubicBezTo>
                    <a:pt x="1704" y="51"/>
                    <a:pt x="1654" y="1"/>
                    <a:pt x="1579" y="1"/>
                  </a:cubicBezTo>
                  <a:close/>
                </a:path>
              </a:pathLst>
            </a:custGeom>
            <a:solidFill>
              <a:srgbClr val="fffef8">
                <a:alpha val="61000"/>
              </a:srgbClr>
            </a:solidFill>
            <a:ln w="0">
              <a:noFill/>
            </a:ln>
          </p:spPr>
          <p:style>
            <a:lnRef idx="0"/>
            <a:fillRef idx="0"/>
            <a:effectRef idx="0"/>
            <a:fontRef idx="minor"/>
          </p:style>
        </p:sp>
        <p:sp>
          <p:nvSpPr>
            <p:cNvPr id="618" name="Google Shape;567;p7"/>
            <p:cNvSpPr/>
            <p:nvPr/>
          </p:nvSpPr>
          <p:spPr>
            <a:xfrm>
              <a:off x="8984880" y="4385520"/>
              <a:ext cx="120960" cy="21240"/>
            </a:xfrm>
            <a:custGeom>
              <a:avLst/>
              <a:gdLst/>
              <a:ahLst/>
              <a:rect l="l" t="t" r="r" b="b"/>
              <a:pathLst>
                <a:path w="1705" h="277">
                  <a:moveTo>
                    <a:pt x="125" y="0"/>
                  </a:moveTo>
                  <a:cubicBezTo>
                    <a:pt x="50" y="0"/>
                    <a:pt x="0" y="50"/>
                    <a:pt x="0" y="126"/>
                  </a:cubicBezTo>
                  <a:cubicBezTo>
                    <a:pt x="0" y="201"/>
                    <a:pt x="50" y="276"/>
                    <a:pt x="125" y="276"/>
                  </a:cubicBezTo>
                  <a:lnTo>
                    <a:pt x="1579" y="276"/>
                  </a:lnTo>
                  <a:cubicBezTo>
                    <a:pt x="1654" y="276"/>
                    <a:pt x="1704" y="201"/>
                    <a:pt x="1704" y="126"/>
                  </a:cubicBezTo>
                  <a:cubicBezTo>
                    <a:pt x="1704" y="50"/>
                    <a:pt x="1654" y="0"/>
                    <a:pt x="1579" y="0"/>
                  </a:cubicBezTo>
                  <a:close/>
                </a:path>
              </a:pathLst>
            </a:custGeom>
            <a:solidFill>
              <a:srgbClr val="fffef8">
                <a:alpha val="61000"/>
              </a:srgbClr>
            </a:solidFill>
            <a:ln w="0">
              <a:noFill/>
            </a:ln>
          </p:spPr>
          <p:style>
            <a:lnRef idx="0"/>
            <a:fillRef idx="0"/>
            <a:effectRef idx="0"/>
            <a:fontRef idx="minor"/>
          </p:style>
        </p:sp>
        <p:sp>
          <p:nvSpPr>
            <p:cNvPr id="619" name="Google Shape;568;p7"/>
            <p:cNvSpPr/>
            <p:nvPr/>
          </p:nvSpPr>
          <p:spPr>
            <a:xfrm>
              <a:off x="9164880" y="4812120"/>
              <a:ext cx="120960" cy="21240"/>
            </a:xfrm>
            <a:custGeom>
              <a:avLst/>
              <a:gdLst/>
              <a:ahLst/>
              <a:rect l="l" t="t" r="r" b="b"/>
              <a:pathLst>
                <a:path w="1705" h="276">
                  <a:moveTo>
                    <a:pt x="126" y="0"/>
                  </a:moveTo>
                  <a:cubicBezTo>
                    <a:pt x="51" y="0"/>
                    <a:pt x="0" y="75"/>
                    <a:pt x="0" y="150"/>
                  </a:cubicBezTo>
                  <a:cubicBezTo>
                    <a:pt x="0" y="226"/>
                    <a:pt x="51" y="276"/>
                    <a:pt x="126" y="276"/>
                  </a:cubicBezTo>
                  <a:lnTo>
                    <a:pt x="1579" y="276"/>
                  </a:lnTo>
                  <a:cubicBezTo>
                    <a:pt x="1655" y="276"/>
                    <a:pt x="1705" y="226"/>
                    <a:pt x="1705" y="150"/>
                  </a:cubicBezTo>
                  <a:cubicBezTo>
                    <a:pt x="1705" y="75"/>
                    <a:pt x="1655" y="0"/>
                    <a:pt x="1579" y="0"/>
                  </a:cubicBezTo>
                  <a:close/>
                </a:path>
              </a:pathLst>
            </a:custGeom>
            <a:solidFill>
              <a:srgbClr val="fffef8">
                <a:alpha val="61000"/>
              </a:srgbClr>
            </a:solidFill>
            <a:ln w="0">
              <a:noFill/>
            </a:ln>
          </p:spPr>
          <p:style>
            <a:lnRef idx="0"/>
            <a:fillRef idx="0"/>
            <a:effectRef idx="0"/>
            <a:fontRef idx="minor"/>
          </p:style>
        </p:sp>
        <p:sp>
          <p:nvSpPr>
            <p:cNvPr id="620" name="Google Shape;569;p7"/>
            <p:cNvSpPr/>
            <p:nvPr/>
          </p:nvSpPr>
          <p:spPr>
            <a:xfrm>
              <a:off x="9223920" y="4858920"/>
              <a:ext cx="120960" cy="21240"/>
            </a:xfrm>
            <a:custGeom>
              <a:avLst/>
              <a:gdLst/>
              <a:ahLst/>
              <a:rect l="l" t="t" r="r" b="b"/>
              <a:pathLst>
                <a:path w="1705" h="277">
                  <a:moveTo>
                    <a:pt x="126" y="1"/>
                  </a:moveTo>
                  <a:cubicBezTo>
                    <a:pt x="51" y="1"/>
                    <a:pt x="1" y="76"/>
                    <a:pt x="1" y="151"/>
                  </a:cubicBezTo>
                  <a:cubicBezTo>
                    <a:pt x="1" y="226"/>
                    <a:pt x="51" y="276"/>
                    <a:pt x="126" y="276"/>
                  </a:cubicBezTo>
                  <a:lnTo>
                    <a:pt x="1579" y="276"/>
                  </a:lnTo>
                  <a:cubicBezTo>
                    <a:pt x="1655" y="276"/>
                    <a:pt x="1705" y="226"/>
                    <a:pt x="1705" y="151"/>
                  </a:cubicBezTo>
                  <a:cubicBezTo>
                    <a:pt x="1705" y="76"/>
                    <a:pt x="1655" y="1"/>
                    <a:pt x="1579" y="1"/>
                  </a:cubicBezTo>
                  <a:close/>
                </a:path>
              </a:pathLst>
            </a:custGeom>
            <a:solidFill>
              <a:srgbClr val="fffef8">
                <a:alpha val="61000"/>
              </a:srgbClr>
            </a:solidFill>
            <a:ln w="0">
              <a:noFill/>
            </a:ln>
          </p:spPr>
          <p:style>
            <a:lnRef idx="0"/>
            <a:fillRef idx="0"/>
            <a:effectRef idx="0"/>
            <a:fontRef idx="minor"/>
          </p:style>
        </p:sp>
        <p:sp>
          <p:nvSpPr>
            <p:cNvPr id="621" name="Google Shape;570;p7"/>
            <p:cNvSpPr/>
            <p:nvPr/>
          </p:nvSpPr>
          <p:spPr>
            <a:xfrm>
              <a:off x="9473760" y="4377600"/>
              <a:ext cx="122760" cy="19080"/>
            </a:xfrm>
            <a:custGeom>
              <a:avLst/>
              <a:gdLst/>
              <a:ahLst/>
              <a:rect l="l" t="t" r="r" b="b"/>
              <a:pathLst>
                <a:path w="1730" h="251">
                  <a:moveTo>
                    <a:pt x="151" y="0"/>
                  </a:moveTo>
                  <a:cubicBezTo>
                    <a:pt x="76" y="0"/>
                    <a:pt x="0" y="50"/>
                    <a:pt x="0" y="125"/>
                  </a:cubicBezTo>
                  <a:cubicBezTo>
                    <a:pt x="0" y="201"/>
                    <a:pt x="76" y="251"/>
                    <a:pt x="151" y="251"/>
                  </a:cubicBezTo>
                  <a:lnTo>
                    <a:pt x="1579" y="251"/>
                  </a:lnTo>
                  <a:cubicBezTo>
                    <a:pt x="1654" y="251"/>
                    <a:pt x="1730" y="201"/>
                    <a:pt x="1730" y="125"/>
                  </a:cubicBezTo>
                  <a:cubicBezTo>
                    <a:pt x="1730" y="50"/>
                    <a:pt x="1654" y="0"/>
                    <a:pt x="1579" y="0"/>
                  </a:cubicBezTo>
                  <a:close/>
                </a:path>
              </a:pathLst>
            </a:custGeom>
            <a:solidFill>
              <a:srgbClr val="fffef8">
                <a:alpha val="61000"/>
              </a:srgbClr>
            </a:solidFill>
            <a:ln w="0">
              <a:noFill/>
            </a:ln>
          </p:spPr>
          <p:style>
            <a:lnRef idx="0"/>
            <a:fillRef idx="0"/>
            <a:effectRef idx="0"/>
            <a:fontRef idx="minor"/>
          </p:style>
        </p:sp>
        <p:sp>
          <p:nvSpPr>
            <p:cNvPr id="622" name="Google Shape;571;p7"/>
            <p:cNvSpPr/>
            <p:nvPr/>
          </p:nvSpPr>
          <p:spPr>
            <a:xfrm>
              <a:off x="9532800" y="4424760"/>
              <a:ext cx="122760" cy="21240"/>
            </a:xfrm>
            <a:custGeom>
              <a:avLst/>
              <a:gdLst/>
              <a:ahLst/>
              <a:rect l="l" t="t" r="r" b="b"/>
              <a:pathLst>
                <a:path w="1730" h="277">
                  <a:moveTo>
                    <a:pt x="151" y="1"/>
                  </a:moveTo>
                  <a:cubicBezTo>
                    <a:pt x="76" y="1"/>
                    <a:pt x="0" y="51"/>
                    <a:pt x="0" y="126"/>
                  </a:cubicBezTo>
                  <a:cubicBezTo>
                    <a:pt x="0" y="201"/>
                    <a:pt x="76" y="276"/>
                    <a:pt x="151" y="276"/>
                  </a:cubicBezTo>
                  <a:lnTo>
                    <a:pt x="1579" y="276"/>
                  </a:lnTo>
                  <a:cubicBezTo>
                    <a:pt x="1655" y="276"/>
                    <a:pt x="1730" y="201"/>
                    <a:pt x="1730" y="126"/>
                  </a:cubicBezTo>
                  <a:cubicBezTo>
                    <a:pt x="1730" y="51"/>
                    <a:pt x="1655" y="1"/>
                    <a:pt x="1579" y="1"/>
                  </a:cubicBezTo>
                  <a:close/>
                </a:path>
              </a:pathLst>
            </a:custGeom>
            <a:solidFill>
              <a:srgbClr val="fffef8">
                <a:alpha val="61000"/>
              </a:srgbClr>
            </a:solidFill>
            <a:ln w="0">
              <a:noFill/>
            </a:ln>
          </p:spPr>
          <p:style>
            <a:lnRef idx="0"/>
            <a:fillRef idx="0"/>
            <a:effectRef idx="0"/>
            <a:fontRef idx="minor"/>
          </p:style>
        </p:sp>
        <p:sp>
          <p:nvSpPr>
            <p:cNvPr id="623" name="Google Shape;572;p7"/>
            <p:cNvSpPr/>
            <p:nvPr/>
          </p:nvSpPr>
          <p:spPr>
            <a:xfrm>
              <a:off x="9457560" y="4641840"/>
              <a:ext cx="185400" cy="119160"/>
            </a:xfrm>
            <a:custGeom>
              <a:avLst/>
              <a:gdLst/>
              <a:ahLst/>
              <a:rect l="l" t="t" r="r" b="b"/>
              <a:pathLst>
                <a:path w="2608" h="1530">
                  <a:moveTo>
                    <a:pt x="1304" y="1"/>
                  </a:moveTo>
                  <a:cubicBezTo>
                    <a:pt x="1154" y="1"/>
                    <a:pt x="978" y="26"/>
                    <a:pt x="828" y="101"/>
                  </a:cubicBezTo>
                  <a:cubicBezTo>
                    <a:pt x="753" y="126"/>
                    <a:pt x="677" y="151"/>
                    <a:pt x="602" y="201"/>
                  </a:cubicBezTo>
                  <a:cubicBezTo>
                    <a:pt x="527" y="226"/>
                    <a:pt x="477" y="276"/>
                    <a:pt x="402" y="326"/>
                  </a:cubicBezTo>
                  <a:cubicBezTo>
                    <a:pt x="352" y="377"/>
                    <a:pt x="302" y="427"/>
                    <a:pt x="251" y="477"/>
                  </a:cubicBezTo>
                  <a:cubicBezTo>
                    <a:pt x="201" y="527"/>
                    <a:pt x="151" y="577"/>
                    <a:pt x="126" y="602"/>
                  </a:cubicBezTo>
                  <a:cubicBezTo>
                    <a:pt x="76" y="652"/>
                    <a:pt x="51" y="702"/>
                    <a:pt x="26" y="727"/>
                  </a:cubicBezTo>
                  <a:cubicBezTo>
                    <a:pt x="26" y="752"/>
                    <a:pt x="1" y="752"/>
                    <a:pt x="1" y="752"/>
                  </a:cubicBezTo>
                  <a:cubicBezTo>
                    <a:pt x="1" y="752"/>
                    <a:pt x="26" y="778"/>
                    <a:pt x="26" y="803"/>
                  </a:cubicBezTo>
                  <a:cubicBezTo>
                    <a:pt x="51" y="828"/>
                    <a:pt x="76" y="878"/>
                    <a:pt x="126" y="903"/>
                  </a:cubicBezTo>
                  <a:cubicBezTo>
                    <a:pt x="151" y="953"/>
                    <a:pt x="201" y="1003"/>
                    <a:pt x="251" y="1053"/>
                  </a:cubicBezTo>
                  <a:cubicBezTo>
                    <a:pt x="302" y="1103"/>
                    <a:pt x="352" y="1153"/>
                    <a:pt x="402" y="1204"/>
                  </a:cubicBezTo>
                  <a:cubicBezTo>
                    <a:pt x="477" y="1254"/>
                    <a:pt x="527" y="1304"/>
                    <a:pt x="602" y="1329"/>
                  </a:cubicBezTo>
                  <a:cubicBezTo>
                    <a:pt x="677" y="1379"/>
                    <a:pt x="753" y="1404"/>
                    <a:pt x="828" y="1429"/>
                  </a:cubicBezTo>
                  <a:cubicBezTo>
                    <a:pt x="978" y="1504"/>
                    <a:pt x="1154" y="1529"/>
                    <a:pt x="1304" y="1529"/>
                  </a:cubicBezTo>
                  <a:cubicBezTo>
                    <a:pt x="1479" y="1529"/>
                    <a:pt x="1630" y="1504"/>
                    <a:pt x="1780" y="1429"/>
                  </a:cubicBezTo>
                  <a:cubicBezTo>
                    <a:pt x="1931" y="1379"/>
                    <a:pt x="2081" y="1304"/>
                    <a:pt x="2206" y="1204"/>
                  </a:cubicBezTo>
                  <a:cubicBezTo>
                    <a:pt x="2332" y="1103"/>
                    <a:pt x="2432" y="1003"/>
                    <a:pt x="2507" y="903"/>
                  </a:cubicBezTo>
                  <a:cubicBezTo>
                    <a:pt x="2532" y="878"/>
                    <a:pt x="2557" y="828"/>
                    <a:pt x="2582" y="803"/>
                  </a:cubicBezTo>
                  <a:cubicBezTo>
                    <a:pt x="2607" y="778"/>
                    <a:pt x="2607" y="752"/>
                    <a:pt x="2607" y="752"/>
                  </a:cubicBezTo>
                  <a:cubicBezTo>
                    <a:pt x="2607" y="752"/>
                    <a:pt x="2607" y="752"/>
                    <a:pt x="2582" y="727"/>
                  </a:cubicBezTo>
                  <a:cubicBezTo>
                    <a:pt x="2557" y="702"/>
                    <a:pt x="2532" y="652"/>
                    <a:pt x="2507" y="602"/>
                  </a:cubicBezTo>
                  <a:cubicBezTo>
                    <a:pt x="2432" y="527"/>
                    <a:pt x="2332" y="427"/>
                    <a:pt x="2206" y="326"/>
                  </a:cubicBezTo>
                  <a:cubicBezTo>
                    <a:pt x="2081" y="226"/>
                    <a:pt x="1931" y="151"/>
                    <a:pt x="1780" y="101"/>
                  </a:cubicBezTo>
                  <a:cubicBezTo>
                    <a:pt x="1630" y="26"/>
                    <a:pt x="1479" y="1"/>
                    <a:pt x="1304" y="1"/>
                  </a:cubicBezTo>
                  <a:close/>
                </a:path>
              </a:pathLst>
            </a:custGeom>
            <a:solidFill>
              <a:srgbClr val="fffef8">
                <a:alpha val="61000"/>
              </a:srgbClr>
            </a:solidFill>
            <a:ln w="0">
              <a:noFill/>
            </a:ln>
          </p:spPr>
          <p:style>
            <a:lnRef idx="0"/>
            <a:fillRef idx="0"/>
            <a:effectRef idx="0"/>
            <a:fontRef idx="minor"/>
          </p:style>
        </p:sp>
        <p:sp>
          <p:nvSpPr>
            <p:cNvPr id="624" name="Google Shape;573;p7"/>
            <p:cNvSpPr/>
            <p:nvPr/>
          </p:nvSpPr>
          <p:spPr>
            <a:xfrm>
              <a:off x="9636120" y="4663440"/>
              <a:ext cx="69120" cy="79920"/>
            </a:xfrm>
            <a:custGeom>
              <a:avLst/>
              <a:gdLst/>
              <a:ahLst/>
              <a:rect l="l" t="t" r="r" b="b"/>
              <a:pathLst>
                <a:path w="978" h="1028">
                  <a:moveTo>
                    <a:pt x="677" y="0"/>
                  </a:moveTo>
                  <a:cubicBezTo>
                    <a:pt x="75" y="101"/>
                    <a:pt x="0" y="476"/>
                    <a:pt x="0" y="476"/>
                  </a:cubicBezTo>
                  <a:cubicBezTo>
                    <a:pt x="150" y="877"/>
                    <a:pt x="677" y="1028"/>
                    <a:pt x="677" y="1028"/>
                  </a:cubicBezTo>
                  <a:cubicBezTo>
                    <a:pt x="977" y="552"/>
                    <a:pt x="677" y="0"/>
                    <a:pt x="677" y="0"/>
                  </a:cubicBezTo>
                  <a:close/>
                </a:path>
              </a:pathLst>
            </a:custGeom>
            <a:solidFill>
              <a:srgbClr val="fffef8">
                <a:alpha val="61000"/>
              </a:srgbClr>
            </a:solidFill>
            <a:ln w="0">
              <a:noFill/>
            </a:ln>
          </p:spPr>
          <p:style>
            <a:lnRef idx="0"/>
            <a:fillRef idx="0"/>
            <a:effectRef idx="0"/>
            <a:fontRef idx="minor"/>
          </p:style>
        </p:sp>
        <p:sp>
          <p:nvSpPr>
            <p:cNvPr id="625" name="Google Shape;574;p7"/>
            <p:cNvSpPr/>
            <p:nvPr/>
          </p:nvSpPr>
          <p:spPr>
            <a:xfrm>
              <a:off x="9498960" y="4681080"/>
              <a:ext cx="15840" cy="17280"/>
            </a:xfrm>
            <a:custGeom>
              <a:avLst/>
              <a:gdLst/>
              <a:ahLst/>
              <a:rect l="l" t="t" r="r" b="b"/>
              <a:pathLst>
                <a:path w="226" h="227">
                  <a:moveTo>
                    <a:pt x="100" y="1"/>
                  </a:moveTo>
                  <a:cubicBezTo>
                    <a:pt x="50" y="1"/>
                    <a:pt x="0" y="51"/>
                    <a:pt x="0" y="101"/>
                  </a:cubicBezTo>
                  <a:cubicBezTo>
                    <a:pt x="0" y="176"/>
                    <a:pt x="50" y="226"/>
                    <a:pt x="100" y="226"/>
                  </a:cubicBezTo>
                  <a:cubicBezTo>
                    <a:pt x="176" y="226"/>
                    <a:pt x="226" y="176"/>
                    <a:pt x="226" y="101"/>
                  </a:cubicBezTo>
                  <a:cubicBezTo>
                    <a:pt x="226" y="51"/>
                    <a:pt x="176" y="1"/>
                    <a:pt x="100" y="1"/>
                  </a:cubicBezTo>
                  <a:close/>
                </a:path>
              </a:pathLst>
            </a:custGeom>
            <a:solidFill>
              <a:srgbClr val="fffef8">
                <a:alpha val="61000"/>
              </a:srgbClr>
            </a:solidFill>
            <a:ln w="0">
              <a:noFill/>
            </a:ln>
          </p:spPr>
          <p:style>
            <a:lnRef idx="0"/>
            <a:fillRef idx="0"/>
            <a:effectRef idx="0"/>
            <a:fontRef idx="minor"/>
          </p:style>
        </p:sp>
        <p:sp>
          <p:nvSpPr>
            <p:cNvPr id="626" name="Google Shape;575;p7"/>
            <p:cNvSpPr/>
            <p:nvPr/>
          </p:nvSpPr>
          <p:spPr>
            <a:xfrm>
              <a:off x="8808120" y="4706280"/>
              <a:ext cx="185400" cy="119160"/>
            </a:xfrm>
            <a:custGeom>
              <a:avLst/>
              <a:gdLst/>
              <a:ahLst/>
              <a:rect l="l" t="t" r="r" b="b"/>
              <a:pathLst>
                <a:path w="2608" h="1530">
                  <a:moveTo>
                    <a:pt x="1304" y="1"/>
                  </a:moveTo>
                  <a:cubicBezTo>
                    <a:pt x="1129" y="1"/>
                    <a:pt x="978" y="26"/>
                    <a:pt x="828" y="101"/>
                  </a:cubicBezTo>
                  <a:cubicBezTo>
                    <a:pt x="753" y="126"/>
                    <a:pt x="678" y="151"/>
                    <a:pt x="602" y="201"/>
                  </a:cubicBezTo>
                  <a:cubicBezTo>
                    <a:pt x="527" y="226"/>
                    <a:pt x="452" y="276"/>
                    <a:pt x="402" y="326"/>
                  </a:cubicBezTo>
                  <a:cubicBezTo>
                    <a:pt x="327" y="377"/>
                    <a:pt x="277" y="427"/>
                    <a:pt x="226" y="477"/>
                  </a:cubicBezTo>
                  <a:cubicBezTo>
                    <a:pt x="176" y="527"/>
                    <a:pt x="151" y="577"/>
                    <a:pt x="101" y="602"/>
                  </a:cubicBezTo>
                  <a:cubicBezTo>
                    <a:pt x="76" y="652"/>
                    <a:pt x="51" y="702"/>
                    <a:pt x="26" y="727"/>
                  </a:cubicBezTo>
                  <a:cubicBezTo>
                    <a:pt x="1" y="753"/>
                    <a:pt x="1" y="753"/>
                    <a:pt x="1" y="753"/>
                  </a:cubicBezTo>
                  <a:cubicBezTo>
                    <a:pt x="1" y="753"/>
                    <a:pt x="1" y="778"/>
                    <a:pt x="26" y="803"/>
                  </a:cubicBezTo>
                  <a:cubicBezTo>
                    <a:pt x="51" y="828"/>
                    <a:pt x="76" y="878"/>
                    <a:pt x="101" y="903"/>
                  </a:cubicBezTo>
                  <a:cubicBezTo>
                    <a:pt x="151" y="953"/>
                    <a:pt x="176" y="1003"/>
                    <a:pt x="226" y="1053"/>
                  </a:cubicBezTo>
                  <a:cubicBezTo>
                    <a:pt x="277" y="1103"/>
                    <a:pt x="327" y="1154"/>
                    <a:pt x="402" y="1204"/>
                  </a:cubicBezTo>
                  <a:cubicBezTo>
                    <a:pt x="452" y="1254"/>
                    <a:pt x="527" y="1304"/>
                    <a:pt x="602" y="1329"/>
                  </a:cubicBezTo>
                  <a:cubicBezTo>
                    <a:pt x="678" y="1379"/>
                    <a:pt x="753" y="1404"/>
                    <a:pt x="828" y="1429"/>
                  </a:cubicBezTo>
                  <a:cubicBezTo>
                    <a:pt x="978" y="1504"/>
                    <a:pt x="1129" y="1529"/>
                    <a:pt x="1304" y="1529"/>
                  </a:cubicBezTo>
                  <a:cubicBezTo>
                    <a:pt x="1455" y="1529"/>
                    <a:pt x="1630" y="1504"/>
                    <a:pt x="1780" y="1429"/>
                  </a:cubicBezTo>
                  <a:cubicBezTo>
                    <a:pt x="1931" y="1379"/>
                    <a:pt x="2081" y="1304"/>
                    <a:pt x="2181" y="1204"/>
                  </a:cubicBezTo>
                  <a:cubicBezTo>
                    <a:pt x="2307" y="1103"/>
                    <a:pt x="2407" y="1003"/>
                    <a:pt x="2482" y="903"/>
                  </a:cubicBezTo>
                  <a:cubicBezTo>
                    <a:pt x="2532" y="878"/>
                    <a:pt x="2557" y="828"/>
                    <a:pt x="2582" y="803"/>
                  </a:cubicBezTo>
                  <a:cubicBezTo>
                    <a:pt x="2582" y="778"/>
                    <a:pt x="2607" y="753"/>
                    <a:pt x="2607" y="753"/>
                  </a:cubicBezTo>
                  <a:cubicBezTo>
                    <a:pt x="2607" y="753"/>
                    <a:pt x="2582" y="753"/>
                    <a:pt x="2582" y="727"/>
                  </a:cubicBezTo>
                  <a:cubicBezTo>
                    <a:pt x="2557" y="702"/>
                    <a:pt x="2532" y="652"/>
                    <a:pt x="2482" y="602"/>
                  </a:cubicBezTo>
                  <a:cubicBezTo>
                    <a:pt x="2407" y="527"/>
                    <a:pt x="2307" y="427"/>
                    <a:pt x="2181" y="326"/>
                  </a:cubicBezTo>
                  <a:cubicBezTo>
                    <a:pt x="2081" y="226"/>
                    <a:pt x="1931" y="151"/>
                    <a:pt x="1780" y="101"/>
                  </a:cubicBezTo>
                  <a:cubicBezTo>
                    <a:pt x="1630" y="26"/>
                    <a:pt x="1455" y="1"/>
                    <a:pt x="1304" y="1"/>
                  </a:cubicBezTo>
                  <a:close/>
                </a:path>
              </a:pathLst>
            </a:custGeom>
            <a:solidFill>
              <a:srgbClr val="fffef8">
                <a:alpha val="61000"/>
              </a:srgbClr>
            </a:solidFill>
            <a:ln w="0">
              <a:noFill/>
            </a:ln>
          </p:spPr>
          <p:style>
            <a:lnRef idx="0"/>
            <a:fillRef idx="0"/>
            <a:effectRef idx="0"/>
            <a:fontRef idx="minor"/>
          </p:style>
        </p:sp>
        <p:sp>
          <p:nvSpPr>
            <p:cNvPr id="627" name="Google Shape;576;p7"/>
            <p:cNvSpPr/>
            <p:nvPr/>
          </p:nvSpPr>
          <p:spPr>
            <a:xfrm>
              <a:off x="8984880" y="4727880"/>
              <a:ext cx="70920" cy="79920"/>
            </a:xfrm>
            <a:custGeom>
              <a:avLst/>
              <a:gdLst/>
              <a:ahLst/>
              <a:rect l="l" t="t" r="r" b="b"/>
              <a:pathLst>
                <a:path w="1003" h="1028">
                  <a:moveTo>
                    <a:pt x="702" y="0"/>
                  </a:moveTo>
                  <a:cubicBezTo>
                    <a:pt x="100" y="101"/>
                    <a:pt x="0" y="477"/>
                    <a:pt x="0" y="477"/>
                  </a:cubicBezTo>
                  <a:cubicBezTo>
                    <a:pt x="176" y="878"/>
                    <a:pt x="702" y="1028"/>
                    <a:pt x="702" y="1028"/>
                  </a:cubicBezTo>
                  <a:cubicBezTo>
                    <a:pt x="1003" y="552"/>
                    <a:pt x="702" y="0"/>
                    <a:pt x="702" y="0"/>
                  </a:cubicBezTo>
                  <a:close/>
                </a:path>
              </a:pathLst>
            </a:custGeom>
            <a:solidFill>
              <a:srgbClr val="fffef8">
                <a:alpha val="61000"/>
              </a:srgbClr>
            </a:solidFill>
            <a:ln w="0">
              <a:noFill/>
            </a:ln>
          </p:spPr>
          <p:style>
            <a:lnRef idx="0"/>
            <a:fillRef idx="0"/>
            <a:effectRef idx="0"/>
            <a:fontRef idx="minor"/>
          </p:style>
        </p:sp>
        <p:sp>
          <p:nvSpPr>
            <p:cNvPr id="628" name="Google Shape;577;p7"/>
            <p:cNvSpPr/>
            <p:nvPr/>
          </p:nvSpPr>
          <p:spPr>
            <a:xfrm>
              <a:off x="8849160" y="4745520"/>
              <a:ext cx="14040" cy="17280"/>
            </a:xfrm>
            <a:custGeom>
              <a:avLst/>
              <a:gdLst/>
              <a:ahLst/>
              <a:rect l="l" t="t" r="r" b="b"/>
              <a:pathLst>
                <a:path w="201" h="227">
                  <a:moveTo>
                    <a:pt x="101" y="1"/>
                  </a:moveTo>
                  <a:cubicBezTo>
                    <a:pt x="50" y="1"/>
                    <a:pt x="0" y="51"/>
                    <a:pt x="0" y="101"/>
                  </a:cubicBezTo>
                  <a:cubicBezTo>
                    <a:pt x="0" y="176"/>
                    <a:pt x="50" y="226"/>
                    <a:pt x="101" y="226"/>
                  </a:cubicBezTo>
                  <a:cubicBezTo>
                    <a:pt x="151" y="226"/>
                    <a:pt x="201" y="176"/>
                    <a:pt x="201" y="101"/>
                  </a:cubicBezTo>
                  <a:cubicBezTo>
                    <a:pt x="201" y="51"/>
                    <a:pt x="151" y="1"/>
                    <a:pt x="101" y="1"/>
                  </a:cubicBezTo>
                  <a:close/>
                </a:path>
              </a:pathLst>
            </a:custGeom>
            <a:solidFill>
              <a:srgbClr val="fffef8">
                <a:alpha val="61000"/>
              </a:srgbClr>
            </a:solidFill>
            <a:ln w="0">
              <a:noFill/>
            </a:ln>
          </p:spPr>
          <p:style>
            <a:lnRef idx="0"/>
            <a:fillRef idx="0"/>
            <a:effectRef idx="0"/>
            <a:fontRef idx="minor"/>
          </p:style>
        </p:sp>
        <p:sp>
          <p:nvSpPr>
            <p:cNvPr id="629" name="Google Shape;578;p7"/>
            <p:cNvSpPr/>
            <p:nvPr/>
          </p:nvSpPr>
          <p:spPr>
            <a:xfrm>
              <a:off x="9136440" y="4238640"/>
              <a:ext cx="185400" cy="117000"/>
            </a:xfrm>
            <a:custGeom>
              <a:avLst/>
              <a:gdLst/>
              <a:ahLst/>
              <a:rect l="l" t="t" r="r" b="b"/>
              <a:pathLst>
                <a:path w="2607" h="1505">
                  <a:moveTo>
                    <a:pt x="1304" y="1"/>
                  </a:moveTo>
                  <a:cubicBezTo>
                    <a:pt x="1153" y="1"/>
                    <a:pt x="978" y="26"/>
                    <a:pt x="828" y="76"/>
                  </a:cubicBezTo>
                  <a:cubicBezTo>
                    <a:pt x="752" y="101"/>
                    <a:pt x="677" y="151"/>
                    <a:pt x="602" y="176"/>
                  </a:cubicBezTo>
                  <a:cubicBezTo>
                    <a:pt x="552" y="226"/>
                    <a:pt x="477" y="276"/>
                    <a:pt x="427" y="326"/>
                  </a:cubicBezTo>
                  <a:cubicBezTo>
                    <a:pt x="351" y="352"/>
                    <a:pt x="301" y="402"/>
                    <a:pt x="251" y="452"/>
                  </a:cubicBezTo>
                  <a:cubicBezTo>
                    <a:pt x="201" y="502"/>
                    <a:pt x="151" y="552"/>
                    <a:pt x="126" y="602"/>
                  </a:cubicBezTo>
                  <a:cubicBezTo>
                    <a:pt x="76" y="652"/>
                    <a:pt x="51" y="677"/>
                    <a:pt x="51" y="702"/>
                  </a:cubicBezTo>
                  <a:cubicBezTo>
                    <a:pt x="26" y="727"/>
                    <a:pt x="0" y="753"/>
                    <a:pt x="0" y="753"/>
                  </a:cubicBezTo>
                  <a:cubicBezTo>
                    <a:pt x="0" y="753"/>
                    <a:pt x="26" y="778"/>
                    <a:pt x="51" y="803"/>
                  </a:cubicBezTo>
                  <a:cubicBezTo>
                    <a:pt x="51" y="828"/>
                    <a:pt x="76" y="878"/>
                    <a:pt x="126" y="903"/>
                  </a:cubicBezTo>
                  <a:cubicBezTo>
                    <a:pt x="151" y="953"/>
                    <a:pt x="201" y="1003"/>
                    <a:pt x="251" y="1053"/>
                  </a:cubicBezTo>
                  <a:cubicBezTo>
                    <a:pt x="301" y="1103"/>
                    <a:pt x="351" y="1154"/>
                    <a:pt x="427" y="1204"/>
                  </a:cubicBezTo>
                  <a:cubicBezTo>
                    <a:pt x="477" y="1229"/>
                    <a:pt x="552" y="1279"/>
                    <a:pt x="602" y="1329"/>
                  </a:cubicBezTo>
                  <a:cubicBezTo>
                    <a:pt x="677" y="1379"/>
                    <a:pt x="752" y="1404"/>
                    <a:pt x="828" y="1429"/>
                  </a:cubicBezTo>
                  <a:cubicBezTo>
                    <a:pt x="978" y="1479"/>
                    <a:pt x="1153" y="1504"/>
                    <a:pt x="1304" y="1504"/>
                  </a:cubicBezTo>
                  <a:cubicBezTo>
                    <a:pt x="1479" y="1504"/>
                    <a:pt x="1630" y="1479"/>
                    <a:pt x="1805" y="1429"/>
                  </a:cubicBezTo>
                  <a:cubicBezTo>
                    <a:pt x="1955" y="1379"/>
                    <a:pt x="2081" y="1279"/>
                    <a:pt x="2206" y="1204"/>
                  </a:cubicBezTo>
                  <a:cubicBezTo>
                    <a:pt x="2331" y="1103"/>
                    <a:pt x="2432" y="1003"/>
                    <a:pt x="2507" y="903"/>
                  </a:cubicBezTo>
                  <a:cubicBezTo>
                    <a:pt x="2532" y="878"/>
                    <a:pt x="2582" y="828"/>
                    <a:pt x="2582" y="803"/>
                  </a:cubicBezTo>
                  <a:cubicBezTo>
                    <a:pt x="2607" y="778"/>
                    <a:pt x="2607" y="753"/>
                    <a:pt x="2607" y="753"/>
                  </a:cubicBezTo>
                  <a:cubicBezTo>
                    <a:pt x="2607" y="753"/>
                    <a:pt x="2607" y="727"/>
                    <a:pt x="2582" y="702"/>
                  </a:cubicBezTo>
                  <a:cubicBezTo>
                    <a:pt x="2582" y="677"/>
                    <a:pt x="2532" y="652"/>
                    <a:pt x="2507" y="602"/>
                  </a:cubicBezTo>
                  <a:cubicBezTo>
                    <a:pt x="2432" y="527"/>
                    <a:pt x="2331" y="402"/>
                    <a:pt x="2206" y="326"/>
                  </a:cubicBezTo>
                  <a:cubicBezTo>
                    <a:pt x="2081" y="226"/>
                    <a:pt x="1955" y="151"/>
                    <a:pt x="1805" y="76"/>
                  </a:cubicBezTo>
                  <a:cubicBezTo>
                    <a:pt x="1630" y="26"/>
                    <a:pt x="1479" y="1"/>
                    <a:pt x="1304" y="1"/>
                  </a:cubicBezTo>
                  <a:close/>
                </a:path>
              </a:pathLst>
            </a:custGeom>
            <a:solidFill>
              <a:srgbClr val="fffef8">
                <a:alpha val="61000"/>
              </a:srgbClr>
            </a:solidFill>
            <a:ln w="0">
              <a:noFill/>
            </a:ln>
          </p:spPr>
          <p:style>
            <a:lnRef idx="0"/>
            <a:fillRef idx="0"/>
            <a:effectRef idx="0"/>
            <a:fontRef idx="minor"/>
          </p:style>
        </p:sp>
        <p:sp>
          <p:nvSpPr>
            <p:cNvPr id="630" name="Google Shape;579;p7"/>
            <p:cNvSpPr/>
            <p:nvPr/>
          </p:nvSpPr>
          <p:spPr>
            <a:xfrm>
              <a:off x="9315000" y="4260240"/>
              <a:ext cx="69480" cy="79920"/>
            </a:xfrm>
            <a:custGeom>
              <a:avLst/>
              <a:gdLst/>
              <a:ahLst/>
              <a:rect l="l" t="t" r="r" b="b"/>
              <a:pathLst>
                <a:path w="979" h="1028">
                  <a:moveTo>
                    <a:pt x="677" y="0"/>
                  </a:moveTo>
                  <a:cubicBezTo>
                    <a:pt x="101" y="101"/>
                    <a:pt x="1" y="477"/>
                    <a:pt x="1" y="477"/>
                  </a:cubicBezTo>
                  <a:cubicBezTo>
                    <a:pt x="176" y="878"/>
                    <a:pt x="677" y="1028"/>
                    <a:pt x="677" y="1028"/>
                  </a:cubicBezTo>
                  <a:cubicBezTo>
                    <a:pt x="978" y="527"/>
                    <a:pt x="677" y="0"/>
                    <a:pt x="677" y="0"/>
                  </a:cubicBezTo>
                  <a:close/>
                </a:path>
              </a:pathLst>
            </a:custGeom>
            <a:solidFill>
              <a:srgbClr val="fffef8">
                <a:alpha val="61000"/>
              </a:srgbClr>
            </a:solidFill>
            <a:ln w="0">
              <a:noFill/>
            </a:ln>
          </p:spPr>
          <p:style>
            <a:lnRef idx="0"/>
            <a:fillRef idx="0"/>
            <a:effectRef idx="0"/>
            <a:fontRef idx="minor"/>
          </p:style>
        </p:sp>
        <p:sp>
          <p:nvSpPr>
            <p:cNvPr id="631" name="Google Shape;580;p7"/>
            <p:cNvSpPr/>
            <p:nvPr/>
          </p:nvSpPr>
          <p:spPr>
            <a:xfrm>
              <a:off x="9179280" y="4277880"/>
              <a:ext cx="14040" cy="15480"/>
            </a:xfrm>
            <a:custGeom>
              <a:avLst/>
              <a:gdLst/>
              <a:ahLst/>
              <a:rect l="l" t="t" r="r" b="b"/>
              <a:pathLst>
                <a:path w="202" h="202">
                  <a:moveTo>
                    <a:pt x="101" y="1"/>
                  </a:moveTo>
                  <a:cubicBezTo>
                    <a:pt x="26" y="1"/>
                    <a:pt x="1" y="51"/>
                    <a:pt x="1" y="101"/>
                  </a:cubicBezTo>
                  <a:cubicBezTo>
                    <a:pt x="1" y="151"/>
                    <a:pt x="26" y="201"/>
                    <a:pt x="101" y="201"/>
                  </a:cubicBezTo>
                  <a:cubicBezTo>
                    <a:pt x="151" y="201"/>
                    <a:pt x="201" y="151"/>
                    <a:pt x="201" y="101"/>
                  </a:cubicBezTo>
                  <a:cubicBezTo>
                    <a:pt x="201" y="51"/>
                    <a:pt x="151" y="1"/>
                    <a:pt x="101" y="1"/>
                  </a:cubicBezTo>
                  <a:close/>
                </a:path>
              </a:pathLst>
            </a:custGeom>
            <a:solidFill>
              <a:srgbClr val="fffef8">
                <a:alpha val="61000"/>
              </a:srgbClr>
            </a:solidFill>
            <a:ln w="0">
              <a:noFill/>
            </a:ln>
          </p:spPr>
          <p:style>
            <a:lnRef idx="0"/>
            <a:fillRef idx="0"/>
            <a:effectRef idx="0"/>
            <a:fontRef idx="minor"/>
          </p:style>
        </p:sp>
        <p:sp>
          <p:nvSpPr>
            <p:cNvPr id="632" name="Google Shape;581;p7"/>
            <p:cNvSpPr/>
            <p:nvPr/>
          </p:nvSpPr>
          <p:spPr>
            <a:xfrm>
              <a:off x="8447400" y="3178440"/>
              <a:ext cx="324360" cy="459360"/>
            </a:xfrm>
            <a:custGeom>
              <a:avLst/>
              <a:gdLst/>
              <a:ahLst/>
              <a:rect l="l" t="t" r="r" b="b"/>
              <a:pathLst>
                <a:path w="4562" h="5891">
                  <a:moveTo>
                    <a:pt x="2281" y="1"/>
                  </a:moveTo>
                  <a:lnTo>
                    <a:pt x="0" y="2457"/>
                  </a:lnTo>
                  <a:lnTo>
                    <a:pt x="0" y="5890"/>
                  </a:lnTo>
                  <a:lnTo>
                    <a:pt x="4562" y="5890"/>
                  </a:lnTo>
                  <a:lnTo>
                    <a:pt x="4562" y="2457"/>
                  </a:lnTo>
                  <a:lnTo>
                    <a:pt x="2281" y="1"/>
                  </a:lnTo>
                  <a:close/>
                </a:path>
              </a:pathLst>
            </a:custGeom>
            <a:solidFill>
              <a:schemeClr val="dk1"/>
            </a:solidFill>
            <a:ln w="0">
              <a:noFill/>
            </a:ln>
          </p:spPr>
          <p:style>
            <a:lnRef idx="0"/>
            <a:fillRef idx="0"/>
            <a:effectRef idx="0"/>
            <a:fontRef idx="minor"/>
          </p:style>
        </p:sp>
        <p:sp>
          <p:nvSpPr>
            <p:cNvPr id="633" name="Google Shape;582;p7"/>
            <p:cNvSpPr/>
            <p:nvPr/>
          </p:nvSpPr>
          <p:spPr>
            <a:xfrm>
              <a:off x="8412480" y="3166200"/>
              <a:ext cx="396360" cy="227160"/>
            </a:xfrm>
            <a:custGeom>
              <a:avLst/>
              <a:gdLst/>
              <a:ahLst/>
              <a:rect l="l" t="t" r="r" b="b"/>
              <a:pathLst>
                <a:path w="5571" h="2914">
                  <a:moveTo>
                    <a:pt x="2776" y="1"/>
                  </a:moveTo>
                  <a:cubicBezTo>
                    <a:pt x="2735" y="1"/>
                    <a:pt x="2698" y="20"/>
                    <a:pt x="2673" y="57"/>
                  </a:cubicBezTo>
                  <a:cubicBezTo>
                    <a:pt x="1821" y="909"/>
                    <a:pt x="968" y="1762"/>
                    <a:pt x="116" y="2639"/>
                  </a:cubicBezTo>
                  <a:cubicBezTo>
                    <a:pt x="1" y="2754"/>
                    <a:pt x="107" y="2914"/>
                    <a:pt x="230" y="2914"/>
                  </a:cubicBezTo>
                  <a:cubicBezTo>
                    <a:pt x="268" y="2914"/>
                    <a:pt x="307" y="2899"/>
                    <a:pt x="342" y="2864"/>
                  </a:cubicBezTo>
                  <a:cubicBezTo>
                    <a:pt x="1156" y="2050"/>
                    <a:pt x="1971" y="1212"/>
                    <a:pt x="2785" y="396"/>
                  </a:cubicBezTo>
                  <a:lnTo>
                    <a:pt x="2785" y="396"/>
                  </a:lnTo>
                  <a:cubicBezTo>
                    <a:pt x="3598" y="1212"/>
                    <a:pt x="4390" y="2050"/>
                    <a:pt x="5204" y="2864"/>
                  </a:cubicBezTo>
                  <a:cubicBezTo>
                    <a:pt x="5239" y="2899"/>
                    <a:pt x="5279" y="2914"/>
                    <a:pt x="5319" y="2914"/>
                  </a:cubicBezTo>
                  <a:cubicBezTo>
                    <a:pt x="5449" y="2914"/>
                    <a:pt x="5570" y="2754"/>
                    <a:pt x="5455" y="2639"/>
                  </a:cubicBezTo>
                  <a:cubicBezTo>
                    <a:pt x="4603" y="1762"/>
                    <a:pt x="3750" y="909"/>
                    <a:pt x="2898" y="57"/>
                  </a:cubicBezTo>
                  <a:cubicBezTo>
                    <a:pt x="2861" y="20"/>
                    <a:pt x="2817" y="1"/>
                    <a:pt x="2776" y="1"/>
                  </a:cubicBezTo>
                  <a:close/>
                </a:path>
              </a:pathLst>
            </a:custGeom>
            <a:solidFill>
              <a:schemeClr val="accent5"/>
            </a:solidFill>
            <a:ln w="0">
              <a:noFill/>
            </a:ln>
          </p:spPr>
          <p:style>
            <a:lnRef idx="0"/>
            <a:fillRef idx="0"/>
            <a:effectRef idx="0"/>
            <a:fontRef idx="minor"/>
          </p:style>
        </p:sp>
        <p:sp>
          <p:nvSpPr>
            <p:cNvPr id="634" name="Google Shape;583;p7"/>
            <p:cNvSpPr/>
            <p:nvPr/>
          </p:nvSpPr>
          <p:spPr>
            <a:xfrm>
              <a:off x="8574120" y="3508920"/>
              <a:ext cx="73080" cy="126720"/>
            </a:xfrm>
            <a:custGeom>
              <a:avLst/>
              <a:gdLst/>
              <a:ahLst/>
              <a:rect l="l" t="t" r="r" b="b"/>
              <a:pathLst>
                <a:path w="1029" h="1630">
                  <a:moveTo>
                    <a:pt x="502" y="0"/>
                  </a:moveTo>
                  <a:cubicBezTo>
                    <a:pt x="226" y="0"/>
                    <a:pt x="1" y="251"/>
                    <a:pt x="1" y="527"/>
                  </a:cubicBezTo>
                  <a:lnTo>
                    <a:pt x="1" y="1629"/>
                  </a:lnTo>
                  <a:lnTo>
                    <a:pt x="1028" y="1629"/>
                  </a:lnTo>
                  <a:lnTo>
                    <a:pt x="1028" y="527"/>
                  </a:lnTo>
                  <a:cubicBezTo>
                    <a:pt x="1028" y="251"/>
                    <a:pt x="803" y="0"/>
                    <a:pt x="502" y="0"/>
                  </a:cubicBezTo>
                  <a:close/>
                </a:path>
              </a:pathLst>
            </a:custGeom>
            <a:solidFill>
              <a:schemeClr val="accent2"/>
            </a:solidFill>
            <a:ln w="0">
              <a:noFill/>
            </a:ln>
          </p:spPr>
          <p:style>
            <a:lnRef idx="0"/>
            <a:fillRef idx="0"/>
            <a:effectRef idx="0"/>
            <a:fontRef idx="minor"/>
          </p:style>
        </p:sp>
        <p:sp>
          <p:nvSpPr>
            <p:cNvPr id="635" name="Google Shape;584;p7"/>
            <p:cNvSpPr/>
            <p:nvPr/>
          </p:nvSpPr>
          <p:spPr>
            <a:xfrm>
              <a:off x="8583120" y="3264480"/>
              <a:ext cx="55080" cy="60480"/>
            </a:xfrm>
            <a:custGeom>
              <a:avLst/>
              <a:gdLst/>
              <a:ahLst/>
              <a:rect l="l" t="t" r="r" b="b"/>
              <a:pathLst>
                <a:path w="778" h="778">
                  <a:moveTo>
                    <a:pt x="377" y="0"/>
                  </a:moveTo>
                  <a:cubicBezTo>
                    <a:pt x="176" y="0"/>
                    <a:pt x="1" y="176"/>
                    <a:pt x="1" y="376"/>
                  </a:cubicBezTo>
                  <a:cubicBezTo>
                    <a:pt x="1" y="602"/>
                    <a:pt x="176" y="777"/>
                    <a:pt x="377" y="777"/>
                  </a:cubicBezTo>
                  <a:cubicBezTo>
                    <a:pt x="603" y="777"/>
                    <a:pt x="778" y="602"/>
                    <a:pt x="778" y="376"/>
                  </a:cubicBezTo>
                  <a:cubicBezTo>
                    <a:pt x="778" y="176"/>
                    <a:pt x="603" y="0"/>
                    <a:pt x="377" y="0"/>
                  </a:cubicBezTo>
                  <a:close/>
                </a:path>
              </a:pathLst>
            </a:custGeom>
            <a:solidFill>
              <a:schemeClr val="lt1"/>
            </a:solidFill>
            <a:ln w="0">
              <a:noFill/>
            </a:ln>
          </p:spPr>
          <p:style>
            <a:lnRef idx="0"/>
            <a:fillRef idx="0"/>
            <a:effectRef idx="0"/>
            <a:fontRef idx="minor"/>
          </p:style>
        </p:sp>
        <p:sp>
          <p:nvSpPr>
            <p:cNvPr id="636" name="Google Shape;585;p7"/>
            <p:cNvSpPr/>
            <p:nvPr/>
          </p:nvSpPr>
          <p:spPr>
            <a:xfrm>
              <a:off x="8583120" y="3264480"/>
              <a:ext cx="55080" cy="60480"/>
            </a:xfrm>
            <a:custGeom>
              <a:avLst/>
              <a:gdLst/>
              <a:ahLst/>
              <a:rect l="l" t="t" r="r" b="b"/>
              <a:pathLst>
                <a:path w="778" h="778">
                  <a:moveTo>
                    <a:pt x="327" y="0"/>
                  </a:moveTo>
                  <a:lnTo>
                    <a:pt x="327" y="326"/>
                  </a:lnTo>
                  <a:lnTo>
                    <a:pt x="1" y="326"/>
                  </a:lnTo>
                  <a:cubicBezTo>
                    <a:pt x="1" y="351"/>
                    <a:pt x="1" y="376"/>
                    <a:pt x="1" y="376"/>
                  </a:cubicBezTo>
                  <a:cubicBezTo>
                    <a:pt x="1" y="401"/>
                    <a:pt x="1" y="426"/>
                    <a:pt x="1" y="451"/>
                  </a:cubicBezTo>
                  <a:lnTo>
                    <a:pt x="327" y="451"/>
                  </a:lnTo>
                  <a:lnTo>
                    <a:pt x="327" y="777"/>
                  </a:lnTo>
                  <a:lnTo>
                    <a:pt x="452" y="777"/>
                  </a:lnTo>
                  <a:lnTo>
                    <a:pt x="452" y="451"/>
                  </a:lnTo>
                  <a:lnTo>
                    <a:pt x="778" y="451"/>
                  </a:lnTo>
                  <a:cubicBezTo>
                    <a:pt x="778" y="426"/>
                    <a:pt x="778" y="401"/>
                    <a:pt x="778" y="376"/>
                  </a:cubicBezTo>
                  <a:cubicBezTo>
                    <a:pt x="778" y="376"/>
                    <a:pt x="778" y="351"/>
                    <a:pt x="778" y="326"/>
                  </a:cubicBezTo>
                  <a:lnTo>
                    <a:pt x="452" y="326"/>
                  </a:lnTo>
                  <a:lnTo>
                    <a:pt x="452" y="0"/>
                  </a:lnTo>
                  <a:close/>
                </a:path>
              </a:pathLst>
            </a:custGeom>
            <a:solidFill>
              <a:schemeClr val="dk1"/>
            </a:solidFill>
            <a:ln w="0">
              <a:noFill/>
            </a:ln>
          </p:spPr>
          <p:style>
            <a:lnRef idx="0"/>
            <a:fillRef idx="0"/>
            <a:effectRef idx="0"/>
            <a:fontRef idx="minor"/>
          </p:style>
        </p:sp>
        <p:sp>
          <p:nvSpPr>
            <p:cNvPr id="637" name="Google Shape;586;p7"/>
            <p:cNvSpPr/>
            <p:nvPr/>
          </p:nvSpPr>
          <p:spPr>
            <a:xfrm>
              <a:off x="8495640" y="3385800"/>
              <a:ext cx="51480" cy="56520"/>
            </a:xfrm>
            <a:custGeom>
              <a:avLst/>
              <a:gdLst/>
              <a:ahLst/>
              <a:rect l="l" t="t" r="r" b="b"/>
              <a:pathLst>
                <a:path w="728" h="728">
                  <a:moveTo>
                    <a:pt x="1" y="0"/>
                  </a:moveTo>
                  <a:lnTo>
                    <a:pt x="1" y="727"/>
                  </a:lnTo>
                  <a:lnTo>
                    <a:pt x="728" y="727"/>
                  </a:lnTo>
                  <a:lnTo>
                    <a:pt x="728" y="0"/>
                  </a:lnTo>
                  <a:close/>
                </a:path>
              </a:pathLst>
            </a:custGeom>
            <a:solidFill>
              <a:schemeClr val="lt1"/>
            </a:solidFill>
            <a:ln w="0">
              <a:noFill/>
            </a:ln>
          </p:spPr>
          <p:style>
            <a:lnRef idx="0"/>
            <a:fillRef idx="0"/>
            <a:effectRef idx="0"/>
            <a:fontRef idx="minor"/>
          </p:style>
        </p:sp>
        <p:sp>
          <p:nvSpPr>
            <p:cNvPr id="638" name="Google Shape;587;p7"/>
            <p:cNvSpPr/>
            <p:nvPr/>
          </p:nvSpPr>
          <p:spPr>
            <a:xfrm>
              <a:off x="8495640" y="3385800"/>
              <a:ext cx="51480" cy="56520"/>
            </a:xfrm>
            <a:custGeom>
              <a:avLst/>
              <a:gdLst/>
              <a:ahLst/>
              <a:rect l="l" t="t" r="r" b="b"/>
              <a:pathLst>
                <a:path w="728" h="728">
                  <a:moveTo>
                    <a:pt x="302" y="0"/>
                  </a:moveTo>
                  <a:lnTo>
                    <a:pt x="302" y="326"/>
                  </a:lnTo>
                  <a:lnTo>
                    <a:pt x="1" y="326"/>
                  </a:lnTo>
                  <a:lnTo>
                    <a:pt x="1" y="426"/>
                  </a:lnTo>
                  <a:lnTo>
                    <a:pt x="302" y="426"/>
                  </a:lnTo>
                  <a:lnTo>
                    <a:pt x="302" y="727"/>
                  </a:lnTo>
                  <a:lnTo>
                    <a:pt x="427" y="727"/>
                  </a:lnTo>
                  <a:lnTo>
                    <a:pt x="427" y="426"/>
                  </a:lnTo>
                  <a:lnTo>
                    <a:pt x="728" y="426"/>
                  </a:lnTo>
                  <a:lnTo>
                    <a:pt x="728" y="326"/>
                  </a:lnTo>
                  <a:lnTo>
                    <a:pt x="427" y="326"/>
                  </a:lnTo>
                  <a:lnTo>
                    <a:pt x="427" y="0"/>
                  </a:lnTo>
                  <a:close/>
                </a:path>
              </a:pathLst>
            </a:custGeom>
            <a:solidFill>
              <a:schemeClr val="dk1"/>
            </a:solidFill>
            <a:ln w="0">
              <a:noFill/>
            </a:ln>
          </p:spPr>
          <p:style>
            <a:lnRef idx="0"/>
            <a:fillRef idx="0"/>
            <a:effectRef idx="0"/>
            <a:fontRef idx="minor"/>
          </p:style>
        </p:sp>
        <p:sp>
          <p:nvSpPr>
            <p:cNvPr id="639" name="Google Shape;588;p7"/>
            <p:cNvSpPr/>
            <p:nvPr/>
          </p:nvSpPr>
          <p:spPr>
            <a:xfrm>
              <a:off x="8672400" y="3385800"/>
              <a:ext cx="51480" cy="56520"/>
            </a:xfrm>
            <a:custGeom>
              <a:avLst/>
              <a:gdLst/>
              <a:ahLst/>
              <a:rect l="l" t="t" r="r" b="b"/>
              <a:pathLst>
                <a:path w="727" h="728">
                  <a:moveTo>
                    <a:pt x="0" y="0"/>
                  </a:moveTo>
                  <a:lnTo>
                    <a:pt x="0" y="727"/>
                  </a:lnTo>
                  <a:lnTo>
                    <a:pt x="727" y="727"/>
                  </a:lnTo>
                  <a:lnTo>
                    <a:pt x="727" y="0"/>
                  </a:lnTo>
                  <a:close/>
                </a:path>
              </a:pathLst>
            </a:custGeom>
            <a:solidFill>
              <a:schemeClr val="lt1"/>
            </a:solidFill>
            <a:ln w="0">
              <a:noFill/>
            </a:ln>
          </p:spPr>
          <p:style>
            <a:lnRef idx="0"/>
            <a:fillRef idx="0"/>
            <a:effectRef idx="0"/>
            <a:fontRef idx="minor"/>
          </p:style>
        </p:sp>
        <p:sp>
          <p:nvSpPr>
            <p:cNvPr id="640" name="Google Shape;589;p7"/>
            <p:cNvSpPr/>
            <p:nvPr/>
          </p:nvSpPr>
          <p:spPr>
            <a:xfrm>
              <a:off x="8672400" y="3385800"/>
              <a:ext cx="51480" cy="56520"/>
            </a:xfrm>
            <a:custGeom>
              <a:avLst/>
              <a:gdLst/>
              <a:ahLst/>
              <a:rect l="l" t="t" r="r" b="b"/>
              <a:pathLst>
                <a:path w="727" h="728">
                  <a:moveTo>
                    <a:pt x="301" y="0"/>
                  </a:moveTo>
                  <a:lnTo>
                    <a:pt x="301" y="326"/>
                  </a:lnTo>
                  <a:lnTo>
                    <a:pt x="0" y="326"/>
                  </a:lnTo>
                  <a:lnTo>
                    <a:pt x="0" y="426"/>
                  </a:lnTo>
                  <a:lnTo>
                    <a:pt x="301" y="426"/>
                  </a:lnTo>
                  <a:lnTo>
                    <a:pt x="301" y="727"/>
                  </a:lnTo>
                  <a:lnTo>
                    <a:pt x="426" y="727"/>
                  </a:lnTo>
                  <a:lnTo>
                    <a:pt x="426" y="426"/>
                  </a:lnTo>
                  <a:lnTo>
                    <a:pt x="727" y="426"/>
                  </a:lnTo>
                  <a:lnTo>
                    <a:pt x="727" y="326"/>
                  </a:lnTo>
                  <a:lnTo>
                    <a:pt x="426" y="326"/>
                  </a:lnTo>
                  <a:lnTo>
                    <a:pt x="426" y="0"/>
                  </a:lnTo>
                  <a:close/>
                </a:path>
              </a:pathLst>
            </a:custGeom>
            <a:solidFill>
              <a:schemeClr val="dk1"/>
            </a:solidFill>
            <a:ln w="0">
              <a:noFill/>
            </a:ln>
          </p:spPr>
          <p:style>
            <a:lnRef idx="0"/>
            <a:fillRef idx="0"/>
            <a:effectRef idx="0"/>
            <a:fontRef idx="minor"/>
          </p:style>
        </p:sp>
        <p:sp>
          <p:nvSpPr>
            <p:cNvPr id="641" name="Google Shape;590;p7"/>
            <p:cNvSpPr/>
            <p:nvPr/>
          </p:nvSpPr>
          <p:spPr>
            <a:xfrm>
              <a:off x="8452800" y="3636000"/>
              <a:ext cx="249480" cy="1175760"/>
            </a:xfrm>
            <a:custGeom>
              <a:avLst/>
              <a:gdLst/>
              <a:ahLst/>
              <a:rect l="l" t="t" r="r" b="b"/>
              <a:pathLst>
                <a:path w="3510" h="15064">
                  <a:moveTo>
                    <a:pt x="1705" y="0"/>
                  </a:moveTo>
                  <a:cubicBezTo>
                    <a:pt x="1705" y="0"/>
                    <a:pt x="1680" y="2156"/>
                    <a:pt x="978" y="4411"/>
                  </a:cubicBezTo>
                  <a:cubicBezTo>
                    <a:pt x="602" y="5564"/>
                    <a:pt x="0" y="8045"/>
                    <a:pt x="126" y="10577"/>
                  </a:cubicBezTo>
                  <a:lnTo>
                    <a:pt x="2557" y="15063"/>
                  </a:lnTo>
                  <a:cubicBezTo>
                    <a:pt x="2231" y="12933"/>
                    <a:pt x="2507" y="10677"/>
                    <a:pt x="3083" y="8547"/>
                  </a:cubicBezTo>
                  <a:cubicBezTo>
                    <a:pt x="3033" y="7845"/>
                    <a:pt x="3033" y="7118"/>
                    <a:pt x="3083" y="6366"/>
                  </a:cubicBezTo>
                  <a:cubicBezTo>
                    <a:pt x="3509" y="1830"/>
                    <a:pt x="3259" y="1654"/>
                    <a:pt x="2732" y="0"/>
                  </a:cubicBezTo>
                  <a:close/>
                </a:path>
              </a:pathLst>
            </a:custGeom>
            <a:solidFill>
              <a:srgbClr val="3c425a">
                <a:alpha val="43000"/>
              </a:srgbClr>
            </a:solidFill>
            <a:ln w="0">
              <a:noFill/>
            </a:ln>
          </p:spPr>
          <p:style>
            <a:lnRef idx="0"/>
            <a:fillRef idx="0"/>
            <a:effectRef idx="0"/>
            <a:fontRef idx="minor"/>
          </p:style>
        </p:sp>
        <p:sp>
          <p:nvSpPr>
            <p:cNvPr id="642" name="Google Shape;591;p7"/>
            <p:cNvSpPr/>
            <p:nvPr/>
          </p:nvSpPr>
          <p:spPr>
            <a:xfrm>
              <a:off x="8781120" y="2826000"/>
              <a:ext cx="237240" cy="334440"/>
            </a:xfrm>
            <a:custGeom>
              <a:avLst/>
              <a:gdLst/>
              <a:ahLst/>
              <a:rect l="l" t="t" r="r" b="b"/>
              <a:pathLst>
                <a:path w="3335" h="4287">
                  <a:moveTo>
                    <a:pt x="1680" y="0"/>
                  </a:moveTo>
                  <a:lnTo>
                    <a:pt x="1" y="1805"/>
                  </a:lnTo>
                  <a:lnTo>
                    <a:pt x="1" y="4286"/>
                  </a:lnTo>
                  <a:lnTo>
                    <a:pt x="3334" y="4286"/>
                  </a:lnTo>
                  <a:lnTo>
                    <a:pt x="3334" y="1805"/>
                  </a:lnTo>
                  <a:lnTo>
                    <a:pt x="1680" y="0"/>
                  </a:lnTo>
                  <a:close/>
                </a:path>
              </a:pathLst>
            </a:custGeom>
            <a:solidFill>
              <a:schemeClr val="dk1"/>
            </a:solidFill>
            <a:ln w="0">
              <a:noFill/>
            </a:ln>
          </p:spPr>
          <p:style>
            <a:lnRef idx="0"/>
            <a:fillRef idx="0"/>
            <a:effectRef idx="0"/>
            <a:fontRef idx="minor"/>
          </p:style>
        </p:sp>
        <p:sp>
          <p:nvSpPr>
            <p:cNvPr id="643" name="Google Shape;592;p7"/>
            <p:cNvSpPr/>
            <p:nvPr/>
          </p:nvSpPr>
          <p:spPr>
            <a:xfrm>
              <a:off x="8755920" y="2817360"/>
              <a:ext cx="289080" cy="165600"/>
            </a:xfrm>
            <a:custGeom>
              <a:avLst/>
              <a:gdLst/>
              <a:ahLst/>
              <a:rect l="l" t="t" r="r" b="b"/>
              <a:pathLst>
                <a:path w="4064" h="2124">
                  <a:moveTo>
                    <a:pt x="2022" y="1"/>
                  </a:moveTo>
                  <a:cubicBezTo>
                    <a:pt x="1990" y="1"/>
                    <a:pt x="1959" y="13"/>
                    <a:pt x="1934" y="38"/>
                  </a:cubicBezTo>
                  <a:lnTo>
                    <a:pt x="79" y="1918"/>
                  </a:lnTo>
                  <a:cubicBezTo>
                    <a:pt x="0" y="1997"/>
                    <a:pt x="77" y="2123"/>
                    <a:pt x="175" y="2123"/>
                  </a:cubicBezTo>
                  <a:cubicBezTo>
                    <a:pt x="201" y="2123"/>
                    <a:pt x="228" y="2114"/>
                    <a:pt x="255" y="2093"/>
                  </a:cubicBezTo>
                  <a:cubicBezTo>
                    <a:pt x="852" y="1496"/>
                    <a:pt x="1427" y="899"/>
                    <a:pt x="2022" y="301"/>
                  </a:cubicBezTo>
                  <a:lnTo>
                    <a:pt x="2022" y="301"/>
                  </a:lnTo>
                  <a:cubicBezTo>
                    <a:pt x="2619" y="899"/>
                    <a:pt x="3216" y="1496"/>
                    <a:pt x="3814" y="2093"/>
                  </a:cubicBezTo>
                  <a:cubicBezTo>
                    <a:pt x="3835" y="2114"/>
                    <a:pt x="3859" y="2123"/>
                    <a:pt x="3883" y="2123"/>
                  </a:cubicBezTo>
                  <a:cubicBezTo>
                    <a:pt x="3974" y="2123"/>
                    <a:pt x="4063" y="1997"/>
                    <a:pt x="3964" y="1918"/>
                  </a:cubicBezTo>
                  <a:cubicBezTo>
                    <a:pt x="3363" y="1291"/>
                    <a:pt x="2736" y="665"/>
                    <a:pt x="2109" y="38"/>
                  </a:cubicBezTo>
                  <a:cubicBezTo>
                    <a:pt x="2084" y="13"/>
                    <a:pt x="2053" y="1"/>
                    <a:pt x="2022" y="1"/>
                  </a:cubicBezTo>
                  <a:close/>
                </a:path>
              </a:pathLst>
            </a:custGeom>
            <a:solidFill>
              <a:schemeClr val="accent5"/>
            </a:solidFill>
            <a:ln w="0">
              <a:noFill/>
            </a:ln>
          </p:spPr>
          <p:style>
            <a:lnRef idx="0"/>
            <a:fillRef idx="0"/>
            <a:effectRef idx="0"/>
            <a:fontRef idx="minor"/>
          </p:style>
        </p:sp>
        <p:sp>
          <p:nvSpPr>
            <p:cNvPr id="644" name="Google Shape;593;p7"/>
            <p:cNvSpPr/>
            <p:nvPr/>
          </p:nvSpPr>
          <p:spPr>
            <a:xfrm>
              <a:off x="8874000" y="3068640"/>
              <a:ext cx="53280" cy="91800"/>
            </a:xfrm>
            <a:custGeom>
              <a:avLst/>
              <a:gdLst/>
              <a:ahLst/>
              <a:rect l="l" t="t" r="r" b="b"/>
              <a:pathLst>
                <a:path w="753" h="1179">
                  <a:moveTo>
                    <a:pt x="376" y="0"/>
                  </a:moveTo>
                  <a:cubicBezTo>
                    <a:pt x="151" y="0"/>
                    <a:pt x="0" y="150"/>
                    <a:pt x="0" y="376"/>
                  </a:cubicBezTo>
                  <a:lnTo>
                    <a:pt x="0" y="1178"/>
                  </a:lnTo>
                  <a:lnTo>
                    <a:pt x="752" y="1178"/>
                  </a:lnTo>
                  <a:lnTo>
                    <a:pt x="752" y="376"/>
                  </a:lnTo>
                  <a:cubicBezTo>
                    <a:pt x="752" y="150"/>
                    <a:pt x="577" y="0"/>
                    <a:pt x="376" y="0"/>
                  </a:cubicBezTo>
                  <a:close/>
                </a:path>
              </a:pathLst>
            </a:custGeom>
            <a:solidFill>
              <a:schemeClr val="accent2"/>
            </a:solidFill>
            <a:ln w="0">
              <a:noFill/>
            </a:ln>
          </p:spPr>
          <p:style>
            <a:lnRef idx="0"/>
            <a:fillRef idx="0"/>
            <a:effectRef idx="0"/>
            <a:fontRef idx="minor"/>
          </p:style>
        </p:sp>
        <p:sp>
          <p:nvSpPr>
            <p:cNvPr id="645" name="Google Shape;594;p7"/>
            <p:cNvSpPr/>
            <p:nvPr/>
          </p:nvSpPr>
          <p:spPr>
            <a:xfrm>
              <a:off x="8879400" y="2888640"/>
              <a:ext cx="40680" cy="44640"/>
            </a:xfrm>
            <a:custGeom>
              <a:avLst/>
              <a:gdLst/>
              <a:ahLst/>
              <a:rect l="l" t="t" r="r" b="b"/>
              <a:pathLst>
                <a:path w="577" h="577">
                  <a:moveTo>
                    <a:pt x="301" y="0"/>
                  </a:moveTo>
                  <a:cubicBezTo>
                    <a:pt x="151" y="0"/>
                    <a:pt x="0" y="126"/>
                    <a:pt x="0" y="276"/>
                  </a:cubicBezTo>
                  <a:cubicBezTo>
                    <a:pt x="0" y="451"/>
                    <a:pt x="151" y="577"/>
                    <a:pt x="301" y="577"/>
                  </a:cubicBezTo>
                  <a:cubicBezTo>
                    <a:pt x="452" y="577"/>
                    <a:pt x="577" y="451"/>
                    <a:pt x="577" y="276"/>
                  </a:cubicBezTo>
                  <a:cubicBezTo>
                    <a:pt x="577" y="126"/>
                    <a:pt x="452" y="0"/>
                    <a:pt x="301" y="0"/>
                  </a:cubicBezTo>
                  <a:close/>
                </a:path>
              </a:pathLst>
            </a:custGeom>
            <a:solidFill>
              <a:schemeClr val="lt1"/>
            </a:solidFill>
            <a:ln w="0">
              <a:noFill/>
            </a:ln>
          </p:spPr>
          <p:style>
            <a:lnRef idx="0"/>
            <a:fillRef idx="0"/>
            <a:effectRef idx="0"/>
            <a:fontRef idx="minor"/>
          </p:style>
        </p:sp>
        <p:sp>
          <p:nvSpPr>
            <p:cNvPr id="646" name="Google Shape;595;p7"/>
            <p:cNvSpPr/>
            <p:nvPr/>
          </p:nvSpPr>
          <p:spPr>
            <a:xfrm>
              <a:off x="8879400" y="2888640"/>
              <a:ext cx="40680" cy="44640"/>
            </a:xfrm>
            <a:custGeom>
              <a:avLst/>
              <a:gdLst/>
              <a:ahLst/>
              <a:rect l="l" t="t" r="r" b="b"/>
              <a:pathLst>
                <a:path w="577" h="577">
                  <a:moveTo>
                    <a:pt x="251" y="0"/>
                  </a:moveTo>
                  <a:lnTo>
                    <a:pt x="251" y="226"/>
                  </a:lnTo>
                  <a:lnTo>
                    <a:pt x="25" y="226"/>
                  </a:lnTo>
                  <a:cubicBezTo>
                    <a:pt x="25" y="251"/>
                    <a:pt x="0" y="276"/>
                    <a:pt x="0" y="276"/>
                  </a:cubicBezTo>
                  <a:cubicBezTo>
                    <a:pt x="0" y="301"/>
                    <a:pt x="25" y="326"/>
                    <a:pt x="25" y="326"/>
                  </a:cubicBezTo>
                  <a:lnTo>
                    <a:pt x="251" y="326"/>
                  </a:lnTo>
                  <a:lnTo>
                    <a:pt x="251" y="577"/>
                  </a:lnTo>
                  <a:lnTo>
                    <a:pt x="351" y="577"/>
                  </a:lnTo>
                  <a:lnTo>
                    <a:pt x="351" y="326"/>
                  </a:lnTo>
                  <a:lnTo>
                    <a:pt x="577" y="326"/>
                  </a:lnTo>
                  <a:cubicBezTo>
                    <a:pt x="577" y="326"/>
                    <a:pt x="577" y="301"/>
                    <a:pt x="577" y="276"/>
                  </a:cubicBezTo>
                  <a:cubicBezTo>
                    <a:pt x="577" y="276"/>
                    <a:pt x="577" y="251"/>
                    <a:pt x="577" y="226"/>
                  </a:cubicBezTo>
                  <a:lnTo>
                    <a:pt x="351" y="226"/>
                  </a:lnTo>
                  <a:lnTo>
                    <a:pt x="351" y="0"/>
                  </a:lnTo>
                  <a:close/>
                </a:path>
              </a:pathLst>
            </a:custGeom>
            <a:solidFill>
              <a:schemeClr val="dk1"/>
            </a:solidFill>
            <a:ln w="0">
              <a:noFill/>
            </a:ln>
          </p:spPr>
          <p:style>
            <a:lnRef idx="0"/>
            <a:fillRef idx="0"/>
            <a:effectRef idx="0"/>
            <a:fontRef idx="minor"/>
          </p:style>
        </p:sp>
        <p:sp>
          <p:nvSpPr>
            <p:cNvPr id="647" name="Google Shape;596;p7"/>
            <p:cNvSpPr/>
            <p:nvPr/>
          </p:nvSpPr>
          <p:spPr>
            <a:xfrm>
              <a:off x="8817120" y="2978640"/>
              <a:ext cx="37080" cy="40680"/>
            </a:xfrm>
            <a:custGeom>
              <a:avLst/>
              <a:gdLst/>
              <a:ahLst/>
              <a:rect l="l" t="t" r="r" b="b"/>
              <a:pathLst>
                <a:path w="527" h="527">
                  <a:moveTo>
                    <a:pt x="0" y="0"/>
                  </a:moveTo>
                  <a:lnTo>
                    <a:pt x="0" y="527"/>
                  </a:lnTo>
                  <a:lnTo>
                    <a:pt x="527" y="527"/>
                  </a:lnTo>
                  <a:lnTo>
                    <a:pt x="527" y="0"/>
                  </a:lnTo>
                  <a:close/>
                </a:path>
              </a:pathLst>
            </a:custGeom>
            <a:solidFill>
              <a:schemeClr val="lt1"/>
            </a:solidFill>
            <a:ln w="0">
              <a:noFill/>
            </a:ln>
          </p:spPr>
          <p:style>
            <a:lnRef idx="0"/>
            <a:fillRef idx="0"/>
            <a:effectRef idx="0"/>
            <a:fontRef idx="minor"/>
          </p:style>
        </p:sp>
        <p:sp>
          <p:nvSpPr>
            <p:cNvPr id="648" name="Google Shape;597;p7"/>
            <p:cNvSpPr/>
            <p:nvPr/>
          </p:nvSpPr>
          <p:spPr>
            <a:xfrm>
              <a:off x="8817120" y="2978640"/>
              <a:ext cx="37080" cy="40680"/>
            </a:xfrm>
            <a:custGeom>
              <a:avLst/>
              <a:gdLst/>
              <a:ahLst/>
              <a:rect l="l" t="t" r="r" b="b"/>
              <a:pathLst>
                <a:path w="527" h="527">
                  <a:moveTo>
                    <a:pt x="226" y="0"/>
                  </a:moveTo>
                  <a:lnTo>
                    <a:pt x="226" y="226"/>
                  </a:lnTo>
                  <a:lnTo>
                    <a:pt x="0" y="226"/>
                  </a:lnTo>
                  <a:lnTo>
                    <a:pt x="0" y="301"/>
                  </a:lnTo>
                  <a:lnTo>
                    <a:pt x="226" y="301"/>
                  </a:lnTo>
                  <a:lnTo>
                    <a:pt x="226" y="527"/>
                  </a:lnTo>
                  <a:lnTo>
                    <a:pt x="301" y="527"/>
                  </a:lnTo>
                  <a:lnTo>
                    <a:pt x="301" y="301"/>
                  </a:lnTo>
                  <a:lnTo>
                    <a:pt x="527" y="301"/>
                  </a:lnTo>
                  <a:lnTo>
                    <a:pt x="527" y="226"/>
                  </a:lnTo>
                  <a:lnTo>
                    <a:pt x="301" y="226"/>
                  </a:lnTo>
                  <a:lnTo>
                    <a:pt x="301" y="0"/>
                  </a:lnTo>
                  <a:close/>
                </a:path>
              </a:pathLst>
            </a:custGeom>
            <a:solidFill>
              <a:schemeClr val="dk1"/>
            </a:solidFill>
            <a:ln w="0">
              <a:noFill/>
            </a:ln>
          </p:spPr>
          <p:style>
            <a:lnRef idx="0"/>
            <a:fillRef idx="0"/>
            <a:effectRef idx="0"/>
            <a:fontRef idx="minor"/>
          </p:style>
        </p:sp>
        <p:sp>
          <p:nvSpPr>
            <p:cNvPr id="649" name="Google Shape;598;p7"/>
            <p:cNvSpPr/>
            <p:nvPr/>
          </p:nvSpPr>
          <p:spPr>
            <a:xfrm>
              <a:off x="8945280" y="2978640"/>
              <a:ext cx="37080" cy="40680"/>
            </a:xfrm>
            <a:custGeom>
              <a:avLst/>
              <a:gdLst/>
              <a:ahLst/>
              <a:rect l="l" t="t" r="r" b="b"/>
              <a:pathLst>
                <a:path w="528" h="527">
                  <a:moveTo>
                    <a:pt x="1" y="0"/>
                  </a:moveTo>
                  <a:lnTo>
                    <a:pt x="1" y="527"/>
                  </a:lnTo>
                  <a:lnTo>
                    <a:pt x="527" y="527"/>
                  </a:lnTo>
                  <a:lnTo>
                    <a:pt x="527" y="0"/>
                  </a:lnTo>
                  <a:close/>
                </a:path>
              </a:pathLst>
            </a:custGeom>
            <a:solidFill>
              <a:schemeClr val="lt1"/>
            </a:solidFill>
            <a:ln w="0">
              <a:noFill/>
            </a:ln>
          </p:spPr>
          <p:style>
            <a:lnRef idx="0"/>
            <a:fillRef idx="0"/>
            <a:effectRef idx="0"/>
            <a:fontRef idx="minor"/>
          </p:style>
        </p:sp>
        <p:sp>
          <p:nvSpPr>
            <p:cNvPr id="650" name="Google Shape;599;p7"/>
            <p:cNvSpPr/>
            <p:nvPr/>
          </p:nvSpPr>
          <p:spPr>
            <a:xfrm>
              <a:off x="8945280" y="2978640"/>
              <a:ext cx="37080" cy="40680"/>
            </a:xfrm>
            <a:custGeom>
              <a:avLst/>
              <a:gdLst/>
              <a:ahLst/>
              <a:rect l="l" t="t" r="r" b="b"/>
              <a:pathLst>
                <a:path w="528" h="527">
                  <a:moveTo>
                    <a:pt x="226" y="0"/>
                  </a:moveTo>
                  <a:lnTo>
                    <a:pt x="226" y="226"/>
                  </a:lnTo>
                  <a:lnTo>
                    <a:pt x="1" y="226"/>
                  </a:lnTo>
                  <a:lnTo>
                    <a:pt x="1" y="301"/>
                  </a:lnTo>
                  <a:lnTo>
                    <a:pt x="226" y="301"/>
                  </a:lnTo>
                  <a:lnTo>
                    <a:pt x="226" y="527"/>
                  </a:lnTo>
                  <a:lnTo>
                    <a:pt x="327" y="527"/>
                  </a:lnTo>
                  <a:lnTo>
                    <a:pt x="327" y="301"/>
                  </a:lnTo>
                  <a:lnTo>
                    <a:pt x="527" y="301"/>
                  </a:lnTo>
                  <a:lnTo>
                    <a:pt x="527" y="226"/>
                  </a:lnTo>
                  <a:lnTo>
                    <a:pt x="327" y="226"/>
                  </a:lnTo>
                  <a:lnTo>
                    <a:pt x="327" y="0"/>
                  </a:lnTo>
                  <a:close/>
                </a:path>
              </a:pathLst>
            </a:custGeom>
            <a:solidFill>
              <a:schemeClr val="dk1"/>
            </a:solidFill>
            <a:ln w="0">
              <a:noFill/>
            </a:ln>
          </p:spPr>
          <p:style>
            <a:lnRef idx="0"/>
            <a:fillRef idx="0"/>
            <a:effectRef idx="0"/>
            <a:fontRef idx="minor"/>
          </p:style>
        </p:sp>
        <p:sp>
          <p:nvSpPr>
            <p:cNvPr id="651" name="Google Shape;600;p7"/>
            <p:cNvSpPr/>
            <p:nvPr/>
          </p:nvSpPr>
          <p:spPr>
            <a:xfrm>
              <a:off x="8642160" y="3835800"/>
              <a:ext cx="128160" cy="193320"/>
            </a:xfrm>
            <a:custGeom>
              <a:avLst/>
              <a:gdLst/>
              <a:ahLst/>
              <a:rect l="l" t="t" r="r" b="b"/>
              <a:pathLst>
                <a:path w="1805" h="2482">
                  <a:moveTo>
                    <a:pt x="902" y="1"/>
                  </a:moveTo>
                  <a:cubicBezTo>
                    <a:pt x="401" y="1"/>
                    <a:pt x="0" y="552"/>
                    <a:pt x="0" y="1229"/>
                  </a:cubicBezTo>
                  <a:cubicBezTo>
                    <a:pt x="0" y="1931"/>
                    <a:pt x="401" y="2482"/>
                    <a:pt x="902" y="2482"/>
                  </a:cubicBezTo>
                  <a:cubicBezTo>
                    <a:pt x="1404" y="2482"/>
                    <a:pt x="1805" y="1931"/>
                    <a:pt x="1805" y="1229"/>
                  </a:cubicBezTo>
                  <a:cubicBezTo>
                    <a:pt x="1805" y="552"/>
                    <a:pt x="1404" y="1"/>
                    <a:pt x="902" y="1"/>
                  </a:cubicBezTo>
                  <a:close/>
                </a:path>
              </a:pathLst>
            </a:custGeom>
            <a:solidFill>
              <a:schemeClr val="dk2"/>
            </a:solidFill>
            <a:ln w="0">
              <a:noFill/>
            </a:ln>
          </p:spPr>
          <p:style>
            <a:lnRef idx="0"/>
            <a:fillRef idx="0"/>
            <a:effectRef idx="0"/>
            <a:fontRef idx="minor"/>
          </p:style>
        </p:sp>
        <p:sp>
          <p:nvSpPr>
            <p:cNvPr id="652" name="Google Shape;601;p7"/>
            <p:cNvSpPr/>
            <p:nvPr/>
          </p:nvSpPr>
          <p:spPr>
            <a:xfrm>
              <a:off x="8700840" y="3943440"/>
              <a:ext cx="10440" cy="138600"/>
            </a:xfrm>
            <a:custGeom>
              <a:avLst/>
              <a:gdLst/>
              <a:ahLst/>
              <a:rect l="l" t="t" r="r" b="b"/>
              <a:pathLst>
                <a:path w="151" h="1780">
                  <a:moveTo>
                    <a:pt x="75" y="0"/>
                  </a:moveTo>
                  <a:cubicBezTo>
                    <a:pt x="38" y="0"/>
                    <a:pt x="0" y="25"/>
                    <a:pt x="0" y="75"/>
                  </a:cubicBezTo>
                  <a:lnTo>
                    <a:pt x="0" y="1704"/>
                  </a:lnTo>
                  <a:cubicBezTo>
                    <a:pt x="0" y="1755"/>
                    <a:pt x="38" y="1780"/>
                    <a:pt x="75" y="1780"/>
                  </a:cubicBezTo>
                  <a:cubicBezTo>
                    <a:pt x="113" y="1780"/>
                    <a:pt x="151" y="1755"/>
                    <a:pt x="151" y="1704"/>
                  </a:cubicBezTo>
                  <a:lnTo>
                    <a:pt x="151" y="75"/>
                  </a:lnTo>
                  <a:cubicBezTo>
                    <a:pt x="151" y="25"/>
                    <a:pt x="113" y="0"/>
                    <a:pt x="75" y="0"/>
                  </a:cubicBezTo>
                  <a:close/>
                </a:path>
              </a:pathLst>
            </a:custGeom>
            <a:solidFill>
              <a:schemeClr val="accent5"/>
            </a:solidFill>
            <a:ln w="0">
              <a:noFill/>
            </a:ln>
          </p:spPr>
          <p:style>
            <a:lnRef idx="0"/>
            <a:fillRef idx="0"/>
            <a:effectRef idx="0"/>
            <a:fontRef idx="minor"/>
          </p:style>
        </p:sp>
        <p:sp>
          <p:nvSpPr>
            <p:cNvPr id="653" name="Google Shape;602;p7"/>
            <p:cNvSpPr/>
            <p:nvPr/>
          </p:nvSpPr>
          <p:spPr>
            <a:xfrm>
              <a:off x="8668080" y="3952800"/>
              <a:ext cx="45720" cy="54360"/>
            </a:xfrm>
            <a:custGeom>
              <a:avLst/>
              <a:gdLst/>
              <a:ahLst/>
              <a:rect l="l" t="t" r="r" b="b"/>
              <a:pathLst>
                <a:path w="649" h="703">
                  <a:moveTo>
                    <a:pt x="94" y="1"/>
                  </a:moveTo>
                  <a:cubicBezTo>
                    <a:pt x="47" y="1"/>
                    <a:pt x="0" y="71"/>
                    <a:pt x="38" y="128"/>
                  </a:cubicBezTo>
                  <a:lnTo>
                    <a:pt x="489" y="679"/>
                  </a:lnTo>
                  <a:cubicBezTo>
                    <a:pt x="506" y="695"/>
                    <a:pt x="523" y="702"/>
                    <a:pt x="540" y="702"/>
                  </a:cubicBezTo>
                  <a:cubicBezTo>
                    <a:pt x="600" y="702"/>
                    <a:pt x="648" y="613"/>
                    <a:pt x="589" y="554"/>
                  </a:cubicBezTo>
                  <a:cubicBezTo>
                    <a:pt x="439" y="378"/>
                    <a:pt x="289" y="203"/>
                    <a:pt x="138" y="28"/>
                  </a:cubicBezTo>
                  <a:cubicBezTo>
                    <a:pt x="126" y="9"/>
                    <a:pt x="110" y="1"/>
                    <a:pt x="94" y="1"/>
                  </a:cubicBezTo>
                  <a:close/>
                </a:path>
              </a:pathLst>
            </a:custGeom>
            <a:solidFill>
              <a:schemeClr val="accent5"/>
            </a:solidFill>
            <a:ln w="0">
              <a:noFill/>
            </a:ln>
          </p:spPr>
          <p:style>
            <a:lnRef idx="0"/>
            <a:fillRef idx="0"/>
            <a:effectRef idx="0"/>
            <a:fontRef idx="minor"/>
          </p:style>
        </p:sp>
        <p:sp>
          <p:nvSpPr>
            <p:cNvPr id="654" name="Google Shape;603;p7"/>
            <p:cNvSpPr/>
            <p:nvPr/>
          </p:nvSpPr>
          <p:spPr>
            <a:xfrm>
              <a:off x="8698320" y="3948120"/>
              <a:ext cx="45720" cy="37080"/>
            </a:xfrm>
            <a:custGeom>
              <a:avLst/>
              <a:gdLst/>
              <a:ahLst/>
              <a:rect l="l" t="t" r="r" b="b"/>
              <a:pathLst>
                <a:path w="649" h="480">
                  <a:moveTo>
                    <a:pt x="532" y="1"/>
                  </a:moveTo>
                  <a:cubicBezTo>
                    <a:pt x="517" y="1"/>
                    <a:pt x="502" y="5"/>
                    <a:pt x="487" y="14"/>
                  </a:cubicBezTo>
                  <a:cubicBezTo>
                    <a:pt x="337" y="140"/>
                    <a:pt x="212" y="240"/>
                    <a:pt x="61" y="365"/>
                  </a:cubicBezTo>
                  <a:cubicBezTo>
                    <a:pt x="0" y="406"/>
                    <a:pt x="54" y="479"/>
                    <a:pt x="117" y="479"/>
                  </a:cubicBezTo>
                  <a:cubicBezTo>
                    <a:pt x="132" y="479"/>
                    <a:pt x="147" y="475"/>
                    <a:pt x="161" y="465"/>
                  </a:cubicBezTo>
                  <a:cubicBezTo>
                    <a:pt x="312" y="340"/>
                    <a:pt x="462" y="240"/>
                    <a:pt x="588" y="115"/>
                  </a:cubicBezTo>
                  <a:cubicBezTo>
                    <a:pt x="648" y="74"/>
                    <a:pt x="594" y="1"/>
                    <a:pt x="532" y="1"/>
                  </a:cubicBezTo>
                  <a:close/>
                </a:path>
              </a:pathLst>
            </a:custGeom>
            <a:solidFill>
              <a:schemeClr val="accent5"/>
            </a:solidFill>
            <a:ln w="0">
              <a:noFill/>
            </a:ln>
          </p:spPr>
          <p:style>
            <a:lnRef idx="0"/>
            <a:fillRef idx="0"/>
            <a:effectRef idx="0"/>
            <a:fontRef idx="minor"/>
          </p:style>
        </p:sp>
        <p:sp>
          <p:nvSpPr>
            <p:cNvPr id="655" name="Google Shape;604;p7"/>
            <p:cNvSpPr/>
            <p:nvPr/>
          </p:nvSpPr>
          <p:spPr>
            <a:xfrm>
              <a:off x="8734680" y="3667320"/>
              <a:ext cx="92520" cy="138600"/>
            </a:xfrm>
            <a:custGeom>
              <a:avLst/>
              <a:gdLst/>
              <a:ahLst/>
              <a:rect l="l" t="t" r="r" b="b"/>
              <a:pathLst>
                <a:path w="1304" h="1780">
                  <a:moveTo>
                    <a:pt x="652" y="0"/>
                  </a:moveTo>
                  <a:cubicBezTo>
                    <a:pt x="301" y="0"/>
                    <a:pt x="0" y="401"/>
                    <a:pt x="0" y="877"/>
                  </a:cubicBezTo>
                  <a:cubicBezTo>
                    <a:pt x="0" y="1379"/>
                    <a:pt x="301" y="1780"/>
                    <a:pt x="652" y="1780"/>
                  </a:cubicBezTo>
                  <a:cubicBezTo>
                    <a:pt x="1003" y="1780"/>
                    <a:pt x="1304" y="1379"/>
                    <a:pt x="1304" y="877"/>
                  </a:cubicBezTo>
                  <a:cubicBezTo>
                    <a:pt x="1304" y="401"/>
                    <a:pt x="1003" y="0"/>
                    <a:pt x="652" y="0"/>
                  </a:cubicBezTo>
                  <a:close/>
                </a:path>
              </a:pathLst>
            </a:custGeom>
            <a:solidFill>
              <a:schemeClr val="dk2"/>
            </a:solidFill>
            <a:ln w="0">
              <a:noFill/>
            </a:ln>
          </p:spPr>
          <p:style>
            <a:lnRef idx="0"/>
            <a:fillRef idx="0"/>
            <a:effectRef idx="0"/>
            <a:fontRef idx="minor"/>
          </p:style>
        </p:sp>
        <p:sp>
          <p:nvSpPr>
            <p:cNvPr id="656" name="Google Shape;605;p7"/>
            <p:cNvSpPr/>
            <p:nvPr/>
          </p:nvSpPr>
          <p:spPr>
            <a:xfrm>
              <a:off x="8777520" y="3743280"/>
              <a:ext cx="6840" cy="100440"/>
            </a:xfrm>
            <a:custGeom>
              <a:avLst/>
              <a:gdLst/>
              <a:ahLst/>
              <a:rect l="l" t="t" r="r" b="b"/>
              <a:pathLst>
                <a:path w="102" h="1292">
                  <a:moveTo>
                    <a:pt x="51" y="0"/>
                  </a:moveTo>
                  <a:cubicBezTo>
                    <a:pt x="26" y="0"/>
                    <a:pt x="1" y="19"/>
                    <a:pt x="1" y="57"/>
                  </a:cubicBezTo>
                  <a:lnTo>
                    <a:pt x="1" y="1235"/>
                  </a:lnTo>
                  <a:cubicBezTo>
                    <a:pt x="1" y="1272"/>
                    <a:pt x="26" y="1291"/>
                    <a:pt x="51" y="1291"/>
                  </a:cubicBezTo>
                  <a:cubicBezTo>
                    <a:pt x="76" y="1291"/>
                    <a:pt x="101" y="1272"/>
                    <a:pt x="101" y="1235"/>
                  </a:cubicBezTo>
                  <a:lnTo>
                    <a:pt x="101" y="57"/>
                  </a:lnTo>
                  <a:cubicBezTo>
                    <a:pt x="101" y="19"/>
                    <a:pt x="76" y="0"/>
                    <a:pt x="51" y="0"/>
                  </a:cubicBezTo>
                  <a:close/>
                </a:path>
              </a:pathLst>
            </a:custGeom>
            <a:solidFill>
              <a:schemeClr val="accent5"/>
            </a:solidFill>
            <a:ln w="0">
              <a:noFill/>
            </a:ln>
          </p:spPr>
          <p:style>
            <a:lnRef idx="0"/>
            <a:fillRef idx="0"/>
            <a:effectRef idx="0"/>
            <a:fontRef idx="minor"/>
          </p:style>
        </p:sp>
        <p:sp>
          <p:nvSpPr>
            <p:cNvPr id="657" name="Google Shape;606;p7"/>
            <p:cNvSpPr/>
            <p:nvPr/>
          </p:nvSpPr>
          <p:spPr>
            <a:xfrm>
              <a:off x="8753760" y="3751200"/>
              <a:ext cx="32040" cy="38520"/>
            </a:xfrm>
            <a:custGeom>
              <a:avLst/>
              <a:gdLst/>
              <a:ahLst/>
              <a:rect l="l" t="t" r="r" b="b"/>
              <a:pathLst>
                <a:path w="457" h="500">
                  <a:moveTo>
                    <a:pt x="65" y="1"/>
                  </a:moveTo>
                  <a:cubicBezTo>
                    <a:pt x="28" y="1"/>
                    <a:pt x="1" y="54"/>
                    <a:pt x="36" y="107"/>
                  </a:cubicBezTo>
                  <a:cubicBezTo>
                    <a:pt x="136" y="233"/>
                    <a:pt x="237" y="358"/>
                    <a:pt x="362" y="483"/>
                  </a:cubicBezTo>
                  <a:cubicBezTo>
                    <a:pt x="368" y="495"/>
                    <a:pt x="376" y="500"/>
                    <a:pt x="386" y="500"/>
                  </a:cubicBezTo>
                  <a:cubicBezTo>
                    <a:pt x="416" y="500"/>
                    <a:pt x="456" y="446"/>
                    <a:pt x="437" y="408"/>
                  </a:cubicBezTo>
                  <a:cubicBezTo>
                    <a:pt x="312" y="283"/>
                    <a:pt x="212" y="157"/>
                    <a:pt x="111" y="32"/>
                  </a:cubicBezTo>
                  <a:cubicBezTo>
                    <a:pt x="97" y="10"/>
                    <a:pt x="80" y="1"/>
                    <a:pt x="65" y="1"/>
                  </a:cubicBezTo>
                  <a:close/>
                </a:path>
              </a:pathLst>
            </a:custGeom>
            <a:solidFill>
              <a:schemeClr val="accent5"/>
            </a:solidFill>
            <a:ln w="0">
              <a:noFill/>
            </a:ln>
          </p:spPr>
          <p:style>
            <a:lnRef idx="0"/>
            <a:fillRef idx="0"/>
            <a:effectRef idx="0"/>
            <a:fontRef idx="minor"/>
          </p:style>
        </p:sp>
        <p:sp>
          <p:nvSpPr>
            <p:cNvPr id="658" name="Google Shape;607;p7"/>
            <p:cNvSpPr/>
            <p:nvPr/>
          </p:nvSpPr>
          <p:spPr>
            <a:xfrm>
              <a:off x="8776800" y="3748320"/>
              <a:ext cx="32040" cy="25920"/>
            </a:xfrm>
            <a:custGeom>
              <a:avLst/>
              <a:gdLst/>
              <a:ahLst/>
              <a:rect l="l" t="t" r="r" b="b"/>
              <a:pathLst>
                <a:path w="454" h="335">
                  <a:moveTo>
                    <a:pt x="377" y="0"/>
                  </a:moveTo>
                  <a:cubicBezTo>
                    <a:pt x="364" y="0"/>
                    <a:pt x="351" y="5"/>
                    <a:pt x="340" y="17"/>
                  </a:cubicBezTo>
                  <a:cubicBezTo>
                    <a:pt x="239" y="92"/>
                    <a:pt x="139" y="167"/>
                    <a:pt x="39" y="243"/>
                  </a:cubicBezTo>
                  <a:cubicBezTo>
                    <a:pt x="0" y="281"/>
                    <a:pt x="36" y="334"/>
                    <a:pt x="77" y="334"/>
                  </a:cubicBezTo>
                  <a:cubicBezTo>
                    <a:pt x="89" y="334"/>
                    <a:pt x="102" y="329"/>
                    <a:pt x="114" y="318"/>
                  </a:cubicBezTo>
                  <a:cubicBezTo>
                    <a:pt x="214" y="243"/>
                    <a:pt x="315" y="167"/>
                    <a:pt x="415" y="92"/>
                  </a:cubicBezTo>
                  <a:cubicBezTo>
                    <a:pt x="453" y="54"/>
                    <a:pt x="418" y="0"/>
                    <a:pt x="377" y="0"/>
                  </a:cubicBezTo>
                  <a:close/>
                </a:path>
              </a:pathLst>
            </a:custGeom>
            <a:solidFill>
              <a:schemeClr val="accent5"/>
            </a:solidFill>
            <a:ln w="0">
              <a:noFill/>
            </a:ln>
          </p:spPr>
          <p:style>
            <a:lnRef idx="0"/>
            <a:fillRef idx="0"/>
            <a:effectRef idx="0"/>
            <a:fontRef idx="minor"/>
          </p:style>
        </p:sp>
        <p:sp>
          <p:nvSpPr>
            <p:cNvPr id="659" name="Google Shape;608;p7"/>
            <p:cNvSpPr/>
            <p:nvPr/>
          </p:nvSpPr>
          <p:spPr>
            <a:xfrm>
              <a:off x="8852760" y="3440520"/>
              <a:ext cx="76320" cy="117000"/>
            </a:xfrm>
            <a:custGeom>
              <a:avLst/>
              <a:gdLst/>
              <a:ahLst/>
              <a:rect l="l" t="t" r="r" b="b"/>
              <a:pathLst>
                <a:path w="1079" h="1504">
                  <a:moveTo>
                    <a:pt x="552" y="0"/>
                  </a:moveTo>
                  <a:cubicBezTo>
                    <a:pt x="251" y="0"/>
                    <a:pt x="0" y="351"/>
                    <a:pt x="0" y="752"/>
                  </a:cubicBezTo>
                  <a:cubicBezTo>
                    <a:pt x="0" y="1153"/>
                    <a:pt x="251" y="1504"/>
                    <a:pt x="552" y="1504"/>
                  </a:cubicBezTo>
                  <a:cubicBezTo>
                    <a:pt x="853" y="1504"/>
                    <a:pt x="1078" y="1153"/>
                    <a:pt x="1078" y="752"/>
                  </a:cubicBezTo>
                  <a:cubicBezTo>
                    <a:pt x="1078" y="351"/>
                    <a:pt x="853" y="0"/>
                    <a:pt x="552" y="0"/>
                  </a:cubicBezTo>
                  <a:close/>
                </a:path>
              </a:pathLst>
            </a:custGeom>
            <a:solidFill>
              <a:schemeClr val="dk2"/>
            </a:solidFill>
            <a:ln w="0">
              <a:noFill/>
            </a:ln>
          </p:spPr>
          <p:style>
            <a:lnRef idx="0"/>
            <a:fillRef idx="0"/>
            <a:effectRef idx="0"/>
            <a:fontRef idx="minor"/>
          </p:style>
        </p:sp>
        <p:sp>
          <p:nvSpPr>
            <p:cNvPr id="660" name="Google Shape;609;p7"/>
            <p:cNvSpPr/>
            <p:nvPr/>
          </p:nvSpPr>
          <p:spPr>
            <a:xfrm>
              <a:off x="8888400" y="3506040"/>
              <a:ext cx="5040" cy="82080"/>
            </a:xfrm>
            <a:custGeom>
              <a:avLst/>
              <a:gdLst/>
              <a:ahLst/>
              <a:rect l="l" t="t" r="r" b="b"/>
              <a:pathLst>
                <a:path w="76" h="1054">
                  <a:moveTo>
                    <a:pt x="38" y="1"/>
                  </a:moveTo>
                  <a:cubicBezTo>
                    <a:pt x="20" y="1"/>
                    <a:pt x="1" y="13"/>
                    <a:pt x="1" y="38"/>
                  </a:cubicBezTo>
                  <a:lnTo>
                    <a:pt x="1" y="1016"/>
                  </a:lnTo>
                  <a:cubicBezTo>
                    <a:pt x="1" y="1041"/>
                    <a:pt x="20" y="1053"/>
                    <a:pt x="38" y="1053"/>
                  </a:cubicBezTo>
                  <a:cubicBezTo>
                    <a:pt x="57" y="1053"/>
                    <a:pt x="76" y="1041"/>
                    <a:pt x="76" y="1016"/>
                  </a:cubicBezTo>
                  <a:lnTo>
                    <a:pt x="76" y="38"/>
                  </a:lnTo>
                  <a:cubicBezTo>
                    <a:pt x="76" y="13"/>
                    <a:pt x="57" y="1"/>
                    <a:pt x="38" y="1"/>
                  </a:cubicBezTo>
                  <a:close/>
                </a:path>
              </a:pathLst>
            </a:custGeom>
            <a:solidFill>
              <a:schemeClr val="accent5"/>
            </a:solidFill>
            <a:ln w="0">
              <a:noFill/>
            </a:ln>
          </p:spPr>
          <p:style>
            <a:lnRef idx="0"/>
            <a:fillRef idx="0"/>
            <a:effectRef idx="0"/>
            <a:fontRef idx="minor"/>
          </p:style>
        </p:sp>
        <p:sp>
          <p:nvSpPr>
            <p:cNvPr id="661" name="Google Shape;610;p7"/>
            <p:cNvSpPr/>
            <p:nvPr/>
          </p:nvSpPr>
          <p:spPr>
            <a:xfrm>
              <a:off x="8867880" y="3511440"/>
              <a:ext cx="27000" cy="32040"/>
            </a:xfrm>
            <a:custGeom>
              <a:avLst/>
              <a:gdLst/>
              <a:ahLst/>
              <a:rect l="l" t="t" r="r" b="b"/>
              <a:pathLst>
                <a:path w="382" h="415">
                  <a:moveTo>
                    <a:pt x="64" y="0"/>
                  </a:moveTo>
                  <a:cubicBezTo>
                    <a:pt x="34" y="0"/>
                    <a:pt x="0" y="48"/>
                    <a:pt x="38" y="67"/>
                  </a:cubicBezTo>
                  <a:cubicBezTo>
                    <a:pt x="113" y="193"/>
                    <a:pt x="214" y="293"/>
                    <a:pt x="289" y="393"/>
                  </a:cubicBezTo>
                  <a:cubicBezTo>
                    <a:pt x="303" y="408"/>
                    <a:pt x="318" y="414"/>
                    <a:pt x="331" y="414"/>
                  </a:cubicBezTo>
                  <a:cubicBezTo>
                    <a:pt x="362" y="414"/>
                    <a:pt x="382" y="379"/>
                    <a:pt x="364" y="343"/>
                  </a:cubicBezTo>
                  <a:cubicBezTo>
                    <a:pt x="264" y="218"/>
                    <a:pt x="188" y="118"/>
                    <a:pt x="88" y="17"/>
                  </a:cubicBezTo>
                  <a:cubicBezTo>
                    <a:pt x="82" y="5"/>
                    <a:pt x="73" y="0"/>
                    <a:pt x="64" y="0"/>
                  </a:cubicBezTo>
                  <a:close/>
                </a:path>
              </a:pathLst>
            </a:custGeom>
            <a:solidFill>
              <a:schemeClr val="accent5"/>
            </a:solidFill>
            <a:ln w="0">
              <a:noFill/>
            </a:ln>
          </p:spPr>
          <p:style>
            <a:lnRef idx="0"/>
            <a:fillRef idx="0"/>
            <a:effectRef idx="0"/>
            <a:fontRef idx="minor"/>
          </p:style>
        </p:sp>
        <p:sp>
          <p:nvSpPr>
            <p:cNvPr id="662" name="Google Shape;611;p7"/>
            <p:cNvSpPr/>
            <p:nvPr/>
          </p:nvSpPr>
          <p:spPr>
            <a:xfrm>
              <a:off x="8886960" y="3508560"/>
              <a:ext cx="27360" cy="22320"/>
            </a:xfrm>
            <a:custGeom>
              <a:avLst/>
              <a:gdLst/>
              <a:ahLst/>
              <a:rect l="l" t="t" r="r" b="b"/>
              <a:pathLst>
                <a:path w="388" h="290">
                  <a:moveTo>
                    <a:pt x="314" y="1"/>
                  </a:moveTo>
                  <a:cubicBezTo>
                    <a:pt x="307" y="1"/>
                    <a:pt x="301" y="3"/>
                    <a:pt x="296" y="7"/>
                  </a:cubicBezTo>
                  <a:cubicBezTo>
                    <a:pt x="196" y="82"/>
                    <a:pt x="121" y="158"/>
                    <a:pt x="21" y="208"/>
                  </a:cubicBezTo>
                  <a:cubicBezTo>
                    <a:pt x="0" y="249"/>
                    <a:pt x="30" y="290"/>
                    <a:pt x="69" y="290"/>
                  </a:cubicBezTo>
                  <a:cubicBezTo>
                    <a:pt x="78" y="290"/>
                    <a:pt x="87" y="288"/>
                    <a:pt x="96" y="283"/>
                  </a:cubicBezTo>
                  <a:cubicBezTo>
                    <a:pt x="171" y="208"/>
                    <a:pt x="271" y="133"/>
                    <a:pt x="347" y="82"/>
                  </a:cubicBezTo>
                  <a:cubicBezTo>
                    <a:pt x="387" y="41"/>
                    <a:pt x="345" y="1"/>
                    <a:pt x="314" y="1"/>
                  </a:cubicBezTo>
                  <a:close/>
                </a:path>
              </a:pathLst>
            </a:custGeom>
            <a:solidFill>
              <a:schemeClr val="accent5"/>
            </a:solidFill>
            <a:ln w="0">
              <a:noFill/>
            </a:ln>
          </p:spPr>
          <p:style>
            <a:lnRef idx="0"/>
            <a:fillRef idx="0"/>
            <a:effectRef idx="0"/>
            <a:fontRef idx="minor"/>
          </p:style>
        </p:sp>
        <p:sp>
          <p:nvSpPr>
            <p:cNvPr id="663" name="Google Shape;612;p7"/>
            <p:cNvSpPr/>
            <p:nvPr/>
          </p:nvSpPr>
          <p:spPr>
            <a:xfrm>
              <a:off x="9009720" y="3088440"/>
              <a:ext cx="76320" cy="115200"/>
            </a:xfrm>
            <a:custGeom>
              <a:avLst/>
              <a:gdLst/>
              <a:ahLst/>
              <a:rect l="l" t="t" r="r" b="b"/>
              <a:pathLst>
                <a:path w="1078" h="1480">
                  <a:moveTo>
                    <a:pt x="526" y="1"/>
                  </a:moveTo>
                  <a:cubicBezTo>
                    <a:pt x="226" y="1"/>
                    <a:pt x="0" y="327"/>
                    <a:pt x="0" y="728"/>
                  </a:cubicBezTo>
                  <a:cubicBezTo>
                    <a:pt x="0" y="1129"/>
                    <a:pt x="226" y="1479"/>
                    <a:pt x="526" y="1479"/>
                  </a:cubicBezTo>
                  <a:cubicBezTo>
                    <a:pt x="827" y="1479"/>
                    <a:pt x="1078" y="1129"/>
                    <a:pt x="1078" y="728"/>
                  </a:cubicBezTo>
                  <a:cubicBezTo>
                    <a:pt x="1078" y="327"/>
                    <a:pt x="827" y="1"/>
                    <a:pt x="526" y="1"/>
                  </a:cubicBezTo>
                  <a:close/>
                </a:path>
              </a:pathLst>
            </a:custGeom>
            <a:solidFill>
              <a:schemeClr val="dk2"/>
            </a:solidFill>
            <a:ln w="0">
              <a:noFill/>
            </a:ln>
          </p:spPr>
          <p:style>
            <a:lnRef idx="0"/>
            <a:fillRef idx="0"/>
            <a:effectRef idx="0"/>
            <a:fontRef idx="minor"/>
          </p:style>
        </p:sp>
        <p:sp>
          <p:nvSpPr>
            <p:cNvPr id="664" name="Google Shape;613;p7"/>
            <p:cNvSpPr/>
            <p:nvPr/>
          </p:nvSpPr>
          <p:spPr>
            <a:xfrm>
              <a:off x="9043560" y="3151800"/>
              <a:ext cx="6840" cy="81720"/>
            </a:xfrm>
            <a:custGeom>
              <a:avLst/>
              <a:gdLst/>
              <a:ahLst/>
              <a:rect l="l" t="t" r="r" b="b"/>
              <a:pathLst>
                <a:path w="101" h="1053">
                  <a:moveTo>
                    <a:pt x="50" y="0"/>
                  </a:moveTo>
                  <a:cubicBezTo>
                    <a:pt x="25" y="0"/>
                    <a:pt x="0" y="13"/>
                    <a:pt x="0" y="38"/>
                  </a:cubicBezTo>
                  <a:lnTo>
                    <a:pt x="0" y="1015"/>
                  </a:lnTo>
                  <a:cubicBezTo>
                    <a:pt x="0" y="1040"/>
                    <a:pt x="25" y="1053"/>
                    <a:pt x="50" y="1053"/>
                  </a:cubicBezTo>
                  <a:cubicBezTo>
                    <a:pt x="75" y="1053"/>
                    <a:pt x="100" y="1040"/>
                    <a:pt x="100" y="1015"/>
                  </a:cubicBezTo>
                  <a:lnTo>
                    <a:pt x="100" y="38"/>
                  </a:lnTo>
                  <a:cubicBezTo>
                    <a:pt x="100" y="13"/>
                    <a:pt x="75" y="0"/>
                    <a:pt x="50" y="0"/>
                  </a:cubicBezTo>
                  <a:close/>
                </a:path>
              </a:pathLst>
            </a:custGeom>
            <a:solidFill>
              <a:schemeClr val="accent5"/>
            </a:solidFill>
            <a:ln w="0">
              <a:noFill/>
            </a:ln>
          </p:spPr>
          <p:style>
            <a:lnRef idx="0"/>
            <a:fillRef idx="0"/>
            <a:effectRef idx="0"/>
            <a:fontRef idx="minor"/>
          </p:style>
        </p:sp>
        <p:sp>
          <p:nvSpPr>
            <p:cNvPr id="665" name="Google Shape;614;p7"/>
            <p:cNvSpPr/>
            <p:nvPr/>
          </p:nvSpPr>
          <p:spPr>
            <a:xfrm>
              <a:off x="9024480" y="3157560"/>
              <a:ext cx="26640" cy="32040"/>
            </a:xfrm>
            <a:custGeom>
              <a:avLst/>
              <a:gdLst/>
              <a:ahLst/>
              <a:rect l="l" t="t" r="r" b="b"/>
              <a:pathLst>
                <a:path w="381" h="414">
                  <a:moveTo>
                    <a:pt x="60" y="0"/>
                  </a:moveTo>
                  <a:cubicBezTo>
                    <a:pt x="25" y="0"/>
                    <a:pt x="1" y="48"/>
                    <a:pt x="20" y="67"/>
                  </a:cubicBezTo>
                  <a:cubicBezTo>
                    <a:pt x="120" y="192"/>
                    <a:pt x="195" y="293"/>
                    <a:pt x="295" y="393"/>
                  </a:cubicBezTo>
                  <a:cubicBezTo>
                    <a:pt x="303" y="408"/>
                    <a:pt x="314" y="414"/>
                    <a:pt x="326" y="414"/>
                  </a:cubicBezTo>
                  <a:cubicBezTo>
                    <a:pt x="354" y="414"/>
                    <a:pt x="381" y="378"/>
                    <a:pt x="345" y="343"/>
                  </a:cubicBezTo>
                  <a:cubicBezTo>
                    <a:pt x="270" y="243"/>
                    <a:pt x="170" y="117"/>
                    <a:pt x="95" y="17"/>
                  </a:cubicBezTo>
                  <a:cubicBezTo>
                    <a:pt x="83" y="5"/>
                    <a:pt x="71" y="0"/>
                    <a:pt x="60" y="0"/>
                  </a:cubicBezTo>
                  <a:close/>
                </a:path>
              </a:pathLst>
            </a:custGeom>
            <a:solidFill>
              <a:schemeClr val="accent5"/>
            </a:solidFill>
            <a:ln w="0">
              <a:noFill/>
            </a:ln>
          </p:spPr>
          <p:style>
            <a:lnRef idx="0"/>
            <a:fillRef idx="0"/>
            <a:effectRef idx="0"/>
            <a:fontRef idx="minor"/>
          </p:style>
        </p:sp>
        <p:sp>
          <p:nvSpPr>
            <p:cNvPr id="666" name="Google Shape;615;p7"/>
            <p:cNvSpPr/>
            <p:nvPr/>
          </p:nvSpPr>
          <p:spPr>
            <a:xfrm>
              <a:off x="9042480" y="3154320"/>
              <a:ext cx="27000" cy="22320"/>
            </a:xfrm>
            <a:custGeom>
              <a:avLst/>
              <a:gdLst/>
              <a:ahLst/>
              <a:rect l="l" t="t" r="r" b="b"/>
              <a:pathLst>
                <a:path w="383" h="290">
                  <a:moveTo>
                    <a:pt x="319" y="0"/>
                  </a:moveTo>
                  <a:cubicBezTo>
                    <a:pt x="310" y="0"/>
                    <a:pt x="301" y="2"/>
                    <a:pt x="292" y="7"/>
                  </a:cubicBezTo>
                  <a:cubicBezTo>
                    <a:pt x="217" y="82"/>
                    <a:pt x="116" y="157"/>
                    <a:pt x="41" y="207"/>
                  </a:cubicBezTo>
                  <a:cubicBezTo>
                    <a:pt x="0" y="248"/>
                    <a:pt x="43" y="289"/>
                    <a:pt x="74" y="289"/>
                  </a:cubicBezTo>
                  <a:cubicBezTo>
                    <a:pt x="80" y="289"/>
                    <a:pt x="87" y="287"/>
                    <a:pt x="91" y="283"/>
                  </a:cubicBezTo>
                  <a:cubicBezTo>
                    <a:pt x="192" y="207"/>
                    <a:pt x="267" y="132"/>
                    <a:pt x="342" y="82"/>
                  </a:cubicBezTo>
                  <a:cubicBezTo>
                    <a:pt x="383" y="41"/>
                    <a:pt x="357" y="0"/>
                    <a:pt x="319" y="0"/>
                  </a:cubicBezTo>
                  <a:close/>
                </a:path>
              </a:pathLst>
            </a:custGeom>
            <a:solidFill>
              <a:schemeClr val="accent5"/>
            </a:solidFill>
            <a:ln w="0">
              <a:noFill/>
            </a:ln>
          </p:spPr>
          <p:style>
            <a:lnRef idx="0"/>
            <a:fillRef idx="0"/>
            <a:effectRef idx="0"/>
            <a:fontRef idx="minor"/>
          </p:style>
        </p:sp>
        <p:sp>
          <p:nvSpPr>
            <p:cNvPr id="667" name="Google Shape;616;p7"/>
            <p:cNvSpPr/>
            <p:nvPr/>
          </p:nvSpPr>
          <p:spPr>
            <a:xfrm>
              <a:off x="9025920" y="3426840"/>
              <a:ext cx="96120" cy="146520"/>
            </a:xfrm>
            <a:custGeom>
              <a:avLst/>
              <a:gdLst/>
              <a:ahLst/>
              <a:rect l="l" t="t" r="r" b="b"/>
              <a:pathLst>
                <a:path w="1354" h="1881">
                  <a:moveTo>
                    <a:pt x="677" y="1"/>
                  </a:moveTo>
                  <a:cubicBezTo>
                    <a:pt x="301" y="1"/>
                    <a:pt x="1" y="427"/>
                    <a:pt x="1" y="928"/>
                  </a:cubicBezTo>
                  <a:cubicBezTo>
                    <a:pt x="1" y="1454"/>
                    <a:pt x="301" y="1880"/>
                    <a:pt x="677" y="1880"/>
                  </a:cubicBezTo>
                  <a:cubicBezTo>
                    <a:pt x="1053" y="1880"/>
                    <a:pt x="1354" y="1454"/>
                    <a:pt x="1354" y="928"/>
                  </a:cubicBezTo>
                  <a:cubicBezTo>
                    <a:pt x="1354" y="427"/>
                    <a:pt x="1053" y="1"/>
                    <a:pt x="677" y="1"/>
                  </a:cubicBezTo>
                  <a:close/>
                </a:path>
              </a:pathLst>
            </a:custGeom>
            <a:solidFill>
              <a:schemeClr val="dk2"/>
            </a:solidFill>
            <a:ln w="0">
              <a:noFill/>
            </a:ln>
          </p:spPr>
          <p:style>
            <a:lnRef idx="0"/>
            <a:fillRef idx="0"/>
            <a:effectRef idx="0"/>
            <a:fontRef idx="minor"/>
          </p:style>
        </p:sp>
        <p:sp>
          <p:nvSpPr>
            <p:cNvPr id="668" name="Google Shape;617;p7"/>
            <p:cNvSpPr/>
            <p:nvPr/>
          </p:nvSpPr>
          <p:spPr>
            <a:xfrm>
              <a:off x="9070560" y="3508560"/>
              <a:ext cx="6840" cy="104400"/>
            </a:xfrm>
            <a:custGeom>
              <a:avLst/>
              <a:gdLst/>
              <a:ahLst/>
              <a:rect l="l" t="t" r="r" b="b"/>
              <a:pathLst>
                <a:path w="101" h="1342">
                  <a:moveTo>
                    <a:pt x="50" y="1"/>
                  </a:moveTo>
                  <a:cubicBezTo>
                    <a:pt x="25" y="1"/>
                    <a:pt x="0" y="20"/>
                    <a:pt x="0" y="57"/>
                  </a:cubicBezTo>
                  <a:lnTo>
                    <a:pt x="0" y="1285"/>
                  </a:lnTo>
                  <a:cubicBezTo>
                    <a:pt x="0" y="1323"/>
                    <a:pt x="25" y="1342"/>
                    <a:pt x="50" y="1342"/>
                  </a:cubicBezTo>
                  <a:cubicBezTo>
                    <a:pt x="75" y="1342"/>
                    <a:pt x="100" y="1323"/>
                    <a:pt x="100" y="1285"/>
                  </a:cubicBezTo>
                  <a:lnTo>
                    <a:pt x="100" y="57"/>
                  </a:lnTo>
                  <a:cubicBezTo>
                    <a:pt x="100" y="20"/>
                    <a:pt x="75" y="1"/>
                    <a:pt x="50" y="1"/>
                  </a:cubicBezTo>
                  <a:close/>
                </a:path>
              </a:pathLst>
            </a:custGeom>
            <a:solidFill>
              <a:schemeClr val="accent5"/>
            </a:solidFill>
            <a:ln w="0">
              <a:noFill/>
            </a:ln>
          </p:spPr>
          <p:style>
            <a:lnRef idx="0"/>
            <a:fillRef idx="0"/>
            <a:effectRef idx="0"/>
            <a:fontRef idx="minor"/>
          </p:style>
        </p:sp>
        <p:sp>
          <p:nvSpPr>
            <p:cNvPr id="669" name="Google Shape;618;p7"/>
            <p:cNvSpPr/>
            <p:nvPr/>
          </p:nvSpPr>
          <p:spPr>
            <a:xfrm>
              <a:off x="9044280" y="3515400"/>
              <a:ext cx="35640" cy="40320"/>
            </a:xfrm>
            <a:custGeom>
              <a:avLst/>
              <a:gdLst/>
              <a:ahLst/>
              <a:rect l="l" t="t" r="r" b="b"/>
              <a:pathLst>
                <a:path w="503" h="521">
                  <a:moveTo>
                    <a:pt x="88" y="1"/>
                  </a:moveTo>
                  <a:cubicBezTo>
                    <a:pt x="51" y="1"/>
                    <a:pt x="1" y="54"/>
                    <a:pt x="39" y="93"/>
                  </a:cubicBezTo>
                  <a:cubicBezTo>
                    <a:pt x="165" y="243"/>
                    <a:pt x="265" y="368"/>
                    <a:pt x="390" y="494"/>
                  </a:cubicBezTo>
                  <a:cubicBezTo>
                    <a:pt x="397" y="513"/>
                    <a:pt x="408" y="521"/>
                    <a:pt x="421" y="521"/>
                  </a:cubicBezTo>
                  <a:cubicBezTo>
                    <a:pt x="457" y="521"/>
                    <a:pt x="503" y="456"/>
                    <a:pt x="465" y="418"/>
                  </a:cubicBezTo>
                  <a:cubicBezTo>
                    <a:pt x="340" y="293"/>
                    <a:pt x="240" y="143"/>
                    <a:pt x="115" y="17"/>
                  </a:cubicBezTo>
                  <a:cubicBezTo>
                    <a:pt x="109" y="6"/>
                    <a:pt x="99" y="1"/>
                    <a:pt x="88" y="1"/>
                  </a:cubicBezTo>
                  <a:close/>
                </a:path>
              </a:pathLst>
            </a:custGeom>
            <a:solidFill>
              <a:schemeClr val="accent5"/>
            </a:solidFill>
            <a:ln w="0">
              <a:noFill/>
            </a:ln>
          </p:spPr>
          <p:style>
            <a:lnRef idx="0"/>
            <a:fillRef idx="0"/>
            <a:effectRef idx="0"/>
            <a:fontRef idx="minor"/>
          </p:style>
        </p:sp>
        <p:sp>
          <p:nvSpPr>
            <p:cNvPr id="670" name="Google Shape;619;p7"/>
            <p:cNvSpPr/>
            <p:nvPr/>
          </p:nvSpPr>
          <p:spPr>
            <a:xfrm>
              <a:off x="9068040" y="3511440"/>
              <a:ext cx="34560" cy="27720"/>
            </a:xfrm>
            <a:custGeom>
              <a:avLst/>
              <a:gdLst/>
              <a:ahLst/>
              <a:rect l="l" t="t" r="r" b="b"/>
              <a:pathLst>
                <a:path w="492" h="360">
                  <a:moveTo>
                    <a:pt x="409" y="1"/>
                  </a:moveTo>
                  <a:cubicBezTo>
                    <a:pt x="394" y="1"/>
                    <a:pt x="376" y="6"/>
                    <a:pt x="359" y="17"/>
                  </a:cubicBezTo>
                  <a:cubicBezTo>
                    <a:pt x="259" y="93"/>
                    <a:pt x="158" y="193"/>
                    <a:pt x="58" y="268"/>
                  </a:cubicBezTo>
                  <a:cubicBezTo>
                    <a:pt x="0" y="306"/>
                    <a:pt x="46" y="360"/>
                    <a:pt x="93" y="360"/>
                  </a:cubicBezTo>
                  <a:cubicBezTo>
                    <a:pt x="107" y="360"/>
                    <a:pt x="122" y="355"/>
                    <a:pt x="133" y="343"/>
                  </a:cubicBezTo>
                  <a:cubicBezTo>
                    <a:pt x="234" y="268"/>
                    <a:pt x="334" y="168"/>
                    <a:pt x="434" y="93"/>
                  </a:cubicBezTo>
                  <a:cubicBezTo>
                    <a:pt x="492" y="54"/>
                    <a:pt x="461" y="1"/>
                    <a:pt x="409" y="1"/>
                  </a:cubicBezTo>
                  <a:close/>
                </a:path>
              </a:pathLst>
            </a:custGeom>
            <a:solidFill>
              <a:schemeClr val="accent5"/>
            </a:solidFill>
            <a:ln w="0">
              <a:noFill/>
            </a:ln>
          </p:spPr>
          <p:style>
            <a:lnRef idx="0"/>
            <a:fillRef idx="0"/>
            <a:effectRef idx="0"/>
            <a:fontRef idx="minor"/>
          </p:style>
        </p:sp>
        <p:sp>
          <p:nvSpPr>
            <p:cNvPr id="671" name="Google Shape;620;p7"/>
            <p:cNvSpPr/>
            <p:nvPr/>
          </p:nvSpPr>
          <p:spPr>
            <a:xfrm>
              <a:off x="8907840" y="3246840"/>
              <a:ext cx="76320" cy="115200"/>
            </a:xfrm>
            <a:custGeom>
              <a:avLst/>
              <a:gdLst/>
              <a:ahLst/>
              <a:rect l="l" t="t" r="r" b="b"/>
              <a:pathLst>
                <a:path w="1079" h="1480">
                  <a:moveTo>
                    <a:pt x="527" y="1"/>
                  </a:moveTo>
                  <a:cubicBezTo>
                    <a:pt x="226" y="1"/>
                    <a:pt x="0" y="327"/>
                    <a:pt x="0" y="753"/>
                  </a:cubicBezTo>
                  <a:cubicBezTo>
                    <a:pt x="0" y="1154"/>
                    <a:pt x="226" y="1480"/>
                    <a:pt x="527" y="1480"/>
                  </a:cubicBezTo>
                  <a:cubicBezTo>
                    <a:pt x="827" y="1480"/>
                    <a:pt x="1078" y="1154"/>
                    <a:pt x="1078" y="753"/>
                  </a:cubicBezTo>
                  <a:cubicBezTo>
                    <a:pt x="1078" y="327"/>
                    <a:pt x="827" y="1"/>
                    <a:pt x="527" y="1"/>
                  </a:cubicBezTo>
                  <a:close/>
                </a:path>
              </a:pathLst>
            </a:custGeom>
            <a:solidFill>
              <a:schemeClr val="dk2"/>
            </a:solidFill>
            <a:ln w="0">
              <a:noFill/>
            </a:ln>
          </p:spPr>
          <p:style>
            <a:lnRef idx="0"/>
            <a:fillRef idx="0"/>
            <a:effectRef idx="0"/>
            <a:fontRef idx="minor"/>
          </p:style>
        </p:sp>
        <p:sp>
          <p:nvSpPr>
            <p:cNvPr id="672" name="Google Shape;621;p7"/>
            <p:cNvSpPr/>
            <p:nvPr/>
          </p:nvSpPr>
          <p:spPr>
            <a:xfrm>
              <a:off x="8942040" y="3310920"/>
              <a:ext cx="6840" cy="83520"/>
            </a:xfrm>
            <a:custGeom>
              <a:avLst/>
              <a:gdLst/>
              <a:ahLst/>
              <a:rect l="l" t="t" r="r" b="b"/>
              <a:pathLst>
                <a:path w="101" h="1073">
                  <a:moveTo>
                    <a:pt x="51" y="1"/>
                  </a:moveTo>
                  <a:cubicBezTo>
                    <a:pt x="26" y="1"/>
                    <a:pt x="1" y="19"/>
                    <a:pt x="1" y="57"/>
                  </a:cubicBezTo>
                  <a:lnTo>
                    <a:pt x="1" y="1034"/>
                  </a:lnTo>
                  <a:cubicBezTo>
                    <a:pt x="1" y="1060"/>
                    <a:pt x="26" y="1072"/>
                    <a:pt x="51" y="1072"/>
                  </a:cubicBezTo>
                  <a:cubicBezTo>
                    <a:pt x="76" y="1072"/>
                    <a:pt x="101" y="1060"/>
                    <a:pt x="101" y="1034"/>
                  </a:cubicBezTo>
                  <a:lnTo>
                    <a:pt x="101" y="57"/>
                  </a:lnTo>
                  <a:cubicBezTo>
                    <a:pt x="101" y="19"/>
                    <a:pt x="76" y="1"/>
                    <a:pt x="51" y="1"/>
                  </a:cubicBezTo>
                  <a:close/>
                </a:path>
              </a:pathLst>
            </a:custGeom>
            <a:solidFill>
              <a:schemeClr val="accent5"/>
            </a:solidFill>
            <a:ln w="0">
              <a:noFill/>
            </a:ln>
          </p:spPr>
          <p:style>
            <a:lnRef idx="0"/>
            <a:fillRef idx="0"/>
            <a:effectRef idx="0"/>
            <a:fontRef idx="minor"/>
          </p:style>
        </p:sp>
        <p:sp>
          <p:nvSpPr>
            <p:cNvPr id="673" name="Google Shape;622;p7"/>
            <p:cNvSpPr/>
            <p:nvPr/>
          </p:nvSpPr>
          <p:spPr>
            <a:xfrm>
              <a:off x="8922600" y="3316680"/>
              <a:ext cx="27720" cy="32760"/>
            </a:xfrm>
            <a:custGeom>
              <a:avLst/>
              <a:gdLst/>
              <a:ahLst/>
              <a:rect l="l" t="t" r="r" b="b"/>
              <a:pathLst>
                <a:path w="392" h="425">
                  <a:moveTo>
                    <a:pt x="69" y="0"/>
                  </a:moveTo>
                  <a:cubicBezTo>
                    <a:pt x="30" y="0"/>
                    <a:pt x="1" y="41"/>
                    <a:pt x="21" y="82"/>
                  </a:cubicBezTo>
                  <a:cubicBezTo>
                    <a:pt x="121" y="182"/>
                    <a:pt x="196" y="308"/>
                    <a:pt x="297" y="408"/>
                  </a:cubicBezTo>
                  <a:cubicBezTo>
                    <a:pt x="303" y="420"/>
                    <a:pt x="311" y="425"/>
                    <a:pt x="320" y="425"/>
                  </a:cubicBezTo>
                  <a:cubicBezTo>
                    <a:pt x="351" y="425"/>
                    <a:pt x="391" y="371"/>
                    <a:pt x="372" y="333"/>
                  </a:cubicBezTo>
                  <a:cubicBezTo>
                    <a:pt x="272" y="233"/>
                    <a:pt x="171" y="132"/>
                    <a:pt x="96" y="7"/>
                  </a:cubicBezTo>
                  <a:cubicBezTo>
                    <a:pt x="87" y="2"/>
                    <a:pt x="78" y="0"/>
                    <a:pt x="69" y="0"/>
                  </a:cubicBezTo>
                  <a:close/>
                </a:path>
              </a:pathLst>
            </a:custGeom>
            <a:solidFill>
              <a:schemeClr val="accent5"/>
            </a:solidFill>
            <a:ln w="0">
              <a:noFill/>
            </a:ln>
          </p:spPr>
          <p:style>
            <a:lnRef idx="0"/>
            <a:fillRef idx="0"/>
            <a:effectRef idx="0"/>
            <a:fontRef idx="minor"/>
          </p:style>
        </p:sp>
        <p:sp>
          <p:nvSpPr>
            <p:cNvPr id="674" name="Google Shape;623;p7"/>
            <p:cNvSpPr/>
            <p:nvPr/>
          </p:nvSpPr>
          <p:spPr>
            <a:xfrm>
              <a:off x="8940960" y="3314160"/>
              <a:ext cx="27000" cy="21960"/>
            </a:xfrm>
            <a:custGeom>
              <a:avLst/>
              <a:gdLst/>
              <a:ahLst/>
              <a:rect l="l" t="t" r="r" b="b"/>
              <a:pathLst>
                <a:path w="384" h="285">
                  <a:moveTo>
                    <a:pt x="324" y="0"/>
                  </a:moveTo>
                  <a:cubicBezTo>
                    <a:pt x="313" y="0"/>
                    <a:pt x="301" y="5"/>
                    <a:pt x="289" y="17"/>
                  </a:cubicBezTo>
                  <a:cubicBezTo>
                    <a:pt x="214" y="67"/>
                    <a:pt x="114" y="142"/>
                    <a:pt x="39" y="217"/>
                  </a:cubicBezTo>
                  <a:cubicBezTo>
                    <a:pt x="1" y="237"/>
                    <a:pt x="35" y="284"/>
                    <a:pt x="75" y="284"/>
                  </a:cubicBezTo>
                  <a:cubicBezTo>
                    <a:pt x="88" y="284"/>
                    <a:pt x="102" y="280"/>
                    <a:pt x="114" y="268"/>
                  </a:cubicBezTo>
                  <a:cubicBezTo>
                    <a:pt x="189" y="217"/>
                    <a:pt x="264" y="142"/>
                    <a:pt x="364" y="67"/>
                  </a:cubicBezTo>
                  <a:cubicBezTo>
                    <a:pt x="384" y="48"/>
                    <a:pt x="359" y="0"/>
                    <a:pt x="324" y="0"/>
                  </a:cubicBezTo>
                  <a:close/>
                </a:path>
              </a:pathLst>
            </a:custGeom>
            <a:solidFill>
              <a:schemeClr val="accent5"/>
            </a:solidFill>
            <a:ln w="0">
              <a:noFill/>
            </a:ln>
          </p:spPr>
          <p:style>
            <a:lnRef idx="0"/>
            <a:fillRef idx="0"/>
            <a:effectRef idx="0"/>
            <a:fontRef idx="minor"/>
          </p:style>
        </p:sp>
        <p:sp>
          <p:nvSpPr>
            <p:cNvPr id="675" name="Google Shape;624;p7"/>
            <p:cNvSpPr/>
            <p:nvPr/>
          </p:nvSpPr>
          <p:spPr>
            <a:xfrm>
              <a:off x="8649360" y="2888640"/>
              <a:ext cx="76320" cy="115200"/>
            </a:xfrm>
            <a:custGeom>
              <a:avLst/>
              <a:gdLst/>
              <a:ahLst/>
              <a:rect l="l" t="t" r="r" b="b"/>
              <a:pathLst>
                <a:path w="1079" h="1479">
                  <a:moveTo>
                    <a:pt x="552" y="0"/>
                  </a:moveTo>
                  <a:cubicBezTo>
                    <a:pt x="251" y="0"/>
                    <a:pt x="0" y="326"/>
                    <a:pt x="0" y="752"/>
                  </a:cubicBezTo>
                  <a:cubicBezTo>
                    <a:pt x="0" y="1153"/>
                    <a:pt x="251" y="1479"/>
                    <a:pt x="552" y="1479"/>
                  </a:cubicBezTo>
                  <a:cubicBezTo>
                    <a:pt x="852" y="1479"/>
                    <a:pt x="1078" y="1153"/>
                    <a:pt x="1078" y="752"/>
                  </a:cubicBezTo>
                  <a:cubicBezTo>
                    <a:pt x="1078" y="326"/>
                    <a:pt x="852" y="0"/>
                    <a:pt x="552" y="0"/>
                  </a:cubicBezTo>
                  <a:close/>
                </a:path>
              </a:pathLst>
            </a:custGeom>
            <a:solidFill>
              <a:schemeClr val="dk2"/>
            </a:solidFill>
            <a:ln w="0">
              <a:noFill/>
            </a:ln>
          </p:spPr>
          <p:style>
            <a:lnRef idx="0"/>
            <a:fillRef idx="0"/>
            <a:effectRef idx="0"/>
            <a:fontRef idx="minor"/>
          </p:style>
        </p:sp>
        <p:sp>
          <p:nvSpPr>
            <p:cNvPr id="676" name="Google Shape;625;p7"/>
            <p:cNvSpPr/>
            <p:nvPr/>
          </p:nvSpPr>
          <p:spPr>
            <a:xfrm>
              <a:off x="8685000" y="2952360"/>
              <a:ext cx="5040" cy="83880"/>
            </a:xfrm>
            <a:custGeom>
              <a:avLst/>
              <a:gdLst/>
              <a:ahLst/>
              <a:rect l="l" t="t" r="r" b="b"/>
              <a:pathLst>
                <a:path w="76" h="1079">
                  <a:moveTo>
                    <a:pt x="38" y="1"/>
                  </a:moveTo>
                  <a:cubicBezTo>
                    <a:pt x="19" y="1"/>
                    <a:pt x="1" y="13"/>
                    <a:pt x="1" y="38"/>
                  </a:cubicBezTo>
                  <a:lnTo>
                    <a:pt x="1" y="1041"/>
                  </a:lnTo>
                  <a:cubicBezTo>
                    <a:pt x="1" y="1066"/>
                    <a:pt x="19" y="1079"/>
                    <a:pt x="38" y="1079"/>
                  </a:cubicBezTo>
                  <a:cubicBezTo>
                    <a:pt x="57" y="1079"/>
                    <a:pt x="76" y="1066"/>
                    <a:pt x="76" y="1041"/>
                  </a:cubicBezTo>
                  <a:lnTo>
                    <a:pt x="76" y="38"/>
                  </a:lnTo>
                  <a:cubicBezTo>
                    <a:pt x="76" y="13"/>
                    <a:pt x="57" y="1"/>
                    <a:pt x="38" y="1"/>
                  </a:cubicBezTo>
                  <a:close/>
                </a:path>
              </a:pathLst>
            </a:custGeom>
            <a:solidFill>
              <a:schemeClr val="accent5"/>
            </a:solidFill>
            <a:ln w="0">
              <a:noFill/>
            </a:ln>
          </p:spPr>
          <p:style>
            <a:lnRef idx="0"/>
            <a:fillRef idx="0"/>
            <a:effectRef idx="0"/>
            <a:fontRef idx="minor"/>
          </p:style>
        </p:sp>
        <p:sp>
          <p:nvSpPr>
            <p:cNvPr id="677" name="Google Shape;626;p7"/>
            <p:cNvSpPr/>
            <p:nvPr/>
          </p:nvSpPr>
          <p:spPr>
            <a:xfrm>
              <a:off x="8664120" y="2958480"/>
              <a:ext cx="27000" cy="32760"/>
            </a:xfrm>
            <a:custGeom>
              <a:avLst/>
              <a:gdLst/>
              <a:ahLst/>
              <a:rect l="l" t="t" r="r" b="b"/>
              <a:pathLst>
                <a:path w="386" h="426">
                  <a:moveTo>
                    <a:pt x="73" y="1"/>
                  </a:moveTo>
                  <a:cubicBezTo>
                    <a:pt x="43" y="1"/>
                    <a:pt x="0" y="42"/>
                    <a:pt x="41" y="83"/>
                  </a:cubicBezTo>
                  <a:cubicBezTo>
                    <a:pt x="116" y="183"/>
                    <a:pt x="216" y="308"/>
                    <a:pt x="292" y="409"/>
                  </a:cubicBezTo>
                  <a:cubicBezTo>
                    <a:pt x="303" y="420"/>
                    <a:pt x="315" y="425"/>
                    <a:pt x="326" y="425"/>
                  </a:cubicBezTo>
                  <a:cubicBezTo>
                    <a:pt x="361" y="425"/>
                    <a:pt x="386" y="372"/>
                    <a:pt x="367" y="333"/>
                  </a:cubicBezTo>
                  <a:cubicBezTo>
                    <a:pt x="267" y="233"/>
                    <a:pt x="191" y="133"/>
                    <a:pt x="91" y="8"/>
                  </a:cubicBezTo>
                  <a:cubicBezTo>
                    <a:pt x="86" y="3"/>
                    <a:pt x="80" y="1"/>
                    <a:pt x="73" y="1"/>
                  </a:cubicBezTo>
                  <a:close/>
                </a:path>
              </a:pathLst>
            </a:custGeom>
            <a:solidFill>
              <a:schemeClr val="accent5"/>
            </a:solidFill>
            <a:ln w="0">
              <a:noFill/>
            </a:ln>
          </p:spPr>
          <p:style>
            <a:lnRef idx="0"/>
            <a:fillRef idx="0"/>
            <a:effectRef idx="0"/>
            <a:fontRef idx="minor"/>
          </p:style>
        </p:sp>
        <p:sp>
          <p:nvSpPr>
            <p:cNvPr id="678" name="Google Shape;627;p7"/>
            <p:cNvSpPr/>
            <p:nvPr/>
          </p:nvSpPr>
          <p:spPr>
            <a:xfrm>
              <a:off x="8683560" y="2955960"/>
              <a:ext cx="27000" cy="21960"/>
            </a:xfrm>
            <a:custGeom>
              <a:avLst/>
              <a:gdLst/>
              <a:ahLst/>
              <a:rect l="l" t="t" r="r" b="b"/>
              <a:pathLst>
                <a:path w="384" h="285">
                  <a:moveTo>
                    <a:pt x="320" y="1"/>
                  </a:moveTo>
                  <a:cubicBezTo>
                    <a:pt x="310" y="1"/>
                    <a:pt x="301" y="5"/>
                    <a:pt x="295" y="18"/>
                  </a:cubicBezTo>
                  <a:cubicBezTo>
                    <a:pt x="195" y="68"/>
                    <a:pt x="120" y="143"/>
                    <a:pt x="20" y="218"/>
                  </a:cubicBezTo>
                  <a:cubicBezTo>
                    <a:pt x="1" y="237"/>
                    <a:pt x="25" y="285"/>
                    <a:pt x="60" y="285"/>
                  </a:cubicBezTo>
                  <a:cubicBezTo>
                    <a:pt x="71" y="285"/>
                    <a:pt x="83" y="280"/>
                    <a:pt x="95" y="268"/>
                  </a:cubicBezTo>
                  <a:cubicBezTo>
                    <a:pt x="170" y="218"/>
                    <a:pt x="270" y="143"/>
                    <a:pt x="345" y="68"/>
                  </a:cubicBezTo>
                  <a:cubicBezTo>
                    <a:pt x="383" y="49"/>
                    <a:pt x="349" y="1"/>
                    <a:pt x="320" y="1"/>
                  </a:cubicBezTo>
                  <a:close/>
                </a:path>
              </a:pathLst>
            </a:custGeom>
            <a:solidFill>
              <a:schemeClr val="accent5"/>
            </a:solidFill>
            <a:ln w="0">
              <a:noFill/>
            </a:ln>
          </p:spPr>
          <p:style>
            <a:lnRef idx="0"/>
            <a:fillRef idx="0"/>
            <a:effectRef idx="0"/>
            <a:fontRef idx="minor"/>
          </p:style>
        </p:sp>
        <p:sp>
          <p:nvSpPr>
            <p:cNvPr id="679" name="Google Shape;628;p7"/>
            <p:cNvSpPr/>
            <p:nvPr/>
          </p:nvSpPr>
          <p:spPr>
            <a:xfrm>
              <a:off x="8483040" y="2963160"/>
              <a:ext cx="76320" cy="115200"/>
            </a:xfrm>
            <a:custGeom>
              <a:avLst/>
              <a:gdLst/>
              <a:ahLst/>
              <a:rect l="l" t="t" r="r" b="b"/>
              <a:pathLst>
                <a:path w="1079" h="1480">
                  <a:moveTo>
                    <a:pt x="552" y="1"/>
                  </a:moveTo>
                  <a:cubicBezTo>
                    <a:pt x="251" y="1"/>
                    <a:pt x="0" y="327"/>
                    <a:pt x="0" y="728"/>
                  </a:cubicBezTo>
                  <a:cubicBezTo>
                    <a:pt x="0" y="1154"/>
                    <a:pt x="251" y="1479"/>
                    <a:pt x="552" y="1479"/>
                  </a:cubicBezTo>
                  <a:cubicBezTo>
                    <a:pt x="853" y="1479"/>
                    <a:pt x="1078" y="1154"/>
                    <a:pt x="1078" y="728"/>
                  </a:cubicBezTo>
                  <a:cubicBezTo>
                    <a:pt x="1078" y="327"/>
                    <a:pt x="853" y="1"/>
                    <a:pt x="552" y="1"/>
                  </a:cubicBezTo>
                  <a:close/>
                </a:path>
              </a:pathLst>
            </a:custGeom>
            <a:solidFill>
              <a:schemeClr val="dk2"/>
            </a:solidFill>
            <a:ln w="0">
              <a:noFill/>
            </a:ln>
          </p:spPr>
          <p:style>
            <a:lnRef idx="0"/>
            <a:fillRef idx="0"/>
            <a:effectRef idx="0"/>
            <a:fontRef idx="minor"/>
          </p:style>
        </p:sp>
        <p:sp>
          <p:nvSpPr>
            <p:cNvPr id="680" name="Google Shape;629;p7"/>
            <p:cNvSpPr/>
            <p:nvPr/>
          </p:nvSpPr>
          <p:spPr>
            <a:xfrm>
              <a:off x="8518680" y="3026880"/>
              <a:ext cx="6840" cy="83160"/>
            </a:xfrm>
            <a:custGeom>
              <a:avLst/>
              <a:gdLst/>
              <a:ahLst/>
              <a:rect l="l" t="t" r="r" b="b"/>
              <a:pathLst>
                <a:path w="101" h="1072">
                  <a:moveTo>
                    <a:pt x="51" y="0"/>
                  </a:moveTo>
                  <a:cubicBezTo>
                    <a:pt x="26" y="0"/>
                    <a:pt x="1" y="13"/>
                    <a:pt x="1" y="38"/>
                  </a:cubicBezTo>
                  <a:lnTo>
                    <a:pt x="1" y="1015"/>
                  </a:lnTo>
                  <a:cubicBezTo>
                    <a:pt x="1" y="1053"/>
                    <a:pt x="26" y="1072"/>
                    <a:pt x="51" y="1072"/>
                  </a:cubicBezTo>
                  <a:cubicBezTo>
                    <a:pt x="76" y="1072"/>
                    <a:pt x="101" y="1053"/>
                    <a:pt x="101" y="1015"/>
                  </a:cubicBezTo>
                  <a:lnTo>
                    <a:pt x="101" y="38"/>
                  </a:lnTo>
                  <a:cubicBezTo>
                    <a:pt x="101" y="13"/>
                    <a:pt x="76" y="0"/>
                    <a:pt x="51" y="0"/>
                  </a:cubicBezTo>
                  <a:close/>
                </a:path>
              </a:pathLst>
            </a:custGeom>
            <a:solidFill>
              <a:schemeClr val="accent5"/>
            </a:solidFill>
            <a:ln w="0">
              <a:noFill/>
            </a:ln>
          </p:spPr>
          <p:style>
            <a:lnRef idx="0"/>
            <a:fillRef idx="0"/>
            <a:effectRef idx="0"/>
            <a:fontRef idx="minor"/>
          </p:style>
        </p:sp>
        <p:sp>
          <p:nvSpPr>
            <p:cNvPr id="681" name="Google Shape;630;p7"/>
            <p:cNvSpPr/>
            <p:nvPr/>
          </p:nvSpPr>
          <p:spPr>
            <a:xfrm>
              <a:off x="8498160" y="3032280"/>
              <a:ext cx="28440" cy="32760"/>
            </a:xfrm>
            <a:custGeom>
              <a:avLst/>
              <a:gdLst/>
              <a:ahLst/>
              <a:rect l="l" t="t" r="r" b="b"/>
              <a:pathLst>
                <a:path w="406" h="425">
                  <a:moveTo>
                    <a:pt x="66" y="0"/>
                  </a:moveTo>
                  <a:cubicBezTo>
                    <a:pt x="36" y="0"/>
                    <a:pt x="1" y="54"/>
                    <a:pt x="39" y="92"/>
                  </a:cubicBezTo>
                  <a:cubicBezTo>
                    <a:pt x="114" y="192"/>
                    <a:pt x="215" y="293"/>
                    <a:pt x="315" y="418"/>
                  </a:cubicBezTo>
                  <a:cubicBezTo>
                    <a:pt x="319" y="423"/>
                    <a:pt x="326" y="425"/>
                    <a:pt x="333" y="425"/>
                  </a:cubicBezTo>
                  <a:cubicBezTo>
                    <a:pt x="363" y="425"/>
                    <a:pt x="406" y="384"/>
                    <a:pt x="365" y="343"/>
                  </a:cubicBezTo>
                  <a:cubicBezTo>
                    <a:pt x="265" y="243"/>
                    <a:pt x="189" y="117"/>
                    <a:pt x="89" y="17"/>
                  </a:cubicBezTo>
                  <a:cubicBezTo>
                    <a:pt x="83" y="5"/>
                    <a:pt x="75" y="0"/>
                    <a:pt x="66" y="0"/>
                  </a:cubicBezTo>
                  <a:close/>
                </a:path>
              </a:pathLst>
            </a:custGeom>
            <a:solidFill>
              <a:schemeClr val="accent5"/>
            </a:solidFill>
            <a:ln w="0">
              <a:noFill/>
            </a:ln>
          </p:spPr>
          <p:style>
            <a:lnRef idx="0"/>
            <a:fillRef idx="0"/>
            <a:effectRef idx="0"/>
            <a:fontRef idx="minor"/>
          </p:style>
        </p:sp>
        <p:sp>
          <p:nvSpPr>
            <p:cNvPr id="682" name="Google Shape;631;p7"/>
            <p:cNvSpPr/>
            <p:nvPr/>
          </p:nvSpPr>
          <p:spPr>
            <a:xfrm>
              <a:off x="8517960" y="3029040"/>
              <a:ext cx="27000" cy="23040"/>
            </a:xfrm>
            <a:custGeom>
              <a:avLst/>
              <a:gdLst/>
              <a:ahLst/>
              <a:rect l="l" t="t" r="r" b="b"/>
              <a:pathLst>
                <a:path w="383" h="299">
                  <a:moveTo>
                    <a:pt x="302" y="1"/>
                  </a:moveTo>
                  <a:cubicBezTo>
                    <a:pt x="297" y="1"/>
                    <a:pt x="293" y="2"/>
                    <a:pt x="289" y="6"/>
                  </a:cubicBezTo>
                  <a:cubicBezTo>
                    <a:pt x="189" y="81"/>
                    <a:pt x="114" y="156"/>
                    <a:pt x="39" y="231"/>
                  </a:cubicBezTo>
                  <a:cubicBezTo>
                    <a:pt x="1" y="250"/>
                    <a:pt x="20" y="298"/>
                    <a:pt x="54" y="298"/>
                  </a:cubicBezTo>
                  <a:cubicBezTo>
                    <a:pt x="65" y="298"/>
                    <a:pt x="77" y="294"/>
                    <a:pt x="89" y="282"/>
                  </a:cubicBezTo>
                  <a:cubicBezTo>
                    <a:pt x="164" y="206"/>
                    <a:pt x="264" y="156"/>
                    <a:pt x="340" y="81"/>
                  </a:cubicBezTo>
                  <a:cubicBezTo>
                    <a:pt x="383" y="59"/>
                    <a:pt x="333" y="1"/>
                    <a:pt x="302" y="1"/>
                  </a:cubicBezTo>
                  <a:close/>
                </a:path>
              </a:pathLst>
            </a:custGeom>
            <a:solidFill>
              <a:schemeClr val="accent5"/>
            </a:solidFill>
            <a:ln w="0">
              <a:noFill/>
            </a:ln>
          </p:spPr>
          <p:style>
            <a:lnRef idx="0"/>
            <a:fillRef idx="0"/>
            <a:effectRef idx="0"/>
            <a:fontRef idx="minor"/>
          </p:style>
        </p:sp>
        <p:sp>
          <p:nvSpPr>
            <p:cNvPr id="683" name="Google Shape;632;p7"/>
            <p:cNvSpPr/>
            <p:nvPr/>
          </p:nvSpPr>
          <p:spPr>
            <a:xfrm>
              <a:off x="8370720" y="3115800"/>
              <a:ext cx="76320" cy="115200"/>
            </a:xfrm>
            <a:custGeom>
              <a:avLst/>
              <a:gdLst/>
              <a:ahLst/>
              <a:rect l="l" t="t" r="r" b="b"/>
              <a:pathLst>
                <a:path w="1079" h="1480">
                  <a:moveTo>
                    <a:pt x="552" y="1"/>
                  </a:moveTo>
                  <a:cubicBezTo>
                    <a:pt x="251" y="1"/>
                    <a:pt x="1" y="351"/>
                    <a:pt x="1" y="752"/>
                  </a:cubicBezTo>
                  <a:cubicBezTo>
                    <a:pt x="1" y="1153"/>
                    <a:pt x="251" y="1479"/>
                    <a:pt x="552" y="1479"/>
                  </a:cubicBezTo>
                  <a:cubicBezTo>
                    <a:pt x="853" y="1479"/>
                    <a:pt x="1078" y="1153"/>
                    <a:pt x="1078" y="752"/>
                  </a:cubicBezTo>
                  <a:cubicBezTo>
                    <a:pt x="1078" y="351"/>
                    <a:pt x="853" y="1"/>
                    <a:pt x="552" y="1"/>
                  </a:cubicBezTo>
                  <a:close/>
                </a:path>
              </a:pathLst>
            </a:custGeom>
            <a:solidFill>
              <a:schemeClr val="dk2"/>
            </a:solidFill>
            <a:ln w="0">
              <a:noFill/>
            </a:ln>
          </p:spPr>
          <p:style>
            <a:lnRef idx="0"/>
            <a:fillRef idx="0"/>
            <a:effectRef idx="0"/>
            <a:fontRef idx="minor"/>
          </p:style>
        </p:sp>
        <p:sp>
          <p:nvSpPr>
            <p:cNvPr id="684" name="Google Shape;633;p7"/>
            <p:cNvSpPr/>
            <p:nvPr/>
          </p:nvSpPr>
          <p:spPr>
            <a:xfrm>
              <a:off x="8406360" y="3179880"/>
              <a:ext cx="5040" cy="83160"/>
            </a:xfrm>
            <a:custGeom>
              <a:avLst/>
              <a:gdLst/>
              <a:ahLst/>
              <a:rect l="l" t="t" r="r" b="b"/>
              <a:pathLst>
                <a:path w="76" h="1072">
                  <a:moveTo>
                    <a:pt x="38" y="0"/>
                  </a:moveTo>
                  <a:cubicBezTo>
                    <a:pt x="20" y="0"/>
                    <a:pt x="1" y="19"/>
                    <a:pt x="1" y="57"/>
                  </a:cubicBezTo>
                  <a:lnTo>
                    <a:pt x="1" y="1034"/>
                  </a:lnTo>
                  <a:cubicBezTo>
                    <a:pt x="1" y="1059"/>
                    <a:pt x="20" y="1072"/>
                    <a:pt x="38" y="1072"/>
                  </a:cubicBezTo>
                  <a:cubicBezTo>
                    <a:pt x="57" y="1072"/>
                    <a:pt x="76" y="1059"/>
                    <a:pt x="76" y="1034"/>
                  </a:cubicBezTo>
                  <a:lnTo>
                    <a:pt x="76" y="57"/>
                  </a:lnTo>
                  <a:cubicBezTo>
                    <a:pt x="76" y="19"/>
                    <a:pt x="57" y="0"/>
                    <a:pt x="38" y="0"/>
                  </a:cubicBezTo>
                  <a:close/>
                </a:path>
              </a:pathLst>
            </a:custGeom>
            <a:solidFill>
              <a:schemeClr val="accent5"/>
            </a:solidFill>
            <a:ln w="0">
              <a:noFill/>
            </a:ln>
          </p:spPr>
          <p:style>
            <a:lnRef idx="0"/>
            <a:fillRef idx="0"/>
            <a:effectRef idx="0"/>
            <a:fontRef idx="minor"/>
          </p:style>
        </p:sp>
        <p:sp>
          <p:nvSpPr>
            <p:cNvPr id="685" name="Google Shape;634;p7"/>
            <p:cNvSpPr/>
            <p:nvPr/>
          </p:nvSpPr>
          <p:spPr>
            <a:xfrm>
              <a:off x="8385840" y="3186720"/>
              <a:ext cx="27000" cy="31680"/>
            </a:xfrm>
            <a:custGeom>
              <a:avLst/>
              <a:gdLst/>
              <a:ahLst/>
              <a:rect l="l" t="t" r="r" b="b"/>
              <a:pathLst>
                <a:path w="383" h="410">
                  <a:moveTo>
                    <a:pt x="64" y="0"/>
                  </a:moveTo>
                  <a:cubicBezTo>
                    <a:pt x="34" y="0"/>
                    <a:pt x="0" y="48"/>
                    <a:pt x="38" y="67"/>
                  </a:cubicBezTo>
                  <a:cubicBezTo>
                    <a:pt x="113" y="192"/>
                    <a:pt x="214" y="293"/>
                    <a:pt x="289" y="393"/>
                  </a:cubicBezTo>
                  <a:cubicBezTo>
                    <a:pt x="301" y="405"/>
                    <a:pt x="313" y="410"/>
                    <a:pt x="324" y="410"/>
                  </a:cubicBezTo>
                  <a:cubicBezTo>
                    <a:pt x="359" y="410"/>
                    <a:pt x="383" y="362"/>
                    <a:pt x="364" y="343"/>
                  </a:cubicBezTo>
                  <a:cubicBezTo>
                    <a:pt x="264" y="217"/>
                    <a:pt x="189" y="117"/>
                    <a:pt x="88" y="17"/>
                  </a:cubicBezTo>
                  <a:cubicBezTo>
                    <a:pt x="82" y="5"/>
                    <a:pt x="73" y="0"/>
                    <a:pt x="64" y="0"/>
                  </a:cubicBezTo>
                  <a:close/>
                </a:path>
              </a:pathLst>
            </a:custGeom>
            <a:solidFill>
              <a:schemeClr val="accent5"/>
            </a:solidFill>
            <a:ln w="0">
              <a:noFill/>
            </a:ln>
          </p:spPr>
          <p:style>
            <a:lnRef idx="0"/>
            <a:fillRef idx="0"/>
            <a:effectRef idx="0"/>
            <a:fontRef idx="minor"/>
          </p:style>
        </p:sp>
        <p:sp>
          <p:nvSpPr>
            <p:cNvPr id="686" name="Google Shape;635;p7"/>
            <p:cNvSpPr/>
            <p:nvPr/>
          </p:nvSpPr>
          <p:spPr>
            <a:xfrm>
              <a:off x="8404920" y="3183840"/>
              <a:ext cx="27360" cy="22320"/>
            </a:xfrm>
            <a:custGeom>
              <a:avLst/>
              <a:gdLst/>
              <a:ahLst/>
              <a:rect l="l" t="t" r="r" b="b"/>
              <a:pathLst>
                <a:path w="388" h="290">
                  <a:moveTo>
                    <a:pt x="314" y="0"/>
                  </a:moveTo>
                  <a:cubicBezTo>
                    <a:pt x="307" y="0"/>
                    <a:pt x="301" y="2"/>
                    <a:pt x="296" y="7"/>
                  </a:cubicBezTo>
                  <a:cubicBezTo>
                    <a:pt x="196" y="82"/>
                    <a:pt x="121" y="132"/>
                    <a:pt x="21" y="207"/>
                  </a:cubicBezTo>
                  <a:cubicBezTo>
                    <a:pt x="0" y="248"/>
                    <a:pt x="30" y="289"/>
                    <a:pt x="69" y="289"/>
                  </a:cubicBezTo>
                  <a:cubicBezTo>
                    <a:pt x="78" y="289"/>
                    <a:pt x="87" y="287"/>
                    <a:pt x="96" y="282"/>
                  </a:cubicBezTo>
                  <a:cubicBezTo>
                    <a:pt x="171" y="207"/>
                    <a:pt x="271" y="132"/>
                    <a:pt x="347" y="82"/>
                  </a:cubicBezTo>
                  <a:cubicBezTo>
                    <a:pt x="388" y="41"/>
                    <a:pt x="345" y="0"/>
                    <a:pt x="314" y="0"/>
                  </a:cubicBezTo>
                  <a:close/>
                </a:path>
              </a:pathLst>
            </a:custGeom>
            <a:solidFill>
              <a:schemeClr val="accent5"/>
            </a:solidFill>
            <a:ln w="0">
              <a:noFill/>
            </a:ln>
          </p:spPr>
          <p:style>
            <a:lnRef idx="0"/>
            <a:fillRef idx="0"/>
            <a:effectRef idx="0"/>
            <a:fontRef idx="minor"/>
          </p:style>
        </p:sp>
        <p:sp>
          <p:nvSpPr>
            <p:cNvPr id="687" name="Google Shape;636;p7"/>
            <p:cNvSpPr/>
            <p:nvPr/>
          </p:nvSpPr>
          <p:spPr>
            <a:xfrm>
              <a:off x="8356320" y="4029480"/>
              <a:ext cx="147960" cy="224640"/>
            </a:xfrm>
            <a:custGeom>
              <a:avLst/>
              <a:gdLst/>
              <a:ahLst/>
              <a:rect l="l" t="t" r="r" b="b"/>
              <a:pathLst>
                <a:path w="2081" h="2884">
                  <a:moveTo>
                    <a:pt x="1053" y="1"/>
                  </a:moveTo>
                  <a:cubicBezTo>
                    <a:pt x="476" y="1"/>
                    <a:pt x="0" y="653"/>
                    <a:pt x="0" y="1455"/>
                  </a:cubicBezTo>
                  <a:cubicBezTo>
                    <a:pt x="0" y="2232"/>
                    <a:pt x="476" y="2883"/>
                    <a:pt x="1053" y="2883"/>
                  </a:cubicBezTo>
                  <a:cubicBezTo>
                    <a:pt x="1629" y="2883"/>
                    <a:pt x="2080" y="2232"/>
                    <a:pt x="2080" y="1455"/>
                  </a:cubicBezTo>
                  <a:cubicBezTo>
                    <a:pt x="2080" y="653"/>
                    <a:pt x="1629" y="1"/>
                    <a:pt x="1053" y="1"/>
                  </a:cubicBezTo>
                  <a:close/>
                </a:path>
              </a:pathLst>
            </a:custGeom>
            <a:solidFill>
              <a:schemeClr val="dk2"/>
            </a:solidFill>
            <a:ln w="0">
              <a:noFill/>
            </a:ln>
          </p:spPr>
          <p:style>
            <a:lnRef idx="0"/>
            <a:fillRef idx="0"/>
            <a:effectRef idx="0"/>
            <a:fontRef idx="minor"/>
          </p:style>
        </p:sp>
        <p:sp>
          <p:nvSpPr>
            <p:cNvPr id="688" name="Google Shape;637;p7"/>
            <p:cNvSpPr/>
            <p:nvPr/>
          </p:nvSpPr>
          <p:spPr>
            <a:xfrm>
              <a:off x="8424360" y="4154760"/>
              <a:ext cx="12240" cy="161640"/>
            </a:xfrm>
            <a:custGeom>
              <a:avLst/>
              <a:gdLst/>
              <a:ahLst/>
              <a:rect l="l" t="t" r="r" b="b"/>
              <a:pathLst>
                <a:path w="176" h="2075">
                  <a:moveTo>
                    <a:pt x="88" y="1"/>
                  </a:moveTo>
                  <a:cubicBezTo>
                    <a:pt x="44" y="1"/>
                    <a:pt x="0" y="26"/>
                    <a:pt x="0" y="76"/>
                  </a:cubicBezTo>
                  <a:lnTo>
                    <a:pt x="0" y="1981"/>
                  </a:lnTo>
                  <a:cubicBezTo>
                    <a:pt x="0" y="2044"/>
                    <a:pt x="44" y="2075"/>
                    <a:pt x="88" y="2075"/>
                  </a:cubicBezTo>
                  <a:cubicBezTo>
                    <a:pt x="132" y="2075"/>
                    <a:pt x="176" y="2044"/>
                    <a:pt x="176" y="1981"/>
                  </a:cubicBezTo>
                  <a:lnTo>
                    <a:pt x="176" y="76"/>
                  </a:lnTo>
                  <a:cubicBezTo>
                    <a:pt x="176" y="26"/>
                    <a:pt x="132" y="1"/>
                    <a:pt x="88" y="1"/>
                  </a:cubicBezTo>
                  <a:close/>
                </a:path>
              </a:pathLst>
            </a:custGeom>
            <a:solidFill>
              <a:schemeClr val="accent5"/>
            </a:solidFill>
            <a:ln w="0">
              <a:noFill/>
            </a:ln>
          </p:spPr>
          <p:style>
            <a:lnRef idx="0"/>
            <a:fillRef idx="0"/>
            <a:effectRef idx="0"/>
            <a:fontRef idx="minor"/>
          </p:style>
        </p:sp>
        <p:sp>
          <p:nvSpPr>
            <p:cNvPr id="689" name="Google Shape;638;p7"/>
            <p:cNvSpPr/>
            <p:nvPr/>
          </p:nvSpPr>
          <p:spPr>
            <a:xfrm>
              <a:off x="8385840" y="4165560"/>
              <a:ext cx="52920" cy="63000"/>
            </a:xfrm>
            <a:custGeom>
              <a:avLst/>
              <a:gdLst/>
              <a:ahLst/>
              <a:rect l="l" t="t" r="r" b="b"/>
              <a:pathLst>
                <a:path w="748" h="813">
                  <a:moveTo>
                    <a:pt x="102" y="1"/>
                  </a:moveTo>
                  <a:cubicBezTo>
                    <a:pt x="45" y="1"/>
                    <a:pt x="0" y="88"/>
                    <a:pt x="37" y="163"/>
                  </a:cubicBezTo>
                  <a:cubicBezTo>
                    <a:pt x="213" y="363"/>
                    <a:pt x="388" y="564"/>
                    <a:pt x="563" y="789"/>
                  </a:cubicBezTo>
                  <a:cubicBezTo>
                    <a:pt x="580" y="806"/>
                    <a:pt x="598" y="812"/>
                    <a:pt x="617" y="812"/>
                  </a:cubicBezTo>
                  <a:cubicBezTo>
                    <a:pt x="684" y="812"/>
                    <a:pt x="748" y="723"/>
                    <a:pt x="689" y="664"/>
                  </a:cubicBezTo>
                  <a:cubicBezTo>
                    <a:pt x="513" y="463"/>
                    <a:pt x="338" y="238"/>
                    <a:pt x="162" y="37"/>
                  </a:cubicBezTo>
                  <a:cubicBezTo>
                    <a:pt x="143" y="11"/>
                    <a:pt x="122" y="1"/>
                    <a:pt x="102" y="1"/>
                  </a:cubicBezTo>
                  <a:close/>
                </a:path>
              </a:pathLst>
            </a:custGeom>
            <a:solidFill>
              <a:schemeClr val="accent5"/>
            </a:solidFill>
            <a:ln w="0">
              <a:noFill/>
            </a:ln>
          </p:spPr>
          <p:style>
            <a:lnRef idx="0"/>
            <a:fillRef idx="0"/>
            <a:effectRef idx="0"/>
            <a:fontRef idx="minor"/>
          </p:style>
        </p:sp>
        <p:sp>
          <p:nvSpPr>
            <p:cNvPr id="690" name="Google Shape;639;p7"/>
            <p:cNvSpPr/>
            <p:nvPr/>
          </p:nvSpPr>
          <p:spPr>
            <a:xfrm>
              <a:off x="8421840" y="4160520"/>
              <a:ext cx="52560" cy="42480"/>
            </a:xfrm>
            <a:custGeom>
              <a:avLst/>
              <a:gdLst/>
              <a:ahLst/>
              <a:rect l="l" t="t" r="r" b="b"/>
              <a:pathLst>
                <a:path w="745" h="549">
                  <a:moveTo>
                    <a:pt x="615" y="1"/>
                  </a:moveTo>
                  <a:cubicBezTo>
                    <a:pt x="596" y="1"/>
                    <a:pt x="577" y="8"/>
                    <a:pt x="561" y="24"/>
                  </a:cubicBezTo>
                  <a:cubicBezTo>
                    <a:pt x="385" y="149"/>
                    <a:pt x="235" y="275"/>
                    <a:pt x="59" y="400"/>
                  </a:cubicBezTo>
                  <a:cubicBezTo>
                    <a:pt x="1" y="459"/>
                    <a:pt x="65" y="549"/>
                    <a:pt x="131" y="549"/>
                  </a:cubicBezTo>
                  <a:cubicBezTo>
                    <a:pt x="150" y="549"/>
                    <a:pt x="168" y="542"/>
                    <a:pt x="185" y="525"/>
                  </a:cubicBezTo>
                  <a:cubicBezTo>
                    <a:pt x="360" y="400"/>
                    <a:pt x="511" y="275"/>
                    <a:pt x="686" y="124"/>
                  </a:cubicBezTo>
                  <a:cubicBezTo>
                    <a:pt x="745" y="85"/>
                    <a:pt x="682" y="1"/>
                    <a:pt x="615" y="1"/>
                  </a:cubicBezTo>
                  <a:close/>
                </a:path>
              </a:pathLst>
            </a:custGeom>
            <a:solidFill>
              <a:schemeClr val="accent5"/>
            </a:solidFill>
            <a:ln w="0">
              <a:noFill/>
            </a:ln>
          </p:spPr>
          <p:style>
            <a:lnRef idx="0"/>
            <a:fillRef idx="0"/>
            <a:effectRef idx="0"/>
            <a:fontRef idx="minor"/>
          </p:style>
        </p:sp>
        <p:sp>
          <p:nvSpPr>
            <p:cNvPr id="691" name="Google Shape;640;p7"/>
            <p:cNvSpPr/>
            <p:nvPr/>
          </p:nvSpPr>
          <p:spPr>
            <a:xfrm>
              <a:off x="8242200" y="3759480"/>
              <a:ext cx="128160" cy="193320"/>
            </a:xfrm>
            <a:custGeom>
              <a:avLst/>
              <a:gdLst/>
              <a:ahLst/>
              <a:rect l="l" t="t" r="r" b="b"/>
              <a:pathLst>
                <a:path w="1805" h="2482">
                  <a:moveTo>
                    <a:pt x="902" y="0"/>
                  </a:moveTo>
                  <a:cubicBezTo>
                    <a:pt x="401" y="0"/>
                    <a:pt x="0" y="552"/>
                    <a:pt x="0" y="1253"/>
                  </a:cubicBezTo>
                  <a:cubicBezTo>
                    <a:pt x="0" y="1930"/>
                    <a:pt x="401" y="2481"/>
                    <a:pt x="902" y="2481"/>
                  </a:cubicBezTo>
                  <a:cubicBezTo>
                    <a:pt x="1404" y="2481"/>
                    <a:pt x="1805" y="1930"/>
                    <a:pt x="1805" y="1253"/>
                  </a:cubicBezTo>
                  <a:cubicBezTo>
                    <a:pt x="1805" y="552"/>
                    <a:pt x="1404" y="0"/>
                    <a:pt x="902" y="0"/>
                  </a:cubicBezTo>
                  <a:close/>
                </a:path>
              </a:pathLst>
            </a:custGeom>
            <a:solidFill>
              <a:schemeClr val="dk2"/>
            </a:solidFill>
            <a:ln w="0">
              <a:noFill/>
            </a:ln>
          </p:spPr>
          <p:style>
            <a:lnRef idx="0"/>
            <a:fillRef idx="0"/>
            <a:effectRef idx="0"/>
            <a:fontRef idx="minor"/>
          </p:style>
        </p:sp>
        <p:sp>
          <p:nvSpPr>
            <p:cNvPr id="692" name="Google Shape;641;p7"/>
            <p:cNvSpPr/>
            <p:nvPr/>
          </p:nvSpPr>
          <p:spPr>
            <a:xfrm>
              <a:off x="8301240" y="3867120"/>
              <a:ext cx="10440" cy="138600"/>
            </a:xfrm>
            <a:custGeom>
              <a:avLst/>
              <a:gdLst/>
              <a:ahLst/>
              <a:rect l="l" t="t" r="r" b="b"/>
              <a:pathLst>
                <a:path w="151" h="1781">
                  <a:moveTo>
                    <a:pt x="75" y="1"/>
                  </a:moveTo>
                  <a:cubicBezTo>
                    <a:pt x="38" y="1"/>
                    <a:pt x="0" y="26"/>
                    <a:pt x="0" y="76"/>
                  </a:cubicBezTo>
                  <a:lnTo>
                    <a:pt x="0" y="1705"/>
                  </a:lnTo>
                  <a:cubicBezTo>
                    <a:pt x="0" y="1755"/>
                    <a:pt x="38" y="1780"/>
                    <a:pt x="75" y="1780"/>
                  </a:cubicBezTo>
                  <a:cubicBezTo>
                    <a:pt x="113" y="1780"/>
                    <a:pt x="150" y="1755"/>
                    <a:pt x="150" y="1705"/>
                  </a:cubicBezTo>
                  <a:lnTo>
                    <a:pt x="150" y="76"/>
                  </a:lnTo>
                  <a:cubicBezTo>
                    <a:pt x="150" y="26"/>
                    <a:pt x="113" y="1"/>
                    <a:pt x="75" y="1"/>
                  </a:cubicBezTo>
                  <a:close/>
                </a:path>
              </a:pathLst>
            </a:custGeom>
            <a:solidFill>
              <a:schemeClr val="accent5"/>
            </a:solidFill>
            <a:ln w="0">
              <a:noFill/>
            </a:ln>
          </p:spPr>
          <p:style>
            <a:lnRef idx="0"/>
            <a:fillRef idx="0"/>
            <a:effectRef idx="0"/>
            <a:fontRef idx="minor"/>
          </p:style>
        </p:sp>
        <p:sp>
          <p:nvSpPr>
            <p:cNvPr id="693" name="Google Shape;642;p7"/>
            <p:cNvSpPr/>
            <p:nvPr/>
          </p:nvSpPr>
          <p:spPr>
            <a:xfrm>
              <a:off x="8268120" y="3876840"/>
              <a:ext cx="45720" cy="54720"/>
            </a:xfrm>
            <a:custGeom>
              <a:avLst/>
              <a:gdLst/>
              <a:ahLst/>
              <a:rect l="l" t="t" r="r" b="b"/>
              <a:pathLst>
                <a:path w="646" h="706">
                  <a:moveTo>
                    <a:pt x="94" y="0"/>
                  </a:moveTo>
                  <a:cubicBezTo>
                    <a:pt x="47" y="0"/>
                    <a:pt x="0" y="71"/>
                    <a:pt x="38" y="127"/>
                  </a:cubicBezTo>
                  <a:lnTo>
                    <a:pt x="489" y="679"/>
                  </a:lnTo>
                  <a:cubicBezTo>
                    <a:pt x="502" y="698"/>
                    <a:pt x="519" y="705"/>
                    <a:pt x="537" y="705"/>
                  </a:cubicBezTo>
                  <a:cubicBezTo>
                    <a:pt x="589" y="705"/>
                    <a:pt x="646" y="635"/>
                    <a:pt x="589" y="578"/>
                  </a:cubicBezTo>
                  <a:cubicBezTo>
                    <a:pt x="439" y="403"/>
                    <a:pt x="289" y="203"/>
                    <a:pt x="138" y="27"/>
                  </a:cubicBezTo>
                  <a:cubicBezTo>
                    <a:pt x="126" y="8"/>
                    <a:pt x="110" y="0"/>
                    <a:pt x="94" y="0"/>
                  </a:cubicBezTo>
                  <a:close/>
                </a:path>
              </a:pathLst>
            </a:custGeom>
            <a:solidFill>
              <a:schemeClr val="accent5"/>
            </a:solidFill>
            <a:ln w="0">
              <a:noFill/>
            </a:ln>
          </p:spPr>
          <p:style>
            <a:lnRef idx="0"/>
            <a:fillRef idx="0"/>
            <a:effectRef idx="0"/>
            <a:fontRef idx="minor"/>
          </p:style>
        </p:sp>
        <p:sp>
          <p:nvSpPr>
            <p:cNvPr id="694" name="Google Shape;643;p7"/>
            <p:cNvSpPr/>
            <p:nvPr/>
          </p:nvSpPr>
          <p:spPr>
            <a:xfrm>
              <a:off x="8298720" y="3871800"/>
              <a:ext cx="45720" cy="37800"/>
            </a:xfrm>
            <a:custGeom>
              <a:avLst/>
              <a:gdLst/>
              <a:ahLst/>
              <a:rect l="l" t="t" r="r" b="b"/>
              <a:pathLst>
                <a:path w="647" h="489">
                  <a:moveTo>
                    <a:pt x="529" y="0"/>
                  </a:moveTo>
                  <a:cubicBezTo>
                    <a:pt x="514" y="0"/>
                    <a:pt x="499" y="5"/>
                    <a:pt x="485" y="14"/>
                  </a:cubicBezTo>
                  <a:cubicBezTo>
                    <a:pt x="335" y="139"/>
                    <a:pt x="210" y="239"/>
                    <a:pt x="59" y="365"/>
                  </a:cubicBezTo>
                  <a:cubicBezTo>
                    <a:pt x="1" y="404"/>
                    <a:pt x="48" y="488"/>
                    <a:pt x="108" y="488"/>
                  </a:cubicBezTo>
                  <a:cubicBezTo>
                    <a:pt x="125" y="488"/>
                    <a:pt x="143" y="482"/>
                    <a:pt x="159" y="465"/>
                  </a:cubicBezTo>
                  <a:cubicBezTo>
                    <a:pt x="310" y="365"/>
                    <a:pt x="435" y="239"/>
                    <a:pt x="585" y="139"/>
                  </a:cubicBezTo>
                  <a:cubicBezTo>
                    <a:pt x="647" y="78"/>
                    <a:pt x="592" y="0"/>
                    <a:pt x="529" y="0"/>
                  </a:cubicBezTo>
                  <a:close/>
                </a:path>
              </a:pathLst>
            </a:custGeom>
            <a:solidFill>
              <a:schemeClr val="accent5"/>
            </a:solidFill>
            <a:ln w="0">
              <a:noFill/>
            </a:ln>
          </p:spPr>
          <p:style>
            <a:lnRef idx="0"/>
            <a:fillRef idx="0"/>
            <a:effectRef idx="0"/>
            <a:fontRef idx="minor"/>
          </p:style>
        </p:sp>
        <p:sp>
          <p:nvSpPr>
            <p:cNvPr id="695" name="Google Shape;644;p7"/>
            <p:cNvSpPr/>
            <p:nvPr/>
          </p:nvSpPr>
          <p:spPr>
            <a:xfrm>
              <a:off x="8242200" y="3387600"/>
              <a:ext cx="90720" cy="136800"/>
            </a:xfrm>
            <a:custGeom>
              <a:avLst/>
              <a:gdLst/>
              <a:ahLst/>
              <a:rect l="l" t="t" r="r" b="b"/>
              <a:pathLst>
                <a:path w="1279" h="1755">
                  <a:moveTo>
                    <a:pt x="652" y="0"/>
                  </a:moveTo>
                  <a:cubicBezTo>
                    <a:pt x="276" y="0"/>
                    <a:pt x="0" y="376"/>
                    <a:pt x="0" y="878"/>
                  </a:cubicBezTo>
                  <a:cubicBezTo>
                    <a:pt x="0" y="1354"/>
                    <a:pt x="276" y="1755"/>
                    <a:pt x="652" y="1755"/>
                  </a:cubicBezTo>
                  <a:cubicBezTo>
                    <a:pt x="1003" y="1755"/>
                    <a:pt x="1278" y="1354"/>
                    <a:pt x="1278" y="878"/>
                  </a:cubicBezTo>
                  <a:cubicBezTo>
                    <a:pt x="1278" y="376"/>
                    <a:pt x="1003" y="0"/>
                    <a:pt x="652" y="0"/>
                  </a:cubicBezTo>
                  <a:close/>
                </a:path>
              </a:pathLst>
            </a:custGeom>
            <a:solidFill>
              <a:schemeClr val="dk2"/>
            </a:solidFill>
            <a:ln w="0">
              <a:noFill/>
            </a:ln>
          </p:spPr>
          <p:style>
            <a:lnRef idx="0"/>
            <a:fillRef idx="0"/>
            <a:effectRef idx="0"/>
            <a:fontRef idx="minor"/>
          </p:style>
        </p:sp>
        <p:sp>
          <p:nvSpPr>
            <p:cNvPr id="696" name="Google Shape;645;p7"/>
            <p:cNvSpPr/>
            <p:nvPr/>
          </p:nvSpPr>
          <p:spPr>
            <a:xfrm>
              <a:off x="8283240" y="3463560"/>
              <a:ext cx="8640" cy="98640"/>
            </a:xfrm>
            <a:custGeom>
              <a:avLst/>
              <a:gdLst/>
              <a:ahLst/>
              <a:rect l="l" t="t" r="r" b="b"/>
              <a:pathLst>
                <a:path w="126" h="1267">
                  <a:moveTo>
                    <a:pt x="63" y="1"/>
                  </a:moveTo>
                  <a:cubicBezTo>
                    <a:pt x="32" y="1"/>
                    <a:pt x="0" y="19"/>
                    <a:pt x="0" y="57"/>
                  </a:cubicBezTo>
                  <a:lnTo>
                    <a:pt x="0" y="1210"/>
                  </a:lnTo>
                  <a:cubicBezTo>
                    <a:pt x="0" y="1247"/>
                    <a:pt x="32" y="1266"/>
                    <a:pt x="63" y="1266"/>
                  </a:cubicBezTo>
                  <a:cubicBezTo>
                    <a:pt x="94" y="1266"/>
                    <a:pt x="126" y="1247"/>
                    <a:pt x="126" y="1210"/>
                  </a:cubicBezTo>
                  <a:lnTo>
                    <a:pt x="126" y="57"/>
                  </a:lnTo>
                  <a:cubicBezTo>
                    <a:pt x="126" y="19"/>
                    <a:pt x="94" y="1"/>
                    <a:pt x="63" y="1"/>
                  </a:cubicBezTo>
                  <a:close/>
                </a:path>
              </a:pathLst>
            </a:custGeom>
            <a:solidFill>
              <a:schemeClr val="accent5"/>
            </a:solidFill>
            <a:ln w="0">
              <a:noFill/>
            </a:ln>
          </p:spPr>
          <p:style>
            <a:lnRef idx="0"/>
            <a:fillRef idx="0"/>
            <a:effectRef idx="0"/>
            <a:fontRef idx="minor"/>
          </p:style>
        </p:sp>
        <p:sp>
          <p:nvSpPr>
            <p:cNvPr id="697" name="Google Shape;646;p7"/>
            <p:cNvSpPr/>
            <p:nvPr/>
          </p:nvSpPr>
          <p:spPr>
            <a:xfrm>
              <a:off x="8260560" y="3470400"/>
              <a:ext cx="32400" cy="39600"/>
            </a:xfrm>
            <a:custGeom>
              <a:avLst/>
              <a:gdLst/>
              <a:ahLst/>
              <a:rect l="l" t="t" r="r" b="b"/>
              <a:pathLst>
                <a:path w="460" h="510">
                  <a:moveTo>
                    <a:pt x="71" y="0"/>
                  </a:moveTo>
                  <a:cubicBezTo>
                    <a:pt x="40" y="0"/>
                    <a:pt x="0" y="54"/>
                    <a:pt x="20" y="92"/>
                  </a:cubicBezTo>
                  <a:cubicBezTo>
                    <a:pt x="145" y="218"/>
                    <a:pt x="245" y="343"/>
                    <a:pt x="346" y="493"/>
                  </a:cubicBezTo>
                  <a:cubicBezTo>
                    <a:pt x="357" y="505"/>
                    <a:pt x="370" y="510"/>
                    <a:pt x="383" y="510"/>
                  </a:cubicBezTo>
                  <a:cubicBezTo>
                    <a:pt x="424" y="510"/>
                    <a:pt x="459" y="456"/>
                    <a:pt x="421" y="418"/>
                  </a:cubicBezTo>
                  <a:cubicBezTo>
                    <a:pt x="320" y="268"/>
                    <a:pt x="220" y="142"/>
                    <a:pt x="95" y="17"/>
                  </a:cubicBezTo>
                  <a:cubicBezTo>
                    <a:pt x="89" y="5"/>
                    <a:pt x="81" y="0"/>
                    <a:pt x="71" y="0"/>
                  </a:cubicBezTo>
                  <a:close/>
                </a:path>
              </a:pathLst>
            </a:custGeom>
            <a:solidFill>
              <a:schemeClr val="accent5"/>
            </a:solidFill>
            <a:ln w="0">
              <a:noFill/>
            </a:ln>
          </p:spPr>
          <p:style>
            <a:lnRef idx="0"/>
            <a:fillRef idx="0"/>
            <a:effectRef idx="0"/>
            <a:fontRef idx="minor"/>
          </p:style>
        </p:sp>
        <p:sp>
          <p:nvSpPr>
            <p:cNvPr id="698" name="Google Shape;647;p7"/>
            <p:cNvSpPr/>
            <p:nvPr/>
          </p:nvSpPr>
          <p:spPr>
            <a:xfrm>
              <a:off x="8282520" y="3466440"/>
              <a:ext cx="32040" cy="27720"/>
            </a:xfrm>
            <a:custGeom>
              <a:avLst/>
              <a:gdLst/>
              <a:ahLst/>
              <a:rect l="l" t="t" r="r" b="b"/>
              <a:pathLst>
                <a:path w="453" h="360">
                  <a:moveTo>
                    <a:pt x="376" y="0"/>
                  </a:moveTo>
                  <a:cubicBezTo>
                    <a:pt x="364" y="0"/>
                    <a:pt x="351" y="5"/>
                    <a:pt x="339" y="17"/>
                  </a:cubicBezTo>
                  <a:cubicBezTo>
                    <a:pt x="239" y="92"/>
                    <a:pt x="139" y="192"/>
                    <a:pt x="39" y="268"/>
                  </a:cubicBezTo>
                  <a:cubicBezTo>
                    <a:pt x="0" y="306"/>
                    <a:pt x="35" y="359"/>
                    <a:pt x="77" y="359"/>
                  </a:cubicBezTo>
                  <a:cubicBezTo>
                    <a:pt x="89" y="359"/>
                    <a:pt x="102" y="354"/>
                    <a:pt x="114" y="343"/>
                  </a:cubicBezTo>
                  <a:cubicBezTo>
                    <a:pt x="214" y="268"/>
                    <a:pt x="314" y="167"/>
                    <a:pt x="414" y="92"/>
                  </a:cubicBezTo>
                  <a:cubicBezTo>
                    <a:pt x="453" y="54"/>
                    <a:pt x="418" y="0"/>
                    <a:pt x="376" y="0"/>
                  </a:cubicBezTo>
                  <a:close/>
                </a:path>
              </a:pathLst>
            </a:custGeom>
            <a:solidFill>
              <a:schemeClr val="accent5"/>
            </a:solidFill>
            <a:ln w="0">
              <a:noFill/>
            </a:ln>
          </p:spPr>
          <p:style>
            <a:lnRef idx="0"/>
            <a:fillRef idx="0"/>
            <a:effectRef idx="0"/>
            <a:fontRef idx="minor"/>
          </p:style>
        </p:sp>
        <p:sp>
          <p:nvSpPr>
            <p:cNvPr id="699" name="Google Shape;648;p7"/>
            <p:cNvSpPr/>
            <p:nvPr/>
          </p:nvSpPr>
          <p:spPr>
            <a:xfrm>
              <a:off x="8377920" y="3579480"/>
              <a:ext cx="92520" cy="138600"/>
            </a:xfrm>
            <a:custGeom>
              <a:avLst/>
              <a:gdLst/>
              <a:ahLst/>
              <a:rect l="l" t="t" r="r" b="b"/>
              <a:pathLst>
                <a:path w="1305" h="1780">
                  <a:moveTo>
                    <a:pt x="652" y="0"/>
                  </a:moveTo>
                  <a:cubicBezTo>
                    <a:pt x="302" y="0"/>
                    <a:pt x="1" y="401"/>
                    <a:pt x="1" y="878"/>
                  </a:cubicBezTo>
                  <a:cubicBezTo>
                    <a:pt x="1" y="1379"/>
                    <a:pt x="302" y="1780"/>
                    <a:pt x="652" y="1780"/>
                  </a:cubicBezTo>
                  <a:cubicBezTo>
                    <a:pt x="1003" y="1780"/>
                    <a:pt x="1304" y="1379"/>
                    <a:pt x="1304" y="878"/>
                  </a:cubicBezTo>
                  <a:cubicBezTo>
                    <a:pt x="1304" y="401"/>
                    <a:pt x="1003" y="0"/>
                    <a:pt x="652" y="0"/>
                  </a:cubicBezTo>
                  <a:close/>
                </a:path>
              </a:pathLst>
            </a:custGeom>
            <a:solidFill>
              <a:schemeClr val="dk2"/>
            </a:solidFill>
            <a:ln w="0">
              <a:noFill/>
            </a:ln>
          </p:spPr>
          <p:style>
            <a:lnRef idx="0"/>
            <a:fillRef idx="0"/>
            <a:effectRef idx="0"/>
            <a:fontRef idx="minor"/>
          </p:style>
        </p:sp>
        <p:sp>
          <p:nvSpPr>
            <p:cNvPr id="700" name="Google Shape;649;p7"/>
            <p:cNvSpPr/>
            <p:nvPr/>
          </p:nvSpPr>
          <p:spPr>
            <a:xfrm>
              <a:off x="8420760" y="3656880"/>
              <a:ext cx="6840" cy="99000"/>
            </a:xfrm>
            <a:custGeom>
              <a:avLst/>
              <a:gdLst/>
              <a:ahLst/>
              <a:rect l="l" t="t" r="r" b="b"/>
              <a:pathLst>
                <a:path w="101" h="1273">
                  <a:moveTo>
                    <a:pt x="50" y="0"/>
                  </a:moveTo>
                  <a:cubicBezTo>
                    <a:pt x="25" y="0"/>
                    <a:pt x="0" y="13"/>
                    <a:pt x="0" y="38"/>
                  </a:cubicBezTo>
                  <a:lnTo>
                    <a:pt x="0" y="1216"/>
                  </a:lnTo>
                  <a:cubicBezTo>
                    <a:pt x="0" y="1254"/>
                    <a:pt x="25" y="1272"/>
                    <a:pt x="50" y="1272"/>
                  </a:cubicBezTo>
                  <a:cubicBezTo>
                    <a:pt x="75" y="1272"/>
                    <a:pt x="101" y="1254"/>
                    <a:pt x="101" y="1216"/>
                  </a:cubicBezTo>
                  <a:lnTo>
                    <a:pt x="101" y="38"/>
                  </a:lnTo>
                  <a:cubicBezTo>
                    <a:pt x="101" y="13"/>
                    <a:pt x="75" y="0"/>
                    <a:pt x="50" y="0"/>
                  </a:cubicBezTo>
                  <a:close/>
                </a:path>
              </a:pathLst>
            </a:custGeom>
            <a:solidFill>
              <a:schemeClr val="accent5"/>
            </a:solidFill>
            <a:ln w="0">
              <a:noFill/>
            </a:ln>
          </p:spPr>
          <p:style>
            <a:lnRef idx="0"/>
            <a:fillRef idx="0"/>
            <a:effectRef idx="0"/>
            <a:fontRef idx="minor"/>
          </p:style>
        </p:sp>
        <p:sp>
          <p:nvSpPr>
            <p:cNvPr id="701" name="Google Shape;650;p7"/>
            <p:cNvSpPr/>
            <p:nvPr/>
          </p:nvSpPr>
          <p:spPr>
            <a:xfrm>
              <a:off x="8396640" y="3664080"/>
              <a:ext cx="32400" cy="37440"/>
            </a:xfrm>
            <a:custGeom>
              <a:avLst/>
              <a:gdLst/>
              <a:ahLst/>
              <a:rect l="l" t="t" r="r" b="b"/>
              <a:pathLst>
                <a:path w="459" h="485">
                  <a:moveTo>
                    <a:pt x="77" y="1"/>
                  </a:moveTo>
                  <a:cubicBezTo>
                    <a:pt x="35" y="1"/>
                    <a:pt x="0" y="54"/>
                    <a:pt x="39" y="92"/>
                  </a:cubicBezTo>
                  <a:cubicBezTo>
                    <a:pt x="139" y="218"/>
                    <a:pt x="239" y="343"/>
                    <a:pt x="364" y="468"/>
                  </a:cubicBezTo>
                  <a:cubicBezTo>
                    <a:pt x="370" y="480"/>
                    <a:pt x="379" y="485"/>
                    <a:pt x="388" y="485"/>
                  </a:cubicBezTo>
                  <a:cubicBezTo>
                    <a:pt x="419" y="485"/>
                    <a:pt x="459" y="432"/>
                    <a:pt x="440" y="393"/>
                  </a:cubicBezTo>
                  <a:cubicBezTo>
                    <a:pt x="314" y="268"/>
                    <a:pt x="214" y="143"/>
                    <a:pt x="114" y="17"/>
                  </a:cubicBezTo>
                  <a:cubicBezTo>
                    <a:pt x="102" y="6"/>
                    <a:pt x="89" y="1"/>
                    <a:pt x="77" y="1"/>
                  </a:cubicBezTo>
                  <a:close/>
                </a:path>
              </a:pathLst>
            </a:custGeom>
            <a:solidFill>
              <a:schemeClr val="accent5"/>
            </a:solidFill>
            <a:ln w="0">
              <a:noFill/>
            </a:ln>
          </p:spPr>
          <p:style>
            <a:lnRef idx="0"/>
            <a:fillRef idx="0"/>
            <a:effectRef idx="0"/>
            <a:fontRef idx="minor"/>
          </p:style>
        </p:sp>
        <p:sp>
          <p:nvSpPr>
            <p:cNvPr id="702" name="Google Shape;651;p7"/>
            <p:cNvSpPr/>
            <p:nvPr/>
          </p:nvSpPr>
          <p:spPr>
            <a:xfrm>
              <a:off x="8418240" y="3660480"/>
              <a:ext cx="33480" cy="25920"/>
            </a:xfrm>
            <a:custGeom>
              <a:avLst/>
              <a:gdLst/>
              <a:ahLst/>
              <a:rect l="l" t="t" r="r" b="b"/>
              <a:pathLst>
                <a:path w="473" h="335">
                  <a:moveTo>
                    <a:pt x="396" y="1"/>
                  </a:moveTo>
                  <a:cubicBezTo>
                    <a:pt x="384" y="1"/>
                    <a:pt x="371" y="5"/>
                    <a:pt x="359" y="17"/>
                  </a:cubicBezTo>
                  <a:cubicBezTo>
                    <a:pt x="259" y="92"/>
                    <a:pt x="159" y="167"/>
                    <a:pt x="58" y="243"/>
                  </a:cubicBezTo>
                  <a:cubicBezTo>
                    <a:pt x="1" y="281"/>
                    <a:pt x="32" y="334"/>
                    <a:pt x="83" y="334"/>
                  </a:cubicBezTo>
                  <a:cubicBezTo>
                    <a:pt x="99" y="334"/>
                    <a:pt x="116" y="330"/>
                    <a:pt x="134" y="318"/>
                  </a:cubicBezTo>
                  <a:cubicBezTo>
                    <a:pt x="234" y="243"/>
                    <a:pt x="334" y="167"/>
                    <a:pt x="434" y="92"/>
                  </a:cubicBezTo>
                  <a:cubicBezTo>
                    <a:pt x="473" y="54"/>
                    <a:pt x="437" y="1"/>
                    <a:pt x="396" y="1"/>
                  </a:cubicBezTo>
                  <a:close/>
                </a:path>
              </a:pathLst>
            </a:custGeom>
            <a:solidFill>
              <a:schemeClr val="accent5"/>
            </a:solidFill>
            <a:ln w="0">
              <a:noFill/>
            </a:ln>
          </p:spPr>
          <p:style>
            <a:lnRef idx="0"/>
            <a:fillRef idx="0"/>
            <a:effectRef idx="0"/>
            <a:fontRef idx="minor"/>
          </p:style>
        </p:sp>
        <p:sp>
          <p:nvSpPr>
            <p:cNvPr id="703" name="Google Shape;652;p7"/>
            <p:cNvSpPr/>
            <p:nvPr/>
          </p:nvSpPr>
          <p:spPr>
            <a:xfrm>
              <a:off x="8720640" y="3084480"/>
              <a:ext cx="76320" cy="115200"/>
            </a:xfrm>
            <a:custGeom>
              <a:avLst/>
              <a:gdLst/>
              <a:ahLst/>
              <a:rect l="l" t="t" r="r" b="b"/>
              <a:pathLst>
                <a:path w="1079" h="1480">
                  <a:moveTo>
                    <a:pt x="552" y="1"/>
                  </a:moveTo>
                  <a:cubicBezTo>
                    <a:pt x="251" y="1"/>
                    <a:pt x="1" y="326"/>
                    <a:pt x="1" y="727"/>
                  </a:cubicBezTo>
                  <a:cubicBezTo>
                    <a:pt x="1" y="1153"/>
                    <a:pt x="251" y="1479"/>
                    <a:pt x="552" y="1479"/>
                  </a:cubicBezTo>
                  <a:cubicBezTo>
                    <a:pt x="828" y="1479"/>
                    <a:pt x="1079" y="1153"/>
                    <a:pt x="1079" y="727"/>
                  </a:cubicBezTo>
                  <a:cubicBezTo>
                    <a:pt x="1079" y="326"/>
                    <a:pt x="828" y="1"/>
                    <a:pt x="552" y="1"/>
                  </a:cubicBezTo>
                  <a:close/>
                </a:path>
              </a:pathLst>
            </a:custGeom>
            <a:solidFill>
              <a:schemeClr val="dk2"/>
            </a:solidFill>
            <a:ln w="0">
              <a:noFill/>
            </a:ln>
          </p:spPr>
          <p:style>
            <a:lnRef idx="0"/>
            <a:fillRef idx="0"/>
            <a:effectRef idx="0"/>
            <a:fontRef idx="minor"/>
          </p:style>
        </p:sp>
        <p:sp>
          <p:nvSpPr>
            <p:cNvPr id="704" name="Google Shape;653;p7"/>
            <p:cNvSpPr/>
            <p:nvPr/>
          </p:nvSpPr>
          <p:spPr>
            <a:xfrm>
              <a:off x="8756280" y="3148200"/>
              <a:ext cx="5040" cy="83160"/>
            </a:xfrm>
            <a:custGeom>
              <a:avLst/>
              <a:gdLst/>
              <a:ahLst/>
              <a:rect l="l" t="t" r="r" b="b"/>
              <a:pathLst>
                <a:path w="76" h="1072">
                  <a:moveTo>
                    <a:pt x="38" y="0"/>
                  </a:moveTo>
                  <a:cubicBezTo>
                    <a:pt x="19" y="0"/>
                    <a:pt x="0" y="13"/>
                    <a:pt x="0" y="38"/>
                  </a:cubicBezTo>
                  <a:lnTo>
                    <a:pt x="0" y="1015"/>
                  </a:lnTo>
                  <a:cubicBezTo>
                    <a:pt x="0" y="1053"/>
                    <a:pt x="19" y="1072"/>
                    <a:pt x="38" y="1072"/>
                  </a:cubicBezTo>
                  <a:cubicBezTo>
                    <a:pt x="56" y="1072"/>
                    <a:pt x="75" y="1053"/>
                    <a:pt x="75" y="1015"/>
                  </a:cubicBezTo>
                  <a:lnTo>
                    <a:pt x="75" y="38"/>
                  </a:lnTo>
                  <a:cubicBezTo>
                    <a:pt x="75" y="13"/>
                    <a:pt x="56" y="0"/>
                    <a:pt x="38" y="0"/>
                  </a:cubicBezTo>
                  <a:close/>
                </a:path>
              </a:pathLst>
            </a:custGeom>
            <a:solidFill>
              <a:schemeClr val="accent5"/>
            </a:solidFill>
            <a:ln w="0">
              <a:noFill/>
            </a:ln>
          </p:spPr>
          <p:style>
            <a:lnRef idx="0"/>
            <a:fillRef idx="0"/>
            <a:effectRef idx="0"/>
            <a:fontRef idx="minor"/>
          </p:style>
        </p:sp>
        <p:sp>
          <p:nvSpPr>
            <p:cNvPr id="705" name="Google Shape;654;p7"/>
            <p:cNvSpPr/>
            <p:nvPr/>
          </p:nvSpPr>
          <p:spPr>
            <a:xfrm>
              <a:off x="8735760" y="3153600"/>
              <a:ext cx="27000" cy="32760"/>
            </a:xfrm>
            <a:custGeom>
              <a:avLst/>
              <a:gdLst/>
              <a:ahLst/>
              <a:rect l="l" t="t" r="r" b="b"/>
              <a:pathLst>
                <a:path w="386" h="425">
                  <a:moveTo>
                    <a:pt x="66" y="0"/>
                  </a:moveTo>
                  <a:cubicBezTo>
                    <a:pt x="36" y="0"/>
                    <a:pt x="1" y="54"/>
                    <a:pt x="39" y="92"/>
                  </a:cubicBezTo>
                  <a:cubicBezTo>
                    <a:pt x="115" y="192"/>
                    <a:pt x="215" y="293"/>
                    <a:pt x="290" y="418"/>
                  </a:cubicBezTo>
                  <a:cubicBezTo>
                    <a:pt x="299" y="422"/>
                    <a:pt x="308" y="425"/>
                    <a:pt x="317" y="425"/>
                  </a:cubicBezTo>
                  <a:cubicBezTo>
                    <a:pt x="356" y="425"/>
                    <a:pt x="386" y="384"/>
                    <a:pt x="365" y="343"/>
                  </a:cubicBezTo>
                  <a:cubicBezTo>
                    <a:pt x="265" y="242"/>
                    <a:pt x="190" y="117"/>
                    <a:pt x="90" y="17"/>
                  </a:cubicBezTo>
                  <a:cubicBezTo>
                    <a:pt x="84" y="5"/>
                    <a:pt x="75" y="0"/>
                    <a:pt x="66" y="0"/>
                  </a:cubicBezTo>
                  <a:close/>
                </a:path>
              </a:pathLst>
            </a:custGeom>
            <a:solidFill>
              <a:schemeClr val="accent5"/>
            </a:solidFill>
            <a:ln w="0">
              <a:noFill/>
            </a:ln>
          </p:spPr>
          <p:style>
            <a:lnRef idx="0"/>
            <a:fillRef idx="0"/>
            <a:effectRef idx="0"/>
            <a:fontRef idx="minor"/>
          </p:style>
        </p:sp>
        <p:sp>
          <p:nvSpPr>
            <p:cNvPr id="706" name="Google Shape;655;p7"/>
            <p:cNvSpPr/>
            <p:nvPr/>
          </p:nvSpPr>
          <p:spPr>
            <a:xfrm>
              <a:off x="8754840" y="3150360"/>
              <a:ext cx="27360" cy="23040"/>
            </a:xfrm>
            <a:custGeom>
              <a:avLst/>
              <a:gdLst/>
              <a:ahLst/>
              <a:rect l="l" t="t" r="r" b="b"/>
              <a:pathLst>
                <a:path w="389" h="299">
                  <a:moveTo>
                    <a:pt x="292" y="1"/>
                  </a:moveTo>
                  <a:cubicBezTo>
                    <a:pt x="284" y="1"/>
                    <a:pt x="277" y="2"/>
                    <a:pt x="270" y="6"/>
                  </a:cubicBezTo>
                  <a:cubicBezTo>
                    <a:pt x="195" y="81"/>
                    <a:pt x="119" y="156"/>
                    <a:pt x="19" y="231"/>
                  </a:cubicBezTo>
                  <a:cubicBezTo>
                    <a:pt x="0" y="250"/>
                    <a:pt x="24" y="298"/>
                    <a:pt x="59" y="298"/>
                  </a:cubicBezTo>
                  <a:cubicBezTo>
                    <a:pt x="70" y="298"/>
                    <a:pt x="82" y="293"/>
                    <a:pt x="94" y="281"/>
                  </a:cubicBezTo>
                  <a:cubicBezTo>
                    <a:pt x="169" y="206"/>
                    <a:pt x="270" y="156"/>
                    <a:pt x="345" y="81"/>
                  </a:cubicBezTo>
                  <a:cubicBezTo>
                    <a:pt x="388" y="59"/>
                    <a:pt x="338" y="1"/>
                    <a:pt x="292" y="1"/>
                  </a:cubicBezTo>
                  <a:close/>
                </a:path>
              </a:pathLst>
            </a:custGeom>
            <a:solidFill>
              <a:schemeClr val="accent5"/>
            </a:solidFill>
            <a:ln w="0">
              <a:noFill/>
            </a:ln>
          </p:spPr>
          <p:style>
            <a:lnRef idx="0"/>
            <a:fillRef idx="0"/>
            <a:effectRef idx="0"/>
            <a:fontRef idx="minor"/>
          </p:style>
        </p:sp>
        <p:sp>
          <p:nvSpPr>
            <p:cNvPr id="707" name="Google Shape;656;p7"/>
            <p:cNvSpPr/>
            <p:nvPr/>
          </p:nvSpPr>
          <p:spPr>
            <a:xfrm>
              <a:off x="9386280" y="981000"/>
              <a:ext cx="301320" cy="64440"/>
            </a:xfrm>
            <a:custGeom>
              <a:avLst/>
              <a:gdLst/>
              <a:ahLst/>
              <a:rect l="l" t="t" r="r" b="b"/>
              <a:pathLst>
                <a:path w="4236" h="828">
                  <a:moveTo>
                    <a:pt x="3158" y="0"/>
                  </a:moveTo>
                  <a:cubicBezTo>
                    <a:pt x="2707" y="0"/>
                    <a:pt x="2331" y="251"/>
                    <a:pt x="2156" y="627"/>
                  </a:cubicBezTo>
                  <a:cubicBezTo>
                    <a:pt x="2055" y="526"/>
                    <a:pt x="1905" y="451"/>
                    <a:pt x="1755" y="451"/>
                  </a:cubicBezTo>
                  <a:cubicBezTo>
                    <a:pt x="1604" y="451"/>
                    <a:pt x="1479" y="526"/>
                    <a:pt x="1379" y="627"/>
                  </a:cubicBezTo>
                  <a:cubicBezTo>
                    <a:pt x="1253" y="401"/>
                    <a:pt x="1003" y="276"/>
                    <a:pt x="752" y="276"/>
                  </a:cubicBezTo>
                  <a:cubicBezTo>
                    <a:pt x="401" y="276"/>
                    <a:pt x="101" y="501"/>
                    <a:pt x="0" y="827"/>
                  </a:cubicBezTo>
                  <a:lnTo>
                    <a:pt x="4236" y="827"/>
                  </a:lnTo>
                  <a:cubicBezTo>
                    <a:pt x="4111" y="351"/>
                    <a:pt x="3659" y="0"/>
                    <a:pt x="3158" y="0"/>
                  </a:cubicBezTo>
                  <a:close/>
                </a:path>
              </a:pathLst>
            </a:custGeom>
            <a:solidFill>
              <a:srgbClr val="fffef8">
                <a:alpha val="61000"/>
              </a:srgbClr>
            </a:solidFill>
            <a:ln w="0">
              <a:noFill/>
            </a:ln>
          </p:spPr>
          <p:style>
            <a:lnRef idx="0"/>
            <a:fillRef idx="0"/>
            <a:effectRef idx="0"/>
            <a:fontRef idx="minor"/>
          </p:style>
        </p:sp>
        <p:sp>
          <p:nvSpPr>
            <p:cNvPr id="708" name="Google Shape;657;p7"/>
            <p:cNvSpPr/>
            <p:nvPr/>
          </p:nvSpPr>
          <p:spPr>
            <a:xfrm>
              <a:off x="8818920" y="1470240"/>
              <a:ext cx="278280" cy="79920"/>
            </a:xfrm>
            <a:custGeom>
              <a:avLst/>
              <a:gdLst/>
              <a:ahLst/>
              <a:rect l="l" t="t" r="r" b="b"/>
              <a:pathLst>
                <a:path w="3911" h="1029">
                  <a:moveTo>
                    <a:pt x="2532" y="1"/>
                  </a:moveTo>
                  <a:cubicBezTo>
                    <a:pt x="2030" y="1"/>
                    <a:pt x="1579" y="251"/>
                    <a:pt x="1329" y="677"/>
                  </a:cubicBezTo>
                  <a:cubicBezTo>
                    <a:pt x="1178" y="527"/>
                    <a:pt x="978" y="452"/>
                    <a:pt x="777" y="452"/>
                  </a:cubicBezTo>
                  <a:cubicBezTo>
                    <a:pt x="401" y="452"/>
                    <a:pt x="101" y="677"/>
                    <a:pt x="0" y="1028"/>
                  </a:cubicBezTo>
                  <a:lnTo>
                    <a:pt x="3910" y="1028"/>
                  </a:lnTo>
                  <a:cubicBezTo>
                    <a:pt x="3735" y="427"/>
                    <a:pt x="3183" y="1"/>
                    <a:pt x="2532" y="1"/>
                  </a:cubicBezTo>
                  <a:close/>
                </a:path>
              </a:pathLst>
            </a:custGeom>
            <a:solidFill>
              <a:srgbClr val="fffef8">
                <a:alpha val="61000"/>
              </a:srgbClr>
            </a:solidFill>
            <a:ln w="0">
              <a:noFill/>
            </a:ln>
          </p:spPr>
          <p:style>
            <a:lnRef idx="0"/>
            <a:fillRef idx="0"/>
            <a:effectRef idx="0"/>
            <a:fontRef idx="minor"/>
          </p:style>
        </p:sp>
        <p:sp>
          <p:nvSpPr>
            <p:cNvPr id="709" name="Google Shape;658;p7"/>
            <p:cNvSpPr/>
            <p:nvPr/>
          </p:nvSpPr>
          <p:spPr>
            <a:xfrm>
              <a:off x="8849160" y="1125720"/>
              <a:ext cx="347760" cy="72000"/>
            </a:xfrm>
            <a:custGeom>
              <a:avLst/>
              <a:gdLst/>
              <a:ahLst/>
              <a:rect l="l" t="t" r="r" b="b"/>
              <a:pathLst>
                <a:path w="4888" h="929">
                  <a:moveTo>
                    <a:pt x="2682" y="1"/>
                  </a:moveTo>
                  <a:cubicBezTo>
                    <a:pt x="2206" y="1"/>
                    <a:pt x="1780" y="251"/>
                    <a:pt x="1554" y="652"/>
                  </a:cubicBezTo>
                  <a:cubicBezTo>
                    <a:pt x="1379" y="427"/>
                    <a:pt x="1128" y="301"/>
                    <a:pt x="852" y="301"/>
                  </a:cubicBezTo>
                  <a:cubicBezTo>
                    <a:pt x="451" y="301"/>
                    <a:pt x="101" y="577"/>
                    <a:pt x="0" y="928"/>
                  </a:cubicBezTo>
                  <a:lnTo>
                    <a:pt x="4888" y="928"/>
                  </a:lnTo>
                  <a:cubicBezTo>
                    <a:pt x="4812" y="702"/>
                    <a:pt x="4587" y="502"/>
                    <a:pt x="4336" y="502"/>
                  </a:cubicBezTo>
                  <a:cubicBezTo>
                    <a:pt x="4136" y="502"/>
                    <a:pt x="3960" y="602"/>
                    <a:pt x="3860" y="728"/>
                  </a:cubicBezTo>
                  <a:cubicBezTo>
                    <a:pt x="3660" y="301"/>
                    <a:pt x="3208" y="1"/>
                    <a:pt x="2682" y="1"/>
                  </a:cubicBezTo>
                  <a:close/>
                </a:path>
              </a:pathLst>
            </a:custGeom>
            <a:solidFill>
              <a:srgbClr val="fffef8">
                <a:alpha val="61000"/>
              </a:srgbClr>
            </a:solidFill>
            <a:ln w="0">
              <a:noFill/>
            </a:ln>
          </p:spPr>
          <p:style>
            <a:lnRef idx="0"/>
            <a:fillRef idx="0"/>
            <a:effectRef idx="0"/>
            <a:fontRef idx="minor"/>
          </p:style>
        </p:sp>
        <p:sp>
          <p:nvSpPr>
            <p:cNvPr id="710" name="Google Shape;659;p7"/>
            <p:cNvSpPr/>
            <p:nvPr/>
          </p:nvSpPr>
          <p:spPr>
            <a:xfrm>
              <a:off x="10009440" y="855720"/>
              <a:ext cx="233640" cy="258120"/>
            </a:xfrm>
            <a:custGeom>
              <a:avLst/>
              <a:gdLst/>
              <a:ahLst/>
              <a:rect l="l" t="t" r="r" b="b"/>
              <a:pathLst>
                <a:path w="3284" h="3309">
                  <a:moveTo>
                    <a:pt x="1654" y="0"/>
                  </a:moveTo>
                  <a:cubicBezTo>
                    <a:pt x="727" y="0"/>
                    <a:pt x="0" y="727"/>
                    <a:pt x="0" y="1654"/>
                  </a:cubicBezTo>
                  <a:cubicBezTo>
                    <a:pt x="0" y="2556"/>
                    <a:pt x="727" y="3308"/>
                    <a:pt x="1654" y="3308"/>
                  </a:cubicBezTo>
                  <a:cubicBezTo>
                    <a:pt x="2557" y="3308"/>
                    <a:pt x="3283" y="2556"/>
                    <a:pt x="3283" y="1654"/>
                  </a:cubicBezTo>
                  <a:cubicBezTo>
                    <a:pt x="3283" y="727"/>
                    <a:pt x="2557" y="0"/>
                    <a:pt x="1654" y="0"/>
                  </a:cubicBezTo>
                  <a:close/>
                </a:path>
              </a:pathLst>
            </a:custGeom>
            <a:solidFill>
              <a:schemeClr val="accent1"/>
            </a:solidFill>
            <a:ln w="0">
              <a:noFill/>
            </a:ln>
          </p:spPr>
          <p:style>
            <a:lnRef idx="0"/>
            <a:fillRef idx="0"/>
            <a:effectRef idx="0"/>
            <a:fontRef idx="minor"/>
          </p:style>
        </p:sp>
        <p:sp>
          <p:nvSpPr>
            <p:cNvPr id="711" name="Google Shape;660;p7"/>
            <p:cNvSpPr/>
            <p:nvPr/>
          </p:nvSpPr>
          <p:spPr>
            <a:xfrm>
              <a:off x="10045080" y="894960"/>
              <a:ext cx="163800" cy="179640"/>
            </a:xfrm>
            <a:custGeom>
              <a:avLst/>
              <a:gdLst/>
              <a:ahLst/>
              <a:rect l="l" t="t" r="r" b="b"/>
              <a:pathLst>
                <a:path w="2307" h="2307">
                  <a:moveTo>
                    <a:pt x="1153" y="0"/>
                  </a:moveTo>
                  <a:cubicBezTo>
                    <a:pt x="502" y="0"/>
                    <a:pt x="0" y="502"/>
                    <a:pt x="0" y="1153"/>
                  </a:cubicBezTo>
                  <a:cubicBezTo>
                    <a:pt x="0" y="1780"/>
                    <a:pt x="502" y="2306"/>
                    <a:pt x="1153" y="2306"/>
                  </a:cubicBezTo>
                  <a:cubicBezTo>
                    <a:pt x="1780" y="2306"/>
                    <a:pt x="2306" y="1780"/>
                    <a:pt x="2306" y="1153"/>
                  </a:cubicBezTo>
                  <a:cubicBezTo>
                    <a:pt x="2306" y="502"/>
                    <a:pt x="1780" y="0"/>
                    <a:pt x="1153" y="0"/>
                  </a:cubicBezTo>
                  <a:close/>
                </a:path>
              </a:pathLst>
            </a:custGeom>
            <a:solidFill>
              <a:srgbClr val="fffef8">
                <a:alpha val="61000"/>
              </a:srgbClr>
            </a:solidFill>
            <a:ln w="0">
              <a:noFill/>
            </a:ln>
          </p:spPr>
          <p:style>
            <a:lnRef idx="0"/>
            <a:fillRef idx="0"/>
            <a:effectRef idx="0"/>
            <a:fontRef idx="minor"/>
          </p:style>
        </p:sp>
        <p:sp>
          <p:nvSpPr>
            <p:cNvPr id="712" name="Google Shape;661;p7"/>
            <p:cNvSpPr/>
            <p:nvPr/>
          </p:nvSpPr>
          <p:spPr>
            <a:xfrm>
              <a:off x="10384200" y="1004400"/>
              <a:ext cx="278280" cy="82080"/>
            </a:xfrm>
            <a:custGeom>
              <a:avLst/>
              <a:gdLst/>
              <a:ahLst/>
              <a:rect l="l" t="t" r="r" b="b"/>
              <a:pathLst>
                <a:path w="3911" h="1054">
                  <a:moveTo>
                    <a:pt x="2557" y="1"/>
                  </a:moveTo>
                  <a:cubicBezTo>
                    <a:pt x="2030" y="1"/>
                    <a:pt x="1579" y="277"/>
                    <a:pt x="1354" y="678"/>
                  </a:cubicBezTo>
                  <a:cubicBezTo>
                    <a:pt x="1203" y="552"/>
                    <a:pt x="1003" y="452"/>
                    <a:pt x="777" y="452"/>
                  </a:cubicBezTo>
                  <a:cubicBezTo>
                    <a:pt x="401" y="452"/>
                    <a:pt x="101" y="703"/>
                    <a:pt x="0" y="1053"/>
                  </a:cubicBezTo>
                  <a:lnTo>
                    <a:pt x="3910" y="1053"/>
                  </a:lnTo>
                  <a:cubicBezTo>
                    <a:pt x="3760" y="452"/>
                    <a:pt x="3208" y="1"/>
                    <a:pt x="2557" y="1"/>
                  </a:cubicBezTo>
                  <a:close/>
                </a:path>
              </a:pathLst>
            </a:custGeom>
            <a:solidFill>
              <a:srgbClr val="fffef8">
                <a:alpha val="61000"/>
              </a:srgbClr>
            </a:solidFill>
            <a:ln w="0">
              <a:noFill/>
            </a:ln>
          </p:spPr>
          <p:style>
            <a:lnRef idx="0"/>
            <a:fillRef idx="0"/>
            <a:effectRef idx="0"/>
            <a:fontRef idx="minor"/>
          </p:style>
        </p:sp>
        <p:sp>
          <p:nvSpPr>
            <p:cNvPr id="713" name="Google Shape;662;p7"/>
            <p:cNvSpPr/>
            <p:nvPr/>
          </p:nvSpPr>
          <p:spPr>
            <a:xfrm>
              <a:off x="10725120" y="1243080"/>
              <a:ext cx="347760" cy="74160"/>
            </a:xfrm>
            <a:custGeom>
              <a:avLst/>
              <a:gdLst/>
              <a:ahLst/>
              <a:rect l="l" t="t" r="r" b="b"/>
              <a:pathLst>
                <a:path w="4888" h="953">
                  <a:moveTo>
                    <a:pt x="2682" y="0"/>
                  </a:moveTo>
                  <a:cubicBezTo>
                    <a:pt x="2206" y="0"/>
                    <a:pt x="1780" y="276"/>
                    <a:pt x="1554" y="677"/>
                  </a:cubicBezTo>
                  <a:cubicBezTo>
                    <a:pt x="1404" y="452"/>
                    <a:pt x="1153" y="326"/>
                    <a:pt x="852" y="326"/>
                  </a:cubicBezTo>
                  <a:cubicBezTo>
                    <a:pt x="451" y="326"/>
                    <a:pt x="126" y="577"/>
                    <a:pt x="0" y="953"/>
                  </a:cubicBezTo>
                  <a:lnTo>
                    <a:pt x="4888" y="953"/>
                  </a:lnTo>
                  <a:cubicBezTo>
                    <a:pt x="4837" y="702"/>
                    <a:pt x="4612" y="527"/>
                    <a:pt x="4336" y="527"/>
                  </a:cubicBezTo>
                  <a:cubicBezTo>
                    <a:pt x="4136" y="527"/>
                    <a:pt x="3985" y="627"/>
                    <a:pt x="3860" y="752"/>
                  </a:cubicBezTo>
                  <a:cubicBezTo>
                    <a:pt x="3660" y="326"/>
                    <a:pt x="3208" y="0"/>
                    <a:pt x="2682" y="0"/>
                  </a:cubicBezTo>
                  <a:close/>
                </a:path>
              </a:pathLst>
            </a:custGeom>
            <a:solidFill>
              <a:srgbClr val="fffef8">
                <a:alpha val="61000"/>
              </a:srgbClr>
            </a:solidFill>
            <a:ln w="0">
              <a:noFill/>
            </a:ln>
          </p:spPr>
          <p:style>
            <a:lnRef idx="0"/>
            <a:fillRef idx="0"/>
            <a:effectRef idx="0"/>
            <a:fontRef idx="minor"/>
          </p:style>
        </p:sp>
        <p:sp>
          <p:nvSpPr>
            <p:cNvPr id="714" name="Google Shape;663;p7"/>
            <p:cNvSpPr/>
            <p:nvPr/>
          </p:nvSpPr>
          <p:spPr>
            <a:xfrm>
              <a:off x="10998000" y="1493640"/>
              <a:ext cx="299520" cy="64440"/>
            </a:xfrm>
            <a:custGeom>
              <a:avLst/>
              <a:gdLst/>
              <a:ahLst/>
              <a:rect l="l" t="t" r="r" b="b"/>
              <a:pathLst>
                <a:path w="4212" h="828">
                  <a:moveTo>
                    <a:pt x="3134" y="1"/>
                  </a:moveTo>
                  <a:cubicBezTo>
                    <a:pt x="2683" y="1"/>
                    <a:pt x="2307" y="251"/>
                    <a:pt x="2131" y="627"/>
                  </a:cubicBezTo>
                  <a:cubicBezTo>
                    <a:pt x="2031" y="527"/>
                    <a:pt x="1906" y="452"/>
                    <a:pt x="1730" y="452"/>
                  </a:cubicBezTo>
                  <a:cubicBezTo>
                    <a:pt x="1580" y="452"/>
                    <a:pt x="1455" y="527"/>
                    <a:pt x="1354" y="627"/>
                  </a:cubicBezTo>
                  <a:cubicBezTo>
                    <a:pt x="1229" y="402"/>
                    <a:pt x="1003" y="276"/>
                    <a:pt x="728" y="276"/>
                  </a:cubicBezTo>
                  <a:cubicBezTo>
                    <a:pt x="377" y="276"/>
                    <a:pt x="76" y="502"/>
                    <a:pt x="1" y="828"/>
                  </a:cubicBezTo>
                  <a:lnTo>
                    <a:pt x="4212" y="828"/>
                  </a:lnTo>
                  <a:cubicBezTo>
                    <a:pt x="4086" y="351"/>
                    <a:pt x="3635" y="1"/>
                    <a:pt x="3134" y="1"/>
                  </a:cubicBezTo>
                  <a:close/>
                </a:path>
              </a:pathLst>
            </a:custGeom>
            <a:solidFill>
              <a:srgbClr val="fffef8">
                <a:alpha val="61000"/>
              </a:srgbClr>
            </a:solidFill>
            <a:ln w="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5" name="Rectángulo 17"/>
          <p:cNvSpPr/>
          <p:nvPr/>
        </p:nvSpPr>
        <p:spPr>
          <a:xfrm>
            <a:off x="-1440" y="6088680"/>
            <a:ext cx="12191760" cy="768960"/>
          </a:xfrm>
          <a:prstGeom prst="rect">
            <a:avLst/>
          </a:prstGeom>
          <a:solidFill>
            <a:srgbClr val="182f58"/>
          </a:solidFill>
          <a:ln>
            <a:noFill/>
          </a:ln>
        </p:spPr>
        <p:style>
          <a:lnRef idx="2">
            <a:schemeClr val="accent1">
              <a:shade val="50000"/>
            </a:schemeClr>
          </a:lnRef>
          <a:fillRef idx="1">
            <a:schemeClr val="accent1"/>
          </a:fillRef>
          <a:effectRef idx="0">
            <a:schemeClr val="accent1"/>
          </a:effectRef>
          <a:fontRef idx="minor"/>
        </p:style>
      </p:sp>
      <p:sp>
        <p:nvSpPr>
          <p:cNvPr id="716" name="Título 1"/>
          <p:cNvSpPr/>
          <p:nvPr/>
        </p:nvSpPr>
        <p:spPr>
          <a:xfrm>
            <a:off x="477360" y="188280"/>
            <a:ext cx="6609600" cy="578520"/>
          </a:xfrm>
          <a:prstGeom prst="rect">
            <a:avLst/>
          </a:prstGeom>
          <a:noFill/>
          <a:ln w="0">
            <a:noFill/>
          </a:ln>
        </p:spPr>
        <p:style>
          <a:lnRef idx="0"/>
          <a:fillRef idx="0"/>
          <a:effectRef idx="0"/>
          <a:fontRef idx="minor"/>
        </p:style>
        <p:txBody>
          <a:bodyPr anchor="ctr">
            <a:normAutofit/>
          </a:bodyPr>
          <a:p>
            <a:pPr>
              <a:lnSpc>
                <a:spcPct val="100000"/>
              </a:lnSpc>
              <a:buNone/>
            </a:pPr>
            <a:r>
              <a:rPr b="1" lang="es-ES" sz="2400" spc="-1" strike="noStrike">
                <a:solidFill>
                  <a:srgbClr val="172b7e"/>
                </a:solidFill>
                <a:latin typeface="Ancizar Sans"/>
              </a:rPr>
              <a:t>GRUPOS DE INVESTIGACIÓN</a:t>
            </a:r>
            <a:endParaRPr b="0" lang="en-US" sz="2400" spc="-1" strike="noStrike">
              <a:latin typeface="Arial"/>
            </a:endParaRPr>
          </a:p>
        </p:txBody>
      </p:sp>
      <p:sp>
        <p:nvSpPr>
          <p:cNvPr id="717" name="Título 1"/>
          <p:cNvSpPr/>
          <p:nvPr/>
        </p:nvSpPr>
        <p:spPr>
          <a:xfrm>
            <a:off x="477360" y="641880"/>
            <a:ext cx="7876800" cy="241920"/>
          </a:xfrm>
          <a:prstGeom prst="rect">
            <a:avLst/>
          </a:prstGeom>
          <a:noFill/>
          <a:ln w="0">
            <a:noFill/>
          </a:ln>
        </p:spPr>
        <p:style>
          <a:lnRef idx="0"/>
          <a:fillRef idx="0"/>
          <a:effectRef idx="0"/>
          <a:fontRef idx="minor"/>
        </p:style>
        <p:txBody>
          <a:bodyPr anchor="ctr">
            <a:noAutofit/>
          </a:bodyPr>
          <a:p>
            <a:pPr>
              <a:lnSpc>
                <a:spcPct val="100000"/>
              </a:lnSpc>
              <a:buNone/>
            </a:pPr>
            <a:r>
              <a:rPr b="0" lang="es-CO" sz="1400" spc="299" strike="noStrike">
                <a:solidFill>
                  <a:srgbClr val="7c7c7c"/>
                </a:solidFill>
                <a:latin typeface="Ancizar Sans"/>
              </a:rPr>
              <a:t>ÁREA CURRICULAR EN INGENIERÍA CIVIL Y AGRÍCOLA </a:t>
            </a:r>
            <a:endParaRPr b="0" lang="en-US" sz="1400" spc="-1" strike="noStrike">
              <a:latin typeface="Arial"/>
            </a:endParaRPr>
          </a:p>
        </p:txBody>
      </p:sp>
      <p:grpSp>
        <p:nvGrpSpPr>
          <p:cNvPr id="718" name="Grupo 16"/>
          <p:cNvGrpSpPr/>
          <p:nvPr/>
        </p:nvGrpSpPr>
        <p:grpSpPr>
          <a:xfrm>
            <a:off x="99000" y="6202080"/>
            <a:ext cx="11943000" cy="610920"/>
            <a:chOff x="99000" y="6202080"/>
            <a:chExt cx="11943000" cy="610920"/>
          </a:xfrm>
        </p:grpSpPr>
        <p:sp>
          <p:nvSpPr>
            <p:cNvPr id="719" name="CuadroTexto 18"/>
            <p:cNvSpPr/>
            <p:nvPr/>
          </p:nvSpPr>
          <p:spPr>
            <a:xfrm>
              <a:off x="99000" y="6202080"/>
              <a:ext cx="4203000" cy="5767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s-CO" sz="1070" spc="-1" strike="noStrike">
                  <a:solidFill>
                    <a:srgbClr val="f2e6cc"/>
                  </a:solidFill>
                  <a:latin typeface="Ancizar Sans"/>
                </a:rPr>
                <a:t>Área Curricular de Ingeniería Civil y Agrícola </a:t>
              </a:r>
              <a:endParaRPr b="0" lang="en-US" sz="1070" spc="-1" strike="noStrike">
                <a:latin typeface="Arial"/>
              </a:endParaRPr>
            </a:p>
            <a:p>
              <a:pPr>
                <a:lnSpc>
                  <a:spcPct val="100000"/>
                </a:lnSpc>
                <a:buNone/>
              </a:pPr>
              <a:r>
                <a:rPr b="0" i="1" lang="es-CO" sz="1070" spc="-1" strike="noStrike">
                  <a:solidFill>
                    <a:srgbClr val="f2e6cc"/>
                  </a:solidFill>
                  <a:latin typeface="Ancizar Sans"/>
                </a:rPr>
                <a:t>Facultad de Ingeniería</a:t>
              </a:r>
              <a:endParaRPr b="0" lang="en-US" sz="1070" spc="-1" strike="noStrike">
                <a:latin typeface="Arial"/>
              </a:endParaRPr>
            </a:p>
            <a:p>
              <a:pPr>
                <a:lnSpc>
                  <a:spcPct val="100000"/>
                </a:lnSpc>
                <a:buNone/>
              </a:pPr>
              <a:r>
                <a:rPr b="0" i="1" lang="es-CO" sz="1070" spc="-1" strike="noStrike">
                  <a:solidFill>
                    <a:srgbClr val="f2e6cc"/>
                  </a:solidFill>
                  <a:latin typeface="Ancizar Sans"/>
                </a:rPr>
                <a:t>Sede Bogotá</a:t>
              </a:r>
              <a:endParaRPr b="0" lang="en-US" sz="1070" spc="-1" strike="noStrike">
                <a:latin typeface="Arial"/>
              </a:endParaRPr>
            </a:p>
          </p:txBody>
        </p:sp>
        <p:pic>
          <p:nvPicPr>
            <p:cNvPr id="720" name="Imagen 19" descr=""/>
            <p:cNvPicPr/>
            <p:nvPr/>
          </p:nvPicPr>
          <p:blipFill>
            <a:blip r:embed="rId1"/>
            <a:stretch/>
          </p:blipFill>
          <p:spPr>
            <a:xfrm>
              <a:off x="8419680" y="6274800"/>
              <a:ext cx="1948680" cy="499680"/>
            </a:xfrm>
            <a:prstGeom prst="rect">
              <a:avLst/>
            </a:prstGeom>
            <a:ln w="0">
              <a:noFill/>
            </a:ln>
          </p:spPr>
        </p:pic>
        <p:sp>
          <p:nvSpPr>
            <p:cNvPr id="721" name="Conector recto 20"/>
            <p:cNvSpPr/>
            <p:nvPr/>
          </p:nvSpPr>
          <p:spPr>
            <a:xfrm>
              <a:off x="10499040" y="6307560"/>
              <a:ext cx="0" cy="403920"/>
            </a:xfrm>
            <a:prstGeom prst="line">
              <a:avLst/>
            </a:prstGeom>
            <a:ln>
              <a:solidFill>
                <a:srgbClr val="ffffff"/>
              </a:solidFill>
            </a:ln>
          </p:spPr>
          <p:style>
            <a:lnRef idx="1">
              <a:schemeClr val="accent1"/>
            </a:lnRef>
            <a:fillRef idx="0">
              <a:schemeClr val="accent1"/>
            </a:fillRef>
            <a:effectRef idx="0">
              <a:schemeClr val="accent1"/>
            </a:effectRef>
            <a:fontRef idx="minor"/>
          </p:style>
        </p:sp>
        <p:pic>
          <p:nvPicPr>
            <p:cNvPr id="722" name="Imagen 21" descr=""/>
            <p:cNvPicPr/>
            <p:nvPr/>
          </p:nvPicPr>
          <p:blipFill>
            <a:blip r:embed="rId2"/>
            <a:stretch/>
          </p:blipFill>
          <p:spPr>
            <a:xfrm>
              <a:off x="10648440" y="6206040"/>
              <a:ext cx="1393560" cy="606960"/>
            </a:xfrm>
            <a:prstGeom prst="rect">
              <a:avLst/>
            </a:prstGeom>
            <a:ln w="0">
              <a:noFill/>
            </a:ln>
          </p:spPr>
        </p:pic>
      </p:grpSp>
      <p:sp>
        <p:nvSpPr>
          <p:cNvPr id="723" name="CuadroTexto 12"/>
          <p:cNvSpPr/>
          <p:nvPr/>
        </p:nvSpPr>
        <p:spPr>
          <a:xfrm>
            <a:off x="1557720" y="1301040"/>
            <a:ext cx="10353240" cy="59302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ES" sz="1600" spc="-1" strike="noStrike" u="sng">
                <a:solidFill>
                  <a:srgbClr val="333333"/>
                </a:solidFill>
                <a:uFillTx/>
                <a:latin typeface="Ancizar Sans Light"/>
              </a:rPr>
              <a:t>Grupo de Investigación en Ingeniería de Recursos Hídricos (GIREH):</a:t>
            </a:r>
            <a:endParaRPr b="0" lang="en-US" sz="1600" spc="-1" strike="noStrike">
              <a:latin typeface="Arial"/>
            </a:endParaRPr>
          </a:p>
          <a:p>
            <a:pPr algn="just">
              <a:lnSpc>
                <a:spcPct val="100000"/>
              </a:lnSpc>
              <a:buNone/>
            </a:pPr>
            <a:r>
              <a:rPr b="1" lang="es-ES" sz="1600" spc="-1" strike="noStrike">
                <a:solidFill>
                  <a:srgbClr val="333333"/>
                </a:solidFill>
                <a:latin typeface="Ancizar Sans Light"/>
              </a:rPr>
              <a:t>Aprovechamiento y análisis de la cantidad y la calidad de los recursos hídricos.</a:t>
            </a:r>
            <a:r>
              <a:rPr b="0" lang="es-ES" sz="1600" spc="-1" strike="noStrike">
                <a:solidFill>
                  <a:srgbClr val="333333"/>
                </a:solidFill>
                <a:latin typeface="Ancizar Sans Light"/>
              </a:rPr>
              <a:t> GIREH surge como resultado de la experiencia docente e investigativa, consolidada a través del postgrado en recursos hidráulicos del Departamento de Ingeniería Civil y Agrícola, ofrecido ininterrumpidamente desde 1987.</a:t>
            </a:r>
            <a:endParaRPr b="0" lang="en-US" sz="1600" spc="-1" strike="noStrike">
              <a:latin typeface="Arial"/>
            </a:endParaRPr>
          </a:p>
          <a:p>
            <a:pPr algn="just">
              <a:lnSpc>
                <a:spcPct val="100000"/>
              </a:lnSpc>
              <a:buNone/>
            </a:pPr>
            <a:r>
              <a:rPr b="0" lang="es-ES" sz="1600" spc="-1" strike="noStrike">
                <a:solidFill>
                  <a:srgbClr val="333333"/>
                </a:solidFill>
                <a:latin typeface="Ancizar Sans Light"/>
              </a:rPr>
              <a:t>Link: </a:t>
            </a:r>
            <a:r>
              <a:rPr b="0" lang="es-ES" sz="1600" spc="-1" strike="noStrike" u="sng">
                <a:solidFill>
                  <a:srgbClr val="0563c1"/>
                </a:solidFill>
                <a:uFillTx/>
                <a:latin typeface="Ancizar Sans Light"/>
                <a:hlinkClick r:id="rId3"/>
              </a:rPr>
              <a:t>http://www.gireh.unal.edu.co/</a:t>
            </a:r>
            <a:r>
              <a:rPr b="0" lang="es-ES" sz="1600" spc="-1" strike="noStrike">
                <a:solidFill>
                  <a:srgbClr val="333333"/>
                </a:solidFill>
                <a:latin typeface="Ancizar Sans Light"/>
              </a:rPr>
              <a:t> </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es-ES" sz="1600" spc="-1" strike="noStrike" u="sng">
                <a:solidFill>
                  <a:srgbClr val="333333"/>
                </a:solidFill>
                <a:uFillTx/>
                <a:latin typeface="Ancizar Sans Light"/>
              </a:rPr>
              <a:t>Grupo de Investigación en Resiliencia y Saneamiento (RESA):</a:t>
            </a:r>
            <a:endParaRPr b="0" lang="en-US" sz="1600" spc="-1" strike="noStrike">
              <a:latin typeface="Arial"/>
            </a:endParaRPr>
          </a:p>
          <a:p>
            <a:pPr algn="just">
              <a:lnSpc>
                <a:spcPct val="100000"/>
              </a:lnSpc>
              <a:buNone/>
            </a:pPr>
            <a:r>
              <a:rPr b="1" lang="es-ES" sz="1600" spc="-1" strike="noStrike">
                <a:solidFill>
                  <a:srgbClr val="333333"/>
                </a:solidFill>
                <a:latin typeface="Ancizar Sans Light"/>
              </a:rPr>
              <a:t>Área de saneamiento ambiental</a:t>
            </a:r>
            <a:r>
              <a:rPr b="0" lang="es-ES" sz="1600" spc="-1" strike="noStrike">
                <a:solidFill>
                  <a:srgbClr val="333333"/>
                </a:solidFill>
                <a:latin typeface="Ancizar Sans Light"/>
              </a:rPr>
              <a:t>. Se tienen las siguientes líneas de investigación: </a:t>
            </a:r>
            <a:r>
              <a:rPr b="1" lang="es-ES" sz="1600" spc="-1" strike="noStrike">
                <a:solidFill>
                  <a:srgbClr val="333333"/>
                </a:solidFill>
                <a:latin typeface="Ancizar Sans Light"/>
              </a:rPr>
              <a:t>potabilización del agua; residuos sólidos y lixiviados; tratamiento y re-uso de aguas residuales; calidad del agua; sistemas socio-ecológicos y saneamiento; contaminantes emergentes; destino ambiental de contaminantes; ingeniería, política y salud ambiental.</a:t>
            </a:r>
            <a:endParaRPr b="0" lang="en-US" sz="1600" spc="-1" strike="noStrike">
              <a:latin typeface="Arial"/>
            </a:endParaRPr>
          </a:p>
          <a:p>
            <a:pPr algn="just">
              <a:lnSpc>
                <a:spcPct val="100000"/>
              </a:lnSpc>
              <a:buNone/>
            </a:pPr>
            <a:r>
              <a:rPr b="1" lang="es-ES" sz="1600" spc="-1" strike="noStrike">
                <a:solidFill>
                  <a:srgbClr val="333333"/>
                </a:solidFill>
                <a:latin typeface="Ancizar Sans Light"/>
              </a:rPr>
              <a:t>Link: </a:t>
            </a:r>
            <a:r>
              <a:rPr b="1" lang="es-ES" sz="1600" spc="-1" strike="noStrike" u="sng">
                <a:solidFill>
                  <a:srgbClr val="0563c1"/>
                </a:solidFill>
                <a:uFillTx/>
                <a:latin typeface="Ancizar Sans Light"/>
                <a:hlinkClick r:id="rId4"/>
              </a:rPr>
              <a:t>http://resa.unal.edu.co/index.php?id=18</a:t>
            </a:r>
            <a:r>
              <a:rPr b="1" lang="es-ES" sz="1600" spc="-1" strike="noStrike">
                <a:solidFill>
                  <a:srgbClr val="333333"/>
                </a:solidFill>
                <a:latin typeface="Ancizar Sans Light"/>
              </a:rPr>
              <a:t> </a:t>
            </a:r>
            <a:endParaRPr b="0" lang="en-US" sz="1600" spc="-1" strike="noStrike">
              <a:latin typeface="Arial"/>
            </a:endParaRPr>
          </a:p>
          <a:p>
            <a:pPr algn="just">
              <a:lnSpc>
                <a:spcPct val="100000"/>
              </a:lnSpc>
              <a:buNone/>
            </a:pPr>
            <a:endParaRPr b="0" lang="en-US" sz="1600" spc="-1" strike="noStrike">
              <a:latin typeface="Arial"/>
            </a:endParaRPr>
          </a:p>
          <a:p>
            <a:pPr algn="just">
              <a:lnSpc>
                <a:spcPct val="100000"/>
              </a:lnSpc>
              <a:buNone/>
            </a:pPr>
            <a:r>
              <a:rPr b="1" lang="es-ES" sz="1600" spc="-1" strike="noStrike" u="sng">
                <a:solidFill>
                  <a:srgbClr val="333333"/>
                </a:solidFill>
                <a:uFillTx/>
                <a:latin typeface="Ancizar Sans Light"/>
              </a:rPr>
              <a:t>Grupo de Investigación HYDS:</a:t>
            </a:r>
            <a:endParaRPr b="0" lang="en-US" sz="1600" spc="-1" strike="noStrike">
              <a:latin typeface="Arial"/>
            </a:endParaRPr>
          </a:p>
          <a:p>
            <a:pPr algn="just">
              <a:lnSpc>
                <a:spcPct val="100000"/>
              </a:lnSpc>
              <a:buNone/>
            </a:pPr>
            <a:r>
              <a:rPr b="0" lang="es-ES" sz="1600" spc="-1" strike="noStrike">
                <a:solidFill>
                  <a:srgbClr val="333333"/>
                </a:solidFill>
                <a:latin typeface="Ancizar Sans Light"/>
              </a:rPr>
              <a:t>El grupo de investigación HYDS tiene como objetivo realizar el estudio tanto básico como aplicado de la </a:t>
            </a:r>
            <a:r>
              <a:rPr b="1" lang="es-ES" sz="1600" spc="-1" strike="noStrike">
                <a:solidFill>
                  <a:srgbClr val="333333"/>
                </a:solidFill>
                <a:latin typeface="Ancizar Sans Light"/>
              </a:rPr>
              <a:t>hidrodinámica en sistemas naturales superficiales y subterráneos</a:t>
            </a:r>
            <a:r>
              <a:rPr b="0" lang="es-ES" sz="1600" spc="-1" strike="noStrike">
                <a:solidFill>
                  <a:srgbClr val="333333"/>
                </a:solidFill>
                <a:latin typeface="Ancizar Sans Light"/>
              </a:rPr>
              <a:t>. Área de </a:t>
            </a:r>
            <a:r>
              <a:rPr b="1" lang="es-ES" sz="1600" spc="-1" strike="noStrike">
                <a:solidFill>
                  <a:srgbClr val="333333"/>
                </a:solidFill>
                <a:latin typeface="Ancizar Sans Light"/>
              </a:rPr>
              <a:t>aguas subterráneas y en el desarrollo de proyectos de infraestructura, minería, energía (principalmente hidrocarburos), así como interacción en medios geológicos naturales</a:t>
            </a:r>
            <a:r>
              <a:rPr b="0" lang="es-ES" sz="1600" spc="-1" strike="noStrike">
                <a:solidFill>
                  <a:srgbClr val="333333"/>
                </a:solidFill>
                <a:latin typeface="Ancizar Sans Light"/>
              </a:rPr>
              <a:t>. En particular, se tienen las siguientes líneas de investigación: </a:t>
            </a:r>
            <a:r>
              <a:rPr b="1" lang="es-ES" sz="1600" spc="-1" strike="noStrike">
                <a:solidFill>
                  <a:srgbClr val="333333"/>
                </a:solidFill>
                <a:latin typeface="Ancizar Sans Light"/>
              </a:rPr>
              <a:t> </a:t>
            </a:r>
            <a:r>
              <a:rPr b="1" i="1" lang="es-ES" sz="1600" spc="-1" strike="noStrike">
                <a:solidFill>
                  <a:srgbClr val="333333"/>
                </a:solidFill>
                <a:latin typeface="Ancizar Sans Light"/>
              </a:rPr>
              <a:t>Grounwater and public Works. Excavations and Tunnels, Grounwater and Public Policy, Applied Hydrogeolody and Surface Water – Groundwater Interaction.</a:t>
            </a:r>
            <a:r>
              <a:rPr b="1" lang="es-ES" sz="1600" spc="-1" strike="noStrike">
                <a:solidFill>
                  <a:srgbClr val="333333"/>
                </a:solidFill>
                <a:latin typeface="Ancizar Sans Light"/>
              </a:rPr>
              <a:t> </a:t>
            </a:r>
            <a:endParaRPr b="0" lang="en-US" sz="1600" spc="-1" strike="noStrike">
              <a:latin typeface="Arial"/>
            </a:endParaRPr>
          </a:p>
          <a:p>
            <a:pPr algn="just">
              <a:lnSpc>
                <a:spcPct val="100000"/>
              </a:lnSpc>
              <a:buNone/>
            </a:pPr>
            <a:r>
              <a:rPr b="1" lang="es-ES" sz="1600" spc="-1" strike="noStrike">
                <a:solidFill>
                  <a:srgbClr val="333333"/>
                </a:solidFill>
                <a:latin typeface="Ancizar Sans Light"/>
              </a:rPr>
              <a:t>Link: </a:t>
            </a:r>
            <a:r>
              <a:rPr b="1" lang="es-ES" sz="1600" spc="-1" strike="noStrike" u="sng">
                <a:solidFill>
                  <a:srgbClr val="0563c1"/>
                </a:solidFill>
                <a:uFillTx/>
                <a:latin typeface="Ancizar Sans Light"/>
                <a:hlinkClick r:id="rId5"/>
              </a:rPr>
              <a:t>https://sites.google.com/view/hyds?pli=1</a:t>
            </a:r>
            <a:r>
              <a:rPr b="1" lang="es-ES" sz="1600" spc="-1" strike="noStrike">
                <a:solidFill>
                  <a:srgbClr val="333333"/>
                </a:solidFill>
                <a:latin typeface="Ancizar Sans Light"/>
              </a:rPr>
              <a:t> </a:t>
            </a:r>
            <a:endParaRPr b="0" lang="en-US" sz="1600" spc="-1" strike="noStrike">
              <a:latin typeface="Arial"/>
            </a:endParaRPr>
          </a:p>
        </p:txBody>
      </p:sp>
      <p:pic>
        <p:nvPicPr>
          <p:cNvPr id="724" name="Picture 2" descr=""/>
          <p:cNvPicPr/>
          <p:nvPr/>
        </p:nvPicPr>
        <p:blipFill>
          <a:blip r:embed="rId6"/>
          <a:srcRect l="83890" t="32464" r="1589" b="5820"/>
          <a:stretch/>
        </p:blipFill>
        <p:spPr>
          <a:xfrm>
            <a:off x="331560" y="1396800"/>
            <a:ext cx="1024920" cy="1209600"/>
          </a:xfrm>
          <a:prstGeom prst="rect">
            <a:avLst/>
          </a:prstGeom>
          <a:ln w="0">
            <a:noFill/>
          </a:ln>
        </p:spPr>
      </p:pic>
      <p:pic>
        <p:nvPicPr>
          <p:cNvPr id="725" name="Imagen 3" descr=""/>
          <p:cNvPicPr/>
          <p:nvPr/>
        </p:nvPicPr>
        <p:blipFill>
          <a:blip r:embed="rId7"/>
          <a:srcRect l="24839" t="19892" r="28965" b="43556"/>
          <a:stretch/>
        </p:blipFill>
        <p:spPr>
          <a:xfrm>
            <a:off x="148320" y="3119400"/>
            <a:ext cx="1391040" cy="618840"/>
          </a:xfrm>
          <a:prstGeom prst="rect">
            <a:avLst/>
          </a:prstGeom>
          <a:ln w="0">
            <a:noFill/>
          </a:ln>
        </p:spPr>
      </p:pic>
      <p:pic>
        <p:nvPicPr>
          <p:cNvPr id="726" name="Imagen 5" descr=""/>
          <p:cNvPicPr/>
          <p:nvPr/>
        </p:nvPicPr>
        <p:blipFill>
          <a:blip r:embed="rId8"/>
          <a:srcRect l="0" t="0" r="0" b="3278"/>
          <a:stretch/>
        </p:blipFill>
        <p:spPr>
          <a:xfrm>
            <a:off x="153360" y="4593600"/>
            <a:ext cx="1368360" cy="1054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388</TotalTime>
  <Application>LibreOffice/7.3.7.2$Linux_X86_64 LibreOffice_project/30$Build-2</Application>
  <AppVersion>15.0000</AppVersion>
  <Words>2041</Words>
  <Paragraphs>274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2022-06-08T16:57:15Z</dcterms:created>
  <dc:creator>catalinacruz108@outlook.com</dc:creator>
  <dc:description/>
  <dc:language>en-US</dc:language>
  <cp:lastModifiedBy/>
  <dcterms:modified xsi:type="dcterms:W3CDTF">2025-03-30T15:14:49Z</dcterms:modified>
  <cp:revision>35</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Panorámica</vt:lpwstr>
  </property>
  <property fmtid="{D5CDD505-2E9C-101B-9397-08002B2CF9AE}" pid="4" name="Slides">
    <vt:i4>17</vt:i4>
  </property>
</Properties>
</file>