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3" r:id="rId4"/>
    <p:sldId id="265" r:id="rId5"/>
    <p:sldId id="260" r:id="rId6"/>
    <p:sldId id="261" r:id="rId7"/>
    <p:sldId id="258" r:id="rId8"/>
    <p:sldId id="850" r:id="rId9"/>
    <p:sldId id="848" r:id="rId10"/>
    <p:sldId id="820" r:id="rId11"/>
    <p:sldId id="849" r:id="rId12"/>
    <p:sldId id="851" r:id="rId13"/>
    <p:sldId id="852" r:id="rId14"/>
    <p:sldId id="853" r:id="rId15"/>
    <p:sldId id="854" r:id="rId16"/>
    <p:sldId id="855" r:id="rId17"/>
    <p:sldId id="262"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0A"/>
    <a:srgbClr val="092B99"/>
    <a:srgbClr val="1F7BBD"/>
    <a:srgbClr val="F6B600"/>
    <a:srgbClr val="1D7BBD"/>
    <a:srgbClr val="F6B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184" autoAdjust="0"/>
  </p:normalViewPr>
  <p:slideViewPr>
    <p:cSldViewPr snapToGrid="0" showGuides="1">
      <p:cViewPr varScale="1">
        <p:scale>
          <a:sx n="57" d="100"/>
          <a:sy n="57" d="100"/>
        </p:scale>
        <p:origin x="12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1" Type="http://schemas.openxmlformats.org/officeDocument/2006/relationships/hyperlink" Target="https://bit.ly/Aplazamiento_Posgrado_2023-1S"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bit.ly/Aplazamiento_Posgrado_2023-1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F740C-9B4B-4A21-91DD-D0A803888CE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72434470-6C86-4860-B68D-80831A185BC2}">
      <dgm:prSet phldrT="[Texto]"/>
      <dgm:spPr/>
      <dgm:t>
        <a:bodyPr/>
        <a:lstStyle/>
        <a:p>
          <a:r>
            <a:rPr lang="es-CO" u="sng" dirty="0">
              <a:solidFill>
                <a:schemeClr val="tx1"/>
              </a:solidFill>
              <a:latin typeface="Ancizar Sans" panose="020B0602040300000003" pitchFamily="34" charset="0"/>
            </a:rPr>
            <a:t>Evitar reprocesos </a:t>
          </a:r>
          <a:r>
            <a:rPr lang="es-CO" dirty="0">
              <a:solidFill>
                <a:schemeClr val="tx1"/>
              </a:solidFill>
              <a:latin typeface="Ancizar Sans" panose="020B0602040300000003" pitchFamily="34" charset="0"/>
            </a:rPr>
            <a:t>en el desarrollo de las tesis de maestría y trabajos de grado de los estudiantes del programa</a:t>
          </a:r>
          <a:endParaRPr lang="en-US" dirty="0">
            <a:solidFill>
              <a:schemeClr val="tx1"/>
            </a:solidFill>
            <a:latin typeface="Ancizar Sans" panose="020B0602040300000003" pitchFamily="34" charset="0"/>
          </a:endParaRPr>
        </a:p>
      </dgm:t>
    </dgm:pt>
    <dgm:pt modelId="{D2C48EFC-647D-428B-8B76-CD2394315668}" type="parTrans" cxnId="{0160EC7D-6AD2-4633-8491-CD5A432847EB}">
      <dgm:prSet/>
      <dgm:spPr/>
      <dgm:t>
        <a:bodyPr/>
        <a:lstStyle/>
        <a:p>
          <a:endParaRPr lang="en-US">
            <a:solidFill>
              <a:schemeClr val="tx1"/>
            </a:solidFill>
            <a:latin typeface="Ancizar Sans" panose="020B0602040300000003" pitchFamily="34" charset="0"/>
          </a:endParaRPr>
        </a:p>
      </dgm:t>
    </dgm:pt>
    <dgm:pt modelId="{1A2E8133-2AC6-41C8-8192-48BDF8F6AC06}" type="sibTrans" cxnId="{0160EC7D-6AD2-4633-8491-CD5A432847EB}">
      <dgm:prSet/>
      <dgm:spPr/>
      <dgm:t>
        <a:bodyPr/>
        <a:lstStyle/>
        <a:p>
          <a:endParaRPr lang="en-US">
            <a:solidFill>
              <a:schemeClr val="tx1"/>
            </a:solidFill>
            <a:latin typeface="Ancizar Sans" panose="020B0602040300000003" pitchFamily="34" charset="0"/>
          </a:endParaRPr>
        </a:p>
      </dgm:t>
    </dgm:pt>
    <dgm:pt modelId="{08E1485D-D3D4-4964-8272-44A024D4794E}">
      <dgm:prSet phldrT="[Texto]"/>
      <dgm:spPr/>
      <dgm:t>
        <a:bodyPr/>
        <a:lstStyle/>
        <a:p>
          <a:r>
            <a:rPr lang="es-CO" u="sng" dirty="0">
              <a:solidFill>
                <a:schemeClr val="tx1"/>
              </a:solidFill>
              <a:latin typeface="Ancizar Sans" panose="020B0602040300000003" pitchFamily="34" charset="0"/>
            </a:rPr>
            <a:t>Reducir los tiempos de permanecía </a:t>
          </a:r>
          <a:r>
            <a:rPr lang="es-CO" dirty="0">
              <a:solidFill>
                <a:schemeClr val="tx1"/>
              </a:solidFill>
              <a:latin typeface="Ancizar Sans" panose="020B0602040300000003" pitchFamily="34" charset="0"/>
            </a:rPr>
            <a:t>de los estudiantes del programa al tener una propuesta sólida desde los primeros semestres</a:t>
          </a:r>
          <a:endParaRPr lang="en-US" dirty="0">
            <a:solidFill>
              <a:schemeClr val="tx1"/>
            </a:solidFill>
            <a:latin typeface="Ancizar Sans" panose="020B0602040300000003" pitchFamily="34" charset="0"/>
          </a:endParaRPr>
        </a:p>
      </dgm:t>
    </dgm:pt>
    <dgm:pt modelId="{C4DC0E4D-DE49-4018-A165-3DDB3086AD69}" type="parTrans" cxnId="{619122CC-E9C3-432C-93ED-7E0A7A3DD4B5}">
      <dgm:prSet/>
      <dgm:spPr/>
      <dgm:t>
        <a:bodyPr/>
        <a:lstStyle/>
        <a:p>
          <a:endParaRPr lang="en-US">
            <a:solidFill>
              <a:schemeClr val="tx1"/>
            </a:solidFill>
            <a:latin typeface="Ancizar Sans" panose="020B0602040300000003" pitchFamily="34" charset="0"/>
          </a:endParaRPr>
        </a:p>
      </dgm:t>
    </dgm:pt>
    <dgm:pt modelId="{0AF42EB6-C5F1-4E11-8BE7-B54FA6C460D4}" type="sibTrans" cxnId="{619122CC-E9C3-432C-93ED-7E0A7A3DD4B5}">
      <dgm:prSet/>
      <dgm:spPr/>
      <dgm:t>
        <a:bodyPr/>
        <a:lstStyle/>
        <a:p>
          <a:endParaRPr lang="en-US">
            <a:solidFill>
              <a:schemeClr val="tx1"/>
            </a:solidFill>
            <a:latin typeface="Ancizar Sans" panose="020B0602040300000003" pitchFamily="34" charset="0"/>
          </a:endParaRPr>
        </a:p>
      </dgm:t>
    </dgm:pt>
    <dgm:pt modelId="{C8B95FE6-752F-4D83-8F6E-448500DD2B74}">
      <dgm:prSet phldrT="[Texto]"/>
      <dgm:spPr/>
      <dgm:t>
        <a:bodyPr/>
        <a:lstStyle/>
        <a:p>
          <a:r>
            <a:rPr lang="es-CO" dirty="0">
              <a:solidFill>
                <a:schemeClr val="tx1"/>
              </a:solidFill>
              <a:latin typeface="Ancizar Sans" panose="020B0602040300000003" pitchFamily="34" charset="0"/>
            </a:rPr>
            <a:t>Obtener un </a:t>
          </a:r>
          <a:r>
            <a:rPr lang="es-CO" u="sng" dirty="0">
              <a:solidFill>
                <a:schemeClr val="tx1"/>
              </a:solidFill>
              <a:latin typeface="Ancizar Sans" panose="020B0602040300000003" pitchFamily="34" charset="0"/>
            </a:rPr>
            <a:t>concepto académico objetivo </a:t>
          </a:r>
          <a:r>
            <a:rPr lang="es-CO" dirty="0">
              <a:solidFill>
                <a:schemeClr val="tx1"/>
              </a:solidFill>
              <a:latin typeface="Ancizar Sans" panose="020B0602040300000003" pitchFamily="34" charset="0"/>
            </a:rPr>
            <a:t>de un par académico sobre el </a:t>
          </a:r>
          <a:r>
            <a:rPr lang="es-CO" u="sng" dirty="0">
              <a:solidFill>
                <a:schemeClr val="tx1"/>
              </a:solidFill>
              <a:latin typeface="Ancizar Sans" panose="020B0602040300000003" pitchFamily="34" charset="0"/>
            </a:rPr>
            <a:t>proyecto/propuesta </a:t>
          </a:r>
          <a:r>
            <a:rPr lang="es-CO" dirty="0">
              <a:solidFill>
                <a:schemeClr val="tx1"/>
              </a:solidFill>
              <a:latin typeface="Ancizar Sans" panose="020B0602040300000003" pitchFamily="34" charset="0"/>
            </a:rPr>
            <a:t>presentada por el estudiante</a:t>
          </a:r>
          <a:endParaRPr lang="en-US" dirty="0">
            <a:solidFill>
              <a:schemeClr val="tx1"/>
            </a:solidFill>
            <a:latin typeface="Ancizar Sans" panose="020B0602040300000003" pitchFamily="34" charset="0"/>
          </a:endParaRPr>
        </a:p>
      </dgm:t>
    </dgm:pt>
    <dgm:pt modelId="{E7B158C0-2D7E-4281-8ED2-1B43E14ECE3D}" type="parTrans" cxnId="{EB572386-3345-4EC8-8B63-A29D6C88DEB8}">
      <dgm:prSet/>
      <dgm:spPr/>
      <dgm:t>
        <a:bodyPr/>
        <a:lstStyle/>
        <a:p>
          <a:endParaRPr lang="en-US">
            <a:solidFill>
              <a:schemeClr val="tx1"/>
            </a:solidFill>
            <a:latin typeface="Ancizar Sans" panose="020B0602040300000003" pitchFamily="34" charset="0"/>
          </a:endParaRPr>
        </a:p>
      </dgm:t>
    </dgm:pt>
    <dgm:pt modelId="{9ABB0488-A2AB-4054-9071-9CC413FE0839}" type="sibTrans" cxnId="{EB572386-3345-4EC8-8B63-A29D6C88DEB8}">
      <dgm:prSet/>
      <dgm:spPr/>
      <dgm:t>
        <a:bodyPr/>
        <a:lstStyle/>
        <a:p>
          <a:endParaRPr lang="en-US">
            <a:solidFill>
              <a:schemeClr val="tx1"/>
            </a:solidFill>
            <a:latin typeface="Ancizar Sans" panose="020B0602040300000003" pitchFamily="34" charset="0"/>
          </a:endParaRPr>
        </a:p>
      </dgm:t>
    </dgm:pt>
    <dgm:pt modelId="{33206743-D8AA-4A7A-96B5-2ED69924E10C}">
      <dgm:prSet phldrT="[Texto]"/>
      <dgm:spPr/>
      <dgm:t>
        <a:bodyPr/>
        <a:lstStyle/>
        <a:p>
          <a:r>
            <a:rPr lang="es-CO" u="sng" dirty="0">
              <a:solidFill>
                <a:schemeClr val="tx1"/>
              </a:solidFill>
              <a:latin typeface="Ancizar Sans" panose="020B0602040300000003" pitchFamily="34" charset="0"/>
            </a:rPr>
            <a:t>Mejorar la experiencia del estudiante </a:t>
          </a:r>
          <a:r>
            <a:rPr lang="es-CO" dirty="0">
              <a:solidFill>
                <a:schemeClr val="tx1"/>
              </a:solidFill>
              <a:latin typeface="Ancizar Sans" panose="020B0602040300000003" pitchFamily="34" charset="0"/>
            </a:rPr>
            <a:t>durante su proceso de formulación y aprobación de el proyecto/propuesta.</a:t>
          </a:r>
          <a:endParaRPr lang="en-US" dirty="0">
            <a:solidFill>
              <a:schemeClr val="tx1"/>
            </a:solidFill>
            <a:latin typeface="Ancizar Sans" panose="020B0602040300000003" pitchFamily="34" charset="0"/>
          </a:endParaRPr>
        </a:p>
      </dgm:t>
    </dgm:pt>
    <dgm:pt modelId="{0B580858-B4DB-4F1B-8AD9-56AD1C8D1695}" type="parTrans" cxnId="{5C67D0A6-0255-4111-8AA7-1142CE5678CF}">
      <dgm:prSet/>
      <dgm:spPr/>
      <dgm:t>
        <a:bodyPr/>
        <a:lstStyle/>
        <a:p>
          <a:endParaRPr lang="en-US">
            <a:solidFill>
              <a:schemeClr val="tx1"/>
            </a:solidFill>
            <a:latin typeface="Ancizar Sans" panose="020B0602040300000003" pitchFamily="34" charset="0"/>
          </a:endParaRPr>
        </a:p>
      </dgm:t>
    </dgm:pt>
    <dgm:pt modelId="{BC9C9222-12B9-424F-9317-0FCFECCF1BE6}" type="sibTrans" cxnId="{5C67D0A6-0255-4111-8AA7-1142CE5678CF}">
      <dgm:prSet/>
      <dgm:spPr/>
      <dgm:t>
        <a:bodyPr/>
        <a:lstStyle/>
        <a:p>
          <a:endParaRPr lang="en-US">
            <a:solidFill>
              <a:schemeClr val="tx1"/>
            </a:solidFill>
            <a:latin typeface="Ancizar Sans" panose="020B0602040300000003" pitchFamily="34" charset="0"/>
          </a:endParaRPr>
        </a:p>
      </dgm:t>
    </dgm:pt>
    <dgm:pt modelId="{415DFC67-97FE-43F4-95AB-1C31A737EC20}" type="pres">
      <dgm:prSet presAssocID="{2D9F740C-9B4B-4A21-91DD-D0A803888CE9}" presName="Name0" presStyleCnt="0">
        <dgm:presLayoutVars>
          <dgm:chMax val="7"/>
          <dgm:chPref val="7"/>
          <dgm:dir/>
        </dgm:presLayoutVars>
      </dgm:prSet>
      <dgm:spPr/>
    </dgm:pt>
    <dgm:pt modelId="{0F47D450-7C4C-4154-86D5-8CA2CC73DE08}" type="pres">
      <dgm:prSet presAssocID="{2D9F740C-9B4B-4A21-91DD-D0A803888CE9}" presName="Name1" presStyleCnt="0"/>
      <dgm:spPr/>
    </dgm:pt>
    <dgm:pt modelId="{91DE3539-0A7A-4DC8-9206-64653AAAE1F2}" type="pres">
      <dgm:prSet presAssocID="{2D9F740C-9B4B-4A21-91DD-D0A803888CE9}" presName="cycle" presStyleCnt="0"/>
      <dgm:spPr/>
    </dgm:pt>
    <dgm:pt modelId="{5EBA9FC9-812E-443D-8656-0EDC26C59883}" type="pres">
      <dgm:prSet presAssocID="{2D9F740C-9B4B-4A21-91DD-D0A803888CE9}" presName="srcNode" presStyleLbl="node1" presStyleIdx="0" presStyleCnt="4"/>
      <dgm:spPr/>
    </dgm:pt>
    <dgm:pt modelId="{2D3F6A28-9DDE-4294-831A-8EC6CBFFE601}" type="pres">
      <dgm:prSet presAssocID="{2D9F740C-9B4B-4A21-91DD-D0A803888CE9}" presName="conn" presStyleLbl="parChTrans1D2" presStyleIdx="0" presStyleCnt="1"/>
      <dgm:spPr/>
    </dgm:pt>
    <dgm:pt modelId="{41D5862A-B63B-4603-AF6C-FB54236761BB}" type="pres">
      <dgm:prSet presAssocID="{2D9F740C-9B4B-4A21-91DD-D0A803888CE9}" presName="extraNode" presStyleLbl="node1" presStyleIdx="0" presStyleCnt="4"/>
      <dgm:spPr/>
    </dgm:pt>
    <dgm:pt modelId="{7DFF581F-215F-4AB8-B909-B3F7815FA4AC}" type="pres">
      <dgm:prSet presAssocID="{2D9F740C-9B4B-4A21-91DD-D0A803888CE9}" presName="dstNode" presStyleLbl="node1" presStyleIdx="0" presStyleCnt="4"/>
      <dgm:spPr/>
    </dgm:pt>
    <dgm:pt modelId="{DB060BA8-8157-4145-A583-05A0B45AC39F}" type="pres">
      <dgm:prSet presAssocID="{72434470-6C86-4860-B68D-80831A185BC2}" presName="text_1" presStyleLbl="node1" presStyleIdx="0" presStyleCnt="4">
        <dgm:presLayoutVars>
          <dgm:bulletEnabled val="1"/>
        </dgm:presLayoutVars>
      </dgm:prSet>
      <dgm:spPr/>
    </dgm:pt>
    <dgm:pt modelId="{760F7CE2-4B0C-47DE-BF8A-D0E498049D07}" type="pres">
      <dgm:prSet presAssocID="{72434470-6C86-4860-B68D-80831A185BC2}" presName="accent_1" presStyleCnt="0"/>
      <dgm:spPr/>
    </dgm:pt>
    <dgm:pt modelId="{893E054E-C5B9-4E95-AC71-FFE7D7417610}" type="pres">
      <dgm:prSet presAssocID="{72434470-6C86-4860-B68D-80831A185BC2}" presName="accentRepeatNode" presStyleLbl="solidFgAcc1" presStyleIdx="0" presStyleCnt="4"/>
      <dgm:spPr/>
    </dgm:pt>
    <dgm:pt modelId="{B73E39CC-7668-4E52-8EF1-611E36681226}" type="pres">
      <dgm:prSet presAssocID="{08E1485D-D3D4-4964-8272-44A024D4794E}" presName="text_2" presStyleLbl="node1" presStyleIdx="1" presStyleCnt="4">
        <dgm:presLayoutVars>
          <dgm:bulletEnabled val="1"/>
        </dgm:presLayoutVars>
      </dgm:prSet>
      <dgm:spPr/>
    </dgm:pt>
    <dgm:pt modelId="{9BF6EF10-C231-4CBC-AF4D-DDAA3F380622}" type="pres">
      <dgm:prSet presAssocID="{08E1485D-D3D4-4964-8272-44A024D4794E}" presName="accent_2" presStyleCnt="0"/>
      <dgm:spPr/>
    </dgm:pt>
    <dgm:pt modelId="{F7DCA3F7-F35F-40F0-9BE0-2AB9C14C586D}" type="pres">
      <dgm:prSet presAssocID="{08E1485D-D3D4-4964-8272-44A024D4794E}" presName="accentRepeatNode" presStyleLbl="solidFgAcc1" presStyleIdx="1" presStyleCnt="4"/>
      <dgm:spPr/>
    </dgm:pt>
    <dgm:pt modelId="{C6FBE8E1-F96F-4DDB-8D5F-FE41C3FC038A}" type="pres">
      <dgm:prSet presAssocID="{C8B95FE6-752F-4D83-8F6E-448500DD2B74}" presName="text_3" presStyleLbl="node1" presStyleIdx="2" presStyleCnt="4">
        <dgm:presLayoutVars>
          <dgm:bulletEnabled val="1"/>
        </dgm:presLayoutVars>
      </dgm:prSet>
      <dgm:spPr/>
    </dgm:pt>
    <dgm:pt modelId="{FED3C1AB-99A8-4C4B-B638-1FC6FB3C8929}" type="pres">
      <dgm:prSet presAssocID="{C8B95FE6-752F-4D83-8F6E-448500DD2B74}" presName="accent_3" presStyleCnt="0"/>
      <dgm:spPr/>
    </dgm:pt>
    <dgm:pt modelId="{5E9BADD5-35DD-443A-8A2A-4958A169512D}" type="pres">
      <dgm:prSet presAssocID="{C8B95FE6-752F-4D83-8F6E-448500DD2B74}" presName="accentRepeatNode" presStyleLbl="solidFgAcc1" presStyleIdx="2" presStyleCnt="4"/>
      <dgm:spPr/>
    </dgm:pt>
    <dgm:pt modelId="{67CB6BA9-72C5-4C68-BB3E-30861E7D9984}" type="pres">
      <dgm:prSet presAssocID="{33206743-D8AA-4A7A-96B5-2ED69924E10C}" presName="text_4" presStyleLbl="node1" presStyleIdx="3" presStyleCnt="4">
        <dgm:presLayoutVars>
          <dgm:bulletEnabled val="1"/>
        </dgm:presLayoutVars>
      </dgm:prSet>
      <dgm:spPr/>
    </dgm:pt>
    <dgm:pt modelId="{C28323F8-3ACD-4A38-AF36-384CCC3409E7}" type="pres">
      <dgm:prSet presAssocID="{33206743-D8AA-4A7A-96B5-2ED69924E10C}" presName="accent_4" presStyleCnt="0"/>
      <dgm:spPr/>
    </dgm:pt>
    <dgm:pt modelId="{5E84AC4B-518D-4D47-BBE1-6482E0E25687}" type="pres">
      <dgm:prSet presAssocID="{33206743-D8AA-4A7A-96B5-2ED69924E10C}" presName="accentRepeatNode" presStyleLbl="solidFgAcc1" presStyleIdx="3" presStyleCnt="4"/>
      <dgm:spPr/>
    </dgm:pt>
  </dgm:ptLst>
  <dgm:cxnLst>
    <dgm:cxn modelId="{3077BF30-E86C-42CD-8B2A-7EB66F9CAD22}" type="presOf" srcId="{1A2E8133-2AC6-41C8-8192-48BDF8F6AC06}" destId="{2D3F6A28-9DDE-4294-831A-8EC6CBFFE601}" srcOrd="0" destOrd="0" presId="urn:microsoft.com/office/officeart/2008/layout/VerticalCurvedList"/>
    <dgm:cxn modelId="{7380143D-E6C6-4272-B918-5379574156F7}" type="presOf" srcId="{C8B95FE6-752F-4D83-8F6E-448500DD2B74}" destId="{C6FBE8E1-F96F-4DDB-8D5F-FE41C3FC038A}" srcOrd="0" destOrd="0" presId="urn:microsoft.com/office/officeart/2008/layout/VerticalCurvedList"/>
    <dgm:cxn modelId="{4155A95B-D5E7-442E-83B5-CA8B3D90CC74}" type="presOf" srcId="{2D9F740C-9B4B-4A21-91DD-D0A803888CE9}" destId="{415DFC67-97FE-43F4-95AB-1C31A737EC20}" srcOrd="0" destOrd="0" presId="urn:microsoft.com/office/officeart/2008/layout/VerticalCurvedList"/>
    <dgm:cxn modelId="{0160EC7D-6AD2-4633-8491-CD5A432847EB}" srcId="{2D9F740C-9B4B-4A21-91DD-D0A803888CE9}" destId="{72434470-6C86-4860-B68D-80831A185BC2}" srcOrd="0" destOrd="0" parTransId="{D2C48EFC-647D-428B-8B76-CD2394315668}" sibTransId="{1A2E8133-2AC6-41C8-8192-48BDF8F6AC06}"/>
    <dgm:cxn modelId="{EB572386-3345-4EC8-8B63-A29D6C88DEB8}" srcId="{2D9F740C-9B4B-4A21-91DD-D0A803888CE9}" destId="{C8B95FE6-752F-4D83-8F6E-448500DD2B74}" srcOrd="2" destOrd="0" parTransId="{E7B158C0-2D7E-4281-8ED2-1B43E14ECE3D}" sibTransId="{9ABB0488-A2AB-4054-9071-9CC413FE0839}"/>
    <dgm:cxn modelId="{C0E3D889-3A65-408F-9BB6-8BA0651369C6}" type="presOf" srcId="{72434470-6C86-4860-B68D-80831A185BC2}" destId="{DB060BA8-8157-4145-A583-05A0B45AC39F}" srcOrd="0" destOrd="0" presId="urn:microsoft.com/office/officeart/2008/layout/VerticalCurvedList"/>
    <dgm:cxn modelId="{5C67D0A6-0255-4111-8AA7-1142CE5678CF}" srcId="{2D9F740C-9B4B-4A21-91DD-D0A803888CE9}" destId="{33206743-D8AA-4A7A-96B5-2ED69924E10C}" srcOrd="3" destOrd="0" parTransId="{0B580858-B4DB-4F1B-8AD9-56AD1C8D1695}" sibTransId="{BC9C9222-12B9-424F-9317-0FCFECCF1BE6}"/>
    <dgm:cxn modelId="{117D67A7-36E5-49A4-BCDD-2DD9581DA61C}" type="presOf" srcId="{33206743-D8AA-4A7A-96B5-2ED69924E10C}" destId="{67CB6BA9-72C5-4C68-BB3E-30861E7D9984}" srcOrd="0" destOrd="0" presId="urn:microsoft.com/office/officeart/2008/layout/VerticalCurvedList"/>
    <dgm:cxn modelId="{619122CC-E9C3-432C-93ED-7E0A7A3DD4B5}" srcId="{2D9F740C-9B4B-4A21-91DD-D0A803888CE9}" destId="{08E1485D-D3D4-4964-8272-44A024D4794E}" srcOrd="1" destOrd="0" parTransId="{C4DC0E4D-DE49-4018-A165-3DDB3086AD69}" sibTransId="{0AF42EB6-C5F1-4E11-8BE7-B54FA6C460D4}"/>
    <dgm:cxn modelId="{B7CB56F8-C189-468D-B936-44305D404B87}" type="presOf" srcId="{08E1485D-D3D4-4964-8272-44A024D4794E}" destId="{B73E39CC-7668-4E52-8EF1-611E36681226}" srcOrd="0" destOrd="0" presId="urn:microsoft.com/office/officeart/2008/layout/VerticalCurvedList"/>
    <dgm:cxn modelId="{CE8480EA-1B05-405D-A3AD-8ED368D43141}" type="presParOf" srcId="{415DFC67-97FE-43F4-95AB-1C31A737EC20}" destId="{0F47D450-7C4C-4154-86D5-8CA2CC73DE08}" srcOrd="0" destOrd="0" presId="urn:microsoft.com/office/officeart/2008/layout/VerticalCurvedList"/>
    <dgm:cxn modelId="{710EF2DC-4072-43F9-B977-0D430F18EF44}" type="presParOf" srcId="{0F47D450-7C4C-4154-86D5-8CA2CC73DE08}" destId="{91DE3539-0A7A-4DC8-9206-64653AAAE1F2}" srcOrd="0" destOrd="0" presId="urn:microsoft.com/office/officeart/2008/layout/VerticalCurvedList"/>
    <dgm:cxn modelId="{6F7231F5-2B9F-403F-B913-A02C25B18303}" type="presParOf" srcId="{91DE3539-0A7A-4DC8-9206-64653AAAE1F2}" destId="{5EBA9FC9-812E-443D-8656-0EDC26C59883}" srcOrd="0" destOrd="0" presId="urn:microsoft.com/office/officeart/2008/layout/VerticalCurvedList"/>
    <dgm:cxn modelId="{6301B0AE-90F7-4066-8F95-523169E0C9FF}" type="presParOf" srcId="{91DE3539-0A7A-4DC8-9206-64653AAAE1F2}" destId="{2D3F6A28-9DDE-4294-831A-8EC6CBFFE601}" srcOrd="1" destOrd="0" presId="urn:microsoft.com/office/officeart/2008/layout/VerticalCurvedList"/>
    <dgm:cxn modelId="{BFC80654-EF2D-4677-851E-881FA0F21F55}" type="presParOf" srcId="{91DE3539-0A7A-4DC8-9206-64653AAAE1F2}" destId="{41D5862A-B63B-4603-AF6C-FB54236761BB}" srcOrd="2" destOrd="0" presId="urn:microsoft.com/office/officeart/2008/layout/VerticalCurvedList"/>
    <dgm:cxn modelId="{2586DDAD-BA10-40B4-BEA3-21F25777D44D}" type="presParOf" srcId="{91DE3539-0A7A-4DC8-9206-64653AAAE1F2}" destId="{7DFF581F-215F-4AB8-B909-B3F7815FA4AC}" srcOrd="3" destOrd="0" presId="urn:microsoft.com/office/officeart/2008/layout/VerticalCurvedList"/>
    <dgm:cxn modelId="{8799B360-DAA9-485A-ADDD-24E68AD358BF}" type="presParOf" srcId="{0F47D450-7C4C-4154-86D5-8CA2CC73DE08}" destId="{DB060BA8-8157-4145-A583-05A0B45AC39F}" srcOrd="1" destOrd="0" presId="urn:microsoft.com/office/officeart/2008/layout/VerticalCurvedList"/>
    <dgm:cxn modelId="{7C5D945B-2B7E-4EC7-BA63-796C10166841}" type="presParOf" srcId="{0F47D450-7C4C-4154-86D5-8CA2CC73DE08}" destId="{760F7CE2-4B0C-47DE-BF8A-D0E498049D07}" srcOrd="2" destOrd="0" presId="urn:microsoft.com/office/officeart/2008/layout/VerticalCurvedList"/>
    <dgm:cxn modelId="{1544680C-FF2D-424F-A59A-BC8D38FF4FC7}" type="presParOf" srcId="{760F7CE2-4B0C-47DE-BF8A-D0E498049D07}" destId="{893E054E-C5B9-4E95-AC71-FFE7D7417610}" srcOrd="0" destOrd="0" presId="urn:microsoft.com/office/officeart/2008/layout/VerticalCurvedList"/>
    <dgm:cxn modelId="{815840F3-AEC6-4358-9EE3-255C6C88C680}" type="presParOf" srcId="{0F47D450-7C4C-4154-86D5-8CA2CC73DE08}" destId="{B73E39CC-7668-4E52-8EF1-611E36681226}" srcOrd="3" destOrd="0" presId="urn:microsoft.com/office/officeart/2008/layout/VerticalCurvedList"/>
    <dgm:cxn modelId="{48D37D24-17B1-4C72-B8FE-D0C0296F1E96}" type="presParOf" srcId="{0F47D450-7C4C-4154-86D5-8CA2CC73DE08}" destId="{9BF6EF10-C231-4CBC-AF4D-DDAA3F380622}" srcOrd="4" destOrd="0" presId="urn:microsoft.com/office/officeart/2008/layout/VerticalCurvedList"/>
    <dgm:cxn modelId="{B7B34A64-D1FB-4712-B2B5-6302BB460288}" type="presParOf" srcId="{9BF6EF10-C231-4CBC-AF4D-DDAA3F380622}" destId="{F7DCA3F7-F35F-40F0-9BE0-2AB9C14C586D}" srcOrd="0" destOrd="0" presId="urn:microsoft.com/office/officeart/2008/layout/VerticalCurvedList"/>
    <dgm:cxn modelId="{0BB57FD4-DA86-4CD0-87F3-7EC19C24A3F4}" type="presParOf" srcId="{0F47D450-7C4C-4154-86D5-8CA2CC73DE08}" destId="{C6FBE8E1-F96F-4DDB-8D5F-FE41C3FC038A}" srcOrd="5" destOrd="0" presId="urn:microsoft.com/office/officeart/2008/layout/VerticalCurvedList"/>
    <dgm:cxn modelId="{9FB1A027-CC75-45C2-8F9B-650712B0C4FA}" type="presParOf" srcId="{0F47D450-7C4C-4154-86D5-8CA2CC73DE08}" destId="{FED3C1AB-99A8-4C4B-B638-1FC6FB3C8929}" srcOrd="6" destOrd="0" presId="urn:microsoft.com/office/officeart/2008/layout/VerticalCurvedList"/>
    <dgm:cxn modelId="{7B2BFB9B-8EDD-4D92-A35A-270B8799597A}" type="presParOf" srcId="{FED3C1AB-99A8-4C4B-B638-1FC6FB3C8929}" destId="{5E9BADD5-35DD-443A-8A2A-4958A169512D}" srcOrd="0" destOrd="0" presId="urn:microsoft.com/office/officeart/2008/layout/VerticalCurvedList"/>
    <dgm:cxn modelId="{EA7D8C57-A1A5-4CD1-B67F-42D921D3096A}" type="presParOf" srcId="{0F47D450-7C4C-4154-86D5-8CA2CC73DE08}" destId="{67CB6BA9-72C5-4C68-BB3E-30861E7D9984}" srcOrd="7" destOrd="0" presId="urn:microsoft.com/office/officeart/2008/layout/VerticalCurvedList"/>
    <dgm:cxn modelId="{C77D5094-9A4E-4238-BF31-B5ED2E225ECC}" type="presParOf" srcId="{0F47D450-7C4C-4154-86D5-8CA2CC73DE08}" destId="{C28323F8-3ACD-4A38-AF36-384CCC3409E7}" srcOrd="8" destOrd="0" presId="urn:microsoft.com/office/officeart/2008/layout/VerticalCurvedList"/>
    <dgm:cxn modelId="{E959F8A9-63DB-49FE-A09F-318F622310CE}" type="presParOf" srcId="{C28323F8-3ACD-4A38-AF36-384CCC3409E7}" destId="{5E84AC4B-518D-4D47-BBE1-6482E0E2568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2F461-F53E-492F-ADEE-04A104CACEB5}"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5A46E6B9-9099-485D-B4CC-77806839B2D7}">
      <dgm:prSet phldrT="[Texto]" custT="1"/>
      <dgm:spPr/>
      <dgm:t>
        <a:bodyPr/>
        <a:lstStyle/>
        <a:p>
          <a:r>
            <a:rPr lang="es-CO" sz="4400" dirty="0">
              <a:latin typeface="Ancizar Sans" panose="020B0602040300000003" pitchFamily="34" charset="0"/>
            </a:rPr>
            <a:t>1</a:t>
          </a:r>
          <a:endParaRPr lang="en-US" sz="4400" dirty="0">
            <a:latin typeface="Ancizar Sans" panose="020B0602040300000003" pitchFamily="34" charset="0"/>
          </a:endParaRPr>
        </a:p>
      </dgm:t>
    </dgm:pt>
    <dgm:pt modelId="{3CA45BD1-3716-4978-8CB1-663525FA8F0D}" type="parTrans" cxnId="{E9885292-8D8F-41FE-B610-D067F226AEF7}">
      <dgm:prSet/>
      <dgm:spPr/>
      <dgm:t>
        <a:bodyPr/>
        <a:lstStyle/>
        <a:p>
          <a:endParaRPr lang="en-US" sz="2400">
            <a:latin typeface="Ancizar Sans" panose="020B0602040300000003" pitchFamily="34" charset="0"/>
          </a:endParaRPr>
        </a:p>
      </dgm:t>
    </dgm:pt>
    <dgm:pt modelId="{7E75BE38-8D61-4E70-97CB-2EF320DB4D54}" type="sibTrans" cxnId="{E9885292-8D8F-41FE-B610-D067F226AEF7}">
      <dgm:prSet/>
      <dgm:spPr/>
      <dgm:t>
        <a:bodyPr/>
        <a:lstStyle/>
        <a:p>
          <a:endParaRPr lang="en-US" sz="2400">
            <a:latin typeface="Ancizar Sans" panose="020B0602040300000003" pitchFamily="34" charset="0"/>
          </a:endParaRPr>
        </a:p>
      </dgm:t>
    </dgm:pt>
    <dgm:pt modelId="{B97F2326-0BDC-44CE-8F09-028B56F870E2}">
      <dgm:prSet phldrT="[Texto]" custT="1"/>
      <dgm:spPr/>
      <dgm:t>
        <a:bodyPr/>
        <a:lstStyle/>
        <a:p>
          <a:r>
            <a:rPr lang="es-ES" sz="1800" b="0" i="0" dirty="0">
              <a:latin typeface="Ancizar Sans" panose="020B0602040300000003" pitchFamily="34" charset="0"/>
            </a:rPr>
            <a:t>El estudiante inscrito en las actividades académicas entrega antes de la </a:t>
          </a:r>
          <a:r>
            <a:rPr lang="es-ES" sz="1800" b="1" i="0" dirty="0">
              <a:latin typeface="Ancizar Sans" panose="020B0602040300000003" pitchFamily="34" charset="0"/>
            </a:rPr>
            <a:t>semana nueve </a:t>
          </a:r>
          <a:r>
            <a:rPr lang="es-ES" sz="1800" b="0" i="0" dirty="0">
              <a:latin typeface="Ancizar Sans" panose="020B0602040300000003" pitchFamily="34" charset="0"/>
            </a:rPr>
            <a:t>el proyecto o propuesta a ser evaluado. </a:t>
          </a:r>
          <a:endParaRPr lang="en-US" sz="1800" dirty="0">
            <a:latin typeface="Ancizar Sans" panose="020B0602040300000003" pitchFamily="34" charset="0"/>
          </a:endParaRPr>
        </a:p>
      </dgm:t>
    </dgm:pt>
    <dgm:pt modelId="{DF2D7C46-2DA2-43EA-867D-4B7621EA8259}" type="parTrans" cxnId="{C67F8DA2-374A-4D16-9DB6-2BC210C26C77}">
      <dgm:prSet/>
      <dgm:spPr/>
      <dgm:t>
        <a:bodyPr/>
        <a:lstStyle/>
        <a:p>
          <a:endParaRPr lang="en-US" sz="2400">
            <a:latin typeface="Ancizar Sans" panose="020B0602040300000003" pitchFamily="34" charset="0"/>
          </a:endParaRPr>
        </a:p>
      </dgm:t>
    </dgm:pt>
    <dgm:pt modelId="{F3A0058F-3872-4F04-8CAC-45B596642638}" type="sibTrans" cxnId="{C67F8DA2-374A-4D16-9DB6-2BC210C26C77}">
      <dgm:prSet/>
      <dgm:spPr/>
      <dgm:t>
        <a:bodyPr/>
        <a:lstStyle/>
        <a:p>
          <a:endParaRPr lang="en-US" sz="2400">
            <a:latin typeface="Ancizar Sans" panose="020B0602040300000003" pitchFamily="34" charset="0"/>
          </a:endParaRPr>
        </a:p>
      </dgm:t>
    </dgm:pt>
    <dgm:pt modelId="{7FE6BC68-CD0B-438A-8E4F-2B795D844695}">
      <dgm:prSet phldrT="[Texto]" custT="1"/>
      <dgm:spPr/>
      <dgm:t>
        <a:bodyPr/>
        <a:lstStyle/>
        <a:p>
          <a:r>
            <a:rPr lang="es-ES" sz="1800" b="0" i="0" dirty="0">
              <a:latin typeface="Ancizar Sans" panose="020B0602040300000003" pitchFamily="34" charset="0"/>
            </a:rPr>
            <a:t>Se invita a un par académico (profesor o investigador) diferente al director(a) para evaluar la formulación</a:t>
          </a:r>
          <a:r>
            <a:rPr lang="es-ES" sz="1600" b="0" i="0" dirty="0">
              <a:latin typeface="Ancizar Sans" panose="020B0602040300000003" pitchFamily="34" charset="0"/>
            </a:rPr>
            <a:t>. </a:t>
          </a:r>
          <a:endParaRPr lang="en-US" sz="1600" dirty="0">
            <a:latin typeface="Ancizar Sans" panose="020B0602040300000003" pitchFamily="34" charset="0"/>
          </a:endParaRPr>
        </a:p>
      </dgm:t>
    </dgm:pt>
    <dgm:pt modelId="{745F40F6-13B8-4FEB-9DBF-1E285374F722}" type="parTrans" cxnId="{57698AEC-1F39-4F87-B33A-2FDEFDEE4510}">
      <dgm:prSet/>
      <dgm:spPr/>
      <dgm:t>
        <a:bodyPr/>
        <a:lstStyle/>
        <a:p>
          <a:endParaRPr lang="en-US" sz="2400">
            <a:latin typeface="Ancizar Sans" panose="020B0602040300000003" pitchFamily="34" charset="0"/>
          </a:endParaRPr>
        </a:p>
      </dgm:t>
    </dgm:pt>
    <dgm:pt modelId="{1E505F1A-80B6-484B-8001-C11BFF367580}" type="sibTrans" cxnId="{57698AEC-1F39-4F87-B33A-2FDEFDEE4510}">
      <dgm:prSet/>
      <dgm:spPr/>
      <dgm:t>
        <a:bodyPr/>
        <a:lstStyle/>
        <a:p>
          <a:endParaRPr lang="en-US" sz="2400">
            <a:latin typeface="Ancizar Sans" panose="020B0602040300000003" pitchFamily="34" charset="0"/>
          </a:endParaRPr>
        </a:p>
      </dgm:t>
    </dgm:pt>
    <dgm:pt modelId="{0B186B2E-C8B1-4435-AF0F-FEEB7792A3D0}">
      <dgm:prSet phldrT="[Texto]" custT="1"/>
      <dgm:spPr/>
      <dgm:t>
        <a:bodyPr/>
        <a:lstStyle/>
        <a:p>
          <a:r>
            <a:rPr lang="es-CO" sz="4400" dirty="0">
              <a:latin typeface="Ancizar Sans" panose="020B0602040300000003" pitchFamily="34" charset="0"/>
            </a:rPr>
            <a:t>2</a:t>
          </a:r>
          <a:endParaRPr lang="en-US" sz="4400" dirty="0">
            <a:latin typeface="Ancizar Sans" panose="020B0602040300000003" pitchFamily="34" charset="0"/>
          </a:endParaRPr>
        </a:p>
      </dgm:t>
    </dgm:pt>
    <dgm:pt modelId="{85CAFA9F-4BF8-4BA7-A05E-58CD2A8843FF}" type="sibTrans" cxnId="{E4C6941F-C0DD-4CDC-9F04-C2793DEB1DD9}">
      <dgm:prSet/>
      <dgm:spPr/>
      <dgm:t>
        <a:bodyPr/>
        <a:lstStyle/>
        <a:p>
          <a:endParaRPr lang="en-US" sz="2400">
            <a:latin typeface="Ancizar Sans" panose="020B0602040300000003" pitchFamily="34" charset="0"/>
          </a:endParaRPr>
        </a:p>
      </dgm:t>
    </dgm:pt>
    <dgm:pt modelId="{17E5234C-044B-4F31-8F5C-98382956A143}" type="parTrans" cxnId="{E4C6941F-C0DD-4CDC-9F04-C2793DEB1DD9}">
      <dgm:prSet/>
      <dgm:spPr/>
      <dgm:t>
        <a:bodyPr/>
        <a:lstStyle/>
        <a:p>
          <a:endParaRPr lang="en-US" sz="2400">
            <a:latin typeface="Ancizar Sans" panose="020B0602040300000003" pitchFamily="34" charset="0"/>
          </a:endParaRPr>
        </a:p>
      </dgm:t>
    </dgm:pt>
    <dgm:pt modelId="{4F0022D5-94FC-4D5A-B938-294356CF7747}">
      <dgm:prSet phldrT="[Texto]" custT="1"/>
      <dgm:spPr/>
      <dgm:t>
        <a:bodyPr/>
        <a:lstStyle/>
        <a:p>
          <a:r>
            <a:rPr lang="es-ES" sz="1800" b="0" i="0" dirty="0">
              <a:latin typeface="Ancizar Sans" panose="020B0602040300000003" pitchFamily="34" charset="0"/>
            </a:rPr>
            <a:t>15 minutos de presentación oral del estudiante. 15 minutos de retroalimentación. Se genera un acta soporte.</a:t>
          </a:r>
          <a:endParaRPr lang="en-US" sz="1800" dirty="0">
            <a:latin typeface="Ancizar Sans" panose="020B0602040300000003" pitchFamily="34" charset="0"/>
          </a:endParaRPr>
        </a:p>
      </dgm:t>
    </dgm:pt>
    <dgm:pt modelId="{446CD647-EBEB-42A3-A310-27A066A8CCB8}" type="parTrans" cxnId="{6A44FDD2-382D-43DA-8F1A-97D7D0F52986}">
      <dgm:prSet/>
      <dgm:spPr/>
      <dgm:t>
        <a:bodyPr/>
        <a:lstStyle/>
        <a:p>
          <a:endParaRPr lang="en-US" sz="2400">
            <a:latin typeface="Ancizar Sans" panose="020B0602040300000003" pitchFamily="34" charset="0"/>
          </a:endParaRPr>
        </a:p>
      </dgm:t>
    </dgm:pt>
    <dgm:pt modelId="{587F180B-97BE-49E0-A489-11F08CD89DFA}" type="sibTrans" cxnId="{6A44FDD2-382D-43DA-8F1A-97D7D0F52986}">
      <dgm:prSet/>
      <dgm:spPr/>
      <dgm:t>
        <a:bodyPr/>
        <a:lstStyle/>
        <a:p>
          <a:endParaRPr lang="en-US" sz="2400">
            <a:latin typeface="Ancizar Sans" panose="020B0602040300000003" pitchFamily="34" charset="0"/>
          </a:endParaRPr>
        </a:p>
      </dgm:t>
    </dgm:pt>
    <dgm:pt modelId="{D93980A3-EF7C-4427-B81A-22F337F52600}">
      <dgm:prSet phldrT="[Texto]" custT="1"/>
      <dgm:spPr/>
      <dgm:t>
        <a:bodyPr/>
        <a:lstStyle/>
        <a:p>
          <a:r>
            <a:rPr lang="es-CO" sz="4400" dirty="0">
              <a:latin typeface="Ancizar Sans" panose="020B0602040300000003" pitchFamily="34" charset="0"/>
            </a:rPr>
            <a:t>3</a:t>
          </a:r>
          <a:endParaRPr lang="en-US" sz="4400" dirty="0">
            <a:latin typeface="Ancizar Sans" panose="020B0602040300000003" pitchFamily="34" charset="0"/>
          </a:endParaRPr>
        </a:p>
      </dgm:t>
    </dgm:pt>
    <dgm:pt modelId="{2A858C37-6166-470E-A7C2-0440DC740384}" type="parTrans" cxnId="{82DCE602-6791-42BD-AAB2-30547FBD3A52}">
      <dgm:prSet/>
      <dgm:spPr/>
      <dgm:t>
        <a:bodyPr/>
        <a:lstStyle/>
        <a:p>
          <a:endParaRPr lang="en-US" sz="2400">
            <a:latin typeface="Ancizar Sans" panose="020B0602040300000003" pitchFamily="34" charset="0"/>
          </a:endParaRPr>
        </a:p>
      </dgm:t>
    </dgm:pt>
    <dgm:pt modelId="{0E8C82F1-584C-4C71-BE22-7277ACA7FEAE}" type="sibTrans" cxnId="{82DCE602-6791-42BD-AAB2-30547FBD3A52}">
      <dgm:prSet/>
      <dgm:spPr/>
      <dgm:t>
        <a:bodyPr/>
        <a:lstStyle/>
        <a:p>
          <a:endParaRPr lang="en-US" sz="2400">
            <a:latin typeface="Ancizar Sans" panose="020B0602040300000003" pitchFamily="34" charset="0"/>
          </a:endParaRPr>
        </a:p>
      </dgm:t>
    </dgm:pt>
    <dgm:pt modelId="{E45D69FB-311F-4EE3-B24D-52C34AE14C2B}" type="pres">
      <dgm:prSet presAssocID="{1A22F461-F53E-492F-ADEE-04A104CACEB5}" presName="Name0" presStyleCnt="0">
        <dgm:presLayoutVars>
          <dgm:dir/>
          <dgm:animLvl val="lvl"/>
          <dgm:resizeHandles val="exact"/>
        </dgm:presLayoutVars>
      </dgm:prSet>
      <dgm:spPr/>
    </dgm:pt>
    <dgm:pt modelId="{0633C090-8E70-4E02-BD86-2858D7AEE1C7}" type="pres">
      <dgm:prSet presAssocID="{1A22F461-F53E-492F-ADEE-04A104CACEB5}" presName="tSp" presStyleCnt="0"/>
      <dgm:spPr/>
    </dgm:pt>
    <dgm:pt modelId="{B708B7F2-C907-4862-9166-4A0DA77AE795}" type="pres">
      <dgm:prSet presAssocID="{1A22F461-F53E-492F-ADEE-04A104CACEB5}" presName="bSp" presStyleCnt="0"/>
      <dgm:spPr/>
    </dgm:pt>
    <dgm:pt modelId="{E7A471FF-CDA0-4363-A835-4FDCBA3066A2}" type="pres">
      <dgm:prSet presAssocID="{1A22F461-F53E-492F-ADEE-04A104CACEB5}" presName="process" presStyleCnt="0"/>
      <dgm:spPr/>
    </dgm:pt>
    <dgm:pt modelId="{7B9E83A6-1461-4150-B3DD-0ED943752949}" type="pres">
      <dgm:prSet presAssocID="{5A46E6B9-9099-485D-B4CC-77806839B2D7}" presName="composite1" presStyleCnt="0"/>
      <dgm:spPr/>
    </dgm:pt>
    <dgm:pt modelId="{8138F2D8-4B62-4A50-BCF0-039CB5E470C0}" type="pres">
      <dgm:prSet presAssocID="{5A46E6B9-9099-485D-B4CC-77806839B2D7}" presName="dummyNode1" presStyleLbl="node1" presStyleIdx="0" presStyleCnt="3"/>
      <dgm:spPr/>
    </dgm:pt>
    <dgm:pt modelId="{2EEC5F92-795E-4184-A724-633F918E462F}" type="pres">
      <dgm:prSet presAssocID="{5A46E6B9-9099-485D-B4CC-77806839B2D7}" presName="childNode1" presStyleLbl="bgAcc1" presStyleIdx="0" presStyleCnt="3" custScaleX="140282" custScaleY="143033" custLinFactNeighborX="-1" custLinFactNeighborY="-40230">
        <dgm:presLayoutVars>
          <dgm:bulletEnabled val="1"/>
        </dgm:presLayoutVars>
      </dgm:prSet>
      <dgm:spPr/>
    </dgm:pt>
    <dgm:pt modelId="{137D218A-FED2-4C0D-816F-2D9556001783}" type="pres">
      <dgm:prSet presAssocID="{5A46E6B9-9099-485D-B4CC-77806839B2D7}" presName="childNode1tx" presStyleLbl="bgAcc1" presStyleIdx="0" presStyleCnt="3">
        <dgm:presLayoutVars>
          <dgm:bulletEnabled val="1"/>
        </dgm:presLayoutVars>
      </dgm:prSet>
      <dgm:spPr/>
    </dgm:pt>
    <dgm:pt modelId="{C5F3BF22-9AB1-4626-84C6-ABB8C16085F6}" type="pres">
      <dgm:prSet presAssocID="{5A46E6B9-9099-485D-B4CC-77806839B2D7}" presName="parentNode1" presStyleLbl="node1" presStyleIdx="0" presStyleCnt="3" custLinFactNeighborX="-2307" custLinFactNeighborY="17200">
        <dgm:presLayoutVars>
          <dgm:chMax val="1"/>
          <dgm:bulletEnabled val="1"/>
        </dgm:presLayoutVars>
      </dgm:prSet>
      <dgm:spPr/>
    </dgm:pt>
    <dgm:pt modelId="{50908F88-0DB3-4D73-B7A0-E403BB92E95A}" type="pres">
      <dgm:prSet presAssocID="{5A46E6B9-9099-485D-B4CC-77806839B2D7}" presName="connSite1" presStyleCnt="0"/>
      <dgm:spPr/>
    </dgm:pt>
    <dgm:pt modelId="{DABBDE1F-B38B-427D-976D-04100B20BBC1}" type="pres">
      <dgm:prSet presAssocID="{7E75BE38-8D61-4E70-97CB-2EF320DB4D54}" presName="Name9" presStyleLbl="sibTrans2D1" presStyleIdx="0" presStyleCnt="2"/>
      <dgm:spPr/>
    </dgm:pt>
    <dgm:pt modelId="{7A2BF21B-4D8A-4607-8F71-874F3F1AEEE6}" type="pres">
      <dgm:prSet presAssocID="{0B186B2E-C8B1-4435-AF0F-FEEB7792A3D0}" presName="composite2" presStyleCnt="0"/>
      <dgm:spPr/>
    </dgm:pt>
    <dgm:pt modelId="{15749071-0FA9-4F38-8EB6-54300CFE6D90}" type="pres">
      <dgm:prSet presAssocID="{0B186B2E-C8B1-4435-AF0F-FEEB7792A3D0}" presName="dummyNode2" presStyleLbl="node1" presStyleIdx="0" presStyleCnt="3"/>
      <dgm:spPr/>
    </dgm:pt>
    <dgm:pt modelId="{B2C03622-C385-4FB9-A5D3-F082D94F4AD8}" type="pres">
      <dgm:prSet presAssocID="{0B186B2E-C8B1-4435-AF0F-FEEB7792A3D0}" presName="childNode2" presStyleLbl="bgAcc1" presStyleIdx="1" presStyleCnt="3" custScaleX="141223" custScaleY="140659" custLinFactNeighborX="2218" custLinFactNeighborY="-896">
        <dgm:presLayoutVars>
          <dgm:bulletEnabled val="1"/>
        </dgm:presLayoutVars>
      </dgm:prSet>
      <dgm:spPr/>
    </dgm:pt>
    <dgm:pt modelId="{E39D83C4-44D9-4EBA-B869-3FEA68A8A2DD}" type="pres">
      <dgm:prSet presAssocID="{0B186B2E-C8B1-4435-AF0F-FEEB7792A3D0}" presName="childNode2tx" presStyleLbl="bgAcc1" presStyleIdx="1" presStyleCnt="3">
        <dgm:presLayoutVars>
          <dgm:bulletEnabled val="1"/>
        </dgm:presLayoutVars>
      </dgm:prSet>
      <dgm:spPr/>
    </dgm:pt>
    <dgm:pt modelId="{8E7F6ACD-8DA7-4D27-9B5B-E31E8F202581}" type="pres">
      <dgm:prSet presAssocID="{0B186B2E-C8B1-4435-AF0F-FEEB7792A3D0}" presName="parentNode2" presStyleLbl="node1" presStyleIdx="1" presStyleCnt="3" custLinFactNeighborX="757" custLinFactNeighborY="-20938">
        <dgm:presLayoutVars>
          <dgm:chMax val="0"/>
          <dgm:bulletEnabled val="1"/>
        </dgm:presLayoutVars>
      </dgm:prSet>
      <dgm:spPr/>
    </dgm:pt>
    <dgm:pt modelId="{55CDE5DE-1612-45E5-9C6A-B174BB96FE3E}" type="pres">
      <dgm:prSet presAssocID="{0B186B2E-C8B1-4435-AF0F-FEEB7792A3D0}" presName="connSite2" presStyleCnt="0"/>
      <dgm:spPr/>
    </dgm:pt>
    <dgm:pt modelId="{863C4D79-31F5-46AF-8D35-0F11516B7A6D}" type="pres">
      <dgm:prSet presAssocID="{85CAFA9F-4BF8-4BA7-A05E-58CD2A8843FF}" presName="Name18" presStyleLbl="sibTrans2D1" presStyleIdx="1" presStyleCnt="2"/>
      <dgm:spPr/>
    </dgm:pt>
    <dgm:pt modelId="{7F179BFD-D338-46A8-842D-6DC8D1681653}" type="pres">
      <dgm:prSet presAssocID="{D93980A3-EF7C-4427-B81A-22F337F52600}" presName="composite1" presStyleCnt="0"/>
      <dgm:spPr/>
    </dgm:pt>
    <dgm:pt modelId="{A93D2424-C3B6-4D11-B757-E6991B13676B}" type="pres">
      <dgm:prSet presAssocID="{D93980A3-EF7C-4427-B81A-22F337F52600}" presName="dummyNode1" presStyleLbl="node1" presStyleIdx="1" presStyleCnt="3"/>
      <dgm:spPr/>
    </dgm:pt>
    <dgm:pt modelId="{0EF667D8-5C79-43DD-8F2F-5942BB555687}" type="pres">
      <dgm:prSet presAssocID="{D93980A3-EF7C-4427-B81A-22F337F52600}" presName="childNode1" presStyleLbl="bgAcc1" presStyleIdx="2" presStyleCnt="3" custScaleX="115491" custScaleY="131282" custLinFactNeighborX="1179" custLinFactNeighborY="-17151">
        <dgm:presLayoutVars>
          <dgm:bulletEnabled val="1"/>
        </dgm:presLayoutVars>
      </dgm:prSet>
      <dgm:spPr/>
    </dgm:pt>
    <dgm:pt modelId="{69B8CACE-5D28-4671-9143-70B5BEA9867E}" type="pres">
      <dgm:prSet presAssocID="{D93980A3-EF7C-4427-B81A-22F337F52600}" presName="childNode1tx" presStyleLbl="bgAcc1" presStyleIdx="2" presStyleCnt="3">
        <dgm:presLayoutVars>
          <dgm:bulletEnabled val="1"/>
        </dgm:presLayoutVars>
      </dgm:prSet>
      <dgm:spPr/>
    </dgm:pt>
    <dgm:pt modelId="{6C2F268B-F373-408A-8FFA-590276E859FB}" type="pres">
      <dgm:prSet presAssocID="{D93980A3-EF7C-4427-B81A-22F337F52600}" presName="parentNode1" presStyleLbl="node1" presStyleIdx="2" presStyleCnt="3" custLinFactNeighborX="-1229" custLinFactNeighborY="52968">
        <dgm:presLayoutVars>
          <dgm:chMax val="1"/>
          <dgm:bulletEnabled val="1"/>
        </dgm:presLayoutVars>
      </dgm:prSet>
      <dgm:spPr/>
    </dgm:pt>
    <dgm:pt modelId="{C9639A00-BCD9-4479-82BA-C73530C89C49}" type="pres">
      <dgm:prSet presAssocID="{D93980A3-EF7C-4427-B81A-22F337F52600}" presName="connSite1" presStyleCnt="0"/>
      <dgm:spPr/>
    </dgm:pt>
  </dgm:ptLst>
  <dgm:cxnLst>
    <dgm:cxn modelId="{82DCE602-6791-42BD-AAB2-30547FBD3A52}" srcId="{1A22F461-F53E-492F-ADEE-04A104CACEB5}" destId="{D93980A3-EF7C-4427-B81A-22F337F52600}" srcOrd="2" destOrd="0" parTransId="{2A858C37-6166-470E-A7C2-0440DC740384}" sibTransId="{0E8C82F1-584C-4C71-BE22-7277ACA7FEAE}"/>
    <dgm:cxn modelId="{E4C6941F-C0DD-4CDC-9F04-C2793DEB1DD9}" srcId="{1A22F461-F53E-492F-ADEE-04A104CACEB5}" destId="{0B186B2E-C8B1-4435-AF0F-FEEB7792A3D0}" srcOrd="1" destOrd="0" parTransId="{17E5234C-044B-4F31-8F5C-98382956A143}" sibTransId="{85CAFA9F-4BF8-4BA7-A05E-58CD2A8843FF}"/>
    <dgm:cxn modelId="{619D6060-FFEF-43A5-9DE9-964C4D87E517}" type="presOf" srcId="{B97F2326-0BDC-44CE-8F09-028B56F870E2}" destId="{2EEC5F92-795E-4184-A724-633F918E462F}" srcOrd="0" destOrd="0" presId="urn:microsoft.com/office/officeart/2005/8/layout/hProcess4"/>
    <dgm:cxn modelId="{50F05C61-8550-4DAD-AE00-11B62DC3F536}" type="presOf" srcId="{4F0022D5-94FC-4D5A-B938-294356CF7747}" destId="{0EF667D8-5C79-43DD-8F2F-5942BB555687}" srcOrd="0" destOrd="0" presId="urn:microsoft.com/office/officeart/2005/8/layout/hProcess4"/>
    <dgm:cxn modelId="{73359F58-8058-42B1-A6FE-0AFCA91D4377}" type="presOf" srcId="{5A46E6B9-9099-485D-B4CC-77806839B2D7}" destId="{C5F3BF22-9AB1-4626-84C6-ABB8C16085F6}" srcOrd="0" destOrd="0" presId="urn:microsoft.com/office/officeart/2005/8/layout/hProcess4"/>
    <dgm:cxn modelId="{A738175A-E698-4E9C-9AE1-9F67528BCBE8}" type="presOf" srcId="{7E75BE38-8D61-4E70-97CB-2EF320DB4D54}" destId="{DABBDE1F-B38B-427D-976D-04100B20BBC1}" srcOrd="0" destOrd="0" presId="urn:microsoft.com/office/officeart/2005/8/layout/hProcess4"/>
    <dgm:cxn modelId="{E9885292-8D8F-41FE-B610-D067F226AEF7}" srcId="{1A22F461-F53E-492F-ADEE-04A104CACEB5}" destId="{5A46E6B9-9099-485D-B4CC-77806839B2D7}" srcOrd="0" destOrd="0" parTransId="{3CA45BD1-3716-4978-8CB1-663525FA8F0D}" sibTransId="{7E75BE38-8D61-4E70-97CB-2EF320DB4D54}"/>
    <dgm:cxn modelId="{7CF36AA2-29DC-44B9-9E63-C6A1039A06E2}" type="presOf" srcId="{7FE6BC68-CD0B-438A-8E4F-2B795D844695}" destId="{E39D83C4-44D9-4EBA-B869-3FEA68A8A2DD}" srcOrd="1" destOrd="0" presId="urn:microsoft.com/office/officeart/2005/8/layout/hProcess4"/>
    <dgm:cxn modelId="{C67F8DA2-374A-4D16-9DB6-2BC210C26C77}" srcId="{5A46E6B9-9099-485D-B4CC-77806839B2D7}" destId="{B97F2326-0BDC-44CE-8F09-028B56F870E2}" srcOrd="0" destOrd="0" parTransId="{DF2D7C46-2DA2-43EA-867D-4B7621EA8259}" sibTransId="{F3A0058F-3872-4F04-8CAC-45B596642638}"/>
    <dgm:cxn modelId="{626357A8-2BEF-48A9-A0D5-D68B112822D2}" type="presOf" srcId="{1A22F461-F53E-492F-ADEE-04A104CACEB5}" destId="{E45D69FB-311F-4EE3-B24D-52C34AE14C2B}" srcOrd="0" destOrd="0" presId="urn:microsoft.com/office/officeart/2005/8/layout/hProcess4"/>
    <dgm:cxn modelId="{833B35AD-7670-44CB-9A53-8137DA10B58D}" type="presOf" srcId="{7FE6BC68-CD0B-438A-8E4F-2B795D844695}" destId="{B2C03622-C385-4FB9-A5D3-F082D94F4AD8}" srcOrd="0" destOrd="0" presId="urn:microsoft.com/office/officeart/2005/8/layout/hProcess4"/>
    <dgm:cxn modelId="{1CFD11BC-F7B8-4E10-AEA5-8080D6CED466}" type="presOf" srcId="{4F0022D5-94FC-4D5A-B938-294356CF7747}" destId="{69B8CACE-5D28-4671-9143-70B5BEA9867E}" srcOrd="1" destOrd="0" presId="urn:microsoft.com/office/officeart/2005/8/layout/hProcess4"/>
    <dgm:cxn modelId="{6A44FDD2-382D-43DA-8F1A-97D7D0F52986}" srcId="{D93980A3-EF7C-4427-B81A-22F337F52600}" destId="{4F0022D5-94FC-4D5A-B938-294356CF7747}" srcOrd="0" destOrd="0" parTransId="{446CD647-EBEB-42A3-A310-27A066A8CCB8}" sibTransId="{587F180B-97BE-49E0-A489-11F08CD89DFA}"/>
    <dgm:cxn modelId="{C76803D6-7F5C-42C1-9611-5B1815F2DA02}" type="presOf" srcId="{B97F2326-0BDC-44CE-8F09-028B56F870E2}" destId="{137D218A-FED2-4C0D-816F-2D9556001783}" srcOrd="1" destOrd="0" presId="urn:microsoft.com/office/officeart/2005/8/layout/hProcess4"/>
    <dgm:cxn modelId="{D6C0B3D8-C9EA-4AC9-A936-FE2A407E403E}" type="presOf" srcId="{0B186B2E-C8B1-4435-AF0F-FEEB7792A3D0}" destId="{8E7F6ACD-8DA7-4D27-9B5B-E31E8F202581}" srcOrd="0" destOrd="0" presId="urn:microsoft.com/office/officeart/2005/8/layout/hProcess4"/>
    <dgm:cxn modelId="{D4F32DE9-FAA3-4E32-9B23-D3D940EA6708}" type="presOf" srcId="{D93980A3-EF7C-4427-B81A-22F337F52600}" destId="{6C2F268B-F373-408A-8FFA-590276E859FB}" srcOrd="0" destOrd="0" presId="urn:microsoft.com/office/officeart/2005/8/layout/hProcess4"/>
    <dgm:cxn modelId="{57698AEC-1F39-4F87-B33A-2FDEFDEE4510}" srcId="{0B186B2E-C8B1-4435-AF0F-FEEB7792A3D0}" destId="{7FE6BC68-CD0B-438A-8E4F-2B795D844695}" srcOrd="0" destOrd="0" parTransId="{745F40F6-13B8-4FEB-9DBF-1E285374F722}" sibTransId="{1E505F1A-80B6-484B-8001-C11BFF367580}"/>
    <dgm:cxn modelId="{5BB447F8-B8E2-430D-8A8B-B1FEFAE143A1}" type="presOf" srcId="{85CAFA9F-4BF8-4BA7-A05E-58CD2A8843FF}" destId="{863C4D79-31F5-46AF-8D35-0F11516B7A6D}" srcOrd="0" destOrd="0" presId="urn:microsoft.com/office/officeart/2005/8/layout/hProcess4"/>
    <dgm:cxn modelId="{053EF92C-B027-4052-8E46-5BE6D3C0D4AE}" type="presParOf" srcId="{E45D69FB-311F-4EE3-B24D-52C34AE14C2B}" destId="{0633C090-8E70-4E02-BD86-2858D7AEE1C7}" srcOrd="0" destOrd="0" presId="urn:microsoft.com/office/officeart/2005/8/layout/hProcess4"/>
    <dgm:cxn modelId="{C4035968-B62E-4295-BF5F-317178F200E2}" type="presParOf" srcId="{E45D69FB-311F-4EE3-B24D-52C34AE14C2B}" destId="{B708B7F2-C907-4862-9166-4A0DA77AE795}" srcOrd="1" destOrd="0" presId="urn:microsoft.com/office/officeart/2005/8/layout/hProcess4"/>
    <dgm:cxn modelId="{5D0F940C-B3AA-48A2-BFD5-52C09658DEAC}" type="presParOf" srcId="{E45D69FB-311F-4EE3-B24D-52C34AE14C2B}" destId="{E7A471FF-CDA0-4363-A835-4FDCBA3066A2}" srcOrd="2" destOrd="0" presId="urn:microsoft.com/office/officeart/2005/8/layout/hProcess4"/>
    <dgm:cxn modelId="{C46CA310-EB33-4787-92AE-AF7D7083CE6A}" type="presParOf" srcId="{E7A471FF-CDA0-4363-A835-4FDCBA3066A2}" destId="{7B9E83A6-1461-4150-B3DD-0ED943752949}" srcOrd="0" destOrd="0" presId="urn:microsoft.com/office/officeart/2005/8/layout/hProcess4"/>
    <dgm:cxn modelId="{5DBE983B-59F5-4CEC-8667-282037D8416B}" type="presParOf" srcId="{7B9E83A6-1461-4150-B3DD-0ED943752949}" destId="{8138F2D8-4B62-4A50-BCF0-039CB5E470C0}" srcOrd="0" destOrd="0" presId="urn:microsoft.com/office/officeart/2005/8/layout/hProcess4"/>
    <dgm:cxn modelId="{1FC0F65F-EAD9-4E10-AA5E-733E334BA116}" type="presParOf" srcId="{7B9E83A6-1461-4150-B3DD-0ED943752949}" destId="{2EEC5F92-795E-4184-A724-633F918E462F}" srcOrd="1" destOrd="0" presId="urn:microsoft.com/office/officeart/2005/8/layout/hProcess4"/>
    <dgm:cxn modelId="{0D868AF4-C0E5-4E61-A76A-F5EBADF7AC4B}" type="presParOf" srcId="{7B9E83A6-1461-4150-B3DD-0ED943752949}" destId="{137D218A-FED2-4C0D-816F-2D9556001783}" srcOrd="2" destOrd="0" presId="urn:microsoft.com/office/officeart/2005/8/layout/hProcess4"/>
    <dgm:cxn modelId="{64DE86B7-CA99-48DD-8B22-B789E70EAC97}" type="presParOf" srcId="{7B9E83A6-1461-4150-B3DD-0ED943752949}" destId="{C5F3BF22-9AB1-4626-84C6-ABB8C16085F6}" srcOrd="3" destOrd="0" presId="urn:microsoft.com/office/officeart/2005/8/layout/hProcess4"/>
    <dgm:cxn modelId="{DC98DF81-D05F-4D7B-984B-915C80417E03}" type="presParOf" srcId="{7B9E83A6-1461-4150-B3DD-0ED943752949}" destId="{50908F88-0DB3-4D73-B7A0-E403BB92E95A}" srcOrd="4" destOrd="0" presId="urn:microsoft.com/office/officeart/2005/8/layout/hProcess4"/>
    <dgm:cxn modelId="{1C107179-9072-451B-A724-A19C45A2399A}" type="presParOf" srcId="{E7A471FF-CDA0-4363-A835-4FDCBA3066A2}" destId="{DABBDE1F-B38B-427D-976D-04100B20BBC1}" srcOrd="1" destOrd="0" presId="urn:microsoft.com/office/officeart/2005/8/layout/hProcess4"/>
    <dgm:cxn modelId="{DC78B6DB-C3F0-4A13-9D95-4E6A37DB9B80}" type="presParOf" srcId="{E7A471FF-CDA0-4363-A835-4FDCBA3066A2}" destId="{7A2BF21B-4D8A-4607-8F71-874F3F1AEEE6}" srcOrd="2" destOrd="0" presId="urn:microsoft.com/office/officeart/2005/8/layout/hProcess4"/>
    <dgm:cxn modelId="{3AF666E5-3DE4-4584-9821-96D805D18BAC}" type="presParOf" srcId="{7A2BF21B-4D8A-4607-8F71-874F3F1AEEE6}" destId="{15749071-0FA9-4F38-8EB6-54300CFE6D90}" srcOrd="0" destOrd="0" presId="urn:microsoft.com/office/officeart/2005/8/layout/hProcess4"/>
    <dgm:cxn modelId="{FE1D478D-99E0-407B-A3D0-6B0BF3A0C776}" type="presParOf" srcId="{7A2BF21B-4D8A-4607-8F71-874F3F1AEEE6}" destId="{B2C03622-C385-4FB9-A5D3-F082D94F4AD8}" srcOrd="1" destOrd="0" presId="urn:microsoft.com/office/officeart/2005/8/layout/hProcess4"/>
    <dgm:cxn modelId="{964F53B4-7A11-4B27-86DB-00D87F6443AE}" type="presParOf" srcId="{7A2BF21B-4D8A-4607-8F71-874F3F1AEEE6}" destId="{E39D83C4-44D9-4EBA-B869-3FEA68A8A2DD}" srcOrd="2" destOrd="0" presId="urn:microsoft.com/office/officeart/2005/8/layout/hProcess4"/>
    <dgm:cxn modelId="{CB43D9AF-6AFF-4B1B-B899-FE2A636ADC5B}" type="presParOf" srcId="{7A2BF21B-4D8A-4607-8F71-874F3F1AEEE6}" destId="{8E7F6ACD-8DA7-4D27-9B5B-E31E8F202581}" srcOrd="3" destOrd="0" presId="urn:microsoft.com/office/officeart/2005/8/layout/hProcess4"/>
    <dgm:cxn modelId="{107AB717-5D62-49A2-91C7-0D2742FCFAD4}" type="presParOf" srcId="{7A2BF21B-4D8A-4607-8F71-874F3F1AEEE6}" destId="{55CDE5DE-1612-45E5-9C6A-B174BB96FE3E}" srcOrd="4" destOrd="0" presId="urn:microsoft.com/office/officeart/2005/8/layout/hProcess4"/>
    <dgm:cxn modelId="{7AD727DA-3291-4D87-9948-F15B622682B1}" type="presParOf" srcId="{E7A471FF-CDA0-4363-A835-4FDCBA3066A2}" destId="{863C4D79-31F5-46AF-8D35-0F11516B7A6D}" srcOrd="3" destOrd="0" presId="urn:microsoft.com/office/officeart/2005/8/layout/hProcess4"/>
    <dgm:cxn modelId="{AA9A7D97-2F4F-4195-8E48-17FE5B0EE1FD}" type="presParOf" srcId="{E7A471FF-CDA0-4363-A835-4FDCBA3066A2}" destId="{7F179BFD-D338-46A8-842D-6DC8D1681653}" srcOrd="4" destOrd="0" presId="urn:microsoft.com/office/officeart/2005/8/layout/hProcess4"/>
    <dgm:cxn modelId="{2D9AB9FD-1486-4678-A0F0-963F42DE3C09}" type="presParOf" srcId="{7F179BFD-D338-46A8-842D-6DC8D1681653}" destId="{A93D2424-C3B6-4D11-B757-E6991B13676B}" srcOrd="0" destOrd="0" presId="urn:microsoft.com/office/officeart/2005/8/layout/hProcess4"/>
    <dgm:cxn modelId="{FF348F86-ABB3-4DC2-BF11-8D4EE7D98D18}" type="presParOf" srcId="{7F179BFD-D338-46A8-842D-6DC8D1681653}" destId="{0EF667D8-5C79-43DD-8F2F-5942BB555687}" srcOrd="1" destOrd="0" presId="urn:microsoft.com/office/officeart/2005/8/layout/hProcess4"/>
    <dgm:cxn modelId="{4C36255B-0103-4D15-8522-0AB798C93A2B}" type="presParOf" srcId="{7F179BFD-D338-46A8-842D-6DC8D1681653}" destId="{69B8CACE-5D28-4671-9143-70B5BEA9867E}" srcOrd="2" destOrd="0" presId="urn:microsoft.com/office/officeart/2005/8/layout/hProcess4"/>
    <dgm:cxn modelId="{E389834D-CA04-4CD0-ABF7-47355FEFBE2D}" type="presParOf" srcId="{7F179BFD-D338-46A8-842D-6DC8D1681653}" destId="{6C2F268B-F373-408A-8FFA-590276E859FB}" srcOrd="3" destOrd="0" presId="urn:microsoft.com/office/officeart/2005/8/layout/hProcess4"/>
    <dgm:cxn modelId="{0144F055-9D62-4857-8230-F446DDE11283}" type="presParOf" srcId="{7F179BFD-D338-46A8-842D-6DC8D1681653}" destId="{C9639A00-BCD9-4479-82BA-C73530C89C49}"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2F461-F53E-492F-ADEE-04A104CACEB5}"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27AB9BE5-AB69-4D9E-8485-AA6B82265449}">
      <dgm:prSet phldrT="[Texto]" custT="1"/>
      <dgm:spPr/>
      <dgm:t>
        <a:bodyPr/>
        <a:lstStyle/>
        <a:p>
          <a:r>
            <a:rPr lang="es-CO" sz="4400" dirty="0">
              <a:latin typeface="Ancizar Sans" panose="020B0602040300000003" pitchFamily="34" charset="0"/>
            </a:rPr>
            <a:t>4</a:t>
          </a:r>
          <a:endParaRPr lang="en-US" sz="4400" dirty="0">
            <a:latin typeface="Ancizar Sans" panose="020B0602040300000003" pitchFamily="34" charset="0"/>
          </a:endParaRPr>
        </a:p>
      </dgm:t>
    </dgm:pt>
    <dgm:pt modelId="{33374101-F58B-42E2-A37A-18F8825B9B55}" type="parTrans" cxnId="{BE7F92FD-3082-47BF-8625-4AC475AAAF1F}">
      <dgm:prSet/>
      <dgm:spPr/>
      <dgm:t>
        <a:bodyPr/>
        <a:lstStyle/>
        <a:p>
          <a:endParaRPr lang="en-US" sz="2400">
            <a:latin typeface="Ancizar Sans" panose="020B0602040300000003" pitchFamily="34" charset="0"/>
          </a:endParaRPr>
        </a:p>
      </dgm:t>
    </dgm:pt>
    <dgm:pt modelId="{11B312CD-5B39-4CFB-B73C-B45BB815AD36}" type="sibTrans" cxnId="{BE7F92FD-3082-47BF-8625-4AC475AAAF1F}">
      <dgm:prSet/>
      <dgm:spPr/>
      <dgm:t>
        <a:bodyPr/>
        <a:lstStyle/>
        <a:p>
          <a:endParaRPr lang="en-US" sz="2400">
            <a:latin typeface="Ancizar Sans" panose="020B0602040300000003" pitchFamily="34" charset="0"/>
          </a:endParaRPr>
        </a:p>
      </dgm:t>
    </dgm:pt>
    <dgm:pt modelId="{5CE67E40-B7C3-4280-9CF6-89BAEF132EE9}">
      <dgm:prSet phldrT="[Texto]" custT="1"/>
      <dgm:spPr/>
      <dgm:t>
        <a:bodyPr/>
        <a:lstStyle/>
        <a:p>
          <a:r>
            <a:rPr lang="es-ES" sz="1800" b="0" i="0" dirty="0">
              <a:latin typeface="Ancizar Sans" panose="020B0602040300000003" pitchFamily="34" charset="0"/>
            </a:rPr>
            <a:t>Los estudiantes discuten con su director(a) o codirector(a) como atender los comentarios o las sugerencias que reciban por parte del profesor evaluador.</a:t>
          </a:r>
          <a:endParaRPr lang="en-US" sz="1800" dirty="0">
            <a:latin typeface="Ancizar Sans" panose="020B0602040300000003" pitchFamily="34" charset="0"/>
          </a:endParaRPr>
        </a:p>
      </dgm:t>
    </dgm:pt>
    <dgm:pt modelId="{C6A4BA06-FEB0-417D-B25F-F756FCA8F50D}" type="parTrans" cxnId="{600C5746-D4C9-4B9F-BFF0-C6420271C0E6}">
      <dgm:prSet/>
      <dgm:spPr/>
      <dgm:t>
        <a:bodyPr/>
        <a:lstStyle/>
        <a:p>
          <a:endParaRPr lang="en-US" sz="2400">
            <a:latin typeface="Ancizar Sans" panose="020B0602040300000003" pitchFamily="34" charset="0"/>
          </a:endParaRPr>
        </a:p>
      </dgm:t>
    </dgm:pt>
    <dgm:pt modelId="{552BA46A-E5CC-42BB-BADA-1BDD08C41940}" type="sibTrans" cxnId="{600C5746-D4C9-4B9F-BFF0-C6420271C0E6}">
      <dgm:prSet/>
      <dgm:spPr/>
      <dgm:t>
        <a:bodyPr/>
        <a:lstStyle/>
        <a:p>
          <a:endParaRPr lang="en-US" sz="2400">
            <a:latin typeface="Ancizar Sans" panose="020B0602040300000003" pitchFamily="34" charset="0"/>
          </a:endParaRPr>
        </a:p>
      </dgm:t>
    </dgm:pt>
    <dgm:pt modelId="{66B71772-065D-4C56-BC81-062F986F07A1}">
      <dgm:prSet phldrT="[Texto]" custT="1"/>
      <dgm:spPr/>
      <dgm:t>
        <a:bodyPr/>
        <a:lstStyle/>
        <a:p>
          <a:r>
            <a:rPr lang="es-CO" sz="3600" dirty="0">
              <a:latin typeface="Ancizar Sans" panose="020B0602040300000003" pitchFamily="34" charset="0"/>
            </a:rPr>
            <a:t>5</a:t>
          </a:r>
          <a:endParaRPr lang="en-US" sz="3600" dirty="0">
            <a:latin typeface="Ancizar Sans" panose="020B0602040300000003" pitchFamily="34" charset="0"/>
          </a:endParaRPr>
        </a:p>
      </dgm:t>
    </dgm:pt>
    <dgm:pt modelId="{79F26302-AED9-4F12-BAA8-C16A6F9AE3E2}" type="parTrans" cxnId="{3069CBCA-4D7E-4CDA-A537-0DE81FECEA4C}">
      <dgm:prSet/>
      <dgm:spPr/>
      <dgm:t>
        <a:bodyPr/>
        <a:lstStyle/>
        <a:p>
          <a:endParaRPr lang="en-US" sz="2400">
            <a:latin typeface="Ancizar Sans" panose="020B0602040300000003" pitchFamily="34" charset="0"/>
          </a:endParaRPr>
        </a:p>
      </dgm:t>
    </dgm:pt>
    <dgm:pt modelId="{3508C8EF-5E95-48A8-8174-463BF82A2358}" type="sibTrans" cxnId="{3069CBCA-4D7E-4CDA-A537-0DE81FECEA4C}">
      <dgm:prSet/>
      <dgm:spPr/>
      <dgm:t>
        <a:bodyPr/>
        <a:lstStyle/>
        <a:p>
          <a:endParaRPr lang="en-US" sz="2400">
            <a:latin typeface="Ancizar Sans" panose="020B0602040300000003" pitchFamily="34" charset="0"/>
          </a:endParaRPr>
        </a:p>
      </dgm:t>
    </dgm:pt>
    <dgm:pt modelId="{E9144535-8A7C-4D01-A410-BAC5891E2213}">
      <dgm:prSet phldrT="[Texto]" custT="1"/>
      <dgm:spPr/>
      <dgm:t>
        <a:bodyPr/>
        <a:lstStyle/>
        <a:p>
          <a:r>
            <a:rPr lang="es-ES" sz="1800" b="0" i="0" dirty="0">
              <a:latin typeface="Ancizar Sans" panose="020B0602040300000003" pitchFamily="34" charset="0"/>
            </a:rPr>
            <a:t>Se radica la versión final del proyecto /propuesta con aval de director/codirector mediante formulario de el facultad antes de finalizar la </a:t>
          </a:r>
          <a:r>
            <a:rPr lang="es-ES" sz="1800" b="1" i="0" dirty="0">
              <a:latin typeface="Ancizar Sans" panose="020B0602040300000003" pitchFamily="34" charset="0"/>
            </a:rPr>
            <a:t>semana 16</a:t>
          </a:r>
          <a:r>
            <a:rPr lang="es-ES" sz="1800" b="0" i="0" dirty="0">
              <a:latin typeface="Ancizar Sans" panose="020B0602040300000003" pitchFamily="34" charset="0"/>
            </a:rPr>
            <a:t>.</a:t>
          </a:r>
          <a:endParaRPr lang="en-US" sz="1800" dirty="0">
            <a:latin typeface="Ancizar Sans" panose="020B0602040300000003" pitchFamily="34" charset="0"/>
          </a:endParaRPr>
        </a:p>
      </dgm:t>
    </dgm:pt>
    <dgm:pt modelId="{5E8BBE47-0841-4449-9986-B60824626708}" type="parTrans" cxnId="{65ADD177-1A63-4E8C-8AEE-3CD23E48981B}">
      <dgm:prSet/>
      <dgm:spPr/>
      <dgm:t>
        <a:bodyPr/>
        <a:lstStyle/>
        <a:p>
          <a:endParaRPr lang="en-US" sz="2400">
            <a:latin typeface="Ancizar Sans" panose="020B0602040300000003" pitchFamily="34" charset="0"/>
          </a:endParaRPr>
        </a:p>
      </dgm:t>
    </dgm:pt>
    <dgm:pt modelId="{C932951E-FC1F-4BD2-8F61-9B2CAEA46AC0}" type="sibTrans" cxnId="{65ADD177-1A63-4E8C-8AEE-3CD23E48981B}">
      <dgm:prSet/>
      <dgm:spPr/>
      <dgm:t>
        <a:bodyPr/>
        <a:lstStyle/>
        <a:p>
          <a:endParaRPr lang="en-US" sz="2400">
            <a:latin typeface="Ancizar Sans" panose="020B0602040300000003" pitchFamily="34" charset="0"/>
          </a:endParaRPr>
        </a:p>
      </dgm:t>
    </dgm:pt>
    <dgm:pt modelId="{E45D69FB-311F-4EE3-B24D-52C34AE14C2B}" type="pres">
      <dgm:prSet presAssocID="{1A22F461-F53E-492F-ADEE-04A104CACEB5}" presName="Name0" presStyleCnt="0">
        <dgm:presLayoutVars>
          <dgm:dir/>
          <dgm:animLvl val="lvl"/>
          <dgm:resizeHandles val="exact"/>
        </dgm:presLayoutVars>
      </dgm:prSet>
      <dgm:spPr/>
    </dgm:pt>
    <dgm:pt modelId="{0633C090-8E70-4E02-BD86-2858D7AEE1C7}" type="pres">
      <dgm:prSet presAssocID="{1A22F461-F53E-492F-ADEE-04A104CACEB5}" presName="tSp" presStyleCnt="0"/>
      <dgm:spPr/>
    </dgm:pt>
    <dgm:pt modelId="{B708B7F2-C907-4862-9166-4A0DA77AE795}" type="pres">
      <dgm:prSet presAssocID="{1A22F461-F53E-492F-ADEE-04A104CACEB5}" presName="bSp" presStyleCnt="0"/>
      <dgm:spPr/>
    </dgm:pt>
    <dgm:pt modelId="{E7A471FF-CDA0-4363-A835-4FDCBA3066A2}" type="pres">
      <dgm:prSet presAssocID="{1A22F461-F53E-492F-ADEE-04A104CACEB5}" presName="process" presStyleCnt="0"/>
      <dgm:spPr/>
    </dgm:pt>
    <dgm:pt modelId="{501DD439-1B47-4929-A816-2F798A7B5F9E}" type="pres">
      <dgm:prSet presAssocID="{27AB9BE5-AB69-4D9E-8485-AA6B82265449}" presName="composite1" presStyleCnt="0"/>
      <dgm:spPr/>
    </dgm:pt>
    <dgm:pt modelId="{E5EC1C03-F4B9-4240-9FD9-D1D6E2A0B8CC}" type="pres">
      <dgm:prSet presAssocID="{27AB9BE5-AB69-4D9E-8485-AA6B82265449}" presName="dummyNode1" presStyleLbl="node1" presStyleIdx="0" presStyleCnt="2"/>
      <dgm:spPr/>
    </dgm:pt>
    <dgm:pt modelId="{4A810272-8220-41FA-89AA-F93B681A04F9}" type="pres">
      <dgm:prSet presAssocID="{27AB9BE5-AB69-4D9E-8485-AA6B82265449}" presName="childNode1" presStyleLbl="bgAcc1" presStyleIdx="0" presStyleCnt="2" custLinFactNeighborX="546" custLinFactNeighborY="-12574">
        <dgm:presLayoutVars>
          <dgm:bulletEnabled val="1"/>
        </dgm:presLayoutVars>
      </dgm:prSet>
      <dgm:spPr/>
    </dgm:pt>
    <dgm:pt modelId="{EA0CCA8A-1EB7-44A5-B009-3AFD30547BEE}" type="pres">
      <dgm:prSet presAssocID="{27AB9BE5-AB69-4D9E-8485-AA6B82265449}" presName="childNode1tx" presStyleLbl="bgAcc1" presStyleIdx="0" presStyleCnt="2">
        <dgm:presLayoutVars>
          <dgm:bulletEnabled val="1"/>
        </dgm:presLayoutVars>
      </dgm:prSet>
      <dgm:spPr/>
    </dgm:pt>
    <dgm:pt modelId="{79D92377-A835-4BAB-A393-9CEC3025307F}" type="pres">
      <dgm:prSet presAssocID="{27AB9BE5-AB69-4D9E-8485-AA6B82265449}" presName="parentNode1" presStyleLbl="node1" presStyleIdx="0" presStyleCnt="2">
        <dgm:presLayoutVars>
          <dgm:chMax val="1"/>
          <dgm:bulletEnabled val="1"/>
        </dgm:presLayoutVars>
      </dgm:prSet>
      <dgm:spPr/>
    </dgm:pt>
    <dgm:pt modelId="{A7980415-0FA5-43C9-B016-4F25CD9AF1EA}" type="pres">
      <dgm:prSet presAssocID="{27AB9BE5-AB69-4D9E-8485-AA6B82265449}" presName="connSite1" presStyleCnt="0"/>
      <dgm:spPr/>
    </dgm:pt>
    <dgm:pt modelId="{B22E50A9-77D7-4228-ACB5-337653C6B2A1}" type="pres">
      <dgm:prSet presAssocID="{11B312CD-5B39-4CFB-B73C-B45BB815AD36}" presName="Name9" presStyleLbl="sibTrans2D1" presStyleIdx="0" presStyleCnt="1" custAng="21082713" custScaleX="104099" custLinFactNeighborY="-5988"/>
      <dgm:spPr/>
    </dgm:pt>
    <dgm:pt modelId="{891BB399-8E91-4E71-BAD8-3CF8E26D9DC1}" type="pres">
      <dgm:prSet presAssocID="{66B71772-065D-4C56-BC81-062F986F07A1}" presName="composite2" presStyleCnt="0"/>
      <dgm:spPr/>
    </dgm:pt>
    <dgm:pt modelId="{BC84B5E6-9C9D-4658-BBF3-B99CB66FF0D8}" type="pres">
      <dgm:prSet presAssocID="{66B71772-065D-4C56-BC81-062F986F07A1}" presName="dummyNode2" presStyleLbl="node1" presStyleIdx="0" presStyleCnt="2"/>
      <dgm:spPr/>
    </dgm:pt>
    <dgm:pt modelId="{F3BD8048-A8BF-422E-9B0B-86E43FDE1580}" type="pres">
      <dgm:prSet presAssocID="{66B71772-065D-4C56-BC81-062F986F07A1}" presName="childNode2" presStyleLbl="bgAcc1" presStyleIdx="1" presStyleCnt="2" custScaleY="111816">
        <dgm:presLayoutVars>
          <dgm:bulletEnabled val="1"/>
        </dgm:presLayoutVars>
      </dgm:prSet>
      <dgm:spPr/>
    </dgm:pt>
    <dgm:pt modelId="{7E8FEC6C-B62A-48C5-8BAD-BBF7DC17C606}" type="pres">
      <dgm:prSet presAssocID="{66B71772-065D-4C56-BC81-062F986F07A1}" presName="childNode2tx" presStyleLbl="bgAcc1" presStyleIdx="1" presStyleCnt="2">
        <dgm:presLayoutVars>
          <dgm:bulletEnabled val="1"/>
        </dgm:presLayoutVars>
      </dgm:prSet>
      <dgm:spPr/>
    </dgm:pt>
    <dgm:pt modelId="{6A14912B-4BCA-4FA4-A16F-080EF6A9FC67}" type="pres">
      <dgm:prSet presAssocID="{66B71772-065D-4C56-BC81-062F986F07A1}" presName="parentNode2" presStyleLbl="node1" presStyleIdx="1" presStyleCnt="2">
        <dgm:presLayoutVars>
          <dgm:chMax val="0"/>
          <dgm:bulletEnabled val="1"/>
        </dgm:presLayoutVars>
      </dgm:prSet>
      <dgm:spPr/>
    </dgm:pt>
    <dgm:pt modelId="{155CC8CF-92A0-485B-A583-0A69C0C230F5}" type="pres">
      <dgm:prSet presAssocID="{66B71772-065D-4C56-BC81-062F986F07A1}" presName="connSite2" presStyleCnt="0"/>
      <dgm:spPr/>
    </dgm:pt>
  </dgm:ptLst>
  <dgm:cxnLst>
    <dgm:cxn modelId="{6E061D38-6185-4FCB-BF23-CA708687FF69}" type="presOf" srcId="{11B312CD-5B39-4CFB-B73C-B45BB815AD36}" destId="{B22E50A9-77D7-4228-ACB5-337653C6B2A1}" srcOrd="0" destOrd="0" presId="urn:microsoft.com/office/officeart/2005/8/layout/hProcess4"/>
    <dgm:cxn modelId="{600C5746-D4C9-4B9F-BFF0-C6420271C0E6}" srcId="{27AB9BE5-AB69-4D9E-8485-AA6B82265449}" destId="{5CE67E40-B7C3-4280-9CF6-89BAEF132EE9}" srcOrd="0" destOrd="0" parTransId="{C6A4BA06-FEB0-417D-B25F-F756FCA8F50D}" sibTransId="{552BA46A-E5CC-42BB-BADA-1BDD08C41940}"/>
    <dgm:cxn modelId="{65ADD177-1A63-4E8C-8AEE-3CD23E48981B}" srcId="{66B71772-065D-4C56-BC81-062F986F07A1}" destId="{E9144535-8A7C-4D01-A410-BAC5891E2213}" srcOrd="0" destOrd="0" parTransId="{5E8BBE47-0841-4449-9986-B60824626708}" sibTransId="{C932951E-FC1F-4BD2-8F61-9B2CAEA46AC0}"/>
    <dgm:cxn modelId="{01FB5C9B-E47A-4AE1-8442-0400F48688F4}" type="presOf" srcId="{5CE67E40-B7C3-4280-9CF6-89BAEF132EE9}" destId="{4A810272-8220-41FA-89AA-F93B681A04F9}" srcOrd="0" destOrd="0" presId="urn:microsoft.com/office/officeart/2005/8/layout/hProcess4"/>
    <dgm:cxn modelId="{626357A8-2BEF-48A9-A0D5-D68B112822D2}" type="presOf" srcId="{1A22F461-F53E-492F-ADEE-04A104CACEB5}" destId="{E45D69FB-311F-4EE3-B24D-52C34AE14C2B}" srcOrd="0" destOrd="0" presId="urn:microsoft.com/office/officeart/2005/8/layout/hProcess4"/>
    <dgm:cxn modelId="{40D432BD-30D9-48B3-AF7C-7DDF5021FBA3}" type="presOf" srcId="{E9144535-8A7C-4D01-A410-BAC5891E2213}" destId="{F3BD8048-A8BF-422E-9B0B-86E43FDE1580}" srcOrd="0" destOrd="0" presId="urn:microsoft.com/office/officeart/2005/8/layout/hProcess4"/>
    <dgm:cxn modelId="{2D130ABF-5A24-4164-AF23-F514381433DD}" type="presOf" srcId="{27AB9BE5-AB69-4D9E-8485-AA6B82265449}" destId="{79D92377-A835-4BAB-A393-9CEC3025307F}" srcOrd="0" destOrd="0" presId="urn:microsoft.com/office/officeart/2005/8/layout/hProcess4"/>
    <dgm:cxn modelId="{643ADCC8-65AD-4A65-AB70-9081ED837010}" type="presOf" srcId="{E9144535-8A7C-4D01-A410-BAC5891E2213}" destId="{7E8FEC6C-B62A-48C5-8BAD-BBF7DC17C606}" srcOrd="1" destOrd="0" presId="urn:microsoft.com/office/officeart/2005/8/layout/hProcess4"/>
    <dgm:cxn modelId="{3069CBCA-4D7E-4CDA-A537-0DE81FECEA4C}" srcId="{1A22F461-F53E-492F-ADEE-04A104CACEB5}" destId="{66B71772-065D-4C56-BC81-062F986F07A1}" srcOrd="1" destOrd="0" parTransId="{79F26302-AED9-4F12-BAA8-C16A6F9AE3E2}" sibTransId="{3508C8EF-5E95-48A8-8174-463BF82A2358}"/>
    <dgm:cxn modelId="{D5EAD7CF-7A46-476A-BD20-CC9B31F769CA}" type="presOf" srcId="{66B71772-065D-4C56-BC81-062F986F07A1}" destId="{6A14912B-4BCA-4FA4-A16F-080EF6A9FC67}" srcOrd="0" destOrd="0" presId="urn:microsoft.com/office/officeart/2005/8/layout/hProcess4"/>
    <dgm:cxn modelId="{652D0ADD-BDA0-44EF-B5C5-9EB9577DC64D}" type="presOf" srcId="{5CE67E40-B7C3-4280-9CF6-89BAEF132EE9}" destId="{EA0CCA8A-1EB7-44A5-B009-3AFD30547BEE}" srcOrd="1" destOrd="0" presId="urn:microsoft.com/office/officeart/2005/8/layout/hProcess4"/>
    <dgm:cxn modelId="{BE7F92FD-3082-47BF-8625-4AC475AAAF1F}" srcId="{1A22F461-F53E-492F-ADEE-04A104CACEB5}" destId="{27AB9BE5-AB69-4D9E-8485-AA6B82265449}" srcOrd="0" destOrd="0" parTransId="{33374101-F58B-42E2-A37A-18F8825B9B55}" sibTransId="{11B312CD-5B39-4CFB-B73C-B45BB815AD36}"/>
    <dgm:cxn modelId="{053EF92C-B027-4052-8E46-5BE6D3C0D4AE}" type="presParOf" srcId="{E45D69FB-311F-4EE3-B24D-52C34AE14C2B}" destId="{0633C090-8E70-4E02-BD86-2858D7AEE1C7}" srcOrd="0" destOrd="0" presId="urn:microsoft.com/office/officeart/2005/8/layout/hProcess4"/>
    <dgm:cxn modelId="{C4035968-B62E-4295-BF5F-317178F200E2}" type="presParOf" srcId="{E45D69FB-311F-4EE3-B24D-52C34AE14C2B}" destId="{B708B7F2-C907-4862-9166-4A0DA77AE795}" srcOrd="1" destOrd="0" presId="urn:microsoft.com/office/officeart/2005/8/layout/hProcess4"/>
    <dgm:cxn modelId="{5D0F940C-B3AA-48A2-BFD5-52C09658DEAC}" type="presParOf" srcId="{E45D69FB-311F-4EE3-B24D-52C34AE14C2B}" destId="{E7A471FF-CDA0-4363-A835-4FDCBA3066A2}" srcOrd="2" destOrd="0" presId="urn:microsoft.com/office/officeart/2005/8/layout/hProcess4"/>
    <dgm:cxn modelId="{6525DA51-0C46-4271-AB9D-E0614F575A16}" type="presParOf" srcId="{E7A471FF-CDA0-4363-A835-4FDCBA3066A2}" destId="{501DD439-1B47-4929-A816-2F798A7B5F9E}" srcOrd="0" destOrd="0" presId="urn:microsoft.com/office/officeart/2005/8/layout/hProcess4"/>
    <dgm:cxn modelId="{E08C5336-AAD0-427B-8B5B-8874DDA5D3FF}" type="presParOf" srcId="{501DD439-1B47-4929-A816-2F798A7B5F9E}" destId="{E5EC1C03-F4B9-4240-9FD9-D1D6E2A0B8CC}" srcOrd="0" destOrd="0" presId="urn:microsoft.com/office/officeart/2005/8/layout/hProcess4"/>
    <dgm:cxn modelId="{34D50089-D36A-43B1-9ED1-54B68027968D}" type="presParOf" srcId="{501DD439-1B47-4929-A816-2F798A7B5F9E}" destId="{4A810272-8220-41FA-89AA-F93B681A04F9}" srcOrd="1" destOrd="0" presId="urn:microsoft.com/office/officeart/2005/8/layout/hProcess4"/>
    <dgm:cxn modelId="{158DF604-B9B0-4AA6-8B56-5358DC7B2DC7}" type="presParOf" srcId="{501DD439-1B47-4929-A816-2F798A7B5F9E}" destId="{EA0CCA8A-1EB7-44A5-B009-3AFD30547BEE}" srcOrd="2" destOrd="0" presId="urn:microsoft.com/office/officeart/2005/8/layout/hProcess4"/>
    <dgm:cxn modelId="{94844B1A-3656-46B9-92CC-9CB987508D82}" type="presParOf" srcId="{501DD439-1B47-4929-A816-2F798A7B5F9E}" destId="{79D92377-A835-4BAB-A393-9CEC3025307F}" srcOrd="3" destOrd="0" presId="urn:microsoft.com/office/officeart/2005/8/layout/hProcess4"/>
    <dgm:cxn modelId="{9BCF57B6-CB1D-4BC2-8956-8AF8E2A9D6A2}" type="presParOf" srcId="{501DD439-1B47-4929-A816-2F798A7B5F9E}" destId="{A7980415-0FA5-43C9-B016-4F25CD9AF1EA}" srcOrd="4" destOrd="0" presId="urn:microsoft.com/office/officeart/2005/8/layout/hProcess4"/>
    <dgm:cxn modelId="{B47BFD7E-14E8-45D6-8012-95161C1B4753}" type="presParOf" srcId="{E7A471FF-CDA0-4363-A835-4FDCBA3066A2}" destId="{B22E50A9-77D7-4228-ACB5-337653C6B2A1}" srcOrd="1" destOrd="0" presId="urn:microsoft.com/office/officeart/2005/8/layout/hProcess4"/>
    <dgm:cxn modelId="{1C8040CF-4932-4D93-A055-C647DC2698EF}" type="presParOf" srcId="{E7A471FF-CDA0-4363-A835-4FDCBA3066A2}" destId="{891BB399-8E91-4E71-BAD8-3CF8E26D9DC1}" srcOrd="2" destOrd="0" presId="urn:microsoft.com/office/officeart/2005/8/layout/hProcess4"/>
    <dgm:cxn modelId="{B4BD170F-5E88-47BD-81C5-859487FA9B4D}" type="presParOf" srcId="{891BB399-8E91-4E71-BAD8-3CF8E26D9DC1}" destId="{BC84B5E6-9C9D-4658-BBF3-B99CB66FF0D8}" srcOrd="0" destOrd="0" presId="urn:microsoft.com/office/officeart/2005/8/layout/hProcess4"/>
    <dgm:cxn modelId="{7C42AAD1-08E5-4715-9754-FE84377B297D}" type="presParOf" srcId="{891BB399-8E91-4E71-BAD8-3CF8E26D9DC1}" destId="{F3BD8048-A8BF-422E-9B0B-86E43FDE1580}" srcOrd="1" destOrd="0" presId="urn:microsoft.com/office/officeart/2005/8/layout/hProcess4"/>
    <dgm:cxn modelId="{08DC19E4-F105-4D4A-AC63-239E53E4D864}" type="presParOf" srcId="{891BB399-8E91-4E71-BAD8-3CF8E26D9DC1}" destId="{7E8FEC6C-B62A-48C5-8BAD-BBF7DC17C606}" srcOrd="2" destOrd="0" presId="urn:microsoft.com/office/officeart/2005/8/layout/hProcess4"/>
    <dgm:cxn modelId="{3F79A9D6-1678-4FE0-85DF-546E2E1D3233}" type="presParOf" srcId="{891BB399-8E91-4E71-BAD8-3CF8E26D9DC1}" destId="{6A14912B-4BCA-4FA4-A16F-080EF6A9FC67}" srcOrd="3" destOrd="0" presId="urn:microsoft.com/office/officeart/2005/8/layout/hProcess4"/>
    <dgm:cxn modelId="{503DE0C8-EED1-44F6-9996-FBFDBFA26C61}" type="presParOf" srcId="{891BB399-8E91-4E71-BAD8-3CF8E26D9DC1}" destId="{155CC8CF-92A0-485B-A583-0A69C0C230F5}"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9F740C-9B4B-4A21-91DD-D0A803888CE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72434470-6C86-4860-B68D-80831A185BC2}">
      <dgm:prSet phldrT="[Texto]"/>
      <dgm:spPr/>
      <dgm:t>
        <a:bodyPr/>
        <a:lstStyle/>
        <a:p>
          <a:r>
            <a:rPr lang="es-ES" b="0" i="0" dirty="0"/>
            <a:t>1. Diligenciar el formulario web desde el navegador Google Chrome (hasta las 11:59 del 03 de febrero de 2023) habilitado en el siguiente </a:t>
          </a:r>
          <a:r>
            <a:rPr lang="es-ES" b="0" i="0" dirty="0">
              <a:hlinkClick xmlns:r="http://schemas.openxmlformats.org/officeDocument/2006/relationships" r:id="rId1" tooltip="Opens external link in new window"/>
            </a:rPr>
            <a:t>Enlace</a:t>
          </a:r>
          <a:endParaRPr lang="en-US" dirty="0">
            <a:solidFill>
              <a:schemeClr val="tx1"/>
            </a:solidFill>
            <a:latin typeface="Ancizar Sans" panose="020B0602040300000003" pitchFamily="34" charset="0"/>
          </a:endParaRPr>
        </a:p>
      </dgm:t>
    </dgm:pt>
    <dgm:pt modelId="{D2C48EFC-647D-428B-8B76-CD2394315668}" type="parTrans" cxnId="{0160EC7D-6AD2-4633-8491-CD5A432847EB}">
      <dgm:prSet/>
      <dgm:spPr/>
      <dgm:t>
        <a:bodyPr/>
        <a:lstStyle/>
        <a:p>
          <a:endParaRPr lang="en-US">
            <a:solidFill>
              <a:schemeClr val="tx1"/>
            </a:solidFill>
            <a:latin typeface="Ancizar Sans" panose="020B0602040300000003" pitchFamily="34" charset="0"/>
          </a:endParaRPr>
        </a:p>
      </dgm:t>
    </dgm:pt>
    <dgm:pt modelId="{1A2E8133-2AC6-41C8-8192-48BDF8F6AC06}" type="sibTrans" cxnId="{0160EC7D-6AD2-4633-8491-CD5A432847EB}">
      <dgm:prSet/>
      <dgm:spPr/>
      <dgm:t>
        <a:bodyPr/>
        <a:lstStyle/>
        <a:p>
          <a:endParaRPr lang="en-US">
            <a:solidFill>
              <a:schemeClr val="tx1"/>
            </a:solidFill>
            <a:latin typeface="Ancizar Sans" panose="020B0602040300000003" pitchFamily="34" charset="0"/>
          </a:endParaRPr>
        </a:p>
      </dgm:t>
    </dgm:pt>
    <dgm:pt modelId="{08E1485D-D3D4-4964-8272-44A024D4794E}">
      <dgm:prSet phldrT="[Texto]"/>
      <dgm:spPr/>
      <dgm:t>
        <a:bodyPr/>
        <a:lstStyle/>
        <a:p>
          <a:r>
            <a:rPr lang="es-ES" b="0" i="0" dirty="0"/>
            <a:t>2. Envíe a través del formulario indicado en un solo archivo en formato PDF los siguientes documentos, en su orden:</a:t>
          </a:r>
          <a:br>
            <a:rPr lang="es-ES" b="0" i="0" dirty="0"/>
          </a:br>
          <a:r>
            <a:rPr lang="es-ES" b="0" i="0" dirty="0"/>
            <a:t>a. Carta personal que explica la solicitud</a:t>
          </a:r>
          <a:br>
            <a:rPr lang="es-ES" b="0" i="0" dirty="0"/>
          </a:br>
          <a:r>
            <a:rPr lang="es-ES" b="0" i="0" dirty="0"/>
            <a:t>b. Documentos que soportan la solicitud.</a:t>
          </a:r>
        </a:p>
      </dgm:t>
    </dgm:pt>
    <dgm:pt modelId="{C4DC0E4D-DE49-4018-A165-3DDB3086AD69}" type="parTrans" cxnId="{619122CC-E9C3-432C-93ED-7E0A7A3DD4B5}">
      <dgm:prSet/>
      <dgm:spPr/>
      <dgm:t>
        <a:bodyPr/>
        <a:lstStyle/>
        <a:p>
          <a:endParaRPr lang="en-US">
            <a:solidFill>
              <a:schemeClr val="tx1"/>
            </a:solidFill>
            <a:latin typeface="Ancizar Sans" panose="020B0602040300000003" pitchFamily="34" charset="0"/>
          </a:endParaRPr>
        </a:p>
      </dgm:t>
    </dgm:pt>
    <dgm:pt modelId="{0AF42EB6-C5F1-4E11-8BE7-B54FA6C460D4}" type="sibTrans" cxnId="{619122CC-E9C3-432C-93ED-7E0A7A3DD4B5}">
      <dgm:prSet/>
      <dgm:spPr/>
      <dgm:t>
        <a:bodyPr/>
        <a:lstStyle/>
        <a:p>
          <a:endParaRPr lang="en-US">
            <a:solidFill>
              <a:schemeClr val="tx1"/>
            </a:solidFill>
            <a:latin typeface="Ancizar Sans" panose="020B0602040300000003" pitchFamily="34" charset="0"/>
          </a:endParaRPr>
        </a:p>
      </dgm:t>
    </dgm:pt>
    <dgm:pt modelId="{415DFC67-97FE-43F4-95AB-1C31A737EC20}" type="pres">
      <dgm:prSet presAssocID="{2D9F740C-9B4B-4A21-91DD-D0A803888CE9}" presName="Name0" presStyleCnt="0">
        <dgm:presLayoutVars>
          <dgm:chMax val="7"/>
          <dgm:chPref val="7"/>
          <dgm:dir/>
        </dgm:presLayoutVars>
      </dgm:prSet>
      <dgm:spPr/>
    </dgm:pt>
    <dgm:pt modelId="{0F47D450-7C4C-4154-86D5-8CA2CC73DE08}" type="pres">
      <dgm:prSet presAssocID="{2D9F740C-9B4B-4A21-91DD-D0A803888CE9}" presName="Name1" presStyleCnt="0"/>
      <dgm:spPr/>
    </dgm:pt>
    <dgm:pt modelId="{91DE3539-0A7A-4DC8-9206-64653AAAE1F2}" type="pres">
      <dgm:prSet presAssocID="{2D9F740C-9B4B-4A21-91DD-D0A803888CE9}" presName="cycle" presStyleCnt="0"/>
      <dgm:spPr/>
    </dgm:pt>
    <dgm:pt modelId="{5EBA9FC9-812E-443D-8656-0EDC26C59883}" type="pres">
      <dgm:prSet presAssocID="{2D9F740C-9B4B-4A21-91DD-D0A803888CE9}" presName="srcNode" presStyleLbl="node1" presStyleIdx="0" presStyleCnt="2"/>
      <dgm:spPr/>
    </dgm:pt>
    <dgm:pt modelId="{2D3F6A28-9DDE-4294-831A-8EC6CBFFE601}" type="pres">
      <dgm:prSet presAssocID="{2D9F740C-9B4B-4A21-91DD-D0A803888CE9}" presName="conn" presStyleLbl="parChTrans1D2" presStyleIdx="0" presStyleCnt="1"/>
      <dgm:spPr/>
    </dgm:pt>
    <dgm:pt modelId="{41D5862A-B63B-4603-AF6C-FB54236761BB}" type="pres">
      <dgm:prSet presAssocID="{2D9F740C-9B4B-4A21-91DD-D0A803888CE9}" presName="extraNode" presStyleLbl="node1" presStyleIdx="0" presStyleCnt="2"/>
      <dgm:spPr/>
    </dgm:pt>
    <dgm:pt modelId="{7DFF581F-215F-4AB8-B909-B3F7815FA4AC}" type="pres">
      <dgm:prSet presAssocID="{2D9F740C-9B4B-4A21-91DD-D0A803888CE9}" presName="dstNode" presStyleLbl="node1" presStyleIdx="0" presStyleCnt="2"/>
      <dgm:spPr/>
    </dgm:pt>
    <dgm:pt modelId="{DB060BA8-8157-4145-A583-05A0B45AC39F}" type="pres">
      <dgm:prSet presAssocID="{72434470-6C86-4860-B68D-80831A185BC2}" presName="text_1" presStyleLbl="node1" presStyleIdx="0" presStyleCnt="2">
        <dgm:presLayoutVars>
          <dgm:bulletEnabled val="1"/>
        </dgm:presLayoutVars>
      </dgm:prSet>
      <dgm:spPr/>
    </dgm:pt>
    <dgm:pt modelId="{760F7CE2-4B0C-47DE-BF8A-D0E498049D07}" type="pres">
      <dgm:prSet presAssocID="{72434470-6C86-4860-B68D-80831A185BC2}" presName="accent_1" presStyleCnt="0"/>
      <dgm:spPr/>
    </dgm:pt>
    <dgm:pt modelId="{893E054E-C5B9-4E95-AC71-FFE7D7417610}" type="pres">
      <dgm:prSet presAssocID="{72434470-6C86-4860-B68D-80831A185BC2}" presName="accentRepeatNode" presStyleLbl="solidFgAcc1" presStyleIdx="0" presStyleCnt="2"/>
      <dgm:spPr/>
    </dgm:pt>
    <dgm:pt modelId="{B73E39CC-7668-4E52-8EF1-611E36681226}" type="pres">
      <dgm:prSet presAssocID="{08E1485D-D3D4-4964-8272-44A024D4794E}" presName="text_2" presStyleLbl="node1" presStyleIdx="1" presStyleCnt="2">
        <dgm:presLayoutVars>
          <dgm:bulletEnabled val="1"/>
        </dgm:presLayoutVars>
      </dgm:prSet>
      <dgm:spPr/>
    </dgm:pt>
    <dgm:pt modelId="{9BF6EF10-C231-4CBC-AF4D-DDAA3F380622}" type="pres">
      <dgm:prSet presAssocID="{08E1485D-D3D4-4964-8272-44A024D4794E}" presName="accent_2" presStyleCnt="0"/>
      <dgm:spPr/>
    </dgm:pt>
    <dgm:pt modelId="{F7DCA3F7-F35F-40F0-9BE0-2AB9C14C586D}" type="pres">
      <dgm:prSet presAssocID="{08E1485D-D3D4-4964-8272-44A024D4794E}" presName="accentRepeatNode" presStyleLbl="solidFgAcc1" presStyleIdx="1" presStyleCnt="2"/>
      <dgm:spPr/>
    </dgm:pt>
  </dgm:ptLst>
  <dgm:cxnLst>
    <dgm:cxn modelId="{3077BF30-E86C-42CD-8B2A-7EB66F9CAD22}" type="presOf" srcId="{1A2E8133-2AC6-41C8-8192-48BDF8F6AC06}" destId="{2D3F6A28-9DDE-4294-831A-8EC6CBFFE601}" srcOrd="0" destOrd="0" presId="urn:microsoft.com/office/officeart/2008/layout/VerticalCurvedList"/>
    <dgm:cxn modelId="{4155A95B-D5E7-442E-83B5-CA8B3D90CC74}" type="presOf" srcId="{2D9F740C-9B4B-4A21-91DD-D0A803888CE9}" destId="{415DFC67-97FE-43F4-95AB-1C31A737EC20}" srcOrd="0" destOrd="0" presId="urn:microsoft.com/office/officeart/2008/layout/VerticalCurvedList"/>
    <dgm:cxn modelId="{0160EC7D-6AD2-4633-8491-CD5A432847EB}" srcId="{2D9F740C-9B4B-4A21-91DD-D0A803888CE9}" destId="{72434470-6C86-4860-B68D-80831A185BC2}" srcOrd="0" destOrd="0" parTransId="{D2C48EFC-647D-428B-8B76-CD2394315668}" sibTransId="{1A2E8133-2AC6-41C8-8192-48BDF8F6AC06}"/>
    <dgm:cxn modelId="{C0E3D889-3A65-408F-9BB6-8BA0651369C6}" type="presOf" srcId="{72434470-6C86-4860-B68D-80831A185BC2}" destId="{DB060BA8-8157-4145-A583-05A0B45AC39F}" srcOrd="0" destOrd="0" presId="urn:microsoft.com/office/officeart/2008/layout/VerticalCurvedList"/>
    <dgm:cxn modelId="{619122CC-E9C3-432C-93ED-7E0A7A3DD4B5}" srcId="{2D9F740C-9B4B-4A21-91DD-D0A803888CE9}" destId="{08E1485D-D3D4-4964-8272-44A024D4794E}" srcOrd="1" destOrd="0" parTransId="{C4DC0E4D-DE49-4018-A165-3DDB3086AD69}" sibTransId="{0AF42EB6-C5F1-4E11-8BE7-B54FA6C460D4}"/>
    <dgm:cxn modelId="{B7CB56F8-C189-468D-B936-44305D404B87}" type="presOf" srcId="{08E1485D-D3D4-4964-8272-44A024D4794E}" destId="{B73E39CC-7668-4E52-8EF1-611E36681226}" srcOrd="0" destOrd="0" presId="urn:microsoft.com/office/officeart/2008/layout/VerticalCurvedList"/>
    <dgm:cxn modelId="{CE8480EA-1B05-405D-A3AD-8ED368D43141}" type="presParOf" srcId="{415DFC67-97FE-43F4-95AB-1C31A737EC20}" destId="{0F47D450-7C4C-4154-86D5-8CA2CC73DE08}" srcOrd="0" destOrd="0" presId="urn:microsoft.com/office/officeart/2008/layout/VerticalCurvedList"/>
    <dgm:cxn modelId="{710EF2DC-4072-43F9-B977-0D430F18EF44}" type="presParOf" srcId="{0F47D450-7C4C-4154-86D5-8CA2CC73DE08}" destId="{91DE3539-0A7A-4DC8-9206-64653AAAE1F2}" srcOrd="0" destOrd="0" presId="urn:microsoft.com/office/officeart/2008/layout/VerticalCurvedList"/>
    <dgm:cxn modelId="{6F7231F5-2B9F-403F-B913-A02C25B18303}" type="presParOf" srcId="{91DE3539-0A7A-4DC8-9206-64653AAAE1F2}" destId="{5EBA9FC9-812E-443D-8656-0EDC26C59883}" srcOrd="0" destOrd="0" presId="urn:microsoft.com/office/officeart/2008/layout/VerticalCurvedList"/>
    <dgm:cxn modelId="{6301B0AE-90F7-4066-8F95-523169E0C9FF}" type="presParOf" srcId="{91DE3539-0A7A-4DC8-9206-64653AAAE1F2}" destId="{2D3F6A28-9DDE-4294-831A-8EC6CBFFE601}" srcOrd="1" destOrd="0" presId="urn:microsoft.com/office/officeart/2008/layout/VerticalCurvedList"/>
    <dgm:cxn modelId="{BFC80654-EF2D-4677-851E-881FA0F21F55}" type="presParOf" srcId="{91DE3539-0A7A-4DC8-9206-64653AAAE1F2}" destId="{41D5862A-B63B-4603-AF6C-FB54236761BB}" srcOrd="2" destOrd="0" presId="urn:microsoft.com/office/officeart/2008/layout/VerticalCurvedList"/>
    <dgm:cxn modelId="{2586DDAD-BA10-40B4-BEA3-21F25777D44D}" type="presParOf" srcId="{91DE3539-0A7A-4DC8-9206-64653AAAE1F2}" destId="{7DFF581F-215F-4AB8-B909-B3F7815FA4AC}" srcOrd="3" destOrd="0" presId="urn:microsoft.com/office/officeart/2008/layout/VerticalCurvedList"/>
    <dgm:cxn modelId="{8799B360-DAA9-485A-ADDD-24E68AD358BF}" type="presParOf" srcId="{0F47D450-7C4C-4154-86D5-8CA2CC73DE08}" destId="{DB060BA8-8157-4145-A583-05A0B45AC39F}" srcOrd="1" destOrd="0" presId="urn:microsoft.com/office/officeart/2008/layout/VerticalCurvedList"/>
    <dgm:cxn modelId="{7C5D945B-2B7E-4EC7-BA63-796C10166841}" type="presParOf" srcId="{0F47D450-7C4C-4154-86D5-8CA2CC73DE08}" destId="{760F7CE2-4B0C-47DE-BF8A-D0E498049D07}" srcOrd="2" destOrd="0" presId="urn:microsoft.com/office/officeart/2008/layout/VerticalCurvedList"/>
    <dgm:cxn modelId="{1544680C-FF2D-424F-A59A-BC8D38FF4FC7}" type="presParOf" srcId="{760F7CE2-4B0C-47DE-BF8A-D0E498049D07}" destId="{893E054E-C5B9-4E95-AC71-FFE7D7417610}" srcOrd="0" destOrd="0" presId="urn:microsoft.com/office/officeart/2008/layout/VerticalCurvedList"/>
    <dgm:cxn modelId="{815840F3-AEC6-4358-9EE3-255C6C88C680}" type="presParOf" srcId="{0F47D450-7C4C-4154-86D5-8CA2CC73DE08}" destId="{B73E39CC-7668-4E52-8EF1-611E36681226}" srcOrd="3" destOrd="0" presId="urn:microsoft.com/office/officeart/2008/layout/VerticalCurvedList"/>
    <dgm:cxn modelId="{48D37D24-17B1-4C72-B8FE-D0C0296F1E96}" type="presParOf" srcId="{0F47D450-7C4C-4154-86D5-8CA2CC73DE08}" destId="{9BF6EF10-C231-4CBC-AF4D-DDAA3F380622}" srcOrd="4" destOrd="0" presId="urn:microsoft.com/office/officeart/2008/layout/VerticalCurvedList"/>
    <dgm:cxn modelId="{B7B34A64-D1FB-4712-B2B5-6302BB460288}" type="presParOf" srcId="{9BF6EF10-C231-4CBC-AF4D-DDAA3F380622}" destId="{F7DCA3F7-F35F-40F0-9BE0-2AB9C14C586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F6A28-9DDE-4294-831A-8EC6CBFFE601}">
      <dsp:nvSpPr>
        <dsp:cNvPr id="0" name=""/>
        <dsp:cNvSpPr/>
      </dsp:nvSpPr>
      <dsp:spPr>
        <a:xfrm>
          <a:off x="-4793969" y="-734757"/>
          <a:ext cx="5709966" cy="5709966"/>
        </a:xfrm>
        <a:prstGeom prst="blockArc">
          <a:avLst>
            <a:gd name="adj1" fmla="val 18900000"/>
            <a:gd name="adj2" fmla="val 2700000"/>
            <a:gd name="adj3" fmla="val 37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060BA8-8157-4145-A583-05A0B45AC39F}">
      <dsp:nvSpPr>
        <dsp:cNvPr id="0" name=""/>
        <dsp:cNvSpPr/>
      </dsp:nvSpPr>
      <dsp:spPr>
        <a:xfrm>
          <a:off x="479715" y="326005"/>
          <a:ext cx="9004164" cy="6523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u="sng" kern="1200" dirty="0">
              <a:solidFill>
                <a:schemeClr val="tx1"/>
              </a:solidFill>
              <a:latin typeface="Ancizar Sans" panose="020B0602040300000003" pitchFamily="34" charset="0"/>
            </a:rPr>
            <a:t>Evitar reprocesos </a:t>
          </a:r>
          <a:r>
            <a:rPr lang="es-CO" sz="2100" kern="1200" dirty="0">
              <a:solidFill>
                <a:schemeClr val="tx1"/>
              </a:solidFill>
              <a:latin typeface="Ancizar Sans" panose="020B0602040300000003" pitchFamily="34" charset="0"/>
            </a:rPr>
            <a:t>en el desarrollo de las tesis de maestría y trabajos de grado de los estudiantes del programa</a:t>
          </a:r>
          <a:endParaRPr lang="en-US" sz="2100" kern="1200" dirty="0">
            <a:solidFill>
              <a:schemeClr val="tx1"/>
            </a:solidFill>
            <a:latin typeface="Ancizar Sans" panose="020B0602040300000003" pitchFamily="34" charset="0"/>
          </a:endParaRPr>
        </a:p>
      </dsp:txBody>
      <dsp:txXfrm>
        <a:off x="479715" y="326005"/>
        <a:ext cx="9004164" cy="652350"/>
      </dsp:txXfrm>
    </dsp:sp>
    <dsp:sp modelId="{893E054E-C5B9-4E95-AC71-FFE7D7417610}">
      <dsp:nvSpPr>
        <dsp:cNvPr id="0" name=""/>
        <dsp:cNvSpPr/>
      </dsp:nvSpPr>
      <dsp:spPr>
        <a:xfrm>
          <a:off x="71996" y="244462"/>
          <a:ext cx="815438" cy="81543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3E39CC-7668-4E52-8EF1-611E36681226}">
      <dsp:nvSpPr>
        <dsp:cNvPr id="0" name=""/>
        <dsp:cNvSpPr/>
      </dsp:nvSpPr>
      <dsp:spPr>
        <a:xfrm>
          <a:off x="853723" y="1304701"/>
          <a:ext cx="8630157" cy="652350"/>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u="sng" kern="1200" dirty="0">
              <a:solidFill>
                <a:schemeClr val="tx1"/>
              </a:solidFill>
              <a:latin typeface="Ancizar Sans" panose="020B0602040300000003" pitchFamily="34" charset="0"/>
            </a:rPr>
            <a:t>Reducir los tiempos de permanecía </a:t>
          </a:r>
          <a:r>
            <a:rPr lang="es-CO" sz="2100" kern="1200" dirty="0">
              <a:solidFill>
                <a:schemeClr val="tx1"/>
              </a:solidFill>
              <a:latin typeface="Ancizar Sans" panose="020B0602040300000003" pitchFamily="34" charset="0"/>
            </a:rPr>
            <a:t>de los estudiantes del programa al tener una propuesta sólida desde los primeros semestres</a:t>
          </a:r>
          <a:endParaRPr lang="en-US" sz="2100" kern="1200" dirty="0">
            <a:solidFill>
              <a:schemeClr val="tx1"/>
            </a:solidFill>
            <a:latin typeface="Ancizar Sans" panose="020B0602040300000003" pitchFamily="34" charset="0"/>
          </a:endParaRPr>
        </a:p>
      </dsp:txBody>
      <dsp:txXfrm>
        <a:off x="853723" y="1304701"/>
        <a:ext cx="8630157" cy="652350"/>
      </dsp:txXfrm>
    </dsp:sp>
    <dsp:sp modelId="{F7DCA3F7-F35F-40F0-9BE0-2AB9C14C586D}">
      <dsp:nvSpPr>
        <dsp:cNvPr id="0" name=""/>
        <dsp:cNvSpPr/>
      </dsp:nvSpPr>
      <dsp:spPr>
        <a:xfrm>
          <a:off x="446004" y="1223158"/>
          <a:ext cx="815438" cy="81543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FBE8E1-F96F-4DDB-8D5F-FE41C3FC038A}">
      <dsp:nvSpPr>
        <dsp:cNvPr id="0" name=""/>
        <dsp:cNvSpPr/>
      </dsp:nvSpPr>
      <dsp:spPr>
        <a:xfrm>
          <a:off x="853723" y="2283398"/>
          <a:ext cx="8630157" cy="652350"/>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kern="1200" dirty="0">
              <a:solidFill>
                <a:schemeClr val="tx1"/>
              </a:solidFill>
              <a:latin typeface="Ancizar Sans" panose="020B0602040300000003" pitchFamily="34" charset="0"/>
            </a:rPr>
            <a:t>Obtener un </a:t>
          </a:r>
          <a:r>
            <a:rPr lang="es-CO" sz="2100" u="sng" kern="1200" dirty="0">
              <a:solidFill>
                <a:schemeClr val="tx1"/>
              </a:solidFill>
              <a:latin typeface="Ancizar Sans" panose="020B0602040300000003" pitchFamily="34" charset="0"/>
            </a:rPr>
            <a:t>concepto académico objetivo </a:t>
          </a:r>
          <a:r>
            <a:rPr lang="es-CO" sz="2100" kern="1200" dirty="0">
              <a:solidFill>
                <a:schemeClr val="tx1"/>
              </a:solidFill>
              <a:latin typeface="Ancizar Sans" panose="020B0602040300000003" pitchFamily="34" charset="0"/>
            </a:rPr>
            <a:t>de un par académico sobre el </a:t>
          </a:r>
          <a:r>
            <a:rPr lang="es-CO" sz="2100" u="sng" kern="1200" dirty="0">
              <a:solidFill>
                <a:schemeClr val="tx1"/>
              </a:solidFill>
              <a:latin typeface="Ancizar Sans" panose="020B0602040300000003" pitchFamily="34" charset="0"/>
            </a:rPr>
            <a:t>proyecto/propuesta </a:t>
          </a:r>
          <a:r>
            <a:rPr lang="es-CO" sz="2100" kern="1200" dirty="0">
              <a:solidFill>
                <a:schemeClr val="tx1"/>
              </a:solidFill>
              <a:latin typeface="Ancizar Sans" panose="020B0602040300000003" pitchFamily="34" charset="0"/>
            </a:rPr>
            <a:t>presentada por el estudiante</a:t>
          </a:r>
          <a:endParaRPr lang="en-US" sz="2100" kern="1200" dirty="0">
            <a:solidFill>
              <a:schemeClr val="tx1"/>
            </a:solidFill>
            <a:latin typeface="Ancizar Sans" panose="020B0602040300000003" pitchFamily="34" charset="0"/>
          </a:endParaRPr>
        </a:p>
      </dsp:txBody>
      <dsp:txXfrm>
        <a:off x="853723" y="2283398"/>
        <a:ext cx="8630157" cy="652350"/>
      </dsp:txXfrm>
    </dsp:sp>
    <dsp:sp modelId="{5E9BADD5-35DD-443A-8A2A-4958A169512D}">
      <dsp:nvSpPr>
        <dsp:cNvPr id="0" name=""/>
        <dsp:cNvSpPr/>
      </dsp:nvSpPr>
      <dsp:spPr>
        <a:xfrm>
          <a:off x="446004" y="2201854"/>
          <a:ext cx="815438" cy="81543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CB6BA9-72C5-4C68-BB3E-30861E7D9984}">
      <dsp:nvSpPr>
        <dsp:cNvPr id="0" name=""/>
        <dsp:cNvSpPr/>
      </dsp:nvSpPr>
      <dsp:spPr>
        <a:xfrm>
          <a:off x="479715" y="3262094"/>
          <a:ext cx="9004164" cy="65235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u="sng" kern="1200" dirty="0">
              <a:solidFill>
                <a:schemeClr val="tx1"/>
              </a:solidFill>
              <a:latin typeface="Ancizar Sans" panose="020B0602040300000003" pitchFamily="34" charset="0"/>
            </a:rPr>
            <a:t>Mejorar la experiencia del estudiante </a:t>
          </a:r>
          <a:r>
            <a:rPr lang="es-CO" sz="2100" kern="1200" dirty="0">
              <a:solidFill>
                <a:schemeClr val="tx1"/>
              </a:solidFill>
              <a:latin typeface="Ancizar Sans" panose="020B0602040300000003" pitchFamily="34" charset="0"/>
            </a:rPr>
            <a:t>durante su proceso de formulación y aprobación de el proyecto/propuesta.</a:t>
          </a:r>
          <a:endParaRPr lang="en-US" sz="2100" kern="1200" dirty="0">
            <a:solidFill>
              <a:schemeClr val="tx1"/>
            </a:solidFill>
            <a:latin typeface="Ancizar Sans" panose="020B0602040300000003" pitchFamily="34" charset="0"/>
          </a:endParaRPr>
        </a:p>
      </dsp:txBody>
      <dsp:txXfrm>
        <a:off x="479715" y="3262094"/>
        <a:ext cx="9004164" cy="652350"/>
      </dsp:txXfrm>
    </dsp:sp>
    <dsp:sp modelId="{5E84AC4B-518D-4D47-BBE1-6482E0E25687}">
      <dsp:nvSpPr>
        <dsp:cNvPr id="0" name=""/>
        <dsp:cNvSpPr/>
      </dsp:nvSpPr>
      <dsp:spPr>
        <a:xfrm>
          <a:off x="71996" y="3180550"/>
          <a:ext cx="815438" cy="81543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C5F92-795E-4184-A724-633F918E462F}">
      <dsp:nvSpPr>
        <dsp:cNvPr id="0" name=""/>
        <dsp:cNvSpPr/>
      </dsp:nvSpPr>
      <dsp:spPr>
        <a:xfrm>
          <a:off x="69871" y="0"/>
          <a:ext cx="2845498" cy="239296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El estudiante inscrito en las actividades académicas entrega antes de la </a:t>
          </a:r>
          <a:r>
            <a:rPr lang="es-ES" sz="1800" b="1" i="0" kern="1200" dirty="0">
              <a:latin typeface="Ancizar Sans" panose="020B0602040300000003" pitchFamily="34" charset="0"/>
            </a:rPr>
            <a:t>semana nueve </a:t>
          </a:r>
          <a:r>
            <a:rPr lang="es-ES" sz="1800" b="0" i="0" kern="1200" dirty="0">
              <a:latin typeface="Ancizar Sans" panose="020B0602040300000003" pitchFamily="34" charset="0"/>
            </a:rPr>
            <a:t>el proyecto o propuesta a ser evaluado. </a:t>
          </a:r>
          <a:endParaRPr lang="en-US" sz="1800" kern="1200" dirty="0">
            <a:latin typeface="Ancizar Sans" panose="020B0602040300000003" pitchFamily="34" charset="0"/>
          </a:endParaRPr>
        </a:p>
      </dsp:txBody>
      <dsp:txXfrm>
        <a:off x="124940" y="55069"/>
        <a:ext cx="2735360" cy="1770049"/>
      </dsp:txXfrm>
    </dsp:sp>
    <dsp:sp modelId="{DABBDE1F-B38B-427D-976D-04100B20BBC1}">
      <dsp:nvSpPr>
        <dsp:cNvPr id="0" name=""/>
        <dsp:cNvSpPr/>
      </dsp:nvSpPr>
      <dsp:spPr>
        <a:xfrm>
          <a:off x="1446798" y="598971"/>
          <a:ext cx="3229420" cy="3229420"/>
        </a:xfrm>
        <a:prstGeom prst="leftCircularArrow">
          <a:avLst>
            <a:gd name="adj1" fmla="val 2984"/>
            <a:gd name="adj2" fmla="val 365789"/>
            <a:gd name="adj3" fmla="val 1960965"/>
            <a:gd name="adj4" fmla="val 8844155"/>
            <a:gd name="adj5" fmla="val 348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F3BF22-9AB1-4626-84C6-ABB8C16085F6}">
      <dsp:nvSpPr>
        <dsp:cNvPr id="0" name=""/>
        <dsp:cNvSpPr/>
      </dsp:nvSpPr>
      <dsp:spPr>
        <a:xfrm>
          <a:off x="887596" y="2310325"/>
          <a:ext cx="1803033" cy="71700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1</a:t>
          </a:r>
          <a:endParaRPr lang="en-US" sz="4400" kern="1200" dirty="0">
            <a:latin typeface="Ancizar Sans" panose="020B0602040300000003" pitchFamily="34" charset="0"/>
          </a:endParaRPr>
        </a:p>
      </dsp:txBody>
      <dsp:txXfrm>
        <a:off x="908596" y="2331325"/>
        <a:ext cx="1761033" cy="675006"/>
      </dsp:txXfrm>
    </dsp:sp>
    <dsp:sp modelId="{B2C03622-C385-4FB9-A5D3-F082D94F4AD8}">
      <dsp:nvSpPr>
        <dsp:cNvPr id="0" name=""/>
        <dsp:cNvSpPr/>
      </dsp:nvSpPr>
      <dsp:spPr>
        <a:xfrm>
          <a:off x="3419311" y="513115"/>
          <a:ext cx="2864585" cy="235324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Se invita a un par académico (profesor o investigador) diferente al director(a) para evaluar la formulación</a:t>
          </a:r>
          <a:r>
            <a:rPr lang="es-ES" sz="1600" b="0" i="0" kern="1200" dirty="0">
              <a:latin typeface="Ancizar Sans" panose="020B0602040300000003" pitchFamily="34" charset="0"/>
            </a:rPr>
            <a:t>. </a:t>
          </a:r>
          <a:endParaRPr lang="en-US" sz="1600" kern="1200" dirty="0">
            <a:latin typeface="Ancizar Sans" panose="020B0602040300000003" pitchFamily="34" charset="0"/>
          </a:endParaRPr>
        </a:p>
      </dsp:txBody>
      <dsp:txXfrm>
        <a:off x="3473466" y="1071538"/>
        <a:ext cx="2756275" cy="1740670"/>
      </dsp:txXfrm>
    </dsp:sp>
    <dsp:sp modelId="{863C4D79-31F5-46AF-8D35-0F11516B7A6D}">
      <dsp:nvSpPr>
        <dsp:cNvPr id="0" name=""/>
        <dsp:cNvSpPr/>
      </dsp:nvSpPr>
      <dsp:spPr>
        <a:xfrm>
          <a:off x="4901449" y="-548697"/>
          <a:ext cx="3111768" cy="3111768"/>
        </a:xfrm>
        <a:prstGeom prst="circularArrow">
          <a:avLst>
            <a:gd name="adj1" fmla="val 3097"/>
            <a:gd name="adj2" fmla="val 380629"/>
            <a:gd name="adj3" fmla="val 19258215"/>
            <a:gd name="adj4" fmla="val 12389865"/>
            <a:gd name="adj5" fmla="val 3613"/>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7F6ACD-8DA7-4D27-9B5B-E31E8F202581}">
      <dsp:nvSpPr>
        <dsp:cNvPr id="0" name=""/>
        <dsp:cNvSpPr/>
      </dsp:nvSpPr>
      <dsp:spPr>
        <a:xfrm>
          <a:off x="4256814" y="359591"/>
          <a:ext cx="1803033" cy="71700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2</a:t>
          </a:r>
          <a:endParaRPr lang="en-US" sz="4400" kern="1200" dirty="0">
            <a:latin typeface="Ancizar Sans" panose="020B0602040300000003" pitchFamily="34" charset="0"/>
          </a:endParaRPr>
        </a:p>
      </dsp:txBody>
      <dsp:txXfrm>
        <a:off x="4277814" y="380591"/>
        <a:ext cx="1761033" cy="675006"/>
      </dsp:txXfrm>
    </dsp:sp>
    <dsp:sp modelId="{0EF667D8-5C79-43DD-8F2F-5942BB555687}">
      <dsp:nvSpPr>
        <dsp:cNvPr id="0" name=""/>
        <dsp:cNvSpPr/>
      </dsp:nvSpPr>
      <dsp:spPr>
        <a:xfrm>
          <a:off x="6721752" y="323904"/>
          <a:ext cx="2342634" cy="219636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15 minutos de presentación oral del estudiante. 15 minutos de retroalimentación. Se genera un acta soporte.</a:t>
          </a:r>
          <a:endParaRPr lang="en-US" sz="1800" kern="1200" dirty="0">
            <a:latin typeface="Ancizar Sans" panose="020B0602040300000003" pitchFamily="34" charset="0"/>
          </a:endParaRPr>
        </a:p>
      </dsp:txBody>
      <dsp:txXfrm>
        <a:off x="6772297" y="374449"/>
        <a:ext cx="2241544" cy="1624628"/>
      </dsp:txXfrm>
    </dsp:sp>
    <dsp:sp modelId="{6C2F268B-F373-408A-8FFA-590276E859FB}">
      <dsp:nvSpPr>
        <dsp:cNvPr id="0" name=""/>
        <dsp:cNvSpPr/>
      </dsp:nvSpPr>
      <dsp:spPr>
        <a:xfrm>
          <a:off x="7283547" y="2566817"/>
          <a:ext cx="1803033" cy="71700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3</a:t>
          </a:r>
          <a:endParaRPr lang="en-US" sz="4400" kern="1200" dirty="0">
            <a:latin typeface="Ancizar Sans" panose="020B0602040300000003" pitchFamily="34" charset="0"/>
          </a:endParaRPr>
        </a:p>
      </dsp:txBody>
      <dsp:txXfrm>
        <a:off x="7304547" y="2587817"/>
        <a:ext cx="1761033" cy="675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10272-8220-41FA-89AA-F93B681A04F9}">
      <dsp:nvSpPr>
        <dsp:cNvPr id="0" name=""/>
        <dsp:cNvSpPr/>
      </dsp:nvSpPr>
      <dsp:spPr>
        <a:xfrm>
          <a:off x="1038197" y="915838"/>
          <a:ext cx="2813475" cy="23205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Los estudiantes discuten con su director(a) o codirector(a) como atender los comentarios o las sugerencias que reciban por parte del profesor evaluador.</a:t>
          </a:r>
          <a:endParaRPr lang="en-US" sz="1800" kern="1200" dirty="0">
            <a:latin typeface="Ancizar Sans" panose="020B0602040300000003" pitchFamily="34" charset="0"/>
          </a:endParaRPr>
        </a:p>
      </dsp:txBody>
      <dsp:txXfrm>
        <a:off x="1091599" y="969240"/>
        <a:ext cx="2706671" cy="1716468"/>
      </dsp:txXfrm>
    </dsp:sp>
    <dsp:sp modelId="{B22E50A9-77D7-4228-ACB5-337653C6B2A1}">
      <dsp:nvSpPr>
        <dsp:cNvPr id="0" name=""/>
        <dsp:cNvSpPr/>
      </dsp:nvSpPr>
      <dsp:spPr>
        <a:xfrm rot="21082713">
          <a:off x="2550458" y="1609677"/>
          <a:ext cx="3180923" cy="3055671"/>
        </a:xfrm>
        <a:prstGeom prst="leftCircularArrow">
          <a:avLst>
            <a:gd name="adj1" fmla="val 3001"/>
            <a:gd name="adj2" fmla="val 368033"/>
            <a:gd name="adj3" fmla="val 2144899"/>
            <a:gd name="adj4" fmla="val 9025844"/>
            <a:gd name="adj5" fmla="val 350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D92377-A835-4BAB-A393-9CEC3025307F}">
      <dsp:nvSpPr>
        <dsp:cNvPr id="0" name=""/>
        <dsp:cNvSpPr/>
      </dsp:nvSpPr>
      <dsp:spPr>
        <a:xfrm>
          <a:off x="1648052" y="3030894"/>
          <a:ext cx="2500867" cy="9945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4</a:t>
          </a:r>
          <a:endParaRPr lang="en-US" sz="4400" kern="1200" dirty="0">
            <a:latin typeface="Ancizar Sans" panose="020B0602040300000003" pitchFamily="34" charset="0"/>
          </a:endParaRPr>
        </a:p>
      </dsp:txBody>
      <dsp:txXfrm>
        <a:off x="1677180" y="3060022"/>
        <a:ext cx="2442611" cy="936256"/>
      </dsp:txXfrm>
    </dsp:sp>
    <dsp:sp modelId="{F3BD8048-A8BF-422E-9B0B-86E43FDE1580}">
      <dsp:nvSpPr>
        <dsp:cNvPr id="0" name=""/>
        <dsp:cNvSpPr/>
      </dsp:nvSpPr>
      <dsp:spPr>
        <a:xfrm>
          <a:off x="4585647" y="1069546"/>
          <a:ext cx="2813475" cy="259472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Se radica la versión final del proyecto /propuesta con aval de director/codirector mediante formulario de el facultad antes de finalizar la </a:t>
          </a:r>
          <a:r>
            <a:rPr lang="es-ES" sz="1800" b="1" i="0" kern="1200" dirty="0">
              <a:latin typeface="Ancizar Sans" panose="020B0602040300000003" pitchFamily="34" charset="0"/>
            </a:rPr>
            <a:t>semana 16</a:t>
          </a:r>
          <a:r>
            <a:rPr lang="es-ES" sz="1800" b="0" i="0" kern="1200" dirty="0">
              <a:latin typeface="Ancizar Sans" panose="020B0602040300000003" pitchFamily="34" charset="0"/>
            </a:rPr>
            <a:t>.</a:t>
          </a:r>
          <a:endParaRPr lang="en-US" sz="1800" kern="1200" dirty="0">
            <a:latin typeface="Ancizar Sans" panose="020B0602040300000003" pitchFamily="34" charset="0"/>
          </a:endParaRPr>
        </a:p>
      </dsp:txBody>
      <dsp:txXfrm>
        <a:off x="4645359" y="1685269"/>
        <a:ext cx="2694051" cy="1919286"/>
      </dsp:txXfrm>
    </dsp:sp>
    <dsp:sp modelId="{6A14912B-4BCA-4FA4-A16F-080EF6A9FC67}">
      <dsp:nvSpPr>
        <dsp:cNvPr id="0" name=""/>
        <dsp:cNvSpPr/>
      </dsp:nvSpPr>
      <dsp:spPr>
        <a:xfrm>
          <a:off x="5210864" y="709386"/>
          <a:ext cx="2500867" cy="99451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CO" sz="3600" kern="1200" dirty="0">
              <a:latin typeface="Ancizar Sans" panose="020B0602040300000003" pitchFamily="34" charset="0"/>
            </a:rPr>
            <a:t>5</a:t>
          </a:r>
          <a:endParaRPr lang="en-US" sz="3600" kern="1200" dirty="0">
            <a:latin typeface="Ancizar Sans" panose="020B0602040300000003" pitchFamily="34" charset="0"/>
          </a:endParaRPr>
        </a:p>
      </dsp:txBody>
      <dsp:txXfrm>
        <a:off x="5239992" y="738514"/>
        <a:ext cx="2442611" cy="936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F6A28-9DDE-4294-831A-8EC6CBFFE601}">
      <dsp:nvSpPr>
        <dsp:cNvPr id="0" name=""/>
        <dsp:cNvSpPr/>
      </dsp:nvSpPr>
      <dsp:spPr>
        <a:xfrm>
          <a:off x="-2622586" y="-407015"/>
          <a:ext cx="3149006" cy="3149006"/>
        </a:xfrm>
        <a:prstGeom prst="blockArc">
          <a:avLst>
            <a:gd name="adj1" fmla="val 18900000"/>
            <a:gd name="adj2" fmla="val 2700000"/>
            <a:gd name="adj3" fmla="val 68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060BA8-8157-4145-A583-05A0B45AC39F}">
      <dsp:nvSpPr>
        <dsp:cNvPr id="0" name=""/>
        <dsp:cNvSpPr/>
      </dsp:nvSpPr>
      <dsp:spPr>
        <a:xfrm>
          <a:off x="429226" y="333574"/>
          <a:ext cx="9100310" cy="6670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475"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kern="1200" dirty="0"/>
            <a:t>1. Diligenciar el formulario web desde el navegador Google Chrome (hasta las 11:59 del 03 de febrero de 2023) habilitado en el siguiente </a:t>
          </a:r>
          <a:r>
            <a:rPr lang="es-ES" sz="1400" b="0" i="0" kern="1200" dirty="0">
              <a:hlinkClick xmlns:r="http://schemas.openxmlformats.org/officeDocument/2006/relationships" r:id="rId1" tooltip="Opens external link in new window"/>
            </a:rPr>
            <a:t>Enlace</a:t>
          </a:r>
          <a:endParaRPr lang="en-US" sz="1400" kern="1200" dirty="0">
            <a:solidFill>
              <a:schemeClr val="tx1"/>
            </a:solidFill>
            <a:latin typeface="Ancizar Sans" panose="020B0602040300000003" pitchFamily="34" charset="0"/>
          </a:endParaRPr>
        </a:p>
      </dsp:txBody>
      <dsp:txXfrm>
        <a:off x="429226" y="333574"/>
        <a:ext cx="9100310" cy="667055"/>
      </dsp:txXfrm>
    </dsp:sp>
    <dsp:sp modelId="{893E054E-C5B9-4E95-AC71-FFE7D7417610}">
      <dsp:nvSpPr>
        <dsp:cNvPr id="0" name=""/>
        <dsp:cNvSpPr/>
      </dsp:nvSpPr>
      <dsp:spPr>
        <a:xfrm>
          <a:off x="12316" y="250192"/>
          <a:ext cx="833819" cy="83381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3E39CC-7668-4E52-8EF1-611E36681226}">
      <dsp:nvSpPr>
        <dsp:cNvPr id="0" name=""/>
        <dsp:cNvSpPr/>
      </dsp:nvSpPr>
      <dsp:spPr>
        <a:xfrm>
          <a:off x="429226" y="1334344"/>
          <a:ext cx="9100310" cy="66705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475"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kern="1200" dirty="0"/>
            <a:t>2. Envíe a través del formulario indicado en un solo archivo en formato PDF los siguientes documentos, en su orden:</a:t>
          </a:r>
          <a:br>
            <a:rPr lang="es-ES" sz="1400" b="0" i="0" kern="1200" dirty="0"/>
          </a:br>
          <a:r>
            <a:rPr lang="es-ES" sz="1400" b="0" i="0" kern="1200" dirty="0"/>
            <a:t>a. Carta personal que explica la solicitud</a:t>
          </a:r>
          <a:br>
            <a:rPr lang="es-ES" sz="1400" b="0" i="0" kern="1200" dirty="0"/>
          </a:br>
          <a:r>
            <a:rPr lang="es-ES" sz="1400" b="0" i="0" kern="1200" dirty="0"/>
            <a:t>b. Documentos que soportan la solicitud.</a:t>
          </a:r>
        </a:p>
      </dsp:txBody>
      <dsp:txXfrm>
        <a:off x="429226" y="1334344"/>
        <a:ext cx="9100310" cy="667055"/>
      </dsp:txXfrm>
    </dsp:sp>
    <dsp:sp modelId="{F7DCA3F7-F35F-40F0-9BE0-2AB9C14C586D}">
      <dsp:nvSpPr>
        <dsp:cNvPr id="0" name=""/>
        <dsp:cNvSpPr/>
      </dsp:nvSpPr>
      <dsp:spPr>
        <a:xfrm>
          <a:off x="12316" y="1250962"/>
          <a:ext cx="833819" cy="833819"/>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789FA-EB67-4573-9AAA-5B7EE950D78F}" type="datetimeFigureOut">
              <a:rPr lang="es-CO" smtClean="0"/>
              <a:t>27/01/2023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00A9-8007-4DE1-91FA-9E49BBE8F88C}" type="slidenum">
              <a:rPr lang="es-CO" smtClean="0"/>
              <a:t>‹Nº›</a:t>
            </a:fld>
            <a:endParaRPr lang="es-CO"/>
          </a:p>
        </p:txBody>
      </p:sp>
    </p:spTree>
    <p:extLst>
      <p:ext uri="{BB962C8B-B14F-4D97-AF65-F5344CB8AC3E}">
        <p14:creationId xmlns:p14="http://schemas.microsoft.com/office/powerpoint/2010/main" val="279292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1. Acreditación Internacional puede ser reemplazad en general para cualquier título</a:t>
            </a:r>
            <a:br>
              <a:rPr lang="es-MX" dirty="0"/>
            </a:br>
            <a:r>
              <a:rPr lang="es-MX" dirty="0"/>
              <a:t>2. El logo de EUR-ACE también es opcional </a:t>
            </a:r>
            <a:endParaRPr lang="es-CO" dirty="0"/>
          </a:p>
        </p:txBody>
      </p:sp>
      <p:sp>
        <p:nvSpPr>
          <p:cNvPr id="4" name="Marcador de número de diapositiva 3"/>
          <p:cNvSpPr>
            <a:spLocks noGrp="1"/>
          </p:cNvSpPr>
          <p:nvPr>
            <p:ph type="sldNum" sz="quarter" idx="5"/>
          </p:nvPr>
        </p:nvSpPr>
        <p:spPr/>
        <p:txBody>
          <a:bodyPr/>
          <a:lstStyle/>
          <a:p>
            <a:fld id="{FB4A00A9-8007-4DE1-91FA-9E49BBE8F88C}" type="slidenum">
              <a:rPr lang="es-CO" smtClean="0"/>
              <a:t>1</a:t>
            </a:fld>
            <a:endParaRPr lang="es-CO"/>
          </a:p>
        </p:txBody>
      </p:sp>
    </p:spTree>
    <p:extLst>
      <p:ext uri="{BB962C8B-B14F-4D97-AF65-F5344CB8AC3E}">
        <p14:creationId xmlns:p14="http://schemas.microsoft.com/office/powerpoint/2010/main" val="246130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1987</a:t>
            </a:r>
            <a:r>
              <a:rPr lang="en-US"/>
              <a:t> Maestría en Recursos Hidráulicos (</a:t>
            </a:r>
            <a:r>
              <a:rPr lang="en-US" b="1"/>
              <a:t>Acuerdo 013 del Consejo Académico</a:t>
            </a:r>
            <a:r>
              <a:rPr lang="en-US"/>
              <a:t>). Reestructuración del programa y establecimiento de las siguientes áreas de énfasis: estructuras hidráulicas, aguas subterráneas e hidrología.</a:t>
            </a:r>
            <a:endParaRPr/>
          </a:p>
          <a:p>
            <a:pPr marL="0" lvl="0" indent="0" algn="l" rtl="0">
              <a:spcBef>
                <a:spcPts val="0"/>
              </a:spcBef>
              <a:spcAft>
                <a:spcPts val="0"/>
              </a:spcAft>
              <a:buNone/>
            </a:pPr>
            <a:endParaRPr/>
          </a:p>
          <a:p>
            <a:pPr marL="0" lvl="0" indent="0" algn="l" rtl="0">
              <a:spcBef>
                <a:spcPts val="0"/>
              </a:spcBef>
              <a:spcAft>
                <a:spcPts val="0"/>
              </a:spcAft>
              <a:buNone/>
            </a:pPr>
            <a:r>
              <a:rPr lang="en-US" b="1"/>
              <a:t>2002</a:t>
            </a:r>
            <a:r>
              <a:rPr lang="en-US"/>
              <a:t> Se aprueba el cambio de nombre del programa: Maestría en Ingeniería – Recursos Hidráulicos. </a:t>
            </a:r>
            <a:r>
              <a:rPr lang="en-US" b="1"/>
              <a:t>Acuerdo 018 de 2002 del CSU</a:t>
            </a:r>
            <a:r>
              <a:rPr lang="en-US"/>
              <a:t>. </a:t>
            </a:r>
            <a:endParaRPr/>
          </a:p>
          <a:p>
            <a:pPr marL="0" lvl="0" indent="0" algn="l" rtl="0">
              <a:spcBef>
                <a:spcPts val="0"/>
              </a:spcBef>
              <a:spcAft>
                <a:spcPts val="0"/>
              </a:spcAft>
              <a:buNone/>
            </a:pPr>
            <a:endParaRPr/>
          </a:p>
          <a:p>
            <a:pPr marL="0" lvl="0" indent="0" algn="l" rtl="0">
              <a:spcBef>
                <a:spcPts val="0"/>
              </a:spcBef>
              <a:spcAft>
                <a:spcPts val="0"/>
              </a:spcAft>
              <a:buNone/>
            </a:pPr>
            <a:r>
              <a:rPr lang="en-US" b="1"/>
              <a:t>2009</a:t>
            </a:r>
            <a:r>
              <a:rPr lang="en-US"/>
              <a:t> Modificación al plan de estudios del programa Maestría en Ingeniería – Recursos Hidráulicos con el objetivo de adaptarse al </a:t>
            </a:r>
            <a:r>
              <a:rPr lang="en-US" b="1"/>
              <a:t>Acuerdo 033 de 2007 del CSU</a:t>
            </a:r>
            <a:r>
              <a:rPr lang="en-US"/>
              <a:t>.</a:t>
            </a:r>
            <a:endParaRPr/>
          </a:p>
          <a:p>
            <a:pPr marL="0" lvl="0" indent="0" algn="l" rtl="0">
              <a:spcBef>
                <a:spcPts val="0"/>
              </a:spcBef>
              <a:spcAft>
                <a:spcPts val="0"/>
              </a:spcAft>
              <a:buNone/>
            </a:pPr>
            <a:endParaRPr/>
          </a:p>
        </p:txBody>
      </p:sp>
      <p:sp>
        <p:nvSpPr>
          <p:cNvPr id="50" name="Google Shape;5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 name="Google Shape;5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249329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Mario moreno y </a:t>
            </a:r>
            <a:endParaRPr lang="en-US" dirty="0"/>
          </a:p>
        </p:txBody>
      </p:sp>
      <p:sp>
        <p:nvSpPr>
          <p:cNvPr id="4" name="Marcador de número de diapositiva 3"/>
          <p:cNvSpPr>
            <a:spLocks noGrp="1"/>
          </p:cNvSpPr>
          <p:nvPr>
            <p:ph type="sldNum" sz="quarter" idx="5"/>
          </p:nvPr>
        </p:nvSpPr>
        <p:spPr/>
        <p:txBody>
          <a:bodyPr/>
          <a:lstStyle/>
          <a:p>
            <a:fld id="{FB4A00A9-8007-4DE1-91FA-9E49BBE8F88C}" type="slidenum">
              <a:rPr lang="es-CO" smtClean="0"/>
              <a:t>10</a:t>
            </a:fld>
            <a:endParaRPr lang="es-CO"/>
          </a:p>
        </p:txBody>
      </p:sp>
    </p:spTree>
    <p:extLst>
      <p:ext uri="{BB962C8B-B14F-4D97-AF65-F5344CB8AC3E}">
        <p14:creationId xmlns:p14="http://schemas.microsoft.com/office/powerpoint/2010/main" val="239756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F94D0-A305-01FC-5D0C-65F2E007E1C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970E684-E8B5-08F2-16C4-BC7CE1724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AFAD544-A300-2D0F-C065-20C3AA7656D6}"/>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5" name="Marcador de pie de página 4">
            <a:extLst>
              <a:ext uri="{FF2B5EF4-FFF2-40B4-BE49-F238E27FC236}">
                <a16:creationId xmlns:a16="http://schemas.microsoft.com/office/drawing/2014/main" id="{F9141E40-1BB8-F37E-772A-0C01F685332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9FE2B31-82B6-7505-C833-6C16B48285CE}"/>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217124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BB5A6-1D42-5E94-3530-B03788D36D7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A543149-606D-117A-22E1-59B0EA776D9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6548A07-4769-5F66-68F0-67F8A089CF12}"/>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5" name="Marcador de pie de página 4">
            <a:extLst>
              <a:ext uri="{FF2B5EF4-FFF2-40B4-BE49-F238E27FC236}">
                <a16:creationId xmlns:a16="http://schemas.microsoft.com/office/drawing/2014/main" id="{07776503-39A8-F01D-05EB-386D7ACD569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524E2AA-3B72-E66D-494A-13CC6910E953}"/>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117824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AE78EBA-7830-FD69-7345-AC928C09B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7DF1853-6105-3789-CF81-96E246E0EDB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4A7740C-3D7B-5D81-B206-46ABE68B1416}"/>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5" name="Marcador de pie de página 4">
            <a:extLst>
              <a:ext uri="{FF2B5EF4-FFF2-40B4-BE49-F238E27FC236}">
                <a16:creationId xmlns:a16="http://schemas.microsoft.com/office/drawing/2014/main" id="{83ADEB2E-CCEA-8CD9-7091-BB9A3F1CB02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55EB451-DED7-1DF8-0F77-801C914ED8FB}"/>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486189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402444"/>
            <a:ext cx="11582400" cy="769496"/>
          </a:xfrm>
          <a:ln w="28575">
            <a:solidFill>
              <a:srgbClr val="233E6C"/>
            </a:solidFill>
          </a:ln>
        </p:spPr>
        <p:txBody>
          <a:bodyPr>
            <a:noAutofit/>
          </a:bodyPr>
          <a:lstStyle>
            <a:lvl1pPr algn="l">
              <a:defRPr sz="4000">
                <a:solidFill>
                  <a:srgbClr val="233E6C"/>
                </a:solidFill>
                <a:latin typeface="Ancizar Sans Black" pitchFamily="34" charset="0"/>
              </a:defRPr>
            </a:lvl1pPr>
          </a:lstStyle>
          <a:p>
            <a:r>
              <a:rPr lang="en-US" dirty="0"/>
              <a:t>Click to edit Master title style</a:t>
            </a:r>
            <a:endParaRPr lang="es-CO" dirty="0"/>
          </a:p>
        </p:txBody>
      </p:sp>
    </p:spTree>
    <p:extLst>
      <p:ext uri="{BB962C8B-B14F-4D97-AF65-F5344CB8AC3E}">
        <p14:creationId xmlns:p14="http://schemas.microsoft.com/office/powerpoint/2010/main" val="3987899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_Title and Content">
  <p:cSld name="4_Title and Content">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04800" y="402444"/>
            <a:ext cx="11582400" cy="769496"/>
          </a:xfrm>
          <a:prstGeom prst="rect">
            <a:avLst/>
          </a:prstGeom>
          <a:noFill/>
          <a:ln w="28575" cap="flat" cmpd="sng">
            <a:solidFill>
              <a:srgbClr val="233E6C"/>
            </a:solidFill>
            <a:prstDash val="solid"/>
            <a:round/>
            <a:headEnd type="none" w="sm" len="sm"/>
            <a:tailEnd type="none" w="sm" len="sm"/>
          </a:ln>
        </p:spPr>
        <p:txBody>
          <a:bodyPr spcFirstLastPara="1" wrap="square" lIns="91425" tIns="45700" rIns="91425" bIns="45700" anchor="ctr" anchorCtr="0">
            <a:noAutofit/>
          </a:bodyPr>
          <a:lstStyle>
            <a:lvl1pPr lvl="0" algn="l">
              <a:spcBef>
                <a:spcPts val="0"/>
              </a:spcBef>
              <a:spcAft>
                <a:spcPts val="0"/>
              </a:spcAft>
              <a:buClr>
                <a:srgbClr val="233E6C"/>
              </a:buClr>
              <a:buSzPts val="3000"/>
              <a:buFont typeface="Arial"/>
              <a:buNone/>
              <a:defRPr sz="4000">
                <a:solidFill>
                  <a:srgbClr val="233E6C"/>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32976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353BE-DF6D-34D9-238B-1981E847FEF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6AA2F46-A06F-A56C-4EF7-CBD21342F31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45CD2F1-50E2-8C42-9314-D6D886C31799}"/>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5" name="Marcador de pie de página 4">
            <a:extLst>
              <a:ext uri="{FF2B5EF4-FFF2-40B4-BE49-F238E27FC236}">
                <a16:creationId xmlns:a16="http://schemas.microsoft.com/office/drawing/2014/main" id="{8211691A-4238-E65D-46A2-14EA2090818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A8D6A3-37A2-7C8D-C99E-E49264A9F431}"/>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2337976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0299E-E2FD-F0BB-DF3B-74D26D9E47D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E4E1A18-868D-AE1A-84B1-C88C29AEC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56A0FF9-410A-A7C9-EEB4-9DAFAE5295D5}"/>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5" name="Marcador de pie de página 4">
            <a:extLst>
              <a:ext uri="{FF2B5EF4-FFF2-40B4-BE49-F238E27FC236}">
                <a16:creationId xmlns:a16="http://schemas.microsoft.com/office/drawing/2014/main" id="{5AFDC63D-5C1E-EA00-06DC-5C994B7D247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9EFF5B2-CC85-BC79-3F9C-E07A12874678}"/>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211431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5A50C-B2F4-4D89-DB5D-8F702E8338E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2976D8F-F70C-2D33-EE91-29F3B2C2E86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D3F73F1C-63BF-65AF-B61A-632A38061EF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A48891D-460F-19EE-0B63-725A62BFE84A}"/>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6" name="Marcador de pie de página 5">
            <a:extLst>
              <a:ext uri="{FF2B5EF4-FFF2-40B4-BE49-F238E27FC236}">
                <a16:creationId xmlns:a16="http://schemas.microsoft.com/office/drawing/2014/main" id="{64453EF8-F22D-E3C7-8DE3-94C7B2E5F78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6CE637-7912-2B65-EDA5-F0826AA4EA2E}"/>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2129054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93CF6-F7EC-E6B1-B213-CA6291D0634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0A1369D-9CE0-2EEA-4FB6-840A8D28E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B5F13A2-CA99-6D15-CF89-CEDB5DD457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B84AF553-E36A-F009-CA78-E6C4D57A6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A7DF4F6-E65B-E577-CFD9-7141EE2ABDB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975D5B7-CA2F-3C64-2E4B-03A8CC862AEE}"/>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8" name="Marcador de pie de página 7">
            <a:extLst>
              <a:ext uri="{FF2B5EF4-FFF2-40B4-BE49-F238E27FC236}">
                <a16:creationId xmlns:a16="http://schemas.microsoft.com/office/drawing/2014/main" id="{210C4D85-5C83-1A9D-7CC9-F259E03951B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C471779-8404-955E-4E3C-464507C73B9B}"/>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408150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45A71A-55F2-0258-25D8-490A8898818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09E30EB-B2BB-A497-DA10-07D835446316}"/>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4" name="Marcador de pie de página 3">
            <a:extLst>
              <a:ext uri="{FF2B5EF4-FFF2-40B4-BE49-F238E27FC236}">
                <a16:creationId xmlns:a16="http://schemas.microsoft.com/office/drawing/2014/main" id="{BD31F496-304E-FC5F-75EB-3AC29E188B5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2BFBF37-6628-C632-C813-ABE0931AE17F}"/>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30929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FA57741-59F3-7EA2-A100-77038B93A8DB}"/>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3" name="Marcador de pie de página 2">
            <a:extLst>
              <a:ext uri="{FF2B5EF4-FFF2-40B4-BE49-F238E27FC236}">
                <a16:creationId xmlns:a16="http://schemas.microsoft.com/office/drawing/2014/main" id="{AEEF86F5-1FDB-D07E-426F-4778502093F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492D600-F347-E0F2-22F1-2CB71A379E5E}"/>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36045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E92D9E-A302-F336-9AAE-A3B8E9B86AD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23768F9-125A-A1D3-9BBB-D6573EA0F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6E85A26-1445-7ACC-6ABF-D3B9F6B87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D9D8F7-BAE3-555B-94B8-1E444EA94F9B}"/>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6" name="Marcador de pie de página 5">
            <a:extLst>
              <a:ext uri="{FF2B5EF4-FFF2-40B4-BE49-F238E27FC236}">
                <a16:creationId xmlns:a16="http://schemas.microsoft.com/office/drawing/2014/main" id="{8141B67C-96F1-3525-2412-62DD4CA6415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9738246-FD1B-246C-37A0-059882D01C34}"/>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356114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5BE3EB-2B0F-6059-F2B9-B70086D1A6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938C3B8-4DD2-CA6C-547F-82F500072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4913F32-1936-3154-0C4F-71BBFB7A0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39F5F7-F2EC-C7BA-092B-6BAD7BB253A1}"/>
              </a:ext>
            </a:extLst>
          </p:cNvPr>
          <p:cNvSpPr>
            <a:spLocks noGrp="1"/>
          </p:cNvSpPr>
          <p:nvPr>
            <p:ph type="dt" sz="half" idx="10"/>
          </p:nvPr>
        </p:nvSpPr>
        <p:spPr/>
        <p:txBody>
          <a:bodyPr/>
          <a:lstStyle/>
          <a:p>
            <a:fld id="{961A5E11-A927-496E-88A1-75F66F6AE8F3}" type="datetimeFigureOut">
              <a:rPr lang="es-CO" smtClean="0"/>
              <a:t>27/01/2023</a:t>
            </a:fld>
            <a:endParaRPr lang="es-CO"/>
          </a:p>
        </p:txBody>
      </p:sp>
      <p:sp>
        <p:nvSpPr>
          <p:cNvPr id="6" name="Marcador de pie de página 5">
            <a:extLst>
              <a:ext uri="{FF2B5EF4-FFF2-40B4-BE49-F238E27FC236}">
                <a16:creationId xmlns:a16="http://schemas.microsoft.com/office/drawing/2014/main" id="{78E74096-5817-FFF6-2A0D-81B17D5760F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3CB1A40-147C-69EA-F9BC-A8EE1E0945E4}"/>
              </a:ext>
            </a:extLst>
          </p:cNvPr>
          <p:cNvSpPr>
            <a:spLocks noGrp="1"/>
          </p:cNvSpPr>
          <p:nvPr>
            <p:ph type="sldNum" sz="quarter" idx="12"/>
          </p:nvPr>
        </p:nvSpPr>
        <p:spPr/>
        <p:txBody>
          <a:bodyPr/>
          <a:lstStyle/>
          <a:p>
            <a:fld id="{A8AA8296-9FEA-42A6-AC50-6B0614DA6470}" type="slidenum">
              <a:rPr lang="es-CO" smtClean="0"/>
              <a:t>‹Nº›</a:t>
            </a:fld>
            <a:endParaRPr lang="es-CO"/>
          </a:p>
        </p:txBody>
      </p:sp>
    </p:spTree>
    <p:extLst>
      <p:ext uri="{BB962C8B-B14F-4D97-AF65-F5344CB8AC3E}">
        <p14:creationId xmlns:p14="http://schemas.microsoft.com/office/powerpoint/2010/main" val="1932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24B1F2-DF25-4DB1-79E6-C5000E830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9C201B9-373D-CDFC-9193-A7E8DCB39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8F6A77-06B3-03F7-7EA8-B324224C42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A5E11-A927-496E-88A1-75F66F6AE8F3}" type="datetimeFigureOut">
              <a:rPr lang="es-CO" smtClean="0"/>
              <a:t>27/01/2023</a:t>
            </a:fld>
            <a:endParaRPr lang="es-CO"/>
          </a:p>
        </p:txBody>
      </p:sp>
      <p:sp>
        <p:nvSpPr>
          <p:cNvPr id="5" name="Marcador de pie de página 4">
            <a:extLst>
              <a:ext uri="{FF2B5EF4-FFF2-40B4-BE49-F238E27FC236}">
                <a16:creationId xmlns:a16="http://schemas.microsoft.com/office/drawing/2014/main" id="{925F5E60-7746-B701-34D5-BA94F273A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98D4D7F-08A3-831A-9395-6FBE0CC61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A8296-9FEA-42A6-AC50-6B0614DA6470}" type="slidenum">
              <a:rPr lang="es-CO" smtClean="0"/>
              <a:t>‹Nº›</a:t>
            </a:fld>
            <a:endParaRPr lang="es-CO"/>
          </a:p>
        </p:txBody>
      </p:sp>
    </p:spTree>
    <p:extLst>
      <p:ext uri="{BB962C8B-B14F-4D97-AF65-F5344CB8AC3E}">
        <p14:creationId xmlns:p14="http://schemas.microsoft.com/office/powerpoint/2010/main" val="305475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hyperlink" Target="mailto:roortizm@unal.edu.co" TargetMode="External"/><Relationship Id="rId13" Type="http://schemas.openxmlformats.org/officeDocument/2006/relationships/hyperlink" Target="mailto:mmorenocas@unal.edu.co" TargetMode="External"/><Relationship Id="rId18" Type="http://schemas.openxmlformats.org/officeDocument/2006/relationships/hyperlink" Target="mailto:mcaicedolo@unal.edu.co" TargetMode="External"/><Relationship Id="rId3" Type="http://schemas.openxmlformats.org/officeDocument/2006/relationships/image" Target="../media/image4.png"/><Relationship Id="rId7" Type="http://schemas.openxmlformats.org/officeDocument/2006/relationships/hyperlink" Target="mailto:earodriguezs@unal.edu.co" TargetMode="External"/><Relationship Id="rId12" Type="http://schemas.openxmlformats.org/officeDocument/2006/relationships/hyperlink" Target="mailto:appinaf@unal.edu.co" TargetMode="External"/><Relationship Id="rId17" Type="http://schemas.openxmlformats.org/officeDocument/2006/relationships/hyperlink" Target="mailto:garrietal@unal.edu.co" TargetMode="External"/><Relationship Id="rId2" Type="http://schemas.openxmlformats.org/officeDocument/2006/relationships/notesSlide" Target="../notesSlides/notesSlide9.xml"/><Relationship Id="rId16" Type="http://schemas.openxmlformats.org/officeDocument/2006/relationships/hyperlink" Target="mailto:cjcollazosc@unal.edu.co" TargetMode="External"/><Relationship Id="rId20"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hyperlink" Target="mailto:lddonadog@unal.edu.co" TargetMode="External"/><Relationship Id="rId11" Type="http://schemas.openxmlformats.org/officeDocument/2006/relationships/hyperlink" Target="mailto:caduartea@unal.edu.co" TargetMode="External"/><Relationship Id="rId5" Type="http://schemas.openxmlformats.org/officeDocument/2006/relationships/hyperlink" Target="mailto:cecubillosp@unal.edu.co" TargetMode="External"/><Relationship Id="rId15" Type="http://schemas.openxmlformats.org/officeDocument/2006/relationships/hyperlink" Target="mailto:mcbustosl@unal.edu.co" TargetMode="External"/><Relationship Id="rId10" Type="http://schemas.openxmlformats.org/officeDocument/2006/relationships/hyperlink" Target="mailto:avillarrealme@unal.edu.co" TargetMode="External"/><Relationship Id="rId19" Type="http://schemas.openxmlformats.org/officeDocument/2006/relationships/hyperlink" Target="https://ingenieria.bogota.unal.edu.co/es/formacion/maestria/maestria-en-recursos-hidraulicos.html" TargetMode="External"/><Relationship Id="rId4" Type="http://schemas.openxmlformats.org/officeDocument/2006/relationships/image" Target="../media/image5.png"/><Relationship Id="rId9" Type="http://schemas.openxmlformats.org/officeDocument/2006/relationships/hyperlink" Target="mailto:nmancipe@unal.edu.co" TargetMode="External"/><Relationship Id="rId14" Type="http://schemas.openxmlformats.org/officeDocument/2006/relationships/hyperlink" Target="mailto:jdgonzalezpa@unal.edu.co"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legal.unal.edu.co/rlunal/home/doc.jsp?d_i=97946" TargetMode="External"/><Relationship Id="rId3" Type="http://schemas.openxmlformats.org/officeDocument/2006/relationships/image" Target="../media/image5.png"/><Relationship Id="rId7" Type="http://schemas.openxmlformats.org/officeDocument/2006/relationships/hyperlink" Target="http://www.legal.unal.edu.co/rlunal/home/doc.jsp?d_i=97615" TargetMode="Externa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http://www.legal.unal.edu.co/rlunal/home/doc.jsp?d_i=97634"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hyperlink" Target="https://sites.google.com/view/hyds?pli=1" TargetMode="External"/><Relationship Id="rId5" Type="http://schemas.openxmlformats.org/officeDocument/2006/relationships/hyperlink" Target="http://resa.unal.edu.co/index.php?id=18" TargetMode="External"/><Relationship Id="rId10" Type="http://schemas.openxmlformats.org/officeDocument/2006/relationships/image" Target="../media/image12.png"/><Relationship Id="rId4" Type="http://schemas.openxmlformats.org/officeDocument/2006/relationships/hyperlink" Target="http://www.gireh.unal.edu.co/"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63D7119-5907-EFDC-6B1E-4CE268A13377}"/>
              </a:ext>
            </a:extLst>
          </p:cNvPr>
          <p:cNvSpPr txBox="1"/>
          <p:nvPr/>
        </p:nvSpPr>
        <p:spPr>
          <a:xfrm>
            <a:off x="5090938" y="633112"/>
            <a:ext cx="6136336" cy="2123658"/>
          </a:xfrm>
          <a:prstGeom prst="rect">
            <a:avLst/>
          </a:prstGeom>
          <a:noFill/>
        </p:spPr>
        <p:txBody>
          <a:bodyPr wrap="square" rtlCol="0">
            <a:spAutoFit/>
          </a:bodyPr>
          <a:lstStyle/>
          <a:p>
            <a:r>
              <a:rPr lang="es-CO" sz="4400" b="1" dirty="0">
                <a:solidFill>
                  <a:schemeClr val="bg1"/>
                </a:solidFill>
                <a:latin typeface="Ancizar Sans Black" panose="020B0A02040300000003" pitchFamily="34" charset="0"/>
              </a:rPr>
              <a:t>MAESTRÍA EN INGENIERÍA - RECURSOS HIDRÁULICOS</a:t>
            </a:r>
          </a:p>
        </p:txBody>
      </p:sp>
      <p:sp>
        <p:nvSpPr>
          <p:cNvPr id="5" name="CuadroTexto 4">
            <a:extLst>
              <a:ext uri="{FF2B5EF4-FFF2-40B4-BE49-F238E27FC236}">
                <a16:creationId xmlns:a16="http://schemas.microsoft.com/office/drawing/2014/main" id="{453FCD00-7F82-8E86-494C-5A9202C99907}"/>
              </a:ext>
            </a:extLst>
          </p:cNvPr>
          <p:cNvSpPr txBox="1"/>
          <p:nvPr/>
        </p:nvSpPr>
        <p:spPr>
          <a:xfrm>
            <a:off x="5183703" y="3334986"/>
            <a:ext cx="6451706" cy="1754326"/>
          </a:xfrm>
          <a:prstGeom prst="rect">
            <a:avLst/>
          </a:prstGeom>
          <a:noFill/>
        </p:spPr>
        <p:txBody>
          <a:bodyPr wrap="square" rtlCol="0">
            <a:spAutoFit/>
          </a:bodyPr>
          <a:lstStyle/>
          <a:p>
            <a:r>
              <a:rPr lang="es-CO" sz="3600" b="1" i="1" dirty="0">
                <a:solidFill>
                  <a:schemeClr val="bg1"/>
                </a:solidFill>
                <a:latin typeface="Ancizar Sans" panose="020B0602040300000003" pitchFamily="34" charset="0"/>
              </a:rPr>
              <a:t>Aspectos generales para los admitidos en modalidad regular al semestre 2023-1</a:t>
            </a:r>
          </a:p>
        </p:txBody>
      </p:sp>
      <p:sp>
        <p:nvSpPr>
          <p:cNvPr id="6" name="Rectángulo 5">
            <a:extLst>
              <a:ext uri="{FF2B5EF4-FFF2-40B4-BE49-F238E27FC236}">
                <a16:creationId xmlns:a16="http://schemas.microsoft.com/office/drawing/2014/main" id="{D06EF23D-6644-4A60-8729-D8A6FBF8E8B5}"/>
              </a:ext>
            </a:extLst>
          </p:cNvPr>
          <p:cNvSpPr/>
          <p:nvPr/>
        </p:nvSpPr>
        <p:spPr>
          <a:xfrm>
            <a:off x="0" y="5898660"/>
            <a:ext cx="12192000" cy="959339"/>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CuadroTexto 6">
            <a:extLst>
              <a:ext uri="{FF2B5EF4-FFF2-40B4-BE49-F238E27FC236}">
                <a16:creationId xmlns:a16="http://schemas.microsoft.com/office/drawing/2014/main" id="{ADB0B6C3-4F09-47EB-8C35-3B5EA51BE8B5}"/>
              </a:ext>
            </a:extLst>
          </p:cNvPr>
          <p:cNvSpPr txBox="1"/>
          <p:nvPr/>
        </p:nvSpPr>
        <p:spPr>
          <a:xfrm>
            <a:off x="154078" y="6096476"/>
            <a:ext cx="4112785" cy="577081"/>
          </a:xfrm>
          <a:prstGeom prst="rect">
            <a:avLst/>
          </a:prstGeom>
          <a:noFill/>
        </p:spPr>
        <p:txBody>
          <a:bodyPr wrap="square" rtlCol="0">
            <a:spAutoFit/>
          </a:bodyPr>
          <a:lstStyle/>
          <a:p>
            <a:r>
              <a:rPr lang="es-CO" sz="1050" i="1" dirty="0">
                <a:solidFill>
                  <a:srgbClr val="F2E6CC"/>
                </a:solidFill>
                <a:latin typeface="Ancizar Sans" panose="020B0602040300000003" pitchFamily="34" charset="0"/>
              </a:rPr>
              <a:t>Área Curricular de Ingeniería Civil y Agrícola </a:t>
            </a:r>
          </a:p>
          <a:p>
            <a:r>
              <a:rPr lang="es-CO" sz="1050" i="1" dirty="0">
                <a:solidFill>
                  <a:srgbClr val="F2E6CC"/>
                </a:solidFill>
                <a:latin typeface="Ancizar Sans" panose="020B0602040300000003" pitchFamily="34" charset="0"/>
              </a:rPr>
              <a:t>Facultad de Ingeniería</a:t>
            </a:r>
            <a:endParaRPr lang="en-US" sz="1050" i="1" dirty="0">
              <a:solidFill>
                <a:srgbClr val="F2E6CC"/>
              </a:solidFill>
              <a:latin typeface="Ancizar Sans" panose="020B0602040300000003" pitchFamily="34" charset="0"/>
            </a:endParaRPr>
          </a:p>
          <a:p>
            <a:r>
              <a:rPr lang="es-CO" sz="1050" i="1" dirty="0">
                <a:solidFill>
                  <a:srgbClr val="F2E6CC"/>
                </a:solidFill>
                <a:latin typeface="Ancizar Sans" panose="020B0602040300000003" pitchFamily="34" charset="0"/>
              </a:rPr>
              <a:t>Sede Bogotá</a:t>
            </a:r>
          </a:p>
        </p:txBody>
      </p:sp>
      <p:pic>
        <p:nvPicPr>
          <p:cNvPr id="8" name="Imagen 7">
            <a:extLst>
              <a:ext uri="{FF2B5EF4-FFF2-40B4-BE49-F238E27FC236}">
                <a16:creationId xmlns:a16="http://schemas.microsoft.com/office/drawing/2014/main" id="{532B6C1A-3B70-4B20-ABC0-99478286652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264" b="-1"/>
          <a:stretch/>
        </p:blipFill>
        <p:spPr>
          <a:xfrm>
            <a:off x="8251871" y="6180796"/>
            <a:ext cx="1690018" cy="385037"/>
          </a:xfrm>
          <a:prstGeom prst="rect">
            <a:avLst/>
          </a:prstGeom>
        </p:spPr>
      </p:pic>
      <p:cxnSp>
        <p:nvCxnSpPr>
          <p:cNvPr id="9" name="Conector recto 8">
            <a:extLst>
              <a:ext uri="{FF2B5EF4-FFF2-40B4-BE49-F238E27FC236}">
                <a16:creationId xmlns:a16="http://schemas.microsoft.com/office/drawing/2014/main" id="{06D67FD9-63C8-4B22-A6C3-CFB5C4FA4395}"/>
              </a:ext>
            </a:extLst>
          </p:cNvPr>
          <p:cNvCxnSpPr>
            <a:cxnSpLocks/>
          </p:cNvCxnSpPr>
          <p:nvPr/>
        </p:nvCxnSpPr>
        <p:spPr>
          <a:xfrm flipH="1">
            <a:off x="10239555" y="6180796"/>
            <a:ext cx="2286" cy="4084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EB67DCEE-FF5C-4685-8534-11E59A7B819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61961" y="6019264"/>
            <a:ext cx="1532373" cy="674833"/>
          </a:xfrm>
          <a:prstGeom prst="rect">
            <a:avLst/>
          </a:prstGeom>
        </p:spPr>
      </p:pic>
    </p:spTree>
    <p:extLst>
      <p:ext uri="{BB962C8B-B14F-4D97-AF65-F5344CB8AC3E}">
        <p14:creationId xmlns:p14="http://schemas.microsoft.com/office/powerpoint/2010/main" val="364442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8" y="6088504"/>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sp>
        <p:nvSpPr>
          <p:cNvPr id="11" name="Título 1"/>
          <p:cNvSpPr txBox="1">
            <a:spLocks/>
          </p:cNvSpPr>
          <p:nvPr/>
        </p:nvSpPr>
        <p:spPr>
          <a:xfrm>
            <a:off x="477376" y="188321"/>
            <a:ext cx="6609811" cy="578921"/>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a:solidFill>
                  <a:srgbClr val="172B7E"/>
                </a:solidFill>
                <a:latin typeface="Ancizar Sans" panose="020B0602040300000003" pitchFamily="34" charset="0"/>
                <a:cs typeface="Ancizar Sans Extrabold"/>
              </a:rPr>
              <a:t>PROFESORES DEL PROGRAMA </a:t>
            </a:r>
          </a:p>
        </p:txBody>
      </p:sp>
      <p:sp>
        <p:nvSpPr>
          <p:cNvPr id="12" name="Título 1"/>
          <p:cNvSpPr txBox="1">
            <a:spLocks/>
          </p:cNvSpPr>
          <p:nvPr/>
        </p:nvSpPr>
        <p:spPr>
          <a:xfrm>
            <a:off x="477376" y="641724"/>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a:solidFill>
                  <a:schemeClr val="accent3">
                    <a:lumMod val="75000"/>
                  </a:schemeClr>
                </a:solidFill>
                <a:latin typeface="Ancizar Sans" panose="020B0602040300000003" pitchFamily="34" charset="0"/>
                <a:cs typeface="Ancizar Serif"/>
              </a:rPr>
              <a:t>ÁREA CURRICULAR EN INGENIERÍA CIVIL Y AGRÍCOLA </a:t>
            </a:r>
            <a:endParaRPr lang="es-ES" sz="1400" spc="300" dirty="0">
              <a:solidFill>
                <a:schemeClr val="accent3">
                  <a:lumMod val="75000"/>
                </a:schemeClr>
              </a:solidFill>
              <a:latin typeface="Ancizar Sans" panose="020B0602040300000003" pitchFamily="34" charset="0"/>
              <a:cs typeface="Ancizar Serif"/>
            </a:endParaRPr>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graphicFrame>
        <p:nvGraphicFramePr>
          <p:cNvPr id="2" name="Tabla 1">
            <a:extLst>
              <a:ext uri="{FF2B5EF4-FFF2-40B4-BE49-F238E27FC236}">
                <a16:creationId xmlns:a16="http://schemas.microsoft.com/office/drawing/2014/main" id="{18D271FF-C100-4D27-8605-CE8134F56AF7}"/>
              </a:ext>
            </a:extLst>
          </p:cNvPr>
          <p:cNvGraphicFramePr>
            <a:graphicFrameLocks noGrp="1"/>
          </p:cNvGraphicFramePr>
          <p:nvPr>
            <p:extLst>
              <p:ext uri="{D42A27DB-BD31-4B8C-83A1-F6EECF244321}">
                <p14:modId xmlns:p14="http://schemas.microsoft.com/office/powerpoint/2010/main" val="1265073049"/>
              </p:ext>
            </p:extLst>
          </p:nvPr>
        </p:nvGraphicFramePr>
        <p:xfrm>
          <a:off x="341759" y="914736"/>
          <a:ext cx="7239928" cy="4917228"/>
        </p:xfrm>
        <a:graphic>
          <a:graphicData uri="http://schemas.openxmlformats.org/drawingml/2006/table">
            <a:tbl>
              <a:tblPr/>
              <a:tblGrid>
                <a:gridCol w="3367827">
                  <a:extLst>
                    <a:ext uri="{9D8B030D-6E8A-4147-A177-3AD203B41FA5}">
                      <a16:colId xmlns:a16="http://schemas.microsoft.com/office/drawing/2014/main" val="1361264221"/>
                    </a:ext>
                  </a:extLst>
                </a:gridCol>
                <a:gridCol w="2449329">
                  <a:extLst>
                    <a:ext uri="{9D8B030D-6E8A-4147-A177-3AD203B41FA5}">
                      <a16:colId xmlns:a16="http://schemas.microsoft.com/office/drawing/2014/main" val="2399009178"/>
                    </a:ext>
                  </a:extLst>
                </a:gridCol>
                <a:gridCol w="1422772">
                  <a:extLst>
                    <a:ext uri="{9D8B030D-6E8A-4147-A177-3AD203B41FA5}">
                      <a16:colId xmlns:a16="http://schemas.microsoft.com/office/drawing/2014/main" val="3860437358"/>
                    </a:ext>
                  </a:extLst>
                </a:gridCol>
              </a:tblGrid>
              <a:tr h="246180">
                <a:tc>
                  <a:txBody>
                    <a:bodyPr/>
                    <a:lstStyle/>
                    <a:p>
                      <a:pPr fontAlgn="b"/>
                      <a:r>
                        <a:rPr lang="es-CO" sz="1600">
                          <a:solidFill>
                            <a:srgbClr val="000000"/>
                          </a:solidFill>
                          <a:effectLst/>
                          <a:latin typeface="Ancizar Sans" panose="020B0602040300000003" pitchFamily="34" charset="0"/>
                        </a:rPr>
                        <a:t>Nombre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000000"/>
                          </a:solidFill>
                          <a:effectLst/>
                          <a:latin typeface="Ancizar Sans" panose="020B0602040300000003" pitchFamily="34" charset="0"/>
                        </a:rPr>
                        <a:t>Correo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Área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0152074"/>
                  </a:ext>
                </a:extLst>
              </a:tr>
              <a:tr h="246180">
                <a:tc>
                  <a:txBody>
                    <a:bodyPr/>
                    <a:lstStyle/>
                    <a:p>
                      <a:pPr fontAlgn="b"/>
                      <a:r>
                        <a:rPr lang="es-CO" sz="1600">
                          <a:effectLst/>
                          <a:latin typeface="Ancizar Sans" panose="020B0602040300000003" pitchFamily="34" charset="0"/>
                        </a:rPr>
                        <a:t>Carlos Eduardo Cubillos Pena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1155CC"/>
                          </a:solidFill>
                          <a:effectLst/>
                          <a:latin typeface="Ancizar Sans" panose="020B0602040300000003" pitchFamily="34" charset="0"/>
                          <a:hlinkClick r:id="rId5"/>
                        </a:rPr>
                        <a:t>cecubillosp@unal.edu.co </a:t>
                      </a:r>
                      <a:endParaRPr lang="es-CO" sz="1600" dirty="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37473026"/>
                  </a:ext>
                </a:extLst>
              </a:tr>
              <a:tr h="246180">
                <a:tc>
                  <a:txBody>
                    <a:bodyPr/>
                    <a:lstStyle/>
                    <a:p>
                      <a:pPr fontAlgn="b"/>
                      <a:r>
                        <a:rPr lang="es-CO" sz="1600">
                          <a:effectLst/>
                          <a:latin typeface="Ancizar Sans" panose="020B0602040300000003" pitchFamily="34" charset="0"/>
                        </a:rPr>
                        <a:t>Leonardo David Donado Garzon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1155CC"/>
                          </a:solidFill>
                          <a:effectLst/>
                          <a:latin typeface="Ancizar Sans" panose="020B0602040300000003" pitchFamily="34" charset="0"/>
                          <a:hlinkClick r:id="rId6"/>
                        </a:rPr>
                        <a:t>lddonadog@unal.edu.co </a:t>
                      </a:r>
                      <a:endParaRPr lang="es-CO" sz="1600" dirty="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10963942"/>
                  </a:ext>
                </a:extLst>
              </a:tr>
              <a:tr h="246180">
                <a:tc>
                  <a:txBody>
                    <a:bodyPr/>
                    <a:lstStyle/>
                    <a:p>
                      <a:pPr fontAlgn="b"/>
                      <a:r>
                        <a:rPr lang="es-CO" sz="1600">
                          <a:effectLst/>
                          <a:latin typeface="Ancizar Sans" panose="020B0602040300000003" pitchFamily="34" charset="0"/>
                        </a:rPr>
                        <a:t>Erasmo Alfredo Rodriguez Sandoval</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7"/>
                        </a:rPr>
                        <a:t>earodriguezs@unal.edu.co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1109045"/>
                  </a:ext>
                </a:extLst>
              </a:tr>
              <a:tr h="246180">
                <a:tc>
                  <a:txBody>
                    <a:bodyPr/>
                    <a:lstStyle/>
                    <a:p>
                      <a:pPr fontAlgn="b"/>
                      <a:r>
                        <a:rPr lang="es-CO" sz="1600">
                          <a:effectLst/>
                          <a:latin typeface="Ancizar Sans" panose="020B0602040300000003" pitchFamily="34" charset="0"/>
                        </a:rPr>
                        <a:t>Rafael Orland Ortiz Mosquera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8"/>
                        </a:rPr>
                        <a:t>roortizm@unal.edu.co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7976606"/>
                  </a:ext>
                </a:extLst>
              </a:tr>
              <a:tr h="246180">
                <a:tc>
                  <a:txBody>
                    <a:bodyPr/>
                    <a:lstStyle/>
                    <a:p>
                      <a:pPr fontAlgn="b"/>
                      <a:r>
                        <a:rPr lang="es-CO" sz="1600">
                          <a:effectLst/>
                          <a:latin typeface="Ancizar Sans" panose="020B0602040300000003" pitchFamily="34" charset="0"/>
                        </a:rPr>
                        <a:t>Nestor Alonso Mancipe Muñoz</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9"/>
                        </a:rPr>
                        <a:t>nmancipe@unal.edu.co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1994658"/>
                  </a:ext>
                </a:extLst>
              </a:tr>
              <a:tr h="246180">
                <a:tc>
                  <a:txBody>
                    <a:bodyPr/>
                    <a:lstStyle/>
                    <a:p>
                      <a:pPr fontAlgn="b"/>
                      <a:r>
                        <a:rPr lang="es-CO" sz="1600">
                          <a:effectLst/>
                          <a:latin typeface="Ancizar Sans" panose="020B0602040300000003" pitchFamily="34" charset="0"/>
                        </a:rPr>
                        <a:t>Adiela Villarreal Meglan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10"/>
                        </a:rPr>
                        <a:t>avillarrealme@unal.edu.co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4060809"/>
                  </a:ext>
                </a:extLst>
              </a:tr>
              <a:tr h="246180">
                <a:tc>
                  <a:txBody>
                    <a:bodyPr/>
                    <a:lstStyle/>
                    <a:p>
                      <a:pPr fontAlgn="b"/>
                      <a:r>
                        <a:rPr lang="es-CO" sz="1600" dirty="0">
                          <a:effectLst/>
                          <a:latin typeface="Ancizar Sans" panose="020B0602040300000003" pitchFamily="34" charset="0"/>
                        </a:rPr>
                        <a:t>Carlos Arturo Duarte Agudelo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11"/>
                        </a:rPr>
                        <a:t>caduartea@unal.edu.co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6250715"/>
                  </a:ext>
                </a:extLst>
              </a:tr>
              <a:tr h="275131">
                <a:tc>
                  <a:txBody>
                    <a:bodyPr/>
                    <a:lstStyle/>
                    <a:p>
                      <a:pPr fontAlgn="b"/>
                      <a:r>
                        <a:rPr lang="es-CO" sz="1600" dirty="0">
                          <a:effectLst/>
                          <a:latin typeface="Ancizar Sans" panose="020B0602040300000003" pitchFamily="34" charset="0"/>
                        </a:rPr>
                        <a:t>Adriana Patricia Pina Fulano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US" sz="1800" b="0" i="0" kern="1200" dirty="0">
                          <a:solidFill>
                            <a:schemeClr val="tx1"/>
                          </a:solidFill>
                          <a:effectLst/>
                          <a:latin typeface="+mn-lt"/>
                          <a:ea typeface="+mn-ea"/>
                          <a:cs typeface="+mn-cs"/>
                          <a:hlinkClick r:id="rId12"/>
                        </a:rPr>
                        <a:t>appinaf@unal.edu.co</a:t>
                      </a:r>
                      <a:r>
                        <a:rPr lang="en-US" sz="1800" b="0" i="0" kern="1200" dirty="0">
                          <a:solidFill>
                            <a:schemeClr val="tx1"/>
                          </a:solidFill>
                          <a:effectLst/>
                          <a:latin typeface="+mn-lt"/>
                          <a:ea typeface="+mn-ea"/>
                          <a:cs typeface="+mn-cs"/>
                        </a:rPr>
                        <a:t> </a:t>
                      </a:r>
                      <a:endParaRPr lang="es-CO" sz="1600" dirty="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dirty="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71143129"/>
                  </a:ext>
                </a:extLst>
              </a:tr>
              <a:tr h="264936">
                <a:tc>
                  <a:txBody>
                    <a:bodyPr/>
                    <a:lstStyle/>
                    <a:p>
                      <a:pPr fontAlgn="b"/>
                      <a:r>
                        <a:rPr lang="es-CO" sz="1600" dirty="0">
                          <a:effectLst/>
                          <a:latin typeface="Ancizar Sans" panose="020B0602040300000003" pitchFamily="34" charset="0"/>
                        </a:rPr>
                        <a:t>Luis Alejandro Morales Marín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0563C1"/>
                          </a:solidFill>
                          <a:effectLst/>
                          <a:latin typeface="Ancizar Sans" panose="020B0602040300000003" pitchFamily="34" charset="0"/>
                        </a:rPr>
                        <a:t>lmoralesm@unal.edu.co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dirty="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85057771"/>
                  </a:ext>
                </a:extLst>
              </a:tr>
              <a:tr h="264936">
                <a:tc>
                  <a:txBody>
                    <a:bodyPr/>
                    <a:lstStyle/>
                    <a:p>
                      <a:r>
                        <a:rPr lang="es-ES" sz="1600" dirty="0">
                          <a:latin typeface="Ancizar Sans" panose="020B0602040300000003" pitchFamily="34" charset="0"/>
                        </a:rPr>
                        <a:t>Mario Enrique Moreno Castiblanco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ES" sz="1600" dirty="0">
                          <a:hlinkClick r:id="rId13"/>
                        </a:rPr>
                        <a:t>mmorenocas@unal.edu.co</a:t>
                      </a:r>
                      <a:r>
                        <a:rPr lang="es-ES" sz="1600" dirty="0"/>
                        <a:t> </a:t>
                      </a:r>
                      <a:endParaRPr lang="es-CO" sz="1600" dirty="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dirty="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3441579"/>
                  </a:ext>
                </a:extLst>
              </a:tr>
              <a:tr h="264936">
                <a:tc>
                  <a:txBody>
                    <a:bodyPr/>
                    <a:lstStyle/>
                    <a:p>
                      <a:pPr fontAlgn="b"/>
                      <a:r>
                        <a:rPr lang="es-ES" sz="1600" dirty="0">
                          <a:latin typeface="Ancizar Sans" panose="020B0602040300000003" pitchFamily="34" charset="0"/>
                        </a:rPr>
                        <a:t>Juan Diego González Parra </a:t>
                      </a:r>
                      <a:endParaRPr lang="es-CO" sz="1600" dirty="0">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ES" sz="1600" dirty="0">
                          <a:hlinkClick r:id="rId14"/>
                        </a:rPr>
                        <a:t>jdgonzalezpa@unal.edu.co</a:t>
                      </a:r>
                      <a:r>
                        <a:rPr lang="es-ES" sz="1600" dirty="0"/>
                        <a:t> </a:t>
                      </a:r>
                      <a:endParaRPr lang="es-CO" sz="1600" dirty="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dirty="0">
                          <a:solidFill>
                            <a:srgbClr val="000000"/>
                          </a:solidFill>
                          <a:effectLst/>
                          <a:latin typeface="Ancizar Sans" panose="020B0602040300000003" pitchFamily="34" charset="0"/>
                        </a:rPr>
                        <a:t>Hidráulica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0137371"/>
                  </a:ext>
                </a:extLst>
              </a:tr>
              <a:tr h="246180">
                <a:tc>
                  <a:txBody>
                    <a:bodyPr/>
                    <a:lstStyle/>
                    <a:p>
                      <a:pPr fontAlgn="b"/>
                      <a:r>
                        <a:rPr lang="es-CO" sz="1600" dirty="0">
                          <a:effectLst/>
                          <a:latin typeface="Ancizar Sans" panose="020B0602040300000003" pitchFamily="34" charset="0"/>
                        </a:rPr>
                        <a:t>Martha Cristina Bustos López</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15"/>
                        </a:rPr>
                        <a:t>mcbustosl@unal.edu.co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Saneamiento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70833157"/>
                  </a:ext>
                </a:extLst>
              </a:tr>
              <a:tr h="246180">
                <a:tc>
                  <a:txBody>
                    <a:bodyPr/>
                    <a:lstStyle/>
                    <a:p>
                      <a:pPr fontAlgn="b"/>
                      <a:r>
                        <a:rPr lang="es-CO" sz="1600" dirty="0">
                          <a:effectLst/>
                          <a:latin typeface="Ancizar Sans" panose="020B0602040300000003" pitchFamily="34" charset="0"/>
                        </a:rPr>
                        <a:t>Carlos Julio Collazos Chávez</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16"/>
                        </a:rPr>
                        <a:t>cjcollazosc@unal.edu.co</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Saneamiento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8003005"/>
                  </a:ext>
                </a:extLst>
              </a:tr>
              <a:tr h="246180">
                <a:tc>
                  <a:txBody>
                    <a:bodyPr/>
                    <a:lstStyle/>
                    <a:p>
                      <a:pPr fontAlgn="b"/>
                      <a:r>
                        <a:rPr lang="es-CO" sz="1600" dirty="0">
                          <a:effectLst/>
                          <a:latin typeface="Ancizar Sans" panose="020B0602040300000003" pitchFamily="34" charset="0"/>
                        </a:rPr>
                        <a:t>Gabriela Arrieta Loyo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17"/>
                        </a:rPr>
                        <a:t>garrietal@unal.edu.co</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000000"/>
                          </a:solidFill>
                          <a:effectLst/>
                          <a:latin typeface="Ancizar Sans" panose="020B0602040300000003" pitchFamily="34" charset="0"/>
                        </a:rPr>
                        <a:t>Saneamiento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48605116"/>
                  </a:ext>
                </a:extLst>
              </a:tr>
              <a:tr h="246180">
                <a:tc>
                  <a:txBody>
                    <a:bodyPr/>
                    <a:lstStyle/>
                    <a:p>
                      <a:pPr fontAlgn="b"/>
                      <a:r>
                        <a:rPr lang="es-CO" sz="1600" dirty="0">
                          <a:effectLst/>
                          <a:latin typeface="Ancizar Sans" panose="020B0602040300000003" pitchFamily="34" charset="0"/>
                        </a:rPr>
                        <a:t>María Alejandra Caicedo Londoño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a:solidFill>
                            <a:srgbClr val="1155CC"/>
                          </a:solidFill>
                          <a:effectLst/>
                          <a:latin typeface="Ancizar Sans" panose="020B0602040300000003" pitchFamily="34" charset="0"/>
                          <a:hlinkClick r:id="rId18"/>
                        </a:rPr>
                        <a:t>mcaicedolo@unal.edu.co </a:t>
                      </a:r>
                      <a:endParaRPr lang="es-CO" sz="1600">
                        <a:solidFill>
                          <a:srgbClr val="0563C1"/>
                        </a:solidFill>
                        <a:effectLst/>
                        <a:latin typeface="Ancizar Sans" panose="020B0602040300000003" pitchFamily="34"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000000"/>
                          </a:solidFill>
                          <a:effectLst/>
                          <a:latin typeface="Ancizar Sans" panose="020B0602040300000003" pitchFamily="34" charset="0"/>
                        </a:rPr>
                        <a:t>Saneamiento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406491"/>
                  </a:ext>
                </a:extLst>
              </a:tr>
              <a:tr h="246180">
                <a:tc>
                  <a:txBody>
                    <a:bodyPr/>
                    <a:lstStyle/>
                    <a:p>
                      <a:pPr fontAlgn="b"/>
                      <a:r>
                        <a:rPr lang="es-CO" sz="1600" dirty="0">
                          <a:effectLst/>
                          <a:latin typeface="Ancizar Sans" panose="020B0602040300000003" pitchFamily="34" charset="0"/>
                        </a:rPr>
                        <a:t>José Luis Diaz Arévalo </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0563C1"/>
                          </a:solidFill>
                          <a:effectLst/>
                          <a:latin typeface="Ancizar Sans" panose="020B0602040300000003" pitchFamily="34" charset="0"/>
                        </a:rPr>
                        <a:t>jodiazar@unal.edu.co</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dirty="0">
                          <a:solidFill>
                            <a:srgbClr val="000000"/>
                          </a:solidFill>
                          <a:effectLst/>
                          <a:latin typeface="Ancizar Sans" panose="020B0602040300000003" pitchFamily="34" charset="0"/>
                        </a:rPr>
                        <a:t>Saneamiento</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904758"/>
                  </a:ext>
                </a:extLst>
              </a:tr>
              <a:tr h="220107">
                <a:tc>
                  <a:txBody>
                    <a:bodyPr/>
                    <a:lstStyle/>
                    <a:p>
                      <a:pPr fontAlgn="b"/>
                      <a:r>
                        <a:rPr lang="es-CO" sz="1600" dirty="0">
                          <a:effectLst/>
                          <a:latin typeface="Ancizar Sans" panose="020B0602040300000003" pitchFamily="34" charset="0"/>
                        </a:rPr>
                        <a:t>Álvaro Martin Gutiérrez Malaxechebarria</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s-CO" sz="1600" dirty="0">
                          <a:solidFill>
                            <a:srgbClr val="0563C1"/>
                          </a:solidFill>
                          <a:effectLst/>
                          <a:latin typeface="Ancizar Sans" panose="020B0602040300000003" pitchFamily="34" charset="0"/>
                        </a:rPr>
                        <a:t>amgutierrezmal@unal.edu.co</a:t>
                      </a: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s-CO" sz="1600" dirty="0">
                          <a:solidFill>
                            <a:srgbClr val="000000"/>
                          </a:solidFill>
                          <a:effectLst/>
                          <a:latin typeface="Ancizar Sans" panose="020B0602040300000003" pitchFamily="34" charset="0"/>
                        </a:rPr>
                        <a:t>Saneamiento</a:t>
                      </a:r>
                    </a:p>
                    <a:p>
                      <a:pPr fontAlgn="b"/>
                      <a:endParaRPr lang="es-CO" sz="1600" dirty="0">
                        <a:solidFill>
                          <a:srgbClr val="000000"/>
                        </a:solidFill>
                        <a:effectLst/>
                        <a:latin typeface="Ancizar Sans" panose="020B0602040300000003" pitchFamily="34" charset="0"/>
                      </a:endParaRPr>
                    </a:p>
                  </a:txBody>
                  <a:tcPr marL="12700" marR="12700" marT="127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71026149"/>
                  </a:ext>
                </a:extLst>
              </a:tr>
            </a:tbl>
          </a:graphicData>
        </a:graphic>
      </p:graphicFrame>
      <p:sp>
        <p:nvSpPr>
          <p:cNvPr id="3" name="Rectangle 1">
            <a:extLst>
              <a:ext uri="{FF2B5EF4-FFF2-40B4-BE49-F238E27FC236}">
                <a16:creationId xmlns:a16="http://schemas.microsoft.com/office/drawing/2014/main" id="{6CAF22C6-563C-4409-89C3-CE388C0682FA}"/>
              </a:ext>
            </a:extLst>
          </p:cNvPr>
          <p:cNvSpPr>
            <a:spLocks noChangeArrowheads="1"/>
          </p:cNvSpPr>
          <p:nvPr/>
        </p:nvSpPr>
        <p:spPr bwMode="auto">
          <a:xfrm>
            <a:off x="1105506" y="611926"/>
            <a:ext cx="246286"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br>
              <a:rPr lang="es-CO" altLang="es-CO" sz="2400"/>
            </a:br>
            <a:endParaRPr lang="es-CO" altLang="es-CO" sz="2400"/>
          </a:p>
          <a:p>
            <a:pPr defTabSz="1219170"/>
            <a:br>
              <a:rPr lang="es-CO" altLang="es-CO" sz="1200">
                <a:solidFill>
                  <a:srgbClr val="222222"/>
                </a:solidFill>
                <a:latin typeface="Arial Narrow" panose="020B0606020202030204" pitchFamily="34" charset="0"/>
                <a:cs typeface="Arial" panose="020B0604020202020204" pitchFamily="34" charset="0"/>
              </a:rPr>
            </a:br>
            <a:endParaRPr lang="es-CO" altLang="es-CO" sz="800"/>
          </a:p>
          <a:p>
            <a:pPr defTabSz="1219170"/>
            <a:br>
              <a:rPr lang="es-CO" altLang="es-CO" sz="2400"/>
            </a:br>
            <a:endParaRPr lang="es-CO" altLang="es-CO" sz="2400"/>
          </a:p>
        </p:txBody>
      </p:sp>
      <p:sp>
        <p:nvSpPr>
          <p:cNvPr id="13" name="CuadroTexto 12">
            <a:extLst>
              <a:ext uri="{FF2B5EF4-FFF2-40B4-BE49-F238E27FC236}">
                <a16:creationId xmlns:a16="http://schemas.microsoft.com/office/drawing/2014/main" id="{8DF3D46F-07A7-4711-9EA1-CF6FE4E1F684}"/>
              </a:ext>
            </a:extLst>
          </p:cNvPr>
          <p:cNvSpPr txBox="1"/>
          <p:nvPr/>
        </p:nvSpPr>
        <p:spPr>
          <a:xfrm>
            <a:off x="7656385" y="4463223"/>
            <a:ext cx="4603347" cy="502573"/>
          </a:xfrm>
          <a:prstGeom prst="rect">
            <a:avLst/>
          </a:prstGeom>
          <a:noFill/>
        </p:spPr>
        <p:txBody>
          <a:bodyPr wrap="square">
            <a:spAutoFit/>
          </a:bodyPr>
          <a:lstStyle/>
          <a:p>
            <a:r>
              <a:rPr lang="es-CO" sz="1333" dirty="0">
                <a:hlinkClick r:id="rId19"/>
              </a:rPr>
              <a:t>https://ingenieria.bogota.unal.edu.co/es/formacion/maestria/maestria-en-recursos-hidraulicos.html</a:t>
            </a:r>
            <a:r>
              <a:rPr lang="es-CO" sz="1333" dirty="0"/>
              <a:t> </a:t>
            </a:r>
          </a:p>
        </p:txBody>
      </p:sp>
      <p:pic>
        <p:nvPicPr>
          <p:cNvPr id="6" name="Imagen 5">
            <a:extLst>
              <a:ext uri="{FF2B5EF4-FFF2-40B4-BE49-F238E27FC236}">
                <a16:creationId xmlns:a16="http://schemas.microsoft.com/office/drawing/2014/main" id="{89DB6D9F-50A8-4206-88A9-C6E099E6BA5D}"/>
              </a:ext>
            </a:extLst>
          </p:cNvPr>
          <p:cNvPicPr>
            <a:picLocks noChangeAspect="1"/>
          </p:cNvPicPr>
          <p:nvPr/>
        </p:nvPicPr>
        <p:blipFill>
          <a:blip r:embed="rId20"/>
          <a:stretch>
            <a:fillRect/>
          </a:stretch>
        </p:blipFill>
        <p:spPr>
          <a:xfrm>
            <a:off x="7656385" y="300019"/>
            <a:ext cx="4380356" cy="3944436"/>
          </a:xfrm>
          <a:prstGeom prst="rect">
            <a:avLst/>
          </a:prstGeom>
        </p:spPr>
      </p:pic>
    </p:spTree>
    <p:extLst>
      <p:ext uri="{BB962C8B-B14F-4D97-AF65-F5344CB8AC3E}">
        <p14:creationId xmlns:p14="http://schemas.microsoft.com/office/powerpoint/2010/main" val="1913952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8" y="6088504"/>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sp>
        <p:nvSpPr>
          <p:cNvPr id="11" name="Título 1"/>
          <p:cNvSpPr txBox="1">
            <a:spLocks/>
          </p:cNvSpPr>
          <p:nvPr/>
        </p:nvSpPr>
        <p:spPr>
          <a:xfrm>
            <a:off x="477376" y="188321"/>
            <a:ext cx="6609811" cy="578921"/>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a:solidFill>
                  <a:srgbClr val="172B7E"/>
                </a:solidFill>
                <a:latin typeface="Ancizar Sans" panose="020B0602040300000003" pitchFamily="34" charset="0"/>
                <a:cs typeface="Ancizar Sans Extrabold"/>
              </a:rPr>
              <a:t>ASIGNATURAS</a:t>
            </a:r>
          </a:p>
        </p:txBody>
      </p:sp>
      <p:sp>
        <p:nvSpPr>
          <p:cNvPr id="12" name="Título 1"/>
          <p:cNvSpPr txBox="1">
            <a:spLocks/>
          </p:cNvSpPr>
          <p:nvPr/>
        </p:nvSpPr>
        <p:spPr>
          <a:xfrm>
            <a:off x="477376" y="641724"/>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a:solidFill>
                  <a:schemeClr val="accent3">
                    <a:lumMod val="75000"/>
                  </a:schemeClr>
                </a:solidFill>
                <a:latin typeface="Ancizar Sans" panose="020B0602040300000003" pitchFamily="34" charset="0"/>
                <a:cs typeface="Ancizar Serif"/>
              </a:rPr>
              <a:t>ÁREA CURRICULAR EN INGENIERÍA CIVIL Y AGRÍCOLA </a:t>
            </a:r>
            <a:endParaRPr lang="es-ES" sz="1400" spc="300" dirty="0">
              <a:solidFill>
                <a:schemeClr val="accent3">
                  <a:lumMod val="75000"/>
                </a:schemeClr>
              </a:solidFill>
              <a:latin typeface="Ancizar Sans" panose="020B0602040300000003" pitchFamily="34" charset="0"/>
              <a:cs typeface="Ancizar Serif"/>
            </a:endParaRPr>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pic>
        <p:nvPicPr>
          <p:cNvPr id="5" name="Imagen 4">
            <a:extLst>
              <a:ext uri="{FF2B5EF4-FFF2-40B4-BE49-F238E27FC236}">
                <a16:creationId xmlns:a16="http://schemas.microsoft.com/office/drawing/2014/main" id="{D4FB65C8-92D7-4C5E-AA86-AFB5E9129E2E}"/>
              </a:ext>
            </a:extLst>
          </p:cNvPr>
          <p:cNvPicPr>
            <a:picLocks noChangeAspect="1"/>
          </p:cNvPicPr>
          <p:nvPr/>
        </p:nvPicPr>
        <p:blipFill rotWithShape="1">
          <a:blip r:embed="rId4"/>
          <a:srcRect t="8538"/>
          <a:stretch/>
        </p:blipFill>
        <p:spPr>
          <a:xfrm>
            <a:off x="986973" y="954447"/>
            <a:ext cx="9918095" cy="2263815"/>
          </a:xfrm>
          <a:prstGeom prst="rect">
            <a:avLst/>
          </a:prstGeom>
        </p:spPr>
      </p:pic>
      <p:pic>
        <p:nvPicPr>
          <p:cNvPr id="7" name="Imagen 6">
            <a:extLst>
              <a:ext uri="{FF2B5EF4-FFF2-40B4-BE49-F238E27FC236}">
                <a16:creationId xmlns:a16="http://schemas.microsoft.com/office/drawing/2014/main" id="{DDAD5B4B-659D-495A-85D4-8073B40FAD0F}"/>
              </a:ext>
            </a:extLst>
          </p:cNvPr>
          <p:cNvPicPr>
            <a:picLocks noChangeAspect="1"/>
          </p:cNvPicPr>
          <p:nvPr/>
        </p:nvPicPr>
        <p:blipFill>
          <a:blip r:embed="rId5"/>
          <a:stretch>
            <a:fillRect/>
          </a:stretch>
        </p:blipFill>
        <p:spPr>
          <a:xfrm>
            <a:off x="358927" y="3767308"/>
            <a:ext cx="5011360" cy="1745096"/>
          </a:xfrm>
          <a:prstGeom prst="rect">
            <a:avLst/>
          </a:prstGeom>
        </p:spPr>
      </p:pic>
      <p:sp>
        <p:nvSpPr>
          <p:cNvPr id="24" name="Rectangle 1">
            <a:extLst>
              <a:ext uri="{FF2B5EF4-FFF2-40B4-BE49-F238E27FC236}">
                <a16:creationId xmlns:a16="http://schemas.microsoft.com/office/drawing/2014/main" id="{83B26D8D-6F4C-4A8B-916D-501009786A05}"/>
              </a:ext>
            </a:extLst>
          </p:cNvPr>
          <p:cNvSpPr>
            <a:spLocks noChangeArrowheads="1"/>
          </p:cNvSpPr>
          <p:nvPr/>
        </p:nvSpPr>
        <p:spPr bwMode="auto">
          <a:xfrm>
            <a:off x="5758240" y="4501213"/>
            <a:ext cx="6432171" cy="1477712"/>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wrap="square" lIns="121920" tIns="60960" rIns="121920" bIns="60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1219170"/>
            <a:r>
              <a:rPr lang="es-CO" altLang="es-CO" sz="1467" dirty="0">
                <a:solidFill>
                  <a:srgbClr val="222222"/>
                </a:solidFill>
                <a:cs typeface="Arial" panose="020B0604020202020204" pitchFamily="34" charset="0"/>
              </a:rPr>
              <a:t>Acuerdo 124 del 2021 </a:t>
            </a:r>
            <a:r>
              <a:rPr lang="es-CO" altLang="es-CO" sz="1467" dirty="0">
                <a:solidFill>
                  <a:srgbClr val="1155CC"/>
                </a:solidFill>
                <a:cs typeface="Arial" panose="020B0604020202020204" pitchFamily="34" charset="0"/>
                <a:hlinkClick r:id="rId6"/>
              </a:rPr>
              <a:t>http://www.legal.unal.edu.co/rlunal/home/doc.jsp?d_i=97634</a:t>
            </a:r>
            <a:r>
              <a:rPr lang="es-CO" altLang="es-CO" sz="1467" dirty="0">
                <a:solidFill>
                  <a:srgbClr val="222222"/>
                </a:solidFill>
                <a:cs typeface="Arial" panose="020B0604020202020204" pitchFamily="34" charset="0"/>
              </a:rPr>
              <a:t> </a:t>
            </a:r>
            <a:endParaRPr lang="es-CO" altLang="es-CO" sz="1467" dirty="0"/>
          </a:p>
          <a:p>
            <a:pPr defTabSz="1219170"/>
            <a:r>
              <a:rPr lang="es-CO" altLang="es-CO" sz="1467" dirty="0">
                <a:solidFill>
                  <a:srgbClr val="222222"/>
                </a:solidFill>
                <a:cs typeface="Arial" panose="020B0604020202020204" pitchFamily="34" charset="0"/>
              </a:rPr>
              <a:t>Acuerdo 125 del 2021 </a:t>
            </a:r>
            <a:r>
              <a:rPr lang="es-CO" altLang="es-CO" sz="1467" dirty="0">
                <a:solidFill>
                  <a:srgbClr val="1155CC"/>
                </a:solidFill>
                <a:cs typeface="Arial" panose="020B0604020202020204" pitchFamily="34" charset="0"/>
                <a:hlinkClick r:id="rId7"/>
              </a:rPr>
              <a:t>http://www.legal.unal.edu.co/rlunal/home/doc.jsp?d_i=97615</a:t>
            </a:r>
            <a:endParaRPr lang="es-CO" altLang="es-CO" sz="1467" dirty="0">
              <a:solidFill>
                <a:srgbClr val="1155CC"/>
              </a:solidFill>
              <a:cs typeface="Arial" panose="020B0604020202020204" pitchFamily="34" charset="0"/>
            </a:endParaRPr>
          </a:p>
          <a:p>
            <a:pPr defTabSz="1219170"/>
            <a:r>
              <a:rPr lang="es-CO" altLang="es-CO" sz="1467" dirty="0">
                <a:solidFill>
                  <a:srgbClr val="222222"/>
                </a:solidFill>
                <a:cs typeface="Arial" panose="020B0604020202020204" pitchFamily="34" charset="0"/>
              </a:rPr>
              <a:t>Acuerdo 104 del 2020 </a:t>
            </a:r>
            <a:r>
              <a:rPr lang="es-CO" altLang="es-CO" sz="1467" dirty="0">
                <a:solidFill>
                  <a:srgbClr val="1155CC"/>
                </a:solidFill>
                <a:cs typeface="Arial" panose="020B0604020202020204" pitchFamily="34" charset="0"/>
                <a:hlinkClick r:id="rId8"/>
              </a:rPr>
              <a:t>http://www.legal.unal.edu.co/rlunal/home/doc.jsp?d_i=97946</a:t>
            </a:r>
            <a:r>
              <a:rPr lang="es-CO" altLang="es-CO" sz="1467" dirty="0">
                <a:solidFill>
                  <a:srgbClr val="222222"/>
                </a:solidFill>
                <a:cs typeface="Arial" panose="020B0604020202020204" pitchFamily="34" charset="0"/>
              </a:rPr>
              <a:t> </a:t>
            </a:r>
            <a:endParaRPr lang="es-CO" altLang="es-CO" sz="1467" dirty="0"/>
          </a:p>
        </p:txBody>
      </p:sp>
      <p:sp>
        <p:nvSpPr>
          <p:cNvPr id="14" name="CuadroTexto 13">
            <a:extLst>
              <a:ext uri="{FF2B5EF4-FFF2-40B4-BE49-F238E27FC236}">
                <a16:creationId xmlns:a16="http://schemas.microsoft.com/office/drawing/2014/main" id="{5C7EEDD8-C0FD-4C40-AEFE-156D2215DC58}"/>
              </a:ext>
            </a:extLst>
          </p:cNvPr>
          <p:cNvSpPr txBox="1"/>
          <p:nvPr/>
        </p:nvSpPr>
        <p:spPr>
          <a:xfrm>
            <a:off x="5941181" y="3696306"/>
            <a:ext cx="4034971" cy="830997"/>
          </a:xfrm>
          <a:prstGeom prst="rect">
            <a:avLst/>
          </a:prstGeom>
          <a:noFill/>
        </p:spPr>
        <p:txBody>
          <a:bodyPr wrap="square" rtlCol="0">
            <a:spAutoFit/>
          </a:bodyPr>
          <a:lstStyle/>
          <a:p>
            <a:r>
              <a:rPr lang="es-MX" sz="2400" dirty="0"/>
              <a:t>Más detalle de las otras asignaturas</a:t>
            </a:r>
            <a:endParaRPr lang="es-CO" sz="2400" dirty="0"/>
          </a:p>
        </p:txBody>
      </p:sp>
    </p:spTree>
    <p:extLst>
      <p:ext uri="{BB962C8B-B14F-4D97-AF65-F5344CB8AC3E}">
        <p14:creationId xmlns:p14="http://schemas.microsoft.com/office/powerpoint/2010/main" val="155536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9" y="6087242"/>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sp>
        <p:nvSpPr>
          <p:cNvPr id="45" name="CuadroTexto 44">
            <a:extLst>
              <a:ext uri="{FF2B5EF4-FFF2-40B4-BE49-F238E27FC236}">
                <a16:creationId xmlns:a16="http://schemas.microsoft.com/office/drawing/2014/main" id="{7004C9DB-A146-E385-E358-EF7C7FD90CD7}"/>
              </a:ext>
            </a:extLst>
          </p:cNvPr>
          <p:cNvSpPr txBox="1"/>
          <p:nvPr/>
        </p:nvSpPr>
        <p:spPr>
          <a:xfrm>
            <a:off x="510988" y="832347"/>
            <a:ext cx="11027737" cy="1323439"/>
          </a:xfrm>
          <a:prstGeom prst="rect">
            <a:avLst/>
          </a:prstGeom>
          <a:noFill/>
        </p:spPr>
        <p:txBody>
          <a:bodyPr wrap="square">
            <a:spAutoFit/>
          </a:bodyPr>
          <a:lstStyle/>
          <a:p>
            <a:pPr algn="just"/>
            <a:r>
              <a:rPr lang="es-ES" sz="2000" b="0" i="0" dirty="0">
                <a:solidFill>
                  <a:srgbClr val="222222"/>
                </a:solidFill>
                <a:effectLst/>
                <a:latin typeface="Ancizar Sans" panose="020B0602040300000003" pitchFamily="34" charset="0"/>
              </a:rPr>
              <a:t>Desde el 2020-2S la coordinación implementó dentro de las actividades académicas de “</a:t>
            </a:r>
            <a:r>
              <a:rPr lang="es-ES" sz="2000" b="0" i="0" u="sng" dirty="0">
                <a:solidFill>
                  <a:srgbClr val="222222"/>
                </a:solidFill>
                <a:effectLst/>
                <a:latin typeface="Ancizar Sans" panose="020B0602040300000003" pitchFamily="34" charset="0"/>
              </a:rPr>
              <a:t>proyecto de tesis de maestría</a:t>
            </a:r>
            <a:r>
              <a:rPr lang="es-ES" sz="2000" b="0" i="0" dirty="0">
                <a:solidFill>
                  <a:srgbClr val="222222"/>
                </a:solidFill>
                <a:effectLst/>
                <a:latin typeface="Ancizar Sans" panose="020B0602040300000003" pitchFamily="34" charset="0"/>
              </a:rPr>
              <a:t>” y “</a:t>
            </a:r>
            <a:r>
              <a:rPr lang="es-ES" sz="2000" b="0" i="0" u="sng" dirty="0">
                <a:solidFill>
                  <a:srgbClr val="222222"/>
                </a:solidFill>
                <a:effectLst/>
                <a:latin typeface="Ancizar Sans" panose="020B0602040300000003" pitchFamily="34" charset="0"/>
              </a:rPr>
              <a:t>propuesta de trabajo final de maestría</a:t>
            </a:r>
            <a:r>
              <a:rPr lang="es-ES" sz="2000" b="0" i="0" dirty="0">
                <a:solidFill>
                  <a:srgbClr val="222222"/>
                </a:solidFill>
                <a:effectLst/>
                <a:latin typeface="Ancizar Sans" panose="020B0602040300000003" pitchFamily="34" charset="0"/>
              </a:rPr>
              <a:t>” un procedimiento para apoyar el proceso de entrega, evaluación y nombramiento del director del proyecto final o tesis de maestría (acuerdo 104 del 2020). </a:t>
            </a:r>
            <a:endParaRPr lang="en-US" sz="2000" dirty="0">
              <a:latin typeface="Ancizar Sans" panose="020B0602040300000003" pitchFamily="34" charset="0"/>
            </a:endParaRPr>
          </a:p>
        </p:txBody>
      </p:sp>
      <p:sp>
        <p:nvSpPr>
          <p:cNvPr id="46" name="CuadroTexto 45">
            <a:extLst>
              <a:ext uri="{FF2B5EF4-FFF2-40B4-BE49-F238E27FC236}">
                <a16:creationId xmlns:a16="http://schemas.microsoft.com/office/drawing/2014/main" id="{E4F9CB94-CBBE-515F-8C9E-29E95D28FC3B}"/>
              </a:ext>
            </a:extLst>
          </p:cNvPr>
          <p:cNvSpPr txBox="1"/>
          <p:nvPr/>
        </p:nvSpPr>
        <p:spPr>
          <a:xfrm>
            <a:off x="445379" y="3513555"/>
            <a:ext cx="1956626"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OBJETIVOS</a:t>
            </a:r>
            <a:endParaRPr lang="en-US" sz="2800" b="1" dirty="0">
              <a:latin typeface="Ancizar Sans" panose="020B0602040300000003" pitchFamily="34" charset="0"/>
            </a:endParaRPr>
          </a:p>
        </p:txBody>
      </p:sp>
      <p:graphicFrame>
        <p:nvGraphicFramePr>
          <p:cNvPr id="3" name="Diagrama 2">
            <a:extLst>
              <a:ext uri="{FF2B5EF4-FFF2-40B4-BE49-F238E27FC236}">
                <a16:creationId xmlns:a16="http://schemas.microsoft.com/office/drawing/2014/main" id="{D50715A6-E779-169F-076A-11CDD47255B2}"/>
              </a:ext>
            </a:extLst>
          </p:cNvPr>
          <p:cNvGraphicFramePr/>
          <p:nvPr/>
        </p:nvGraphicFramePr>
        <p:xfrm>
          <a:off x="2201587" y="1701800"/>
          <a:ext cx="9541854" cy="42404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CuadroTexto 10">
            <a:extLst>
              <a:ext uri="{FF2B5EF4-FFF2-40B4-BE49-F238E27FC236}">
                <a16:creationId xmlns:a16="http://schemas.microsoft.com/office/drawing/2014/main" id="{3591AB01-8DB2-083A-F083-973AEBE3F983}"/>
              </a:ext>
            </a:extLst>
          </p:cNvPr>
          <p:cNvSpPr txBox="1"/>
          <p:nvPr/>
        </p:nvSpPr>
        <p:spPr>
          <a:xfrm>
            <a:off x="445379" y="396197"/>
            <a:ext cx="9144000"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PROYECTO DE TESIS Y PROPUESTA DE TRABAJO FINAL</a:t>
            </a:r>
            <a:endParaRPr lang="en-US" sz="2800" b="1" dirty="0">
              <a:latin typeface="Ancizar Sans" panose="020B0602040300000003" pitchFamily="34" charset="0"/>
            </a:endParaRPr>
          </a:p>
        </p:txBody>
      </p:sp>
    </p:spTree>
    <p:extLst>
      <p:ext uri="{BB962C8B-B14F-4D97-AF65-F5344CB8AC3E}">
        <p14:creationId xmlns:p14="http://schemas.microsoft.com/office/powerpoint/2010/main" val="223997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8" y="6088504"/>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sp>
        <p:nvSpPr>
          <p:cNvPr id="34" name="CuadroTexto 33">
            <a:extLst>
              <a:ext uri="{FF2B5EF4-FFF2-40B4-BE49-F238E27FC236}">
                <a16:creationId xmlns:a16="http://schemas.microsoft.com/office/drawing/2014/main" id="{FE64C911-788F-3292-56BD-94C30D2B2E20}"/>
              </a:ext>
            </a:extLst>
          </p:cNvPr>
          <p:cNvSpPr txBox="1"/>
          <p:nvPr/>
        </p:nvSpPr>
        <p:spPr>
          <a:xfrm>
            <a:off x="486457" y="753188"/>
            <a:ext cx="6484358"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CÓMO SE REALIZA ESTE PROCESO?</a:t>
            </a:r>
            <a:endParaRPr lang="en-US" sz="2800" b="1" dirty="0">
              <a:latin typeface="Ancizar Sans" panose="020B0602040300000003" pitchFamily="34" charset="0"/>
            </a:endParaRPr>
          </a:p>
        </p:txBody>
      </p:sp>
      <p:graphicFrame>
        <p:nvGraphicFramePr>
          <p:cNvPr id="2" name="Diagrama 1">
            <a:extLst>
              <a:ext uri="{FF2B5EF4-FFF2-40B4-BE49-F238E27FC236}">
                <a16:creationId xmlns:a16="http://schemas.microsoft.com/office/drawing/2014/main" id="{139A235B-D509-721F-B9BB-BBD04206C221}"/>
              </a:ext>
            </a:extLst>
          </p:cNvPr>
          <p:cNvGraphicFramePr/>
          <p:nvPr/>
        </p:nvGraphicFramePr>
        <p:xfrm>
          <a:off x="98906" y="1993843"/>
          <a:ext cx="9178632" cy="3414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ángulo 11">
            <a:extLst>
              <a:ext uri="{FF2B5EF4-FFF2-40B4-BE49-F238E27FC236}">
                <a16:creationId xmlns:a16="http://schemas.microsoft.com/office/drawing/2014/main" id="{F21FEB6C-2A3F-DAA5-8549-483BE73B330E}"/>
              </a:ext>
            </a:extLst>
          </p:cNvPr>
          <p:cNvSpPr/>
          <p:nvPr/>
        </p:nvSpPr>
        <p:spPr>
          <a:xfrm>
            <a:off x="9457806" y="2474258"/>
            <a:ext cx="2320120" cy="154192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s-CO" sz="2000" dirty="0">
                <a:solidFill>
                  <a:schemeClr val="tx1"/>
                </a:solidFill>
                <a:latin typeface="Ancizar Sans" panose="020B0602040300000003" pitchFamily="34" charset="0"/>
              </a:rPr>
              <a:t>Sugerencias y comentarios del evaluador al proyecto o propuesta</a:t>
            </a:r>
            <a:endParaRPr lang="en-US" sz="2000" dirty="0">
              <a:solidFill>
                <a:schemeClr val="tx1"/>
              </a:solidFill>
              <a:latin typeface="Ancizar Sans" panose="020B0602040300000003" pitchFamily="34" charset="0"/>
            </a:endParaRPr>
          </a:p>
        </p:txBody>
      </p:sp>
      <p:cxnSp>
        <p:nvCxnSpPr>
          <p:cNvPr id="23" name="Conector recto de flecha 22">
            <a:extLst>
              <a:ext uri="{FF2B5EF4-FFF2-40B4-BE49-F238E27FC236}">
                <a16:creationId xmlns:a16="http://schemas.microsoft.com/office/drawing/2014/main" id="{99B15761-CE7F-D847-BBC8-ECA72A2A3719}"/>
              </a:ext>
            </a:extLst>
          </p:cNvPr>
          <p:cNvCxnSpPr>
            <a:cxnSpLocks/>
            <a:endCxn id="12" idx="1"/>
          </p:cNvCxnSpPr>
          <p:nvPr/>
        </p:nvCxnSpPr>
        <p:spPr>
          <a:xfrm flipV="1">
            <a:off x="8538230" y="3245223"/>
            <a:ext cx="919576" cy="2362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EEDF4453-419B-5479-450E-B377819E1785}"/>
              </a:ext>
            </a:extLst>
          </p:cNvPr>
          <p:cNvSpPr/>
          <p:nvPr/>
        </p:nvSpPr>
        <p:spPr>
          <a:xfrm>
            <a:off x="9277538" y="2271203"/>
            <a:ext cx="2883756" cy="2301064"/>
          </a:xfrm>
          <a:custGeom>
            <a:avLst/>
            <a:gdLst>
              <a:gd name="connsiteX0" fmla="*/ 0 w 2883756"/>
              <a:gd name="connsiteY0" fmla="*/ 0 h 2301064"/>
              <a:gd name="connsiteX1" fmla="*/ 605589 w 2883756"/>
              <a:gd name="connsiteY1" fmla="*/ 0 h 2301064"/>
              <a:gd name="connsiteX2" fmla="*/ 1182340 w 2883756"/>
              <a:gd name="connsiteY2" fmla="*/ 0 h 2301064"/>
              <a:gd name="connsiteX3" fmla="*/ 1816766 w 2883756"/>
              <a:gd name="connsiteY3" fmla="*/ 0 h 2301064"/>
              <a:gd name="connsiteX4" fmla="*/ 2883756 w 2883756"/>
              <a:gd name="connsiteY4" fmla="*/ 0 h 2301064"/>
              <a:gd name="connsiteX5" fmla="*/ 2883756 w 2883756"/>
              <a:gd name="connsiteY5" fmla="*/ 552255 h 2301064"/>
              <a:gd name="connsiteX6" fmla="*/ 2883756 w 2883756"/>
              <a:gd name="connsiteY6" fmla="*/ 1127521 h 2301064"/>
              <a:gd name="connsiteX7" fmla="*/ 2883756 w 2883756"/>
              <a:gd name="connsiteY7" fmla="*/ 1702787 h 2301064"/>
              <a:gd name="connsiteX8" fmla="*/ 2883756 w 2883756"/>
              <a:gd name="connsiteY8" fmla="*/ 2301064 h 2301064"/>
              <a:gd name="connsiteX9" fmla="*/ 2364680 w 2883756"/>
              <a:gd name="connsiteY9" fmla="*/ 2301064 h 2301064"/>
              <a:gd name="connsiteX10" fmla="*/ 1874441 w 2883756"/>
              <a:gd name="connsiteY10" fmla="*/ 2301064 h 2301064"/>
              <a:gd name="connsiteX11" fmla="*/ 1268853 w 2883756"/>
              <a:gd name="connsiteY11" fmla="*/ 2301064 h 2301064"/>
              <a:gd name="connsiteX12" fmla="*/ 634426 w 2883756"/>
              <a:gd name="connsiteY12" fmla="*/ 2301064 h 2301064"/>
              <a:gd name="connsiteX13" fmla="*/ 0 w 2883756"/>
              <a:gd name="connsiteY13" fmla="*/ 2301064 h 2301064"/>
              <a:gd name="connsiteX14" fmla="*/ 0 w 2883756"/>
              <a:gd name="connsiteY14" fmla="*/ 1771819 h 2301064"/>
              <a:gd name="connsiteX15" fmla="*/ 0 w 2883756"/>
              <a:gd name="connsiteY15" fmla="*/ 1242575 h 2301064"/>
              <a:gd name="connsiteX16" fmla="*/ 0 w 2883756"/>
              <a:gd name="connsiteY16" fmla="*/ 713330 h 2301064"/>
              <a:gd name="connsiteX17" fmla="*/ 0 w 2883756"/>
              <a:gd name="connsiteY17" fmla="*/ 0 h 2301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83756" h="2301064" extrusionOk="0">
                <a:moveTo>
                  <a:pt x="0" y="0"/>
                </a:moveTo>
                <a:cubicBezTo>
                  <a:pt x="126853" y="-63095"/>
                  <a:pt x="360961" y="49619"/>
                  <a:pt x="605589" y="0"/>
                </a:cubicBezTo>
                <a:cubicBezTo>
                  <a:pt x="850217" y="-49619"/>
                  <a:pt x="1024478" y="9195"/>
                  <a:pt x="1182340" y="0"/>
                </a:cubicBezTo>
                <a:cubicBezTo>
                  <a:pt x="1340202" y="-9195"/>
                  <a:pt x="1611520" y="71862"/>
                  <a:pt x="1816766" y="0"/>
                </a:cubicBezTo>
                <a:cubicBezTo>
                  <a:pt x="2022012" y="-71862"/>
                  <a:pt x="2576360" y="63872"/>
                  <a:pt x="2883756" y="0"/>
                </a:cubicBezTo>
                <a:cubicBezTo>
                  <a:pt x="2897353" y="166549"/>
                  <a:pt x="2823800" y="330434"/>
                  <a:pt x="2883756" y="552255"/>
                </a:cubicBezTo>
                <a:cubicBezTo>
                  <a:pt x="2943712" y="774077"/>
                  <a:pt x="2822268" y="843910"/>
                  <a:pt x="2883756" y="1127521"/>
                </a:cubicBezTo>
                <a:cubicBezTo>
                  <a:pt x="2945244" y="1411132"/>
                  <a:pt x="2880074" y="1522013"/>
                  <a:pt x="2883756" y="1702787"/>
                </a:cubicBezTo>
                <a:cubicBezTo>
                  <a:pt x="2887438" y="1883561"/>
                  <a:pt x="2839360" y="2008196"/>
                  <a:pt x="2883756" y="2301064"/>
                </a:cubicBezTo>
                <a:cubicBezTo>
                  <a:pt x="2703234" y="2323589"/>
                  <a:pt x="2528370" y="2289953"/>
                  <a:pt x="2364680" y="2301064"/>
                </a:cubicBezTo>
                <a:cubicBezTo>
                  <a:pt x="2200990" y="2312175"/>
                  <a:pt x="2098791" y="2244593"/>
                  <a:pt x="1874441" y="2301064"/>
                </a:cubicBezTo>
                <a:cubicBezTo>
                  <a:pt x="1650091" y="2357535"/>
                  <a:pt x="1523323" y="2254890"/>
                  <a:pt x="1268853" y="2301064"/>
                </a:cubicBezTo>
                <a:cubicBezTo>
                  <a:pt x="1014383" y="2347238"/>
                  <a:pt x="791800" y="2281992"/>
                  <a:pt x="634426" y="2301064"/>
                </a:cubicBezTo>
                <a:cubicBezTo>
                  <a:pt x="477052" y="2320136"/>
                  <a:pt x="143776" y="2279957"/>
                  <a:pt x="0" y="2301064"/>
                </a:cubicBezTo>
                <a:cubicBezTo>
                  <a:pt x="-7895" y="2039895"/>
                  <a:pt x="4356" y="1960184"/>
                  <a:pt x="0" y="1771819"/>
                </a:cubicBezTo>
                <a:cubicBezTo>
                  <a:pt x="-4356" y="1583455"/>
                  <a:pt x="7628" y="1451961"/>
                  <a:pt x="0" y="1242575"/>
                </a:cubicBezTo>
                <a:cubicBezTo>
                  <a:pt x="-7628" y="1033189"/>
                  <a:pt x="37384" y="929710"/>
                  <a:pt x="0" y="713330"/>
                </a:cubicBezTo>
                <a:cubicBezTo>
                  <a:pt x="-37384" y="496950"/>
                  <a:pt x="80304" y="189973"/>
                  <a:pt x="0" y="0"/>
                </a:cubicBezTo>
                <a:close/>
              </a:path>
            </a:pathLst>
          </a:custGeom>
          <a:noFill/>
          <a:ln w="95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3098272673">
                  <a:prstGeom prst="rect">
                    <a:avLst/>
                  </a:prstGeom>
                  <ask:type>
                    <ask:lineSketchScribble/>
                  </ask:type>
                </ask:lineSketchStyleProps>
              </a:ext>
            </a:extLst>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sz="2000" dirty="0">
              <a:solidFill>
                <a:schemeClr val="tx1"/>
              </a:solidFill>
            </a:endParaRPr>
          </a:p>
        </p:txBody>
      </p:sp>
      <p:sp>
        <p:nvSpPr>
          <p:cNvPr id="27" name="CuadroTexto 26">
            <a:extLst>
              <a:ext uri="{FF2B5EF4-FFF2-40B4-BE49-F238E27FC236}">
                <a16:creationId xmlns:a16="http://schemas.microsoft.com/office/drawing/2014/main" id="{4B025E36-FAE4-6457-44C8-AAAED5D044D3}"/>
              </a:ext>
            </a:extLst>
          </p:cNvPr>
          <p:cNvSpPr txBox="1"/>
          <p:nvPr/>
        </p:nvSpPr>
        <p:spPr>
          <a:xfrm>
            <a:off x="9559356" y="4049047"/>
            <a:ext cx="2320120" cy="523220"/>
          </a:xfrm>
          <a:prstGeom prst="rect">
            <a:avLst/>
          </a:prstGeom>
          <a:noFill/>
        </p:spPr>
        <p:txBody>
          <a:bodyPr wrap="square">
            <a:spAutoFit/>
          </a:bodyPr>
          <a:lstStyle/>
          <a:p>
            <a:pPr algn="ctr"/>
            <a:r>
              <a:rPr lang="es-ES" sz="2800" b="1" dirty="0">
                <a:solidFill>
                  <a:srgbClr val="FF0000"/>
                </a:solidFill>
                <a:latin typeface="Ancizar Sans" panose="020B0602040300000003" pitchFamily="34" charset="0"/>
              </a:rPr>
              <a:t>RESULTADO</a:t>
            </a:r>
            <a:endParaRPr lang="en-US" sz="2800" b="1" dirty="0">
              <a:solidFill>
                <a:srgbClr val="FF0000"/>
              </a:solidFill>
              <a:latin typeface="Ancizar Sans" panose="020B0602040300000003" pitchFamily="34" charset="0"/>
            </a:endParaRPr>
          </a:p>
        </p:txBody>
      </p:sp>
    </p:spTree>
    <p:extLst>
      <p:ext uri="{BB962C8B-B14F-4D97-AF65-F5344CB8AC3E}">
        <p14:creationId xmlns:p14="http://schemas.microsoft.com/office/powerpoint/2010/main" val="105276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8" y="6088504"/>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sp>
        <p:nvSpPr>
          <p:cNvPr id="34" name="CuadroTexto 33">
            <a:extLst>
              <a:ext uri="{FF2B5EF4-FFF2-40B4-BE49-F238E27FC236}">
                <a16:creationId xmlns:a16="http://schemas.microsoft.com/office/drawing/2014/main" id="{FE64C911-788F-3292-56BD-94C30D2B2E20}"/>
              </a:ext>
            </a:extLst>
          </p:cNvPr>
          <p:cNvSpPr txBox="1"/>
          <p:nvPr/>
        </p:nvSpPr>
        <p:spPr>
          <a:xfrm>
            <a:off x="380466" y="415513"/>
            <a:ext cx="6484358"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CÓMO SE REALIZA ESTE PROCESO?</a:t>
            </a:r>
            <a:endParaRPr lang="en-US" sz="2800" b="1" dirty="0">
              <a:latin typeface="Ancizar Sans" panose="020B0602040300000003" pitchFamily="34" charset="0"/>
            </a:endParaRPr>
          </a:p>
        </p:txBody>
      </p:sp>
      <p:graphicFrame>
        <p:nvGraphicFramePr>
          <p:cNvPr id="2" name="Diagrama 1">
            <a:extLst>
              <a:ext uri="{FF2B5EF4-FFF2-40B4-BE49-F238E27FC236}">
                <a16:creationId xmlns:a16="http://schemas.microsoft.com/office/drawing/2014/main" id="{139A235B-D509-721F-B9BB-BBD04206C221}"/>
              </a:ext>
            </a:extLst>
          </p:cNvPr>
          <p:cNvGraphicFramePr/>
          <p:nvPr/>
        </p:nvGraphicFramePr>
        <p:xfrm>
          <a:off x="-424982" y="843252"/>
          <a:ext cx="8734567" cy="4735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5" name="Rectángulo 34">
            <a:extLst>
              <a:ext uri="{FF2B5EF4-FFF2-40B4-BE49-F238E27FC236}">
                <a16:creationId xmlns:a16="http://schemas.microsoft.com/office/drawing/2014/main" id="{6B8C6CC1-6AED-8B8F-6837-E6C125E87FAB}"/>
              </a:ext>
            </a:extLst>
          </p:cNvPr>
          <p:cNvSpPr/>
          <p:nvPr/>
        </p:nvSpPr>
        <p:spPr>
          <a:xfrm>
            <a:off x="8400589" y="2319168"/>
            <a:ext cx="3432159" cy="178394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CO" dirty="0">
                <a:solidFill>
                  <a:schemeClr val="tx1"/>
                </a:solidFill>
                <a:latin typeface="Ancizar Sans" panose="020B0602040300000003" pitchFamily="34" charset="0"/>
              </a:rPr>
              <a:t>Desde la coordinación se contrasta el listado de los estudiantes que radican su propuesta ante consejo de facultad que realizaron el proceso de evaluación de la actividad académica.</a:t>
            </a:r>
            <a:endParaRPr lang="en-US" dirty="0">
              <a:solidFill>
                <a:schemeClr val="tx1"/>
              </a:solidFill>
              <a:latin typeface="Ancizar Sans" panose="020B0602040300000003" pitchFamily="34" charset="0"/>
            </a:endParaRPr>
          </a:p>
        </p:txBody>
      </p:sp>
      <p:cxnSp>
        <p:nvCxnSpPr>
          <p:cNvPr id="4" name="Conector recto de flecha 3">
            <a:extLst>
              <a:ext uri="{FF2B5EF4-FFF2-40B4-BE49-F238E27FC236}">
                <a16:creationId xmlns:a16="http://schemas.microsoft.com/office/drawing/2014/main" id="{830D4DA2-AB35-BD4B-3AF0-060207E4DD94}"/>
              </a:ext>
            </a:extLst>
          </p:cNvPr>
          <p:cNvCxnSpPr/>
          <p:nvPr/>
        </p:nvCxnSpPr>
        <p:spPr>
          <a:xfrm>
            <a:off x="7137779" y="3211139"/>
            <a:ext cx="1171806"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33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9" y="6087242"/>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sp>
        <p:nvSpPr>
          <p:cNvPr id="45" name="CuadroTexto 44">
            <a:extLst>
              <a:ext uri="{FF2B5EF4-FFF2-40B4-BE49-F238E27FC236}">
                <a16:creationId xmlns:a16="http://schemas.microsoft.com/office/drawing/2014/main" id="{7004C9DB-A146-E385-E358-EF7C7FD90CD7}"/>
              </a:ext>
            </a:extLst>
          </p:cNvPr>
          <p:cNvSpPr txBox="1"/>
          <p:nvPr/>
        </p:nvSpPr>
        <p:spPr>
          <a:xfrm>
            <a:off x="510988" y="832347"/>
            <a:ext cx="11027737" cy="707886"/>
          </a:xfrm>
          <a:prstGeom prst="rect">
            <a:avLst/>
          </a:prstGeom>
          <a:noFill/>
        </p:spPr>
        <p:txBody>
          <a:bodyPr wrap="square">
            <a:spAutoFit/>
          </a:bodyPr>
          <a:lstStyle/>
          <a:p>
            <a:pPr algn="just"/>
            <a:r>
              <a:rPr lang="es-ES" sz="2000" dirty="0">
                <a:latin typeface="Ancizar Sans" panose="020B0602040300000003" pitchFamily="34" charset="0"/>
              </a:rPr>
              <a:t>"El admitido puede solicitar aplazamiento del uso del derecho de matrícula inicial, prórroga o revocatoria del mismo, al Comité de Matrículas de Bogotá, hasta el 03 de febrero de 2023".</a:t>
            </a:r>
            <a:endParaRPr lang="en-US" sz="2000" dirty="0">
              <a:latin typeface="Ancizar Sans" panose="020B0602040300000003" pitchFamily="34" charset="0"/>
            </a:endParaRPr>
          </a:p>
        </p:txBody>
      </p:sp>
      <p:sp>
        <p:nvSpPr>
          <p:cNvPr id="46" name="CuadroTexto 45">
            <a:extLst>
              <a:ext uri="{FF2B5EF4-FFF2-40B4-BE49-F238E27FC236}">
                <a16:creationId xmlns:a16="http://schemas.microsoft.com/office/drawing/2014/main" id="{E4F9CB94-CBBE-515F-8C9E-29E95D28FC3B}"/>
              </a:ext>
            </a:extLst>
          </p:cNvPr>
          <p:cNvSpPr txBox="1"/>
          <p:nvPr/>
        </p:nvSpPr>
        <p:spPr>
          <a:xfrm>
            <a:off x="924112" y="2632011"/>
            <a:ext cx="1277475"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PASOS</a:t>
            </a:r>
            <a:endParaRPr lang="en-US" sz="2800" b="1" dirty="0">
              <a:latin typeface="Ancizar Sans" panose="020B0602040300000003" pitchFamily="34" charset="0"/>
            </a:endParaRPr>
          </a:p>
        </p:txBody>
      </p:sp>
      <p:graphicFrame>
        <p:nvGraphicFramePr>
          <p:cNvPr id="3" name="Diagrama 2">
            <a:extLst>
              <a:ext uri="{FF2B5EF4-FFF2-40B4-BE49-F238E27FC236}">
                <a16:creationId xmlns:a16="http://schemas.microsoft.com/office/drawing/2014/main" id="{D50715A6-E779-169F-076A-11CDD47255B2}"/>
              </a:ext>
            </a:extLst>
          </p:cNvPr>
          <p:cNvGraphicFramePr/>
          <p:nvPr>
            <p:extLst>
              <p:ext uri="{D42A27DB-BD31-4B8C-83A1-F6EECF244321}">
                <p14:modId xmlns:p14="http://schemas.microsoft.com/office/powerpoint/2010/main" val="3055532743"/>
              </p:ext>
            </p:extLst>
          </p:nvPr>
        </p:nvGraphicFramePr>
        <p:xfrm>
          <a:off x="2201587" y="1701800"/>
          <a:ext cx="9541854" cy="2334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CuadroTexto 10">
            <a:extLst>
              <a:ext uri="{FF2B5EF4-FFF2-40B4-BE49-F238E27FC236}">
                <a16:creationId xmlns:a16="http://schemas.microsoft.com/office/drawing/2014/main" id="{3591AB01-8DB2-083A-F083-973AEBE3F983}"/>
              </a:ext>
            </a:extLst>
          </p:cNvPr>
          <p:cNvSpPr txBox="1"/>
          <p:nvPr/>
        </p:nvSpPr>
        <p:spPr>
          <a:xfrm>
            <a:off x="445379" y="396197"/>
            <a:ext cx="9144000"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POSPONER EL PRIMER SEMESTRE DE LA MAESTRÍA</a:t>
            </a:r>
            <a:endParaRPr lang="en-US" sz="2800" b="1" dirty="0">
              <a:latin typeface="Ancizar Sans" panose="020B0602040300000003" pitchFamily="34" charset="0"/>
            </a:endParaRPr>
          </a:p>
        </p:txBody>
      </p:sp>
      <p:sp>
        <p:nvSpPr>
          <p:cNvPr id="4" name="CuadroTexto 3">
            <a:extLst>
              <a:ext uri="{FF2B5EF4-FFF2-40B4-BE49-F238E27FC236}">
                <a16:creationId xmlns:a16="http://schemas.microsoft.com/office/drawing/2014/main" id="{370F2367-6186-7E47-D8AF-1FE36E40D9E4}"/>
              </a:ext>
            </a:extLst>
          </p:cNvPr>
          <p:cNvSpPr txBox="1"/>
          <p:nvPr/>
        </p:nvSpPr>
        <p:spPr>
          <a:xfrm>
            <a:off x="267207" y="4036775"/>
            <a:ext cx="11775396" cy="2031325"/>
          </a:xfrm>
          <a:prstGeom prst="rect">
            <a:avLst/>
          </a:prstGeom>
          <a:noFill/>
        </p:spPr>
        <p:txBody>
          <a:bodyPr wrap="square">
            <a:spAutoFit/>
          </a:bodyPr>
          <a:lstStyle/>
          <a:p>
            <a:r>
              <a:rPr lang="es-ES" b="1" i="0" dirty="0">
                <a:solidFill>
                  <a:srgbClr val="4B4B4B"/>
                </a:solidFill>
                <a:effectLst/>
                <a:latin typeface="ancizar_sansregular"/>
              </a:rPr>
              <a:t>Resultados:</a:t>
            </a:r>
            <a:br>
              <a:rPr lang="es-ES" dirty="0"/>
            </a:br>
            <a:r>
              <a:rPr lang="es-ES" b="0" i="0" dirty="0">
                <a:solidFill>
                  <a:srgbClr val="4B4B4B"/>
                </a:solidFill>
                <a:effectLst/>
                <a:latin typeface="ancizar_sansregular"/>
              </a:rPr>
              <a:t>La decisión será notificada al correo electrónico registrado para notificaciones, suministrado en el formulario de Google DRIVE (artículo 56 de la Ley 1437 de 2011), el 15 de febrero de 2023.</a:t>
            </a:r>
            <a:br>
              <a:rPr lang="es-ES" dirty="0"/>
            </a:br>
            <a:r>
              <a:rPr lang="es-ES" b="0" i="0" dirty="0">
                <a:solidFill>
                  <a:srgbClr val="4B4B4B"/>
                </a:solidFill>
                <a:effectLst/>
                <a:latin typeface="ancizar_sansregular"/>
              </a:rPr>
              <a:t>La autorización del aplazamiento que se solicite está limitada a las causales indicadas en el Acuerdo 059 de 2012 y el Acuerdo 102 de 2015 del Consejo Académico para el caso de admitidos a programas de posgrado</a:t>
            </a:r>
          </a:p>
          <a:p>
            <a:endParaRPr lang="es-ES" dirty="0">
              <a:solidFill>
                <a:srgbClr val="4B4B4B"/>
              </a:solidFill>
              <a:latin typeface="ancizar_sansregular"/>
            </a:endParaRPr>
          </a:p>
          <a:p>
            <a:r>
              <a:rPr lang="es-ES" b="1" dirty="0">
                <a:solidFill>
                  <a:srgbClr val="4B4B4B"/>
                </a:solidFill>
                <a:latin typeface="ancizar_sansregular"/>
              </a:rPr>
              <a:t>Link de información: </a:t>
            </a:r>
            <a:r>
              <a:rPr lang="es-ES" dirty="0">
                <a:solidFill>
                  <a:srgbClr val="4B4B4B"/>
                </a:solidFill>
                <a:latin typeface="ancizar_sansregular"/>
              </a:rPr>
              <a:t>https://bogota.unal.edu.co/estructura/comite-de-matriculas/aplazamiento-posgrado/ </a:t>
            </a:r>
            <a:endParaRPr lang="en-US" dirty="0"/>
          </a:p>
        </p:txBody>
      </p:sp>
    </p:spTree>
    <p:extLst>
      <p:ext uri="{BB962C8B-B14F-4D97-AF65-F5344CB8AC3E}">
        <p14:creationId xmlns:p14="http://schemas.microsoft.com/office/powerpoint/2010/main" val="392430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9" y="6087242"/>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sp>
        <p:nvSpPr>
          <p:cNvPr id="45" name="CuadroTexto 44">
            <a:extLst>
              <a:ext uri="{FF2B5EF4-FFF2-40B4-BE49-F238E27FC236}">
                <a16:creationId xmlns:a16="http://schemas.microsoft.com/office/drawing/2014/main" id="{7004C9DB-A146-E385-E358-EF7C7FD90CD7}"/>
              </a:ext>
            </a:extLst>
          </p:cNvPr>
          <p:cNvSpPr txBox="1"/>
          <p:nvPr/>
        </p:nvSpPr>
        <p:spPr>
          <a:xfrm>
            <a:off x="747298" y="1241172"/>
            <a:ext cx="4873812" cy="4524315"/>
          </a:xfrm>
          <a:prstGeom prst="rect">
            <a:avLst/>
          </a:prstGeom>
          <a:noFill/>
        </p:spPr>
        <p:txBody>
          <a:bodyPr wrap="square">
            <a:spAutoFit/>
          </a:bodyPr>
          <a:lstStyle/>
          <a:p>
            <a:pPr algn="just"/>
            <a:r>
              <a:rPr lang="es-ES" sz="3600" b="1" dirty="0">
                <a:latin typeface="Ancizar Sans" panose="020B0602040300000003" pitchFamily="34" charset="0"/>
              </a:rPr>
              <a:t>¿Qué puedes encontrar?</a:t>
            </a:r>
          </a:p>
          <a:p>
            <a:pPr algn="just"/>
            <a:endParaRPr lang="es-ES" sz="3600" b="1" dirty="0">
              <a:latin typeface="Ancizar Sans" panose="020B0602040300000003" pitchFamily="34" charset="0"/>
            </a:endParaRPr>
          </a:p>
          <a:p>
            <a:pPr algn="just"/>
            <a:r>
              <a:rPr lang="es-ES" sz="3600" dirty="0">
                <a:latin typeface="Ancizar Sans" panose="020B0602040300000003" pitchFamily="34" charset="0"/>
              </a:rPr>
              <a:t>Instructivos</a:t>
            </a:r>
          </a:p>
          <a:p>
            <a:pPr algn="just"/>
            <a:r>
              <a:rPr lang="es-ES" sz="3600" dirty="0">
                <a:latin typeface="Ancizar Sans" panose="020B0602040300000003" pitchFamily="34" charset="0"/>
              </a:rPr>
              <a:t>Preguntas frecuentes </a:t>
            </a:r>
          </a:p>
          <a:p>
            <a:pPr algn="just"/>
            <a:r>
              <a:rPr lang="es-ES" sz="3600" dirty="0">
                <a:latin typeface="Ancizar Sans" panose="020B0602040300000003" pitchFamily="34" charset="0"/>
              </a:rPr>
              <a:t>Normatividad </a:t>
            </a:r>
          </a:p>
          <a:p>
            <a:pPr algn="just"/>
            <a:r>
              <a:rPr lang="es-ES" sz="3600" dirty="0">
                <a:latin typeface="Ancizar Sans" panose="020B0602040300000003" pitchFamily="34" charset="0"/>
              </a:rPr>
              <a:t>Correos de contacto</a:t>
            </a:r>
          </a:p>
          <a:p>
            <a:pPr algn="just"/>
            <a:r>
              <a:rPr lang="es-ES" sz="3600" dirty="0">
                <a:latin typeface="Ancizar Sans" panose="020B0602040300000003" pitchFamily="34" charset="0"/>
              </a:rPr>
              <a:t>Entre otras..</a:t>
            </a:r>
          </a:p>
          <a:p>
            <a:pPr algn="just"/>
            <a:endParaRPr lang="en-US" sz="3600" dirty="0">
              <a:latin typeface="Ancizar Sans" panose="020B0602040300000003" pitchFamily="34" charset="0"/>
            </a:endParaRPr>
          </a:p>
        </p:txBody>
      </p:sp>
      <p:sp>
        <p:nvSpPr>
          <p:cNvPr id="11" name="CuadroTexto 10">
            <a:extLst>
              <a:ext uri="{FF2B5EF4-FFF2-40B4-BE49-F238E27FC236}">
                <a16:creationId xmlns:a16="http://schemas.microsoft.com/office/drawing/2014/main" id="{3591AB01-8DB2-083A-F083-973AEBE3F983}"/>
              </a:ext>
            </a:extLst>
          </p:cNvPr>
          <p:cNvSpPr txBox="1"/>
          <p:nvPr/>
        </p:nvSpPr>
        <p:spPr>
          <a:xfrm>
            <a:off x="445379" y="396197"/>
            <a:ext cx="9144000" cy="523220"/>
          </a:xfrm>
          <a:prstGeom prst="rect">
            <a:avLst/>
          </a:prstGeom>
          <a:noFill/>
        </p:spPr>
        <p:txBody>
          <a:bodyPr wrap="square">
            <a:spAutoFit/>
          </a:bodyPr>
          <a:lstStyle/>
          <a:p>
            <a:r>
              <a:rPr lang="es-ES" sz="2800" b="1" dirty="0">
                <a:solidFill>
                  <a:srgbClr val="222222"/>
                </a:solidFill>
                <a:latin typeface="Ancizar Sans" panose="020B0602040300000003" pitchFamily="34" charset="0"/>
              </a:rPr>
              <a:t>PÁGINA WEB DIRECCIÓN CURRICULAR</a:t>
            </a:r>
            <a:endParaRPr lang="en-US" sz="2800" b="1" dirty="0">
              <a:latin typeface="Ancizar Sans" panose="020B0602040300000003" pitchFamily="34" charset="0"/>
            </a:endParaRPr>
          </a:p>
        </p:txBody>
      </p:sp>
      <p:pic>
        <p:nvPicPr>
          <p:cNvPr id="5" name="Imagen 4">
            <a:extLst>
              <a:ext uri="{FF2B5EF4-FFF2-40B4-BE49-F238E27FC236}">
                <a16:creationId xmlns:a16="http://schemas.microsoft.com/office/drawing/2014/main" id="{719189CF-ACAF-837D-F021-09E4E838781E}"/>
              </a:ext>
            </a:extLst>
          </p:cNvPr>
          <p:cNvPicPr>
            <a:picLocks noChangeAspect="1"/>
          </p:cNvPicPr>
          <p:nvPr/>
        </p:nvPicPr>
        <p:blipFill>
          <a:blip r:embed="rId4"/>
          <a:stretch>
            <a:fillRect/>
          </a:stretch>
        </p:blipFill>
        <p:spPr>
          <a:xfrm>
            <a:off x="5923029" y="864605"/>
            <a:ext cx="4993020" cy="5077647"/>
          </a:xfrm>
          <a:prstGeom prst="rect">
            <a:avLst/>
          </a:prstGeom>
        </p:spPr>
      </p:pic>
    </p:spTree>
    <p:extLst>
      <p:ext uri="{BB962C8B-B14F-4D97-AF65-F5344CB8AC3E}">
        <p14:creationId xmlns:p14="http://schemas.microsoft.com/office/powerpoint/2010/main" val="4235392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4AAB05-D42E-9B5D-3332-C2EBB8A2B07C}"/>
              </a:ext>
            </a:extLst>
          </p:cNvPr>
          <p:cNvSpPr txBox="1"/>
          <p:nvPr/>
        </p:nvSpPr>
        <p:spPr>
          <a:xfrm>
            <a:off x="568047" y="1009048"/>
            <a:ext cx="7265110" cy="3416320"/>
          </a:xfrm>
          <a:prstGeom prst="rect">
            <a:avLst/>
          </a:prstGeom>
          <a:noFill/>
        </p:spPr>
        <p:txBody>
          <a:bodyPr wrap="square" rtlCol="0">
            <a:spAutoFit/>
          </a:bodyPr>
          <a:lstStyle/>
          <a:p>
            <a:r>
              <a:rPr lang="es-MX" sz="7200" b="1" dirty="0">
                <a:solidFill>
                  <a:schemeClr val="bg1"/>
                </a:solidFill>
                <a:latin typeface="Ancizar Sans" panose="020B0602040300000003" pitchFamily="34" charset="0"/>
              </a:rPr>
              <a:t>¡BIENVENIDOS Y BIENVENIDAS  A LA </a:t>
            </a:r>
            <a:r>
              <a:rPr lang="es-MX" sz="7200" b="1" dirty="0">
                <a:solidFill>
                  <a:srgbClr val="1F7BBD"/>
                </a:solidFill>
                <a:latin typeface="Ancizar Sans" panose="020B0602040300000003" pitchFamily="34" charset="0"/>
              </a:rPr>
              <a:t>UN</a:t>
            </a:r>
            <a:r>
              <a:rPr lang="es-MX" sz="7200" b="1" dirty="0">
                <a:solidFill>
                  <a:schemeClr val="bg1"/>
                </a:solidFill>
                <a:latin typeface="Ancizar Sans" panose="020B0602040300000003" pitchFamily="34" charset="0"/>
              </a:rPr>
              <a:t>!</a:t>
            </a:r>
            <a:endParaRPr lang="es-CO" sz="7200" b="1" dirty="0">
              <a:solidFill>
                <a:schemeClr val="bg1"/>
              </a:solidFill>
              <a:latin typeface="Ancizar Sans" panose="020B0602040300000003" pitchFamily="34" charset="0"/>
            </a:endParaRPr>
          </a:p>
        </p:txBody>
      </p:sp>
      <p:sp>
        <p:nvSpPr>
          <p:cNvPr id="2" name="CuadroTexto 1">
            <a:extLst>
              <a:ext uri="{FF2B5EF4-FFF2-40B4-BE49-F238E27FC236}">
                <a16:creationId xmlns:a16="http://schemas.microsoft.com/office/drawing/2014/main" id="{1031DF2E-10C2-B5DD-623A-71FCDFDE24E1}"/>
              </a:ext>
            </a:extLst>
          </p:cNvPr>
          <p:cNvSpPr txBox="1"/>
          <p:nvPr/>
        </p:nvSpPr>
        <p:spPr>
          <a:xfrm>
            <a:off x="632789" y="4623405"/>
            <a:ext cx="5279923" cy="1077218"/>
          </a:xfrm>
          <a:prstGeom prst="rect">
            <a:avLst/>
          </a:prstGeom>
          <a:noFill/>
        </p:spPr>
        <p:txBody>
          <a:bodyPr wrap="square" rtlCol="0">
            <a:spAutoFit/>
          </a:bodyPr>
          <a:lstStyle/>
          <a:p>
            <a:r>
              <a:rPr lang="es-MX" sz="3200" b="1" i="1" dirty="0">
                <a:solidFill>
                  <a:srgbClr val="FFD10A"/>
                </a:solidFill>
                <a:latin typeface="Ancizar Sans" panose="020B0602040300000003" pitchFamily="34" charset="0"/>
              </a:rPr>
              <a:t>Contacto:</a:t>
            </a:r>
            <a:br>
              <a:rPr lang="es-MX" sz="3200" b="1" i="1">
                <a:solidFill>
                  <a:srgbClr val="FFD10A"/>
                </a:solidFill>
                <a:latin typeface="Ancizar Sans" panose="020B0602040300000003" pitchFamily="34" charset="0"/>
              </a:rPr>
            </a:br>
            <a:r>
              <a:rPr lang="es-MX" sz="3200" b="1" i="1">
                <a:solidFill>
                  <a:srgbClr val="FFD10A"/>
                </a:solidFill>
                <a:latin typeface="Ancizar Sans" panose="020B0602040300000003" pitchFamily="34" charset="0"/>
              </a:rPr>
              <a:t>coocuphri_</a:t>
            </a:r>
            <a:r>
              <a:rPr lang="es-MX" sz="3200" b="1" i="1" dirty="0">
                <a:solidFill>
                  <a:srgbClr val="FFD10A"/>
                </a:solidFill>
                <a:latin typeface="Ancizar Sans" panose="020B0602040300000003" pitchFamily="34" charset="0"/>
              </a:rPr>
              <a:t>fibog@unal.edu.co</a:t>
            </a:r>
            <a:endParaRPr lang="es-CO" sz="3200" b="1" i="1" dirty="0">
              <a:solidFill>
                <a:srgbClr val="FFD10A"/>
              </a:solidFill>
              <a:latin typeface="Ancizar Sans" panose="020B0602040300000003" pitchFamily="34" charset="0"/>
            </a:endParaRPr>
          </a:p>
        </p:txBody>
      </p:sp>
      <p:sp>
        <p:nvSpPr>
          <p:cNvPr id="4" name="Rectángulo 3">
            <a:extLst>
              <a:ext uri="{FF2B5EF4-FFF2-40B4-BE49-F238E27FC236}">
                <a16:creationId xmlns:a16="http://schemas.microsoft.com/office/drawing/2014/main" id="{D06EF23D-6644-4A60-8729-D8A6FBF8E8B5}"/>
              </a:ext>
            </a:extLst>
          </p:cNvPr>
          <p:cNvSpPr/>
          <p:nvPr/>
        </p:nvSpPr>
        <p:spPr>
          <a:xfrm>
            <a:off x="0" y="5898660"/>
            <a:ext cx="12192000" cy="959339"/>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 name="CuadroTexto 4">
            <a:extLst>
              <a:ext uri="{FF2B5EF4-FFF2-40B4-BE49-F238E27FC236}">
                <a16:creationId xmlns:a16="http://schemas.microsoft.com/office/drawing/2014/main" id="{ADB0B6C3-4F09-47EB-8C35-3B5EA51BE8B5}"/>
              </a:ext>
            </a:extLst>
          </p:cNvPr>
          <p:cNvSpPr txBox="1"/>
          <p:nvPr/>
        </p:nvSpPr>
        <p:spPr>
          <a:xfrm>
            <a:off x="87817" y="6035241"/>
            <a:ext cx="4112785" cy="553998"/>
          </a:xfrm>
          <a:prstGeom prst="rect">
            <a:avLst/>
          </a:prstGeom>
          <a:noFill/>
        </p:spPr>
        <p:txBody>
          <a:bodyPr wrap="square" rtlCol="0">
            <a:spAutoFit/>
          </a:bodyPr>
          <a:lstStyle/>
          <a:p>
            <a:r>
              <a:rPr lang="es-CO" sz="1000" i="1" dirty="0">
                <a:solidFill>
                  <a:srgbClr val="F2E6CC"/>
                </a:solidFill>
                <a:latin typeface="Ancizar Sans" panose="020B0602040300000003" pitchFamily="34" charset="0"/>
              </a:rPr>
              <a:t>Área Curricular de Ingeniería Civil y Agrícola </a:t>
            </a:r>
          </a:p>
          <a:p>
            <a:r>
              <a:rPr lang="es-CO" sz="1000" i="1" dirty="0">
                <a:solidFill>
                  <a:srgbClr val="F2E6CC"/>
                </a:solidFill>
                <a:latin typeface="Ancizar Sans" panose="020B0602040300000003" pitchFamily="34" charset="0"/>
              </a:rPr>
              <a:t>Facultad de Ingeniería</a:t>
            </a:r>
            <a:endParaRPr lang="en-US" sz="1000" i="1" dirty="0">
              <a:solidFill>
                <a:srgbClr val="F2E6CC"/>
              </a:solidFill>
              <a:latin typeface="Ancizar Sans" panose="020B0602040300000003" pitchFamily="34" charset="0"/>
            </a:endParaRPr>
          </a:p>
          <a:p>
            <a:r>
              <a:rPr lang="es-CO" sz="1000" i="1" dirty="0">
                <a:solidFill>
                  <a:srgbClr val="F2E6CC"/>
                </a:solidFill>
                <a:latin typeface="Ancizar Sans" panose="020B0602040300000003" pitchFamily="34" charset="0"/>
              </a:rPr>
              <a:t>Sede Bogotá</a:t>
            </a:r>
          </a:p>
        </p:txBody>
      </p:sp>
      <p:pic>
        <p:nvPicPr>
          <p:cNvPr id="6" name="Imagen 5">
            <a:extLst>
              <a:ext uri="{FF2B5EF4-FFF2-40B4-BE49-F238E27FC236}">
                <a16:creationId xmlns:a16="http://schemas.microsoft.com/office/drawing/2014/main" id="{532B6C1A-3B70-4B20-ABC0-9947828665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264" b="-1"/>
          <a:stretch/>
        </p:blipFill>
        <p:spPr>
          <a:xfrm>
            <a:off x="8251871" y="6180796"/>
            <a:ext cx="1690018" cy="385037"/>
          </a:xfrm>
          <a:prstGeom prst="rect">
            <a:avLst/>
          </a:prstGeom>
        </p:spPr>
      </p:pic>
      <p:cxnSp>
        <p:nvCxnSpPr>
          <p:cNvPr id="7" name="Conector recto 6">
            <a:extLst>
              <a:ext uri="{FF2B5EF4-FFF2-40B4-BE49-F238E27FC236}">
                <a16:creationId xmlns:a16="http://schemas.microsoft.com/office/drawing/2014/main" id="{06D67FD9-63C8-4B22-A6C3-CFB5C4FA4395}"/>
              </a:ext>
            </a:extLst>
          </p:cNvPr>
          <p:cNvCxnSpPr>
            <a:cxnSpLocks/>
          </p:cNvCxnSpPr>
          <p:nvPr/>
        </p:nvCxnSpPr>
        <p:spPr>
          <a:xfrm flipH="1">
            <a:off x="10239555" y="6180796"/>
            <a:ext cx="2286" cy="4084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EB67DCEE-FF5C-4685-8534-11E59A7B81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1961" y="6019264"/>
            <a:ext cx="1532373" cy="674833"/>
          </a:xfrm>
          <a:prstGeom prst="rect">
            <a:avLst/>
          </a:prstGeom>
        </p:spPr>
      </p:pic>
    </p:spTree>
    <p:extLst>
      <p:ext uri="{BB962C8B-B14F-4D97-AF65-F5344CB8AC3E}">
        <p14:creationId xmlns:p14="http://schemas.microsoft.com/office/powerpoint/2010/main" val="2869678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grpSp>
        <p:nvGrpSpPr>
          <p:cNvPr id="52" name="Google Shape;52;p2"/>
          <p:cNvGrpSpPr/>
          <p:nvPr/>
        </p:nvGrpSpPr>
        <p:grpSpPr>
          <a:xfrm>
            <a:off x="625533" y="267697"/>
            <a:ext cx="10937756" cy="6205556"/>
            <a:chOff x="361097" y="1873928"/>
            <a:chExt cx="8203317" cy="4591824"/>
          </a:xfrm>
        </p:grpSpPr>
        <p:sp>
          <p:nvSpPr>
            <p:cNvPr id="53" name="Google Shape;53;p2"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4" name="Google Shape;54;p2"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5" name="Google Shape;55;p2"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6" name="Google Shape;56;p2"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7" name="Google Shape;57;p2"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8" name="Google Shape;58;p2"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9" name="Google Shape;59;p2"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60" name="Google Shape;60;p2"/>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sp>
        <p:nvSpPr>
          <p:cNvPr id="61" name="Google Shape;61;p2"/>
          <p:cNvSpPr txBox="1"/>
          <p:nvPr/>
        </p:nvSpPr>
        <p:spPr>
          <a:xfrm>
            <a:off x="477376" y="188321"/>
            <a:ext cx="6609811" cy="578921"/>
          </a:xfrm>
          <a:prstGeom prst="rect">
            <a:avLst/>
          </a:prstGeom>
          <a:noFill/>
          <a:ln>
            <a:noFill/>
          </a:ln>
        </p:spPr>
        <p:txBody>
          <a:bodyPr spcFirstLastPara="1" wrap="square" lIns="91433" tIns="45700" rIns="91433" bIns="45700" anchor="ctr" anchorCtr="0">
            <a:normAutofit fontScale="97500"/>
          </a:bodyPr>
          <a:lstStyle/>
          <a:p>
            <a:pPr>
              <a:buClr>
                <a:srgbClr val="172B7E"/>
              </a:buClr>
              <a:buSzPct val="100000"/>
            </a:pPr>
            <a:r>
              <a:rPr lang="en-US" sz="2400" b="1">
                <a:solidFill>
                  <a:srgbClr val="172B7E"/>
                </a:solidFill>
                <a:latin typeface="Arial"/>
                <a:ea typeface="Arial"/>
                <a:cs typeface="Arial"/>
                <a:sym typeface="Arial"/>
              </a:rPr>
              <a:t>HISTORIA DEL PROGRAMA</a:t>
            </a:r>
            <a:endParaRPr sz="2400"/>
          </a:p>
        </p:txBody>
      </p:sp>
      <p:grpSp>
        <p:nvGrpSpPr>
          <p:cNvPr id="62" name="Google Shape;62;p2"/>
          <p:cNvGrpSpPr/>
          <p:nvPr/>
        </p:nvGrpSpPr>
        <p:grpSpPr>
          <a:xfrm>
            <a:off x="98906" y="6201936"/>
            <a:ext cx="11943697" cy="615691"/>
            <a:chOff x="74179" y="4651450"/>
            <a:chExt cx="8957773" cy="461768"/>
          </a:xfrm>
        </p:grpSpPr>
        <p:sp>
          <p:nvSpPr>
            <p:cNvPr id="63" name="Google Shape;63;p2"/>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64" name="Google Shape;64;p2"/>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65" name="Google Shape;65;p2"/>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66" name="Google Shape;66;p2"/>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grpSp>
        <p:nvGrpSpPr>
          <p:cNvPr id="67" name="Google Shape;67;p2"/>
          <p:cNvGrpSpPr/>
          <p:nvPr/>
        </p:nvGrpSpPr>
        <p:grpSpPr>
          <a:xfrm>
            <a:off x="2128464" y="400023"/>
            <a:ext cx="8399533" cy="3103831"/>
            <a:chOff x="701397" y="-190071"/>
            <a:chExt cx="6299650" cy="2327873"/>
          </a:xfrm>
        </p:grpSpPr>
        <p:sp>
          <p:nvSpPr>
            <p:cNvPr id="68" name="Google Shape;68;p2"/>
            <p:cNvSpPr/>
            <p:nvPr/>
          </p:nvSpPr>
          <p:spPr>
            <a:xfrm>
              <a:off x="701397" y="496815"/>
              <a:ext cx="1157463" cy="954665"/>
            </a:xfrm>
            <a:prstGeom prst="roundRect">
              <a:avLst>
                <a:gd name="adj" fmla="val 10000"/>
              </a:avLst>
            </a:prstGeom>
            <a:solidFill>
              <a:schemeClr val="lt1">
                <a:alpha val="89803"/>
              </a:schemeClr>
            </a:solidFill>
            <a:ln w="25400" cap="flat" cmpd="sng">
              <a:solidFill>
                <a:srgbClr val="BF504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 name="Google Shape;69;p2"/>
            <p:cNvSpPr txBox="1"/>
            <p:nvPr/>
          </p:nvSpPr>
          <p:spPr>
            <a:xfrm>
              <a:off x="723367" y="518785"/>
              <a:ext cx="1113523" cy="706154"/>
            </a:xfrm>
            <a:prstGeom prst="rect">
              <a:avLst/>
            </a:prstGeom>
            <a:noFill/>
            <a:ln>
              <a:noFill/>
            </a:ln>
          </p:spPr>
          <p:txBody>
            <a:bodyPr spcFirstLastPara="1" wrap="square" lIns="20300" tIns="20300" rIns="20300" bIns="20300" anchor="t" anchorCtr="0">
              <a:noAutofit/>
            </a:bodyPr>
            <a:lstStyle/>
            <a:p>
              <a:pPr marL="76198" lvl="1" indent="-76198">
                <a:lnSpc>
                  <a:spcPct val="90000"/>
                </a:lnSpc>
                <a:buClr>
                  <a:schemeClr val="dk1"/>
                </a:buClr>
                <a:buSzPts val="900"/>
                <a:buFont typeface="Calibri"/>
                <a:buChar char="•"/>
              </a:pPr>
              <a:r>
                <a:rPr lang="en-US" sz="1200">
                  <a:solidFill>
                    <a:schemeClr val="dk1"/>
                  </a:solidFill>
                  <a:latin typeface="Calibri"/>
                  <a:ea typeface="Calibri"/>
                  <a:cs typeface="Calibri"/>
                  <a:sym typeface="Calibri"/>
                </a:rPr>
                <a:t>Cursos de actualización para profesionales</a:t>
              </a:r>
              <a:endParaRPr sz="1200">
                <a:solidFill>
                  <a:schemeClr val="dk1"/>
                </a:solidFill>
                <a:latin typeface="Calibri"/>
                <a:ea typeface="Calibri"/>
                <a:cs typeface="Calibri"/>
                <a:sym typeface="Calibri"/>
              </a:endParaRPr>
            </a:p>
            <a:p>
              <a:pPr marL="76198" lvl="1" indent="-76198">
                <a:lnSpc>
                  <a:spcPct val="90000"/>
                </a:lnSpc>
                <a:spcBef>
                  <a:spcPts val="180"/>
                </a:spcBef>
                <a:buClr>
                  <a:schemeClr val="dk1"/>
                </a:buClr>
                <a:buSzPts val="900"/>
                <a:buFont typeface="Calibri"/>
                <a:buChar char="•"/>
              </a:pPr>
              <a:r>
                <a:rPr lang="en-US" sz="1200">
                  <a:solidFill>
                    <a:schemeClr val="dk1"/>
                  </a:solidFill>
                  <a:latin typeface="Calibri"/>
                  <a:ea typeface="Calibri"/>
                  <a:cs typeface="Calibri"/>
                  <a:sym typeface="Calibri"/>
                </a:rPr>
                <a:t>Cursos con la asesoría de la Universidad de Ohio</a:t>
              </a:r>
              <a:endParaRPr sz="2400"/>
            </a:p>
          </p:txBody>
        </p:sp>
        <p:sp>
          <p:nvSpPr>
            <p:cNvPr id="70" name="Google Shape;70;p2"/>
            <p:cNvSpPr/>
            <p:nvPr/>
          </p:nvSpPr>
          <p:spPr>
            <a:xfrm>
              <a:off x="1274675" y="551973"/>
              <a:ext cx="1585829" cy="1585829"/>
            </a:xfrm>
            <a:custGeom>
              <a:avLst/>
              <a:gdLst/>
              <a:ahLst/>
              <a:cxnLst/>
              <a:rect l="l" t="t" r="r" b="b"/>
              <a:pathLst>
                <a:path w="120000" h="120000" extrusionOk="0">
                  <a:moveTo>
                    <a:pt x="13104" y="90460"/>
                  </a:moveTo>
                  <a:lnTo>
                    <a:pt x="18236" y="87126"/>
                  </a:lnTo>
                  <a:lnTo>
                    <a:pt x="18236" y="87126"/>
                  </a:lnTo>
                  <a:cubicBezTo>
                    <a:pt x="27017" y="100645"/>
                    <a:pt x="41798" y="109077"/>
                    <a:pt x="57904" y="109756"/>
                  </a:cubicBezTo>
                  <a:cubicBezTo>
                    <a:pt x="74010" y="110434"/>
                    <a:pt x="89448" y="103275"/>
                    <a:pt x="99334" y="90543"/>
                  </a:cubicBezTo>
                  <a:lnTo>
                    <a:pt x="95727" y="88769"/>
                  </a:lnTo>
                  <a:lnTo>
                    <a:pt x="107438" y="83321"/>
                  </a:lnTo>
                  <a:lnTo>
                    <a:pt x="108542" y="95069"/>
                  </a:lnTo>
                  <a:lnTo>
                    <a:pt x="104929" y="93293"/>
                  </a:lnTo>
                  <a:lnTo>
                    <a:pt x="104929" y="93293"/>
                  </a:lnTo>
                  <a:cubicBezTo>
                    <a:pt x="94020" y="108015"/>
                    <a:pt x="76590" y="116458"/>
                    <a:pt x="58275" y="115893"/>
                  </a:cubicBezTo>
                  <a:cubicBezTo>
                    <a:pt x="39961" y="115328"/>
                    <a:pt x="23085" y="105826"/>
                    <a:pt x="13104" y="90460"/>
                  </a:cubicBezTo>
                  <a:close/>
                </a:path>
              </a:pathLst>
            </a:custGeom>
            <a:solidFill>
              <a:srgbClr val="BF504D"/>
            </a:solidFill>
            <a:ln>
              <a:noFill/>
            </a:ln>
          </p:spPr>
          <p:txBody>
            <a:bodyPr spcFirstLastPara="1" wrap="square" lIns="121900" tIns="121900" rIns="121900" bIns="121900" anchor="ctr" anchorCtr="0">
              <a:noAutofit/>
            </a:bodyPr>
            <a:lstStyle/>
            <a:p>
              <a:endParaRPr sz="2400"/>
            </a:p>
          </p:txBody>
        </p:sp>
        <p:sp>
          <p:nvSpPr>
            <p:cNvPr id="71" name="Google Shape;71;p2"/>
            <p:cNvSpPr/>
            <p:nvPr/>
          </p:nvSpPr>
          <p:spPr>
            <a:xfrm>
              <a:off x="961678" y="1319925"/>
              <a:ext cx="1028856" cy="409142"/>
            </a:xfrm>
            <a:prstGeom prst="roundRect">
              <a:avLst>
                <a:gd name="adj" fmla="val 10000"/>
              </a:avLst>
            </a:prstGeom>
            <a:solidFill>
              <a:srgbClr val="BF504D"/>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72;p2"/>
            <p:cNvSpPr txBox="1"/>
            <p:nvPr/>
          </p:nvSpPr>
          <p:spPr>
            <a:xfrm>
              <a:off x="973661" y="1331908"/>
              <a:ext cx="1004890" cy="385176"/>
            </a:xfrm>
            <a:prstGeom prst="rect">
              <a:avLst/>
            </a:prstGeom>
            <a:noFill/>
            <a:ln>
              <a:noFill/>
            </a:ln>
          </p:spPr>
          <p:txBody>
            <a:bodyPr spcFirstLastPara="1" wrap="square" lIns="58400" tIns="38933" rIns="58400" bIns="38933" anchor="ctr" anchorCtr="0">
              <a:noAutofit/>
            </a:bodyPr>
            <a:lstStyle/>
            <a:p>
              <a:pPr algn="ctr">
                <a:lnSpc>
                  <a:spcPct val="90000"/>
                </a:lnSpc>
                <a:buClr>
                  <a:schemeClr val="lt1"/>
                </a:buClr>
                <a:buSzPts val="2300"/>
              </a:pPr>
              <a:r>
                <a:rPr lang="en-US" sz="3067">
                  <a:solidFill>
                    <a:schemeClr val="lt1"/>
                  </a:solidFill>
                  <a:latin typeface="Calibri"/>
                  <a:ea typeface="Calibri"/>
                  <a:cs typeface="Calibri"/>
                  <a:sym typeface="Calibri"/>
                </a:rPr>
                <a:t>1961</a:t>
              </a:r>
              <a:endParaRPr sz="2400"/>
            </a:p>
          </p:txBody>
        </p:sp>
        <p:sp>
          <p:nvSpPr>
            <p:cNvPr id="73" name="Google Shape;73;p2"/>
            <p:cNvSpPr/>
            <p:nvPr/>
          </p:nvSpPr>
          <p:spPr>
            <a:xfrm>
              <a:off x="2372591" y="496815"/>
              <a:ext cx="1157463" cy="954665"/>
            </a:xfrm>
            <a:prstGeom prst="roundRect">
              <a:avLst>
                <a:gd name="adj" fmla="val 10000"/>
              </a:avLst>
            </a:prstGeom>
            <a:solidFill>
              <a:schemeClr val="lt1">
                <a:alpha val="89803"/>
              </a:schemeClr>
            </a:solidFill>
            <a:ln w="2540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 name="Google Shape;74;p2"/>
            <p:cNvSpPr txBox="1"/>
            <p:nvPr/>
          </p:nvSpPr>
          <p:spPr>
            <a:xfrm>
              <a:off x="2394561" y="723356"/>
              <a:ext cx="1113523" cy="706154"/>
            </a:xfrm>
            <a:prstGeom prst="rect">
              <a:avLst/>
            </a:prstGeom>
            <a:noFill/>
            <a:ln>
              <a:noFill/>
            </a:ln>
          </p:spPr>
          <p:txBody>
            <a:bodyPr spcFirstLastPara="1" wrap="square" lIns="20300" tIns="20300" rIns="20300" bIns="20300" anchor="t" anchorCtr="0">
              <a:noAutofit/>
            </a:bodyPr>
            <a:lstStyle/>
            <a:p>
              <a:pPr marL="76198" lvl="1" indent="-76198">
                <a:lnSpc>
                  <a:spcPct val="90000"/>
                </a:lnSpc>
                <a:buClr>
                  <a:schemeClr val="dk1"/>
                </a:buClr>
                <a:buSzPts val="800"/>
                <a:buFont typeface="Calibri"/>
                <a:buChar char="•"/>
              </a:pPr>
              <a:r>
                <a:rPr lang="en-US" sz="1067">
                  <a:solidFill>
                    <a:schemeClr val="dk1"/>
                  </a:solidFill>
                  <a:latin typeface="Calibri"/>
                  <a:ea typeface="Calibri"/>
                  <a:cs typeface="Calibri"/>
                  <a:sym typeface="Calibri"/>
                </a:rPr>
                <a:t>Programa de posgrado de Magister: Ingeniería sanitaria</a:t>
              </a:r>
              <a:endParaRPr sz="2400"/>
            </a:p>
            <a:p>
              <a:pPr marL="76198" lvl="1" indent="-76198">
                <a:lnSpc>
                  <a:spcPct val="90000"/>
                </a:lnSpc>
                <a:spcBef>
                  <a:spcPts val="160"/>
                </a:spcBef>
                <a:buClr>
                  <a:schemeClr val="dk1"/>
                </a:buClr>
                <a:buSzPts val="800"/>
                <a:buFont typeface="Calibri"/>
                <a:buChar char="•"/>
              </a:pPr>
              <a:r>
                <a:rPr lang="en-US" sz="1067">
                  <a:solidFill>
                    <a:schemeClr val="dk1"/>
                  </a:solidFill>
                  <a:latin typeface="Calibri"/>
                  <a:ea typeface="Calibri"/>
                  <a:cs typeface="Calibri"/>
                  <a:sym typeface="Calibri"/>
                </a:rPr>
                <a:t>Programas con el apoyo de la UNESCO</a:t>
              </a:r>
              <a:endParaRPr sz="2400"/>
            </a:p>
          </p:txBody>
        </p:sp>
        <p:sp>
          <p:nvSpPr>
            <p:cNvPr id="75" name="Google Shape;75;p2"/>
            <p:cNvSpPr/>
            <p:nvPr/>
          </p:nvSpPr>
          <p:spPr>
            <a:xfrm>
              <a:off x="2954910" y="-190071"/>
              <a:ext cx="1734752" cy="1734752"/>
            </a:xfrm>
            <a:custGeom>
              <a:avLst/>
              <a:gdLst/>
              <a:ahLst/>
              <a:cxnLst/>
              <a:rect l="l" t="t" r="r" b="b"/>
              <a:pathLst>
                <a:path w="120000" h="120000" extrusionOk="0">
                  <a:moveTo>
                    <a:pt x="11069" y="32213"/>
                  </a:moveTo>
                  <a:lnTo>
                    <a:pt x="11069" y="32213"/>
                  </a:lnTo>
                  <a:cubicBezTo>
                    <a:pt x="20255" y="16037"/>
                    <a:pt x="36841" y="5447"/>
                    <a:pt x="55380" y="3920"/>
                  </a:cubicBezTo>
                  <a:cubicBezTo>
                    <a:pt x="73919" y="2392"/>
                    <a:pt x="92014" y="10126"/>
                    <a:pt x="103723" y="24579"/>
                  </a:cubicBezTo>
                  <a:lnTo>
                    <a:pt x="106932" y="22758"/>
                  </a:lnTo>
                  <a:lnTo>
                    <a:pt x="106498" y="33594"/>
                  </a:lnTo>
                  <a:lnTo>
                    <a:pt x="95581" y="29204"/>
                  </a:lnTo>
                  <a:lnTo>
                    <a:pt x="98785" y="27384"/>
                  </a:lnTo>
                  <a:lnTo>
                    <a:pt x="98785" y="27384"/>
                  </a:lnTo>
                  <a:cubicBezTo>
                    <a:pt x="88109" y="14689"/>
                    <a:pt x="71895" y="8022"/>
                    <a:pt x="55376" y="9535"/>
                  </a:cubicBezTo>
                  <a:cubicBezTo>
                    <a:pt x="38858" y="11049"/>
                    <a:pt x="24125" y="20551"/>
                    <a:pt x="15934" y="34975"/>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6" name="Google Shape;76;p2"/>
            <p:cNvSpPr/>
            <p:nvPr/>
          </p:nvSpPr>
          <p:spPr>
            <a:xfrm>
              <a:off x="2629805" y="292244"/>
              <a:ext cx="1028856" cy="409142"/>
            </a:xfrm>
            <a:prstGeom prst="roundRect">
              <a:avLst>
                <a:gd name="adj" fmla="val 10000"/>
              </a:avLst>
            </a:prstGeom>
            <a:solidFill>
              <a:schemeClr val="accent3"/>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77;p2"/>
            <p:cNvSpPr txBox="1"/>
            <p:nvPr/>
          </p:nvSpPr>
          <p:spPr>
            <a:xfrm>
              <a:off x="2641788" y="304227"/>
              <a:ext cx="1004890" cy="385176"/>
            </a:xfrm>
            <a:prstGeom prst="rect">
              <a:avLst/>
            </a:prstGeom>
            <a:noFill/>
            <a:ln>
              <a:noFill/>
            </a:ln>
          </p:spPr>
          <p:txBody>
            <a:bodyPr spcFirstLastPara="1" wrap="square" lIns="58400" tIns="38933" rIns="58400" bIns="38933" anchor="ctr" anchorCtr="0">
              <a:noAutofit/>
            </a:bodyPr>
            <a:lstStyle/>
            <a:p>
              <a:pPr algn="ctr">
                <a:lnSpc>
                  <a:spcPct val="90000"/>
                </a:lnSpc>
                <a:buClr>
                  <a:schemeClr val="lt1"/>
                </a:buClr>
                <a:buSzPts val="2300"/>
              </a:pPr>
              <a:r>
                <a:rPr lang="en-US" sz="3067">
                  <a:solidFill>
                    <a:schemeClr val="lt1"/>
                  </a:solidFill>
                  <a:latin typeface="Calibri"/>
                  <a:ea typeface="Calibri"/>
                  <a:cs typeface="Calibri"/>
                  <a:sym typeface="Calibri"/>
                </a:rPr>
                <a:t>1966</a:t>
              </a:r>
              <a:endParaRPr sz="2400"/>
            </a:p>
          </p:txBody>
        </p:sp>
        <p:sp>
          <p:nvSpPr>
            <p:cNvPr id="78" name="Google Shape;78;p2"/>
            <p:cNvSpPr/>
            <p:nvPr/>
          </p:nvSpPr>
          <p:spPr>
            <a:xfrm>
              <a:off x="4043784" y="496815"/>
              <a:ext cx="1157463" cy="954665"/>
            </a:xfrm>
            <a:prstGeom prst="roundRect">
              <a:avLst>
                <a:gd name="adj" fmla="val 10000"/>
              </a:avLst>
            </a:prstGeom>
            <a:solidFill>
              <a:schemeClr val="lt1">
                <a:alpha val="89803"/>
              </a:schemeClr>
            </a:solidFill>
            <a:ln w="2540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79;p2"/>
            <p:cNvSpPr txBox="1"/>
            <p:nvPr/>
          </p:nvSpPr>
          <p:spPr>
            <a:xfrm>
              <a:off x="4065754" y="518785"/>
              <a:ext cx="1113523" cy="706154"/>
            </a:xfrm>
            <a:prstGeom prst="rect">
              <a:avLst/>
            </a:prstGeom>
            <a:noFill/>
            <a:ln>
              <a:noFill/>
            </a:ln>
          </p:spPr>
          <p:txBody>
            <a:bodyPr spcFirstLastPara="1" wrap="square" lIns="20300" tIns="20300" rIns="20300" bIns="20300" anchor="t" anchorCtr="0">
              <a:noAutofit/>
            </a:bodyPr>
            <a:lstStyle/>
            <a:p>
              <a:pPr marL="152396" lvl="1" indent="-152396">
                <a:lnSpc>
                  <a:spcPct val="90000"/>
                </a:lnSpc>
                <a:buClr>
                  <a:schemeClr val="dk1"/>
                </a:buClr>
                <a:buSzPts val="1200"/>
                <a:buFont typeface="Calibri"/>
                <a:buChar char="•"/>
              </a:pPr>
              <a:r>
                <a:rPr lang="en-US" sz="1600">
                  <a:solidFill>
                    <a:schemeClr val="dk1"/>
                  </a:solidFill>
                  <a:latin typeface="Calibri"/>
                  <a:ea typeface="Calibri"/>
                  <a:cs typeface="Calibri"/>
                  <a:sym typeface="Calibri"/>
                </a:rPr>
                <a:t>Especialización en el área de los recursos hídricos</a:t>
              </a:r>
              <a:endParaRPr sz="1600">
                <a:solidFill>
                  <a:schemeClr val="dk1"/>
                </a:solidFill>
                <a:latin typeface="Calibri"/>
                <a:ea typeface="Calibri"/>
                <a:cs typeface="Calibri"/>
                <a:sym typeface="Calibri"/>
              </a:endParaRPr>
            </a:p>
          </p:txBody>
        </p:sp>
        <p:sp>
          <p:nvSpPr>
            <p:cNvPr id="80" name="Google Shape;80;p2"/>
            <p:cNvSpPr/>
            <p:nvPr/>
          </p:nvSpPr>
          <p:spPr>
            <a:xfrm>
              <a:off x="4635748" y="514082"/>
              <a:ext cx="1586854" cy="1586854"/>
            </a:xfrm>
            <a:custGeom>
              <a:avLst/>
              <a:gdLst/>
              <a:ahLst/>
              <a:cxnLst/>
              <a:rect l="l" t="t" r="r" b="b"/>
              <a:pathLst>
                <a:path w="120000" h="120000" extrusionOk="0">
                  <a:moveTo>
                    <a:pt x="11371" y="87616"/>
                  </a:moveTo>
                  <a:lnTo>
                    <a:pt x="16690" y="84595"/>
                  </a:lnTo>
                  <a:lnTo>
                    <a:pt x="16690" y="84595"/>
                  </a:lnTo>
                  <a:cubicBezTo>
                    <a:pt x="24652" y="98616"/>
                    <a:pt x="38909" y="107915"/>
                    <a:pt x="54949" y="109550"/>
                  </a:cubicBezTo>
                  <a:cubicBezTo>
                    <a:pt x="70990" y="111185"/>
                    <a:pt x="86829" y="104954"/>
                    <a:pt x="97457" y="92828"/>
                  </a:cubicBezTo>
                  <a:lnTo>
                    <a:pt x="93964" y="90845"/>
                  </a:lnTo>
                  <a:lnTo>
                    <a:pt x="105969" y="86106"/>
                  </a:lnTo>
                  <a:lnTo>
                    <a:pt x="106373" y="97892"/>
                  </a:lnTo>
                  <a:lnTo>
                    <a:pt x="102874" y="95905"/>
                  </a:lnTo>
                  <a:cubicBezTo>
                    <a:pt x="91108" y="109955"/>
                    <a:pt x="73205" y="117348"/>
                    <a:pt x="54955" y="115695"/>
                  </a:cubicBezTo>
                  <a:cubicBezTo>
                    <a:pt x="36704" y="114042"/>
                    <a:pt x="20421" y="103551"/>
                    <a:pt x="11371" y="87616"/>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1" name="Google Shape;81;p2"/>
            <p:cNvSpPr/>
            <p:nvPr/>
          </p:nvSpPr>
          <p:spPr>
            <a:xfrm>
              <a:off x="4300998" y="1246910"/>
              <a:ext cx="1028856" cy="409142"/>
            </a:xfrm>
            <a:prstGeom prst="roundRect">
              <a:avLst>
                <a:gd name="adj" fmla="val 10000"/>
              </a:avLst>
            </a:prstGeom>
            <a:solidFill>
              <a:schemeClr val="accent4"/>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 name="Google Shape;82;p2"/>
            <p:cNvSpPr txBox="1"/>
            <p:nvPr/>
          </p:nvSpPr>
          <p:spPr>
            <a:xfrm>
              <a:off x="4312981" y="1258893"/>
              <a:ext cx="1004890" cy="385176"/>
            </a:xfrm>
            <a:prstGeom prst="rect">
              <a:avLst/>
            </a:prstGeom>
            <a:noFill/>
            <a:ln>
              <a:noFill/>
            </a:ln>
          </p:spPr>
          <p:txBody>
            <a:bodyPr spcFirstLastPara="1" wrap="square" lIns="58400" tIns="38933" rIns="58400" bIns="38933" anchor="ctr" anchorCtr="0">
              <a:noAutofit/>
            </a:bodyPr>
            <a:lstStyle/>
            <a:p>
              <a:pPr algn="ctr">
                <a:lnSpc>
                  <a:spcPct val="90000"/>
                </a:lnSpc>
                <a:buClr>
                  <a:schemeClr val="lt1"/>
                </a:buClr>
                <a:buSzPts val="2300"/>
              </a:pPr>
              <a:r>
                <a:rPr lang="en-US" sz="3067">
                  <a:solidFill>
                    <a:schemeClr val="lt1"/>
                  </a:solidFill>
                  <a:latin typeface="Calibri"/>
                  <a:ea typeface="Calibri"/>
                  <a:cs typeface="Calibri"/>
                  <a:sym typeface="Calibri"/>
                </a:rPr>
                <a:t>1968</a:t>
              </a:r>
              <a:endParaRPr sz="2400"/>
            </a:p>
          </p:txBody>
        </p:sp>
        <p:sp>
          <p:nvSpPr>
            <p:cNvPr id="83" name="Google Shape;83;p2"/>
            <p:cNvSpPr/>
            <p:nvPr/>
          </p:nvSpPr>
          <p:spPr>
            <a:xfrm>
              <a:off x="5714977" y="496815"/>
              <a:ext cx="1157463" cy="954665"/>
            </a:xfrm>
            <a:prstGeom prst="roundRect">
              <a:avLst>
                <a:gd name="adj" fmla="val 10000"/>
              </a:avLst>
            </a:prstGeom>
            <a:solidFill>
              <a:schemeClr val="lt1">
                <a:alpha val="89803"/>
              </a:schemeClr>
            </a:solidFill>
            <a:ln w="25400" cap="flat" cmpd="sng">
              <a:solidFill>
                <a:srgbClr val="49ACC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 name="Google Shape;84;p2"/>
            <p:cNvSpPr txBox="1"/>
            <p:nvPr/>
          </p:nvSpPr>
          <p:spPr>
            <a:xfrm>
              <a:off x="5736947" y="723356"/>
              <a:ext cx="1113523" cy="706154"/>
            </a:xfrm>
            <a:prstGeom prst="rect">
              <a:avLst/>
            </a:prstGeom>
            <a:noFill/>
            <a:ln>
              <a:noFill/>
            </a:ln>
          </p:spPr>
          <p:txBody>
            <a:bodyPr spcFirstLastPara="1" wrap="square" lIns="20300" tIns="20300" rIns="20300" bIns="20300" anchor="t" anchorCtr="0">
              <a:noAutofit/>
            </a:bodyPr>
            <a:lstStyle/>
            <a:p>
              <a:pPr marL="152396" lvl="1" indent="-152396">
                <a:lnSpc>
                  <a:spcPct val="90000"/>
                </a:lnSpc>
                <a:buClr>
                  <a:schemeClr val="dk1"/>
                </a:buClr>
                <a:buSzPts val="1400"/>
                <a:buFont typeface="Calibri"/>
                <a:buChar char="•"/>
              </a:pPr>
              <a:r>
                <a:rPr lang="en-US" sz="1867">
                  <a:solidFill>
                    <a:schemeClr val="dk1"/>
                  </a:solidFill>
                  <a:latin typeface="Calibri"/>
                  <a:ea typeface="Calibri"/>
                  <a:cs typeface="Calibri"/>
                  <a:sym typeface="Calibri"/>
                </a:rPr>
                <a:t>Especialidad en Recursos Hidráulicos</a:t>
              </a:r>
              <a:endParaRPr sz="1867">
                <a:solidFill>
                  <a:schemeClr val="dk1"/>
                </a:solidFill>
                <a:latin typeface="Calibri"/>
                <a:ea typeface="Calibri"/>
                <a:cs typeface="Calibri"/>
                <a:sym typeface="Calibri"/>
              </a:endParaRPr>
            </a:p>
          </p:txBody>
        </p:sp>
        <p:sp>
          <p:nvSpPr>
            <p:cNvPr id="85" name="Google Shape;85;p2"/>
            <p:cNvSpPr/>
            <p:nvPr/>
          </p:nvSpPr>
          <p:spPr>
            <a:xfrm>
              <a:off x="5972191" y="292244"/>
              <a:ext cx="1028856" cy="409142"/>
            </a:xfrm>
            <a:prstGeom prst="roundRect">
              <a:avLst>
                <a:gd name="adj" fmla="val 10000"/>
              </a:avLst>
            </a:prstGeom>
            <a:solidFill>
              <a:srgbClr val="49ACC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 name="Google Shape;86;p2"/>
            <p:cNvSpPr txBox="1"/>
            <p:nvPr/>
          </p:nvSpPr>
          <p:spPr>
            <a:xfrm>
              <a:off x="5984174" y="304227"/>
              <a:ext cx="1004890" cy="385176"/>
            </a:xfrm>
            <a:prstGeom prst="rect">
              <a:avLst/>
            </a:prstGeom>
            <a:noFill/>
            <a:ln>
              <a:noFill/>
            </a:ln>
          </p:spPr>
          <p:txBody>
            <a:bodyPr spcFirstLastPara="1" wrap="square" lIns="58400" tIns="38933" rIns="58400" bIns="38933" anchor="ctr" anchorCtr="0">
              <a:noAutofit/>
            </a:bodyPr>
            <a:lstStyle/>
            <a:p>
              <a:pPr algn="ctr">
                <a:lnSpc>
                  <a:spcPct val="90000"/>
                </a:lnSpc>
                <a:buClr>
                  <a:schemeClr val="lt1"/>
                </a:buClr>
                <a:buSzPts val="2300"/>
              </a:pPr>
              <a:r>
                <a:rPr lang="en-US" sz="3067">
                  <a:solidFill>
                    <a:schemeClr val="lt1"/>
                  </a:solidFill>
                  <a:latin typeface="Calibri"/>
                  <a:ea typeface="Calibri"/>
                  <a:cs typeface="Calibri"/>
                  <a:sym typeface="Calibri"/>
                </a:rPr>
                <a:t>1969</a:t>
              </a:r>
              <a:endParaRPr sz="2400"/>
            </a:p>
          </p:txBody>
        </p:sp>
      </p:grpSp>
      <p:grpSp>
        <p:nvGrpSpPr>
          <p:cNvPr id="87" name="Google Shape;87;p2"/>
          <p:cNvGrpSpPr/>
          <p:nvPr/>
        </p:nvGrpSpPr>
        <p:grpSpPr>
          <a:xfrm>
            <a:off x="1217073" y="3256661"/>
            <a:ext cx="10481467" cy="3005353"/>
            <a:chOff x="258045" y="-207932"/>
            <a:chExt cx="7861100" cy="2254015"/>
          </a:xfrm>
        </p:grpSpPr>
        <p:sp>
          <p:nvSpPr>
            <p:cNvPr id="88" name="Google Shape;88;p2"/>
            <p:cNvSpPr/>
            <p:nvPr/>
          </p:nvSpPr>
          <p:spPr>
            <a:xfrm>
              <a:off x="258045" y="477910"/>
              <a:ext cx="1113419" cy="918337"/>
            </a:xfrm>
            <a:prstGeom prst="roundRect">
              <a:avLst>
                <a:gd name="adj" fmla="val 10000"/>
              </a:avLst>
            </a:prstGeom>
            <a:solidFill>
              <a:schemeClr val="lt1">
                <a:alpha val="89803"/>
              </a:schemeClr>
            </a:solidFill>
            <a:ln w="25400" cap="flat" cmpd="sng">
              <a:solidFill>
                <a:srgbClr val="49ACC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89;p2"/>
            <p:cNvSpPr txBox="1"/>
            <p:nvPr/>
          </p:nvSpPr>
          <p:spPr>
            <a:xfrm>
              <a:off x="279179" y="499044"/>
              <a:ext cx="1071151" cy="679283"/>
            </a:xfrm>
            <a:prstGeom prst="rect">
              <a:avLst/>
            </a:prstGeom>
            <a:noFill/>
            <a:ln>
              <a:noFill/>
            </a:ln>
          </p:spPr>
          <p:txBody>
            <a:bodyPr spcFirstLastPara="1" wrap="square" lIns="27933" tIns="27933" rIns="27933" bIns="27933" anchor="t" anchorCtr="0">
              <a:noAutofit/>
            </a:bodyPr>
            <a:lstStyle/>
            <a:p>
              <a:pPr marL="76198" lvl="1" indent="-93131">
                <a:lnSpc>
                  <a:spcPct val="90000"/>
                </a:lnSpc>
                <a:buClr>
                  <a:schemeClr val="dk1"/>
                </a:buClr>
                <a:buSzPts val="1100"/>
                <a:buFont typeface="Calibri"/>
                <a:buChar char="•"/>
              </a:pPr>
              <a:r>
                <a:rPr lang="en-US" sz="1467">
                  <a:solidFill>
                    <a:schemeClr val="dk1"/>
                  </a:solidFill>
                  <a:latin typeface="Calibri"/>
                  <a:ea typeface="Calibri"/>
                  <a:cs typeface="Calibri"/>
                  <a:sym typeface="Calibri"/>
                </a:rPr>
                <a:t>Magíster Sciantiae en Recursos Hidráulicos</a:t>
              </a:r>
              <a:endParaRPr sz="1467">
                <a:solidFill>
                  <a:schemeClr val="dk1"/>
                </a:solidFill>
                <a:latin typeface="Calibri"/>
                <a:ea typeface="Calibri"/>
                <a:cs typeface="Calibri"/>
                <a:sym typeface="Calibri"/>
              </a:endParaRPr>
            </a:p>
          </p:txBody>
        </p:sp>
        <p:sp>
          <p:nvSpPr>
            <p:cNvPr id="90" name="Google Shape;90;p2"/>
            <p:cNvSpPr/>
            <p:nvPr/>
          </p:nvSpPr>
          <p:spPr>
            <a:xfrm>
              <a:off x="812846" y="441944"/>
              <a:ext cx="1604139" cy="1604139"/>
            </a:xfrm>
            <a:custGeom>
              <a:avLst/>
              <a:gdLst/>
              <a:ahLst/>
              <a:cxnLst/>
              <a:rect l="l" t="t" r="r" b="b"/>
              <a:pathLst>
                <a:path w="120000" h="120000" extrusionOk="0">
                  <a:moveTo>
                    <a:pt x="11641" y="87463"/>
                  </a:moveTo>
                  <a:lnTo>
                    <a:pt x="17362" y="84214"/>
                  </a:lnTo>
                  <a:lnTo>
                    <a:pt x="17362" y="84214"/>
                  </a:lnTo>
                  <a:cubicBezTo>
                    <a:pt x="25120" y="97875"/>
                    <a:pt x="38955" y="106992"/>
                    <a:pt x="54569" y="108732"/>
                  </a:cubicBezTo>
                  <a:cubicBezTo>
                    <a:pt x="70184" y="110472"/>
                    <a:pt x="85686" y="104625"/>
                    <a:pt x="96262" y="93006"/>
                  </a:cubicBezTo>
                  <a:lnTo>
                    <a:pt x="92514" y="90878"/>
                  </a:lnTo>
                  <a:lnTo>
                    <a:pt x="105499" y="85838"/>
                  </a:lnTo>
                  <a:lnTo>
                    <a:pt x="105865" y="98460"/>
                  </a:lnTo>
                  <a:lnTo>
                    <a:pt x="102109" y="96327"/>
                  </a:lnTo>
                  <a:cubicBezTo>
                    <a:pt x="90299" y="110017"/>
                    <a:pt x="72571" y="117111"/>
                    <a:pt x="54577" y="115348"/>
                  </a:cubicBezTo>
                  <a:cubicBezTo>
                    <a:pt x="36583" y="113585"/>
                    <a:pt x="20569" y="103185"/>
                    <a:pt x="11641" y="87463"/>
                  </a:cubicBezTo>
                  <a:close/>
                </a:path>
              </a:pathLst>
            </a:custGeom>
            <a:solidFill>
              <a:srgbClr val="49ACC5"/>
            </a:solidFill>
            <a:ln>
              <a:noFill/>
            </a:ln>
          </p:spPr>
          <p:txBody>
            <a:bodyPr spcFirstLastPara="1" wrap="square" lIns="121900" tIns="121900" rIns="121900" bIns="121900" anchor="ctr" anchorCtr="0">
              <a:noAutofit/>
            </a:bodyPr>
            <a:lstStyle/>
            <a:p>
              <a:endParaRPr sz="2400"/>
            </a:p>
          </p:txBody>
        </p:sp>
        <p:sp>
          <p:nvSpPr>
            <p:cNvPr id="91" name="Google Shape;91;p2"/>
            <p:cNvSpPr/>
            <p:nvPr/>
          </p:nvSpPr>
          <p:spPr>
            <a:xfrm>
              <a:off x="505472" y="1199461"/>
              <a:ext cx="989705" cy="393573"/>
            </a:xfrm>
            <a:prstGeom prst="roundRect">
              <a:avLst>
                <a:gd name="adj" fmla="val 10000"/>
              </a:avLst>
            </a:prstGeom>
            <a:solidFill>
              <a:srgbClr val="49ACC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2"/>
            <p:cNvSpPr txBox="1"/>
            <p:nvPr/>
          </p:nvSpPr>
          <p:spPr>
            <a:xfrm>
              <a:off x="516999" y="1210988"/>
              <a:ext cx="966651" cy="370519"/>
            </a:xfrm>
            <a:prstGeom prst="rect">
              <a:avLst/>
            </a:prstGeom>
            <a:noFill/>
            <a:ln>
              <a:noFill/>
            </a:ln>
          </p:spPr>
          <p:txBody>
            <a:bodyPr spcFirstLastPara="1" wrap="square" lIns="55867" tIns="37233" rIns="55867" bIns="37233" anchor="ctr" anchorCtr="0">
              <a:noAutofit/>
            </a:bodyPr>
            <a:lstStyle/>
            <a:p>
              <a:pPr algn="ctr">
                <a:lnSpc>
                  <a:spcPct val="90000"/>
                </a:lnSpc>
                <a:buClr>
                  <a:schemeClr val="lt1"/>
                </a:buClr>
                <a:buSzPts val="2200"/>
              </a:pPr>
              <a:r>
                <a:rPr lang="en-US" sz="2933">
                  <a:solidFill>
                    <a:schemeClr val="lt1"/>
                  </a:solidFill>
                  <a:latin typeface="Calibri"/>
                  <a:ea typeface="Calibri"/>
                  <a:cs typeface="Calibri"/>
                  <a:sym typeface="Calibri"/>
                </a:rPr>
                <a:t>1979</a:t>
              </a:r>
              <a:endParaRPr sz="2400"/>
            </a:p>
          </p:txBody>
        </p:sp>
        <p:sp>
          <p:nvSpPr>
            <p:cNvPr id="93" name="Google Shape;93;p2"/>
            <p:cNvSpPr/>
            <p:nvPr/>
          </p:nvSpPr>
          <p:spPr>
            <a:xfrm>
              <a:off x="1914037" y="477910"/>
              <a:ext cx="1113419" cy="918337"/>
            </a:xfrm>
            <a:prstGeom prst="roundRect">
              <a:avLst>
                <a:gd name="adj" fmla="val 10000"/>
              </a:avLst>
            </a:prstGeom>
            <a:solidFill>
              <a:schemeClr val="lt1">
                <a:alpha val="89803"/>
              </a:schemeClr>
            </a:solidFill>
            <a:ln w="25400" cap="flat" cmpd="sng">
              <a:solidFill>
                <a:srgbClr val="47D29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2"/>
            <p:cNvSpPr txBox="1"/>
            <p:nvPr/>
          </p:nvSpPr>
          <p:spPr>
            <a:xfrm>
              <a:off x="1935171" y="695831"/>
              <a:ext cx="1071151" cy="679283"/>
            </a:xfrm>
            <a:prstGeom prst="rect">
              <a:avLst/>
            </a:prstGeom>
            <a:noFill/>
            <a:ln>
              <a:noFill/>
            </a:ln>
          </p:spPr>
          <p:txBody>
            <a:bodyPr spcFirstLastPara="1" wrap="square" lIns="27933" tIns="27933" rIns="27933" bIns="27933" anchor="t" anchorCtr="0">
              <a:noAutofit/>
            </a:bodyPr>
            <a:lstStyle/>
            <a:p>
              <a:pPr marL="76198" lvl="1" indent="-93131">
                <a:lnSpc>
                  <a:spcPct val="90000"/>
                </a:lnSpc>
                <a:buClr>
                  <a:schemeClr val="dk1"/>
                </a:buClr>
                <a:buSzPts val="1100"/>
                <a:buFont typeface="Calibri"/>
                <a:buChar char="•"/>
              </a:pPr>
              <a:r>
                <a:rPr lang="en-US" sz="1467">
                  <a:solidFill>
                    <a:schemeClr val="dk1"/>
                  </a:solidFill>
                  <a:latin typeface="Calibri"/>
                  <a:ea typeface="Calibri"/>
                  <a:cs typeface="Calibri"/>
                  <a:sym typeface="Calibri"/>
                </a:rPr>
                <a:t>Maestría en recursos hidráulicos</a:t>
              </a:r>
              <a:endParaRPr sz="1467">
                <a:solidFill>
                  <a:schemeClr val="dk1"/>
                </a:solidFill>
                <a:latin typeface="Calibri"/>
                <a:ea typeface="Calibri"/>
                <a:cs typeface="Calibri"/>
                <a:sym typeface="Calibri"/>
              </a:endParaRPr>
            </a:p>
          </p:txBody>
        </p:sp>
        <p:sp>
          <p:nvSpPr>
            <p:cNvPr id="95" name="Google Shape;95;p2"/>
            <p:cNvSpPr/>
            <p:nvPr/>
          </p:nvSpPr>
          <p:spPr>
            <a:xfrm>
              <a:off x="2459559" y="-207932"/>
              <a:ext cx="1746409" cy="1746409"/>
            </a:xfrm>
            <a:custGeom>
              <a:avLst/>
              <a:gdLst/>
              <a:ahLst/>
              <a:cxnLst/>
              <a:rect l="l" t="t" r="r" b="b"/>
              <a:pathLst>
                <a:path w="120000" h="120000" extrusionOk="0">
                  <a:moveTo>
                    <a:pt x="11330" y="32361"/>
                  </a:moveTo>
                  <a:lnTo>
                    <a:pt x="11330" y="32361"/>
                  </a:lnTo>
                  <a:cubicBezTo>
                    <a:pt x="20398" y="16392"/>
                    <a:pt x="36722" y="5888"/>
                    <a:pt x="55013" y="4252"/>
                  </a:cubicBezTo>
                  <a:cubicBezTo>
                    <a:pt x="73304" y="2615"/>
                    <a:pt x="91234" y="10056"/>
                    <a:pt x="102992" y="24161"/>
                  </a:cubicBezTo>
                  <a:lnTo>
                    <a:pt x="106451" y="22197"/>
                  </a:lnTo>
                  <a:lnTo>
                    <a:pt x="106042" y="33853"/>
                  </a:lnTo>
                  <a:lnTo>
                    <a:pt x="94188" y="29161"/>
                  </a:lnTo>
                  <a:lnTo>
                    <a:pt x="97641" y="27200"/>
                  </a:lnTo>
                  <a:cubicBezTo>
                    <a:pt x="87006" y="14996"/>
                    <a:pt x="71115" y="8705"/>
                    <a:pt x="55008" y="10324"/>
                  </a:cubicBezTo>
                  <a:cubicBezTo>
                    <a:pt x="38901" y="11942"/>
                    <a:pt x="24579" y="21269"/>
                    <a:pt x="16586" y="35345"/>
                  </a:cubicBezTo>
                  <a:close/>
                </a:path>
              </a:pathLst>
            </a:custGeom>
            <a:solidFill>
              <a:srgbClr val="47D670"/>
            </a:solidFill>
            <a:ln>
              <a:noFill/>
            </a:ln>
          </p:spPr>
          <p:txBody>
            <a:bodyPr spcFirstLastPara="1" wrap="square" lIns="121900" tIns="121900" rIns="121900" bIns="121900" anchor="ctr" anchorCtr="0">
              <a:noAutofit/>
            </a:bodyPr>
            <a:lstStyle/>
            <a:p>
              <a:endParaRPr sz="2400"/>
            </a:p>
          </p:txBody>
        </p:sp>
        <p:sp>
          <p:nvSpPr>
            <p:cNvPr id="96" name="Google Shape;96;p2"/>
            <p:cNvSpPr/>
            <p:nvPr/>
          </p:nvSpPr>
          <p:spPr>
            <a:xfrm>
              <a:off x="2161464" y="281123"/>
              <a:ext cx="989705" cy="393573"/>
            </a:xfrm>
            <a:prstGeom prst="roundRect">
              <a:avLst>
                <a:gd name="adj" fmla="val 10000"/>
              </a:avLst>
            </a:prstGeom>
            <a:solidFill>
              <a:srgbClr val="47D290"/>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2"/>
            <p:cNvSpPr txBox="1"/>
            <p:nvPr/>
          </p:nvSpPr>
          <p:spPr>
            <a:xfrm>
              <a:off x="2172991" y="292650"/>
              <a:ext cx="966651" cy="370519"/>
            </a:xfrm>
            <a:prstGeom prst="rect">
              <a:avLst/>
            </a:prstGeom>
            <a:noFill/>
            <a:ln>
              <a:noFill/>
            </a:ln>
          </p:spPr>
          <p:txBody>
            <a:bodyPr spcFirstLastPara="1" wrap="square" lIns="55867" tIns="37233" rIns="55867" bIns="37233" anchor="ctr" anchorCtr="0">
              <a:noAutofit/>
            </a:bodyPr>
            <a:lstStyle/>
            <a:p>
              <a:pPr algn="ctr">
                <a:lnSpc>
                  <a:spcPct val="90000"/>
                </a:lnSpc>
                <a:buClr>
                  <a:schemeClr val="lt1"/>
                </a:buClr>
                <a:buSzPts val="2200"/>
              </a:pPr>
              <a:r>
                <a:rPr lang="en-US" sz="2933">
                  <a:solidFill>
                    <a:schemeClr val="lt1"/>
                  </a:solidFill>
                  <a:latin typeface="Calibri"/>
                  <a:ea typeface="Calibri"/>
                  <a:cs typeface="Calibri"/>
                  <a:sym typeface="Calibri"/>
                </a:rPr>
                <a:t>1987</a:t>
              </a:r>
              <a:endParaRPr sz="2400"/>
            </a:p>
          </p:txBody>
        </p:sp>
        <p:sp>
          <p:nvSpPr>
            <p:cNvPr id="98" name="Google Shape;98;p2"/>
            <p:cNvSpPr/>
            <p:nvPr/>
          </p:nvSpPr>
          <p:spPr>
            <a:xfrm>
              <a:off x="3570029" y="477910"/>
              <a:ext cx="1113419" cy="918337"/>
            </a:xfrm>
            <a:prstGeom prst="roundRect">
              <a:avLst>
                <a:gd name="adj" fmla="val 10000"/>
              </a:avLst>
            </a:prstGeom>
            <a:solidFill>
              <a:schemeClr val="lt1">
                <a:alpha val="89803"/>
              </a:schemeClr>
            </a:solidFill>
            <a:ln w="25400" cap="flat" cmpd="sng">
              <a:solidFill>
                <a:srgbClr val="5FDF4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2"/>
            <p:cNvSpPr txBox="1"/>
            <p:nvPr/>
          </p:nvSpPr>
          <p:spPr>
            <a:xfrm>
              <a:off x="3591163" y="499044"/>
              <a:ext cx="1071151" cy="679283"/>
            </a:xfrm>
            <a:prstGeom prst="rect">
              <a:avLst/>
            </a:prstGeom>
            <a:noFill/>
            <a:ln>
              <a:noFill/>
            </a:ln>
          </p:spPr>
          <p:txBody>
            <a:bodyPr spcFirstLastPara="1" wrap="square" lIns="27933" tIns="27933" rIns="27933" bIns="27933" anchor="t" anchorCtr="0">
              <a:noAutofit/>
            </a:bodyPr>
            <a:lstStyle/>
            <a:p>
              <a:pPr marL="76198" lvl="1" indent="-76198">
                <a:lnSpc>
                  <a:spcPct val="90000"/>
                </a:lnSpc>
                <a:buClr>
                  <a:schemeClr val="dk1"/>
                </a:buClr>
                <a:buSzPts val="900"/>
                <a:buFont typeface="Calibri"/>
                <a:buChar char="•"/>
              </a:pPr>
              <a:r>
                <a:rPr lang="en-US" sz="1200">
                  <a:solidFill>
                    <a:schemeClr val="dk1"/>
                  </a:solidFill>
                  <a:latin typeface="Calibri"/>
                  <a:ea typeface="Calibri"/>
                  <a:cs typeface="Calibri"/>
                  <a:sym typeface="Calibri"/>
                </a:rPr>
                <a:t>Cambio de nombre a Maestría en Ingeniería Recursos Hidráulicos </a:t>
              </a:r>
              <a:endParaRPr sz="2400"/>
            </a:p>
          </p:txBody>
        </p:sp>
        <p:sp>
          <p:nvSpPr>
            <p:cNvPr id="100" name="Google Shape;100;p2"/>
            <p:cNvSpPr/>
            <p:nvPr/>
          </p:nvSpPr>
          <p:spPr>
            <a:xfrm>
              <a:off x="4124830" y="441944"/>
              <a:ext cx="1604139" cy="1604139"/>
            </a:xfrm>
            <a:custGeom>
              <a:avLst/>
              <a:gdLst/>
              <a:ahLst/>
              <a:cxnLst/>
              <a:rect l="l" t="t" r="r" b="b"/>
              <a:pathLst>
                <a:path w="120000" h="120000" extrusionOk="0">
                  <a:moveTo>
                    <a:pt x="11641" y="87463"/>
                  </a:moveTo>
                  <a:lnTo>
                    <a:pt x="17362" y="84214"/>
                  </a:lnTo>
                  <a:lnTo>
                    <a:pt x="17362" y="84214"/>
                  </a:lnTo>
                  <a:cubicBezTo>
                    <a:pt x="25120" y="97875"/>
                    <a:pt x="38955" y="106992"/>
                    <a:pt x="54569" y="108732"/>
                  </a:cubicBezTo>
                  <a:cubicBezTo>
                    <a:pt x="70184" y="110472"/>
                    <a:pt x="85686" y="104625"/>
                    <a:pt x="96262" y="93006"/>
                  </a:cubicBezTo>
                  <a:lnTo>
                    <a:pt x="92514" y="90878"/>
                  </a:lnTo>
                  <a:lnTo>
                    <a:pt x="105499" y="85838"/>
                  </a:lnTo>
                  <a:lnTo>
                    <a:pt x="105865" y="98460"/>
                  </a:lnTo>
                  <a:lnTo>
                    <a:pt x="102109" y="96327"/>
                  </a:lnTo>
                  <a:cubicBezTo>
                    <a:pt x="90299" y="110017"/>
                    <a:pt x="72571" y="117111"/>
                    <a:pt x="54577" y="115348"/>
                  </a:cubicBezTo>
                  <a:cubicBezTo>
                    <a:pt x="36583" y="113585"/>
                    <a:pt x="20569" y="103185"/>
                    <a:pt x="11641" y="87463"/>
                  </a:cubicBezTo>
                  <a:close/>
                </a:path>
              </a:pathLst>
            </a:custGeom>
            <a:solidFill>
              <a:srgbClr val="ABE745"/>
            </a:solidFill>
            <a:ln>
              <a:noFill/>
            </a:ln>
          </p:spPr>
          <p:txBody>
            <a:bodyPr spcFirstLastPara="1" wrap="square" lIns="121900" tIns="121900" rIns="121900" bIns="121900" anchor="ctr" anchorCtr="0">
              <a:noAutofit/>
            </a:bodyPr>
            <a:lstStyle/>
            <a:p>
              <a:endParaRPr sz="2400"/>
            </a:p>
          </p:txBody>
        </p:sp>
        <p:sp>
          <p:nvSpPr>
            <p:cNvPr id="101" name="Google Shape;101;p2"/>
            <p:cNvSpPr/>
            <p:nvPr/>
          </p:nvSpPr>
          <p:spPr>
            <a:xfrm>
              <a:off x="3817456" y="1199461"/>
              <a:ext cx="989705" cy="393573"/>
            </a:xfrm>
            <a:prstGeom prst="roundRect">
              <a:avLst>
                <a:gd name="adj" fmla="val 10000"/>
              </a:avLst>
            </a:prstGeom>
            <a:solidFill>
              <a:srgbClr val="5FDF45"/>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2"/>
            <p:cNvSpPr txBox="1"/>
            <p:nvPr/>
          </p:nvSpPr>
          <p:spPr>
            <a:xfrm>
              <a:off x="3828983" y="1210988"/>
              <a:ext cx="966651" cy="370519"/>
            </a:xfrm>
            <a:prstGeom prst="rect">
              <a:avLst/>
            </a:prstGeom>
            <a:noFill/>
            <a:ln>
              <a:noFill/>
            </a:ln>
          </p:spPr>
          <p:txBody>
            <a:bodyPr spcFirstLastPara="1" wrap="square" lIns="55867" tIns="37233" rIns="55867" bIns="37233" anchor="ctr" anchorCtr="0">
              <a:noAutofit/>
            </a:bodyPr>
            <a:lstStyle/>
            <a:p>
              <a:pPr algn="ctr">
                <a:lnSpc>
                  <a:spcPct val="90000"/>
                </a:lnSpc>
                <a:buClr>
                  <a:schemeClr val="lt1"/>
                </a:buClr>
                <a:buSzPts val="2200"/>
              </a:pPr>
              <a:r>
                <a:rPr lang="en-US" sz="2933">
                  <a:solidFill>
                    <a:schemeClr val="lt1"/>
                  </a:solidFill>
                  <a:latin typeface="Calibri"/>
                  <a:ea typeface="Calibri"/>
                  <a:cs typeface="Calibri"/>
                  <a:sym typeface="Calibri"/>
                </a:rPr>
                <a:t>2002</a:t>
              </a:r>
              <a:endParaRPr sz="2400"/>
            </a:p>
          </p:txBody>
        </p:sp>
        <p:sp>
          <p:nvSpPr>
            <p:cNvPr id="103" name="Google Shape;103;p2"/>
            <p:cNvSpPr/>
            <p:nvPr/>
          </p:nvSpPr>
          <p:spPr>
            <a:xfrm>
              <a:off x="5226021" y="477910"/>
              <a:ext cx="1113419" cy="918337"/>
            </a:xfrm>
            <a:prstGeom prst="roundRect">
              <a:avLst>
                <a:gd name="adj" fmla="val 10000"/>
              </a:avLst>
            </a:prstGeom>
            <a:solidFill>
              <a:schemeClr val="lt1">
                <a:alpha val="89803"/>
              </a:schemeClr>
            </a:solidFill>
            <a:ln w="25400" cap="flat" cmpd="sng">
              <a:solidFill>
                <a:srgbClr val="D3EB4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2"/>
            <p:cNvSpPr txBox="1"/>
            <p:nvPr/>
          </p:nvSpPr>
          <p:spPr>
            <a:xfrm>
              <a:off x="5247155" y="695831"/>
              <a:ext cx="1071151" cy="679283"/>
            </a:xfrm>
            <a:prstGeom prst="rect">
              <a:avLst/>
            </a:prstGeom>
            <a:noFill/>
            <a:ln>
              <a:noFill/>
            </a:ln>
          </p:spPr>
          <p:txBody>
            <a:bodyPr spcFirstLastPara="1" wrap="square" lIns="27933" tIns="27933" rIns="27933" bIns="27933" anchor="t" anchorCtr="0">
              <a:noAutofit/>
            </a:bodyPr>
            <a:lstStyle/>
            <a:p>
              <a:pPr marL="152396" lvl="1" indent="-152396">
                <a:lnSpc>
                  <a:spcPct val="90000"/>
                </a:lnSpc>
                <a:buClr>
                  <a:schemeClr val="dk1"/>
                </a:buClr>
                <a:buSzPts val="1200"/>
                <a:buFont typeface="Calibri"/>
                <a:buChar char="•"/>
              </a:pPr>
              <a:r>
                <a:rPr lang="en-US" sz="1600">
                  <a:solidFill>
                    <a:schemeClr val="dk1"/>
                  </a:solidFill>
                  <a:latin typeface="Calibri"/>
                  <a:ea typeface="Calibri"/>
                  <a:cs typeface="Calibri"/>
                  <a:sym typeface="Calibri"/>
                </a:rPr>
                <a:t>Modificación plan de estudios</a:t>
              </a:r>
              <a:endParaRPr sz="1600">
                <a:solidFill>
                  <a:schemeClr val="dk1"/>
                </a:solidFill>
                <a:latin typeface="Calibri"/>
                <a:ea typeface="Calibri"/>
                <a:cs typeface="Calibri"/>
                <a:sym typeface="Calibri"/>
              </a:endParaRPr>
            </a:p>
          </p:txBody>
        </p:sp>
        <p:sp>
          <p:nvSpPr>
            <p:cNvPr id="105" name="Google Shape;105;p2"/>
            <p:cNvSpPr/>
            <p:nvPr/>
          </p:nvSpPr>
          <p:spPr>
            <a:xfrm>
              <a:off x="5771543" y="-207932"/>
              <a:ext cx="1746409" cy="1746409"/>
            </a:xfrm>
            <a:custGeom>
              <a:avLst/>
              <a:gdLst/>
              <a:ahLst/>
              <a:cxnLst/>
              <a:rect l="l" t="t" r="r" b="b"/>
              <a:pathLst>
                <a:path w="120000" h="120000" extrusionOk="0">
                  <a:moveTo>
                    <a:pt x="11330" y="32361"/>
                  </a:moveTo>
                  <a:lnTo>
                    <a:pt x="11330" y="32361"/>
                  </a:lnTo>
                  <a:cubicBezTo>
                    <a:pt x="20398" y="16392"/>
                    <a:pt x="36722" y="5888"/>
                    <a:pt x="55013" y="4252"/>
                  </a:cubicBezTo>
                  <a:cubicBezTo>
                    <a:pt x="73304" y="2615"/>
                    <a:pt x="91234" y="10056"/>
                    <a:pt x="102992" y="24161"/>
                  </a:cubicBezTo>
                  <a:lnTo>
                    <a:pt x="106451" y="22197"/>
                  </a:lnTo>
                  <a:lnTo>
                    <a:pt x="106042" y="33853"/>
                  </a:lnTo>
                  <a:lnTo>
                    <a:pt x="94188" y="29161"/>
                  </a:lnTo>
                  <a:lnTo>
                    <a:pt x="97641" y="27200"/>
                  </a:lnTo>
                  <a:cubicBezTo>
                    <a:pt x="87006" y="14996"/>
                    <a:pt x="71115" y="8705"/>
                    <a:pt x="55008" y="10324"/>
                  </a:cubicBezTo>
                  <a:cubicBezTo>
                    <a:pt x="38901" y="11942"/>
                    <a:pt x="24579" y="21269"/>
                    <a:pt x="16586" y="35345"/>
                  </a:cubicBezTo>
                  <a:close/>
                </a:path>
              </a:pathLst>
            </a:custGeom>
            <a:solidFill>
              <a:srgbClr val="F69444"/>
            </a:solidFill>
            <a:ln>
              <a:noFill/>
            </a:ln>
          </p:spPr>
          <p:txBody>
            <a:bodyPr spcFirstLastPara="1" wrap="square" lIns="121900" tIns="121900" rIns="121900" bIns="121900" anchor="ctr" anchorCtr="0">
              <a:noAutofit/>
            </a:bodyPr>
            <a:lstStyle/>
            <a:p>
              <a:endParaRPr sz="2400"/>
            </a:p>
          </p:txBody>
        </p:sp>
        <p:sp>
          <p:nvSpPr>
            <p:cNvPr id="106" name="Google Shape;106;p2"/>
            <p:cNvSpPr/>
            <p:nvPr/>
          </p:nvSpPr>
          <p:spPr>
            <a:xfrm>
              <a:off x="5473448" y="281123"/>
              <a:ext cx="989705" cy="393573"/>
            </a:xfrm>
            <a:prstGeom prst="roundRect">
              <a:avLst>
                <a:gd name="adj" fmla="val 10000"/>
              </a:avLst>
            </a:prstGeom>
            <a:solidFill>
              <a:srgbClr val="D3EB44"/>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2"/>
            <p:cNvSpPr txBox="1"/>
            <p:nvPr/>
          </p:nvSpPr>
          <p:spPr>
            <a:xfrm>
              <a:off x="5484975" y="292650"/>
              <a:ext cx="966651" cy="370519"/>
            </a:xfrm>
            <a:prstGeom prst="rect">
              <a:avLst/>
            </a:prstGeom>
            <a:noFill/>
            <a:ln>
              <a:noFill/>
            </a:ln>
          </p:spPr>
          <p:txBody>
            <a:bodyPr spcFirstLastPara="1" wrap="square" lIns="55867" tIns="37233" rIns="55867" bIns="37233" anchor="ctr" anchorCtr="0">
              <a:noAutofit/>
            </a:bodyPr>
            <a:lstStyle/>
            <a:p>
              <a:pPr algn="ctr">
                <a:lnSpc>
                  <a:spcPct val="90000"/>
                </a:lnSpc>
                <a:buClr>
                  <a:schemeClr val="lt1"/>
                </a:buClr>
                <a:buSzPts val="2200"/>
              </a:pPr>
              <a:r>
                <a:rPr lang="en-US" sz="2933">
                  <a:solidFill>
                    <a:schemeClr val="lt1"/>
                  </a:solidFill>
                  <a:latin typeface="Calibri"/>
                  <a:ea typeface="Calibri"/>
                  <a:cs typeface="Calibri"/>
                  <a:sym typeface="Calibri"/>
                </a:rPr>
                <a:t>2009</a:t>
              </a:r>
              <a:endParaRPr sz="2400"/>
            </a:p>
          </p:txBody>
        </p:sp>
        <p:sp>
          <p:nvSpPr>
            <p:cNvPr id="108" name="Google Shape;108;p2"/>
            <p:cNvSpPr/>
            <p:nvPr/>
          </p:nvSpPr>
          <p:spPr>
            <a:xfrm>
              <a:off x="6882013" y="477910"/>
              <a:ext cx="1113419" cy="918337"/>
            </a:xfrm>
            <a:prstGeom prst="roundRect">
              <a:avLst>
                <a:gd name="adj" fmla="val 10000"/>
              </a:avLst>
            </a:prstGeom>
            <a:solidFill>
              <a:schemeClr val="lt1">
                <a:alpha val="89803"/>
              </a:schemeClr>
            </a:solidFill>
            <a:ln w="25400" cap="flat" cmpd="sng">
              <a:solidFill>
                <a:srgbClr val="F6944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2"/>
            <p:cNvSpPr txBox="1"/>
            <p:nvPr/>
          </p:nvSpPr>
          <p:spPr>
            <a:xfrm>
              <a:off x="6903147" y="499044"/>
              <a:ext cx="1071151" cy="679283"/>
            </a:xfrm>
            <a:prstGeom prst="rect">
              <a:avLst/>
            </a:prstGeom>
            <a:noFill/>
            <a:ln>
              <a:noFill/>
            </a:ln>
          </p:spPr>
          <p:txBody>
            <a:bodyPr spcFirstLastPara="1" wrap="square" lIns="27933" tIns="27933" rIns="27933" bIns="27933" anchor="t" anchorCtr="0">
              <a:noAutofit/>
            </a:bodyPr>
            <a:lstStyle/>
            <a:p>
              <a:pPr marL="152396" lvl="1" indent="-152396">
                <a:lnSpc>
                  <a:spcPct val="90000"/>
                </a:lnSpc>
                <a:buClr>
                  <a:schemeClr val="dk1"/>
                </a:buClr>
                <a:buSzPts val="1200"/>
                <a:buFont typeface="Calibri"/>
                <a:buChar char="•"/>
              </a:pPr>
              <a:r>
                <a:rPr lang="en-US" sz="1600">
                  <a:solidFill>
                    <a:schemeClr val="dk1"/>
                  </a:solidFill>
                  <a:latin typeface="Calibri"/>
                  <a:ea typeface="Calibri"/>
                  <a:cs typeface="Calibri"/>
                  <a:sym typeface="Calibri"/>
                </a:rPr>
                <a:t>Modificación plan de estudios</a:t>
              </a:r>
              <a:endParaRPr sz="1600">
                <a:solidFill>
                  <a:schemeClr val="dk1"/>
                </a:solidFill>
                <a:latin typeface="Calibri"/>
                <a:ea typeface="Calibri"/>
                <a:cs typeface="Calibri"/>
                <a:sym typeface="Calibri"/>
              </a:endParaRPr>
            </a:p>
          </p:txBody>
        </p:sp>
        <p:sp>
          <p:nvSpPr>
            <p:cNvPr id="110" name="Google Shape;110;p2"/>
            <p:cNvSpPr/>
            <p:nvPr/>
          </p:nvSpPr>
          <p:spPr>
            <a:xfrm>
              <a:off x="7129440" y="1199461"/>
              <a:ext cx="989705" cy="393573"/>
            </a:xfrm>
            <a:prstGeom prst="roundRect">
              <a:avLst>
                <a:gd name="adj" fmla="val 10000"/>
              </a:avLst>
            </a:prstGeom>
            <a:solidFill>
              <a:srgbClr val="F69444"/>
            </a:solidFill>
            <a:ln w="254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2"/>
            <p:cNvSpPr txBox="1"/>
            <p:nvPr/>
          </p:nvSpPr>
          <p:spPr>
            <a:xfrm>
              <a:off x="7140967" y="1210988"/>
              <a:ext cx="966651" cy="370519"/>
            </a:xfrm>
            <a:prstGeom prst="rect">
              <a:avLst/>
            </a:prstGeom>
            <a:noFill/>
            <a:ln>
              <a:noFill/>
            </a:ln>
          </p:spPr>
          <p:txBody>
            <a:bodyPr spcFirstLastPara="1" wrap="square" lIns="55867" tIns="37233" rIns="55867" bIns="37233" anchor="ctr" anchorCtr="0">
              <a:noAutofit/>
            </a:bodyPr>
            <a:lstStyle/>
            <a:p>
              <a:pPr algn="ctr">
                <a:lnSpc>
                  <a:spcPct val="90000"/>
                </a:lnSpc>
                <a:buClr>
                  <a:schemeClr val="lt1"/>
                </a:buClr>
                <a:buSzPts val="2200"/>
              </a:pPr>
              <a:r>
                <a:rPr lang="en-US" sz="2933">
                  <a:solidFill>
                    <a:schemeClr val="lt1"/>
                  </a:solidFill>
                  <a:latin typeface="Calibri"/>
                  <a:ea typeface="Calibri"/>
                  <a:cs typeface="Calibri"/>
                  <a:sym typeface="Calibri"/>
                </a:rPr>
                <a:t>2021</a:t>
              </a:r>
              <a:endParaRPr sz="2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68" name="Google Shape;668;p8"/>
          <p:cNvGrpSpPr/>
          <p:nvPr/>
        </p:nvGrpSpPr>
        <p:grpSpPr>
          <a:xfrm>
            <a:off x="625533" y="267697"/>
            <a:ext cx="10937756" cy="6205556"/>
            <a:chOff x="361097" y="1873928"/>
            <a:chExt cx="8203317" cy="4591824"/>
          </a:xfrm>
        </p:grpSpPr>
        <p:sp>
          <p:nvSpPr>
            <p:cNvPr id="669" name="Google Shape;669;p8"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670" name="Google Shape;670;p8"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671" name="Google Shape;671;p8"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672" name="Google Shape;672;p8"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673" name="Google Shape;673;p8"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674" name="Google Shape;674;p8"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675" name="Google Shape;675;p8"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676" name="Google Shape;676;p8"/>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sp>
        <p:nvSpPr>
          <p:cNvPr id="677" name="Google Shape;677;p8"/>
          <p:cNvSpPr txBox="1"/>
          <p:nvPr/>
        </p:nvSpPr>
        <p:spPr>
          <a:xfrm>
            <a:off x="477376" y="188321"/>
            <a:ext cx="6609811" cy="578921"/>
          </a:xfrm>
          <a:prstGeom prst="rect">
            <a:avLst/>
          </a:prstGeom>
          <a:noFill/>
          <a:ln>
            <a:noFill/>
          </a:ln>
        </p:spPr>
        <p:txBody>
          <a:bodyPr spcFirstLastPara="1" wrap="square" lIns="91433" tIns="45700" rIns="91433" bIns="45700" anchor="ctr" anchorCtr="0">
            <a:normAutofit fontScale="97500"/>
          </a:bodyPr>
          <a:lstStyle/>
          <a:p>
            <a:pPr>
              <a:buClr>
                <a:srgbClr val="172B7E"/>
              </a:buClr>
              <a:buSzPct val="100000"/>
            </a:pPr>
            <a:r>
              <a:rPr lang="en-US" sz="2400" b="1">
                <a:solidFill>
                  <a:srgbClr val="172B7E"/>
                </a:solidFill>
                <a:latin typeface="Arial"/>
                <a:ea typeface="Arial"/>
                <a:cs typeface="Arial"/>
                <a:sym typeface="Arial"/>
              </a:rPr>
              <a:t>ACREDITACIÓN</a:t>
            </a:r>
            <a:endParaRPr sz="2400"/>
          </a:p>
        </p:txBody>
      </p:sp>
      <p:grpSp>
        <p:nvGrpSpPr>
          <p:cNvPr id="678" name="Google Shape;678;p8"/>
          <p:cNvGrpSpPr/>
          <p:nvPr/>
        </p:nvGrpSpPr>
        <p:grpSpPr>
          <a:xfrm>
            <a:off x="98906" y="6201936"/>
            <a:ext cx="11943697" cy="615691"/>
            <a:chOff x="74179" y="4651450"/>
            <a:chExt cx="8957773" cy="461768"/>
          </a:xfrm>
        </p:grpSpPr>
        <p:sp>
          <p:nvSpPr>
            <p:cNvPr id="679" name="Google Shape;679;p8"/>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680" name="Google Shape;680;p8"/>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681" name="Google Shape;681;p8"/>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682" name="Google Shape;682;p8"/>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sp>
        <p:nvSpPr>
          <p:cNvPr id="683" name="Google Shape;683;p8"/>
          <p:cNvSpPr txBox="1"/>
          <p:nvPr/>
        </p:nvSpPr>
        <p:spPr>
          <a:xfrm>
            <a:off x="640563" y="625217"/>
            <a:ext cx="10972800" cy="1703745"/>
          </a:xfrm>
          <a:prstGeom prst="rect">
            <a:avLst/>
          </a:prstGeom>
          <a:noFill/>
          <a:ln>
            <a:noFill/>
          </a:ln>
        </p:spPr>
        <p:txBody>
          <a:bodyPr spcFirstLastPara="1" wrap="square" lIns="121900" tIns="60933" rIns="121900" bIns="60933" anchor="t" anchorCtr="0">
            <a:spAutoFit/>
          </a:bodyPr>
          <a:lstStyle/>
          <a:p>
            <a:pPr algn="just">
              <a:lnSpc>
                <a:spcPct val="107000"/>
              </a:lnSpc>
            </a:pPr>
            <a:r>
              <a:rPr lang="en-US" sz="2400">
                <a:solidFill>
                  <a:schemeClr val="dk1"/>
                </a:solidFill>
                <a:latin typeface="Arial"/>
                <a:ea typeface="Arial"/>
                <a:cs typeface="Arial"/>
                <a:sym typeface="Arial"/>
              </a:rPr>
              <a:t>Desde el año 2013, el programa de Maestría en Ingeniería – Recursos Hidráulicos ha contado con acreditación de alta calidad (Resolución 1971 de 2013). En el año 2020, el Ministerio de Educación Nacional otorgó reacreditación por seis años más (resolución 21368 de 2020).</a:t>
            </a:r>
            <a:endParaRPr sz="2400">
              <a:solidFill>
                <a:schemeClr val="dk1"/>
              </a:solidFill>
              <a:latin typeface="Calibri"/>
              <a:ea typeface="Calibri"/>
              <a:cs typeface="Calibri"/>
              <a:sym typeface="Calibri"/>
            </a:endParaRPr>
          </a:p>
        </p:txBody>
      </p:sp>
      <p:pic>
        <p:nvPicPr>
          <p:cNvPr id="684" name="Google Shape;684;p8"/>
          <p:cNvPicPr preferRelativeResize="0"/>
          <p:nvPr/>
        </p:nvPicPr>
        <p:blipFill rotWithShape="1">
          <a:blip r:embed="rId5">
            <a:alphaModFix/>
          </a:blip>
          <a:srcRect l="4498" r="4497"/>
          <a:stretch/>
        </p:blipFill>
        <p:spPr>
          <a:xfrm>
            <a:off x="6476371" y="2179174"/>
            <a:ext cx="5507389" cy="3710769"/>
          </a:xfrm>
          <a:prstGeom prst="rect">
            <a:avLst/>
          </a:prstGeom>
          <a:noFill/>
          <a:ln>
            <a:noFill/>
          </a:ln>
        </p:spPr>
      </p:pic>
      <p:pic>
        <p:nvPicPr>
          <p:cNvPr id="685" name="Google Shape;685;p8"/>
          <p:cNvPicPr preferRelativeResize="0"/>
          <p:nvPr/>
        </p:nvPicPr>
        <p:blipFill rotWithShape="1">
          <a:blip r:embed="rId6">
            <a:alphaModFix/>
          </a:blip>
          <a:srcRect/>
          <a:stretch/>
        </p:blipFill>
        <p:spPr>
          <a:xfrm>
            <a:off x="211323" y="2336739"/>
            <a:ext cx="6116892" cy="3096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grpSp>
        <p:nvGrpSpPr>
          <p:cNvPr id="52" name="Google Shape;52;p2"/>
          <p:cNvGrpSpPr/>
          <p:nvPr/>
        </p:nvGrpSpPr>
        <p:grpSpPr>
          <a:xfrm>
            <a:off x="625533" y="267697"/>
            <a:ext cx="10937756" cy="6205556"/>
            <a:chOff x="361097" y="1873928"/>
            <a:chExt cx="8203317" cy="4591824"/>
          </a:xfrm>
        </p:grpSpPr>
        <p:sp>
          <p:nvSpPr>
            <p:cNvPr id="53" name="Google Shape;53;p2"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4" name="Google Shape;54;p2"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5" name="Google Shape;55;p2"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6" name="Google Shape;56;p2"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7" name="Google Shape;57;p2"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8" name="Google Shape;58;p2"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59" name="Google Shape;59;p2"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60" name="Google Shape;60;p2"/>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grpSp>
        <p:nvGrpSpPr>
          <p:cNvPr id="62" name="Google Shape;62;p2"/>
          <p:cNvGrpSpPr/>
          <p:nvPr/>
        </p:nvGrpSpPr>
        <p:grpSpPr>
          <a:xfrm>
            <a:off x="98906" y="6201936"/>
            <a:ext cx="11943697" cy="615691"/>
            <a:chOff x="74179" y="4651450"/>
            <a:chExt cx="8957773" cy="461768"/>
          </a:xfrm>
        </p:grpSpPr>
        <p:sp>
          <p:nvSpPr>
            <p:cNvPr id="63" name="Google Shape;63;p2"/>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64" name="Google Shape;64;p2"/>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65" name="Google Shape;65;p2"/>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66" name="Google Shape;66;p2"/>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pic>
        <p:nvPicPr>
          <p:cNvPr id="3" name="Imagen 2" descr="Vista de un edificio&#10;&#10;Descripción generada automáticamente">
            <a:extLst>
              <a:ext uri="{FF2B5EF4-FFF2-40B4-BE49-F238E27FC236}">
                <a16:creationId xmlns:a16="http://schemas.microsoft.com/office/drawing/2014/main" id="{6BF5BA22-7962-754B-A3A5-3F14DD8D3843}"/>
              </a:ext>
            </a:extLst>
          </p:cNvPr>
          <p:cNvPicPr>
            <a:picLocks noChangeAspect="1"/>
          </p:cNvPicPr>
          <p:nvPr/>
        </p:nvPicPr>
        <p:blipFill>
          <a:blip r:embed="rId5"/>
          <a:stretch>
            <a:fillRect/>
          </a:stretch>
        </p:blipFill>
        <p:spPr>
          <a:xfrm>
            <a:off x="8297333" y="2141679"/>
            <a:ext cx="3697907" cy="2456467"/>
          </a:xfrm>
          <a:prstGeom prst="rect">
            <a:avLst/>
          </a:prstGeom>
        </p:spPr>
      </p:pic>
      <p:sp>
        <p:nvSpPr>
          <p:cNvPr id="5" name="Rectángulo: esquinas redondeadas 4">
            <a:extLst>
              <a:ext uri="{FF2B5EF4-FFF2-40B4-BE49-F238E27FC236}">
                <a16:creationId xmlns:a16="http://schemas.microsoft.com/office/drawing/2014/main" id="{A00120AD-9ADC-BFA6-C43E-631D595C9CA3}"/>
              </a:ext>
            </a:extLst>
          </p:cNvPr>
          <p:cNvSpPr/>
          <p:nvPr/>
        </p:nvSpPr>
        <p:spPr>
          <a:xfrm>
            <a:off x="8329715" y="4732233"/>
            <a:ext cx="4002085" cy="497893"/>
          </a:xfrm>
          <a:prstGeom prst="round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s-CO" sz="2400" dirty="0">
                <a:solidFill>
                  <a:schemeClr val="tx1"/>
                </a:solidFill>
              </a:rPr>
              <a:t>Laboratorio de ensayos hidráulicos - LEH</a:t>
            </a:r>
            <a:endParaRPr lang="en-US" sz="2400" dirty="0">
              <a:solidFill>
                <a:schemeClr val="tx1"/>
              </a:solidFill>
            </a:endParaRPr>
          </a:p>
        </p:txBody>
      </p:sp>
      <p:pic>
        <p:nvPicPr>
          <p:cNvPr id="2" name="Imagen 1" descr="Un edificio de ladrillos&#10;&#10;Descripción generada automáticamente">
            <a:extLst>
              <a:ext uri="{FF2B5EF4-FFF2-40B4-BE49-F238E27FC236}">
                <a16:creationId xmlns:a16="http://schemas.microsoft.com/office/drawing/2014/main" id="{63DE91BE-0FFC-B5ED-3C7F-6796ED3FDEF4}"/>
              </a:ext>
            </a:extLst>
          </p:cNvPr>
          <p:cNvPicPr>
            <a:picLocks noChangeAspect="1"/>
          </p:cNvPicPr>
          <p:nvPr/>
        </p:nvPicPr>
        <p:blipFill>
          <a:blip r:embed="rId6"/>
          <a:stretch>
            <a:fillRect/>
          </a:stretch>
        </p:blipFill>
        <p:spPr>
          <a:xfrm>
            <a:off x="552593" y="347037"/>
            <a:ext cx="7008611" cy="5256458"/>
          </a:xfrm>
          <a:prstGeom prst="rect">
            <a:avLst/>
          </a:prstGeom>
        </p:spPr>
      </p:pic>
      <p:sp>
        <p:nvSpPr>
          <p:cNvPr id="4" name="Rectángulo: esquinas redondeadas 3">
            <a:extLst>
              <a:ext uri="{FF2B5EF4-FFF2-40B4-BE49-F238E27FC236}">
                <a16:creationId xmlns:a16="http://schemas.microsoft.com/office/drawing/2014/main" id="{21674DAD-C693-343B-AC5C-CDE9F03EA819}"/>
              </a:ext>
            </a:extLst>
          </p:cNvPr>
          <p:cNvSpPr/>
          <p:nvPr/>
        </p:nvSpPr>
        <p:spPr>
          <a:xfrm>
            <a:off x="98906" y="5595635"/>
            <a:ext cx="7790773" cy="497893"/>
          </a:xfrm>
          <a:prstGeom prst="round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s-CO" sz="2400" dirty="0">
                <a:solidFill>
                  <a:schemeClr val="tx1"/>
                </a:solidFill>
              </a:rPr>
              <a:t>Laboratorio de hidráulica</a:t>
            </a:r>
            <a:endParaRPr lang="en-US" sz="2400" dirty="0">
              <a:solidFill>
                <a:schemeClr val="tx1"/>
              </a:solidFill>
            </a:endParaRPr>
          </a:p>
        </p:txBody>
      </p:sp>
    </p:spTree>
    <p:extLst>
      <p:ext uri="{BB962C8B-B14F-4D97-AF65-F5344CB8AC3E}">
        <p14:creationId xmlns:p14="http://schemas.microsoft.com/office/powerpoint/2010/main" val="50077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39" name="Google Shape;239;p5"/>
          <p:cNvGrpSpPr/>
          <p:nvPr/>
        </p:nvGrpSpPr>
        <p:grpSpPr>
          <a:xfrm>
            <a:off x="625533" y="267697"/>
            <a:ext cx="10937756" cy="6205556"/>
            <a:chOff x="361097" y="1873928"/>
            <a:chExt cx="8203317" cy="4591824"/>
          </a:xfrm>
        </p:grpSpPr>
        <p:sp>
          <p:nvSpPr>
            <p:cNvPr id="240" name="Google Shape;240;p5"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241" name="Google Shape;241;p5"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242" name="Google Shape;242;p5"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243" name="Google Shape;243;p5"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244" name="Google Shape;244;p5"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245" name="Google Shape;245;p5"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246" name="Google Shape;246;p5"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247" name="Google Shape;247;p5"/>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sp>
        <p:nvSpPr>
          <p:cNvPr id="248" name="Google Shape;248;p5"/>
          <p:cNvSpPr txBox="1"/>
          <p:nvPr/>
        </p:nvSpPr>
        <p:spPr>
          <a:xfrm>
            <a:off x="477376" y="188321"/>
            <a:ext cx="6609811" cy="578921"/>
          </a:xfrm>
          <a:prstGeom prst="rect">
            <a:avLst/>
          </a:prstGeom>
          <a:noFill/>
          <a:ln>
            <a:noFill/>
          </a:ln>
        </p:spPr>
        <p:txBody>
          <a:bodyPr spcFirstLastPara="1" wrap="square" lIns="91433" tIns="45700" rIns="91433" bIns="45700" anchor="ctr" anchorCtr="0">
            <a:normAutofit fontScale="97500"/>
          </a:bodyPr>
          <a:lstStyle/>
          <a:p>
            <a:pPr>
              <a:buClr>
                <a:srgbClr val="172B7E"/>
              </a:buClr>
              <a:buSzPct val="100000"/>
            </a:pPr>
            <a:r>
              <a:rPr lang="en-US" sz="2400" b="1">
                <a:solidFill>
                  <a:srgbClr val="172B7E"/>
                </a:solidFill>
                <a:latin typeface="Arial"/>
                <a:ea typeface="Arial"/>
                <a:cs typeface="Arial"/>
                <a:sym typeface="Arial"/>
              </a:rPr>
              <a:t>PERFIL DEL ASPIRANTE</a:t>
            </a:r>
            <a:endParaRPr sz="2400"/>
          </a:p>
        </p:txBody>
      </p:sp>
      <p:grpSp>
        <p:nvGrpSpPr>
          <p:cNvPr id="249" name="Google Shape;249;p5"/>
          <p:cNvGrpSpPr/>
          <p:nvPr/>
        </p:nvGrpSpPr>
        <p:grpSpPr>
          <a:xfrm>
            <a:off x="98906" y="6201936"/>
            <a:ext cx="11943697" cy="615691"/>
            <a:chOff x="74179" y="4651450"/>
            <a:chExt cx="8957773" cy="461768"/>
          </a:xfrm>
        </p:grpSpPr>
        <p:sp>
          <p:nvSpPr>
            <p:cNvPr id="250" name="Google Shape;250;p5"/>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251" name="Google Shape;251;p5"/>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252" name="Google Shape;252;p5"/>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253" name="Google Shape;253;p5"/>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sp>
        <p:nvSpPr>
          <p:cNvPr id="254" name="Google Shape;254;p5"/>
          <p:cNvSpPr/>
          <p:nvPr/>
        </p:nvSpPr>
        <p:spPr>
          <a:xfrm>
            <a:off x="2697247" y="2349512"/>
            <a:ext cx="8745991" cy="1663248"/>
          </a:xfrm>
          <a:prstGeom prst="roundRect">
            <a:avLst>
              <a:gd name="adj" fmla="val 13748"/>
            </a:avLst>
          </a:pr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55" name="Google Shape;255;p5"/>
          <p:cNvSpPr/>
          <p:nvPr/>
        </p:nvSpPr>
        <p:spPr>
          <a:xfrm>
            <a:off x="2697247" y="746877"/>
            <a:ext cx="8779880" cy="1372803"/>
          </a:xfrm>
          <a:prstGeom prst="roundRect">
            <a:avLst>
              <a:gd name="adj" fmla="val 13748"/>
            </a:avLst>
          </a:pr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grpSp>
        <p:nvGrpSpPr>
          <p:cNvPr id="256" name="Google Shape;256;p5"/>
          <p:cNvGrpSpPr/>
          <p:nvPr/>
        </p:nvGrpSpPr>
        <p:grpSpPr>
          <a:xfrm>
            <a:off x="10162737" y="2931227"/>
            <a:ext cx="1270604" cy="1075972"/>
            <a:chOff x="4086051" y="2428078"/>
            <a:chExt cx="952953" cy="806979"/>
          </a:xfrm>
        </p:grpSpPr>
        <p:sp>
          <p:nvSpPr>
            <p:cNvPr id="257" name="Google Shape;257;p5"/>
            <p:cNvSpPr/>
            <p:nvPr/>
          </p:nvSpPr>
          <p:spPr>
            <a:xfrm>
              <a:off x="4086051" y="2995911"/>
              <a:ext cx="293193" cy="239146"/>
            </a:xfrm>
            <a:custGeom>
              <a:avLst/>
              <a:gdLst/>
              <a:ahLst/>
              <a:cxnLst/>
              <a:rect l="l" t="t" r="r" b="b"/>
              <a:pathLst>
                <a:path w="6092" h="4969" extrusionOk="0">
                  <a:moveTo>
                    <a:pt x="2547" y="0"/>
                  </a:moveTo>
                  <a:cubicBezTo>
                    <a:pt x="2179" y="0"/>
                    <a:pt x="1833" y="156"/>
                    <a:pt x="1555" y="557"/>
                  </a:cubicBezTo>
                  <a:cubicBezTo>
                    <a:pt x="327" y="2337"/>
                    <a:pt x="1" y="4968"/>
                    <a:pt x="1" y="4968"/>
                  </a:cubicBezTo>
                  <a:lnTo>
                    <a:pt x="6091" y="4968"/>
                  </a:lnTo>
                  <a:cubicBezTo>
                    <a:pt x="5515" y="4091"/>
                    <a:pt x="5415" y="1911"/>
                    <a:pt x="5415" y="1911"/>
                  </a:cubicBezTo>
                  <a:cubicBezTo>
                    <a:pt x="5415" y="1911"/>
                    <a:pt x="3838" y="0"/>
                    <a:pt x="2547" y="0"/>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58" name="Google Shape;258;p5"/>
            <p:cNvSpPr/>
            <p:nvPr/>
          </p:nvSpPr>
          <p:spPr>
            <a:xfrm>
              <a:off x="4093318" y="2858657"/>
              <a:ext cx="349839" cy="327363"/>
            </a:xfrm>
            <a:custGeom>
              <a:avLst/>
              <a:gdLst/>
              <a:ahLst/>
              <a:cxnLst/>
              <a:rect l="l" t="t" r="r" b="b"/>
              <a:pathLst>
                <a:path w="7269" h="6802" extrusionOk="0">
                  <a:moveTo>
                    <a:pt x="7269" y="1"/>
                  </a:moveTo>
                  <a:lnTo>
                    <a:pt x="2657" y="1229"/>
                  </a:lnTo>
                  <a:cubicBezTo>
                    <a:pt x="2657" y="1229"/>
                    <a:pt x="176" y="3911"/>
                    <a:pt x="50" y="5013"/>
                  </a:cubicBezTo>
                  <a:cubicBezTo>
                    <a:pt x="0" y="5381"/>
                    <a:pt x="76" y="5503"/>
                    <a:pt x="198" y="5503"/>
                  </a:cubicBezTo>
                  <a:cubicBezTo>
                    <a:pt x="443" y="5503"/>
                    <a:pt x="877" y="5013"/>
                    <a:pt x="878" y="5013"/>
                  </a:cubicBezTo>
                  <a:lnTo>
                    <a:pt x="878" y="5013"/>
                  </a:lnTo>
                  <a:cubicBezTo>
                    <a:pt x="878" y="5013"/>
                    <a:pt x="802" y="6467"/>
                    <a:pt x="1103" y="6542"/>
                  </a:cubicBezTo>
                  <a:cubicBezTo>
                    <a:pt x="1115" y="6545"/>
                    <a:pt x="1126" y="6546"/>
                    <a:pt x="1138" y="6546"/>
                  </a:cubicBezTo>
                  <a:cubicBezTo>
                    <a:pt x="1465" y="6546"/>
                    <a:pt x="1955" y="5590"/>
                    <a:pt x="1955" y="5590"/>
                  </a:cubicBezTo>
                  <a:cubicBezTo>
                    <a:pt x="1955" y="5590"/>
                    <a:pt x="2231" y="6642"/>
                    <a:pt x="2657" y="6793"/>
                  </a:cubicBezTo>
                  <a:cubicBezTo>
                    <a:pt x="2675" y="6798"/>
                    <a:pt x="2694" y="6801"/>
                    <a:pt x="2713" y="6801"/>
                  </a:cubicBezTo>
                  <a:cubicBezTo>
                    <a:pt x="3115" y="6801"/>
                    <a:pt x="3710" y="5590"/>
                    <a:pt x="3710" y="5590"/>
                  </a:cubicBezTo>
                  <a:cubicBezTo>
                    <a:pt x="3710" y="5590"/>
                    <a:pt x="3985" y="6417"/>
                    <a:pt x="4537" y="6542"/>
                  </a:cubicBezTo>
                  <a:cubicBezTo>
                    <a:pt x="4562" y="6547"/>
                    <a:pt x="4586" y="6549"/>
                    <a:pt x="4610" y="6549"/>
                  </a:cubicBezTo>
                  <a:cubicBezTo>
                    <a:pt x="5104" y="6549"/>
                    <a:pt x="5264" y="5590"/>
                    <a:pt x="5264" y="5590"/>
                  </a:cubicBezTo>
                  <a:cubicBezTo>
                    <a:pt x="5264" y="5590"/>
                    <a:pt x="5289" y="6066"/>
                    <a:pt x="5589" y="6066"/>
                  </a:cubicBezTo>
                  <a:cubicBezTo>
                    <a:pt x="5890" y="6066"/>
                    <a:pt x="4612" y="978"/>
                    <a:pt x="7269"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59" name="Google Shape;259;p5"/>
            <p:cNvSpPr/>
            <p:nvPr/>
          </p:nvSpPr>
          <p:spPr>
            <a:xfrm>
              <a:off x="4169501" y="2804275"/>
              <a:ext cx="331550" cy="227017"/>
            </a:xfrm>
            <a:custGeom>
              <a:avLst/>
              <a:gdLst/>
              <a:ahLst/>
              <a:cxnLst/>
              <a:rect l="l" t="t" r="r" b="b"/>
              <a:pathLst>
                <a:path w="6889" h="4717" extrusionOk="0">
                  <a:moveTo>
                    <a:pt x="6741" y="1"/>
                  </a:moveTo>
                  <a:cubicBezTo>
                    <a:pt x="6043" y="1"/>
                    <a:pt x="3015" y="117"/>
                    <a:pt x="1074" y="2058"/>
                  </a:cubicBezTo>
                  <a:cubicBezTo>
                    <a:pt x="152" y="2990"/>
                    <a:pt x="1" y="3261"/>
                    <a:pt x="137" y="3261"/>
                  </a:cubicBezTo>
                  <a:cubicBezTo>
                    <a:pt x="326" y="3261"/>
                    <a:pt x="1074" y="2735"/>
                    <a:pt x="1074" y="2735"/>
                  </a:cubicBezTo>
                  <a:lnTo>
                    <a:pt x="1074" y="2735"/>
                  </a:lnTo>
                  <a:cubicBezTo>
                    <a:pt x="1074" y="2735"/>
                    <a:pt x="573" y="4188"/>
                    <a:pt x="848" y="4464"/>
                  </a:cubicBezTo>
                  <a:cubicBezTo>
                    <a:pt x="872" y="4485"/>
                    <a:pt x="899" y="4495"/>
                    <a:pt x="930" y="4495"/>
                  </a:cubicBezTo>
                  <a:cubicBezTo>
                    <a:pt x="1258" y="4495"/>
                    <a:pt x="1951" y="3361"/>
                    <a:pt x="1951" y="3361"/>
                  </a:cubicBezTo>
                  <a:lnTo>
                    <a:pt x="1951" y="3361"/>
                  </a:lnTo>
                  <a:cubicBezTo>
                    <a:pt x="1951" y="3362"/>
                    <a:pt x="1625" y="4690"/>
                    <a:pt x="2553" y="4715"/>
                  </a:cubicBezTo>
                  <a:cubicBezTo>
                    <a:pt x="2569" y="4716"/>
                    <a:pt x="2584" y="4716"/>
                    <a:pt x="2600" y="4716"/>
                  </a:cubicBezTo>
                  <a:cubicBezTo>
                    <a:pt x="3463" y="4716"/>
                    <a:pt x="3680" y="3362"/>
                    <a:pt x="3681" y="3361"/>
                  </a:cubicBezTo>
                  <a:lnTo>
                    <a:pt x="3681" y="3361"/>
                  </a:lnTo>
                  <a:cubicBezTo>
                    <a:pt x="3680" y="3362"/>
                    <a:pt x="3605" y="4188"/>
                    <a:pt x="4006" y="4239"/>
                  </a:cubicBezTo>
                  <a:cubicBezTo>
                    <a:pt x="4009" y="4239"/>
                    <a:pt x="4012" y="4239"/>
                    <a:pt x="4015" y="4239"/>
                  </a:cubicBezTo>
                  <a:cubicBezTo>
                    <a:pt x="4403" y="4239"/>
                    <a:pt x="4153" y="1004"/>
                    <a:pt x="6889" y="830"/>
                  </a:cubicBezTo>
                  <a:lnTo>
                    <a:pt x="6889" y="3"/>
                  </a:lnTo>
                  <a:cubicBezTo>
                    <a:pt x="6889" y="3"/>
                    <a:pt x="6837" y="1"/>
                    <a:pt x="6741" y="1"/>
                  </a:cubicBez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0" name="Google Shape;260;p5"/>
            <p:cNvSpPr/>
            <p:nvPr/>
          </p:nvSpPr>
          <p:spPr>
            <a:xfrm>
              <a:off x="4443094" y="2733242"/>
              <a:ext cx="228028" cy="137548"/>
            </a:xfrm>
            <a:custGeom>
              <a:avLst/>
              <a:gdLst/>
              <a:ahLst/>
              <a:cxnLst/>
              <a:rect l="l" t="t" r="r" b="b"/>
              <a:pathLst>
                <a:path w="4738" h="2858" extrusionOk="0">
                  <a:moveTo>
                    <a:pt x="1" y="0"/>
                  </a:moveTo>
                  <a:lnTo>
                    <a:pt x="1" y="2857"/>
                  </a:lnTo>
                  <a:lnTo>
                    <a:pt x="4737" y="2857"/>
                  </a:lnTo>
                  <a:lnTo>
                    <a:pt x="4737"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1" name="Google Shape;261;p5"/>
            <p:cNvSpPr/>
            <p:nvPr/>
          </p:nvSpPr>
          <p:spPr>
            <a:xfrm>
              <a:off x="4414170" y="2723569"/>
              <a:ext cx="54288" cy="156848"/>
            </a:xfrm>
            <a:custGeom>
              <a:avLst/>
              <a:gdLst/>
              <a:ahLst/>
              <a:cxnLst/>
              <a:rect l="l" t="t" r="r" b="b"/>
              <a:pathLst>
                <a:path w="1128" h="3259" extrusionOk="0">
                  <a:moveTo>
                    <a:pt x="0" y="1"/>
                  </a:moveTo>
                  <a:lnTo>
                    <a:pt x="0" y="3259"/>
                  </a:lnTo>
                  <a:lnTo>
                    <a:pt x="1128" y="3259"/>
                  </a:lnTo>
                  <a:lnTo>
                    <a:pt x="1128" y="1"/>
                  </a:ln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2" name="Google Shape;262;p5"/>
            <p:cNvSpPr/>
            <p:nvPr/>
          </p:nvSpPr>
          <p:spPr>
            <a:xfrm>
              <a:off x="4626452" y="2428078"/>
              <a:ext cx="412549" cy="591102"/>
            </a:xfrm>
            <a:custGeom>
              <a:avLst/>
              <a:gdLst/>
              <a:ahLst/>
              <a:cxnLst/>
              <a:rect l="l" t="t" r="r" b="b"/>
              <a:pathLst>
                <a:path w="8572" h="12282" extrusionOk="0">
                  <a:moveTo>
                    <a:pt x="0" y="0"/>
                  </a:moveTo>
                  <a:lnTo>
                    <a:pt x="0" y="12281"/>
                  </a:lnTo>
                  <a:lnTo>
                    <a:pt x="8572" y="12281"/>
                  </a:lnTo>
                  <a:lnTo>
                    <a:pt x="8572" y="1705"/>
                  </a:lnTo>
                  <a:cubicBezTo>
                    <a:pt x="8572" y="752"/>
                    <a:pt x="7795" y="0"/>
                    <a:pt x="6842" y="0"/>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3" name="Google Shape;263;p5"/>
            <p:cNvSpPr/>
            <p:nvPr/>
          </p:nvSpPr>
          <p:spPr>
            <a:xfrm>
              <a:off x="4531163" y="2988933"/>
              <a:ext cx="507841" cy="246124"/>
            </a:xfrm>
            <a:custGeom>
              <a:avLst/>
              <a:gdLst/>
              <a:ahLst/>
              <a:cxnLst/>
              <a:rect l="l" t="t" r="r" b="b"/>
              <a:pathLst>
                <a:path w="10552" h="5114" extrusionOk="0">
                  <a:moveTo>
                    <a:pt x="0" y="1"/>
                  </a:moveTo>
                  <a:lnTo>
                    <a:pt x="0" y="5113"/>
                  </a:lnTo>
                  <a:lnTo>
                    <a:pt x="8822" y="5113"/>
                  </a:lnTo>
                  <a:cubicBezTo>
                    <a:pt x="9775" y="5113"/>
                    <a:pt x="10552" y="4336"/>
                    <a:pt x="10552" y="3409"/>
                  </a:cubicBezTo>
                  <a:lnTo>
                    <a:pt x="10552" y="1"/>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4" name="Google Shape;264;p5"/>
            <p:cNvSpPr/>
            <p:nvPr/>
          </p:nvSpPr>
          <p:spPr>
            <a:xfrm>
              <a:off x="4879736" y="2723569"/>
              <a:ext cx="159254" cy="259407"/>
            </a:xfrm>
            <a:custGeom>
              <a:avLst/>
              <a:gdLst/>
              <a:ahLst/>
              <a:cxnLst/>
              <a:rect l="l" t="t" r="r" b="b"/>
              <a:pathLst>
                <a:path w="3309" h="5390" extrusionOk="0">
                  <a:moveTo>
                    <a:pt x="0" y="1"/>
                  </a:moveTo>
                  <a:lnTo>
                    <a:pt x="0" y="5389"/>
                  </a:lnTo>
                  <a:lnTo>
                    <a:pt x="3309" y="5389"/>
                  </a:lnTo>
                  <a:lnTo>
                    <a:pt x="3309" y="1"/>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5" name="Google Shape;265;p5"/>
            <p:cNvSpPr/>
            <p:nvPr/>
          </p:nvSpPr>
          <p:spPr>
            <a:xfrm>
              <a:off x="4907456" y="2789934"/>
              <a:ext cx="111030" cy="112185"/>
            </a:xfrm>
            <a:custGeom>
              <a:avLst/>
              <a:gdLst/>
              <a:ahLst/>
              <a:cxnLst/>
              <a:rect l="l" t="t" r="r" b="b"/>
              <a:pathLst>
                <a:path w="2307" h="2331" extrusionOk="0">
                  <a:moveTo>
                    <a:pt x="1154" y="0"/>
                  </a:moveTo>
                  <a:cubicBezTo>
                    <a:pt x="527" y="0"/>
                    <a:pt x="1" y="526"/>
                    <a:pt x="1" y="1153"/>
                  </a:cubicBezTo>
                  <a:cubicBezTo>
                    <a:pt x="1" y="1805"/>
                    <a:pt x="527" y="2331"/>
                    <a:pt x="1154" y="2331"/>
                  </a:cubicBezTo>
                  <a:cubicBezTo>
                    <a:pt x="1805" y="2331"/>
                    <a:pt x="2306" y="1805"/>
                    <a:pt x="2306" y="1153"/>
                  </a:cubicBezTo>
                  <a:cubicBezTo>
                    <a:pt x="2306" y="526"/>
                    <a:pt x="1805" y="0"/>
                    <a:pt x="1154" y="0"/>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6" name="Google Shape;266;p5"/>
            <p:cNvSpPr/>
            <p:nvPr/>
          </p:nvSpPr>
          <p:spPr>
            <a:xfrm>
              <a:off x="4873672" y="2711537"/>
              <a:ext cx="165318" cy="28973"/>
            </a:xfrm>
            <a:custGeom>
              <a:avLst/>
              <a:gdLst/>
              <a:ahLst/>
              <a:cxnLst/>
              <a:rect l="l" t="t" r="r" b="b"/>
              <a:pathLst>
                <a:path w="3435" h="602" extrusionOk="0">
                  <a:moveTo>
                    <a:pt x="1" y="0"/>
                  </a:moveTo>
                  <a:lnTo>
                    <a:pt x="1" y="602"/>
                  </a:lnTo>
                  <a:lnTo>
                    <a:pt x="3435" y="602"/>
                  </a:lnTo>
                  <a:lnTo>
                    <a:pt x="3435" y="0"/>
                  </a:ln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7" name="Google Shape;267;p5"/>
            <p:cNvSpPr/>
            <p:nvPr/>
          </p:nvSpPr>
          <p:spPr>
            <a:xfrm>
              <a:off x="4873672" y="2961213"/>
              <a:ext cx="165318" cy="28973"/>
            </a:xfrm>
            <a:custGeom>
              <a:avLst/>
              <a:gdLst/>
              <a:ahLst/>
              <a:cxnLst/>
              <a:rect l="l" t="t" r="r" b="b"/>
              <a:pathLst>
                <a:path w="3435" h="602" extrusionOk="0">
                  <a:moveTo>
                    <a:pt x="1" y="0"/>
                  </a:moveTo>
                  <a:lnTo>
                    <a:pt x="1" y="602"/>
                  </a:lnTo>
                  <a:lnTo>
                    <a:pt x="3435" y="602"/>
                  </a:lnTo>
                  <a:lnTo>
                    <a:pt x="3435" y="0"/>
                  </a:ln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8" name="Google Shape;268;p5"/>
            <p:cNvSpPr/>
            <p:nvPr/>
          </p:nvSpPr>
          <p:spPr>
            <a:xfrm>
              <a:off x="4970164" y="2842968"/>
              <a:ext cx="43507" cy="43507"/>
            </a:xfrm>
            <a:custGeom>
              <a:avLst/>
              <a:gdLst/>
              <a:ahLst/>
              <a:cxnLst/>
              <a:rect l="l" t="t" r="r" b="b"/>
              <a:pathLst>
                <a:path w="904" h="904" extrusionOk="0">
                  <a:moveTo>
                    <a:pt x="227" y="1"/>
                  </a:moveTo>
                  <a:cubicBezTo>
                    <a:pt x="252" y="26"/>
                    <a:pt x="252" y="51"/>
                    <a:pt x="252" y="51"/>
                  </a:cubicBezTo>
                  <a:cubicBezTo>
                    <a:pt x="252" y="226"/>
                    <a:pt x="151" y="377"/>
                    <a:pt x="1" y="427"/>
                  </a:cubicBezTo>
                  <a:lnTo>
                    <a:pt x="477" y="903"/>
                  </a:lnTo>
                  <a:cubicBezTo>
                    <a:pt x="703" y="728"/>
                    <a:pt x="878" y="477"/>
                    <a:pt x="903" y="176"/>
                  </a:cubicBezTo>
                  <a:lnTo>
                    <a:pt x="227"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69" name="Google Shape;269;p5"/>
            <p:cNvSpPr/>
            <p:nvPr/>
          </p:nvSpPr>
          <p:spPr>
            <a:xfrm>
              <a:off x="4912269" y="2842968"/>
              <a:ext cx="44710" cy="44710"/>
            </a:xfrm>
            <a:custGeom>
              <a:avLst/>
              <a:gdLst/>
              <a:ahLst/>
              <a:cxnLst/>
              <a:rect l="l" t="t" r="r" b="b"/>
              <a:pathLst>
                <a:path w="929" h="929" extrusionOk="0">
                  <a:moveTo>
                    <a:pt x="678" y="1"/>
                  </a:moveTo>
                  <a:lnTo>
                    <a:pt x="1" y="176"/>
                  </a:lnTo>
                  <a:cubicBezTo>
                    <a:pt x="51" y="477"/>
                    <a:pt x="201" y="753"/>
                    <a:pt x="452" y="928"/>
                  </a:cubicBezTo>
                  <a:lnTo>
                    <a:pt x="928" y="427"/>
                  </a:lnTo>
                  <a:cubicBezTo>
                    <a:pt x="778" y="377"/>
                    <a:pt x="678" y="226"/>
                    <a:pt x="678" y="51"/>
                  </a:cubicBezTo>
                  <a:cubicBezTo>
                    <a:pt x="678" y="51"/>
                    <a:pt x="678" y="26"/>
                    <a:pt x="678"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0" name="Google Shape;270;p5"/>
            <p:cNvSpPr/>
            <p:nvPr/>
          </p:nvSpPr>
          <p:spPr>
            <a:xfrm>
              <a:off x="4943647" y="2794746"/>
              <a:ext cx="38646" cy="36240"/>
            </a:xfrm>
            <a:custGeom>
              <a:avLst/>
              <a:gdLst/>
              <a:ahLst/>
              <a:cxnLst/>
              <a:rect l="l" t="t" r="r" b="b"/>
              <a:pathLst>
                <a:path w="803" h="753" extrusionOk="0">
                  <a:moveTo>
                    <a:pt x="402" y="0"/>
                  </a:moveTo>
                  <a:cubicBezTo>
                    <a:pt x="251" y="0"/>
                    <a:pt x="126" y="51"/>
                    <a:pt x="1" y="101"/>
                  </a:cubicBezTo>
                  <a:lnTo>
                    <a:pt x="176" y="752"/>
                  </a:lnTo>
                  <a:cubicBezTo>
                    <a:pt x="226" y="702"/>
                    <a:pt x="326" y="677"/>
                    <a:pt x="402" y="677"/>
                  </a:cubicBezTo>
                  <a:cubicBezTo>
                    <a:pt x="502" y="677"/>
                    <a:pt x="577" y="702"/>
                    <a:pt x="627" y="752"/>
                  </a:cubicBezTo>
                  <a:lnTo>
                    <a:pt x="803" y="101"/>
                  </a:lnTo>
                  <a:cubicBezTo>
                    <a:pt x="677" y="51"/>
                    <a:pt x="552" y="0"/>
                    <a:pt x="402"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1" name="Google Shape;271;p5"/>
            <p:cNvSpPr/>
            <p:nvPr/>
          </p:nvSpPr>
          <p:spPr>
            <a:xfrm>
              <a:off x="4948459" y="2830937"/>
              <a:ext cx="29021" cy="30176"/>
            </a:xfrm>
            <a:custGeom>
              <a:avLst/>
              <a:gdLst/>
              <a:ahLst/>
              <a:cxnLst/>
              <a:rect l="l" t="t" r="r" b="b"/>
              <a:pathLst>
                <a:path w="603" h="627" extrusionOk="0">
                  <a:moveTo>
                    <a:pt x="302" y="0"/>
                  </a:moveTo>
                  <a:cubicBezTo>
                    <a:pt x="126" y="0"/>
                    <a:pt x="1" y="151"/>
                    <a:pt x="1" y="301"/>
                  </a:cubicBezTo>
                  <a:cubicBezTo>
                    <a:pt x="1" y="476"/>
                    <a:pt x="126" y="627"/>
                    <a:pt x="302" y="627"/>
                  </a:cubicBezTo>
                  <a:cubicBezTo>
                    <a:pt x="477" y="627"/>
                    <a:pt x="602" y="476"/>
                    <a:pt x="602" y="301"/>
                  </a:cubicBezTo>
                  <a:cubicBezTo>
                    <a:pt x="602" y="151"/>
                    <a:pt x="477" y="0"/>
                    <a:pt x="302"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2" name="Google Shape;272;p5"/>
            <p:cNvSpPr/>
            <p:nvPr/>
          </p:nvSpPr>
          <p:spPr>
            <a:xfrm>
              <a:off x="4410513" y="3111942"/>
              <a:ext cx="283519" cy="123110"/>
            </a:xfrm>
            <a:custGeom>
              <a:avLst/>
              <a:gdLst/>
              <a:ahLst/>
              <a:cxnLst/>
              <a:rect l="l" t="t" r="r" b="b"/>
              <a:pathLst>
                <a:path w="5891" h="2558" extrusionOk="0">
                  <a:moveTo>
                    <a:pt x="4412" y="1"/>
                  </a:moveTo>
                  <a:lnTo>
                    <a:pt x="4111" y="176"/>
                  </a:lnTo>
                  <a:lnTo>
                    <a:pt x="2507" y="1129"/>
                  </a:lnTo>
                  <a:lnTo>
                    <a:pt x="151" y="2457"/>
                  </a:lnTo>
                  <a:lnTo>
                    <a:pt x="1" y="2557"/>
                  </a:lnTo>
                  <a:lnTo>
                    <a:pt x="5891" y="2557"/>
                  </a:lnTo>
                  <a:lnTo>
                    <a:pt x="4412" y="1"/>
                  </a:ln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3" name="Google Shape;273;p5"/>
            <p:cNvSpPr/>
            <p:nvPr/>
          </p:nvSpPr>
          <p:spPr>
            <a:xfrm>
              <a:off x="4503395" y="3189376"/>
              <a:ext cx="109827" cy="45673"/>
            </a:xfrm>
            <a:custGeom>
              <a:avLst/>
              <a:gdLst/>
              <a:ahLst/>
              <a:cxnLst/>
              <a:rect l="l" t="t" r="r" b="b"/>
              <a:pathLst>
                <a:path w="2282" h="949" extrusionOk="0">
                  <a:moveTo>
                    <a:pt x="1148" y="1"/>
                  </a:moveTo>
                  <a:cubicBezTo>
                    <a:pt x="954" y="1"/>
                    <a:pt x="757" y="48"/>
                    <a:pt x="577" y="146"/>
                  </a:cubicBezTo>
                  <a:cubicBezTo>
                    <a:pt x="251" y="322"/>
                    <a:pt x="76" y="623"/>
                    <a:pt x="1" y="948"/>
                  </a:cubicBezTo>
                  <a:lnTo>
                    <a:pt x="2281" y="948"/>
                  </a:lnTo>
                  <a:cubicBezTo>
                    <a:pt x="2256" y="823"/>
                    <a:pt x="2231" y="698"/>
                    <a:pt x="2156" y="572"/>
                  </a:cubicBezTo>
                  <a:cubicBezTo>
                    <a:pt x="1937" y="201"/>
                    <a:pt x="1547" y="1"/>
                    <a:pt x="1148" y="1"/>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4" name="Google Shape;274;p5"/>
            <p:cNvSpPr/>
            <p:nvPr/>
          </p:nvSpPr>
          <p:spPr>
            <a:xfrm>
              <a:off x="4605950" y="3101114"/>
              <a:ext cx="101357" cy="133939"/>
            </a:xfrm>
            <a:custGeom>
              <a:avLst/>
              <a:gdLst/>
              <a:ahLst/>
              <a:cxnLst/>
              <a:rect l="l" t="t" r="r" b="b"/>
              <a:pathLst>
                <a:path w="2106" h="2783" extrusionOk="0">
                  <a:moveTo>
                    <a:pt x="501" y="0"/>
                  </a:moveTo>
                  <a:lnTo>
                    <a:pt x="0" y="301"/>
                  </a:lnTo>
                  <a:lnTo>
                    <a:pt x="50" y="401"/>
                  </a:lnTo>
                  <a:lnTo>
                    <a:pt x="1429" y="2782"/>
                  </a:lnTo>
                  <a:lnTo>
                    <a:pt x="2105" y="2782"/>
                  </a:lnTo>
                  <a:lnTo>
                    <a:pt x="501" y="0"/>
                  </a:ln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5" name="Google Shape;275;p5"/>
            <p:cNvSpPr/>
            <p:nvPr/>
          </p:nvSpPr>
          <p:spPr>
            <a:xfrm>
              <a:off x="4398482" y="3225326"/>
              <a:ext cx="21754" cy="9722"/>
            </a:xfrm>
            <a:custGeom>
              <a:avLst/>
              <a:gdLst/>
              <a:ahLst/>
              <a:cxnLst/>
              <a:rect l="l" t="t" r="r" b="b"/>
              <a:pathLst>
                <a:path w="452" h="202" extrusionOk="0">
                  <a:moveTo>
                    <a:pt x="351" y="1"/>
                  </a:moveTo>
                  <a:lnTo>
                    <a:pt x="0" y="201"/>
                  </a:lnTo>
                  <a:lnTo>
                    <a:pt x="451" y="201"/>
                  </a:lnTo>
                  <a:lnTo>
                    <a:pt x="401" y="101"/>
                  </a:lnTo>
                  <a:lnTo>
                    <a:pt x="351" y="1"/>
                  </a:ln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6" name="Google Shape;276;p5"/>
            <p:cNvSpPr/>
            <p:nvPr/>
          </p:nvSpPr>
          <p:spPr>
            <a:xfrm>
              <a:off x="4509411" y="3204825"/>
              <a:ext cx="42304" cy="30224"/>
            </a:xfrm>
            <a:custGeom>
              <a:avLst/>
              <a:gdLst/>
              <a:ahLst/>
              <a:cxnLst/>
              <a:rect l="l" t="t" r="r" b="b"/>
              <a:pathLst>
                <a:path w="879" h="628" extrusionOk="0">
                  <a:moveTo>
                    <a:pt x="402" y="1"/>
                  </a:moveTo>
                  <a:cubicBezTo>
                    <a:pt x="176" y="151"/>
                    <a:pt x="51" y="377"/>
                    <a:pt x="1" y="627"/>
                  </a:cubicBezTo>
                  <a:lnTo>
                    <a:pt x="703" y="627"/>
                  </a:lnTo>
                  <a:cubicBezTo>
                    <a:pt x="728" y="577"/>
                    <a:pt x="778" y="527"/>
                    <a:pt x="828" y="502"/>
                  </a:cubicBezTo>
                  <a:cubicBezTo>
                    <a:pt x="853" y="477"/>
                    <a:pt x="853" y="477"/>
                    <a:pt x="878" y="477"/>
                  </a:cubicBezTo>
                  <a:lnTo>
                    <a:pt x="452" y="26"/>
                  </a:lnTo>
                  <a:lnTo>
                    <a:pt x="402"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7" name="Google Shape;277;p5"/>
            <p:cNvSpPr/>
            <p:nvPr/>
          </p:nvSpPr>
          <p:spPr>
            <a:xfrm>
              <a:off x="4566102" y="3204825"/>
              <a:ext cx="42304" cy="30224"/>
            </a:xfrm>
            <a:custGeom>
              <a:avLst/>
              <a:gdLst/>
              <a:ahLst/>
              <a:cxnLst/>
              <a:rect l="l" t="t" r="r" b="b"/>
              <a:pathLst>
                <a:path w="879" h="628" extrusionOk="0">
                  <a:moveTo>
                    <a:pt x="477" y="1"/>
                  </a:moveTo>
                  <a:lnTo>
                    <a:pt x="1" y="477"/>
                  </a:lnTo>
                  <a:cubicBezTo>
                    <a:pt x="76" y="502"/>
                    <a:pt x="126" y="552"/>
                    <a:pt x="176" y="627"/>
                  </a:cubicBezTo>
                  <a:lnTo>
                    <a:pt x="878" y="627"/>
                  </a:lnTo>
                  <a:cubicBezTo>
                    <a:pt x="853" y="527"/>
                    <a:pt x="828" y="402"/>
                    <a:pt x="753" y="302"/>
                  </a:cubicBezTo>
                  <a:cubicBezTo>
                    <a:pt x="678" y="176"/>
                    <a:pt x="602" y="76"/>
                    <a:pt x="477"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8" name="Google Shape;278;p5"/>
            <p:cNvSpPr/>
            <p:nvPr/>
          </p:nvSpPr>
          <p:spPr>
            <a:xfrm>
              <a:off x="4548007" y="3230476"/>
              <a:ext cx="21802" cy="4572"/>
            </a:xfrm>
            <a:custGeom>
              <a:avLst/>
              <a:gdLst/>
              <a:ahLst/>
              <a:cxnLst/>
              <a:rect l="l" t="t" r="r" b="b"/>
              <a:pathLst>
                <a:path w="453" h="95" extrusionOk="0">
                  <a:moveTo>
                    <a:pt x="232" y="0"/>
                  </a:moveTo>
                  <a:cubicBezTo>
                    <a:pt x="179" y="0"/>
                    <a:pt x="126" y="15"/>
                    <a:pt x="76" y="44"/>
                  </a:cubicBezTo>
                  <a:cubicBezTo>
                    <a:pt x="51" y="44"/>
                    <a:pt x="26" y="69"/>
                    <a:pt x="1" y="94"/>
                  </a:cubicBezTo>
                  <a:lnTo>
                    <a:pt x="452" y="94"/>
                  </a:lnTo>
                  <a:cubicBezTo>
                    <a:pt x="391" y="34"/>
                    <a:pt x="312" y="0"/>
                    <a:pt x="232"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79" name="Google Shape;279;p5"/>
            <p:cNvSpPr/>
            <p:nvPr/>
          </p:nvSpPr>
          <p:spPr>
            <a:xfrm>
              <a:off x="4686753" y="2823670"/>
              <a:ext cx="258156" cy="165318"/>
            </a:xfrm>
            <a:custGeom>
              <a:avLst/>
              <a:gdLst/>
              <a:ahLst/>
              <a:cxnLst/>
              <a:rect l="l" t="t" r="r" b="b"/>
              <a:pathLst>
                <a:path w="5364" h="3435" extrusionOk="0">
                  <a:moveTo>
                    <a:pt x="0" y="1"/>
                  </a:moveTo>
                  <a:lnTo>
                    <a:pt x="0" y="3435"/>
                  </a:lnTo>
                  <a:lnTo>
                    <a:pt x="5364" y="3435"/>
                  </a:lnTo>
                  <a:lnTo>
                    <a:pt x="5364" y="1"/>
                  </a:ln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0" name="Google Shape;280;p5"/>
            <p:cNvSpPr/>
            <p:nvPr/>
          </p:nvSpPr>
          <p:spPr>
            <a:xfrm>
              <a:off x="4753070" y="2850235"/>
              <a:ext cx="111030" cy="112233"/>
            </a:xfrm>
            <a:custGeom>
              <a:avLst/>
              <a:gdLst/>
              <a:ahLst/>
              <a:cxnLst/>
              <a:rect l="l" t="t" r="r" b="b"/>
              <a:pathLst>
                <a:path w="2307" h="2332" extrusionOk="0">
                  <a:moveTo>
                    <a:pt x="1154" y="0"/>
                  </a:moveTo>
                  <a:cubicBezTo>
                    <a:pt x="502" y="0"/>
                    <a:pt x="1" y="527"/>
                    <a:pt x="1" y="1178"/>
                  </a:cubicBezTo>
                  <a:cubicBezTo>
                    <a:pt x="1" y="1805"/>
                    <a:pt x="502" y="2331"/>
                    <a:pt x="1154" y="2331"/>
                  </a:cubicBezTo>
                  <a:cubicBezTo>
                    <a:pt x="1780" y="2331"/>
                    <a:pt x="2306" y="1805"/>
                    <a:pt x="2306" y="1178"/>
                  </a:cubicBezTo>
                  <a:cubicBezTo>
                    <a:pt x="2306" y="527"/>
                    <a:pt x="1780" y="0"/>
                    <a:pt x="1154" y="0"/>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1" name="Google Shape;281;p5"/>
            <p:cNvSpPr/>
            <p:nvPr/>
          </p:nvSpPr>
          <p:spPr>
            <a:xfrm>
              <a:off x="4674673" y="2817654"/>
              <a:ext cx="29021" cy="177350"/>
            </a:xfrm>
            <a:custGeom>
              <a:avLst/>
              <a:gdLst/>
              <a:ahLst/>
              <a:cxnLst/>
              <a:rect l="l" t="t" r="r" b="b"/>
              <a:pathLst>
                <a:path w="603" h="3685" extrusionOk="0">
                  <a:moveTo>
                    <a:pt x="1" y="1"/>
                  </a:moveTo>
                  <a:lnTo>
                    <a:pt x="1" y="3685"/>
                  </a:lnTo>
                  <a:lnTo>
                    <a:pt x="602" y="3685"/>
                  </a:lnTo>
                  <a:lnTo>
                    <a:pt x="602" y="1"/>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2" name="Google Shape;282;p5"/>
            <p:cNvSpPr/>
            <p:nvPr/>
          </p:nvSpPr>
          <p:spPr>
            <a:xfrm>
              <a:off x="4923145" y="2817654"/>
              <a:ext cx="29021" cy="177350"/>
            </a:xfrm>
            <a:custGeom>
              <a:avLst/>
              <a:gdLst/>
              <a:ahLst/>
              <a:cxnLst/>
              <a:rect l="l" t="t" r="r" b="b"/>
              <a:pathLst>
                <a:path w="603" h="3685" extrusionOk="0">
                  <a:moveTo>
                    <a:pt x="1" y="1"/>
                  </a:moveTo>
                  <a:lnTo>
                    <a:pt x="1" y="3685"/>
                  </a:lnTo>
                  <a:lnTo>
                    <a:pt x="602" y="3685"/>
                  </a:lnTo>
                  <a:lnTo>
                    <a:pt x="602" y="1"/>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3" name="Google Shape;283;p5"/>
            <p:cNvSpPr/>
            <p:nvPr/>
          </p:nvSpPr>
          <p:spPr>
            <a:xfrm>
              <a:off x="4804949" y="2856251"/>
              <a:ext cx="44662" cy="43459"/>
            </a:xfrm>
            <a:custGeom>
              <a:avLst/>
              <a:gdLst/>
              <a:ahLst/>
              <a:cxnLst/>
              <a:rect l="l" t="t" r="r" b="b"/>
              <a:pathLst>
                <a:path w="928" h="903" extrusionOk="0">
                  <a:moveTo>
                    <a:pt x="176" y="1"/>
                  </a:moveTo>
                  <a:lnTo>
                    <a:pt x="0" y="652"/>
                  </a:lnTo>
                  <a:lnTo>
                    <a:pt x="76" y="652"/>
                  </a:lnTo>
                  <a:cubicBezTo>
                    <a:pt x="226" y="652"/>
                    <a:pt x="376" y="752"/>
                    <a:pt x="426" y="903"/>
                  </a:cubicBezTo>
                  <a:lnTo>
                    <a:pt x="928" y="427"/>
                  </a:lnTo>
                  <a:cubicBezTo>
                    <a:pt x="752" y="176"/>
                    <a:pt x="477" y="26"/>
                    <a:pt x="176"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4" name="Google Shape;284;p5"/>
            <p:cNvSpPr/>
            <p:nvPr/>
          </p:nvSpPr>
          <p:spPr>
            <a:xfrm>
              <a:off x="4806152" y="2911740"/>
              <a:ext cx="43459" cy="44662"/>
            </a:xfrm>
            <a:custGeom>
              <a:avLst/>
              <a:gdLst/>
              <a:ahLst/>
              <a:cxnLst/>
              <a:rect l="l" t="t" r="r" b="b"/>
              <a:pathLst>
                <a:path w="903" h="928" extrusionOk="0">
                  <a:moveTo>
                    <a:pt x="426" y="0"/>
                  </a:moveTo>
                  <a:cubicBezTo>
                    <a:pt x="376" y="176"/>
                    <a:pt x="226" y="276"/>
                    <a:pt x="51" y="276"/>
                  </a:cubicBezTo>
                  <a:lnTo>
                    <a:pt x="0" y="276"/>
                  </a:lnTo>
                  <a:lnTo>
                    <a:pt x="176" y="928"/>
                  </a:lnTo>
                  <a:cubicBezTo>
                    <a:pt x="477" y="903"/>
                    <a:pt x="727" y="727"/>
                    <a:pt x="903" y="502"/>
                  </a:cubicBezTo>
                  <a:lnTo>
                    <a:pt x="426"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5" name="Google Shape;285;p5"/>
            <p:cNvSpPr/>
            <p:nvPr/>
          </p:nvSpPr>
          <p:spPr>
            <a:xfrm>
              <a:off x="4757882" y="2886426"/>
              <a:ext cx="35037" cy="39850"/>
            </a:xfrm>
            <a:custGeom>
              <a:avLst/>
              <a:gdLst/>
              <a:ahLst/>
              <a:cxnLst/>
              <a:rect l="l" t="t" r="r" b="b"/>
              <a:pathLst>
                <a:path w="728" h="828" extrusionOk="0">
                  <a:moveTo>
                    <a:pt x="76" y="0"/>
                  </a:moveTo>
                  <a:cubicBezTo>
                    <a:pt x="26" y="125"/>
                    <a:pt x="1" y="276"/>
                    <a:pt x="1" y="426"/>
                  </a:cubicBezTo>
                  <a:cubicBezTo>
                    <a:pt x="1" y="552"/>
                    <a:pt x="26" y="702"/>
                    <a:pt x="76" y="827"/>
                  </a:cubicBezTo>
                  <a:lnTo>
                    <a:pt x="728" y="652"/>
                  </a:lnTo>
                  <a:cubicBezTo>
                    <a:pt x="678" y="577"/>
                    <a:pt x="653" y="501"/>
                    <a:pt x="653" y="426"/>
                  </a:cubicBezTo>
                  <a:cubicBezTo>
                    <a:pt x="653" y="326"/>
                    <a:pt x="678" y="251"/>
                    <a:pt x="728" y="176"/>
                  </a:cubicBezTo>
                  <a:lnTo>
                    <a:pt x="76"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6" name="Google Shape;286;p5"/>
            <p:cNvSpPr/>
            <p:nvPr/>
          </p:nvSpPr>
          <p:spPr>
            <a:xfrm>
              <a:off x="4794073" y="2891238"/>
              <a:ext cx="29021" cy="30176"/>
            </a:xfrm>
            <a:custGeom>
              <a:avLst/>
              <a:gdLst/>
              <a:ahLst/>
              <a:cxnLst/>
              <a:rect l="l" t="t" r="r" b="b"/>
              <a:pathLst>
                <a:path w="603" h="627" extrusionOk="0">
                  <a:moveTo>
                    <a:pt x="302" y="0"/>
                  </a:moveTo>
                  <a:cubicBezTo>
                    <a:pt x="126" y="0"/>
                    <a:pt x="1" y="151"/>
                    <a:pt x="1" y="326"/>
                  </a:cubicBezTo>
                  <a:cubicBezTo>
                    <a:pt x="1" y="477"/>
                    <a:pt x="126" y="627"/>
                    <a:pt x="302" y="627"/>
                  </a:cubicBezTo>
                  <a:cubicBezTo>
                    <a:pt x="477" y="627"/>
                    <a:pt x="602" y="477"/>
                    <a:pt x="602" y="326"/>
                  </a:cubicBezTo>
                  <a:cubicBezTo>
                    <a:pt x="602" y="151"/>
                    <a:pt x="477" y="0"/>
                    <a:pt x="302"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grpSp>
      <p:grpSp>
        <p:nvGrpSpPr>
          <p:cNvPr id="287" name="Google Shape;287;p5"/>
          <p:cNvGrpSpPr/>
          <p:nvPr/>
        </p:nvGrpSpPr>
        <p:grpSpPr>
          <a:xfrm>
            <a:off x="2665293" y="4273048"/>
            <a:ext cx="8809900" cy="1497913"/>
            <a:chOff x="1356483" y="3762000"/>
            <a:chExt cx="3717900" cy="842100"/>
          </a:xfrm>
        </p:grpSpPr>
        <p:sp>
          <p:nvSpPr>
            <p:cNvPr id="288" name="Google Shape;288;p5"/>
            <p:cNvSpPr/>
            <p:nvPr/>
          </p:nvSpPr>
          <p:spPr>
            <a:xfrm>
              <a:off x="1356483" y="3762000"/>
              <a:ext cx="3717900" cy="842100"/>
            </a:xfrm>
            <a:prstGeom prst="roundRect">
              <a:avLst>
                <a:gd name="adj" fmla="val 13748"/>
              </a:avLst>
            </a:pr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89" name="Google Shape;289;p5"/>
            <p:cNvSpPr/>
            <p:nvPr/>
          </p:nvSpPr>
          <p:spPr>
            <a:xfrm>
              <a:off x="4251702" y="3777516"/>
              <a:ext cx="805799" cy="495136"/>
            </a:xfrm>
            <a:custGeom>
              <a:avLst/>
              <a:gdLst/>
              <a:ahLst/>
              <a:cxnLst/>
              <a:rect l="l" t="t" r="r" b="b"/>
              <a:pathLst>
                <a:path w="16743" h="10288" extrusionOk="0">
                  <a:moveTo>
                    <a:pt x="1" y="1"/>
                  </a:moveTo>
                  <a:cubicBezTo>
                    <a:pt x="402" y="602"/>
                    <a:pt x="1003" y="1079"/>
                    <a:pt x="1755" y="1304"/>
                  </a:cubicBezTo>
                  <a:cubicBezTo>
                    <a:pt x="2062" y="1400"/>
                    <a:pt x="2374" y="1445"/>
                    <a:pt x="2680" y="1445"/>
                  </a:cubicBezTo>
                  <a:cubicBezTo>
                    <a:pt x="3173" y="1445"/>
                    <a:pt x="3653" y="1330"/>
                    <a:pt x="4086" y="1129"/>
                  </a:cubicBezTo>
                  <a:cubicBezTo>
                    <a:pt x="4437" y="1455"/>
                    <a:pt x="4838" y="1680"/>
                    <a:pt x="5314" y="1831"/>
                  </a:cubicBezTo>
                  <a:cubicBezTo>
                    <a:pt x="5414" y="1856"/>
                    <a:pt x="5514" y="1881"/>
                    <a:pt x="5615" y="1906"/>
                  </a:cubicBezTo>
                  <a:cubicBezTo>
                    <a:pt x="5715" y="1931"/>
                    <a:pt x="5815" y="1931"/>
                    <a:pt x="5915" y="1956"/>
                  </a:cubicBezTo>
                  <a:cubicBezTo>
                    <a:pt x="5890" y="1956"/>
                    <a:pt x="5890" y="1981"/>
                    <a:pt x="5890" y="2006"/>
                  </a:cubicBezTo>
                  <a:cubicBezTo>
                    <a:pt x="5815" y="2257"/>
                    <a:pt x="5765" y="2507"/>
                    <a:pt x="5740" y="2758"/>
                  </a:cubicBezTo>
                  <a:cubicBezTo>
                    <a:pt x="5683" y="2741"/>
                    <a:pt x="5622" y="2733"/>
                    <a:pt x="5562" y="2733"/>
                  </a:cubicBezTo>
                  <a:cubicBezTo>
                    <a:pt x="5358" y="2733"/>
                    <a:pt x="5148" y="2823"/>
                    <a:pt x="5013" y="2958"/>
                  </a:cubicBezTo>
                  <a:cubicBezTo>
                    <a:pt x="4938" y="3034"/>
                    <a:pt x="4863" y="3134"/>
                    <a:pt x="4838" y="3259"/>
                  </a:cubicBezTo>
                  <a:cubicBezTo>
                    <a:pt x="4712" y="3635"/>
                    <a:pt x="4938" y="4061"/>
                    <a:pt x="5314" y="4161"/>
                  </a:cubicBezTo>
                  <a:cubicBezTo>
                    <a:pt x="5389" y="4186"/>
                    <a:pt x="5464" y="4198"/>
                    <a:pt x="5538" y="4198"/>
                  </a:cubicBezTo>
                  <a:cubicBezTo>
                    <a:pt x="5684" y="4198"/>
                    <a:pt x="5824" y="4153"/>
                    <a:pt x="5940" y="4086"/>
                  </a:cubicBezTo>
                  <a:cubicBezTo>
                    <a:pt x="6066" y="4437"/>
                    <a:pt x="6266" y="4763"/>
                    <a:pt x="6517" y="5064"/>
                  </a:cubicBezTo>
                  <a:cubicBezTo>
                    <a:pt x="6692" y="5264"/>
                    <a:pt x="6893" y="5440"/>
                    <a:pt x="7093" y="5615"/>
                  </a:cubicBezTo>
                  <a:cubicBezTo>
                    <a:pt x="7394" y="5815"/>
                    <a:pt x="7720" y="5966"/>
                    <a:pt x="8071" y="6091"/>
                  </a:cubicBezTo>
                  <a:cubicBezTo>
                    <a:pt x="8146" y="6116"/>
                    <a:pt x="8221" y="6116"/>
                    <a:pt x="8296" y="6141"/>
                  </a:cubicBezTo>
                  <a:cubicBezTo>
                    <a:pt x="8546" y="6196"/>
                    <a:pt x="8794" y="6223"/>
                    <a:pt x="9038" y="6223"/>
                  </a:cubicBezTo>
                  <a:cubicBezTo>
                    <a:pt x="9796" y="6223"/>
                    <a:pt x="10509" y="5964"/>
                    <a:pt x="11078" y="5490"/>
                  </a:cubicBezTo>
                  <a:cubicBezTo>
                    <a:pt x="11279" y="5665"/>
                    <a:pt x="11504" y="5815"/>
                    <a:pt x="11755" y="5891"/>
                  </a:cubicBezTo>
                  <a:cubicBezTo>
                    <a:pt x="11830" y="5916"/>
                    <a:pt x="11880" y="5916"/>
                    <a:pt x="11956" y="5941"/>
                  </a:cubicBezTo>
                  <a:cubicBezTo>
                    <a:pt x="12006" y="5941"/>
                    <a:pt x="12056" y="5941"/>
                    <a:pt x="12131" y="5966"/>
                  </a:cubicBezTo>
                  <a:cubicBezTo>
                    <a:pt x="12131" y="6116"/>
                    <a:pt x="12156" y="6292"/>
                    <a:pt x="12231" y="6467"/>
                  </a:cubicBezTo>
                  <a:cubicBezTo>
                    <a:pt x="11956" y="6592"/>
                    <a:pt x="11705" y="6843"/>
                    <a:pt x="11630" y="7169"/>
                  </a:cubicBezTo>
                  <a:cubicBezTo>
                    <a:pt x="11479" y="7620"/>
                    <a:pt x="11655" y="8121"/>
                    <a:pt x="12006" y="8397"/>
                  </a:cubicBezTo>
                  <a:cubicBezTo>
                    <a:pt x="12006" y="8422"/>
                    <a:pt x="11981" y="8447"/>
                    <a:pt x="11981" y="8472"/>
                  </a:cubicBezTo>
                  <a:cubicBezTo>
                    <a:pt x="11755" y="9224"/>
                    <a:pt x="12181" y="10001"/>
                    <a:pt x="12908" y="10227"/>
                  </a:cubicBezTo>
                  <a:cubicBezTo>
                    <a:pt x="13045" y="10268"/>
                    <a:pt x="13183" y="10287"/>
                    <a:pt x="13320" y="10287"/>
                  </a:cubicBezTo>
                  <a:cubicBezTo>
                    <a:pt x="13933" y="10287"/>
                    <a:pt x="14503" y="9894"/>
                    <a:pt x="14687" y="9299"/>
                  </a:cubicBezTo>
                  <a:cubicBezTo>
                    <a:pt x="14838" y="8748"/>
                    <a:pt x="14662" y="8171"/>
                    <a:pt x="14236" y="7821"/>
                  </a:cubicBezTo>
                  <a:cubicBezTo>
                    <a:pt x="14537" y="7795"/>
                    <a:pt x="14813" y="7670"/>
                    <a:pt x="15038" y="7470"/>
                  </a:cubicBezTo>
                  <a:cubicBezTo>
                    <a:pt x="15439" y="7119"/>
                    <a:pt x="15590" y="6592"/>
                    <a:pt x="15489" y="6116"/>
                  </a:cubicBezTo>
                  <a:cubicBezTo>
                    <a:pt x="15715" y="6041"/>
                    <a:pt x="15915" y="5866"/>
                    <a:pt x="15991" y="5615"/>
                  </a:cubicBezTo>
                  <a:cubicBezTo>
                    <a:pt x="15991" y="5590"/>
                    <a:pt x="15991" y="5540"/>
                    <a:pt x="16016" y="5490"/>
                  </a:cubicBezTo>
                  <a:cubicBezTo>
                    <a:pt x="16266" y="5490"/>
                    <a:pt x="16517" y="5389"/>
                    <a:pt x="16743" y="5239"/>
                  </a:cubicBezTo>
                  <a:lnTo>
                    <a:pt x="16743" y="1705"/>
                  </a:lnTo>
                  <a:cubicBezTo>
                    <a:pt x="16743" y="978"/>
                    <a:pt x="16266" y="352"/>
                    <a:pt x="15640" y="101"/>
                  </a:cubicBezTo>
                  <a:cubicBezTo>
                    <a:pt x="15439" y="26"/>
                    <a:pt x="15239" y="1"/>
                    <a:pt x="15013" y="1"/>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0" name="Google Shape;290;p5"/>
            <p:cNvSpPr/>
            <p:nvPr/>
          </p:nvSpPr>
          <p:spPr>
            <a:xfrm>
              <a:off x="4067140" y="3777516"/>
              <a:ext cx="937283" cy="495136"/>
            </a:xfrm>
            <a:custGeom>
              <a:avLst/>
              <a:gdLst/>
              <a:ahLst/>
              <a:cxnLst/>
              <a:rect l="l" t="t" r="r" b="b"/>
              <a:pathLst>
                <a:path w="19475" h="10288" extrusionOk="0">
                  <a:moveTo>
                    <a:pt x="1" y="1"/>
                  </a:moveTo>
                  <a:cubicBezTo>
                    <a:pt x="402" y="602"/>
                    <a:pt x="1004" y="1079"/>
                    <a:pt x="1755" y="1304"/>
                  </a:cubicBezTo>
                  <a:cubicBezTo>
                    <a:pt x="2063" y="1400"/>
                    <a:pt x="2374" y="1445"/>
                    <a:pt x="2680" y="1445"/>
                  </a:cubicBezTo>
                  <a:cubicBezTo>
                    <a:pt x="3173" y="1445"/>
                    <a:pt x="3654" y="1330"/>
                    <a:pt x="4086" y="1129"/>
                  </a:cubicBezTo>
                  <a:cubicBezTo>
                    <a:pt x="4412" y="1455"/>
                    <a:pt x="4838" y="1680"/>
                    <a:pt x="5289" y="1831"/>
                  </a:cubicBezTo>
                  <a:cubicBezTo>
                    <a:pt x="5490" y="1881"/>
                    <a:pt x="5690" y="1931"/>
                    <a:pt x="5891" y="1956"/>
                  </a:cubicBezTo>
                  <a:cubicBezTo>
                    <a:pt x="5891" y="1956"/>
                    <a:pt x="5891" y="1981"/>
                    <a:pt x="5891" y="2006"/>
                  </a:cubicBezTo>
                  <a:cubicBezTo>
                    <a:pt x="5816" y="2257"/>
                    <a:pt x="5765" y="2507"/>
                    <a:pt x="5740" y="2758"/>
                  </a:cubicBezTo>
                  <a:cubicBezTo>
                    <a:pt x="5676" y="2741"/>
                    <a:pt x="5611" y="2732"/>
                    <a:pt x="5546" y="2732"/>
                  </a:cubicBezTo>
                  <a:cubicBezTo>
                    <a:pt x="5235" y="2732"/>
                    <a:pt x="4942" y="2927"/>
                    <a:pt x="4838" y="3259"/>
                  </a:cubicBezTo>
                  <a:cubicBezTo>
                    <a:pt x="4713" y="3635"/>
                    <a:pt x="4938" y="4061"/>
                    <a:pt x="5314" y="4161"/>
                  </a:cubicBezTo>
                  <a:cubicBezTo>
                    <a:pt x="5389" y="4186"/>
                    <a:pt x="5465" y="4198"/>
                    <a:pt x="5538" y="4198"/>
                  </a:cubicBezTo>
                  <a:cubicBezTo>
                    <a:pt x="5685" y="4198"/>
                    <a:pt x="5824" y="4153"/>
                    <a:pt x="5941" y="4086"/>
                  </a:cubicBezTo>
                  <a:cubicBezTo>
                    <a:pt x="6016" y="4312"/>
                    <a:pt x="6141" y="4512"/>
                    <a:pt x="6267" y="4713"/>
                  </a:cubicBezTo>
                  <a:cubicBezTo>
                    <a:pt x="6442" y="4988"/>
                    <a:pt x="6618" y="5214"/>
                    <a:pt x="6868" y="5414"/>
                  </a:cubicBezTo>
                  <a:cubicBezTo>
                    <a:pt x="7194" y="5715"/>
                    <a:pt x="7595" y="5941"/>
                    <a:pt x="8071" y="6091"/>
                  </a:cubicBezTo>
                  <a:cubicBezTo>
                    <a:pt x="8384" y="6177"/>
                    <a:pt x="8705" y="6222"/>
                    <a:pt x="9021" y="6222"/>
                  </a:cubicBezTo>
                  <a:cubicBezTo>
                    <a:pt x="9261" y="6222"/>
                    <a:pt x="9498" y="6195"/>
                    <a:pt x="9725" y="6141"/>
                  </a:cubicBezTo>
                  <a:cubicBezTo>
                    <a:pt x="10176" y="6041"/>
                    <a:pt x="10577" y="5866"/>
                    <a:pt x="10928" y="5615"/>
                  </a:cubicBezTo>
                  <a:cubicBezTo>
                    <a:pt x="10978" y="5565"/>
                    <a:pt x="11029" y="5540"/>
                    <a:pt x="11079" y="5490"/>
                  </a:cubicBezTo>
                  <a:cubicBezTo>
                    <a:pt x="11254" y="5665"/>
                    <a:pt x="11480" y="5815"/>
                    <a:pt x="11755" y="5891"/>
                  </a:cubicBezTo>
                  <a:cubicBezTo>
                    <a:pt x="11881" y="5916"/>
                    <a:pt x="12006" y="5941"/>
                    <a:pt x="12131" y="5966"/>
                  </a:cubicBezTo>
                  <a:cubicBezTo>
                    <a:pt x="12131" y="6016"/>
                    <a:pt x="12131" y="6091"/>
                    <a:pt x="12131" y="6141"/>
                  </a:cubicBezTo>
                  <a:cubicBezTo>
                    <a:pt x="12156" y="6242"/>
                    <a:pt x="12182" y="6367"/>
                    <a:pt x="12232" y="6467"/>
                  </a:cubicBezTo>
                  <a:cubicBezTo>
                    <a:pt x="11931" y="6592"/>
                    <a:pt x="11705" y="6843"/>
                    <a:pt x="11605" y="7169"/>
                  </a:cubicBezTo>
                  <a:cubicBezTo>
                    <a:pt x="11480" y="7620"/>
                    <a:pt x="11655" y="8121"/>
                    <a:pt x="12006" y="8397"/>
                  </a:cubicBezTo>
                  <a:cubicBezTo>
                    <a:pt x="12006" y="8422"/>
                    <a:pt x="11981" y="8447"/>
                    <a:pt x="11981" y="8472"/>
                  </a:cubicBezTo>
                  <a:cubicBezTo>
                    <a:pt x="11755" y="9224"/>
                    <a:pt x="12182" y="10001"/>
                    <a:pt x="12908" y="10227"/>
                  </a:cubicBezTo>
                  <a:cubicBezTo>
                    <a:pt x="13045" y="10268"/>
                    <a:pt x="13183" y="10287"/>
                    <a:pt x="13318" y="10287"/>
                  </a:cubicBezTo>
                  <a:cubicBezTo>
                    <a:pt x="13925" y="10287"/>
                    <a:pt x="14478" y="9894"/>
                    <a:pt x="14663" y="9299"/>
                  </a:cubicBezTo>
                  <a:cubicBezTo>
                    <a:pt x="14863" y="8648"/>
                    <a:pt x="14588" y="7971"/>
                    <a:pt x="14011" y="7670"/>
                  </a:cubicBezTo>
                  <a:cubicBezTo>
                    <a:pt x="14287" y="7595"/>
                    <a:pt x="14537" y="7470"/>
                    <a:pt x="14738" y="7269"/>
                  </a:cubicBezTo>
                  <a:cubicBezTo>
                    <a:pt x="15039" y="6968"/>
                    <a:pt x="15189" y="6542"/>
                    <a:pt x="15139" y="6116"/>
                  </a:cubicBezTo>
                  <a:lnTo>
                    <a:pt x="15139" y="6116"/>
                  </a:lnTo>
                  <a:cubicBezTo>
                    <a:pt x="15186" y="6127"/>
                    <a:pt x="15234" y="6132"/>
                    <a:pt x="15283" y="6132"/>
                  </a:cubicBezTo>
                  <a:cubicBezTo>
                    <a:pt x="15466" y="6132"/>
                    <a:pt x="15652" y="6060"/>
                    <a:pt x="15791" y="5941"/>
                  </a:cubicBezTo>
                  <a:cubicBezTo>
                    <a:pt x="15866" y="5841"/>
                    <a:pt x="15941" y="5740"/>
                    <a:pt x="15991" y="5615"/>
                  </a:cubicBezTo>
                  <a:cubicBezTo>
                    <a:pt x="16041" y="5440"/>
                    <a:pt x="16016" y="5264"/>
                    <a:pt x="15941" y="5114"/>
                  </a:cubicBezTo>
                  <a:cubicBezTo>
                    <a:pt x="16116" y="5064"/>
                    <a:pt x="16267" y="4938"/>
                    <a:pt x="16392" y="4813"/>
                  </a:cubicBezTo>
                  <a:cubicBezTo>
                    <a:pt x="16467" y="4763"/>
                    <a:pt x="16517" y="4688"/>
                    <a:pt x="16568" y="4612"/>
                  </a:cubicBezTo>
                  <a:cubicBezTo>
                    <a:pt x="16568" y="4638"/>
                    <a:pt x="16568" y="4638"/>
                    <a:pt x="16568" y="4638"/>
                  </a:cubicBezTo>
                  <a:cubicBezTo>
                    <a:pt x="16718" y="4788"/>
                    <a:pt x="16906" y="4863"/>
                    <a:pt x="17094" y="4863"/>
                  </a:cubicBezTo>
                  <a:cubicBezTo>
                    <a:pt x="17282" y="4863"/>
                    <a:pt x="17470" y="4788"/>
                    <a:pt x="17620" y="4638"/>
                  </a:cubicBezTo>
                  <a:cubicBezTo>
                    <a:pt x="17720" y="4512"/>
                    <a:pt x="17796" y="4387"/>
                    <a:pt x="17821" y="4237"/>
                  </a:cubicBezTo>
                  <a:cubicBezTo>
                    <a:pt x="18046" y="4061"/>
                    <a:pt x="18222" y="3810"/>
                    <a:pt x="18322" y="3510"/>
                  </a:cubicBezTo>
                  <a:cubicBezTo>
                    <a:pt x="18522" y="2883"/>
                    <a:pt x="18247" y="2232"/>
                    <a:pt x="17720" y="1906"/>
                  </a:cubicBezTo>
                  <a:cubicBezTo>
                    <a:pt x="17796" y="1881"/>
                    <a:pt x="17871" y="1831"/>
                    <a:pt x="17946" y="1780"/>
                  </a:cubicBezTo>
                  <a:cubicBezTo>
                    <a:pt x="18096" y="1730"/>
                    <a:pt x="18247" y="1630"/>
                    <a:pt x="18397" y="1480"/>
                  </a:cubicBezTo>
                  <a:cubicBezTo>
                    <a:pt x="18447" y="1430"/>
                    <a:pt x="18497" y="1379"/>
                    <a:pt x="18522" y="1329"/>
                  </a:cubicBezTo>
                  <a:cubicBezTo>
                    <a:pt x="18798" y="1028"/>
                    <a:pt x="18974" y="703"/>
                    <a:pt x="19074" y="352"/>
                  </a:cubicBezTo>
                  <a:cubicBezTo>
                    <a:pt x="19224" y="302"/>
                    <a:pt x="19375" y="226"/>
                    <a:pt x="19475" y="101"/>
                  </a:cubicBezTo>
                  <a:cubicBezTo>
                    <a:pt x="19274" y="26"/>
                    <a:pt x="19074" y="1"/>
                    <a:pt x="18848" y="1"/>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1" name="Google Shape;291;p5"/>
            <p:cNvSpPr/>
            <p:nvPr/>
          </p:nvSpPr>
          <p:spPr>
            <a:xfrm>
              <a:off x="3950208" y="3776472"/>
              <a:ext cx="679175" cy="490227"/>
            </a:xfrm>
            <a:custGeom>
              <a:avLst/>
              <a:gdLst/>
              <a:ahLst/>
              <a:cxnLst/>
              <a:rect l="l" t="t" r="r" b="b"/>
              <a:pathLst>
                <a:path w="14112" h="10186" extrusionOk="0">
                  <a:moveTo>
                    <a:pt x="1429" y="1"/>
                  </a:moveTo>
                  <a:cubicBezTo>
                    <a:pt x="1354" y="277"/>
                    <a:pt x="1304" y="577"/>
                    <a:pt x="1279" y="853"/>
                  </a:cubicBezTo>
                  <a:cubicBezTo>
                    <a:pt x="1191" y="825"/>
                    <a:pt x="1101" y="812"/>
                    <a:pt x="1014" y="812"/>
                  </a:cubicBezTo>
                  <a:cubicBezTo>
                    <a:pt x="629" y="812"/>
                    <a:pt x="274" y="1067"/>
                    <a:pt x="151" y="1455"/>
                  </a:cubicBezTo>
                  <a:cubicBezTo>
                    <a:pt x="1" y="1931"/>
                    <a:pt x="277" y="2457"/>
                    <a:pt x="753" y="2607"/>
                  </a:cubicBezTo>
                  <a:cubicBezTo>
                    <a:pt x="838" y="2631"/>
                    <a:pt x="923" y="2642"/>
                    <a:pt x="1007" y="2642"/>
                  </a:cubicBezTo>
                  <a:cubicBezTo>
                    <a:pt x="1194" y="2642"/>
                    <a:pt x="1374" y="2586"/>
                    <a:pt x="1530" y="2482"/>
                  </a:cubicBezTo>
                  <a:cubicBezTo>
                    <a:pt x="1956" y="3635"/>
                    <a:pt x="2883" y="4587"/>
                    <a:pt x="4161" y="4963"/>
                  </a:cubicBezTo>
                  <a:cubicBezTo>
                    <a:pt x="4555" y="5082"/>
                    <a:pt x="4956" y="5140"/>
                    <a:pt x="5351" y="5140"/>
                  </a:cubicBezTo>
                  <a:cubicBezTo>
                    <a:pt x="6287" y="5140"/>
                    <a:pt x="7191" y="4818"/>
                    <a:pt x="7896" y="4237"/>
                  </a:cubicBezTo>
                  <a:cubicBezTo>
                    <a:pt x="8121" y="4462"/>
                    <a:pt x="8397" y="4612"/>
                    <a:pt x="8723" y="4713"/>
                  </a:cubicBezTo>
                  <a:cubicBezTo>
                    <a:pt x="8723" y="4738"/>
                    <a:pt x="8723" y="4738"/>
                    <a:pt x="8723" y="4738"/>
                  </a:cubicBezTo>
                  <a:cubicBezTo>
                    <a:pt x="8898" y="4763"/>
                    <a:pt x="9049" y="4788"/>
                    <a:pt x="9199" y="4813"/>
                  </a:cubicBezTo>
                  <a:cubicBezTo>
                    <a:pt x="9199" y="5013"/>
                    <a:pt x="9249" y="5214"/>
                    <a:pt x="9324" y="5414"/>
                  </a:cubicBezTo>
                  <a:cubicBezTo>
                    <a:pt x="9324" y="5414"/>
                    <a:pt x="9324" y="5414"/>
                    <a:pt x="9324" y="5440"/>
                  </a:cubicBezTo>
                  <a:cubicBezTo>
                    <a:pt x="8973" y="5590"/>
                    <a:pt x="8698" y="5891"/>
                    <a:pt x="8572" y="6317"/>
                  </a:cubicBezTo>
                  <a:cubicBezTo>
                    <a:pt x="8397" y="6893"/>
                    <a:pt x="8597" y="7495"/>
                    <a:pt x="9049" y="7846"/>
                  </a:cubicBezTo>
                  <a:cubicBezTo>
                    <a:pt x="9023" y="7871"/>
                    <a:pt x="9023" y="7896"/>
                    <a:pt x="9023" y="7921"/>
                  </a:cubicBezTo>
                  <a:cubicBezTo>
                    <a:pt x="8723" y="8848"/>
                    <a:pt x="9249" y="9826"/>
                    <a:pt x="10176" y="10101"/>
                  </a:cubicBezTo>
                  <a:cubicBezTo>
                    <a:pt x="10354" y="10159"/>
                    <a:pt x="10533" y="10186"/>
                    <a:pt x="10709" y="10186"/>
                  </a:cubicBezTo>
                  <a:cubicBezTo>
                    <a:pt x="11452" y="10186"/>
                    <a:pt x="12134" y="9698"/>
                    <a:pt x="12357" y="8948"/>
                  </a:cubicBezTo>
                  <a:cubicBezTo>
                    <a:pt x="12607" y="8071"/>
                    <a:pt x="12181" y="7169"/>
                    <a:pt x="11354" y="6818"/>
                  </a:cubicBezTo>
                  <a:cubicBezTo>
                    <a:pt x="11354" y="6743"/>
                    <a:pt x="11354" y="6643"/>
                    <a:pt x="11354" y="6542"/>
                  </a:cubicBezTo>
                  <a:cubicBezTo>
                    <a:pt x="11655" y="6492"/>
                    <a:pt x="11956" y="6342"/>
                    <a:pt x="12181" y="6141"/>
                  </a:cubicBezTo>
                  <a:cubicBezTo>
                    <a:pt x="12457" y="5916"/>
                    <a:pt x="12658" y="5640"/>
                    <a:pt x="12758" y="5289"/>
                  </a:cubicBezTo>
                  <a:cubicBezTo>
                    <a:pt x="12783" y="5214"/>
                    <a:pt x="12783" y="5139"/>
                    <a:pt x="12808" y="5064"/>
                  </a:cubicBezTo>
                  <a:cubicBezTo>
                    <a:pt x="12808" y="5039"/>
                    <a:pt x="12808" y="5013"/>
                    <a:pt x="12808" y="4988"/>
                  </a:cubicBezTo>
                  <a:lnTo>
                    <a:pt x="12833" y="4988"/>
                  </a:lnTo>
                  <a:cubicBezTo>
                    <a:pt x="12926" y="5016"/>
                    <a:pt x="13019" y="5030"/>
                    <a:pt x="13110" y="5030"/>
                  </a:cubicBezTo>
                  <a:cubicBezTo>
                    <a:pt x="13508" y="5030"/>
                    <a:pt x="13863" y="4775"/>
                    <a:pt x="13986" y="4387"/>
                  </a:cubicBezTo>
                  <a:cubicBezTo>
                    <a:pt x="14111" y="3911"/>
                    <a:pt x="13861" y="3409"/>
                    <a:pt x="13384" y="3259"/>
                  </a:cubicBezTo>
                  <a:cubicBezTo>
                    <a:pt x="13293" y="3229"/>
                    <a:pt x="13200" y="3214"/>
                    <a:pt x="13108" y="3214"/>
                  </a:cubicBezTo>
                  <a:cubicBezTo>
                    <a:pt x="12824" y="3214"/>
                    <a:pt x="12553" y="3351"/>
                    <a:pt x="12382" y="3560"/>
                  </a:cubicBezTo>
                  <a:cubicBezTo>
                    <a:pt x="12181" y="3309"/>
                    <a:pt x="11881" y="3134"/>
                    <a:pt x="11530" y="3008"/>
                  </a:cubicBezTo>
                  <a:cubicBezTo>
                    <a:pt x="11455" y="2983"/>
                    <a:pt x="11379" y="2983"/>
                    <a:pt x="11304" y="2958"/>
                  </a:cubicBezTo>
                  <a:lnTo>
                    <a:pt x="11254" y="2958"/>
                  </a:lnTo>
                  <a:cubicBezTo>
                    <a:pt x="11279" y="2708"/>
                    <a:pt x="11254" y="2482"/>
                    <a:pt x="11179" y="2257"/>
                  </a:cubicBezTo>
                  <a:cubicBezTo>
                    <a:pt x="11429" y="2181"/>
                    <a:pt x="11680" y="2056"/>
                    <a:pt x="11906" y="1906"/>
                  </a:cubicBezTo>
                  <a:cubicBezTo>
                    <a:pt x="12407" y="1530"/>
                    <a:pt x="12833" y="1003"/>
                    <a:pt x="13033" y="352"/>
                  </a:cubicBezTo>
                  <a:cubicBezTo>
                    <a:pt x="13059" y="226"/>
                    <a:pt x="13084" y="101"/>
                    <a:pt x="13109" y="1"/>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2" name="Google Shape;292;p5"/>
            <p:cNvSpPr/>
            <p:nvPr/>
          </p:nvSpPr>
          <p:spPr>
            <a:xfrm>
              <a:off x="4302378" y="4237067"/>
              <a:ext cx="316053" cy="347432"/>
            </a:xfrm>
            <a:custGeom>
              <a:avLst/>
              <a:gdLst/>
              <a:ahLst/>
              <a:cxnLst/>
              <a:rect l="l" t="t" r="r" b="b"/>
              <a:pathLst>
                <a:path w="6567" h="7219" extrusionOk="0">
                  <a:moveTo>
                    <a:pt x="3233" y="1"/>
                  </a:moveTo>
                  <a:lnTo>
                    <a:pt x="3233" y="26"/>
                  </a:lnTo>
                  <a:lnTo>
                    <a:pt x="1053" y="327"/>
                  </a:lnTo>
                  <a:cubicBezTo>
                    <a:pt x="1053" y="327"/>
                    <a:pt x="1053" y="477"/>
                    <a:pt x="1053" y="753"/>
                  </a:cubicBezTo>
                  <a:cubicBezTo>
                    <a:pt x="1003" y="1881"/>
                    <a:pt x="827" y="5139"/>
                    <a:pt x="0" y="7219"/>
                  </a:cubicBezTo>
                  <a:lnTo>
                    <a:pt x="6567" y="7219"/>
                  </a:lnTo>
                  <a:cubicBezTo>
                    <a:pt x="5740" y="5139"/>
                    <a:pt x="5564" y="1881"/>
                    <a:pt x="5514" y="753"/>
                  </a:cubicBezTo>
                  <a:cubicBezTo>
                    <a:pt x="5514" y="477"/>
                    <a:pt x="5514" y="327"/>
                    <a:pt x="5514" y="327"/>
                  </a:cubicBezTo>
                  <a:lnTo>
                    <a:pt x="3334" y="26"/>
                  </a:lnTo>
                  <a:lnTo>
                    <a:pt x="3334" y="1"/>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3" name="Google Shape;293;p5"/>
            <p:cNvSpPr/>
            <p:nvPr/>
          </p:nvSpPr>
          <p:spPr>
            <a:xfrm>
              <a:off x="4338568" y="4202128"/>
              <a:ext cx="243670" cy="71181"/>
            </a:xfrm>
            <a:custGeom>
              <a:avLst/>
              <a:gdLst/>
              <a:ahLst/>
              <a:cxnLst/>
              <a:rect l="l" t="t" r="r" b="b"/>
              <a:pathLst>
                <a:path w="5063" h="1479" extrusionOk="0">
                  <a:moveTo>
                    <a:pt x="0" y="0"/>
                  </a:moveTo>
                  <a:lnTo>
                    <a:pt x="0" y="1479"/>
                  </a:lnTo>
                  <a:lnTo>
                    <a:pt x="5063" y="1479"/>
                  </a:lnTo>
                  <a:lnTo>
                    <a:pt x="5063" y="0"/>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4" name="Google Shape;294;p5"/>
            <p:cNvSpPr/>
            <p:nvPr/>
          </p:nvSpPr>
          <p:spPr>
            <a:xfrm>
              <a:off x="4404885" y="4370953"/>
              <a:ext cx="111030" cy="112233"/>
            </a:xfrm>
            <a:custGeom>
              <a:avLst/>
              <a:gdLst/>
              <a:ahLst/>
              <a:cxnLst/>
              <a:rect l="l" t="t" r="r" b="b"/>
              <a:pathLst>
                <a:path w="2307" h="2332" extrusionOk="0">
                  <a:moveTo>
                    <a:pt x="1153" y="1"/>
                  </a:moveTo>
                  <a:cubicBezTo>
                    <a:pt x="502" y="1"/>
                    <a:pt x="1" y="527"/>
                    <a:pt x="1" y="1154"/>
                  </a:cubicBezTo>
                  <a:cubicBezTo>
                    <a:pt x="1" y="1805"/>
                    <a:pt x="502" y="2332"/>
                    <a:pt x="1153" y="2332"/>
                  </a:cubicBezTo>
                  <a:cubicBezTo>
                    <a:pt x="1780" y="2332"/>
                    <a:pt x="2306" y="1805"/>
                    <a:pt x="2306" y="1154"/>
                  </a:cubicBezTo>
                  <a:cubicBezTo>
                    <a:pt x="2306" y="527"/>
                    <a:pt x="1780" y="1"/>
                    <a:pt x="1153" y="1"/>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5" name="Google Shape;295;p5"/>
            <p:cNvSpPr/>
            <p:nvPr/>
          </p:nvSpPr>
          <p:spPr>
            <a:xfrm>
              <a:off x="4467592" y="4424035"/>
              <a:ext cx="43507" cy="43459"/>
            </a:xfrm>
            <a:custGeom>
              <a:avLst/>
              <a:gdLst/>
              <a:ahLst/>
              <a:cxnLst/>
              <a:rect l="l" t="t" r="r" b="b"/>
              <a:pathLst>
                <a:path w="904" h="903" extrusionOk="0">
                  <a:moveTo>
                    <a:pt x="226" y="1"/>
                  </a:moveTo>
                  <a:cubicBezTo>
                    <a:pt x="226" y="26"/>
                    <a:pt x="251" y="51"/>
                    <a:pt x="251" y="51"/>
                  </a:cubicBezTo>
                  <a:cubicBezTo>
                    <a:pt x="251" y="226"/>
                    <a:pt x="126" y="377"/>
                    <a:pt x="1" y="427"/>
                  </a:cubicBezTo>
                  <a:lnTo>
                    <a:pt x="477" y="903"/>
                  </a:lnTo>
                  <a:cubicBezTo>
                    <a:pt x="703" y="727"/>
                    <a:pt x="853" y="477"/>
                    <a:pt x="903" y="176"/>
                  </a:cubicBezTo>
                  <a:lnTo>
                    <a:pt x="226" y="1"/>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6" name="Google Shape;296;p5"/>
            <p:cNvSpPr/>
            <p:nvPr/>
          </p:nvSpPr>
          <p:spPr>
            <a:xfrm>
              <a:off x="4409697" y="4424035"/>
              <a:ext cx="44710" cy="44662"/>
            </a:xfrm>
            <a:custGeom>
              <a:avLst/>
              <a:gdLst/>
              <a:ahLst/>
              <a:cxnLst/>
              <a:rect l="l" t="t" r="r" b="b"/>
              <a:pathLst>
                <a:path w="929" h="928" extrusionOk="0">
                  <a:moveTo>
                    <a:pt x="678" y="1"/>
                  </a:moveTo>
                  <a:lnTo>
                    <a:pt x="1" y="176"/>
                  </a:lnTo>
                  <a:cubicBezTo>
                    <a:pt x="51" y="477"/>
                    <a:pt x="201" y="752"/>
                    <a:pt x="452" y="928"/>
                  </a:cubicBezTo>
                  <a:lnTo>
                    <a:pt x="928" y="427"/>
                  </a:lnTo>
                  <a:cubicBezTo>
                    <a:pt x="778" y="377"/>
                    <a:pt x="652" y="226"/>
                    <a:pt x="652" y="51"/>
                  </a:cubicBezTo>
                  <a:cubicBezTo>
                    <a:pt x="652" y="51"/>
                    <a:pt x="652" y="26"/>
                    <a:pt x="678" y="1"/>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7" name="Google Shape;297;p5"/>
            <p:cNvSpPr/>
            <p:nvPr/>
          </p:nvSpPr>
          <p:spPr>
            <a:xfrm>
              <a:off x="4441075" y="4375814"/>
              <a:ext cx="38646" cy="36192"/>
            </a:xfrm>
            <a:custGeom>
              <a:avLst/>
              <a:gdLst/>
              <a:ahLst/>
              <a:cxnLst/>
              <a:rect l="l" t="t" r="r" b="b"/>
              <a:pathLst>
                <a:path w="803" h="752" extrusionOk="0">
                  <a:moveTo>
                    <a:pt x="401" y="0"/>
                  </a:moveTo>
                  <a:cubicBezTo>
                    <a:pt x="251" y="0"/>
                    <a:pt x="126" y="50"/>
                    <a:pt x="0" y="100"/>
                  </a:cubicBezTo>
                  <a:lnTo>
                    <a:pt x="176" y="752"/>
                  </a:lnTo>
                  <a:cubicBezTo>
                    <a:pt x="226" y="702"/>
                    <a:pt x="301" y="677"/>
                    <a:pt x="401" y="677"/>
                  </a:cubicBezTo>
                  <a:cubicBezTo>
                    <a:pt x="477" y="677"/>
                    <a:pt x="577" y="702"/>
                    <a:pt x="627" y="752"/>
                  </a:cubicBezTo>
                  <a:lnTo>
                    <a:pt x="802" y="100"/>
                  </a:lnTo>
                  <a:cubicBezTo>
                    <a:pt x="677" y="50"/>
                    <a:pt x="552" y="0"/>
                    <a:pt x="401" y="0"/>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8" name="Google Shape;298;p5"/>
            <p:cNvSpPr/>
            <p:nvPr/>
          </p:nvSpPr>
          <p:spPr>
            <a:xfrm>
              <a:off x="4445888" y="4411956"/>
              <a:ext cx="29021" cy="30224"/>
            </a:xfrm>
            <a:custGeom>
              <a:avLst/>
              <a:gdLst/>
              <a:ahLst/>
              <a:cxnLst/>
              <a:rect l="l" t="t" r="r" b="b"/>
              <a:pathLst>
                <a:path w="603" h="628" extrusionOk="0">
                  <a:moveTo>
                    <a:pt x="301" y="1"/>
                  </a:moveTo>
                  <a:cubicBezTo>
                    <a:pt x="126" y="1"/>
                    <a:pt x="1" y="151"/>
                    <a:pt x="1" y="302"/>
                  </a:cubicBezTo>
                  <a:cubicBezTo>
                    <a:pt x="1" y="477"/>
                    <a:pt x="126" y="628"/>
                    <a:pt x="301" y="628"/>
                  </a:cubicBezTo>
                  <a:cubicBezTo>
                    <a:pt x="477" y="628"/>
                    <a:pt x="602" y="477"/>
                    <a:pt x="602" y="302"/>
                  </a:cubicBezTo>
                  <a:cubicBezTo>
                    <a:pt x="602" y="151"/>
                    <a:pt x="477" y="1"/>
                    <a:pt x="301" y="1"/>
                  </a:cubicBez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99" name="Google Shape;299;p5"/>
            <p:cNvSpPr/>
            <p:nvPr/>
          </p:nvSpPr>
          <p:spPr>
            <a:xfrm>
              <a:off x="4619572" y="4270852"/>
              <a:ext cx="174943" cy="313647"/>
            </a:xfrm>
            <a:custGeom>
              <a:avLst/>
              <a:gdLst/>
              <a:ahLst/>
              <a:cxnLst/>
              <a:rect l="l" t="t" r="r" b="b"/>
              <a:pathLst>
                <a:path w="3635" h="6517" extrusionOk="0">
                  <a:moveTo>
                    <a:pt x="1805" y="1"/>
                  </a:moveTo>
                  <a:lnTo>
                    <a:pt x="627" y="276"/>
                  </a:lnTo>
                  <a:cubicBezTo>
                    <a:pt x="627" y="276"/>
                    <a:pt x="627" y="326"/>
                    <a:pt x="627" y="402"/>
                  </a:cubicBezTo>
                  <a:cubicBezTo>
                    <a:pt x="627" y="1053"/>
                    <a:pt x="552" y="4537"/>
                    <a:pt x="1" y="6517"/>
                  </a:cubicBezTo>
                  <a:lnTo>
                    <a:pt x="3635" y="6517"/>
                  </a:lnTo>
                  <a:cubicBezTo>
                    <a:pt x="3083" y="4537"/>
                    <a:pt x="3033" y="1053"/>
                    <a:pt x="3008" y="402"/>
                  </a:cubicBezTo>
                  <a:cubicBezTo>
                    <a:pt x="3008" y="326"/>
                    <a:pt x="3008" y="276"/>
                    <a:pt x="3008" y="276"/>
                  </a:cubicBezTo>
                  <a:lnTo>
                    <a:pt x="1855" y="1"/>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0" name="Google Shape;300;p5"/>
            <p:cNvSpPr/>
            <p:nvPr/>
          </p:nvSpPr>
          <p:spPr>
            <a:xfrm>
              <a:off x="4641277" y="4251553"/>
              <a:ext cx="131532" cy="38646"/>
            </a:xfrm>
            <a:custGeom>
              <a:avLst/>
              <a:gdLst/>
              <a:ahLst/>
              <a:cxnLst/>
              <a:rect l="l" t="t" r="r" b="b"/>
              <a:pathLst>
                <a:path w="2733" h="803" extrusionOk="0">
                  <a:moveTo>
                    <a:pt x="1" y="1"/>
                  </a:moveTo>
                  <a:lnTo>
                    <a:pt x="1" y="803"/>
                  </a:lnTo>
                  <a:lnTo>
                    <a:pt x="2733" y="803"/>
                  </a:lnTo>
                  <a:lnTo>
                    <a:pt x="2733" y="1"/>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1" name="Google Shape;301;p5"/>
            <p:cNvSpPr/>
            <p:nvPr/>
          </p:nvSpPr>
          <p:spPr>
            <a:xfrm>
              <a:off x="4805337" y="4270852"/>
              <a:ext cx="174943" cy="313647"/>
            </a:xfrm>
            <a:custGeom>
              <a:avLst/>
              <a:gdLst/>
              <a:ahLst/>
              <a:cxnLst/>
              <a:rect l="l" t="t" r="r" b="b"/>
              <a:pathLst>
                <a:path w="3635" h="6517" extrusionOk="0">
                  <a:moveTo>
                    <a:pt x="1780" y="1"/>
                  </a:moveTo>
                  <a:lnTo>
                    <a:pt x="627" y="276"/>
                  </a:lnTo>
                  <a:cubicBezTo>
                    <a:pt x="627" y="276"/>
                    <a:pt x="627" y="326"/>
                    <a:pt x="627" y="402"/>
                  </a:cubicBezTo>
                  <a:cubicBezTo>
                    <a:pt x="602" y="1078"/>
                    <a:pt x="552" y="4537"/>
                    <a:pt x="0" y="6517"/>
                  </a:cubicBezTo>
                  <a:lnTo>
                    <a:pt x="3635" y="6517"/>
                  </a:lnTo>
                  <a:cubicBezTo>
                    <a:pt x="3083" y="4537"/>
                    <a:pt x="3033" y="1078"/>
                    <a:pt x="3008" y="402"/>
                  </a:cubicBezTo>
                  <a:cubicBezTo>
                    <a:pt x="3008" y="326"/>
                    <a:pt x="3008" y="276"/>
                    <a:pt x="3008" y="276"/>
                  </a:cubicBezTo>
                  <a:lnTo>
                    <a:pt x="1855" y="1"/>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2" name="Google Shape;302;p5"/>
            <p:cNvSpPr/>
            <p:nvPr/>
          </p:nvSpPr>
          <p:spPr>
            <a:xfrm>
              <a:off x="4827041" y="4251553"/>
              <a:ext cx="131532" cy="38646"/>
            </a:xfrm>
            <a:custGeom>
              <a:avLst/>
              <a:gdLst/>
              <a:ahLst/>
              <a:cxnLst/>
              <a:rect l="l" t="t" r="r" b="b"/>
              <a:pathLst>
                <a:path w="2733" h="803" extrusionOk="0">
                  <a:moveTo>
                    <a:pt x="1" y="1"/>
                  </a:moveTo>
                  <a:lnTo>
                    <a:pt x="1" y="803"/>
                  </a:lnTo>
                  <a:lnTo>
                    <a:pt x="2732" y="803"/>
                  </a:lnTo>
                  <a:lnTo>
                    <a:pt x="2732" y="1"/>
                  </a:lnTo>
                  <a:close/>
                </a:path>
              </a:pathLst>
            </a:custGeom>
            <a:solidFill>
              <a:srgbClr val="C2D59B"/>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grpSp>
      <p:grpSp>
        <p:nvGrpSpPr>
          <p:cNvPr id="303" name="Google Shape;303;p5"/>
          <p:cNvGrpSpPr/>
          <p:nvPr/>
        </p:nvGrpSpPr>
        <p:grpSpPr>
          <a:xfrm>
            <a:off x="9572985" y="1260929"/>
            <a:ext cx="1815819" cy="841204"/>
            <a:chOff x="3677177" y="1652486"/>
            <a:chExt cx="1361864" cy="630903"/>
          </a:xfrm>
        </p:grpSpPr>
        <p:sp>
          <p:nvSpPr>
            <p:cNvPr id="304" name="Google Shape;304;p5"/>
            <p:cNvSpPr/>
            <p:nvPr/>
          </p:nvSpPr>
          <p:spPr>
            <a:xfrm>
              <a:off x="3677177" y="1652486"/>
              <a:ext cx="1361864" cy="630903"/>
            </a:xfrm>
            <a:custGeom>
              <a:avLst/>
              <a:gdLst/>
              <a:ahLst/>
              <a:cxnLst/>
              <a:rect l="l" t="t" r="r" b="b"/>
              <a:pathLst>
                <a:path w="28297" h="13109" extrusionOk="0">
                  <a:moveTo>
                    <a:pt x="26918" y="1"/>
                  </a:moveTo>
                  <a:cubicBezTo>
                    <a:pt x="25239" y="1"/>
                    <a:pt x="23860" y="1379"/>
                    <a:pt x="23860" y="3084"/>
                  </a:cubicBezTo>
                  <a:cubicBezTo>
                    <a:pt x="23860" y="3760"/>
                    <a:pt x="24086" y="4387"/>
                    <a:pt x="24462" y="4888"/>
                  </a:cubicBezTo>
                  <a:cubicBezTo>
                    <a:pt x="23911" y="4988"/>
                    <a:pt x="23434" y="5239"/>
                    <a:pt x="23033" y="5565"/>
                  </a:cubicBezTo>
                  <a:cubicBezTo>
                    <a:pt x="22256" y="4938"/>
                    <a:pt x="21254" y="4562"/>
                    <a:pt x="20176" y="4562"/>
                  </a:cubicBezTo>
                  <a:cubicBezTo>
                    <a:pt x="19249" y="4562"/>
                    <a:pt x="18372" y="4838"/>
                    <a:pt x="17645" y="5339"/>
                  </a:cubicBezTo>
                  <a:cubicBezTo>
                    <a:pt x="17494" y="5314"/>
                    <a:pt x="17369" y="5314"/>
                    <a:pt x="17219" y="5314"/>
                  </a:cubicBezTo>
                  <a:cubicBezTo>
                    <a:pt x="15239" y="5314"/>
                    <a:pt x="13560" y="6542"/>
                    <a:pt x="12908" y="8297"/>
                  </a:cubicBezTo>
                  <a:lnTo>
                    <a:pt x="12758" y="8297"/>
                  </a:lnTo>
                  <a:cubicBezTo>
                    <a:pt x="12557" y="8297"/>
                    <a:pt x="12382" y="8322"/>
                    <a:pt x="12181" y="8372"/>
                  </a:cubicBezTo>
                  <a:cubicBezTo>
                    <a:pt x="11931" y="7595"/>
                    <a:pt x="11204" y="7044"/>
                    <a:pt x="10352" y="7044"/>
                  </a:cubicBezTo>
                  <a:cubicBezTo>
                    <a:pt x="9625" y="7044"/>
                    <a:pt x="9023" y="7420"/>
                    <a:pt x="8672" y="7971"/>
                  </a:cubicBezTo>
                  <a:cubicBezTo>
                    <a:pt x="7269" y="7996"/>
                    <a:pt x="6091" y="8923"/>
                    <a:pt x="5740" y="10227"/>
                  </a:cubicBezTo>
                  <a:cubicBezTo>
                    <a:pt x="5464" y="9450"/>
                    <a:pt x="4738" y="8923"/>
                    <a:pt x="3885" y="8923"/>
                  </a:cubicBezTo>
                  <a:cubicBezTo>
                    <a:pt x="2808" y="8923"/>
                    <a:pt x="1956" y="9800"/>
                    <a:pt x="1956" y="10878"/>
                  </a:cubicBezTo>
                  <a:cubicBezTo>
                    <a:pt x="878" y="10878"/>
                    <a:pt x="1" y="11755"/>
                    <a:pt x="1" y="12833"/>
                  </a:cubicBezTo>
                  <a:cubicBezTo>
                    <a:pt x="1" y="12933"/>
                    <a:pt x="1" y="13034"/>
                    <a:pt x="26" y="13109"/>
                  </a:cubicBezTo>
                  <a:lnTo>
                    <a:pt x="26567" y="13109"/>
                  </a:lnTo>
                  <a:cubicBezTo>
                    <a:pt x="27520" y="13109"/>
                    <a:pt x="28297" y="12357"/>
                    <a:pt x="28297" y="11405"/>
                  </a:cubicBezTo>
                  <a:lnTo>
                    <a:pt x="28297" y="327"/>
                  </a:lnTo>
                  <a:cubicBezTo>
                    <a:pt x="27870" y="126"/>
                    <a:pt x="27419" y="1"/>
                    <a:pt x="26918" y="1"/>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5" name="Google Shape;305;p5"/>
            <p:cNvSpPr/>
            <p:nvPr/>
          </p:nvSpPr>
          <p:spPr>
            <a:xfrm>
              <a:off x="4203092" y="1794841"/>
              <a:ext cx="779232" cy="375154"/>
            </a:xfrm>
            <a:custGeom>
              <a:avLst/>
              <a:gdLst/>
              <a:ahLst/>
              <a:cxnLst/>
              <a:rect l="l" t="t" r="r" b="b"/>
              <a:pathLst>
                <a:path w="16191" h="7795" extrusionOk="0">
                  <a:moveTo>
                    <a:pt x="2155" y="0"/>
                  </a:moveTo>
                  <a:cubicBezTo>
                    <a:pt x="977" y="0"/>
                    <a:pt x="0" y="953"/>
                    <a:pt x="0" y="2156"/>
                  </a:cubicBezTo>
                  <a:lnTo>
                    <a:pt x="0" y="5665"/>
                  </a:lnTo>
                  <a:cubicBezTo>
                    <a:pt x="0" y="6842"/>
                    <a:pt x="977" y="7795"/>
                    <a:pt x="2155" y="7795"/>
                  </a:cubicBezTo>
                  <a:lnTo>
                    <a:pt x="14035" y="7795"/>
                  </a:lnTo>
                  <a:cubicBezTo>
                    <a:pt x="15238" y="7795"/>
                    <a:pt x="16191" y="6842"/>
                    <a:pt x="16191" y="5665"/>
                  </a:cubicBezTo>
                  <a:lnTo>
                    <a:pt x="16191" y="2156"/>
                  </a:lnTo>
                  <a:cubicBezTo>
                    <a:pt x="16191" y="953"/>
                    <a:pt x="15238" y="0"/>
                    <a:pt x="14035" y="0"/>
                  </a:cubicBez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6" name="Google Shape;306;p5"/>
            <p:cNvSpPr/>
            <p:nvPr/>
          </p:nvSpPr>
          <p:spPr>
            <a:xfrm>
              <a:off x="4252517" y="1838250"/>
              <a:ext cx="113437" cy="144816"/>
            </a:xfrm>
            <a:custGeom>
              <a:avLst/>
              <a:gdLst/>
              <a:ahLst/>
              <a:cxnLst/>
              <a:rect l="l" t="t" r="r" b="b"/>
              <a:pathLst>
                <a:path w="2357" h="3009" extrusionOk="0">
                  <a:moveTo>
                    <a:pt x="1" y="1"/>
                  </a:moveTo>
                  <a:lnTo>
                    <a:pt x="1" y="3008"/>
                  </a:lnTo>
                  <a:lnTo>
                    <a:pt x="2357" y="2206"/>
                  </a:lnTo>
                  <a:lnTo>
                    <a:pt x="2357"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7" name="Google Shape;307;p5"/>
            <p:cNvSpPr/>
            <p:nvPr/>
          </p:nvSpPr>
          <p:spPr>
            <a:xfrm>
              <a:off x="4391215" y="1838250"/>
              <a:ext cx="129126" cy="106217"/>
            </a:xfrm>
            <a:custGeom>
              <a:avLst/>
              <a:gdLst/>
              <a:ahLst/>
              <a:cxnLst/>
              <a:rect l="l" t="t" r="r" b="b"/>
              <a:pathLst>
                <a:path w="2683" h="2207" extrusionOk="0">
                  <a:moveTo>
                    <a:pt x="1" y="1"/>
                  </a:moveTo>
                  <a:lnTo>
                    <a:pt x="1" y="2206"/>
                  </a:lnTo>
                  <a:lnTo>
                    <a:pt x="2683" y="2206"/>
                  </a:lnTo>
                  <a:lnTo>
                    <a:pt x="2683"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8" name="Google Shape;308;p5"/>
            <p:cNvSpPr/>
            <p:nvPr/>
          </p:nvSpPr>
          <p:spPr>
            <a:xfrm>
              <a:off x="4250111" y="2119304"/>
              <a:ext cx="101357" cy="101357"/>
            </a:xfrm>
            <a:custGeom>
              <a:avLst/>
              <a:gdLst/>
              <a:ahLst/>
              <a:cxnLst/>
              <a:rect l="l" t="t" r="r" b="b"/>
              <a:pathLst>
                <a:path w="2106" h="2106" extrusionOk="0">
                  <a:moveTo>
                    <a:pt x="1053" y="0"/>
                  </a:moveTo>
                  <a:cubicBezTo>
                    <a:pt x="477" y="0"/>
                    <a:pt x="0" y="476"/>
                    <a:pt x="0" y="1053"/>
                  </a:cubicBezTo>
                  <a:cubicBezTo>
                    <a:pt x="0" y="1629"/>
                    <a:pt x="477" y="2106"/>
                    <a:pt x="1053" y="2106"/>
                  </a:cubicBezTo>
                  <a:cubicBezTo>
                    <a:pt x="1630" y="2106"/>
                    <a:pt x="2106" y="1629"/>
                    <a:pt x="2106" y="1053"/>
                  </a:cubicBezTo>
                  <a:cubicBezTo>
                    <a:pt x="2106" y="476"/>
                    <a:pt x="1630" y="0"/>
                    <a:pt x="1053" y="0"/>
                  </a:cubicBezTo>
                  <a:close/>
                </a:path>
              </a:pathLst>
            </a:custGeom>
            <a:solidFill>
              <a:schemeClr val="accent3"/>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09" name="Google Shape;309;p5"/>
            <p:cNvSpPr/>
            <p:nvPr/>
          </p:nvSpPr>
          <p:spPr>
            <a:xfrm>
              <a:off x="4275425" y="2144618"/>
              <a:ext cx="50726" cy="50726"/>
            </a:xfrm>
            <a:custGeom>
              <a:avLst/>
              <a:gdLst/>
              <a:ahLst/>
              <a:cxnLst/>
              <a:rect l="l" t="t" r="r" b="b"/>
              <a:pathLst>
                <a:path w="1054" h="1054" extrusionOk="0">
                  <a:moveTo>
                    <a:pt x="527" y="1"/>
                  </a:moveTo>
                  <a:cubicBezTo>
                    <a:pt x="226" y="1"/>
                    <a:pt x="1" y="251"/>
                    <a:pt x="1" y="527"/>
                  </a:cubicBezTo>
                  <a:cubicBezTo>
                    <a:pt x="1" y="828"/>
                    <a:pt x="226" y="1053"/>
                    <a:pt x="527" y="1053"/>
                  </a:cubicBezTo>
                  <a:cubicBezTo>
                    <a:pt x="803" y="1053"/>
                    <a:pt x="1053" y="828"/>
                    <a:pt x="1053" y="527"/>
                  </a:cubicBezTo>
                  <a:cubicBezTo>
                    <a:pt x="1053" y="251"/>
                    <a:pt x="803" y="1"/>
                    <a:pt x="527" y="1"/>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0" name="Google Shape;310;p5"/>
            <p:cNvSpPr/>
            <p:nvPr/>
          </p:nvSpPr>
          <p:spPr>
            <a:xfrm>
              <a:off x="4813371" y="2119304"/>
              <a:ext cx="100201" cy="101357"/>
            </a:xfrm>
            <a:custGeom>
              <a:avLst/>
              <a:gdLst/>
              <a:ahLst/>
              <a:cxnLst/>
              <a:rect l="l" t="t" r="r" b="b"/>
              <a:pathLst>
                <a:path w="2082" h="2106" extrusionOk="0">
                  <a:moveTo>
                    <a:pt x="1028" y="0"/>
                  </a:moveTo>
                  <a:cubicBezTo>
                    <a:pt x="452" y="0"/>
                    <a:pt x="1" y="476"/>
                    <a:pt x="1" y="1053"/>
                  </a:cubicBezTo>
                  <a:cubicBezTo>
                    <a:pt x="1" y="1629"/>
                    <a:pt x="452" y="2106"/>
                    <a:pt x="1028" y="2106"/>
                  </a:cubicBezTo>
                  <a:cubicBezTo>
                    <a:pt x="1605" y="2106"/>
                    <a:pt x="2081" y="1629"/>
                    <a:pt x="2081" y="1053"/>
                  </a:cubicBezTo>
                  <a:cubicBezTo>
                    <a:pt x="2081" y="476"/>
                    <a:pt x="1605" y="0"/>
                    <a:pt x="1028" y="0"/>
                  </a:cubicBezTo>
                  <a:close/>
                </a:path>
              </a:pathLst>
            </a:custGeom>
            <a:solidFill>
              <a:schemeClr val="accent3"/>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1" name="Google Shape;311;p5"/>
            <p:cNvSpPr/>
            <p:nvPr/>
          </p:nvSpPr>
          <p:spPr>
            <a:xfrm>
              <a:off x="4837530" y="2144618"/>
              <a:ext cx="50678" cy="50726"/>
            </a:xfrm>
            <a:custGeom>
              <a:avLst/>
              <a:gdLst/>
              <a:ahLst/>
              <a:cxnLst/>
              <a:rect l="l" t="t" r="r" b="b"/>
              <a:pathLst>
                <a:path w="1053" h="1054" extrusionOk="0">
                  <a:moveTo>
                    <a:pt x="526" y="1"/>
                  </a:moveTo>
                  <a:cubicBezTo>
                    <a:pt x="251" y="1"/>
                    <a:pt x="0" y="251"/>
                    <a:pt x="0" y="527"/>
                  </a:cubicBezTo>
                  <a:cubicBezTo>
                    <a:pt x="0" y="828"/>
                    <a:pt x="251" y="1053"/>
                    <a:pt x="526" y="1053"/>
                  </a:cubicBezTo>
                  <a:cubicBezTo>
                    <a:pt x="827" y="1053"/>
                    <a:pt x="1053" y="828"/>
                    <a:pt x="1053" y="527"/>
                  </a:cubicBezTo>
                  <a:cubicBezTo>
                    <a:pt x="1053" y="251"/>
                    <a:pt x="827" y="1"/>
                    <a:pt x="526" y="1"/>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2" name="Google Shape;312;p5"/>
            <p:cNvSpPr/>
            <p:nvPr/>
          </p:nvSpPr>
          <p:spPr>
            <a:xfrm>
              <a:off x="4698784" y="1838250"/>
              <a:ext cx="156848" cy="106217"/>
            </a:xfrm>
            <a:custGeom>
              <a:avLst/>
              <a:gdLst/>
              <a:ahLst/>
              <a:cxnLst/>
              <a:rect l="l" t="t" r="r" b="b"/>
              <a:pathLst>
                <a:path w="3259" h="2207" extrusionOk="0">
                  <a:moveTo>
                    <a:pt x="1" y="1"/>
                  </a:moveTo>
                  <a:lnTo>
                    <a:pt x="1" y="2206"/>
                  </a:lnTo>
                  <a:lnTo>
                    <a:pt x="3259" y="2206"/>
                  </a:lnTo>
                  <a:lnTo>
                    <a:pt x="3259"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3" name="Google Shape;313;p5"/>
            <p:cNvSpPr/>
            <p:nvPr/>
          </p:nvSpPr>
          <p:spPr>
            <a:xfrm>
              <a:off x="4545601" y="1838250"/>
              <a:ext cx="127923" cy="106217"/>
            </a:xfrm>
            <a:custGeom>
              <a:avLst/>
              <a:gdLst/>
              <a:ahLst/>
              <a:cxnLst/>
              <a:rect l="l" t="t" r="r" b="b"/>
              <a:pathLst>
                <a:path w="2658" h="2207" extrusionOk="0">
                  <a:moveTo>
                    <a:pt x="1" y="1"/>
                  </a:moveTo>
                  <a:lnTo>
                    <a:pt x="1" y="2206"/>
                  </a:lnTo>
                  <a:lnTo>
                    <a:pt x="2658" y="2206"/>
                  </a:lnTo>
                  <a:lnTo>
                    <a:pt x="2658"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4" name="Google Shape;314;p5"/>
            <p:cNvSpPr/>
            <p:nvPr/>
          </p:nvSpPr>
          <p:spPr>
            <a:xfrm>
              <a:off x="4215124" y="2027625"/>
              <a:ext cx="26615" cy="57946"/>
            </a:xfrm>
            <a:custGeom>
              <a:avLst/>
              <a:gdLst/>
              <a:ahLst/>
              <a:cxnLst/>
              <a:rect l="l" t="t" r="r" b="b"/>
              <a:pathLst>
                <a:path w="553" h="1204" extrusionOk="0">
                  <a:moveTo>
                    <a:pt x="276" y="0"/>
                  </a:moveTo>
                  <a:cubicBezTo>
                    <a:pt x="126" y="0"/>
                    <a:pt x="1" y="276"/>
                    <a:pt x="1" y="602"/>
                  </a:cubicBezTo>
                  <a:cubicBezTo>
                    <a:pt x="1" y="928"/>
                    <a:pt x="126" y="1203"/>
                    <a:pt x="276" y="1203"/>
                  </a:cubicBezTo>
                  <a:cubicBezTo>
                    <a:pt x="427" y="1203"/>
                    <a:pt x="552" y="928"/>
                    <a:pt x="552" y="602"/>
                  </a:cubicBezTo>
                  <a:cubicBezTo>
                    <a:pt x="552" y="276"/>
                    <a:pt x="427" y="0"/>
                    <a:pt x="276" y="0"/>
                  </a:cubicBezTo>
                  <a:close/>
                </a:path>
              </a:pathLst>
            </a:custGeom>
            <a:solidFill>
              <a:srgbClr val="76CEDD"/>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5" name="Google Shape;315;p5"/>
            <p:cNvSpPr/>
            <p:nvPr/>
          </p:nvSpPr>
          <p:spPr>
            <a:xfrm>
              <a:off x="3920837" y="2033640"/>
              <a:ext cx="378812" cy="174943"/>
            </a:xfrm>
            <a:custGeom>
              <a:avLst/>
              <a:gdLst/>
              <a:ahLst/>
              <a:cxnLst/>
              <a:rect l="l" t="t" r="r" b="b"/>
              <a:pathLst>
                <a:path w="7871" h="3635" extrusionOk="0">
                  <a:moveTo>
                    <a:pt x="2857" y="1"/>
                  </a:moveTo>
                  <a:cubicBezTo>
                    <a:pt x="2657" y="1"/>
                    <a:pt x="2456" y="126"/>
                    <a:pt x="2356" y="302"/>
                  </a:cubicBezTo>
                  <a:cubicBezTo>
                    <a:pt x="2356" y="327"/>
                    <a:pt x="2356" y="327"/>
                    <a:pt x="2356" y="352"/>
                  </a:cubicBezTo>
                  <a:lnTo>
                    <a:pt x="1980" y="1154"/>
                  </a:lnTo>
                  <a:cubicBezTo>
                    <a:pt x="1980" y="1179"/>
                    <a:pt x="1955" y="1204"/>
                    <a:pt x="1930" y="1254"/>
                  </a:cubicBezTo>
                  <a:cubicBezTo>
                    <a:pt x="1855" y="1329"/>
                    <a:pt x="1780" y="1404"/>
                    <a:pt x="1680" y="1454"/>
                  </a:cubicBezTo>
                  <a:lnTo>
                    <a:pt x="376" y="1956"/>
                  </a:lnTo>
                  <a:cubicBezTo>
                    <a:pt x="151" y="2031"/>
                    <a:pt x="0" y="2256"/>
                    <a:pt x="0" y="2482"/>
                  </a:cubicBezTo>
                  <a:lnTo>
                    <a:pt x="0" y="3058"/>
                  </a:lnTo>
                  <a:cubicBezTo>
                    <a:pt x="0" y="3384"/>
                    <a:pt x="251" y="3635"/>
                    <a:pt x="577" y="3635"/>
                  </a:cubicBezTo>
                  <a:lnTo>
                    <a:pt x="7294" y="3635"/>
                  </a:lnTo>
                  <a:cubicBezTo>
                    <a:pt x="7619" y="3635"/>
                    <a:pt x="7870" y="3384"/>
                    <a:pt x="7870" y="3058"/>
                  </a:cubicBezTo>
                  <a:lnTo>
                    <a:pt x="7870" y="2281"/>
                  </a:lnTo>
                  <a:cubicBezTo>
                    <a:pt x="7870" y="2056"/>
                    <a:pt x="7720" y="1830"/>
                    <a:pt x="7494" y="1755"/>
                  </a:cubicBezTo>
                  <a:lnTo>
                    <a:pt x="7344" y="1705"/>
                  </a:lnTo>
                  <a:cubicBezTo>
                    <a:pt x="7168" y="1630"/>
                    <a:pt x="7043" y="1479"/>
                    <a:pt x="6993" y="1304"/>
                  </a:cubicBezTo>
                  <a:lnTo>
                    <a:pt x="6968" y="1254"/>
                  </a:lnTo>
                  <a:lnTo>
                    <a:pt x="6767" y="427"/>
                  </a:lnTo>
                  <a:cubicBezTo>
                    <a:pt x="6767" y="402"/>
                    <a:pt x="6742" y="352"/>
                    <a:pt x="6717" y="302"/>
                  </a:cubicBezTo>
                  <a:cubicBezTo>
                    <a:pt x="6617" y="126"/>
                    <a:pt x="6441" y="1"/>
                    <a:pt x="6216"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6" name="Google Shape;316;p5"/>
            <p:cNvSpPr/>
            <p:nvPr/>
          </p:nvSpPr>
          <p:spPr>
            <a:xfrm>
              <a:off x="3953417" y="2169932"/>
              <a:ext cx="77245" cy="78448"/>
            </a:xfrm>
            <a:custGeom>
              <a:avLst/>
              <a:gdLst/>
              <a:ahLst/>
              <a:cxnLst/>
              <a:rect l="l" t="t" r="r" b="b"/>
              <a:pathLst>
                <a:path w="1605" h="1630" extrusionOk="0">
                  <a:moveTo>
                    <a:pt x="802" y="1"/>
                  </a:moveTo>
                  <a:cubicBezTo>
                    <a:pt x="351" y="1"/>
                    <a:pt x="0" y="352"/>
                    <a:pt x="0" y="803"/>
                  </a:cubicBezTo>
                  <a:cubicBezTo>
                    <a:pt x="0" y="1254"/>
                    <a:pt x="351" y="1630"/>
                    <a:pt x="802" y="1630"/>
                  </a:cubicBezTo>
                  <a:cubicBezTo>
                    <a:pt x="1253" y="1630"/>
                    <a:pt x="1604" y="1254"/>
                    <a:pt x="1604" y="803"/>
                  </a:cubicBezTo>
                  <a:cubicBezTo>
                    <a:pt x="1604" y="352"/>
                    <a:pt x="1253" y="1"/>
                    <a:pt x="802" y="1"/>
                  </a:cubicBezTo>
                  <a:close/>
                </a:path>
              </a:pathLst>
            </a:custGeom>
            <a:solidFill>
              <a:schemeClr val="accent3"/>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7" name="Google Shape;317;p5"/>
            <p:cNvSpPr/>
            <p:nvPr/>
          </p:nvSpPr>
          <p:spPr>
            <a:xfrm>
              <a:off x="3972716" y="2189230"/>
              <a:ext cx="38646" cy="39850"/>
            </a:xfrm>
            <a:custGeom>
              <a:avLst/>
              <a:gdLst/>
              <a:ahLst/>
              <a:cxnLst/>
              <a:rect l="l" t="t" r="r" b="b"/>
              <a:pathLst>
                <a:path w="803" h="828" extrusionOk="0">
                  <a:moveTo>
                    <a:pt x="401" y="1"/>
                  </a:moveTo>
                  <a:cubicBezTo>
                    <a:pt x="175" y="1"/>
                    <a:pt x="0" y="176"/>
                    <a:pt x="0" y="402"/>
                  </a:cubicBezTo>
                  <a:cubicBezTo>
                    <a:pt x="0" y="627"/>
                    <a:pt x="175" y="828"/>
                    <a:pt x="401" y="828"/>
                  </a:cubicBezTo>
                  <a:cubicBezTo>
                    <a:pt x="627" y="828"/>
                    <a:pt x="802" y="627"/>
                    <a:pt x="802" y="402"/>
                  </a:cubicBezTo>
                  <a:cubicBezTo>
                    <a:pt x="802" y="176"/>
                    <a:pt x="627" y="1"/>
                    <a:pt x="401" y="1"/>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8" name="Google Shape;318;p5"/>
            <p:cNvSpPr/>
            <p:nvPr/>
          </p:nvSpPr>
          <p:spPr>
            <a:xfrm>
              <a:off x="4191013" y="2169932"/>
              <a:ext cx="77245" cy="78448"/>
            </a:xfrm>
            <a:custGeom>
              <a:avLst/>
              <a:gdLst/>
              <a:ahLst/>
              <a:cxnLst/>
              <a:rect l="l" t="t" r="r" b="b"/>
              <a:pathLst>
                <a:path w="1605" h="1630" extrusionOk="0">
                  <a:moveTo>
                    <a:pt x="802" y="1"/>
                  </a:moveTo>
                  <a:cubicBezTo>
                    <a:pt x="351" y="1"/>
                    <a:pt x="0" y="352"/>
                    <a:pt x="0" y="803"/>
                  </a:cubicBezTo>
                  <a:cubicBezTo>
                    <a:pt x="0" y="1254"/>
                    <a:pt x="351" y="1630"/>
                    <a:pt x="802" y="1630"/>
                  </a:cubicBezTo>
                  <a:cubicBezTo>
                    <a:pt x="1254" y="1630"/>
                    <a:pt x="1604" y="1254"/>
                    <a:pt x="1604" y="803"/>
                  </a:cubicBezTo>
                  <a:cubicBezTo>
                    <a:pt x="1604" y="352"/>
                    <a:pt x="1254" y="1"/>
                    <a:pt x="802" y="1"/>
                  </a:cubicBezTo>
                  <a:close/>
                </a:path>
              </a:pathLst>
            </a:custGeom>
            <a:solidFill>
              <a:schemeClr val="accent3"/>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19" name="Google Shape;319;p5"/>
            <p:cNvSpPr/>
            <p:nvPr/>
          </p:nvSpPr>
          <p:spPr>
            <a:xfrm>
              <a:off x="4210311" y="2189230"/>
              <a:ext cx="38646" cy="39850"/>
            </a:xfrm>
            <a:custGeom>
              <a:avLst/>
              <a:gdLst/>
              <a:ahLst/>
              <a:cxnLst/>
              <a:rect l="l" t="t" r="r" b="b"/>
              <a:pathLst>
                <a:path w="803" h="828" extrusionOk="0">
                  <a:moveTo>
                    <a:pt x="401" y="1"/>
                  </a:moveTo>
                  <a:cubicBezTo>
                    <a:pt x="176" y="1"/>
                    <a:pt x="0" y="176"/>
                    <a:pt x="0" y="402"/>
                  </a:cubicBezTo>
                  <a:cubicBezTo>
                    <a:pt x="0" y="627"/>
                    <a:pt x="176" y="828"/>
                    <a:pt x="401" y="828"/>
                  </a:cubicBezTo>
                  <a:cubicBezTo>
                    <a:pt x="627" y="828"/>
                    <a:pt x="802" y="627"/>
                    <a:pt x="802" y="402"/>
                  </a:cubicBezTo>
                  <a:cubicBezTo>
                    <a:pt x="802" y="176"/>
                    <a:pt x="627" y="1"/>
                    <a:pt x="401" y="1"/>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0" name="Google Shape;320;p5"/>
            <p:cNvSpPr/>
            <p:nvPr/>
          </p:nvSpPr>
          <p:spPr>
            <a:xfrm>
              <a:off x="4141540" y="2048126"/>
              <a:ext cx="88121" cy="45866"/>
            </a:xfrm>
            <a:custGeom>
              <a:avLst/>
              <a:gdLst/>
              <a:ahLst/>
              <a:cxnLst/>
              <a:rect l="l" t="t" r="r" b="b"/>
              <a:pathLst>
                <a:path w="1831" h="953" extrusionOk="0">
                  <a:moveTo>
                    <a:pt x="1" y="1"/>
                  </a:moveTo>
                  <a:lnTo>
                    <a:pt x="1" y="953"/>
                  </a:lnTo>
                  <a:lnTo>
                    <a:pt x="1830" y="953"/>
                  </a:lnTo>
                  <a:lnTo>
                    <a:pt x="1605"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1" name="Google Shape;321;p5"/>
            <p:cNvSpPr/>
            <p:nvPr/>
          </p:nvSpPr>
          <p:spPr>
            <a:xfrm>
              <a:off x="4230813" y="2048126"/>
              <a:ext cx="25363" cy="45866"/>
            </a:xfrm>
            <a:custGeom>
              <a:avLst/>
              <a:gdLst/>
              <a:ahLst/>
              <a:cxnLst/>
              <a:rect l="l" t="t" r="r" b="b"/>
              <a:pathLst>
                <a:path w="527" h="953" extrusionOk="0">
                  <a:moveTo>
                    <a:pt x="0" y="1"/>
                  </a:moveTo>
                  <a:lnTo>
                    <a:pt x="276" y="953"/>
                  </a:lnTo>
                  <a:lnTo>
                    <a:pt x="527" y="953"/>
                  </a:lnTo>
                  <a:lnTo>
                    <a:pt x="326" y="126"/>
                  </a:lnTo>
                  <a:cubicBezTo>
                    <a:pt x="326" y="101"/>
                    <a:pt x="301" y="51"/>
                    <a:pt x="276" y="1"/>
                  </a:cubicBez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2" name="Google Shape;322;p5"/>
            <p:cNvSpPr/>
            <p:nvPr/>
          </p:nvSpPr>
          <p:spPr>
            <a:xfrm>
              <a:off x="4041439" y="2048126"/>
              <a:ext cx="85715" cy="45866"/>
            </a:xfrm>
            <a:custGeom>
              <a:avLst/>
              <a:gdLst/>
              <a:ahLst/>
              <a:cxnLst/>
              <a:rect l="l" t="t" r="r" b="b"/>
              <a:pathLst>
                <a:path w="1781" h="953" extrusionOk="0">
                  <a:moveTo>
                    <a:pt x="402" y="1"/>
                  </a:moveTo>
                  <a:lnTo>
                    <a:pt x="1" y="953"/>
                  </a:lnTo>
                  <a:lnTo>
                    <a:pt x="1780" y="953"/>
                  </a:lnTo>
                  <a:lnTo>
                    <a:pt x="1780"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3" name="Google Shape;323;p5"/>
            <p:cNvSpPr/>
            <p:nvPr/>
          </p:nvSpPr>
          <p:spPr>
            <a:xfrm>
              <a:off x="4013719" y="2048126"/>
              <a:ext cx="32582" cy="45866"/>
            </a:xfrm>
            <a:custGeom>
              <a:avLst/>
              <a:gdLst/>
              <a:ahLst/>
              <a:cxnLst/>
              <a:rect l="l" t="t" r="r" b="b"/>
              <a:pathLst>
                <a:path w="677" h="953" extrusionOk="0">
                  <a:moveTo>
                    <a:pt x="426" y="1"/>
                  </a:moveTo>
                  <a:cubicBezTo>
                    <a:pt x="426" y="26"/>
                    <a:pt x="426" y="26"/>
                    <a:pt x="426" y="51"/>
                  </a:cubicBezTo>
                  <a:lnTo>
                    <a:pt x="50" y="853"/>
                  </a:lnTo>
                  <a:cubicBezTo>
                    <a:pt x="50" y="878"/>
                    <a:pt x="25" y="903"/>
                    <a:pt x="0" y="953"/>
                  </a:cubicBezTo>
                  <a:lnTo>
                    <a:pt x="276" y="953"/>
                  </a:lnTo>
                  <a:lnTo>
                    <a:pt x="677"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4" name="Google Shape;324;p5"/>
            <p:cNvSpPr/>
            <p:nvPr/>
          </p:nvSpPr>
          <p:spPr>
            <a:xfrm>
              <a:off x="3928055" y="2148227"/>
              <a:ext cx="10925" cy="27818"/>
            </a:xfrm>
            <a:custGeom>
              <a:avLst/>
              <a:gdLst/>
              <a:ahLst/>
              <a:cxnLst/>
              <a:rect l="l" t="t" r="r" b="b"/>
              <a:pathLst>
                <a:path w="227" h="578" extrusionOk="0">
                  <a:moveTo>
                    <a:pt x="101" y="1"/>
                  </a:moveTo>
                  <a:cubicBezTo>
                    <a:pt x="51" y="1"/>
                    <a:pt x="1" y="126"/>
                    <a:pt x="1" y="276"/>
                  </a:cubicBezTo>
                  <a:cubicBezTo>
                    <a:pt x="1" y="452"/>
                    <a:pt x="51" y="577"/>
                    <a:pt x="101" y="577"/>
                  </a:cubicBezTo>
                  <a:cubicBezTo>
                    <a:pt x="176" y="577"/>
                    <a:pt x="226" y="452"/>
                    <a:pt x="226" y="276"/>
                  </a:cubicBezTo>
                  <a:cubicBezTo>
                    <a:pt x="226" y="126"/>
                    <a:pt x="176" y="1"/>
                    <a:pt x="101" y="1"/>
                  </a:cubicBezTo>
                  <a:close/>
                </a:path>
              </a:pathLst>
            </a:custGeom>
            <a:solidFill>
              <a:srgbClr val="FFF9C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5" name="Google Shape;325;p5"/>
            <p:cNvSpPr/>
            <p:nvPr/>
          </p:nvSpPr>
          <p:spPr>
            <a:xfrm>
              <a:off x="4391215" y="2033640"/>
              <a:ext cx="378812" cy="174943"/>
            </a:xfrm>
            <a:custGeom>
              <a:avLst/>
              <a:gdLst/>
              <a:ahLst/>
              <a:cxnLst/>
              <a:rect l="l" t="t" r="r" b="b"/>
              <a:pathLst>
                <a:path w="7871" h="3635" extrusionOk="0">
                  <a:moveTo>
                    <a:pt x="2883" y="1"/>
                  </a:moveTo>
                  <a:cubicBezTo>
                    <a:pt x="2657" y="1"/>
                    <a:pt x="2457" y="126"/>
                    <a:pt x="2357" y="302"/>
                  </a:cubicBezTo>
                  <a:cubicBezTo>
                    <a:pt x="2357" y="327"/>
                    <a:pt x="2357" y="327"/>
                    <a:pt x="2357" y="352"/>
                  </a:cubicBezTo>
                  <a:lnTo>
                    <a:pt x="1981" y="1154"/>
                  </a:lnTo>
                  <a:cubicBezTo>
                    <a:pt x="1981" y="1179"/>
                    <a:pt x="1956" y="1204"/>
                    <a:pt x="1931" y="1254"/>
                  </a:cubicBezTo>
                  <a:cubicBezTo>
                    <a:pt x="1881" y="1329"/>
                    <a:pt x="1780" y="1404"/>
                    <a:pt x="1680" y="1454"/>
                  </a:cubicBezTo>
                  <a:lnTo>
                    <a:pt x="377" y="1956"/>
                  </a:lnTo>
                  <a:cubicBezTo>
                    <a:pt x="151" y="2031"/>
                    <a:pt x="1" y="2256"/>
                    <a:pt x="1" y="2482"/>
                  </a:cubicBezTo>
                  <a:lnTo>
                    <a:pt x="1" y="3058"/>
                  </a:lnTo>
                  <a:cubicBezTo>
                    <a:pt x="1" y="3384"/>
                    <a:pt x="251" y="3635"/>
                    <a:pt x="577" y="3635"/>
                  </a:cubicBezTo>
                  <a:lnTo>
                    <a:pt x="7294" y="3635"/>
                  </a:lnTo>
                  <a:cubicBezTo>
                    <a:pt x="7620" y="3635"/>
                    <a:pt x="7871" y="3384"/>
                    <a:pt x="7871" y="3058"/>
                  </a:cubicBezTo>
                  <a:lnTo>
                    <a:pt x="7871" y="2281"/>
                  </a:lnTo>
                  <a:cubicBezTo>
                    <a:pt x="7871" y="2056"/>
                    <a:pt x="7720" y="1830"/>
                    <a:pt x="7495" y="1755"/>
                  </a:cubicBezTo>
                  <a:lnTo>
                    <a:pt x="7344" y="1705"/>
                  </a:lnTo>
                  <a:cubicBezTo>
                    <a:pt x="7169" y="1630"/>
                    <a:pt x="7043" y="1479"/>
                    <a:pt x="6993" y="1304"/>
                  </a:cubicBezTo>
                  <a:lnTo>
                    <a:pt x="6968" y="1254"/>
                  </a:lnTo>
                  <a:lnTo>
                    <a:pt x="6768" y="427"/>
                  </a:lnTo>
                  <a:cubicBezTo>
                    <a:pt x="6768" y="402"/>
                    <a:pt x="6743" y="352"/>
                    <a:pt x="6718" y="302"/>
                  </a:cubicBezTo>
                  <a:cubicBezTo>
                    <a:pt x="6617" y="126"/>
                    <a:pt x="6442" y="1"/>
                    <a:pt x="6216"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6" name="Google Shape;326;p5"/>
            <p:cNvSpPr/>
            <p:nvPr/>
          </p:nvSpPr>
          <p:spPr>
            <a:xfrm>
              <a:off x="4423796" y="2169932"/>
              <a:ext cx="78448" cy="78448"/>
            </a:xfrm>
            <a:custGeom>
              <a:avLst/>
              <a:gdLst/>
              <a:ahLst/>
              <a:cxnLst/>
              <a:rect l="l" t="t" r="r" b="b"/>
              <a:pathLst>
                <a:path w="1630" h="1630" extrusionOk="0">
                  <a:moveTo>
                    <a:pt x="803" y="1"/>
                  </a:moveTo>
                  <a:cubicBezTo>
                    <a:pt x="351" y="1"/>
                    <a:pt x="1" y="352"/>
                    <a:pt x="1" y="803"/>
                  </a:cubicBezTo>
                  <a:cubicBezTo>
                    <a:pt x="1" y="1254"/>
                    <a:pt x="351" y="1630"/>
                    <a:pt x="803" y="1630"/>
                  </a:cubicBezTo>
                  <a:cubicBezTo>
                    <a:pt x="1254" y="1630"/>
                    <a:pt x="1630" y="1254"/>
                    <a:pt x="1630" y="803"/>
                  </a:cubicBezTo>
                  <a:cubicBezTo>
                    <a:pt x="1630" y="352"/>
                    <a:pt x="1254" y="1"/>
                    <a:pt x="803" y="1"/>
                  </a:cubicBezTo>
                  <a:close/>
                </a:path>
              </a:pathLst>
            </a:custGeom>
            <a:solidFill>
              <a:schemeClr val="accent3"/>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7" name="Google Shape;327;p5"/>
            <p:cNvSpPr/>
            <p:nvPr/>
          </p:nvSpPr>
          <p:spPr>
            <a:xfrm>
              <a:off x="4443094" y="2189230"/>
              <a:ext cx="38646" cy="39850"/>
            </a:xfrm>
            <a:custGeom>
              <a:avLst/>
              <a:gdLst/>
              <a:ahLst/>
              <a:cxnLst/>
              <a:rect l="l" t="t" r="r" b="b"/>
              <a:pathLst>
                <a:path w="803" h="828" extrusionOk="0">
                  <a:moveTo>
                    <a:pt x="402" y="1"/>
                  </a:moveTo>
                  <a:cubicBezTo>
                    <a:pt x="176" y="1"/>
                    <a:pt x="1" y="176"/>
                    <a:pt x="1" y="402"/>
                  </a:cubicBezTo>
                  <a:cubicBezTo>
                    <a:pt x="1" y="627"/>
                    <a:pt x="176" y="828"/>
                    <a:pt x="402" y="828"/>
                  </a:cubicBezTo>
                  <a:cubicBezTo>
                    <a:pt x="627" y="828"/>
                    <a:pt x="803" y="627"/>
                    <a:pt x="803" y="402"/>
                  </a:cubicBezTo>
                  <a:cubicBezTo>
                    <a:pt x="803" y="176"/>
                    <a:pt x="627" y="1"/>
                    <a:pt x="402" y="1"/>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8" name="Google Shape;328;p5"/>
            <p:cNvSpPr/>
            <p:nvPr/>
          </p:nvSpPr>
          <p:spPr>
            <a:xfrm>
              <a:off x="4661391" y="2169932"/>
              <a:ext cx="78448" cy="78448"/>
            </a:xfrm>
            <a:custGeom>
              <a:avLst/>
              <a:gdLst/>
              <a:ahLst/>
              <a:cxnLst/>
              <a:rect l="l" t="t" r="r" b="b"/>
              <a:pathLst>
                <a:path w="1630" h="1630" extrusionOk="0">
                  <a:moveTo>
                    <a:pt x="803" y="1"/>
                  </a:moveTo>
                  <a:cubicBezTo>
                    <a:pt x="352" y="1"/>
                    <a:pt x="1" y="352"/>
                    <a:pt x="1" y="803"/>
                  </a:cubicBezTo>
                  <a:cubicBezTo>
                    <a:pt x="1" y="1254"/>
                    <a:pt x="352" y="1630"/>
                    <a:pt x="803" y="1630"/>
                  </a:cubicBezTo>
                  <a:cubicBezTo>
                    <a:pt x="1254" y="1630"/>
                    <a:pt x="1630" y="1254"/>
                    <a:pt x="1630" y="803"/>
                  </a:cubicBezTo>
                  <a:cubicBezTo>
                    <a:pt x="1630" y="352"/>
                    <a:pt x="1254" y="1"/>
                    <a:pt x="803" y="1"/>
                  </a:cubicBezTo>
                  <a:close/>
                </a:path>
              </a:pathLst>
            </a:custGeom>
            <a:solidFill>
              <a:schemeClr val="accent3"/>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29" name="Google Shape;329;p5"/>
            <p:cNvSpPr/>
            <p:nvPr/>
          </p:nvSpPr>
          <p:spPr>
            <a:xfrm>
              <a:off x="4680689" y="2189230"/>
              <a:ext cx="38646" cy="39850"/>
            </a:xfrm>
            <a:custGeom>
              <a:avLst/>
              <a:gdLst/>
              <a:ahLst/>
              <a:cxnLst/>
              <a:rect l="l" t="t" r="r" b="b"/>
              <a:pathLst>
                <a:path w="803" h="828" extrusionOk="0">
                  <a:moveTo>
                    <a:pt x="402" y="1"/>
                  </a:moveTo>
                  <a:cubicBezTo>
                    <a:pt x="176" y="1"/>
                    <a:pt x="1" y="176"/>
                    <a:pt x="1" y="402"/>
                  </a:cubicBezTo>
                  <a:cubicBezTo>
                    <a:pt x="1" y="627"/>
                    <a:pt x="176" y="828"/>
                    <a:pt x="402" y="828"/>
                  </a:cubicBezTo>
                  <a:cubicBezTo>
                    <a:pt x="627" y="828"/>
                    <a:pt x="803" y="627"/>
                    <a:pt x="803" y="402"/>
                  </a:cubicBezTo>
                  <a:cubicBezTo>
                    <a:pt x="803" y="176"/>
                    <a:pt x="627" y="1"/>
                    <a:pt x="402" y="1"/>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0" name="Google Shape;330;p5"/>
            <p:cNvSpPr/>
            <p:nvPr/>
          </p:nvSpPr>
          <p:spPr>
            <a:xfrm>
              <a:off x="4611966" y="2048126"/>
              <a:ext cx="88073" cy="45866"/>
            </a:xfrm>
            <a:custGeom>
              <a:avLst/>
              <a:gdLst/>
              <a:ahLst/>
              <a:cxnLst/>
              <a:rect l="l" t="t" r="r" b="b"/>
              <a:pathLst>
                <a:path w="1830" h="953" extrusionOk="0">
                  <a:moveTo>
                    <a:pt x="0" y="1"/>
                  </a:moveTo>
                  <a:lnTo>
                    <a:pt x="0" y="953"/>
                  </a:lnTo>
                  <a:lnTo>
                    <a:pt x="1830" y="953"/>
                  </a:lnTo>
                  <a:lnTo>
                    <a:pt x="1604"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1" name="Google Shape;331;p5"/>
            <p:cNvSpPr/>
            <p:nvPr/>
          </p:nvSpPr>
          <p:spPr>
            <a:xfrm>
              <a:off x="4701191" y="2048126"/>
              <a:ext cx="25411" cy="45866"/>
            </a:xfrm>
            <a:custGeom>
              <a:avLst/>
              <a:gdLst/>
              <a:ahLst/>
              <a:cxnLst/>
              <a:rect l="l" t="t" r="r" b="b"/>
              <a:pathLst>
                <a:path w="528" h="953" extrusionOk="0">
                  <a:moveTo>
                    <a:pt x="1" y="1"/>
                  </a:moveTo>
                  <a:lnTo>
                    <a:pt x="277" y="953"/>
                  </a:lnTo>
                  <a:lnTo>
                    <a:pt x="527" y="953"/>
                  </a:lnTo>
                  <a:lnTo>
                    <a:pt x="327" y="126"/>
                  </a:lnTo>
                  <a:cubicBezTo>
                    <a:pt x="327" y="101"/>
                    <a:pt x="302" y="51"/>
                    <a:pt x="277" y="1"/>
                  </a:cubicBez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2" name="Google Shape;332;p5"/>
            <p:cNvSpPr/>
            <p:nvPr/>
          </p:nvSpPr>
          <p:spPr>
            <a:xfrm>
              <a:off x="4511865" y="2048126"/>
              <a:ext cx="85667" cy="45866"/>
            </a:xfrm>
            <a:custGeom>
              <a:avLst/>
              <a:gdLst/>
              <a:ahLst/>
              <a:cxnLst/>
              <a:rect l="l" t="t" r="r" b="b"/>
              <a:pathLst>
                <a:path w="1780" h="953" extrusionOk="0">
                  <a:moveTo>
                    <a:pt x="401" y="1"/>
                  </a:moveTo>
                  <a:lnTo>
                    <a:pt x="0" y="953"/>
                  </a:lnTo>
                  <a:lnTo>
                    <a:pt x="1780" y="953"/>
                  </a:lnTo>
                  <a:lnTo>
                    <a:pt x="1780"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3" name="Google Shape;333;p5"/>
            <p:cNvSpPr/>
            <p:nvPr/>
          </p:nvSpPr>
          <p:spPr>
            <a:xfrm>
              <a:off x="4484097" y="2048126"/>
              <a:ext cx="32630" cy="45866"/>
            </a:xfrm>
            <a:custGeom>
              <a:avLst/>
              <a:gdLst/>
              <a:ahLst/>
              <a:cxnLst/>
              <a:rect l="l" t="t" r="r" b="b"/>
              <a:pathLst>
                <a:path w="678" h="953" extrusionOk="0">
                  <a:moveTo>
                    <a:pt x="427" y="1"/>
                  </a:moveTo>
                  <a:cubicBezTo>
                    <a:pt x="427" y="26"/>
                    <a:pt x="427" y="26"/>
                    <a:pt x="427" y="51"/>
                  </a:cubicBezTo>
                  <a:lnTo>
                    <a:pt x="51" y="853"/>
                  </a:lnTo>
                  <a:cubicBezTo>
                    <a:pt x="51" y="878"/>
                    <a:pt x="26" y="903"/>
                    <a:pt x="1" y="953"/>
                  </a:cubicBezTo>
                  <a:lnTo>
                    <a:pt x="276" y="953"/>
                  </a:lnTo>
                  <a:lnTo>
                    <a:pt x="677" y="1"/>
                  </a:lnTo>
                  <a:close/>
                </a:path>
              </a:pathLst>
            </a:custGeom>
            <a:solidFill>
              <a:schemeClr val="accent4"/>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4" name="Google Shape;334;p5"/>
            <p:cNvSpPr/>
            <p:nvPr/>
          </p:nvSpPr>
          <p:spPr>
            <a:xfrm>
              <a:off x="4398482" y="2148227"/>
              <a:ext cx="10877" cy="27818"/>
            </a:xfrm>
            <a:custGeom>
              <a:avLst/>
              <a:gdLst/>
              <a:ahLst/>
              <a:cxnLst/>
              <a:rect l="l" t="t" r="r" b="b"/>
              <a:pathLst>
                <a:path w="226" h="578" extrusionOk="0">
                  <a:moveTo>
                    <a:pt x="126" y="1"/>
                  </a:moveTo>
                  <a:cubicBezTo>
                    <a:pt x="50" y="1"/>
                    <a:pt x="0" y="126"/>
                    <a:pt x="0" y="276"/>
                  </a:cubicBezTo>
                  <a:cubicBezTo>
                    <a:pt x="0" y="452"/>
                    <a:pt x="50" y="577"/>
                    <a:pt x="126" y="577"/>
                  </a:cubicBezTo>
                  <a:cubicBezTo>
                    <a:pt x="176" y="577"/>
                    <a:pt x="226" y="452"/>
                    <a:pt x="226" y="276"/>
                  </a:cubicBezTo>
                  <a:cubicBezTo>
                    <a:pt x="226" y="126"/>
                    <a:pt x="176" y="1"/>
                    <a:pt x="126" y="1"/>
                  </a:cubicBezTo>
                  <a:close/>
                </a:path>
              </a:pathLst>
            </a:custGeom>
            <a:solidFill>
              <a:srgbClr val="D3E3E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5" name="Google Shape;335;p5"/>
            <p:cNvSpPr/>
            <p:nvPr/>
          </p:nvSpPr>
          <p:spPr>
            <a:xfrm>
              <a:off x="4309209" y="2037250"/>
              <a:ext cx="72432" cy="67619"/>
            </a:xfrm>
            <a:custGeom>
              <a:avLst/>
              <a:gdLst/>
              <a:ahLst/>
              <a:cxnLst/>
              <a:rect l="l" t="t" r="r" b="b"/>
              <a:pathLst>
                <a:path w="1505" h="1405" extrusionOk="0">
                  <a:moveTo>
                    <a:pt x="602" y="1"/>
                  </a:moveTo>
                  <a:cubicBezTo>
                    <a:pt x="351" y="1"/>
                    <a:pt x="176" y="201"/>
                    <a:pt x="176" y="427"/>
                  </a:cubicBezTo>
                  <a:cubicBezTo>
                    <a:pt x="176" y="502"/>
                    <a:pt x="176" y="552"/>
                    <a:pt x="201" y="602"/>
                  </a:cubicBezTo>
                  <a:cubicBezTo>
                    <a:pt x="76" y="678"/>
                    <a:pt x="1" y="803"/>
                    <a:pt x="1" y="953"/>
                  </a:cubicBezTo>
                  <a:cubicBezTo>
                    <a:pt x="1" y="1204"/>
                    <a:pt x="201" y="1404"/>
                    <a:pt x="452" y="1404"/>
                  </a:cubicBezTo>
                  <a:cubicBezTo>
                    <a:pt x="602" y="1404"/>
                    <a:pt x="702" y="1329"/>
                    <a:pt x="803" y="1229"/>
                  </a:cubicBezTo>
                  <a:cubicBezTo>
                    <a:pt x="878" y="1304"/>
                    <a:pt x="953" y="1329"/>
                    <a:pt x="1053" y="1329"/>
                  </a:cubicBezTo>
                  <a:cubicBezTo>
                    <a:pt x="1304" y="1329"/>
                    <a:pt x="1504" y="1129"/>
                    <a:pt x="1504" y="878"/>
                  </a:cubicBezTo>
                  <a:cubicBezTo>
                    <a:pt x="1504" y="628"/>
                    <a:pt x="1304" y="427"/>
                    <a:pt x="1053" y="427"/>
                  </a:cubicBezTo>
                  <a:cubicBezTo>
                    <a:pt x="1053" y="201"/>
                    <a:pt x="853" y="1"/>
                    <a:pt x="602"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6" name="Google Shape;336;p5"/>
            <p:cNvSpPr/>
            <p:nvPr/>
          </p:nvSpPr>
          <p:spPr>
            <a:xfrm>
              <a:off x="4775977" y="2177199"/>
              <a:ext cx="38646" cy="36240"/>
            </a:xfrm>
            <a:custGeom>
              <a:avLst/>
              <a:gdLst/>
              <a:ahLst/>
              <a:cxnLst/>
              <a:rect l="l" t="t" r="r" b="b"/>
              <a:pathLst>
                <a:path w="803" h="753" extrusionOk="0">
                  <a:moveTo>
                    <a:pt x="327" y="0"/>
                  </a:moveTo>
                  <a:cubicBezTo>
                    <a:pt x="201" y="0"/>
                    <a:pt x="101" y="101"/>
                    <a:pt x="101" y="226"/>
                  </a:cubicBezTo>
                  <a:cubicBezTo>
                    <a:pt x="101" y="276"/>
                    <a:pt x="101" y="301"/>
                    <a:pt x="101" y="326"/>
                  </a:cubicBezTo>
                  <a:cubicBezTo>
                    <a:pt x="51" y="376"/>
                    <a:pt x="1" y="451"/>
                    <a:pt x="1" y="527"/>
                  </a:cubicBezTo>
                  <a:cubicBezTo>
                    <a:pt x="1" y="652"/>
                    <a:pt x="126" y="752"/>
                    <a:pt x="251" y="752"/>
                  </a:cubicBezTo>
                  <a:cubicBezTo>
                    <a:pt x="327" y="752"/>
                    <a:pt x="402" y="727"/>
                    <a:pt x="427" y="677"/>
                  </a:cubicBezTo>
                  <a:cubicBezTo>
                    <a:pt x="477" y="702"/>
                    <a:pt x="527" y="727"/>
                    <a:pt x="577" y="727"/>
                  </a:cubicBezTo>
                  <a:cubicBezTo>
                    <a:pt x="703" y="727"/>
                    <a:pt x="803" y="602"/>
                    <a:pt x="803" y="476"/>
                  </a:cubicBezTo>
                  <a:cubicBezTo>
                    <a:pt x="803" y="351"/>
                    <a:pt x="703" y="226"/>
                    <a:pt x="577" y="226"/>
                  </a:cubicBezTo>
                  <a:cubicBezTo>
                    <a:pt x="577" y="101"/>
                    <a:pt x="477" y="0"/>
                    <a:pt x="327"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7" name="Google Shape;337;p5"/>
            <p:cNvSpPr/>
            <p:nvPr/>
          </p:nvSpPr>
          <p:spPr>
            <a:xfrm>
              <a:off x="4839936" y="2119208"/>
              <a:ext cx="56742" cy="54913"/>
            </a:xfrm>
            <a:custGeom>
              <a:avLst/>
              <a:gdLst/>
              <a:ahLst/>
              <a:cxnLst/>
              <a:rect l="l" t="t" r="r" b="b"/>
              <a:pathLst>
                <a:path w="1179" h="1141" extrusionOk="0">
                  <a:moveTo>
                    <a:pt x="775" y="0"/>
                  </a:moveTo>
                  <a:cubicBezTo>
                    <a:pt x="715" y="0"/>
                    <a:pt x="655" y="17"/>
                    <a:pt x="602" y="52"/>
                  </a:cubicBezTo>
                  <a:cubicBezTo>
                    <a:pt x="552" y="77"/>
                    <a:pt x="527" y="102"/>
                    <a:pt x="501" y="153"/>
                  </a:cubicBezTo>
                  <a:cubicBezTo>
                    <a:pt x="463" y="133"/>
                    <a:pt x="425" y="125"/>
                    <a:pt x="387" y="125"/>
                  </a:cubicBezTo>
                  <a:cubicBezTo>
                    <a:pt x="325" y="125"/>
                    <a:pt x="263" y="147"/>
                    <a:pt x="201" y="178"/>
                  </a:cubicBezTo>
                  <a:cubicBezTo>
                    <a:pt x="50" y="278"/>
                    <a:pt x="0" y="503"/>
                    <a:pt x="100" y="654"/>
                  </a:cubicBezTo>
                  <a:cubicBezTo>
                    <a:pt x="176" y="729"/>
                    <a:pt x="251" y="779"/>
                    <a:pt x="351" y="804"/>
                  </a:cubicBezTo>
                  <a:cubicBezTo>
                    <a:pt x="351" y="854"/>
                    <a:pt x="376" y="930"/>
                    <a:pt x="426" y="1005"/>
                  </a:cubicBezTo>
                  <a:cubicBezTo>
                    <a:pt x="486" y="1095"/>
                    <a:pt x="583" y="1140"/>
                    <a:pt x="682" y="1140"/>
                  </a:cubicBezTo>
                  <a:cubicBezTo>
                    <a:pt x="749" y="1140"/>
                    <a:pt x="817" y="1120"/>
                    <a:pt x="877" y="1080"/>
                  </a:cubicBezTo>
                  <a:cubicBezTo>
                    <a:pt x="1053" y="980"/>
                    <a:pt x="1078" y="779"/>
                    <a:pt x="978" y="629"/>
                  </a:cubicBezTo>
                  <a:cubicBezTo>
                    <a:pt x="1128" y="503"/>
                    <a:pt x="1178" y="303"/>
                    <a:pt x="1078" y="153"/>
                  </a:cubicBezTo>
                  <a:cubicBezTo>
                    <a:pt x="997" y="56"/>
                    <a:pt x="885" y="0"/>
                    <a:pt x="775"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8" name="Google Shape;338;p5"/>
            <p:cNvSpPr/>
            <p:nvPr/>
          </p:nvSpPr>
          <p:spPr>
            <a:xfrm>
              <a:off x="4288707" y="2149334"/>
              <a:ext cx="56742" cy="55443"/>
            </a:xfrm>
            <a:custGeom>
              <a:avLst/>
              <a:gdLst/>
              <a:ahLst/>
              <a:cxnLst/>
              <a:rect l="l" t="t" r="r" b="b"/>
              <a:pathLst>
                <a:path w="1179" h="1152" extrusionOk="0">
                  <a:moveTo>
                    <a:pt x="781" y="1"/>
                  </a:moveTo>
                  <a:cubicBezTo>
                    <a:pt x="718" y="1"/>
                    <a:pt x="655" y="17"/>
                    <a:pt x="602" y="53"/>
                  </a:cubicBezTo>
                  <a:cubicBezTo>
                    <a:pt x="577" y="78"/>
                    <a:pt x="552" y="103"/>
                    <a:pt x="527" y="153"/>
                  </a:cubicBezTo>
                  <a:cubicBezTo>
                    <a:pt x="489" y="134"/>
                    <a:pt x="447" y="126"/>
                    <a:pt x="404" y="126"/>
                  </a:cubicBezTo>
                  <a:cubicBezTo>
                    <a:pt x="334" y="126"/>
                    <a:pt x="263" y="147"/>
                    <a:pt x="201" y="178"/>
                  </a:cubicBezTo>
                  <a:cubicBezTo>
                    <a:pt x="51" y="279"/>
                    <a:pt x="0" y="504"/>
                    <a:pt x="126" y="654"/>
                  </a:cubicBezTo>
                  <a:cubicBezTo>
                    <a:pt x="176" y="730"/>
                    <a:pt x="276" y="780"/>
                    <a:pt x="376" y="805"/>
                  </a:cubicBezTo>
                  <a:cubicBezTo>
                    <a:pt x="376" y="880"/>
                    <a:pt x="376" y="930"/>
                    <a:pt x="427" y="1005"/>
                  </a:cubicBezTo>
                  <a:cubicBezTo>
                    <a:pt x="488" y="1097"/>
                    <a:pt x="586" y="1152"/>
                    <a:pt x="694" y="1152"/>
                  </a:cubicBezTo>
                  <a:cubicBezTo>
                    <a:pt x="762" y="1152"/>
                    <a:pt x="834" y="1129"/>
                    <a:pt x="903" y="1081"/>
                  </a:cubicBezTo>
                  <a:cubicBezTo>
                    <a:pt x="1053" y="980"/>
                    <a:pt x="1078" y="780"/>
                    <a:pt x="978" y="629"/>
                  </a:cubicBezTo>
                  <a:cubicBezTo>
                    <a:pt x="1153" y="504"/>
                    <a:pt x="1178" y="304"/>
                    <a:pt x="1078" y="153"/>
                  </a:cubicBezTo>
                  <a:cubicBezTo>
                    <a:pt x="1013" y="56"/>
                    <a:pt x="896" y="1"/>
                    <a:pt x="781"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39" name="Google Shape;339;p5"/>
            <p:cNvSpPr/>
            <p:nvPr/>
          </p:nvSpPr>
          <p:spPr>
            <a:xfrm>
              <a:off x="4913520" y="1966072"/>
              <a:ext cx="109779" cy="102656"/>
            </a:xfrm>
            <a:custGeom>
              <a:avLst/>
              <a:gdLst/>
              <a:ahLst/>
              <a:cxnLst/>
              <a:rect l="l" t="t" r="r" b="b"/>
              <a:pathLst>
                <a:path w="2281" h="2133" extrusionOk="0">
                  <a:moveTo>
                    <a:pt x="734" y="1"/>
                  </a:moveTo>
                  <a:cubicBezTo>
                    <a:pt x="674" y="1"/>
                    <a:pt x="613" y="9"/>
                    <a:pt x="551" y="26"/>
                  </a:cubicBezTo>
                  <a:cubicBezTo>
                    <a:pt x="201" y="127"/>
                    <a:pt x="0" y="503"/>
                    <a:pt x="100" y="853"/>
                  </a:cubicBezTo>
                  <a:cubicBezTo>
                    <a:pt x="125" y="929"/>
                    <a:pt x="150" y="1004"/>
                    <a:pt x="201" y="1079"/>
                  </a:cubicBezTo>
                  <a:cubicBezTo>
                    <a:pt x="75" y="1229"/>
                    <a:pt x="25" y="1455"/>
                    <a:pt x="100" y="1655"/>
                  </a:cubicBezTo>
                  <a:cubicBezTo>
                    <a:pt x="183" y="1945"/>
                    <a:pt x="437" y="2132"/>
                    <a:pt x="720" y="2132"/>
                  </a:cubicBezTo>
                  <a:cubicBezTo>
                    <a:pt x="780" y="2132"/>
                    <a:pt x="841" y="2124"/>
                    <a:pt x="902" y="2107"/>
                  </a:cubicBezTo>
                  <a:cubicBezTo>
                    <a:pt x="1103" y="2056"/>
                    <a:pt x="1253" y="1906"/>
                    <a:pt x="1328" y="1731"/>
                  </a:cubicBezTo>
                  <a:cubicBezTo>
                    <a:pt x="1402" y="1760"/>
                    <a:pt x="1484" y="1772"/>
                    <a:pt x="1564" y="1772"/>
                  </a:cubicBezTo>
                  <a:cubicBezTo>
                    <a:pt x="1621" y="1772"/>
                    <a:pt x="1677" y="1766"/>
                    <a:pt x="1729" y="1756"/>
                  </a:cubicBezTo>
                  <a:cubicBezTo>
                    <a:pt x="2080" y="1655"/>
                    <a:pt x="2281" y="1279"/>
                    <a:pt x="2180" y="929"/>
                  </a:cubicBezTo>
                  <a:cubicBezTo>
                    <a:pt x="2098" y="639"/>
                    <a:pt x="1827" y="452"/>
                    <a:pt x="1538" y="452"/>
                  </a:cubicBezTo>
                  <a:cubicBezTo>
                    <a:pt x="1476" y="452"/>
                    <a:pt x="1415" y="460"/>
                    <a:pt x="1353" y="477"/>
                  </a:cubicBezTo>
                  <a:cubicBezTo>
                    <a:pt x="1271" y="188"/>
                    <a:pt x="1017" y="1"/>
                    <a:pt x="734"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40" name="Google Shape;340;p5"/>
            <p:cNvSpPr/>
            <p:nvPr/>
          </p:nvSpPr>
          <p:spPr>
            <a:xfrm>
              <a:off x="4899034" y="2135955"/>
              <a:ext cx="113437" cy="106651"/>
            </a:xfrm>
            <a:custGeom>
              <a:avLst/>
              <a:gdLst/>
              <a:ahLst/>
              <a:cxnLst/>
              <a:rect l="l" t="t" r="r" b="b"/>
              <a:pathLst>
                <a:path w="2357" h="2216" extrusionOk="0">
                  <a:moveTo>
                    <a:pt x="1342" y="1"/>
                  </a:moveTo>
                  <a:cubicBezTo>
                    <a:pt x="1106" y="1"/>
                    <a:pt x="881" y="130"/>
                    <a:pt x="777" y="356"/>
                  </a:cubicBezTo>
                  <a:cubicBezTo>
                    <a:pt x="727" y="431"/>
                    <a:pt x="702" y="506"/>
                    <a:pt x="702" y="582"/>
                  </a:cubicBezTo>
                  <a:cubicBezTo>
                    <a:pt x="476" y="607"/>
                    <a:pt x="301" y="732"/>
                    <a:pt x="176" y="932"/>
                  </a:cubicBezTo>
                  <a:cubicBezTo>
                    <a:pt x="0" y="1258"/>
                    <a:pt x="126" y="1659"/>
                    <a:pt x="451" y="1810"/>
                  </a:cubicBezTo>
                  <a:cubicBezTo>
                    <a:pt x="558" y="1870"/>
                    <a:pt x="673" y="1903"/>
                    <a:pt x="792" y="1903"/>
                  </a:cubicBezTo>
                  <a:cubicBezTo>
                    <a:pt x="870" y="1903"/>
                    <a:pt x="949" y="1889"/>
                    <a:pt x="1028" y="1860"/>
                  </a:cubicBezTo>
                  <a:cubicBezTo>
                    <a:pt x="1078" y="1960"/>
                    <a:pt x="1178" y="2060"/>
                    <a:pt x="1304" y="2135"/>
                  </a:cubicBezTo>
                  <a:cubicBezTo>
                    <a:pt x="1397" y="2190"/>
                    <a:pt x="1501" y="2216"/>
                    <a:pt x="1604" y="2216"/>
                  </a:cubicBezTo>
                  <a:cubicBezTo>
                    <a:pt x="1833" y="2216"/>
                    <a:pt x="2060" y="2092"/>
                    <a:pt x="2181" y="1885"/>
                  </a:cubicBezTo>
                  <a:cubicBezTo>
                    <a:pt x="2356" y="1559"/>
                    <a:pt x="2256" y="1158"/>
                    <a:pt x="1930" y="983"/>
                  </a:cubicBezTo>
                  <a:cubicBezTo>
                    <a:pt x="2106" y="657"/>
                    <a:pt x="1980" y="256"/>
                    <a:pt x="1654" y="80"/>
                  </a:cubicBezTo>
                  <a:cubicBezTo>
                    <a:pt x="1554" y="26"/>
                    <a:pt x="1447" y="1"/>
                    <a:pt x="1342"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grpSp>
      <p:sp>
        <p:nvSpPr>
          <p:cNvPr id="341" name="Google Shape;341;p5"/>
          <p:cNvSpPr txBox="1"/>
          <p:nvPr/>
        </p:nvSpPr>
        <p:spPr>
          <a:xfrm>
            <a:off x="2789718" y="673698"/>
            <a:ext cx="7774793" cy="1465391"/>
          </a:xfrm>
          <a:prstGeom prst="rect">
            <a:avLst/>
          </a:prstGeom>
          <a:noFill/>
          <a:ln>
            <a:noFill/>
          </a:ln>
        </p:spPr>
        <p:txBody>
          <a:bodyPr spcFirstLastPara="1" wrap="square" lIns="121900" tIns="121900" rIns="121900" bIns="121900" anchor="ctr" anchorCtr="0">
            <a:noAutofit/>
          </a:bodyPr>
          <a:lstStyle/>
          <a:p>
            <a:pPr>
              <a:lnSpc>
                <a:spcPct val="107000"/>
              </a:lnSpc>
            </a:pPr>
            <a:r>
              <a:rPr lang="en-US" sz="1600">
                <a:solidFill>
                  <a:srgbClr val="000000"/>
                </a:solidFill>
                <a:latin typeface="Arial"/>
                <a:ea typeface="Arial"/>
                <a:cs typeface="Arial"/>
                <a:sym typeface="Arial"/>
              </a:rPr>
              <a:t>El programa está dirigido a profesionales de </a:t>
            </a:r>
            <a:r>
              <a:rPr lang="en-US" sz="1600" b="1">
                <a:solidFill>
                  <a:srgbClr val="000000"/>
                </a:solidFill>
                <a:latin typeface="Arial"/>
                <a:ea typeface="Arial"/>
                <a:cs typeface="Arial"/>
                <a:sym typeface="Arial"/>
              </a:rPr>
              <a:t>ingeniería civil, ambiental y sanitaria, petróleos, agrícola agronómica o geología</a:t>
            </a:r>
            <a:r>
              <a:rPr lang="en-US" sz="1600">
                <a:solidFill>
                  <a:srgbClr val="000000"/>
                </a:solidFill>
                <a:latin typeface="Arial"/>
                <a:ea typeface="Arial"/>
                <a:cs typeface="Arial"/>
                <a:sym typeface="Arial"/>
              </a:rPr>
              <a:t>, que se consideran </a:t>
            </a:r>
            <a:r>
              <a:rPr lang="en-US" sz="1600" b="1">
                <a:solidFill>
                  <a:srgbClr val="000000"/>
                </a:solidFill>
                <a:latin typeface="Arial"/>
                <a:ea typeface="Arial"/>
                <a:cs typeface="Arial"/>
                <a:sym typeface="Arial"/>
              </a:rPr>
              <a:t>afines</a:t>
            </a:r>
            <a:r>
              <a:rPr lang="en-US" sz="1600">
                <a:solidFill>
                  <a:srgbClr val="000000"/>
                </a:solidFill>
                <a:latin typeface="Arial"/>
                <a:ea typeface="Arial"/>
                <a:cs typeface="Arial"/>
                <a:sym typeface="Arial"/>
              </a:rPr>
              <a:t> </a:t>
            </a:r>
            <a:r>
              <a:rPr lang="en-US" sz="1600" b="1">
                <a:solidFill>
                  <a:srgbClr val="000000"/>
                </a:solidFill>
                <a:latin typeface="Arial"/>
                <a:ea typeface="Arial"/>
                <a:cs typeface="Arial"/>
                <a:sym typeface="Arial"/>
              </a:rPr>
              <a:t>con el programa</a:t>
            </a:r>
            <a:r>
              <a:rPr lang="en-US" sz="1600">
                <a:solidFill>
                  <a:srgbClr val="000000"/>
                </a:solidFill>
                <a:latin typeface="Arial"/>
                <a:ea typeface="Arial"/>
                <a:cs typeface="Arial"/>
                <a:sym typeface="Arial"/>
              </a:rPr>
              <a:t> en términos de los conocimientos específicos, la experiencia y el campo de desempeño típico de los profesionales de estas áreas.  </a:t>
            </a:r>
            <a:endParaRPr sz="1600">
              <a:solidFill>
                <a:schemeClr val="dk1"/>
              </a:solidFill>
              <a:latin typeface="Calibri"/>
              <a:ea typeface="Calibri"/>
              <a:cs typeface="Calibri"/>
              <a:sym typeface="Calibri"/>
            </a:endParaRPr>
          </a:p>
        </p:txBody>
      </p:sp>
      <p:sp>
        <p:nvSpPr>
          <p:cNvPr id="342" name="Google Shape;342;p5"/>
          <p:cNvSpPr txBox="1"/>
          <p:nvPr/>
        </p:nvSpPr>
        <p:spPr>
          <a:xfrm>
            <a:off x="2988266" y="2601195"/>
            <a:ext cx="4409329" cy="375363"/>
          </a:xfrm>
          <a:prstGeom prst="rect">
            <a:avLst/>
          </a:prstGeom>
          <a:noFill/>
          <a:ln>
            <a:noFill/>
          </a:ln>
        </p:spPr>
        <p:txBody>
          <a:bodyPr spcFirstLastPara="1" wrap="square" lIns="121900" tIns="121900" rIns="121900" bIns="121900" anchor="ctr" anchorCtr="0">
            <a:noAutofit/>
          </a:bodyPr>
          <a:lstStyle/>
          <a:p>
            <a:pPr>
              <a:buClr>
                <a:schemeClr val="dk2"/>
              </a:buClr>
              <a:buSzPts val="1400"/>
            </a:pPr>
            <a:r>
              <a:rPr lang="en-US" sz="1867" b="1">
                <a:solidFill>
                  <a:schemeClr val="dk2"/>
                </a:solidFill>
                <a:latin typeface="Poppins"/>
                <a:ea typeface="Poppins"/>
                <a:cs typeface="Poppins"/>
                <a:sym typeface="Poppins"/>
              </a:rPr>
              <a:t>Plan de investigación: </a:t>
            </a:r>
            <a:endParaRPr sz="2400"/>
          </a:p>
        </p:txBody>
      </p:sp>
      <p:sp>
        <p:nvSpPr>
          <p:cNvPr id="343" name="Google Shape;343;p5"/>
          <p:cNvSpPr txBox="1"/>
          <p:nvPr/>
        </p:nvSpPr>
        <p:spPr>
          <a:xfrm>
            <a:off x="2963893" y="3128952"/>
            <a:ext cx="7322863" cy="577200"/>
          </a:xfrm>
          <a:prstGeom prst="rect">
            <a:avLst/>
          </a:prstGeom>
          <a:noFill/>
          <a:ln>
            <a:noFill/>
          </a:ln>
        </p:spPr>
        <p:txBody>
          <a:bodyPr spcFirstLastPara="1" wrap="square" lIns="121900" tIns="121900" rIns="121900" bIns="121900" anchor="ctr" anchorCtr="0">
            <a:noAutofit/>
          </a:bodyPr>
          <a:lstStyle/>
          <a:p>
            <a:pPr>
              <a:lnSpc>
                <a:spcPct val="107000"/>
              </a:lnSpc>
            </a:pPr>
            <a:r>
              <a:rPr lang="en-US" sz="1867">
                <a:solidFill>
                  <a:schemeClr val="dk1"/>
                </a:solidFill>
                <a:latin typeface="Arial"/>
                <a:ea typeface="Arial"/>
                <a:cs typeface="Arial"/>
                <a:sym typeface="Arial"/>
              </a:rPr>
              <a:t>Los aspirantes deben poseer un perfil de investigadores, cuyo interés</a:t>
            </a:r>
            <a:r>
              <a:rPr lang="en-US" sz="1467">
                <a:solidFill>
                  <a:schemeClr val="dk1"/>
                </a:solidFill>
                <a:latin typeface="Arial"/>
                <a:ea typeface="Arial"/>
                <a:cs typeface="Arial"/>
                <a:sym typeface="Arial"/>
              </a:rPr>
              <a:t> </a:t>
            </a:r>
            <a:r>
              <a:rPr lang="en-US" sz="1867">
                <a:solidFill>
                  <a:schemeClr val="dk1"/>
                </a:solidFill>
                <a:latin typeface="Arial"/>
                <a:ea typeface="Arial"/>
                <a:cs typeface="Arial"/>
                <a:sym typeface="Arial"/>
              </a:rPr>
              <a:t>se centre en la generación de conocimientos, innovación y/o proposición de metodologías</a:t>
            </a:r>
            <a:r>
              <a:rPr lang="en-US" sz="1467">
                <a:solidFill>
                  <a:schemeClr val="dk1"/>
                </a:solidFill>
                <a:latin typeface="Arial"/>
                <a:ea typeface="Arial"/>
                <a:cs typeface="Arial"/>
                <a:sym typeface="Arial"/>
              </a:rPr>
              <a:t> </a:t>
            </a:r>
            <a:r>
              <a:rPr lang="en-US" sz="1867">
                <a:solidFill>
                  <a:schemeClr val="dk1"/>
                </a:solidFill>
                <a:latin typeface="Arial"/>
                <a:ea typeface="Arial"/>
                <a:cs typeface="Arial"/>
                <a:sym typeface="Arial"/>
              </a:rPr>
              <a:t>innovadoras.</a:t>
            </a:r>
            <a:endParaRPr sz="1867">
              <a:solidFill>
                <a:schemeClr val="dk1"/>
              </a:solidFill>
              <a:latin typeface="Arial"/>
              <a:ea typeface="Arial"/>
              <a:cs typeface="Arial"/>
              <a:sym typeface="Arial"/>
            </a:endParaRPr>
          </a:p>
        </p:txBody>
      </p:sp>
      <p:sp>
        <p:nvSpPr>
          <p:cNvPr id="344" name="Google Shape;344;p5"/>
          <p:cNvSpPr txBox="1"/>
          <p:nvPr/>
        </p:nvSpPr>
        <p:spPr>
          <a:xfrm>
            <a:off x="2869725" y="4449316"/>
            <a:ext cx="4203003" cy="358000"/>
          </a:xfrm>
          <a:prstGeom prst="rect">
            <a:avLst/>
          </a:prstGeom>
          <a:noFill/>
          <a:ln>
            <a:noFill/>
          </a:ln>
        </p:spPr>
        <p:txBody>
          <a:bodyPr spcFirstLastPara="1" wrap="square" lIns="121900" tIns="121900" rIns="121900" bIns="121900" anchor="ctr" anchorCtr="0">
            <a:noAutofit/>
          </a:bodyPr>
          <a:lstStyle/>
          <a:p>
            <a:pPr>
              <a:buClr>
                <a:schemeClr val="dk2"/>
              </a:buClr>
              <a:buSzPts val="1400"/>
            </a:pPr>
            <a:r>
              <a:rPr lang="en-US" sz="1867" b="1">
                <a:solidFill>
                  <a:schemeClr val="dk2"/>
                </a:solidFill>
                <a:latin typeface="Poppins"/>
                <a:ea typeface="Poppins"/>
                <a:cs typeface="Poppins"/>
                <a:sym typeface="Poppins"/>
              </a:rPr>
              <a:t>Plan de profundización: </a:t>
            </a:r>
            <a:endParaRPr sz="2400"/>
          </a:p>
        </p:txBody>
      </p:sp>
      <p:sp>
        <p:nvSpPr>
          <p:cNvPr id="345" name="Google Shape;345;p5"/>
          <p:cNvSpPr txBox="1"/>
          <p:nvPr/>
        </p:nvSpPr>
        <p:spPr>
          <a:xfrm>
            <a:off x="2697247" y="4983144"/>
            <a:ext cx="7625920" cy="577200"/>
          </a:xfrm>
          <a:prstGeom prst="rect">
            <a:avLst/>
          </a:prstGeom>
          <a:noFill/>
          <a:ln>
            <a:noFill/>
          </a:ln>
        </p:spPr>
        <p:txBody>
          <a:bodyPr spcFirstLastPara="1" wrap="square" lIns="121900" tIns="121900" rIns="121900" bIns="121900" anchor="ctr" anchorCtr="0">
            <a:noAutofit/>
          </a:bodyPr>
          <a:lstStyle/>
          <a:p>
            <a:pPr>
              <a:lnSpc>
                <a:spcPct val="107000"/>
              </a:lnSpc>
            </a:pPr>
            <a:r>
              <a:rPr lang="en-US" sz="1867">
                <a:solidFill>
                  <a:schemeClr val="dk1"/>
                </a:solidFill>
                <a:latin typeface="Arial"/>
                <a:ea typeface="Arial"/>
                <a:cs typeface="Arial"/>
                <a:sym typeface="Arial"/>
              </a:rPr>
              <a:t>Los aspirantes deben poseer un perfil que se encuentre enfocado a</a:t>
            </a:r>
            <a:r>
              <a:rPr lang="en-US" sz="1467">
                <a:solidFill>
                  <a:schemeClr val="dk1"/>
                </a:solidFill>
                <a:latin typeface="Arial"/>
                <a:ea typeface="Arial"/>
                <a:cs typeface="Arial"/>
                <a:sym typeface="Arial"/>
              </a:rPr>
              <a:t> </a:t>
            </a:r>
            <a:r>
              <a:rPr lang="en-US" sz="1867">
                <a:solidFill>
                  <a:schemeClr val="dk1"/>
                </a:solidFill>
                <a:latin typeface="Arial"/>
                <a:ea typeface="Arial"/>
                <a:cs typeface="Arial"/>
                <a:sym typeface="Arial"/>
              </a:rPr>
              <a:t>la aplicación de los conocimientos en problemas prácticos de los recursos hídricos y el</a:t>
            </a:r>
            <a:r>
              <a:rPr lang="en-US" sz="1467">
                <a:solidFill>
                  <a:schemeClr val="dk1"/>
                </a:solidFill>
                <a:latin typeface="Arial"/>
                <a:ea typeface="Arial"/>
                <a:cs typeface="Arial"/>
                <a:sym typeface="Arial"/>
              </a:rPr>
              <a:t> </a:t>
            </a:r>
            <a:r>
              <a:rPr lang="en-US" sz="1867">
                <a:solidFill>
                  <a:schemeClr val="dk1"/>
                </a:solidFill>
                <a:latin typeface="Arial"/>
                <a:ea typeface="Arial"/>
                <a:cs typeface="Arial"/>
                <a:sym typeface="Arial"/>
              </a:rPr>
              <a:t>saneamiento básico.</a:t>
            </a:r>
            <a:endParaRPr sz="1867">
              <a:solidFill>
                <a:schemeClr val="dk1"/>
              </a:solidFill>
              <a:latin typeface="Arial"/>
              <a:ea typeface="Arial"/>
              <a:cs typeface="Arial"/>
              <a:sym typeface="Arial"/>
            </a:endParaRPr>
          </a:p>
        </p:txBody>
      </p:sp>
      <p:sp>
        <p:nvSpPr>
          <p:cNvPr id="346" name="Google Shape;346;p5"/>
          <p:cNvSpPr/>
          <p:nvPr/>
        </p:nvSpPr>
        <p:spPr>
          <a:xfrm>
            <a:off x="10344985" y="4606890"/>
            <a:ext cx="1074399" cy="660181"/>
          </a:xfrm>
          <a:custGeom>
            <a:avLst/>
            <a:gdLst/>
            <a:ahLst/>
            <a:cxnLst/>
            <a:rect l="l" t="t" r="r" b="b"/>
            <a:pathLst>
              <a:path w="16743" h="10288" extrusionOk="0">
                <a:moveTo>
                  <a:pt x="1" y="1"/>
                </a:moveTo>
                <a:cubicBezTo>
                  <a:pt x="402" y="602"/>
                  <a:pt x="1003" y="1079"/>
                  <a:pt x="1755" y="1304"/>
                </a:cubicBezTo>
                <a:cubicBezTo>
                  <a:pt x="2062" y="1400"/>
                  <a:pt x="2374" y="1445"/>
                  <a:pt x="2680" y="1445"/>
                </a:cubicBezTo>
                <a:cubicBezTo>
                  <a:pt x="3173" y="1445"/>
                  <a:pt x="3653" y="1330"/>
                  <a:pt x="4086" y="1129"/>
                </a:cubicBezTo>
                <a:cubicBezTo>
                  <a:pt x="4437" y="1455"/>
                  <a:pt x="4838" y="1680"/>
                  <a:pt x="5314" y="1831"/>
                </a:cubicBezTo>
                <a:cubicBezTo>
                  <a:pt x="5414" y="1856"/>
                  <a:pt x="5514" y="1881"/>
                  <a:pt x="5615" y="1906"/>
                </a:cubicBezTo>
                <a:cubicBezTo>
                  <a:pt x="5715" y="1931"/>
                  <a:pt x="5815" y="1931"/>
                  <a:pt x="5915" y="1956"/>
                </a:cubicBezTo>
                <a:cubicBezTo>
                  <a:pt x="5890" y="1956"/>
                  <a:pt x="5890" y="1981"/>
                  <a:pt x="5890" y="2006"/>
                </a:cubicBezTo>
                <a:cubicBezTo>
                  <a:pt x="5815" y="2257"/>
                  <a:pt x="5765" y="2507"/>
                  <a:pt x="5740" y="2758"/>
                </a:cubicBezTo>
                <a:cubicBezTo>
                  <a:pt x="5683" y="2741"/>
                  <a:pt x="5622" y="2733"/>
                  <a:pt x="5562" y="2733"/>
                </a:cubicBezTo>
                <a:cubicBezTo>
                  <a:pt x="5358" y="2733"/>
                  <a:pt x="5148" y="2823"/>
                  <a:pt x="5013" y="2958"/>
                </a:cubicBezTo>
                <a:cubicBezTo>
                  <a:pt x="4938" y="3034"/>
                  <a:pt x="4863" y="3134"/>
                  <a:pt x="4838" y="3259"/>
                </a:cubicBezTo>
                <a:cubicBezTo>
                  <a:pt x="4712" y="3635"/>
                  <a:pt x="4938" y="4061"/>
                  <a:pt x="5314" y="4161"/>
                </a:cubicBezTo>
                <a:cubicBezTo>
                  <a:pt x="5389" y="4186"/>
                  <a:pt x="5464" y="4198"/>
                  <a:pt x="5538" y="4198"/>
                </a:cubicBezTo>
                <a:cubicBezTo>
                  <a:pt x="5684" y="4198"/>
                  <a:pt x="5824" y="4153"/>
                  <a:pt x="5940" y="4086"/>
                </a:cubicBezTo>
                <a:cubicBezTo>
                  <a:pt x="6066" y="4437"/>
                  <a:pt x="6266" y="4763"/>
                  <a:pt x="6517" y="5064"/>
                </a:cubicBezTo>
                <a:cubicBezTo>
                  <a:pt x="6692" y="5264"/>
                  <a:pt x="6893" y="5440"/>
                  <a:pt x="7093" y="5615"/>
                </a:cubicBezTo>
                <a:cubicBezTo>
                  <a:pt x="7394" y="5815"/>
                  <a:pt x="7720" y="5966"/>
                  <a:pt x="8071" y="6091"/>
                </a:cubicBezTo>
                <a:cubicBezTo>
                  <a:pt x="8146" y="6116"/>
                  <a:pt x="8221" y="6116"/>
                  <a:pt x="8296" y="6141"/>
                </a:cubicBezTo>
                <a:cubicBezTo>
                  <a:pt x="8546" y="6196"/>
                  <a:pt x="8794" y="6223"/>
                  <a:pt x="9038" y="6223"/>
                </a:cubicBezTo>
                <a:cubicBezTo>
                  <a:pt x="9796" y="6223"/>
                  <a:pt x="10509" y="5964"/>
                  <a:pt x="11078" y="5490"/>
                </a:cubicBezTo>
                <a:cubicBezTo>
                  <a:pt x="11279" y="5665"/>
                  <a:pt x="11504" y="5815"/>
                  <a:pt x="11755" y="5891"/>
                </a:cubicBezTo>
                <a:cubicBezTo>
                  <a:pt x="11830" y="5916"/>
                  <a:pt x="11880" y="5916"/>
                  <a:pt x="11956" y="5941"/>
                </a:cubicBezTo>
                <a:cubicBezTo>
                  <a:pt x="12006" y="5941"/>
                  <a:pt x="12056" y="5941"/>
                  <a:pt x="12131" y="5966"/>
                </a:cubicBezTo>
                <a:cubicBezTo>
                  <a:pt x="12131" y="6116"/>
                  <a:pt x="12156" y="6292"/>
                  <a:pt x="12231" y="6467"/>
                </a:cubicBezTo>
                <a:cubicBezTo>
                  <a:pt x="11956" y="6592"/>
                  <a:pt x="11705" y="6843"/>
                  <a:pt x="11630" y="7169"/>
                </a:cubicBezTo>
                <a:cubicBezTo>
                  <a:pt x="11479" y="7620"/>
                  <a:pt x="11655" y="8121"/>
                  <a:pt x="12006" y="8397"/>
                </a:cubicBezTo>
                <a:cubicBezTo>
                  <a:pt x="12006" y="8422"/>
                  <a:pt x="11981" y="8447"/>
                  <a:pt x="11981" y="8472"/>
                </a:cubicBezTo>
                <a:cubicBezTo>
                  <a:pt x="11755" y="9224"/>
                  <a:pt x="12181" y="10001"/>
                  <a:pt x="12908" y="10227"/>
                </a:cubicBezTo>
                <a:cubicBezTo>
                  <a:pt x="13045" y="10268"/>
                  <a:pt x="13183" y="10287"/>
                  <a:pt x="13320" y="10287"/>
                </a:cubicBezTo>
                <a:cubicBezTo>
                  <a:pt x="13933" y="10287"/>
                  <a:pt x="14503" y="9894"/>
                  <a:pt x="14687" y="9299"/>
                </a:cubicBezTo>
                <a:cubicBezTo>
                  <a:pt x="14838" y="8748"/>
                  <a:pt x="14662" y="8171"/>
                  <a:pt x="14236" y="7821"/>
                </a:cubicBezTo>
                <a:cubicBezTo>
                  <a:pt x="14537" y="7795"/>
                  <a:pt x="14813" y="7670"/>
                  <a:pt x="15038" y="7470"/>
                </a:cubicBezTo>
                <a:cubicBezTo>
                  <a:pt x="15439" y="7119"/>
                  <a:pt x="15590" y="6592"/>
                  <a:pt x="15489" y="6116"/>
                </a:cubicBezTo>
                <a:cubicBezTo>
                  <a:pt x="15715" y="6041"/>
                  <a:pt x="15915" y="5866"/>
                  <a:pt x="15991" y="5615"/>
                </a:cubicBezTo>
                <a:cubicBezTo>
                  <a:pt x="15991" y="5590"/>
                  <a:pt x="15991" y="5540"/>
                  <a:pt x="16016" y="5490"/>
                </a:cubicBezTo>
                <a:cubicBezTo>
                  <a:pt x="16266" y="5490"/>
                  <a:pt x="16517" y="5389"/>
                  <a:pt x="16743" y="5239"/>
                </a:cubicBezTo>
                <a:lnTo>
                  <a:pt x="16743" y="1705"/>
                </a:lnTo>
                <a:cubicBezTo>
                  <a:pt x="16743" y="978"/>
                  <a:pt x="16266" y="352"/>
                  <a:pt x="15640" y="101"/>
                </a:cubicBezTo>
                <a:cubicBezTo>
                  <a:pt x="15439" y="26"/>
                  <a:pt x="15239" y="1"/>
                  <a:pt x="15013" y="1"/>
                </a:cubicBez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47" name="Google Shape;347;p5"/>
          <p:cNvSpPr/>
          <p:nvPr/>
        </p:nvSpPr>
        <p:spPr>
          <a:xfrm>
            <a:off x="10098902" y="4606890"/>
            <a:ext cx="1249711" cy="660181"/>
          </a:xfrm>
          <a:custGeom>
            <a:avLst/>
            <a:gdLst/>
            <a:ahLst/>
            <a:cxnLst/>
            <a:rect l="l" t="t" r="r" b="b"/>
            <a:pathLst>
              <a:path w="19475" h="10288" extrusionOk="0">
                <a:moveTo>
                  <a:pt x="1" y="1"/>
                </a:moveTo>
                <a:cubicBezTo>
                  <a:pt x="402" y="602"/>
                  <a:pt x="1004" y="1079"/>
                  <a:pt x="1755" y="1304"/>
                </a:cubicBezTo>
                <a:cubicBezTo>
                  <a:pt x="2063" y="1400"/>
                  <a:pt x="2374" y="1445"/>
                  <a:pt x="2680" y="1445"/>
                </a:cubicBezTo>
                <a:cubicBezTo>
                  <a:pt x="3173" y="1445"/>
                  <a:pt x="3654" y="1330"/>
                  <a:pt x="4086" y="1129"/>
                </a:cubicBezTo>
                <a:cubicBezTo>
                  <a:pt x="4412" y="1455"/>
                  <a:pt x="4838" y="1680"/>
                  <a:pt x="5289" y="1831"/>
                </a:cubicBezTo>
                <a:cubicBezTo>
                  <a:pt x="5490" y="1881"/>
                  <a:pt x="5690" y="1931"/>
                  <a:pt x="5891" y="1956"/>
                </a:cubicBezTo>
                <a:cubicBezTo>
                  <a:pt x="5891" y="1956"/>
                  <a:pt x="5891" y="1981"/>
                  <a:pt x="5891" y="2006"/>
                </a:cubicBezTo>
                <a:cubicBezTo>
                  <a:pt x="5816" y="2257"/>
                  <a:pt x="5765" y="2507"/>
                  <a:pt x="5740" y="2758"/>
                </a:cubicBezTo>
                <a:cubicBezTo>
                  <a:pt x="5676" y="2741"/>
                  <a:pt x="5611" y="2732"/>
                  <a:pt x="5546" y="2732"/>
                </a:cubicBezTo>
                <a:cubicBezTo>
                  <a:pt x="5235" y="2732"/>
                  <a:pt x="4942" y="2927"/>
                  <a:pt x="4838" y="3259"/>
                </a:cubicBezTo>
                <a:cubicBezTo>
                  <a:pt x="4713" y="3635"/>
                  <a:pt x="4938" y="4061"/>
                  <a:pt x="5314" y="4161"/>
                </a:cubicBezTo>
                <a:cubicBezTo>
                  <a:pt x="5389" y="4186"/>
                  <a:pt x="5465" y="4198"/>
                  <a:pt x="5538" y="4198"/>
                </a:cubicBezTo>
                <a:cubicBezTo>
                  <a:pt x="5685" y="4198"/>
                  <a:pt x="5824" y="4153"/>
                  <a:pt x="5941" y="4086"/>
                </a:cubicBezTo>
                <a:cubicBezTo>
                  <a:pt x="6016" y="4312"/>
                  <a:pt x="6141" y="4512"/>
                  <a:pt x="6267" y="4713"/>
                </a:cubicBezTo>
                <a:cubicBezTo>
                  <a:pt x="6442" y="4988"/>
                  <a:pt x="6618" y="5214"/>
                  <a:pt x="6868" y="5414"/>
                </a:cubicBezTo>
                <a:cubicBezTo>
                  <a:pt x="7194" y="5715"/>
                  <a:pt x="7595" y="5941"/>
                  <a:pt x="8071" y="6091"/>
                </a:cubicBezTo>
                <a:cubicBezTo>
                  <a:pt x="8384" y="6177"/>
                  <a:pt x="8705" y="6222"/>
                  <a:pt x="9021" y="6222"/>
                </a:cubicBezTo>
                <a:cubicBezTo>
                  <a:pt x="9261" y="6222"/>
                  <a:pt x="9498" y="6195"/>
                  <a:pt x="9725" y="6141"/>
                </a:cubicBezTo>
                <a:cubicBezTo>
                  <a:pt x="10176" y="6041"/>
                  <a:pt x="10577" y="5866"/>
                  <a:pt x="10928" y="5615"/>
                </a:cubicBezTo>
                <a:cubicBezTo>
                  <a:pt x="10978" y="5565"/>
                  <a:pt x="11029" y="5540"/>
                  <a:pt x="11079" y="5490"/>
                </a:cubicBezTo>
                <a:cubicBezTo>
                  <a:pt x="11254" y="5665"/>
                  <a:pt x="11480" y="5815"/>
                  <a:pt x="11755" y="5891"/>
                </a:cubicBezTo>
                <a:cubicBezTo>
                  <a:pt x="11881" y="5916"/>
                  <a:pt x="12006" y="5941"/>
                  <a:pt x="12131" y="5966"/>
                </a:cubicBezTo>
                <a:cubicBezTo>
                  <a:pt x="12131" y="6016"/>
                  <a:pt x="12131" y="6091"/>
                  <a:pt x="12131" y="6141"/>
                </a:cubicBezTo>
                <a:cubicBezTo>
                  <a:pt x="12156" y="6242"/>
                  <a:pt x="12182" y="6367"/>
                  <a:pt x="12232" y="6467"/>
                </a:cubicBezTo>
                <a:cubicBezTo>
                  <a:pt x="11931" y="6592"/>
                  <a:pt x="11705" y="6843"/>
                  <a:pt x="11605" y="7169"/>
                </a:cubicBezTo>
                <a:cubicBezTo>
                  <a:pt x="11480" y="7620"/>
                  <a:pt x="11655" y="8121"/>
                  <a:pt x="12006" y="8397"/>
                </a:cubicBezTo>
                <a:cubicBezTo>
                  <a:pt x="12006" y="8422"/>
                  <a:pt x="11981" y="8447"/>
                  <a:pt x="11981" y="8472"/>
                </a:cubicBezTo>
                <a:cubicBezTo>
                  <a:pt x="11755" y="9224"/>
                  <a:pt x="12182" y="10001"/>
                  <a:pt x="12908" y="10227"/>
                </a:cubicBezTo>
                <a:cubicBezTo>
                  <a:pt x="13045" y="10268"/>
                  <a:pt x="13183" y="10287"/>
                  <a:pt x="13318" y="10287"/>
                </a:cubicBezTo>
                <a:cubicBezTo>
                  <a:pt x="13925" y="10287"/>
                  <a:pt x="14478" y="9894"/>
                  <a:pt x="14663" y="9299"/>
                </a:cubicBezTo>
                <a:cubicBezTo>
                  <a:pt x="14863" y="8648"/>
                  <a:pt x="14588" y="7971"/>
                  <a:pt x="14011" y="7670"/>
                </a:cubicBezTo>
                <a:cubicBezTo>
                  <a:pt x="14287" y="7595"/>
                  <a:pt x="14537" y="7470"/>
                  <a:pt x="14738" y="7269"/>
                </a:cubicBezTo>
                <a:cubicBezTo>
                  <a:pt x="15039" y="6968"/>
                  <a:pt x="15189" y="6542"/>
                  <a:pt x="15139" y="6116"/>
                </a:cubicBezTo>
                <a:lnTo>
                  <a:pt x="15139" y="6116"/>
                </a:lnTo>
                <a:cubicBezTo>
                  <a:pt x="15186" y="6127"/>
                  <a:pt x="15234" y="6132"/>
                  <a:pt x="15283" y="6132"/>
                </a:cubicBezTo>
                <a:cubicBezTo>
                  <a:pt x="15466" y="6132"/>
                  <a:pt x="15652" y="6060"/>
                  <a:pt x="15791" y="5941"/>
                </a:cubicBezTo>
                <a:cubicBezTo>
                  <a:pt x="15866" y="5841"/>
                  <a:pt x="15941" y="5740"/>
                  <a:pt x="15991" y="5615"/>
                </a:cubicBezTo>
                <a:cubicBezTo>
                  <a:pt x="16041" y="5440"/>
                  <a:pt x="16016" y="5264"/>
                  <a:pt x="15941" y="5114"/>
                </a:cubicBezTo>
                <a:cubicBezTo>
                  <a:pt x="16116" y="5064"/>
                  <a:pt x="16267" y="4938"/>
                  <a:pt x="16392" y="4813"/>
                </a:cubicBezTo>
                <a:cubicBezTo>
                  <a:pt x="16467" y="4763"/>
                  <a:pt x="16517" y="4688"/>
                  <a:pt x="16568" y="4612"/>
                </a:cubicBezTo>
                <a:cubicBezTo>
                  <a:pt x="16568" y="4638"/>
                  <a:pt x="16568" y="4638"/>
                  <a:pt x="16568" y="4638"/>
                </a:cubicBezTo>
                <a:cubicBezTo>
                  <a:pt x="16718" y="4788"/>
                  <a:pt x="16906" y="4863"/>
                  <a:pt x="17094" y="4863"/>
                </a:cubicBezTo>
                <a:cubicBezTo>
                  <a:pt x="17282" y="4863"/>
                  <a:pt x="17470" y="4788"/>
                  <a:pt x="17620" y="4638"/>
                </a:cubicBezTo>
                <a:cubicBezTo>
                  <a:pt x="17720" y="4512"/>
                  <a:pt x="17796" y="4387"/>
                  <a:pt x="17821" y="4237"/>
                </a:cubicBezTo>
                <a:cubicBezTo>
                  <a:pt x="18046" y="4061"/>
                  <a:pt x="18222" y="3810"/>
                  <a:pt x="18322" y="3510"/>
                </a:cubicBezTo>
                <a:cubicBezTo>
                  <a:pt x="18522" y="2883"/>
                  <a:pt x="18247" y="2232"/>
                  <a:pt x="17720" y="1906"/>
                </a:cubicBezTo>
                <a:cubicBezTo>
                  <a:pt x="17796" y="1881"/>
                  <a:pt x="17871" y="1831"/>
                  <a:pt x="17946" y="1780"/>
                </a:cubicBezTo>
                <a:cubicBezTo>
                  <a:pt x="18096" y="1730"/>
                  <a:pt x="18247" y="1630"/>
                  <a:pt x="18397" y="1480"/>
                </a:cubicBezTo>
                <a:cubicBezTo>
                  <a:pt x="18447" y="1430"/>
                  <a:pt x="18497" y="1379"/>
                  <a:pt x="18522" y="1329"/>
                </a:cubicBezTo>
                <a:cubicBezTo>
                  <a:pt x="18798" y="1028"/>
                  <a:pt x="18974" y="703"/>
                  <a:pt x="19074" y="352"/>
                </a:cubicBezTo>
                <a:cubicBezTo>
                  <a:pt x="19224" y="302"/>
                  <a:pt x="19375" y="226"/>
                  <a:pt x="19475" y="101"/>
                </a:cubicBezTo>
                <a:cubicBezTo>
                  <a:pt x="19274" y="26"/>
                  <a:pt x="19074" y="1"/>
                  <a:pt x="18848"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48" name="Google Shape;348;p5"/>
          <p:cNvSpPr/>
          <p:nvPr/>
        </p:nvSpPr>
        <p:spPr>
          <a:xfrm>
            <a:off x="9942993" y="4605498"/>
            <a:ext cx="905567" cy="653636"/>
          </a:xfrm>
          <a:custGeom>
            <a:avLst/>
            <a:gdLst/>
            <a:ahLst/>
            <a:cxnLst/>
            <a:rect l="l" t="t" r="r" b="b"/>
            <a:pathLst>
              <a:path w="14112" h="10186" extrusionOk="0">
                <a:moveTo>
                  <a:pt x="1429" y="1"/>
                </a:moveTo>
                <a:cubicBezTo>
                  <a:pt x="1354" y="277"/>
                  <a:pt x="1304" y="577"/>
                  <a:pt x="1279" y="853"/>
                </a:cubicBezTo>
                <a:cubicBezTo>
                  <a:pt x="1191" y="825"/>
                  <a:pt x="1101" y="812"/>
                  <a:pt x="1014" y="812"/>
                </a:cubicBezTo>
                <a:cubicBezTo>
                  <a:pt x="629" y="812"/>
                  <a:pt x="274" y="1067"/>
                  <a:pt x="151" y="1455"/>
                </a:cubicBezTo>
                <a:cubicBezTo>
                  <a:pt x="1" y="1931"/>
                  <a:pt x="277" y="2457"/>
                  <a:pt x="753" y="2607"/>
                </a:cubicBezTo>
                <a:cubicBezTo>
                  <a:pt x="838" y="2631"/>
                  <a:pt x="923" y="2642"/>
                  <a:pt x="1007" y="2642"/>
                </a:cubicBezTo>
                <a:cubicBezTo>
                  <a:pt x="1194" y="2642"/>
                  <a:pt x="1374" y="2586"/>
                  <a:pt x="1530" y="2482"/>
                </a:cubicBezTo>
                <a:cubicBezTo>
                  <a:pt x="1956" y="3635"/>
                  <a:pt x="2883" y="4587"/>
                  <a:pt x="4161" y="4963"/>
                </a:cubicBezTo>
                <a:cubicBezTo>
                  <a:pt x="4555" y="5082"/>
                  <a:pt x="4956" y="5140"/>
                  <a:pt x="5351" y="5140"/>
                </a:cubicBezTo>
                <a:cubicBezTo>
                  <a:pt x="6287" y="5140"/>
                  <a:pt x="7191" y="4818"/>
                  <a:pt x="7896" y="4237"/>
                </a:cubicBezTo>
                <a:cubicBezTo>
                  <a:pt x="8121" y="4462"/>
                  <a:pt x="8397" y="4612"/>
                  <a:pt x="8723" y="4713"/>
                </a:cubicBezTo>
                <a:cubicBezTo>
                  <a:pt x="8723" y="4738"/>
                  <a:pt x="8723" y="4738"/>
                  <a:pt x="8723" y="4738"/>
                </a:cubicBezTo>
                <a:cubicBezTo>
                  <a:pt x="8898" y="4763"/>
                  <a:pt x="9049" y="4788"/>
                  <a:pt x="9199" y="4813"/>
                </a:cubicBezTo>
                <a:cubicBezTo>
                  <a:pt x="9199" y="5013"/>
                  <a:pt x="9249" y="5214"/>
                  <a:pt x="9324" y="5414"/>
                </a:cubicBezTo>
                <a:cubicBezTo>
                  <a:pt x="9324" y="5414"/>
                  <a:pt x="9324" y="5414"/>
                  <a:pt x="9324" y="5440"/>
                </a:cubicBezTo>
                <a:cubicBezTo>
                  <a:pt x="8973" y="5590"/>
                  <a:pt x="8698" y="5891"/>
                  <a:pt x="8572" y="6317"/>
                </a:cubicBezTo>
                <a:cubicBezTo>
                  <a:pt x="8397" y="6893"/>
                  <a:pt x="8597" y="7495"/>
                  <a:pt x="9049" y="7846"/>
                </a:cubicBezTo>
                <a:cubicBezTo>
                  <a:pt x="9023" y="7871"/>
                  <a:pt x="9023" y="7896"/>
                  <a:pt x="9023" y="7921"/>
                </a:cubicBezTo>
                <a:cubicBezTo>
                  <a:pt x="8723" y="8848"/>
                  <a:pt x="9249" y="9826"/>
                  <a:pt x="10176" y="10101"/>
                </a:cubicBezTo>
                <a:cubicBezTo>
                  <a:pt x="10354" y="10159"/>
                  <a:pt x="10533" y="10186"/>
                  <a:pt x="10709" y="10186"/>
                </a:cubicBezTo>
                <a:cubicBezTo>
                  <a:pt x="11452" y="10186"/>
                  <a:pt x="12134" y="9698"/>
                  <a:pt x="12357" y="8948"/>
                </a:cubicBezTo>
                <a:cubicBezTo>
                  <a:pt x="12607" y="8071"/>
                  <a:pt x="12181" y="7169"/>
                  <a:pt x="11354" y="6818"/>
                </a:cubicBezTo>
                <a:cubicBezTo>
                  <a:pt x="11354" y="6743"/>
                  <a:pt x="11354" y="6643"/>
                  <a:pt x="11354" y="6542"/>
                </a:cubicBezTo>
                <a:cubicBezTo>
                  <a:pt x="11655" y="6492"/>
                  <a:pt x="11956" y="6342"/>
                  <a:pt x="12181" y="6141"/>
                </a:cubicBezTo>
                <a:cubicBezTo>
                  <a:pt x="12457" y="5916"/>
                  <a:pt x="12658" y="5640"/>
                  <a:pt x="12758" y="5289"/>
                </a:cubicBezTo>
                <a:cubicBezTo>
                  <a:pt x="12783" y="5214"/>
                  <a:pt x="12783" y="5139"/>
                  <a:pt x="12808" y="5064"/>
                </a:cubicBezTo>
                <a:cubicBezTo>
                  <a:pt x="12808" y="5039"/>
                  <a:pt x="12808" y="5013"/>
                  <a:pt x="12808" y="4988"/>
                </a:cubicBezTo>
                <a:lnTo>
                  <a:pt x="12833" y="4988"/>
                </a:lnTo>
                <a:cubicBezTo>
                  <a:pt x="12926" y="5016"/>
                  <a:pt x="13019" y="5030"/>
                  <a:pt x="13110" y="5030"/>
                </a:cubicBezTo>
                <a:cubicBezTo>
                  <a:pt x="13508" y="5030"/>
                  <a:pt x="13863" y="4775"/>
                  <a:pt x="13986" y="4387"/>
                </a:cubicBezTo>
                <a:cubicBezTo>
                  <a:pt x="14111" y="3911"/>
                  <a:pt x="13861" y="3409"/>
                  <a:pt x="13384" y="3259"/>
                </a:cubicBezTo>
                <a:cubicBezTo>
                  <a:pt x="13293" y="3229"/>
                  <a:pt x="13200" y="3214"/>
                  <a:pt x="13108" y="3214"/>
                </a:cubicBezTo>
                <a:cubicBezTo>
                  <a:pt x="12824" y="3214"/>
                  <a:pt x="12553" y="3351"/>
                  <a:pt x="12382" y="3560"/>
                </a:cubicBezTo>
                <a:cubicBezTo>
                  <a:pt x="12181" y="3309"/>
                  <a:pt x="11881" y="3134"/>
                  <a:pt x="11530" y="3008"/>
                </a:cubicBezTo>
                <a:cubicBezTo>
                  <a:pt x="11455" y="2983"/>
                  <a:pt x="11379" y="2983"/>
                  <a:pt x="11304" y="2958"/>
                </a:cubicBezTo>
                <a:lnTo>
                  <a:pt x="11254" y="2958"/>
                </a:lnTo>
                <a:cubicBezTo>
                  <a:pt x="11279" y="2708"/>
                  <a:pt x="11254" y="2482"/>
                  <a:pt x="11179" y="2257"/>
                </a:cubicBezTo>
                <a:cubicBezTo>
                  <a:pt x="11429" y="2181"/>
                  <a:pt x="11680" y="2056"/>
                  <a:pt x="11906" y="1906"/>
                </a:cubicBezTo>
                <a:cubicBezTo>
                  <a:pt x="12407" y="1530"/>
                  <a:pt x="12833" y="1003"/>
                  <a:pt x="13033" y="352"/>
                </a:cubicBezTo>
                <a:cubicBezTo>
                  <a:pt x="13059" y="226"/>
                  <a:pt x="13084" y="101"/>
                  <a:pt x="13109" y="1"/>
                </a:cubicBez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49" name="Google Shape;349;p5"/>
          <p:cNvSpPr/>
          <p:nvPr/>
        </p:nvSpPr>
        <p:spPr>
          <a:xfrm>
            <a:off x="10410778" y="5219624"/>
            <a:ext cx="421404" cy="463243"/>
          </a:xfrm>
          <a:custGeom>
            <a:avLst/>
            <a:gdLst/>
            <a:ahLst/>
            <a:cxnLst/>
            <a:rect l="l" t="t" r="r" b="b"/>
            <a:pathLst>
              <a:path w="6567" h="7219" extrusionOk="0">
                <a:moveTo>
                  <a:pt x="3233" y="1"/>
                </a:moveTo>
                <a:lnTo>
                  <a:pt x="3233" y="26"/>
                </a:lnTo>
                <a:lnTo>
                  <a:pt x="1053" y="327"/>
                </a:lnTo>
                <a:cubicBezTo>
                  <a:pt x="1053" y="327"/>
                  <a:pt x="1053" y="477"/>
                  <a:pt x="1053" y="753"/>
                </a:cubicBezTo>
                <a:cubicBezTo>
                  <a:pt x="1003" y="1881"/>
                  <a:pt x="827" y="5139"/>
                  <a:pt x="0" y="7219"/>
                </a:cubicBezTo>
                <a:lnTo>
                  <a:pt x="6567" y="7219"/>
                </a:lnTo>
                <a:cubicBezTo>
                  <a:pt x="5740" y="5139"/>
                  <a:pt x="5564" y="1881"/>
                  <a:pt x="5514" y="753"/>
                </a:cubicBezTo>
                <a:cubicBezTo>
                  <a:pt x="5514" y="477"/>
                  <a:pt x="5514" y="327"/>
                  <a:pt x="5514" y="327"/>
                </a:cubicBezTo>
                <a:lnTo>
                  <a:pt x="3334" y="26"/>
                </a:lnTo>
                <a:lnTo>
                  <a:pt x="3334" y="1"/>
                </a:ln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50" name="Google Shape;350;p5"/>
          <p:cNvSpPr/>
          <p:nvPr/>
        </p:nvSpPr>
        <p:spPr>
          <a:xfrm>
            <a:off x="10833704" y="5264671"/>
            <a:ext cx="233257" cy="418196"/>
          </a:xfrm>
          <a:custGeom>
            <a:avLst/>
            <a:gdLst/>
            <a:ahLst/>
            <a:cxnLst/>
            <a:rect l="l" t="t" r="r" b="b"/>
            <a:pathLst>
              <a:path w="3635" h="6517" extrusionOk="0">
                <a:moveTo>
                  <a:pt x="1805" y="1"/>
                </a:moveTo>
                <a:lnTo>
                  <a:pt x="627" y="276"/>
                </a:lnTo>
                <a:cubicBezTo>
                  <a:pt x="627" y="276"/>
                  <a:pt x="627" y="326"/>
                  <a:pt x="627" y="402"/>
                </a:cubicBezTo>
                <a:cubicBezTo>
                  <a:pt x="627" y="1053"/>
                  <a:pt x="552" y="4537"/>
                  <a:pt x="1" y="6517"/>
                </a:cubicBezTo>
                <a:lnTo>
                  <a:pt x="3635" y="6517"/>
                </a:lnTo>
                <a:cubicBezTo>
                  <a:pt x="3083" y="4537"/>
                  <a:pt x="3033" y="1053"/>
                  <a:pt x="3008" y="402"/>
                </a:cubicBezTo>
                <a:cubicBezTo>
                  <a:pt x="3008" y="326"/>
                  <a:pt x="3008" y="276"/>
                  <a:pt x="3008" y="276"/>
                </a:cubicBezTo>
                <a:lnTo>
                  <a:pt x="1855" y="1"/>
                </a:ln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351" name="Google Shape;351;p5"/>
          <p:cNvSpPr/>
          <p:nvPr/>
        </p:nvSpPr>
        <p:spPr>
          <a:xfrm>
            <a:off x="11083165" y="5264671"/>
            <a:ext cx="233257" cy="418196"/>
          </a:xfrm>
          <a:custGeom>
            <a:avLst/>
            <a:gdLst/>
            <a:ahLst/>
            <a:cxnLst/>
            <a:rect l="l" t="t" r="r" b="b"/>
            <a:pathLst>
              <a:path w="3635" h="6517" extrusionOk="0">
                <a:moveTo>
                  <a:pt x="1780" y="1"/>
                </a:moveTo>
                <a:lnTo>
                  <a:pt x="627" y="276"/>
                </a:lnTo>
                <a:cubicBezTo>
                  <a:pt x="627" y="276"/>
                  <a:pt x="627" y="326"/>
                  <a:pt x="627" y="402"/>
                </a:cubicBezTo>
                <a:cubicBezTo>
                  <a:pt x="602" y="1078"/>
                  <a:pt x="552" y="4537"/>
                  <a:pt x="0" y="6517"/>
                </a:cubicBezTo>
                <a:lnTo>
                  <a:pt x="3635" y="6517"/>
                </a:lnTo>
                <a:cubicBezTo>
                  <a:pt x="3083" y="4537"/>
                  <a:pt x="3033" y="1078"/>
                  <a:pt x="3008" y="402"/>
                </a:cubicBezTo>
                <a:cubicBezTo>
                  <a:pt x="3008" y="326"/>
                  <a:pt x="3008" y="276"/>
                  <a:pt x="3008" y="276"/>
                </a:cubicBezTo>
                <a:lnTo>
                  <a:pt x="1855" y="1"/>
                </a:lnTo>
                <a:close/>
              </a:path>
            </a:pathLst>
          </a:custGeom>
          <a:solidFill>
            <a:schemeClr val="lt2"/>
          </a:solidFill>
          <a:ln>
            <a:noFill/>
          </a:ln>
        </p:spPr>
        <p:txBody>
          <a:bodyPr spcFirstLastPara="1" wrap="square" lIns="121900" tIns="121900" rIns="121900" bIns="121900" anchor="ctr" anchorCtr="0">
            <a:noAutofit/>
          </a:bodyPr>
          <a:lstStyle/>
          <a:p>
            <a:pPr>
              <a:buClr>
                <a:schemeClr val="dk1"/>
              </a:buClr>
              <a:buSzPts val="1100"/>
            </a:pPr>
            <a:endParaRPr sz="1467">
              <a:solidFill>
                <a:schemeClr val="dk1"/>
              </a:solidFill>
              <a:latin typeface="Calibri"/>
              <a:ea typeface="Calibri"/>
              <a:cs typeface="Calibri"/>
              <a:sym typeface="Calibri"/>
            </a:endParaRPr>
          </a:p>
        </p:txBody>
      </p:sp>
      <p:sp>
        <p:nvSpPr>
          <p:cNvPr id="2" name="Rectángulo 1">
            <a:extLst>
              <a:ext uri="{FF2B5EF4-FFF2-40B4-BE49-F238E27FC236}">
                <a16:creationId xmlns:a16="http://schemas.microsoft.com/office/drawing/2014/main" id="{9D9621BA-E39B-4113-FFD0-6327FD444D50}"/>
              </a:ext>
            </a:extLst>
          </p:cNvPr>
          <p:cNvSpPr/>
          <p:nvPr/>
        </p:nvSpPr>
        <p:spPr>
          <a:xfrm>
            <a:off x="1047135" y="2976558"/>
            <a:ext cx="1369126" cy="6945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Código: 2A18</a:t>
            </a:r>
            <a:endParaRPr lang="en-US" dirty="0"/>
          </a:p>
        </p:txBody>
      </p:sp>
      <p:sp>
        <p:nvSpPr>
          <p:cNvPr id="3" name="Rectángulo 2">
            <a:extLst>
              <a:ext uri="{FF2B5EF4-FFF2-40B4-BE49-F238E27FC236}">
                <a16:creationId xmlns:a16="http://schemas.microsoft.com/office/drawing/2014/main" id="{819DB508-D457-3CC9-37CD-5542C212085A}"/>
              </a:ext>
            </a:extLst>
          </p:cNvPr>
          <p:cNvSpPr/>
          <p:nvPr/>
        </p:nvSpPr>
        <p:spPr>
          <a:xfrm>
            <a:off x="1022351" y="4708673"/>
            <a:ext cx="1369126" cy="69453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Código: 2A33</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pSp>
        <p:nvGrpSpPr>
          <p:cNvPr id="356" name="Google Shape;356;p6"/>
          <p:cNvGrpSpPr/>
          <p:nvPr/>
        </p:nvGrpSpPr>
        <p:grpSpPr>
          <a:xfrm>
            <a:off x="625533" y="267697"/>
            <a:ext cx="10937756" cy="6205556"/>
            <a:chOff x="361097" y="1873928"/>
            <a:chExt cx="8203317" cy="4591824"/>
          </a:xfrm>
        </p:grpSpPr>
        <p:sp>
          <p:nvSpPr>
            <p:cNvPr id="357" name="Google Shape;357;p6"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58" name="Google Shape;358;p6"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59" name="Google Shape;359;p6"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60" name="Google Shape;360;p6"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61" name="Google Shape;361;p6"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62" name="Google Shape;362;p6"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63" name="Google Shape;363;p6"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364" name="Google Shape;364;p6"/>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sp>
        <p:nvSpPr>
          <p:cNvPr id="365" name="Google Shape;365;p6"/>
          <p:cNvSpPr txBox="1"/>
          <p:nvPr/>
        </p:nvSpPr>
        <p:spPr>
          <a:xfrm>
            <a:off x="477376" y="188321"/>
            <a:ext cx="6609811" cy="578921"/>
          </a:xfrm>
          <a:prstGeom prst="rect">
            <a:avLst/>
          </a:prstGeom>
          <a:noFill/>
          <a:ln>
            <a:noFill/>
          </a:ln>
        </p:spPr>
        <p:txBody>
          <a:bodyPr spcFirstLastPara="1" wrap="square" lIns="91433" tIns="45700" rIns="91433" bIns="45700" anchor="ctr" anchorCtr="0">
            <a:normAutofit fontScale="97500"/>
          </a:bodyPr>
          <a:lstStyle/>
          <a:p>
            <a:pPr>
              <a:buClr>
                <a:srgbClr val="172B7E"/>
              </a:buClr>
              <a:buSzPct val="100000"/>
            </a:pPr>
            <a:r>
              <a:rPr lang="en-US" sz="2400" b="1">
                <a:solidFill>
                  <a:srgbClr val="172B7E"/>
                </a:solidFill>
                <a:latin typeface="Arial"/>
                <a:ea typeface="Arial"/>
                <a:cs typeface="Arial"/>
                <a:sym typeface="Arial"/>
              </a:rPr>
              <a:t>DESCRIPCIÓN DEL PROGRAMA</a:t>
            </a:r>
            <a:endParaRPr sz="2400"/>
          </a:p>
        </p:txBody>
      </p:sp>
      <p:grpSp>
        <p:nvGrpSpPr>
          <p:cNvPr id="366" name="Google Shape;366;p6"/>
          <p:cNvGrpSpPr/>
          <p:nvPr/>
        </p:nvGrpSpPr>
        <p:grpSpPr>
          <a:xfrm>
            <a:off x="98906" y="6201936"/>
            <a:ext cx="11943697" cy="615691"/>
            <a:chOff x="74179" y="4651450"/>
            <a:chExt cx="8957773" cy="461768"/>
          </a:xfrm>
        </p:grpSpPr>
        <p:sp>
          <p:nvSpPr>
            <p:cNvPr id="367" name="Google Shape;367;p6"/>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368" name="Google Shape;368;p6"/>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369" name="Google Shape;369;p6"/>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370" name="Google Shape;370;p6"/>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graphicFrame>
        <p:nvGraphicFramePr>
          <p:cNvPr id="371" name="Google Shape;371;p6"/>
          <p:cNvGraphicFramePr/>
          <p:nvPr/>
        </p:nvGraphicFramePr>
        <p:xfrm>
          <a:off x="590389" y="661837"/>
          <a:ext cx="10972835" cy="3136900"/>
        </p:xfrm>
        <a:graphic>
          <a:graphicData uri="http://schemas.openxmlformats.org/drawingml/2006/table">
            <a:tbl>
              <a:tblPr>
                <a:noFill/>
              </a:tblPr>
              <a:tblGrid>
                <a:gridCol w="2194567">
                  <a:extLst>
                    <a:ext uri="{9D8B030D-6E8A-4147-A177-3AD203B41FA5}">
                      <a16:colId xmlns:a16="http://schemas.microsoft.com/office/drawing/2014/main" val="20000"/>
                    </a:ext>
                  </a:extLst>
                </a:gridCol>
                <a:gridCol w="2194567">
                  <a:extLst>
                    <a:ext uri="{9D8B030D-6E8A-4147-A177-3AD203B41FA5}">
                      <a16:colId xmlns:a16="http://schemas.microsoft.com/office/drawing/2014/main" val="20001"/>
                    </a:ext>
                  </a:extLst>
                </a:gridCol>
                <a:gridCol w="2194567">
                  <a:extLst>
                    <a:ext uri="{9D8B030D-6E8A-4147-A177-3AD203B41FA5}">
                      <a16:colId xmlns:a16="http://schemas.microsoft.com/office/drawing/2014/main" val="20002"/>
                    </a:ext>
                  </a:extLst>
                </a:gridCol>
                <a:gridCol w="2194567">
                  <a:extLst>
                    <a:ext uri="{9D8B030D-6E8A-4147-A177-3AD203B41FA5}">
                      <a16:colId xmlns:a16="http://schemas.microsoft.com/office/drawing/2014/main" val="20003"/>
                    </a:ext>
                  </a:extLst>
                </a:gridCol>
                <a:gridCol w="2194567">
                  <a:extLst>
                    <a:ext uri="{9D8B030D-6E8A-4147-A177-3AD203B41FA5}">
                      <a16:colId xmlns:a16="http://schemas.microsoft.com/office/drawing/2014/main" val="20004"/>
                    </a:ext>
                  </a:extLst>
                </a:gridCol>
              </a:tblGrid>
              <a:tr h="1425533">
                <a:tc rowSpan="2">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Tipo de Plan de Estudios:</a:t>
                      </a:r>
                      <a:endParaRPr sz="2400"/>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Título: </a:t>
                      </a:r>
                      <a:endParaRPr sz="1700" b="1" u="none" strike="noStrike" cap="none">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Duración: </a:t>
                      </a:r>
                      <a:endParaRPr sz="1700" b="1" u="none" strike="noStrike" cap="none">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rowSpan="2">
                  <a:txBody>
                    <a:bodyPr/>
                    <a:lstStyle/>
                    <a:p>
                      <a:pPr marL="0" marR="0" lvl="0" indent="0" algn="l" rtl="0">
                        <a:lnSpc>
                          <a:spcPct val="100000"/>
                        </a:lnSpc>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Sede:</a:t>
                      </a:r>
                      <a:endParaRPr sz="2400"/>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Calibri"/>
                        <a:buNone/>
                      </a:pPr>
                      <a:endParaRPr sz="1700" b="1" u="none" strike="noStrike" cap="none">
                        <a:latin typeface="Fira Sans Extra Condensed"/>
                        <a:ea typeface="Fira Sans Extra Condensed"/>
                        <a:cs typeface="Fira Sans Extra Condensed"/>
                        <a:sym typeface="Fira Sans Extra Condensed"/>
                      </a:endParaRPr>
                    </a:p>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Facultad</a:t>
                      </a:r>
                      <a:endParaRPr sz="1700" b="1" u="none" strike="noStrike" cap="none">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300"/>
                        <a:buFont typeface="Fira Sans Extra Condensed"/>
                        <a:buNone/>
                      </a:pPr>
                      <a:endParaRPr sz="1700" b="1" u="none" strike="noStrike" cap="none" dirty="0">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rowSpan="2">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Costo aproximado actual semestre: </a:t>
                      </a:r>
                      <a:endParaRPr sz="2400"/>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1711367">
                <a:tc vMerge="1">
                  <a:txBody>
                    <a:bodyPr/>
                    <a:lstStyle/>
                    <a:p>
                      <a:endParaRPr lang="en-US"/>
                    </a:p>
                  </a:txBody>
                  <a:tcPr/>
                </a:tc>
                <a:tc>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Créditos académicos: </a:t>
                      </a:r>
                      <a:endParaRPr sz="1700" b="1" u="none" strike="noStrike" cap="none">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vMerge="1">
                  <a:txBody>
                    <a:bodyPr/>
                    <a:lstStyle/>
                    <a:p>
                      <a:endParaRPr lang="en-US"/>
                    </a:p>
                  </a:txBody>
                  <a:tcPr/>
                </a:tc>
                <a:tc>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dirty="0">
                          <a:latin typeface="Fira Sans Extra Condensed"/>
                          <a:ea typeface="Fira Sans Extra Condensed"/>
                          <a:cs typeface="Fira Sans Extra Condensed"/>
                          <a:sym typeface="Fira Sans Extra Condensed"/>
                        </a:rPr>
                        <a:t>Total de </a:t>
                      </a:r>
                      <a:r>
                        <a:rPr lang="en-US" sz="1700" b="1" u="none" strike="noStrike" cap="none" dirty="0" err="1">
                          <a:latin typeface="Fira Sans Extra Condensed"/>
                          <a:ea typeface="Fira Sans Extra Condensed"/>
                          <a:cs typeface="Fira Sans Extra Condensed"/>
                          <a:sym typeface="Fira Sans Extra Condensed"/>
                        </a:rPr>
                        <a:t>egresados</a:t>
                      </a:r>
                      <a:endParaRPr sz="1700" b="1" u="none" strike="noStrike" cap="none" dirty="0">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72" name="Google Shape;372;p6"/>
          <p:cNvGraphicFramePr/>
          <p:nvPr/>
        </p:nvGraphicFramePr>
        <p:xfrm>
          <a:off x="590421" y="3783431"/>
          <a:ext cx="10972800" cy="2128267"/>
        </p:xfrm>
        <a:graphic>
          <a:graphicData uri="http://schemas.openxmlformats.org/drawingml/2006/table">
            <a:tbl>
              <a:tblPr>
                <a:noFil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2128267">
                <a:tc>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Misión</a:t>
                      </a:r>
                      <a:endParaRPr sz="1700" b="1" u="none" strike="noStrike" cap="none">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300"/>
                        <a:buFont typeface="Fira Sans Extra Condensed"/>
                        <a:buNone/>
                      </a:pPr>
                      <a:r>
                        <a:rPr lang="en-US" sz="1700" b="1" u="none" strike="noStrike" cap="none">
                          <a:latin typeface="Fira Sans Extra Condensed"/>
                          <a:ea typeface="Fira Sans Extra Condensed"/>
                          <a:cs typeface="Fira Sans Extra Condensed"/>
                          <a:sym typeface="Fira Sans Extra Condensed"/>
                        </a:rPr>
                        <a:t>Visión</a:t>
                      </a:r>
                      <a:endParaRPr sz="1700" b="1" u="none" strike="noStrike" cap="none">
                        <a:latin typeface="Fira Sans Extra Condensed"/>
                        <a:ea typeface="Fira Sans Extra Condensed"/>
                        <a:cs typeface="Fira Sans Extra Condensed"/>
                        <a:sym typeface="Fira Sans Extra Condensed"/>
                      </a:endParaRPr>
                    </a:p>
                  </a:txBody>
                  <a:tcPr marL="121900" marR="121900" marT="121900" marB="121900">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73" name="Google Shape;373;p6"/>
          <p:cNvSpPr txBox="1"/>
          <p:nvPr/>
        </p:nvSpPr>
        <p:spPr>
          <a:xfrm>
            <a:off x="5270321" y="2751204"/>
            <a:ext cx="1604400" cy="913200"/>
          </a:xfrm>
          <a:prstGeom prst="rect">
            <a:avLst/>
          </a:prstGeom>
          <a:solidFill>
            <a:srgbClr val="C2D59B"/>
          </a:solidFill>
          <a:ln>
            <a:noFill/>
          </a:ln>
        </p:spPr>
        <p:txBody>
          <a:bodyPr spcFirstLastPara="1" wrap="square" lIns="121900" tIns="121900" rIns="121900" bIns="121900" anchor="ctr" anchorCtr="0">
            <a:noAutofit/>
          </a:bodyPr>
          <a:lstStyle/>
          <a:p>
            <a:pPr algn="ctr">
              <a:buClr>
                <a:schemeClr val="dk1"/>
              </a:buClr>
              <a:buSzPts val="1400"/>
            </a:pPr>
            <a:r>
              <a:rPr lang="en-US" sz="1867">
                <a:solidFill>
                  <a:schemeClr val="dk1"/>
                </a:solidFill>
                <a:latin typeface="Roboto"/>
                <a:ea typeface="Roboto"/>
                <a:cs typeface="Roboto"/>
                <a:sym typeface="Roboto"/>
              </a:rPr>
              <a:t>Ingeniería</a:t>
            </a:r>
            <a:endParaRPr sz="1867">
              <a:solidFill>
                <a:schemeClr val="dk1"/>
              </a:solidFill>
              <a:latin typeface="Roboto"/>
              <a:ea typeface="Roboto"/>
              <a:cs typeface="Roboto"/>
              <a:sym typeface="Roboto"/>
            </a:endParaRPr>
          </a:p>
        </p:txBody>
      </p:sp>
      <p:sp>
        <p:nvSpPr>
          <p:cNvPr id="374" name="Google Shape;374;p6"/>
          <p:cNvSpPr txBox="1"/>
          <p:nvPr/>
        </p:nvSpPr>
        <p:spPr>
          <a:xfrm>
            <a:off x="3035121" y="2721716"/>
            <a:ext cx="1604400" cy="913200"/>
          </a:xfrm>
          <a:prstGeom prst="rect">
            <a:avLst/>
          </a:prstGeom>
          <a:solidFill>
            <a:srgbClr val="C2D59B"/>
          </a:solidFill>
          <a:ln>
            <a:noFill/>
          </a:ln>
        </p:spPr>
        <p:txBody>
          <a:bodyPr spcFirstLastPara="1" wrap="square" lIns="121900" tIns="121900" rIns="121900" bIns="121900" anchor="ctr" anchorCtr="0">
            <a:noAutofit/>
          </a:bodyPr>
          <a:lstStyle/>
          <a:p>
            <a:pPr algn="ctr">
              <a:buClr>
                <a:schemeClr val="dk1"/>
              </a:buClr>
              <a:buSzPts val="2800"/>
            </a:pPr>
            <a:r>
              <a:rPr lang="en-US" sz="3733">
                <a:solidFill>
                  <a:schemeClr val="dk1"/>
                </a:solidFill>
                <a:latin typeface="Roboto"/>
                <a:ea typeface="Roboto"/>
                <a:cs typeface="Roboto"/>
                <a:sym typeface="Roboto"/>
              </a:rPr>
              <a:t>52</a:t>
            </a:r>
            <a:endParaRPr sz="1467">
              <a:solidFill>
                <a:schemeClr val="dk1"/>
              </a:solidFill>
              <a:latin typeface="Roboto"/>
              <a:ea typeface="Roboto"/>
              <a:cs typeface="Roboto"/>
              <a:sym typeface="Roboto"/>
            </a:endParaRPr>
          </a:p>
        </p:txBody>
      </p:sp>
      <p:sp>
        <p:nvSpPr>
          <p:cNvPr id="376" name="Google Shape;376;p6"/>
          <p:cNvSpPr txBox="1"/>
          <p:nvPr/>
        </p:nvSpPr>
        <p:spPr>
          <a:xfrm>
            <a:off x="7505521" y="2793399"/>
            <a:ext cx="1604400" cy="913200"/>
          </a:xfrm>
          <a:prstGeom prst="rect">
            <a:avLst/>
          </a:prstGeom>
          <a:solidFill>
            <a:srgbClr val="C2D59B"/>
          </a:solidFill>
          <a:ln>
            <a:noFill/>
          </a:ln>
        </p:spPr>
        <p:txBody>
          <a:bodyPr spcFirstLastPara="1" wrap="square" lIns="121900" tIns="121900" rIns="121900" bIns="121900" anchor="ctr" anchorCtr="0">
            <a:noAutofit/>
          </a:bodyPr>
          <a:lstStyle/>
          <a:p>
            <a:pPr algn="ctr">
              <a:buClr>
                <a:schemeClr val="dk1"/>
              </a:buClr>
              <a:buSzPts val="2800"/>
            </a:pPr>
            <a:r>
              <a:rPr lang="en-US" sz="3733" dirty="0">
                <a:solidFill>
                  <a:schemeClr val="dk1"/>
                </a:solidFill>
                <a:latin typeface="Roboto"/>
                <a:ea typeface="Roboto"/>
                <a:cs typeface="Roboto"/>
                <a:sym typeface="Roboto"/>
              </a:rPr>
              <a:t>150</a:t>
            </a:r>
            <a:r>
              <a:rPr lang="en-US" sz="1467" dirty="0">
                <a:solidFill>
                  <a:schemeClr val="dk1"/>
                </a:solidFill>
                <a:latin typeface="Roboto"/>
                <a:ea typeface="Roboto"/>
                <a:cs typeface="Roboto"/>
                <a:sym typeface="Roboto"/>
              </a:rPr>
              <a:t> </a:t>
            </a:r>
            <a:endParaRPr sz="2400" dirty="0"/>
          </a:p>
          <a:p>
            <a:pPr algn="ctr">
              <a:buClr>
                <a:schemeClr val="dk1"/>
              </a:buClr>
              <a:buSzPts val="1100"/>
            </a:pPr>
            <a:r>
              <a:rPr lang="en-US" sz="1467" dirty="0" err="1">
                <a:solidFill>
                  <a:schemeClr val="dk1"/>
                </a:solidFill>
                <a:latin typeface="Roboto"/>
                <a:ea typeface="Roboto"/>
                <a:cs typeface="Roboto"/>
                <a:sym typeface="Roboto"/>
              </a:rPr>
              <a:t>Desde</a:t>
            </a:r>
            <a:r>
              <a:rPr lang="en-US" sz="1467" dirty="0">
                <a:solidFill>
                  <a:schemeClr val="dk1"/>
                </a:solidFill>
                <a:latin typeface="Roboto"/>
                <a:ea typeface="Roboto"/>
                <a:cs typeface="Roboto"/>
                <a:sym typeface="Roboto"/>
              </a:rPr>
              <a:t> </a:t>
            </a:r>
            <a:r>
              <a:rPr lang="en-US" sz="1467" dirty="0" err="1">
                <a:solidFill>
                  <a:schemeClr val="dk1"/>
                </a:solidFill>
                <a:latin typeface="Roboto"/>
                <a:ea typeface="Roboto"/>
                <a:cs typeface="Roboto"/>
                <a:sym typeface="Roboto"/>
              </a:rPr>
              <a:t>el</a:t>
            </a:r>
            <a:r>
              <a:rPr lang="en-US" sz="1467" dirty="0">
                <a:solidFill>
                  <a:schemeClr val="dk1"/>
                </a:solidFill>
                <a:latin typeface="Roboto"/>
                <a:ea typeface="Roboto"/>
                <a:cs typeface="Roboto"/>
                <a:sym typeface="Roboto"/>
              </a:rPr>
              <a:t> 2008</a:t>
            </a:r>
            <a:endParaRPr sz="1467" dirty="0">
              <a:solidFill>
                <a:schemeClr val="dk1"/>
              </a:solidFill>
              <a:latin typeface="Roboto"/>
              <a:ea typeface="Roboto"/>
              <a:cs typeface="Roboto"/>
              <a:sym typeface="Roboto"/>
            </a:endParaRPr>
          </a:p>
        </p:txBody>
      </p:sp>
      <p:sp>
        <p:nvSpPr>
          <p:cNvPr id="377" name="Google Shape;377;p6"/>
          <p:cNvSpPr txBox="1"/>
          <p:nvPr/>
        </p:nvSpPr>
        <p:spPr>
          <a:xfrm>
            <a:off x="803639" y="1370249"/>
            <a:ext cx="1604400" cy="784680"/>
          </a:xfrm>
          <a:prstGeom prst="rect">
            <a:avLst/>
          </a:prstGeom>
          <a:solidFill>
            <a:srgbClr val="C2D59B"/>
          </a:solidFill>
          <a:ln>
            <a:noFill/>
          </a:ln>
        </p:spPr>
        <p:txBody>
          <a:bodyPr spcFirstLastPara="1" wrap="square" lIns="121900" tIns="121900" rIns="121900" bIns="121900" anchor="ctr" anchorCtr="0">
            <a:noAutofit/>
          </a:bodyPr>
          <a:lstStyle/>
          <a:p>
            <a:pPr algn="ctr">
              <a:buClr>
                <a:srgbClr val="333333"/>
              </a:buClr>
              <a:buSzPts val="1100"/>
            </a:pPr>
            <a:r>
              <a:rPr lang="en-US" sz="1467">
                <a:solidFill>
                  <a:srgbClr val="333333"/>
                </a:solidFill>
                <a:latin typeface="Arial"/>
                <a:ea typeface="Arial"/>
                <a:cs typeface="Arial"/>
                <a:sym typeface="Arial"/>
              </a:rPr>
              <a:t> Investigación - Profundización</a:t>
            </a:r>
            <a:endParaRPr sz="1467">
              <a:solidFill>
                <a:schemeClr val="dk1"/>
              </a:solidFill>
              <a:latin typeface="Roboto"/>
              <a:ea typeface="Roboto"/>
              <a:cs typeface="Roboto"/>
              <a:sym typeface="Roboto"/>
            </a:endParaRPr>
          </a:p>
        </p:txBody>
      </p:sp>
      <p:sp>
        <p:nvSpPr>
          <p:cNvPr id="378" name="Google Shape;378;p6"/>
          <p:cNvSpPr txBox="1"/>
          <p:nvPr/>
        </p:nvSpPr>
        <p:spPr>
          <a:xfrm>
            <a:off x="9636321" y="1445705"/>
            <a:ext cx="1752040" cy="2189211"/>
          </a:xfrm>
          <a:prstGeom prst="rect">
            <a:avLst/>
          </a:prstGeom>
          <a:solidFill>
            <a:srgbClr val="C2D59B"/>
          </a:solidFill>
          <a:ln>
            <a:noFill/>
          </a:ln>
        </p:spPr>
        <p:txBody>
          <a:bodyPr spcFirstLastPara="1" wrap="square" lIns="121900" tIns="121900" rIns="121900" bIns="121900" anchor="ctr" anchorCtr="0">
            <a:noAutofit/>
          </a:bodyPr>
          <a:lstStyle/>
          <a:p>
            <a:pPr algn="ctr">
              <a:buClr>
                <a:srgbClr val="333333"/>
              </a:buClr>
              <a:buSzPts val="1100"/>
            </a:pPr>
            <a:r>
              <a:rPr lang="en-US" sz="1467" b="1" dirty="0">
                <a:solidFill>
                  <a:srgbClr val="333333"/>
                </a:solidFill>
                <a:latin typeface="Arial"/>
                <a:ea typeface="Arial"/>
                <a:cs typeface="Arial"/>
                <a:sym typeface="Arial"/>
              </a:rPr>
              <a:t>195 puntos (2023)</a:t>
            </a:r>
            <a:endParaRPr sz="2400" dirty="0"/>
          </a:p>
          <a:p>
            <a:pPr algn="ctr">
              <a:buClr>
                <a:srgbClr val="333333"/>
              </a:buClr>
              <a:buSzPts val="1100"/>
            </a:pPr>
            <a:r>
              <a:rPr lang="en-US" sz="1467" dirty="0">
                <a:solidFill>
                  <a:srgbClr val="333333"/>
                </a:solidFill>
                <a:latin typeface="Arial"/>
                <a:ea typeface="Arial"/>
                <a:cs typeface="Arial"/>
                <a:sym typeface="Arial"/>
              </a:rPr>
              <a:t> Valor del punto: 1 Día del </a:t>
            </a:r>
            <a:r>
              <a:rPr lang="en-US" sz="1467" dirty="0" err="1">
                <a:solidFill>
                  <a:srgbClr val="333333"/>
                </a:solidFill>
                <a:latin typeface="Arial"/>
                <a:ea typeface="Arial"/>
                <a:cs typeface="Arial"/>
                <a:sym typeface="Arial"/>
              </a:rPr>
              <a:t>Salario</a:t>
            </a:r>
            <a:r>
              <a:rPr lang="en-US" sz="1467" dirty="0">
                <a:solidFill>
                  <a:srgbClr val="333333"/>
                </a:solidFill>
                <a:latin typeface="Arial"/>
                <a:ea typeface="Arial"/>
                <a:cs typeface="Arial"/>
                <a:sym typeface="Arial"/>
              </a:rPr>
              <a:t> </a:t>
            </a:r>
            <a:r>
              <a:rPr lang="en-US" sz="1467" dirty="0" err="1">
                <a:solidFill>
                  <a:srgbClr val="333333"/>
                </a:solidFill>
                <a:latin typeface="Arial"/>
                <a:ea typeface="Arial"/>
                <a:cs typeface="Arial"/>
                <a:sym typeface="Arial"/>
              </a:rPr>
              <a:t>Mínimo</a:t>
            </a:r>
            <a:r>
              <a:rPr lang="en-US" sz="1467" dirty="0">
                <a:solidFill>
                  <a:srgbClr val="333333"/>
                </a:solidFill>
                <a:latin typeface="Arial"/>
                <a:ea typeface="Arial"/>
                <a:cs typeface="Arial"/>
                <a:sym typeface="Arial"/>
              </a:rPr>
              <a:t> </a:t>
            </a:r>
            <a:r>
              <a:rPr lang="en-US" sz="1467" dirty="0" err="1">
                <a:solidFill>
                  <a:srgbClr val="333333"/>
                </a:solidFill>
                <a:latin typeface="Arial"/>
                <a:ea typeface="Arial"/>
                <a:cs typeface="Arial"/>
                <a:sym typeface="Arial"/>
              </a:rPr>
              <a:t>Mensual</a:t>
            </a:r>
            <a:r>
              <a:rPr lang="en-US" sz="1467" dirty="0">
                <a:solidFill>
                  <a:srgbClr val="333333"/>
                </a:solidFill>
                <a:latin typeface="Arial"/>
                <a:ea typeface="Arial"/>
                <a:cs typeface="Arial"/>
                <a:sym typeface="Arial"/>
              </a:rPr>
              <a:t> Legal </a:t>
            </a:r>
            <a:r>
              <a:rPr lang="en-US" sz="1467" dirty="0" err="1">
                <a:solidFill>
                  <a:srgbClr val="333333"/>
                </a:solidFill>
                <a:latin typeface="Arial"/>
                <a:ea typeface="Arial"/>
                <a:cs typeface="Arial"/>
                <a:sym typeface="Arial"/>
              </a:rPr>
              <a:t>Vigente</a:t>
            </a:r>
            <a:r>
              <a:rPr lang="en-US" sz="1467" dirty="0">
                <a:solidFill>
                  <a:srgbClr val="333333"/>
                </a:solidFill>
                <a:latin typeface="Arial"/>
                <a:ea typeface="Arial"/>
                <a:cs typeface="Arial"/>
                <a:sym typeface="Arial"/>
              </a:rPr>
              <a:t> (SMMLV) 2023</a:t>
            </a:r>
            <a:endParaRPr sz="1467" dirty="0">
              <a:solidFill>
                <a:schemeClr val="dk1"/>
              </a:solidFill>
              <a:latin typeface="Roboto"/>
              <a:ea typeface="Roboto"/>
              <a:cs typeface="Roboto"/>
              <a:sym typeface="Roboto"/>
            </a:endParaRPr>
          </a:p>
        </p:txBody>
      </p:sp>
      <p:sp>
        <p:nvSpPr>
          <p:cNvPr id="379" name="Google Shape;379;p6"/>
          <p:cNvSpPr txBox="1"/>
          <p:nvPr/>
        </p:nvSpPr>
        <p:spPr>
          <a:xfrm>
            <a:off x="6208243" y="4235146"/>
            <a:ext cx="5105399" cy="1498737"/>
          </a:xfrm>
          <a:prstGeom prst="rect">
            <a:avLst/>
          </a:prstGeom>
          <a:solidFill>
            <a:srgbClr val="C2D59B"/>
          </a:solidFill>
          <a:ln>
            <a:noFill/>
          </a:ln>
        </p:spPr>
        <p:txBody>
          <a:bodyPr spcFirstLastPara="1" wrap="square" lIns="121900" tIns="121900" rIns="121900" bIns="121900" anchor="ctr" anchorCtr="0">
            <a:noAutofit/>
          </a:bodyPr>
          <a:lstStyle/>
          <a:p>
            <a:pPr algn="ctr">
              <a:buClr>
                <a:srgbClr val="333333"/>
              </a:buClr>
              <a:buSzPts val="1100"/>
            </a:pPr>
            <a:r>
              <a:rPr lang="en-US" sz="1333">
                <a:solidFill>
                  <a:srgbClr val="333333"/>
                </a:solidFill>
                <a:latin typeface="Arial"/>
                <a:ea typeface="Arial"/>
                <a:cs typeface="Arial"/>
                <a:sym typeface="Arial"/>
              </a:rPr>
              <a:t>Ofrecemos un programa de formación </a:t>
            </a:r>
            <a:r>
              <a:rPr lang="en-US" sz="1333" b="1">
                <a:solidFill>
                  <a:srgbClr val="333333"/>
                </a:solidFill>
                <a:latin typeface="Arial"/>
                <a:ea typeface="Arial"/>
                <a:cs typeface="Arial"/>
                <a:sym typeface="Arial"/>
              </a:rPr>
              <a:t>integral y actualizado</a:t>
            </a:r>
            <a:r>
              <a:rPr lang="en-US" sz="1333">
                <a:solidFill>
                  <a:srgbClr val="333333"/>
                </a:solidFill>
                <a:latin typeface="Arial"/>
                <a:ea typeface="Arial"/>
                <a:cs typeface="Arial"/>
                <a:sym typeface="Arial"/>
              </a:rPr>
              <a:t>. Trabajamos en </a:t>
            </a:r>
            <a:r>
              <a:rPr lang="en-US" sz="1333" b="1">
                <a:solidFill>
                  <a:srgbClr val="333333"/>
                </a:solidFill>
                <a:latin typeface="Arial"/>
                <a:ea typeface="Arial"/>
                <a:cs typeface="Arial"/>
                <a:sym typeface="Arial"/>
              </a:rPr>
              <a:t>colaboración con otras universidades, institutos y grupos de investigación </a:t>
            </a:r>
            <a:r>
              <a:rPr lang="en-US" sz="1333">
                <a:solidFill>
                  <a:srgbClr val="333333"/>
                </a:solidFill>
                <a:latin typeface="Arial"/>
                <a:ea typeface="Arial"/>
                <a:cs typeface="Arial"/>
                <a:sym typeface="Arial"/>
              </a:rPr>
              <a:t>tanto a nivel nacional como internacional, con lo cual generamos </a:t>
            </a:r>
            <a:r>
              <a:rPr lang="en-US" sz="1333" b="1">
                <a:solidFill>
                  <a:srgbClr val="333333"/>
                </a:solidFill>
                <a:latin typeface="Arial"/>
                <a:ea typeface="Arial"/>
                <a:cs typeface="Arial"/>
                <a:sym typeface="Arial"/>
              </a:rPr>
              <a:t>espacios para la formación complementaria </a:t>
            </a:r>
            <a:r>
              <a:rPr lang="en-US" sz="1333">
                <a:solidFill>
                  <a:srgbClr val="333333"/>
                </a:solidFill>
                <a:latin typeface="Arial"/>
                <a:ea typeface="Arial"/>
                <a:cs typeface="Arial"/>
                <a:sym typeface="Arial"/>
              </a:rPr>
              <a:t>de nuestros estudiantes, así como al </a:t>
            </a:r>
            <a:r>
              <a:rPr lang="en-US" sz="1333" b="1">
                <a:solidFill>
                  <a:srgbClr val="333333"/>
                </a:solidFill>
                <a:latin typeface="Arial"/>
                <a:ea typeface="Arial"/>
                <a:cs typeface="Arial"/>
                <a:sym typeface="Arial"/>
              </a:rPr>
              <a:t>intercambio de conocimiento </a:t>
            </a:r>
            <a:r>
              <a:rPr lang="en-US" sz="1333">
                <a:solidFill>
                  <a:srgbClr val="333333"/>
                </a:solidFill>
                <a:latin typeface="Arial"/>
                <a:ea typeface="Arial"/>
                <a:cs typeface="Arial"/>
                <a:sym typeface="Arial"/>
              </a:rPr>
              <a:t>en los diferentes temas de interés. </a:t>
            </a:r>
            <a:endParaRPr sz="1333">
              <a:solidFill>
                <a:schemeClr val="dk1"/>
              </a:solidFill>
              <a:latin typeface="Roboto"/>
              <a:ea typeface="Roboto"/>
              <a:cs typeface="Roboto"/>
              <a:sym typeface="Roboto"/>
            </a:endParaRPr>
          </a:p>
        </p:txBody>
      </p:sp>
      <p:sp>
        <p:nvSpPr>
          <p:cNvPr id="380" name="Google Shape;380;p6"/>
          <p:cNvSpPr txBox="1"/>
          <p:nvPr/>
        </p:nvSpPr>
        <p:spPr>
          <a:xfrm>
            <a:off x="803639" y="2709576"/>
            <a:ext cx="1604400" cy="913200"/>
          </a:xfrm>
          <a:prstGeom prst="rect">
            <a:avLst/>
          </a:prstGeom>
          <a:solidFill>
            <a:srgbClr val="C2D59B"/>
          </a:solidFill>
          <a:ln>
            <a:noFill/>
          </a:ln>
        </p:spPr>
        <p:txBody>
          <a:bodyPr spcFirstLastPara="1" wrap="square" lIns="121900" tIns="121900" rIns="121900" bIns="121900" anchor="ctr" anchorCtr="0">
            <a:noAutofit/>
          </a:bodyPr>
          <a:lstStyle/>
          <a:p>
            <a:pPr algn="ctr">
              <a:buClr>
                <a:srgbClr val="333333"/>
              </a:buClr>
              <a:buSzPts val="1100"/>
            </a:pPr>
            <a:r>
              <a:rPr lang="en-US" sz="1467">
                <a:solidFill>
                  <a:srgbClr val="333333"/>
                </a:solidFill>
                <a:latin typeface="Arial"/>
                <a:ea typeface="Arial"/>
                <a:cs typeface="Arial"/>
                <a:sym typeface="Arial"/>
              </a:rPr>
              <a:t>Magíster en Ingeniería - Recursos Hidráulicos</a:t>
            </a:r>
            <a:endParaRPr sz="1467">
              <a:solidFill>
                <a:schemeClr val="dk1"/>
              </a:solidFill>
              <a:latin typeface="Roboto"/>
              <a:ea typeface="Roboto"/>
              <a:cs typeface="Roboto"/>
              <a:sym typeface="Roboto"/>
            </a:endParaRPr>
          </a:p>
        </p:txBody>
      </p:sp>
      <p:sp>
        <p:nvSpPr>
          <p:cNvPr id="381" name="Google Shape;381;p6"/>
          <p:cNvSpPr txBox="1"/>
          <p:nvPr/>
        </p:nvSpPr>
        <p:spPr>
          <a:xfrm>
            <a:off x="5270321" y="1241729"/>
            <a:ext cx="1604400" cy="913200"/>
          </a:xfrm>
          <a:prstGeom prst="rect">
            <a:avLst/>
          </a:prstGeom>
          <a:solidFill>
            <a:srgbClr val="C2D59B"/>
          </a:solidFill>
          <a:ln>
            <a:noFill/>
          </a:ln>
        </p:spPr>
        <p:txBody>
          <a:bodyPr spcFirstLastPara="1" wrap="square" lIns="121900" tIns="121900" rIns="121900" bIns="121900" anchor="ctr" anchorCtr="0">
            <a:noAutofit/>
          </a:bodyPr>
          <a:lstStyle/>
          <a:p>
            <a:pPr algn="ctr">
              <a:buClr>
                <a:schemeClr val="dk1"/>
              </a:buClr>
              <a:buSzPts val="1800"/>
            </a:pPr>
            <a:r>
              <a:rPr lang="en-US" sz="2400">
                <a:solidFill>
                  <a:schemeClr val="dk1"/>
                </a:solidFill>
                <a:latin typeface="Roboto"/>
                <a:ea typeface="Roboto"/>
                <a:cs typeface="Roboto"/>
                <a:sym typeface="Roboto"/>
              </a:rPr>
              <a:t>Bogotá</a:t>
            </a:r>
            <a:endParaRPr sz="2400">
              <a:solidFill>
                <a:schemeClr val="dk1"/>
              </a:solidFill>
              <a:latin typeface="Roboto"/>
              <a:ea typeface="Roboto"/>
              <a:cs typeface="Roboto"/>
              <a:sym typeface="Roboto"/>
            </a:endParaRPr>
          </a:p>
        </p:txBody>
      </p:sp>
      <p:sp>
        <p:nvSpPr>
          <p:cNvPr id="382" name="Google Shape;382;p6"/>
          <p:cNvSpPr txBox="1"/>
          <p:nvPr/>
        </p:nvSpPr>
        <p:spPr>
          <a:xfrm>
            <a:off x="803639" y="4257697"/>
            <a:ext cx="5189996" cy="1519024"/>
          </a:xfrm>
          <a:prstGeom prst="rect">
            <a:avLst/>
          </a:prstGeom>
          <a:solidFill>
            <a:srgbClr val="C2D59B"/>
          </a:solidFill>
          <a:ln>
            <a:noFill/>
          </a:ln>
        </p:spPr>
        <p:txBody>
          <a:bodyPr spcFirstLastPara="1" wrap="square" lIns="121900" tIns="121900" rIns="121900" bIns="121900" anchor="ctr" anchorCtr="0">
            <a:noAutofit/>
          </a:bodyPr>
          <a:lstStyle/>
          <a:p>
            <a:pPr algn="ctr">
              <a:buClr>
                <a:srgbClr val="333333"/>
              </a:buClr>
              <a:buSzPts val="1200"/>
            </a:pPr>
            <a:r>
              <a:rPr lang="es-ES" sz="1600" b="1" dirty="0">
                <a:solidFill>
                  <a:srgbClr val="333333"/>
                </a:solidFill>
                <a:latin typeface="Arial"/>
                <a:ea typeface="Arial"/>
                <a:cs typeface="Arial"/>
                <a:sym typeface="Arial"/>
              </a:rPr>
              <a:t>Formar profesionales </a:t>
            </a:r>
            <a:r>
              <a:rPr lang="es-ES" sz="1600" dirty="0">
                <a:solidFill>
                  <a:srgbClr val="333333"/>
                </a:solidFill>
                <a:latin typeface="Arial"/>
                <a:ea typeface="Arial"/>
                <a:cs typeface="Arial"/>
                <a:sym typeface="Arial"/>
              </a:rPr>
              <a:t>a nivel de posgrado con altos </a:t>
            </a:r>
            <a:r>
              <a:rPr lang="es-ES" sz="1600" b="1" dirty="0">
                <a:solidFill>
                  <a:srgbClr val="333333"/>
                </a:solidFill>
                <a:latin typeface="Arial"/>
                <a:ea typeface="Arial"/>
                <a:cs typeface="Arial"/>
                <a:sym typeface="Arial"/>
              </a:rPr>
              <a:t>conocimientos científicos </a:t>
            </a:r>
            <a:r>
              <a:rPr lang="es-ES" sz="1600" dirty="0">
                <a:solidFill>
                  <a:srgbClr val="333333"/>
                </a:solidFill>
                <a:latin typeface="Arial"/>
                <a:ea typeface="Arial"/>
                <a:cs typeface="Arial"/>
                <a:sym typeface="Arial"/>
              </a:rPr>
              <a:t>y </a:t>
            </a:r>
            <a:r>
              <a:rPr lang="es-ES" sz="1600" b="1" dirty="0">
                <a:solidFill>
                  <a:srgbClr val="333333"/>
                </a:solidFill>
                <a:latin typeface="Arial"/>
                <a:ea typeface="Arial"/>
                <a:cs typeface="Arial"/>
                <a:sym typeface="Arial"/>
              </a:rPr>
              <a:t>manejo de herramientas técnicas avanzadas</a:t>
            </a:r>
            <a:r>
              <a:rPr lang="es-ES" sz="1600" dirty="0">
                <a:solidFill>
                  <a:srgbClr val="333333"/>
                </a:solidFill>
                <a:latin typeface="Arial"/>
                <a:ea typeface="Arial"/>
                <a:cs typeface="Arial"/>
                <a:sym typeface="Arial"/>
              </a:rPr>
              <a:t>, así como criterios para la </a:t>
            </a:r>
            <a:r>
              <a:rPr lang="es-ES" sz="1600" b="1" dirty="0">
                <a:solidFill>
                  <a:srgbClr val="333333"/>
                </a:solidFill>
                <a:latin typeface="Arial"/>
                <a:ea typeface="Arial"/>
                <a:cs typeface="Arial"/>
                <a:sym typeface="Arial"/>
              </a:rPr>
              <a:t>toma de decisiones</a:t>
            </a:r>
            <a:r>
              <a:rPr lang="es-ES" sz="1600" dirty="0">
                <a:solidFill>
                  <a:srgbClr val="333333"/>
                </a:solidFill>
                <a:latin typeface="Arial"/>
                <a:ea typeface="Arial"/>
                <a:cs typeface="Arial"/>
                <a:sym typeface="Arial"/>
              </a:rPr>
              <a:t>, que les permitan </a:t>
            </a:r>
            <a:r>
              <a:rPr lang="es-ES" sz="1600" b="1" dirty="0">
                <a:solidFill>
                  <a:srgbClr val="333333"/>
                </a:solidFill>
                <a:latin typeface="Arial"/>
                <a:ea typeface="Arial"/>
                <a:cs typeface="Arial"/>
                <a:sym typeface="Arial"/>
              </a:rPr>
              <a:t>afrontar y resolver problemas </a:t>
            </a:r>
            <a:r>
              <a:rPr lang="es-ES" sz="1600" dirty="0">
                <a:solidFill>
                  <a:srgbClr val="333333"/>
                </a:solidFill>
                <a:latin typeface="Arial"/>
                <a:ea typeface="Arial"/>
                <a:cs typeface="Arial"/>
                <a:sym typeface="Arial"/>
              </a:rPr>
              <a:t>a nivel regional y nacional en materia de los </a:t>
            </a:r>
            <a:r>
              <a:rPr lang="es-ES" sz="1600" b="1" dirty="0">
                <a:solidFill>
                  <a:srgbClr val="333333"/>
                </a:solidFill>
                <a:latin typeface="Arial"/>
                <a:ea typeface="Arial"/>
                <a:cs typeface="Arial"/>
                <a:sym typeface="Arial"/>
              </a:rPr>
              <a:t>recursos hidráulicos</a:t>
            </a:r>
            <a:r>
              <a:rPr lang="es-ES" sz="1600" dirty="0">
                <a:solidFill>
                  <a:srgbClr val="333333"/>
                </a:solidFill>
                <a:latin typeface="Arial"/>
                <a:ea typeface="Arial"/>
                <a:cs typeface="Arial"/>
                <a:sym typeface="Arial"/>
              </a:rPr>
              <a:t>. </a:t>
            </a:r>
            <a:endParaRPr lang="es-ES" sz="1600" dirty="0">
              <a:solidFill>
                <a:schemeClr val="dk1"/>
              </a:solidFill>
              <a:latin typeface="Roboto"/>
              <a:ea typeface="Roboto"/>
              <a:cs typeface="Roboto"/>
              <a:sym typeface="Roboto"/>
            </a:endParaRPr>
          </a:p>
        </p:txBody>
      </p:sp>
      <p:sp>
        <p:nvSpPr>
          <p:cNvPr id="383" name="Google Shape;383;p6"/>
          <p:cNvSpPr txBox="1"/>
          <p:nvPr/>
        </p:nvSpPr>
        <p:spPr>
          <a:xfrm>
            <a:off x="3049577" y="1140467"/>
            <a:ext cx="1604400" cy="834672"/>
          </a:xfrm>
          <a:prstGeom prst="rect">
            <a:avLst/>
          </a:prstGeom>
          <a:solidFill>
            <a:srgbClr val="C2D59B"/>
          </a:solidFill>
          <a:ln>
            <a:noFill/>
          </a:ln>
        </p:spPr>
        <p:txBody>
          <a:bodyPr spcFirstLastPara="1" wrap="square" lIns="121900" tIns="121900" rIns="121900" bIns="121900" anchor="ctr" anchorCtr="0">
            <a:noAutofit/>
          </a:bodyPr>
          <a:lstStyle/>
          <a:p>
            <a:pPr algn="ctr">
              <a:buClr>
                <a:schemeClr val="dk1"/>
              </a:buClr>
              <a:buSzPts val="1400"/>
            </a:pPr>
            <a:r>
              <a:rPr lang="en-US" sz="1867">
                <a:solidFill>
                  <a:schemeClr val="dk1"/>
                </a:solidFill>
                <a:latin typeface="Roboto"/>
                <a:ea typeface="Roboto"/>
                <a:cs typeface="Roboto"/>
                <a:sym typeface="Roboto"/>
              </a:rPr>
              <a:t>4 semestres</a:t>
            </a:r>
            <a:endParaRPr sz="1867">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6" name="Google Shape;116;p3"/>
          <p:cNvGrpSpPr/>
          <p:nvPr/>
        </p:nvGrpSpPr>
        <p:grpSpPr>
          <a:xfrm>
            <a:off x="625533" y="267697"/>
            <a:ext cx="10937756" cy="6205556"/>
            <a:chOff x="361097" y="1873928"/>
            <a:chExt cx="8203317" cy="4591824"/>
          </a:xfrm>
        </p:grpSpPr>
        <p:sp>
          <p:nvSpPr>
            <p:cNvPr id="117" name="Google Shape;117;p3"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118" name="Google Shape;118;p3"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119" name="Google Shape;119;p3"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120" name="Google Shape;120;p3"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121" name="Google Shape;121;p3"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122" name="Google Shape;122;p3"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123" name="Google Shape;123;p3"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124" name="Google Shape;124;p3"/>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sp>
        <p:nvSpPr>
          <p:cNvPr id="125" name="Google Shape;125;p3"/>
          <p:cNvSpPr txBox="1"/>
          <p:nvPr/>
        </p:nvSpPr>
        <p:spPr>
          <a:xfrm>
            <a:off x="477375" y="188321"/>
            <a:ext cx="7942163" cy="578921"/>
          </a:xfrm>
          <a:prstGeom prst="rect">
            <a:avLst/>
          </a:prstGeom>
          <a:noFill/>
          <a:ln>
            <a:noFill/>
          </a:ln>
        </p:spPr>
        <p:txBody>
          <a:bodyPr spcFirstLastPara="1" wrap="square" lIns="91433" tIns="45700" rIns="91433" bIns="45700" anchor="ctr" anchorCtr="0">
            <a:normAutofit fontScale="90000"/>
          </a:bodyPr>
          <a:lstStyle/>
          <a:p>
            <a:pPr>
              <a:buClr>
                <a:srgbClr val="172B7E"/>
              </a:buClr>
              <a:buSzPct val="100000"/>
            </a:pPr>
            <a:r>
              <a:rPr lang="en-US" sz="2400" b="1" dirty="0">
                <a:solidFill>
                  <a:srgbClr val="172B7E"/>
                </a:solidFill>
                <a:latin typeface="Arial"/>
                <a:ea typeface="Arial"/>
                <a:cs typeface="Arial"/>
                <a:sym typeface="Arial"/>
              </a:rPr>
              <a:t>CAMPOS DE APLICACIÓN /LINEAS DE INVESTIGACIÓN</a:t>
            </a:r>
            <a:endParaRPr sz="2400" dirty="0"/>
          </a:p>
        </p:txBody>
      </p:sp>
      <p:grpSp>
        <p:nvGrpSpPr>
          <p:cNvPr id="126" name="Google Shape;126;p3"/>
          <p:cNvGrpSpPr/>
          <p:nvPr/>
        </p:nvGrpSpPr>
        <p:grpSpPr>
          <a:xfrm>
            <a:off x="98906" y="6201936"/>
            <a:ext cx="11943697" cy="615691"/>
            <a:chOff x="74179" y="4651450"/>
            <a:chExt cx="8957773" cy="461768"/>
          </a:xfrm>
        </p:grpSpPr>
        <p:sp>
          <p:nvSpPr>
            <p:cNvPr id="127" name="Google Shape;127;p3"/>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128" name="Google Shape;128;p3"/>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129" name="Google Shape;129;p3"/>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130" name="Google Shape;130;p3"/>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sp>
        <p:nvSpPr>
          <p:cNvPr id="131" name="Google Shape;131;p3"/>
          <p:cNvSpPr/>
          <p:nvPr/>
        </p:nvSpPr>
        <p:spPr>
          <a:xfrm>
            <a:off x="2326464" y="850907"/>
            <a:ext cx="912139" cy="912063"/>
          </a:xfrm>
          <a:custGeom>
            <a:avLst/>
            <a:gdLst/>
            <a:ahLst/>
            <a:cxnLst/>
            <a:rect l="l" t="t" r="r" b="b"/>
            <a:pathLst>
              <a:path w="6468" h="6467" extrusionOk="0">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0784"/>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2" name="Google Shape;132;p3"/>
          <p:cNvSpPr/>
          <p:nvPr/>
        </p:nvSpPr>
        <p:spPr>
          <a:xfrm flipH="1">
            <a:off x="5904864" y="850907"/>
            <a:ext cx="912139" cy="912063"/>
          </a:xfrm>
          <a:custGeom>
            <a:avLst/>
            <a:gdLst/>
            <a:ahLst/>
            <a:cxnLst/>
            <a:rect l="l" t="t" r="r" b="b"/>
            <a:pathLst>
              <a:path w="6468" h="6467" extrusionOk="0">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0784"/>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3" name="Google Shape;133;p3"/>
          <p:cNvSpPr/>
          <p:nvPr/>
        </p:nvSpPr>
        <p:spPr>
          <a:xfrm>
            <a:off x="9483264" y="850907"/>
            <a:ext cx="912139" cy="912063"/>
          </a:xfrm>
          <a:custGeom>
            <a:avLst/>
            <a:gdLst/>
            <a:ahLst/>
            <a:cxnLst/>
            <a:rect l="l" t="t" r="r" b="b"/>
            <a:pathLst>
              <a:path w="6468" h="6467" extrusionOk="0">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0784"/>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4" name="Google Shape;134;p3"/>
          <p:cNvSpPr/>
          <p:nvPr/>
        </p:nvSpPr>
        <p:spPr>
          <a:xfrm>
            <a:off x="8028600" y="3334086"/>
            <a:ext cx="912139" cy="912063"/>
          </a:xfrm>
          <a:custGeom>
            <a:avLst/>
            <a:gdLst/>
            <a:ahLst/>
            <a:cxnLst/>
            <a:rect l="l" t="t" r="r" b="b"/>
            <a:pathLst>
              <a:path w="6468" h="6467" extrusionOk="0">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0784"/>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5" name="Google Shape;135;p3"/>
          <p:cNvSpPr/>
          <p:nvPr/>
        </p:nvSpPr>
        <p:spPr>
          <a:xfrm flipH="1">
            <a:off x="3238603" y="3334086"/>
            <a:ext cx="912139" cy="912063"/>
          </a:xfrm>
          <a:custGeom>
            <a:avLst/>
            <a:gdLst/>
            <a:ahLst/>
            <a:cxnLst/>
            <a:rect l="l" t="t" r="r" b="b"/>
            <a:pathLst>
              <a:path w="6468" h="6467" extrusionOk="0">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0784"/>
            </a:srgbClr>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6" name="Google Shape;136;p3"/>
          <p:cNvSpPr txBox="1"/>
          <p:nvPr/>
        </p:nvSpPr>
        <p:spPr>
          <a:xfrm>
            <a:off x="1224931" y="2013699"/>
            <a:ext cx="3115200" cy="70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2400" b="1">
                <a:solidFill>
                  <a:schemeClr val="dk2"/>
                </a:solidFill>
                <a:latin typeface="Poppins"/>
                <a:ea typeface="Poppins"/>
                <a:cs typeface="Poppins"/>
                <a:sym typeface="Poppins"/>
              </a:rPr>
              <a:t>Hidrología y meteorología</a:t>
            </a:r>
            <a:endParaRPr sz="2400" b="1">
              <a:solidFill>
                <a:schemeClr val="dk2"/>
              </a:solidFill>
              <a:latin typeface="Poppins"/>
              <a:ea typeface="Poppins"/>
              <a:cs typeface="Poppins"/>
              <a:sym typeface="Poppins"/>
            </a:endParaRPr>
          </a:p>
        </p:txBody>
      </p:sp>
      <p:sp>
        <p:nvSpPr>
          <p:cNvPr id="137" name="Google Shape;137;p3"/>
          <p:cNvSpPr txBox="1"/>
          <p:nvPr/>
        </p:nvSpPr>
        <p:spPr>
          <a:xfrm>
            <a:off x="1286149" y="4767276"/>
            <a:ext cx="4618715" cy="70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2400" b="1">
                <a:solidFill>
                  <a:schemeClr val="dk2"/>
                </a:solidFill>
                <a:latin typeface="Poppins"/>
                <a:ea typeface="Poppins"/>
                <a:cs typeface="Poppins"/>
                <a:sym typeface="Poppins"/>
              </a:rPr>
              <a:t>Planeamiento, política, información y gestión ambiental de recursos hídricos</a:t>
            </a:r>
            <a:endParaRPr sz="2400" b="1">
              <a:solidFill>
                <a:schemeClr val="dk2"/>
              </a:solidFill>
              <a:latin typeface="Poppins"/>
              <a:ea typeface="Poppins"/>
              <a:cs typeface="Poppins"/>
              <a:sym typeface="Poppins"/>
            </a:endParaRPr>
          </a:p>
        </p:txBody>
      </p:sp>
      <p:sp>
        <p:nvSpPr>
          <p:cNvPr id="138" name="Google Shape;138;p3"/>
          <p:cNvSpPr txBox="1"/>
          <p:nvPr/>
        </p:nvSpPr>
        <p:spPr>
          <a:xfrm>
            <a:off x="6360931" y="4623317"/>
            <a:ext cx="4618715" cy="70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2400" b="1">
                <a:solidFill>
                  <a:schemeClr val="dk2"/>
                </a:solidFill>
                <a:latin typeface="Poppins"/>
                <a:ea typeface="Poppins"/>
                <a:cs typeface="Poppins"/>
                <a:sym typeface="Poppins"/>
              </a:rPr>
              <a:t>Modelación de fenómenos y amenazas naturales</a:t>
            </a:r>
            <a:endParaRPr sz="2400" b="1">
              <a:solidFill>
                <a:schemeClr val="dk2"/>
              </a:solidFill>
              <a:latin typeface="Poppins"/>
              <a:ea typeface="Poppins"/>
              <a:cs typeface="Poppins"/>
              <a:sym typeface="Poppins"/>
            </a:endParaRPr>
          </a:p>
        </p:txBody>
      </p:sp>
      <p:sp>
        <p:nvSpPr>
          <p:cNvPr id="139" name="Google Shape;139;p3"/>
          <p:cNvSpPr txBox="1"/>
          <p:nvPr/>
        </p:nvSpPr>
        <p:spPr>
          <a:xfrm>
            <a:off x="2309131" y="1060124"/>
            <a:ext cx="946800" cy="493600"/>
          </a:xfrm>
          <a:prstGeom prst="rect">
            <a:avLst/>
          </a:prstGeom>
          <a:noFill/>
          <a:ln>
            <a:noFill/>
          </a:ln>
        </p:spPr>
        <p:txBody>
          <a:bodyPr spcFirstLastPara="1" wrap="square" lIns="121900" tIns="121900" rIns="121900" bIns="121900" anchor="ctr" anchorCtr="0">
            <a:noAutofit/>
          </a:bodyPr>
          <a:lstStyle/>
          <a:p>
            <a:pPr algn="ctr">
              <a:buClr>
                <a:schemeClr val="dk1"/>
              </a:buClr>
              <a:buSzPts val="3000"/>
            </a:pPr>
            <a:r>
              <a:rPr lang="en-US" sz="4000" b="1">
                <a:solidFill>
                  <a:schemeClr val="lt2"/>
                </a:solidFill>
                <a:latin typeface="Poppins"/>
                <a:ea typeface="Poppins"/>
                <a:cs typeface="Poppins"/>
                <a:sym typeface="Poppins"/>
              </a:rPr>
              <a:t>01</a:t>
            </a:r>
            <a:endParaRPr sz="4000" b="1">
              <a:solidFill>
                <a:schemeClr val="lt2"/>
              </a:solidFill>
              <a:latin typeface="Poppins"/>
              <a:ea typeface="Poppins"/>
              <a:cs typeface="Poppins"/>
              <a:sym typeface="Poppins"/>
            </a:endParaRPr>
          </a:p>
        </p:txBody>
      </p:sp>
      <p:sp>
        <p:nvSpPr>
          <p:cNvPr id="140" name="Google Shape;140;p3"/>
          <p:cNvSpPr txBox="1"/>
          <p:nvPr/>
        </p:nvSpPr>
        <p:spPr>
          <a:xfrm>
            <a:off x="4803331" y="2013699"/>
            <a:ext cx="3115200" cy="70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2400" b="1">
                <a:solidFill>
                  <a:schemeClr val="dk2"/>
                </a:solidFill>
                <a:latin typeface="Poppins"/>
                <a:ea typeface="Poppins"/>
                <a:cs typeface="Poppins"/>
                <a:sym typeface="Poppins"/>
              </a:rPr>
              <a:t>Ingeniería hidráulica</a:t>
            </a:r>
            <a:endParaRPr sz="2400" b="1">
              <a:solidFill>
                <a:schemeClr val="dk2"/>
              </a:solidFill>
              <a:latin typeface="Poppins"/>
              <a:ea typeface="Poppins"/>
              <a:cs typeface="Poppins"/>
              <a:sym typeface="Poppins"/>
            </a:endParaRPr>
          </a:p>
        </p:txBody>
      </p:sp>
      <p:sp>
        <p:nvSpPr>
          <p:cNvPr id="141" name="Google Shape;141;p3"/>
          <p:cNvSpPr txBox="1"/>
          <p:nvPr/>
        </p:nvSpPr>
        <p:spPr>
          <a:xfrm>
            <a:off x="8381731" y="2013699"/>
            <a:ext cx="3115200" cy="70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2400" b="1">
                <a:solidFill>
                  <a:schemeClr val="dk2"/>
                </a:solidFill>
                <a:latin typeface="Poppins"/>
                <a:ea typeface="Poppins"/>
                <a:cs typeface="Poppins"/>
                <a:sym typeface="Poppins"/>
              </a:rPr>
              <a:t>Saneamiento hídrico</a:t>
            </a:r>
            <a:endParaRPr sz="2400" b="1">
              <a:solidFill>
                <a:schemeClr val="dk2"/>
              </a:solidFill>
              <a:latin typeface="Poppins"/>
              <a:ea typeface="Poppins"/>
              <a:cs typeface="Poppins"/>
              <a:sym typeface="Poppins"/>
            </a:endParaRPr>
          </a:p>
        </p:txBody>
      </p:sp>
      <p:sp>
        <p:nvSpPr>
          <p:cNvPr id="142" name="Google Shape;142;p3"/>
          <p:cNvSpPr txBox="1"/>
          <p:nvPr/>
        </p:nvSpPr>
        <p:spPr>
          <a:xfrm>
            <a:off x="5887531" y="1060124"/>
            <a:ext cx="946800" cy="493600"/>
          </a:xfrm>
          <a:prstGeom prst="rect">
            <a:avLst/>
          </a:prstGeom>
          <a:noFill/>
          <a:ln>
            <a:noFill/>
          </a:ln>
        </p:spPr>
        <p:txBody>
          <a:bodyPr spcFirstLastPara="1" wrap="square" lIns="121900" tIns="121900" rIns="121900" bIns="121900" anchor="ctr" anchorCtr="0">
            <a:noAutofit/>
          </a:bodyPr>
          <a:lstStyle/>
          <a:p>
            <a:pPr algn="ctr">
              <a:buClr>
                <a:schemeClr val="dk1"/>
              </a:buClr>
              <a:buSzPts val="3000"/>
            </a:pPr>
            <a:r>
              <a:rPr lang="en-US" sz="4000" b="1">
                <a:solidFill>
                  <a:schemeClr val="lt2"/>
                </a:solidFill>
                <a:latin typeface="Poppins"/>
                <a:ea typeface="Poppins"/>
                <a:cs typeface="Poppins"/>
                <a:sym typeface="Poppins"/>
              </a:rPr>
              <a:t>02</a:t>
            </a:r>
            <a:endParaRPr sz="4000" b="1">
              <a:solidFill>
                <a:schemeClr val="lt2"/>
              </a:solidFill>
              <a:latin typeface="Poppins"/>
              <a:ea typeface="Poppins"/>
              <a:cs typeface="Poppins"/>
              <a:sym typeface="Poppins"/>
            </a:endParaRPr>
          </a:p>
        </p:txBody>
      </p:sp>
      <p:sp>
        <p:nvSpPr>
          <p:cNvPr id="143" name="Google Shape;143;p3"/>
          <p:cNvSpPr txBox="1"/>
          <p:nvPr/>
        </p:nvSpPr>
        <p:spPr>
          <a:xfrm>
            <a:off x="9465931" y="1060124"/>
            <a:ext cx="946800" cy="493600"/>
          </a:xfrm>
          <a:prstGeom prst="rect">
            <a:avLst/>
          </a:prstGeom>
          <a:noFill/>
          <a:ln>
            <a:noFill/>
          </a:ln>
        </p:spPr>
        <p:txBody>
          <a:bodyPr spcFirstLastPara="1" wrap="square" lIns="121900" tIns="121900" rIns="121900" bIns="121900" anchor="ctr" anchorCtr="0">
            <a:noAutofit/>
          </a:bodyPr>
          <a:lstStyle/>
          <a:p>
            <a:pPr algn="ctr">
              <a:buClr>
                <a:schemeClr val="dk1"/>
              </a:buClr>
              <a:buSzPts val="3000"/>
            </a:pPr>
            <a:r>
              <a:rPr lang="en-US" sz="4000" b="1">
                <a:solidFill>
                  <a:schemeClr val="lt2"/>
                </a:solidFill>
                <a:latin typeface="Poppins"/>
                <a:ea typeface="Poppins"/>
                <a:cs typeface="Poppins"/>
                <a:sym typeface="Poppins"/>
              </a:rPr>
              <a:t>03</a:t>
            </a:r>
            <a:endParaRPr sz="4000" b="1">
              <a:solidFill>
                <a:schemeClr val="lt2"/>
              </a:solidFill>
              <a:latin typeface="Poppins"/>
              <a:ea typeface="Poppins"/>
              <a:cs typeface="Poppins"/>
              <a:sym typeface="Poppins"/>
            </a:endParaRPr>
          </a:p>
        </p:txBody>
      </p:sp>
      <p:sp>
        <p:nvSpPr>
          <p:cNvPr id="144" name="Google Shape;144;p3"/>
          <p:cNvSpPr txBox="1"/>
          <p:nvPr/>
        </p:nvSpPr>
        <p:spPr>
          <a:xfrm>
            <a:off x="3221269" y="3543336"/>
            <a:ext cx="946800" cy="49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4000" b="1">
                <a:solidFill>
                  <a:schemeClr val="lt2"/>
                </a:solidFill>
                <a:latin typeface="Poppins"/>
                <a:ea typeface="Poppins"/>
                <a:cs typeface="Poppins"/>
                <a:sym typeface="Poppins"/>
              </a:rPr>
              <a:t>04</a:t>
            </a:r>
            <a:endParaRPr sz="4000" b="1">
              <a:solidFill>
                <a:schemeClr val="lt2"/>
              </a:solidFill>
              <a:latin typeface="Poppins"/>
              <a:ea typeface="Poppins"/>
              <a:cs typeface="Poppins"/>
              <a:sym typeface="Poppins"/>
            </a:endParaRPr>
          </a:p>
        </p:txBody>
      </p:sp>
      <p:sp>
        <p:nvSpPr>
          <p:cNvPr id="145" name="Google Shape;145;p3"/>
          <p:cNvSpPr txBox="1"/>
          <p:nvPr/>
        </p:nvSpPr>
        <p:spPr>
          <a:xfrm>
            <a:off x="8011267" y="3557536"/>
            <a:ext cx="946800" cy="493600"/>
          </a:xfrm>
          <a:prstGeom prst="rect">
            <a:avLst/>
          </a:prstGeom>
          <a:noFill/>
          <a:ln>
            <a:noFill/>
          </a:ln>
        </p:spPr>
        <p:txBody>
          <a:bodyPr spcFirstLastPara="1" wrap="square" lIns="121900" tIns="121900" rIns="121900" bIns="121900" anchor="ctr" anchorCtr="0">
            <a:noAutofit/>
          </a:bodyPr>
          <a:lstStyle/>
          <a:p>
            <a:pPr algn="ctr">
              <a:buClr>
                <a:schemeClr val="dk1"/>
              </a:buClr>
              <a:buSzPts val="2500"/>
            </a:pPr>
            <a:r>
              <a:rPr lang="en-US" sz="4000" b="1">
                <a:solidFill>
                  <a:schemeClr val="lt2"/>
                </a:solidFill>
                <a:latin typeface="Poppins"/>
                <a:ea typeface="Poppins"/>
                <a:cs typeface="Poppins"/>
                <a:sym typeface="Poppins"/>
              </a:rPr>
              <a:t>05</a:t>
            </a:r>
            <a:endParaRPr sz="4000" b="1">
              <a:solidFill>
                <a:schemeClr val="lt2"/>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pSp>
        <p:nvGrpSpPr>
          <p:cNvPr id="388" name="Google Shape;388;p7"/>
          <p:cNvGrpSpPr/>
          <p:nvPr/>
        </p:nvGrpSpPr>
        <p:grpSpPr>
          <a:xfrm>
            <a:off x="625533" y="267697"/>
            <a:ext cx="10937756" cy="6205556"/>
            <a:chOff x="361097" y="1873928"/>
            <a:chExt cx="8203317" cy="4591824"/>
          </a:xfrm>
        </p:grpSpPr>
        <p:sp>
          <p:nvSpPr>
            <p:cNvPr id="389" name="Google Shape;389;p7" descr="Círculo nivel medio"/>
            <p:cNvSpPr/>
            <p:nvPr/>
          </p:nvSpPr>
          <p:spPr>
            <a:xfrm>
              <a:off x="2660635" y="1896553"/>
              <a:ext cx="3765210" cy="3928168"/>
            </a:xfrm>
            <a:prstGeom prst="ellipse">
              <a:avLst/>
            </a:prstGeom>
            <a:solidFill>
              <a:srgbClr val="F2F2F2">
                <a:alpha val="67843"/>
              </a:srgbClr>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90" name="Google Shape;390;p7" descr="Círculo nivel exterior"/>
            <p:cNvSpPr/>
            <p:nvPr/>
          </p:nvSpPr>
          <p:spPr>
            <a:xfrm>
              <a:off x="361097" y="1873928"/>
              <a:ext cx="8203317" cy="4591824"/>
            </a:xfrm>
            <a:custGeom>
              <a:avLst/>
              <a:gdLst/>
              <a:ahLst/>
              <a:cxnLst/>
              <a:rect l="l" t="t" r="r" b="b"/>
              <a:pathLst>
                <a:path w="10937756" h="6858000" extrusionOk="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9803"/>
              </a:srgbClr>
            </a:solidFill>
            <a:ln w="9525" cap="flat" cmpd="sng">
              <a:solidFill>
                <a:srgbClr val="F2F2F2"/>
              </a:solidFill>
              <a:prstDash val="solid"/>
              <a:round/>
              <a:headEnd type="none" w="sm" len="sm"/>
              <a:tailEnd type="none" w="sm" len="sm"/>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91" name="Google Shape;391;p7" descr="Círculo grande de color de jerarquía de segundo nivel"/>
            <p:cNvSpPr/>
            <p:nvPr/>
          </p:nvSpPr>
          <p:spPr>
            <a:xfrm>
              <a:off x="2622494" y="2074213"/>
              <a:ext cx="1743620" cy="1633512"/>
            </a:xfrm>
            <a:prstGeom prst="ellipse">
              <a:avLst/>
            </a:prstGeom>
            <a:solidFill>
              <a:schemeClr val="accent5">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92" name="Google Shape;392;p7" descr="Círculo grande de color de jerarquía de segundo nivel"/>
            <p:cNvSpPr/>
            <p:nvPr/>
          </p:nvSpPr>
          <p:spPr>
            <a:xfrm>
              <a:off x="4833397" y="2098318"/>
              <a:ext cx="1682561" cy="1566394"/>
            </a:xfrm>
            <a:prstGeom prst="ellipse">
              <a:avLst/>
            </a:prstGeom>
            <a:solidFill>
              <a:schemeClr val="accent3">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93" name="Google Shape;393;p7" descr="Círculo grande de color de jerarquía de segundo nivel"/>
            <p:cNvSpPr/>
            <p:nvPr/>
          </p:nvSpPr>
          <p:spPr>
            <a:xfrm>
              <a:off x="2622494" y="4183535"/>
              <a:ext cx="1743620" cy="1703274"/>
            </a:xfrm>
            <a:prstGeom prst="ellipse">
              <a:avLst/>
            </a:prstGeom>
            <a:solidFill>
              <a:schemeClr val="accent2">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94" name="Google Shape;394;p7" descr="Círculo grande de color de jerarquía de segundo nivel"/>
            <p:cNvSpPr/>
            <p:nvPr/>
          </p:nvSpPr>
          <p:spPr>
            <a:xfrm>
              <a:off x="4833397" y="4176391"/>
              <a:ext cx="1882219" cy="1736540"/>
            </a:xfrm>
            <a:prstGeom prst="ellipse">
              <a:avLst/>
            </a:prstGeom>
            <a:solidFill>
              <a:schemeClr val="accent4">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sp>
          <p:nvSpPr>
            <p:cNvPr id="395" name="Google Shape;395;p7" descr="Círculo grande de color de jerarquía de segundo nivel"/>
            <p:cNvSpPr/>
            <p:nvPr/>
          </p:nvSpPr>
          <p:spPr>
            <a:xfrm>
              <a:off x="5277807" y="3137356"/>
              <a:ext cx="1485000" cy="1485000"/>
            </a:xfrm>
            <a:prstGeom prst="ellipse">
              <a:avLst/>
            </a:prstGeom>
            <a:solidFill>
              <a:schemeClr val="accent1">
                <a:alpha val="20000"/>
              </a:schemeClr>
            </a:solidFill>
            <a:ln>
              <a:noFill/>
            </a:ln>
          </p:spPr>
          <p:txBody>
            <a:bodyPr spcFirstLastPara="1" wrap="square" lIns="121900" tIns="60933" rIns="121900" bIns="60933" anchor="ctr" anchorCtr="0">
              <a:noAutofit/>
            </a:bodyPr>
            <a:lstStyle/>
            <a:p>
              <a:pPr algn="ctr"/>
              <a:endParaRPr>
                <a:solidFill>
                  <a:schemeClr val="lt1"/>
                </a:solidFill>
                <a:latin typeface="Calibri"/>
                <a:ea typeface="Calibri"/>
                <a:cs typeface="Calibri"/>
                <a:sym typeface="Calibri"/>
              </a:endParaRPr>
            </a:p>
          </p:txBody>
        </p:sp>
      </p:grpSp>
      <p:sp>
        <p:nvSpPr>
          <p:cNvPr id="396" name="Google Shape;396;p7"/>
          <p:cNvSpPr/>
          <p:nvPr/>
        </p:nvSpPr>
        <p:spPr>
          <a:xfrm>
            <a:off x="-1588" y="6088504"/>
            <a:ext cx="12191999" cy="769496"/>
          </a:xfrm>
          <a:prstGeom prst="rect">
            <a:avLst/>
          </a:prstGeom>
          <a:solidFill>
            <a:srgbClr val="182F58"/>
          </a:solidFill>
          <a:ln>
            <a:noFill/>
          </a:ln>
        </p:spPr>
        <p:txBody>
          <a:bodyPr spcFirstLastPara="1" wrap="square" lIns="121900" tIns="60933" rIns="121900" bIns="60933" anchor="ctr" anchorCtr="0">
            <a:noAutofit/>
          </a:bodyPr>
          <a:lstStyle/>
          <a:p>
            <a:pPr algn="ctr"/>
            <a:endParaRPr sz="1867">
              <a:solidFill>
                <a:schemeClr val="lt1"/>
              </a:solidFill>
              <a:latin typeface="Calibri"/>
              <a:ea typeface="Calibri"/>
              <a:cs typeface="Calibri"/>
              <a:sym typeface="Calibri"/>
            </a:endParaRPr>
          </a:p>
        </p:txBody>
      </p:sp>
      <p:sp>
        <p:nvSpPr>
          <p:cNvPr id="397" name="Google Shape;397;p7"/>
          <p:cNvSpPr txBox="1"/>
          <p:nvPr/>
        </p:nvSpPr>
        <p:spPr>
          <a:xfrm>
            <a:off x="477376" y="188321"/>
            <a:ext cx="6609811" cy="578921"/>
          </a:xfrm>
          <a:prstGeom prst="rect">
            <a:avLst/>
          </a:prstGeom>
          <a:noFill/>
          <a:ln>
            <a:noFill/>
          </a:ln>
        </p:spPr>
        <p:txBody>
          <a:bodyPr spcFirstLastPara="1" wrap="square" lIns="91433" tIns="45700" rIns="91433" bIns="45700" anchor="ctr" anchorCtr="0">
            <a:normAutofit fontScale="97500"/>
          </a:bodyPr>
          <a:lstStyle/>
          <a:p>
            <a:pPr>
              <a:buClr>
                <a:srgbClr val="172B7E"/>
              </a:buClr>
              <a:buSzPct val="100000"/>
            </a:pPr>
            <a:r>
              <a:rPr lang="en-US" sz="2400" b="1">
                <a:solidFill>
                  <a:srgbClr val="172B7E"/>
                </a:solidFill>
                <a:latin typeface="Arial"/>
                <a:ea typeface="Arial"/>
                <a:cs typeface="Arial"/>
                <a:sym typeface="Arial"/>
              </a:rPr>
              <a:t>PERFIL DEL EGRESADO</a:t>
            </a:r>
            <a:endParaRPr sz="2400"/>
          </a:p>
        </p:txBody>
      </p:sp>
      <p:grpSp>
        <p:nvGrpSpPr>
          <p:cNvPr id="398" name="Google Shape;398;p7"/>
          <p:cNvGrpSpPr/>
          <p:nvPr/>
        </p:nvGrpSpPr>
        <p:grpSpPr>
          <a:xfrm>
            <a:off x="98906" y="6201936"/>
            <a:ext cx="11943697" cy="615691"/>
            <a:chOff x="74179" y="4651450"/>
            <a:chExt cx="8957773" cy="461768"/>
          </a:xfrm>
        </p:grpSpPr>
        <p:sp>
          <p:nvSpPr>
            <p:cNvPr id="399" name="Google Shape;399;p7"/>
            <p:cNvSpPr txBox="1"/>
            <p:nvPr/>
          </p:nvSpPr>
          <p:spPr>
            <a:xfrm>
              <a:off x="74179" y="4651450"/>
              <a:ext cx="3152563" cy="461768"/>
            </a:xfrm>
            <a:prstGeom prst="rect">
              <a:avLst/>
            </a:prstGeom>
            <a:noFill/>
            <a:ln>
              <a:noFill/>
            </a:ln>
          </p:spPr>
          <p:txBody>
            <a:bodyPr spcFirstLastPara="1" wrap="square" lIns="121900" tIns="60933" rIns="121900" bIns="60933" anchor="t" anchorCtr="0">
              <a:spAutoFit/>
            </a:bodyPr>
            <a:lstStyle/>
            <a:p>
              <a:r>
                <a:rPr lang="en-US" sz="1067" i="1">
                  <a:solidFill>
                    <a:srgbClr val="F2E6CC"/>
                  </a:solidFill>
                  <a:latin typeface="Arial"/>
                  <a:ea typeface="Arial"/>
                  <a:cs typeface="Arial"/>
                  <a:sym typeface="Arial"/>
                </a:rPr>
                <a:t>Área Curricular de Ingeniería Civil y Agrícola </a:t>
              </a:r>
              <a:endParaRPr sz="2400"/>
            </a:p>
            <a:p>
              <a:r>
                <a:rPr lang="en-US" sz="1067" i="1">
                  <a:solidFill>
                    <a:srgbClr val="F2E6CC"/>
                  </a:solidFill>
                  <a:latin typeface="Arial"/>
                  <a:ea typeface="Arial"/>
                  <a:cs typeface="Arial"/>
                  <a:sym typeface="Arial"/>
                </a:rPr>
                <a:t>Facultad de Ingeniería</a:t>
              </a:r>
              <a:endParaRPr sz="1067" i="1">
                <a:solidFill>
                  <a:srgbClr val="F2E6CC"/>
                </a:solidFill>
                <a:latin typeface="Arial"/>
                <a:ea typeface="Arial"/>
                <a:cs typeface="Arial"/>
                <a:sym typeface="Arial"/>
              </a:endParaRPr>
            </a:p>
            <a:p>
              <a:r>
                <a:rPr lang="en-US" sz="1067" i="1">
                  <a:solidFill>
                    <a:srgbClr val="F2E6CC"/>
                  </a:solidFill>
                  <a:latin typeface="Arial"/>
                  <a:ea typeface="Arial"/>
                  <a:cs typeface="Arial"/>
                  <a:sym typeface="Arial"/>
                </a:rPr>
                <a:t>Sede Bogotá</a:t>
              </a:r>
              <a:endParaRPr sz="2400"/>
            </a:p>
          </p:txBody>
        </p:sp>
        <p:pic>
          <p:nvPicPr>
            <p:cNvPr id="400" name="Google Shape;400;p7"/>
            <p:cNvPicPr preferRelativeResize="0"/>
            <p:nvPr/>
          </p:nvPicPr>
          <p:blipFill rotWithShape="1">
            <a:blip r:embed="rId3">
              <a:alphaModFix/>
            </a:blip>
            <a:srcRect/>
            <a:stretch/>
          </p:blipFill>
          <p:spPr>
            <a:xfrm>
              <a:off x="6314654" y="4706018"/>
              <a:ext cx="1461846" cy="375016"/>
            </a:xfrm>
            <a:prstGeom prst="rect">
              <a:avLst/>
            </a:prstGeom>
            <a:noFill/>
            <a:ln>
              <a:noFill/>
            </a:ln>
          </p:spPr>
        </p:pic>
        <p:cxnSp>
          <p:nvCxnSpPr>
            <p:cNvPr id="401" name="Google Shape;401;p7"/>
            <p:cNvCxnSpPr/>
            <p:nvPr/>
          </p:nvCxnSpPr>
          <p:spPr>
            <a:xfrm>
              <a:off x="7874382" y="4730750"/>
              <a:ext cx="1" cy="303064"/>
            </a:xfrm>
            <a:prstGeom prst="straightConnector1">
              <a:avLst/>
            </a:prstGeom>
            <a:noFill/>
            <a:ln w="9525" cap="flat" cmpd="sng">
              <a:solidFill>
                <a:schemeClr val="lt1"/>
              </a:solidFill>
              <a:prstDash val="solid"/>
              <a:round/>
              <a:headEnd type="none" w="sm" len="sm"/>
              <a:tailEnd type="none" w="sm" len="sm"/>
            </a:ln>
          </p:spPr>
        </p:cxnSp>
        <p:pic>
          <p:nvPicPr>
            <p:cNvPr id="402" name="Google Shape;402;p7"/>
            <p:cNvPicPr preferRelativeResize="0"/>
            <p:nvPr/>
          </p:nvPicPr>
          <p:blipFill rotWithShape="1">
            <a:blip r:embed="rId4">
              <a:alphaModFix/>
            </a:blip>
            <a:srcRect/>
            <a:stretch/>
          </p:blipFill>
          <p:spPr>
            <a:xfrm>
              <a:off x="7986430" y="4654595"/>
              <a:ext cx="1045522" cy="455374"/>
            </a:xfrm>
            <a:prstGeom prst="rect">
              <a:avLst/>
            </a:prstGeom>
            <a:noFill/>
            <a:ln>
              <a:noFill/>
            </a:ln>
          </p:spPr>
        </p:pic>
      </p:grpSp>
      <p:sp>
        <p:nvSpPr>
          <p:cNvPr id="403" name="Google Shape;403;p7"/>
          <p:cNvSpPr txBox="1"/>
          <p:nvPr/>
        </p:nvSpPr>
        <p:spPr>
          <a:xfrm>
            <a:off x="358053" y="699271"/>
            <a:ext cx="8118064" cy="5390845"/>
          </a:xfrm>
          <a:prstGeom prst="rect">
            <a:avLst/>
          </a:prstGeom>
          <a:noFill/>
          <a:ln>
            <a:noFill/>
          </a:ln>
        </p:spPr>
        <p:txBody>
          <a:bodyPr spcFirstLastPara="1" wrap="square" lIns="121900" tIns="60933" rIns="121900" bIns="60933" anchor="t" anchorCtr="0">
            <a:spAutoFit/>
          </a:bodyPr>
          <a:lstStyle/>
          <a:p>
            <a:pPr>
              <a:lnSpc>
                <a:spcPct val="107000"/>
              </a:lnSpc>
            </a:pPr>
            <a:r>
              <a:rPr lang="en-US" sz="2133">
                <a:solidFill>
                  <a:schemeClr val="dk1"/>
                </a:solidFill>
                <a:latin typeface="Arial"/>
                <a:ea typeface="Arial"/>
                <a:cs typeface="Arial"/>
                <a:sym typeface="Arial"/>
              </a:rPr>
              <a:t>Algunas características del egresado son: </a:t>
            </a:r>
            <a:endParaRPr sz="2400"/>
          </a:p>
          <a:p>
            <a:pPr>
              <a:lnSpc>
                <a:spcPct val="107000"/>
              </a:lnSpc>
            </a:pPr>
            <a:endParaRPr sz="2133">
              <a:solidFill>
                <a:schemeClr val="dk1"/>
              </a:solidFill>
              <a:latin typeface="Arial"/>
              <a:ea typeface="Arial"/>
              <a:cs typeface="Arial"/>
              <a:sym typeface="Arial"/>
            </a:endParaRPr>
          </a:p>
          <a:p>
            <a:pPr>
              <a:lnSpc>
                <a:spcPct val="107000"/>
              </a:lnSpc>
            </a:pPr>
            <a:r>
              <a:rPr lang="en-US" sz="2133">
                <a:solidFill>
                  <a:schemeClr val="dk1"/>
                </a:solidFill>
                <a:latin typeface="Arial"/>
                <a:ea typeface="Arial"/>
                <a:cs typeface="Arial"/>
                <a:sym typeface="Arial"/>
              </a:rPr>
              <a:t>1) Alto nivel de </a:t>
            </a:r>
            <a:r>
              <a:rPr lang="en-US" sz="2133" b="1">
                <a:solidFill>
                  <a:schemeClr val="dk1"/>
                </a:solidFill>
                <a:latin typeface="Arial"/>
                <a:ea typeface="Arial"/>
                <a:cs typeface="Arial"/>
                <a:sym typeface="Arial"/>
              </a:rPr>
              <a:t>formación y capacidad técnica en</a:t>
            </a:r>
            <a:endParaRPr sz="2133" b="1">
              <a:solidFill>
                <a:schemeClr val="dk1"/>
              </a:solidFill>
              <a:latin typeface="Calibri"/>
              <a:ea typeface="Calibri"/>
              <a:cs typeface="Calibri"/>
              <a:sym typeface="Calibri"/>
            </a:endParaRPr>
          </a:p>
          <a:p>
            <a:pPr>
              <a:lnSpc>
                <a:spcPct val="107000"/>
              </a:lnSpc>
            </a:pPr>
            <a:r>
              <a:rPr lang="en-US" sz="2133" b="1">
                <a:solidFill>
                  <a:schemeClr val="dk1"/>
                </a:solidFill>
                <a:latin typeface="Arial"/>
                <a:ea typeface="Arial"/>
                <a:cs typeface="Arial"/>
                <a:sym typeface="Arial"/>
              </a:rPr>
              <a:t>la formulación </a:t>
            </a:r>
            <a:r>
              <a:rPr lang="en-US" sz="2133">
                <a:solidFill>
                  <a:schemeClr val="dk1"/>
                </a:solidFill>
                <a:latin typeface="Arial"/>
                <a:ea typeface="Arial"/>
                <a:cs typeface="Arial"/>
                <a:sym typeface="Arial"/>
              </a:rPr>
              <a:t>y </a:t>
            </a:r>
            <a:r>
              <a:rPr lang="en-US" sz="2133" b="1">
                <a:solidFill>
                  <a:schemeClr val="dk1"/>
                </a:solidFill>
                <a:latin typeface="Arial"/>
                <a:ea typeface="Arial"/>
                <a:cs typeface="Arial"/>
                <a:sym typeface="Arial"/>
              </a:rPr>
              <a:t>solución de problemas</a:t>
            </a:r>
            <a:endParaRPr sz="2400"/>
          </a:p>
          <a:p>
            <a:pPr>
              <a:lnSpc>
                <a:spcPct val="107000"/>
              </a:lnSpc>
            </a:pPr>
            <a:endParaRPr sz="2133">
              <a:solidFill>
                <a:schemeClr val="dk1"/>
              </a:solidFill>
              <a:latin typeface="Arial"/>
              <a:ea typeface="Arial"/>
              <a:cs typeface="Arial"/>
              <a:sym typeface="Arial"/>
            </a:endParaRPr>
          </a:p>
          <a:p>
            <a:pPr>
              <a:lnSpc>
                <a:spcPct val="107000"/>
              </a:lnSpc>
            </a:pPr>
            <a:r>
              <a:rPr lang="en-US" sz="2133">
                <a:solidFill>
                  <a:schemeClr val="dk1"/>
                </a:solidFill>
                <a:latin typeface="Arial"/>
                <a:ea typeface="Arial"/>
                <a:cs typeface="Arial"/>
                <a:sym typeface="Arial"/>
              </a:rPr>
              <a:t> 2) Rigor analítico y metodológico para abordar el estudio y la solución de problemas</a:t>
            </a:r>
            <a:endParaRPr sz="2133">
              <a:solidFill>
                <a:schemeClr val="dk1"/>
              </a:solidFill>
              <a:latin typeface="Calibri"/>
              <a:ea typeface="Calibri"/>
              <a:cs typeface="Calibri"/>
              <a:sym typeface="Calibri"/>
            </a:endParaRPr>
          </a:p>
          <a:p>
            <a:pPr>
              <a:lnSpc>
                <a:spcPct val="107000"/>
              </a:lnSpc>
            </a:pPr>
            <a:endParaRPr sz="2133">
              <a:solidFill>
                <a:schemeClr val="dk1"/>
              </a:solidFill>
              <a:latin typeface="Arial"/>
              <a:ea typeface="Arial"/>
              <a:cs typeface="Arial"/>
              <a:sym typeface="Arial"/>
            </a:endParaRPr>
          </a:p>
          <a:p>
            <a:pPr>
              <a:lnSpc>
                <a:spcPct val="107000"/>
              </a:lnSpc>
            </a:pPr>
            <a:r>
              <a:rPr lang="en-US" sz="2133">
                <a:solidFill>
                  <a:schemeClr val="dk1"/>
                </a:solidFill>
                <a:latin typeface="Arial"/>
                <a:ea typeface="Arial"/>
                <a:cs typeface="Arial"/>
                <a:sym typeface="Arial"/>
              </a:rPr>
              <a:t>3) Capacidad para </a:t>
            </a:r>
            <a:r>
              <a:rPr lang="en-US" sz="2133" b="1">
                <a:solidFill>
                  <a:schemeClr val="dk1"/>
                </a:solidFill>
                <a:latin typeface="Arial"/>
                <a:ea typeface="Arial"/>
                <a:cs typeface="Arial"/>
                <a:sym typeface="Arial"/>
              </a:rPr>
              <a:t>generar conocimiento y producir</a:t>
            </a:r>
            <a:endParaRPr sz="2133" b="1">
              <a:solidFill>
                <a:schemeClr val="dk1"/>
              </a:solidFill>
              <a:latin typeface="Calibri"/>
              <a:ea typeface="Calibri"/>
              <a:cs typeface="Calibri"/>
              <a:sym typeface="Calibri"/>
            </a:endParaRPr>
          </a:p>
          <a:p>
            <a:pPr>
              <a:lnSpc>
                <a:spcPct val="107000"/>
              </a:lnSpc>
            </a:pPr>
            <a:r>
              <a:rPr lang="en-US" sz="2133" b="1">
                <a:solidFill>
                  <a:schemeClr val="dk1"/>
                </a:solidFill>
                <a:latin typeface="Arial"/>
                <a:ea typeface="Arial"/>
                <a:cs typeface="Arial"/>
                <a:sym typeface="Arial"/>
              </a:rPr>
              <a:t>publicaciones</a:t>
            </a:r>
            <a:endParaRPr sz="2133">
              <a:solidFill>
                <a:schemeClr val="dk1"/>
              </a:solidFill>
              <a:latin typeface="Arial"/>
              <a:ea typeface="Arial"/>
              <a:cs typeface="Arial"/>
              <a:sym typeface="Arial"/>
            </a:endParaRPr>
          </a:p>
          <a:p>
            <a:pPr>
              <a:lnSpc>
                <a:spcPct val="107000"/>
              </a:lnSpc>
            </a:pPr>
            <a:endParaRPr sz="2133">
              <a:solidFill>
                <a:schemeClr val="dk1"/>
              </a:solidFill>
              <a:latin typeface="Arial"/>
              <a:ea typeface="Arial"/>
              <a:cs typeface="Arial"/>
              <a:sym typeface="Arial"/>
            </a:endParaRPr>
          </a:p>
          <a:p>
            <a:pPr>
              <a:lnSpc>
                <a:spcPct val="107000"/>
              </a:lnSpc>
            </a:pPr>
            <a:r>
              <a:rPr lang="en-US" sz="2133">
                <a:solidFill>
                  <a:schemeClr val="dk1"/>
                </a:solidFill>
                <a:latin typeface="Arial"/>
                <a:ea typeface="Arial"/>
                <a:cs typeface="Arial"/>
                <a:sym typeface="Arial"/>
              </a:rPr>
              <a:t> 4) </a:t>
            </a:r>
            <a:r>
              <a:rPr lang="en-US" sz="2133" b="1">
                <a:solidFill>
                  <a:schemeClr val="dk1"/>
                </a:solidFill>
                <a:latin typeface="Arial"/>
                <a:ea typeface="Arial"/>
                <a:cs typeface="Arial"/>
                <a:sym typeface="Arial"/>
              </a:rPr>
              <a:t>Autoformación y actualización </a:t>
            </a:r>
            <a:r>
              <a:rPr lang="en-US" sz="2133">
                <a:solidFill>
                  <a:schemeClr val="dk1"/>
                </a:solidFill>
                <a:latin typeface="Arial"/>
                <a:ea typeface="Arial"/>
                <a:cs typeface="Arial"/>
                <a:sym typeface="Arial"/>
              </a:rPr>
              <a:t>permanente</a:t>
            </a:r>
            <a:endParaRPr sz="2133">
              <a:solidFill>
                <a:schemeClr val="dk1"/>
              </a:solidFill>
              <a:latin typeface="Arial"/>
              <a:ea typeface="Arial"/>
              <a:cs typeface="Arial"/>
              <a:sym typeface="Arial"/>
            </a:endParaRPr>
          </a:p>
          <a:p>
            <a:pPr>
              <a:lnSpc>
                <a:spcPct val="107000"/>
              </a:lnSpc>
            </a:pPr>
            <a:endParaRPr sz="2133">
              <a:solidFill>
                <a:schemeClr val="dk1"/>
              </a:solidFill>
              <a:latin typeface="Arial"/>
              <a:ea typeface="Arial"/>
              <a:cs typeface="Arial"/>
              <a:sym typeface="Arial"/>
            </a:endParaRPr>
          </a:p>
          <a:p>
            <a:pPr>
              <a:lnSpc>
                <a:spcPct val="107000"/>
              </a:lnSpc>
            </a:pPr>
            <a:r>
              <a:rPr lang="en-US" sz="2133">
                <a:solidFill>
                  <a:schemeClr val="dk1"/>
                </a:solidFill>
                <a:latin typeface="Arial"/>
                <a:ea typeface="Arial"/>
                <a:cs typeface="Arial"/>
                <a:sym typeface="Arial"/>
              </a:rPr>
              <a:t> 5) Capacidad para </a:t>
            </a:r>
            <a:r>
              <a:rPr lang="en-US" sz="2133" b="1">
                <a:solidFill>
                  <a:schemeClr val="dk1"/>
                </a:solidFill>
                <a:latin typeface="Arial"/>
                <a:ea typeface="Arial"/>
                <a:cs typeface="Arial"/>
                <a:sym typeface="Arial"/>
              </a:rPr>
              <a:t>liderar</a:t>
            </a:r>
            <a:r>
              <a:rPr lang="en-US" sz="2133" b="1">
                <a:solidFill>
                  <a:schemeClr val="dk1"/>
                </a:solidFill>
                <a:latin typeface="Calibri"/>
                <a:ea typeface="Calibri"/>
                <a:cs typeface="Calibri"/>
                <a:sym typeface="Calibri"/>
              </a:rPr>
              <a:t> </a:t>
            </a:r>
            <a:r>
              <a:rPr lang="en-US" sz="2133" b="1">
                <a:solidFill>
                  <a:schemeClr val="dk1"/>
                </a:solidFill>
                <a:latin typeface="Arial"/>
                <a:ea typeface="Arial"/>
                <a:cs typeface="Arial"/>
                <a:sym typeface="Arial"/>
              </a:rPr>
              <a:t>proyectos, procesos y trabajar en equipos interdisciplinares</a:t>
            </a:r>
            <a:endParaRPr sz="2133" b="1">
              <a:solidFill>
                <a:schemeClr val="dk1"/>
              </a:solidFill>
              <a:latin typeface="Calibri"/>
              <a:ea typeface="Calibri"/>
              <a:cs typeface="Calibri"/>
              <a:sym typeface="Calibri"/>
            </a:endParaRPr>
          </a:p>
        </p:txBody>
      </p:sp>
      <p:grpSp>
        <p:nvGrpSpPr>
          <p:cNvPr id="404" name="Google Shape;404;p7"/>
          <p:cNvGrpSpPr/>
          <p:nvPr/>
        </p:nvGrpSpPr>
        <p:grpSpPr>
          <a:xfrm>
            <a:off x="8142266" y="855884"/>
            <a:ext cx="3692981" cy="4355384"/>
            <a:chOff x="5072716" y="896081"/>
            <a:chExt cx="3115120" cy="3351444"/>
          </a:xfrm>
        </p:grpSpPr>
        <p:sp>
          <p:nvSpPr>
            <p:cNvPr id="405" name="Google Shape;405;p7"/>
            <p:cNvSpPr/>
            <p:nvPr/>
          </p:nvSpPr>
          <p:spPr>
            <a:xfrm>
              <a:off x="5546989" y="1378102"/>
              <a:ext cx="1058477" cy="1008557"/>
            </a:xfrm>
            <a:custGeom>
              <a:avLst/>
              <a:gdLst/>
              <a:ahLst/>
              <a:cxnLst/>
              <a:rect l="l" t="t" r="r" b="b"/>
              <a:pathLst>
                <a:path w="17620" h="16789" extrusionOk="0">
                  <a:moveTo>
                    <a:pt x="10081" y="1"/>
                  </a:moveTo>
                  <a:cubicBezTo>
                    <a:pt x="8987" y="1"/>
                    <a:pt x="7767" y="616"/>
                    <a:pt x="5965" y="2302"/>
                  </a:cubicBezTo>
                  <a:cubicBezTo>
                    <a:pt x="2882" y="5209"/>
                    <a:pt x="0" y="11049"/>
                    <a:pt x="0" y="11049"/>
                  </a:cubicBezTo>
                  <a:lnTo>
                    <a:pt x="9624" y="16788"/>
                  </a:lnTo>
                  <a:lnTo>
                    <a:pt x="17619" y="5510"/>
                  </a:lnTo>
                  <a:cubicBezTo>
                    <a:pt x="17619" y="5510"/>
                    <a:pt x="14762" y="2101"/>
                    <a:pt x="12431" y="798"/>
                  </a:cubicBezTo>
                  <a:cubicBezTo>
                    <a:pt x="11599" y="324"/>
                    <a:pt x="10874" y="1"/>
                    <a:pt x="10081" y="1"/>
                  </a:cubicBezTo>
                  <a:close/>
                </a:path>
              </a:pathLst>
            </a:custGeom>
            <a:solidFill>
              <a:srgbClr val="43AB97"/>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06" name="Google Shape;406;p7"/>
            <p:cNvSpPr/>
            <p:nvPr/>
          </p:nvSpPr>
          <p:spPr>
            <a:xfrm>
              <a:off x="6204903" y="1307097"/>
              <a:ext cx="1395724" cy="1022314"/>
            </a:xfrm>
            <a:custGeom>
              <a:avLst/>
              <a:gdLst/>
              <a:ahLst/>
              <a:cxnLst/>
              <a:rect l="l" t="t" r="r" b="b"/>
              <a:pathLst>
                <a:path w="23234" h="17018" extrusionOk="0">
                  <a:moveTo>
                    <a:pt x="1" y="0"/>
                  </a:moveTo>
                  <a:cubicBezTo>
                    <a:pt x="6818" y="2456"/>
                    <a:pt x="11555" y="11805"/>
                    <a:pt x="11555" y="11805"/>
                  </a:cubicBezTo>
                  <a:lnTo>
                    <a:pt x="7745" y="13183"/>
                  </a:lnTo>
                  <a:lnTo>
                    <a:pt x="18748" y="17018"/>
                  </a:lnTo>
                  <a:lnTo>
                    <a:pt x="23234" y="6792"/>
                  </a:lnTo>
                  <a:lnTo>
                    <a:pt x="20277" y="8246"/>
                  </a:lnTo>
                  <a:cubicBezTo>
                    <a:pt x="18597" y="2256"/>
                    <a:pt x="13535" y="0"/>
                    <a:pt x="13535" y="0"/>
                  </a:cubicBezTo>
                  <a:close/>
                </a:path>
              </a:pathLst>
            </a:custGeom>
            <a:solidFill>
              <a:srgbClr val="43AB97"/>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07" name="Google Shape;407;p7"/>
            <p:cNvSpPr/>
            <p:nvPr/>
          </p:nvSpPr>
          <p:spPr>
            <a:xfrm>
              <a:off x="6676171" y="1340197"/>
              <a:ext cx="150602" cy="100922"/>
            </a:xfrm>
            <a:custGeom>
              <a:avLst/>
              <a:gdLst/>
              <a:ahLst/>
              <a:cxnLst/>
              <a:rect l="l" t="t" r="r" b="b"/>
              <a:pathLst>
                <a:path w="2507" h="1680" extrusionOk="0">
                  <a:moveTo>
                    <a:pt x="1153" y="1"/>
                  </a:moveTo>
                  <a:lnTo>
                    <a:pt x="0" y="1680"/>
                  </a:lnTo>
                  <a:lnTo>
                    <a:pt x="527" y="1680"/>
                  </a:lnTo>
                  <a:lnTo>
                    <a:pt x="1253" y="627"/>
                  </a:lnTo>
                  <a:lnTo>
                    <a:pt x="1980" y="1680"/>
                  </a:lnTo>
                  <a:lnTo>
                    <a:pt x="2507" y="1680"/>
                  </a:lnTo>
                  <a:lnTo>
                    <a:pt x="1329" y="1"/>
                  </a:lnTo>
                  <a:lnTo>
                    <a:pt x="1253" y="76"/>
                  </a:lnTo>
                  <a:lnTo>
                    <a:pt x="1153" y="1"/>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08" name="Google Shape;408;p7"/>
            <p:cNvSpPr/>
            <p:nvPr/>
          </p:nvSpPr>
          <p:spPr>
            <a:xfrm>
              <a:off x="6600901" y="1228762"/>
              <a:ext cx="301143" cy="156669"/>
            </a:xfrm>
            <a:custGeom>
              <a:avLst/>
              <a:gdLst/>
              <a:ahLst/>
              <a:cxnLst/>
              <a:rect l="l" t="t" r="r" b="b"/>
              <a:pathLst>
                <a:path w="5013" h="2608" extrusionOk="0">
                  <a:moveTo>
                    <a:pt x="602" y="1"/>
                  </a:moveTo>
                  <a:lnTo>
                    <a:pt x="0" y="2607"/>
                  </a:lnTo>
                  <a:lnTo>
                    <a:pt x="5013" y="2607"/>
                  </a:lnTo>
                  <a:lnTo>
                    <a:pt x="4386" y="1"/>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09" name="Google Shape;409;p7"/>
            <p:cNvSpPr/>
            <p:nvPr/>
          </p:nvSpPr>
          <p:spPr>
            <a:xfrm>
              <a:off x="6594833" y="1224257"/>
              <a:ext cx="313278" cy="165680"/>
            </a:xfrm>
            <a:custGeom>
              <a:avLst/>
              <a:gdLst/>
              <a:ahLst/>
              <a:cxnLst/>
              <a:rect l="l" t="t" r="r" b="b"/>
              <a:pathLst>
                <a:path w="5215" h="2758" extrusionOk="0">
                  <a:moveTo>
                    <a:pt x="4412" y="151"/>
                  </a:moveTo>
                  <a:lnTo>
                    <a:pt x="4462" y="302"/>
                  </a:lnTo>
                  <a:cubicBezTo>
                    <a:pt x="4638" y="1078"/>
                    <a:pt x="4813" y="1830"/>
                    <a:pt x="4988" y="2607"/>
                  </a:cubicBezTo>
                  <a:lnTo>
                    <a:pt x="201" y="2607"/>
                  </a:lnTo>
                  <a:cubicBezTo>
                    <a:pt x="377" y="1880"/>
                    <a:pt x="552" y="1179"/>
                    <a:pt x="728" y="452"/>
                  </a:cubicBezTo>
                  <a:cubicBezTo>
                    <a:pt x="728" y="352"/>
                    <a:pt x="753" y="251"/>
                    <a:pt x="778" y="151"/>
                  </a:cubicBezTo>
                  <a:close/>
                  <a:moveTo>
                    <a:pt x="703" y="1"/>
                  </a:moveTo>
                  <a:cubicBezTo>
                    <a:pt x="678" y="1"/>
                    <a:pt x="628" y="26"/>
                    <a:pt x="628" y="51"/>
                  </a:cubicBezTo>
                  <a:cubicBezTo>
                    <a:pt x="402" y="928"/>
                    <a:pt x="201" y="1805"/>
                    <a:pt x="1" y="2657"/>
                  </a:cubicBezTo>
                  <a:cubicBezTo>
                    <a:pt x="1" y="2708"/>
                    <a:pt x="26" y="2758"/>
                    <a:pt x="101" y="2758"/>
                  </a:cubicBezTo>
                  <a:lnTo>
                    <a:pt x="5114" y="2758"/>
                  </a:lnTo>
                  <a:cubicBezTo>
                    <a:pt x="5164" y="2758"/>
                    <a:pt x="5189" y="2733"/>
                    <a:pt x="5189" y="2708"/>
                  </a:cubicBezTo>
                  <a:cubicBezTo>
                    <a:pt x="5214" y="2682"/>
                    <a:pt x="5214" y="2682"/>
                    <a:pt x="5189" y="2657"/>
                  </a:cubicBezTo>
                  <a:cubicBezTo>
                    <a:pt x="4988" y="1805"/>
                    <a:pt x="4788" y="928"/>
                    <a:pt x="4587" y="51"/>
                  </a:cubicBezTo>
                  <a:cubicBezTo>
                    <a:pt x="4587" y="26"/>
                    <a:pt x="4537" y="1"/>
                    <a:pt x="4487"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0" name="Google Shape;410;p7"/>
            <p:cNvSpPr/>
            <p:nvPr/>
          </p:nvSpPr>
          <p:spPr>
            <a:xfrm>
              <a:off x="6606908" y="1224076"/>
              <a:ext cx="290631" cy="166221"/>
            </a:xfrm>
            <a:custGeom>
              <a:avLst/>
              <a:gdLst/>
              <a:ahLst/>
              <a:cxnLst/>
              <a:rect l="l" t="t" r="r" b="b"/>
              <a:pathLst>
                <a:path w="4838" h="2767" extrusionOk="0">
                  <a:moveTo>
                    <a:pt x="2306" y="856"/>
                  </a:moveTo>
                  <a:lnTo>
                    <a:pt x="2306" y="1307"/>
                  </a:lnTo>
                  <a:lnTo>
                    <a:pt x="1304" y="1307"/>
                  </a:lnTo>
                  <a:cubicBezTo>
                    <a:pt x="1329" y="1157"/>
                    <a:pt x="1354" y="1006"/>
                    <a:pt x="1379" y="856"/>
                  </a:cubicBezTo>
                  <a:close/>
                  <a:moveTo>
                    <a:pt x="3409" y="856"/>
                  </a:moveTo>
                  <a:cubicBezTo>
                    <a:pt x="3434" y="1006"/>
                    <a:pt x="3484" y="1157"/>
                    <a:pt x="3509" y="1307"/>
                  </a:cubicBezTo>
                  <a:lnTo>
                    <a:pt x="2507" y="1307"/>
                  </a:lnTo>
                  <a:lnTo>
                    <a:pt x="2507" y="856"/>
                  </a:lnTo>
                  <a:close/>
                  <a:moveTo>
                    <a:pt x="2306" y="1457"/>
                  </a:moveTo>
                  <a:lnTo>
                    <a:pt x="2306" y="1934"/>
                  </a:lnTo>
                  <a:lnTo>
                    <a:pt x="1178" y="1934"/>
                  </a:lnTo>
                  <a:cubicBezTo>
                    <a:pt x="1203" y="1783"/>
                    <a:pt x="1229" y="1633"/>
                    <a:pt x="1279" y="1457"/>
                  </a:cubicBezTo>
                  <a:close/>
                  <a:moveTo>
                    <a:pt x="3534" y="1457"/>
                  </a:moveTo>
                  <a:cubicBezTo>
                    <a:pt x="3559" y="1633"/>
                    <a:pt x="3584" y="1783"/>
                    <a:pt x="3610" y="1934"/>
                  </a:cubicBezTo>
                  <a:lnTo>
                    <a:pt x="2507" y="1934"/>
                  </a:lnTo>
                  <a:lnTo>
                    <a:pt x="2507" y="1457"/>
                  </a:lnTo>
                  <a:close/>
                  <a:moveTo>
                    <a:pt x="3339" y="0"/>
                  </a:moveTo>
                  <a:cubicBezTo>
                    <a:pt x="3296" y="0"/>
                    <a:pt x="3259" y="19"/>
                    <a:pt x="3259" y="54"/>
                  </a:cubicBezTo>
                  <a:cubicBezTo>
                    <a:pt x="3309" y="279"/>
                    <a:pt x="3334" y="480"/>
                    <a:pt x="3384" y="680"/>
                  </a:cubicBezTo>
                  <a:lnTo>
                    <a:pt x="2507" y="680"/>
                  </a:lnTo>
                  <a:lnTo>
                    <a:pt x="2507" y="129"/>
                  </a:lnTo>
                  <a:cubicBezTo>
                    <a:pt x="2507" y="79"/>
                    <a:pt x="2457" y="54"/>
                    <a:pt x="2406" y="54"/>
                  </a:cubicBezTo>
                  <a:cubicBezTo>
                    <a:pt x="2356" y="54"/>
                    <a:pt x="2306" y="79"/>
                    <a:pt x="2306" y="129"/>
                  </a:cubicBezTo>
                  <a:lnTo>
                    <a:pt x="2306" y="680"/>
                  </a:lnTo>
                  <a:lnTo>
                    <a:pt x="1404" y="680"/>
                  </a:lnTo>
                  <a:cubicBezTo>
                    <a:pt x="1454" y="505"/>
                    <a:pt x="1479" y="305"/>
                    <a:pt x="1504" y="129"/>
                  </a:cubicBezTo>
                  <a:cubicBezTo>
                    <a:pt x="1520" y="67"/>
                    <a:pt x="1459" y="24"/>
                    <a:pt x="1404" y="24"/>
                  </a:cubicBezTo>
                  <a:cubicBezTo>
                    <a:pt x="1370" y="24"/>
                    <a:pt x="1338" y="41"/>
                    <a:pt x="1329" y="79"/>
                  </a:cubicBezTo>
                  <a:cubicBezTo>
                    <a:pt x="1304" y="279"/>
                    <a:pt x="1254" y="480"/>
                    <a:pt x="1229" y="680"/>
                  </a:cubicBezTo>
                  <a:lnTo>
                    <a:pt x="351" y="680"/>
                  </a:lnTo>
                  <a:cubicBezTo>
                    <a:pt x="201" y="680"/>
                    <a:pt x="201" y="856"/>
                    <a:pt x="351" y="856"/>
                  </a:cubicBezTo>
                  <a:lnTo>
                    <a:pt x="1203" y="856"/>
                  </a:lnTo>
                  <a:cubicBezTo>
                    <a:pt x="1178" y="1006"/>
                    <a:pt x="1128" y="1157"/>
                    <a:pt x="1103" y="1307"/>
                  </a:cubicBezTo>
                  <a:lnTo>
                    <a:pt x="226" y="1307"/>
                  </a:lnTo>
                  <a:cubicBezTo>
                    <a:pt x="51" y="1307"/>
                    <a:pt x="51" y="1457"/>
                    <a:pt x="226" y="1457"/>
                  </a:cubicBezTo>
                  <a:lnTo>
                    <a:pt x="1078" y="1457"/>
                  </a:lnTo>
                  <a:cubicBezTo>
                    <a:pt x="1053" y="1633"/>
                    <a:pt x="1028" y="1783"/>
                    <a:pt x="1003" y="1934"/>
                  </a:cubicBezTo>
                  <a:lnTo>
                    <a:pt x="176" y="1934"/>
                  </a:lnTo>
                  <a:cubicBezTo>
                    <a:pt x="0" y="1934"/>
                    <a:pt x="0" y="2084"/>
                    <a:pt x="176" y="2084"/>
                  </a:cubicBezTo>
                  <a:lnTo>
                    <a:pt x="978" y="2084"/>
                  </a:lnTo>
                  <a:cubicBezTo>
                    <a:pt x="928" y="2284"/>
                    <a:pt x="903" y="2485"/>
                    <a:pt x="853" y="2685"/>
                  </a:cubicBezTo>
                  <a:cubicBezTo>
                    <a:pt x="838" y="2731"/>
                    <a:pt x="904" y="2767"/>
                    <a:pt x="959" y="2767"/>
                  </a:cubicBezTo>
                  <a:cubicBezTo>
                    <a:pt x="996" y="2767"/>
                    <a:pt x="1028" y="2751"/>
                    <a:pt x="1028" y="2711"/>
                  </a:cubicBezTo>
                  <a:lnTo>
                    <a:pt x="1153" y="2084"/>
                  </a:lnTo>
                  <a:lnTo>
                    <a:pt x="2306" y="2084"/>
                  </a:lnTo>
                  <a:lnTo>
                    <a:pt x="2306" y="2635"/>
                  </a:lnTo>
                  <a:cubicBezTo>
                    <a:pt x="2306" y="2685"/>
                    <a:pt x="2356" y="2711"/>
                    <a:pt x="2406" y="2711"/>
                  </a:cubicBezTo>
                  <a:cubicBezTo>
                    <a:pt x="2457" y="2711"/>
                    <a:pt x="2507" y="2685"/>
                    <a:pt x="2507" y="2635"/>
                  </a:cubicBezTo>
                  <a:lnTo>
                    <a:pt x="2507" y="2084"/>
                  </a:lnTo>
                  <a:lnTo>
                    <a:pt x="3660" y="2084"/>
                  </a:lnTo>
                  <a:cubicBezTo>
                    <a:pt x="3685" y="2284"/>
                    <a:pt x="3735" y="2460"/>
                    <a:pt x="3760" y="2660"/>
                  </a:cubicBezTo>
                  <a:cubicBezTo>
                    <a:pt x="3769" y="2699"/>
                    <a:pt x="3801" y="2715"/>
                    <a:pt x="3835" y="2715"/>
                  </a:cubicBezTo>
                  <a:cubicBezTo>
                    <a:pt x="3890" y="2715"/>
                    <a:pt x="3951" y="2672"/>
                    <a:pt x="3935" y="2610"/>
                  </a:cubicBezTo>
                  <a:lnTo>
                    <a:pt x="3835" y="2084"/>
                  </a:lnTo>
                  <a:lnTo>
                    <a:pt x="4662" y="2084"/>
                  </a:lnTo>
                  <a:cubicBezTo>
                    <a:pt x="4838" y="2084"/>
                    <a:pt x="4838" y="1934"/>
                    <a:pt x="4662" y="1934"/>
                  </a:cubicBezTo>
                  <a:lnTo>
                    <a:pt x="3810" y="1934"/>
                  </a:lnTo>
                  <a:cubicBezTo>
                    <a:pt x="3785" y="1783"/>
                    <a:pt x="3760" y="1633"/>
                    <a:pt x="3735" y="1457"/>
                  </a:cubicBezTo>
                  <a:lnTo>
                    <a:pt x="4587" y="1457"/>
                  </a:lnTo>
                  <a:cubicBezTo>
                    <a:pt x="4737" y="1457"/>
                    <a:pt x="4737" y="1307"/>
                    <a:pt x="4587" y="1307"/>
                  </a:cubicBezTo>
                  <a:lnTo>
                    <a:pt x="3685" y="1307"/>
                  </a:lnTo>
                  <a:cubicBezTo>
                    <a:pt x="3660" y="1157"/>
                    <a:pt x="3635" y="1006"/>
                    <a:pt x="3610" y="856"/>
                  </a:cubicBezTo>
                  <a:lnTo>
                    <a:pt x="4386" y="856"/>
                  </a:lnTo>
                  <a:cubicBezTo>
                    <a:pt x="4537" y="856"/>
                    <a:pt x="4537" y="680"/>
                    <a:pt x="4386" y="680"/>
                  </a:cubicBezTo>
                  <a:lnTo>
                    <a:pt x="3584" y="680"/>
                  </a:lnTo>
                  <a:cubicBezTo>
                    <a:pt x="3534" y="480"/>
                    <a:pt x="3509" y="305"/>
                    <a:pt x="3459" y="79"/>
                  </a:cubicBezTo>
                  <a:cubicBezTo>
                    <a:pt x="3446" y="25"/>
                    <a:pt x="3389" y="0"/>
                    <a:pt x="3339" y="0"/>
                  </a:cubicBezTo>
                  <a:close/>
                </a:path>
              </a:pathLst>
            </a:custGeom>
            <a:solidFill>
              <a:srgbClr val="F4F8F9"/>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1" name="Google Shape;411;p7"/>
            <p:cNvSpPr/>
            <p:nvPr/>
          </p:nvSpPr>
          <p:spPr>
            <a:xfrm>
              <a:off x="6962237" y="1578084"/>
              <a:ext cx="149100" cy="100922"/>
            </a:xfrm>
            <a:custGeom>
              <a:avLst/>
              <a:gdLst/>
              <a:ahLst/>
              <a:cxnLst/>
              <a:rect l="l" t="t" r="r" b="b"/>
              <a:pathLst>
                <a:path w="2482" h="1680" extrusionOk="0">
                  <a:moveTo>
                    <a:pt x="1153" y="1"/>
                  </a:moveTo>
                  <a:lnTo>
                    <a:pt x="0" y="1680"/>
                  </a:lnTo>
                  <a:lnTo>
                    <a:pt x="502" y="1680"/>
                  </a:lnTo>
                  <a:lnTo>
                    <a:pt x="1228" y="627"/>
                  </a:lnTo>
                  <a:lnTo>
                    <a:pt x="1955" y="1680"/>
                  </a:lnTo>
                  <a:lnTo>
                    <a:pt x="2482" y="1680"/>
                  </a:lnTo>
                  <a:lnTo>
                    <a:pt x="1329" y="1"/>
                  </a:lnTo>
                  <a:lnTo>
                    <a:pt x="1228" y="76"/>
                  </a:lnTo>
                  <a:lnTo>
                    <a:pt x="1153" y="1"/>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2" name="Google Shape;412;p7"/>
            <p:cNvSpPr/>
            <p:nvPr/>
          </p:nvSpPr>
          <p:spPr>
            <a:xfrm>
              <a:off x="6885464" y="1466649"/>
              <a:ext cx="301143" cy="156669"/>
            </a:xfrm>
            <a:custGeom>
              <a:avLst/>
              <a:gdLst/>
              <a:ahLst/>
              <a:cxnLst/>
              <a:rect l="l" t="t" r="r" b="b"/>
              <a:pathLst>
                <a:path w="5013" h="2608" extrusionOk="0">
                  <a:moveTo>
                    <a:pt x="627" y="1"/>
                  </a:moveTo>
                  <a:lnTo>
                    <a:pt x="0" y="2607"/>
                  </a:lnTo>
                  <a:lnTo>
                    <a:pt x="5013" y="2607"/>
                  </a:lnTo>
                  <a:lnTo>
                    <a:pt x="4411" y="1"/>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3" name="Google Shape;413;p7"/>
            <p:cNvSpPr/>
            <p:nvPr/>
          </p:nvSpPr>
          <p:spPr>
            <a:xfrm>
              <a:off x="6879397" y="1462144"/>
              <a:ext cx="313218" cy="165680"/>
            </a:xfrm>
            <a:custGeom>
              <a:avLst/>
              <a:gdLst/>
              <a:ahLst/>
              <a:cxnLst/>
              <a:rect l="l" t="t" r="r" b="b"/>
              <a:pathLst>
                <a:path w="5214" h="2758" extrusionOk="0">
                  <a:moveTo>
                    <a:pt x="4437" y="151"/>
                  </a:moveTo>
                  <a:cubicBezTo>
                    <a:pt x="4437" y="201"/>
                    <a:pt x="4462" y="251"/>
                    <a:pt x="4462" y="301"/>
                  </a:cubicBezTo>
                  <a:cubicBezTo>
                    <a:pt x="4637" y="1053"/>
                    <a:pt x="4813" y="1830"/>
                    <a:pt x="5013" y="2607"/>
                  </a:cubicBezTo>
                  <a:lnTo>
                    <a:pt x="226" y="2607"/>
                  </a:lnTo>
                  <a:cubicBezTo>
                    <a:pt x="377" y="1880"/>
                    <a:pt x="552" y="1179"/>
                    <a:pt x="728" y="452"/>
                  </a:cubicBezTo>
                  <a:cubicBezTo>
                    <a:pt x="753" y="352"/>
                    <a:pt x="778" y="251"/>
                    <a:pt x="803" y="151"/>
                  </a:cubicBezTo>
                  <a:close/>
                  <a:moveTo>
                    <a:pt x="728" y="1"/>
                  </a:moveTo>
                  <a:cubicBezTo>
                    <a:pt x="678" y="1"/>
                    <a:pt x="627" y="26"/>
                    <a:pt x="627" y="51"/>
                  </a:cubicBezTo>
                  <a:cubicBezTo>
                    <a:pt x="427" y="928"/>
                    <a:pt x="226" y="1780"/>
                    <a:pt x="26" y="2657"/>
                  </a:cubicBezTo>
                  <a:cubicBezTo>
                    <a:pt x="1" y="2707"/>
                    <a:pt x="51" y="2758"/>
                    <a:pt x="101" y="2758"/>
                  </a:cubicBezTo>
                  <a:lnTo>
                    <a:pt x="5114" y="2758"/>
                  </a:lnTo>
                  <a:cubicBezTo>
                    <a:pt x="5164" y="2758"/>
                    <a:pt x="5189" y="2733"/>
                    <a:pt x="5214" y="2707"/>
                  </a:cubicBezTo>
                  <a:cubicBezTo>
                    <a:pt x="5214" y="2682"/>
                    <a:pt x="5214" y="2682"/>
                    <a:pt x="5214" y="2657"/>
                  </a:cubicBezTo>
                  <a:cubicBezTo>
                    <a:pt x="5013" y="1780"/>
                    <a:pt x="4813" y="928"/>
                    <a:pt x="4587" y="51"/>
                  </a:cubicBezTo>
                  <a:cubicBezTo>
                    <a:pt x="4587" y="26"/>
                    <a:pt x="4537" y="1"/>
                    <a:pt x="4512"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4" name="Google Shape;414;p7"/>
            <p:cNvSpPr/>
            <p:nvPr/>
          </p:nvSpPr>
          <p:spPr>
            <a:xfrm>
              <a:off x="6892973" y="1461303"/>
              <a:ext cx="289129" cy="166821"/>
            </a:xfrm>
            <a:custGeom>
              <a:avLst/>
              <a:gdLst/>
              <a:ahLst/>
              <a:cxnLst/>
              <a:rect l="l" t="t" r="r" b="b"/>
              <a:pathLst>
                <a:path w="4813" h="2777" extrusionOk="0">
                  <a:moveTo>
                    <a:pt x="2281" y="842"/>
                  </a:moveTo>
                  <a:lnTo>
                    <a:pt x="2281" y="1318"/>
                  </a:lnTo>
                  <a:lnTo>
                    <a:pt x="1279" y="1318"/>
                  </a:lnTo>
                  <a:cubicBezTo>
                    <a:pt x="1304" y="1168"/>
                    <a:pt x="1329" y="1017"/>
                    <a:pt x="1379" y="842"/>
                  </a:cubicBezTo>
                  <a:close/>
                  <a:moveTo>
                    <a:pt x="3409" y="842"/>
                  </a:moveTo>
                  <a:cubicBezTo>
                    <a:pt x="3434" y="1017"/>
                    <a:pt x="3459" y="1168"/>
                    <a:pt x="3484" y="1318"/>
                  </a:cubicBezTo>
                  <a:lnTo>
                    <a:pt x="2482" y="1318"/>
                  </a:lnTo>
                  <a:lnTo>
                    <a:pt x="2482" y="842"/>
                  </a:lnTo>
                  <a:close/>
                  <a:moveTo>
                    <a:pt x="2281" y="1468"/>
                  </a:moveTo>
                  <a:lnTo>
                    <a:pt x="2281" y="1945"/>
                  </a:lnTo>
                  <a:lnTo>
                    <a:pt x="1153" y="1945"/>
                  </a:lnTo>
                  <a:cubicBezTo>
                    <a:pt x="1203" y="1794"/>
                    <a:pt x="1228" y="1619"/>
                    <a:pt x="1254" y="1468"/>
                  </a:cubicBezTo>
                  <a:close/>
                  <a:moveTo>
                    <a:pt x="3509" y="1468"/>
                  </a:moveTo>
                  <a:cubicBezTo>
                    <a:pt x="3534" y="1619"/>
                    <a:pt x="3584" y="1794"/>
                    <a:pt x="3609" y="1945"/>
                  </a:cubicBezTo>
                  <a:lnTo>
                    <a:pt x="2482" y="1945"/>
                  </a:lnTo>
                  <a:lnTo>
                    <a:pt x="2482" y="1468"/>
                  </a:lnTo>
                  <a:close/>
                  <a:moveTo>
                    <a:pt x="3320" y="1"/>
                  </a:moveTo>
                  <a:cubicBezTo>
                    <a:pt x="3280" y="1"/>
                    <a:pt x="3248" y="21"/>
                    <a:pt x="3259" y="65"/>
                  </a:cubicBezTo>
                  <a:cubicBezTo>
                    <a:pt x="3284" y="290"/>
                    <a:pt x="3334" y="491"/>
                    <a:pt x="3359" y="691"/>
                  </a:cubicBezTo>
                  <a:lnTo>
                    <a:pt x="2482" y="691"/>
                  </a:lnTo>
                  <a:lnTo>
                    <a:pt x="2482" y="140"/>
                  </a:lnTo>
                  <a:cubicBezTo>
                    <a:pt x="2482" y="90"/>
                    <a:pt x="2431" y="65"/>
                    <a:pt x="2381" y="65"/>
                  </a:cubicBezTo>
                  <a:cubicBezTo>
                    <a:pt x="2331" y="65"/>
                    <a:pt x="2281" y="90"/>
                    <a:pt x="2281" y="140"/>
                  </a:cubicBezTo>
                  <a:lnTo>
                    <a:pt x="2281" y="691"/>
                  </a:lnTo>
                  <a:lnTo>
                    <a:pt x="1404" y="691"/>
                  </a:lnTo>
                  <a:cubicBezTo>
                    <a:pt x="1429" y="516"/>
                    <a:pt x="1454" y="315"/>
                    <a:pt x="1504" y="140"/>
                  </a:cubicBezTo>
                  <a:cubicBezTo>
                    <a:pt x="1520" y="78"/>
                    <a:pt x="1449" y="35"/>
                    <a:pt x="1393" y="35"/>
                  </a:cubicBezTo>
                  <a:cubicBezTo>
                    <a:pt x="1358" y="35"/>
                    <a:pt x="1329" y="52"/>
                    <a:pt x="1329" y="90"/>
                  </a:cubicBezTo>
                  <a:cubicBezTo>
                    <a:pt x="1279" y="290"/>
                    <a:pt x="1254" y="491"/>
                    <a:pt x="1203" y="691"/>
                  </a:cubicBezTo>
                  <a:lnTo>
                    <a:pt x="351" y="691"/>
                  </a:lnTo>
                  <a:cubicBezTo>
                    <a:pt x="176" y="691"/>
                    <a:pt x="176" y="842"/>
                    <a:pt x="351" y="842"/>
                  </a:cubicBezTo>
                  <a:lnTo>
                    <a:pt x="1178" y="842"/>
                  </a:lnTo>
                  <a:cubicBezTo>
                    <a:pt x="1153" y="1017"/>
                    <a:pt x="1128" y="1168"/>
                    <a:pt x="1103" y="1318"/>
                  </a:cubicBezTo>
                  <a:lnTo>
                    <a:pt x="201" y="1318"/>
                  </a:lnTo>
                  <a:cubicBezTo>
                    <a:pt x="51" y="1318"/>
                    <a:pt x="51" y="1468"/>
                    <a:pt x="201" y="1468"/>
                  </a:cubicBezTo>
                  <a:lnTo>
                    <a:pt x="1053" y="1468"/>
                  </a:lnTo>
                  <a:cubicBezTo>
                    <a:pt x="1028" y="1619"/>
                    <a:pt x="1003" y="1794"/>
                    <a:pt x="978" y="1945"/>
                  </a:cubicBezTo>
                  <a:lnTo>
                    <a:pt x="176" y="1945"/>
                  </a:lnTo>
                  <a:cubicBezTo>
                    <a:pt x="0" y="1945"/>
                    <a:pt x="0" y="2095"/>
                    <a:pt x="176" y="2095"/>
                  </a:cubicBezTo>
                  <a:lnTo>
                    <a:pt x="953" y="2095"/>
                  </a:lnTo>
                  <a:cubicBezTo>
                    <a:pt x="903" y="2295"/>
                    <a:pt x="878" y="2496"/>
                    <a:pt x="853" y="2671"/>
                  </a:cubicBezTo>
                  <a:cubicBezTo>
                    <a:pt x="837" y="2733"/>
                    <a:pt x="898" y="2776"/>
                    <a:pt x="953" y="2776"/>
                  </a:cubicBezTo>
                  <a:cubicBezTo>
                    <a:pt x="987" y="2776"/>
                    <a:pt x="1018" y="2760"/>
                    <a:pt x="1028" y="2721"/>
                  </a:cubicBezTo>
                  <a:cubicBezTo>
                    <a:pt x="1053" y="2521"/>
                    <a:pt x="1103" y="2295"/>
                    <a:pt x="1128" y="2095"/>
                  </a:cubicBezTo>
                  <a:lnTo>
                    <a:pt x="2281" y="2095"/>
                  </a:lnTo>
                  <a:lnTo>
                    <a:pt x="2281" y="2646"/>
                  </a:lnTo>
                  <a:cubicBezTo>
                    <a:pt x="2281" y="2696"/>
                    <a:pt x="2331" y="2721"/>
                    <a:pt x="2381" y="2721"/>
                  </a:cubicBezTo>
                  <a:cubicBezTo>
                    <a:pt x="2431" y="2721"/>
                    <a:pt x="2482" y="2696"/>
                    <a:pt x="2482" y="2646"/>
                  </a:cubicBezTo>
                  <a:lnTo>
                    <a:pt x="2482" y="2095"/>
                  </a:lnTo>
                  <a:lnTo>
                    <a:pt x="3635" y="2095"/>
                  </a:lnTo>
                  <a:cubicBezTo>
                    <a:pt x="3660" y="2270"/>
                    <a:pt x="3710" y="2471"/>
                    <a:pt x="3735" y="2671"/>
                  </a:cubicBezTo>
                  <a:cubicBezTo>
                    <a:pt x="3744" y="2710"/>
                    <a:pt x="3776" y="2726"/>
                    <a:pt x="3811" y="2726"/>
                  </a:cubicBezTo>
                  <a:cubicBezTo>
                    <a:pt x="3868" y="2726"/>
                    <a:pt x="3935" y="2683"/>
                    <a:pt x="3935" y="2621"/>
                  </a:cubicBezTo>
                  <a:cubicBezTo>
                    <a:pt x="3885" y="2446"/>
                    <a:pt x="3860" y="2270"/>
                    <a:pt x="3835" y="2095"/>
                  </a:cubicBezTo>
                  <a:lnTo>
                    <a:pt x="4637" y="2095"/>
                  </a:lnTo>
                  <a:cubicBezTo>
                    <a:pt x="4812" y="2095"/>
                    <a:pt x="4812" y="1945"/>
                    <a:pt x="4637" y="1945"/>
                  </a:cubicBezTo>
                  <a:lnTo>
                    <a:pt x="3785" y="1945"/>
                  </a:lnTo>
                  <a:lnTo>
                    <a:pt x="3710" y="1468"/>
                  </a:lnTo>
                  <a:lnTo>
                    <a:pt x="4562" y="1468"/>
                  </a:lnTo>
                  <a:cubicBezTo>
                    <a:pt x="4737" y="1468"/>
                    <a:pt x="4737" y="1318"/>
                    <a:pt x="4562" y="1318"/>
                  </a:cubicBezTo>
                  <a:lnTo>
                    <a:pt x="3685" y="1318"/>
                  </a:lnTo>
                  <a:cubicBezTo>
                    <a:pt x="3660" y="1168"/>
                    <a:pt x="3609" y="1017"/>
                    <a:pt x="3584" y="842"/>
                  </a:cubicBezTo>
                  <a:lnTo>
                    <a:pt x="4386" y="842"/>
                  </a:lnTo>
                  <a:cubicBezTo>
                    <a:pt x="4537" y="842"/>
                    <a:pt x="4537" y="691"/>
                    <a:pt x="4386" y="691"/>
                  </a:cubicBezTo>
                  <a:lnTo>
                    <a:pt x="3559" y="691"/>
                  </a:lnTo>
                  <a:cubicBezTo>
                    <a:pt x="3509" y="466"/>
                    <a:pt x="3484" y="315"/>
                    <a:pt x="3434" y="90"/>
                  </a:cubicBezTo>
                  <a:cubicBezTo>
                    <a:pt x="3434" y="34"/>
                    <a:pt x="3371" y="1"/>
                    <a:pt x="3320" y="1"/>
                  </a:cubicBezTo>
                  <a:close/>
                </a:path>
              </a:pathLst>
            </a:custGeom>
            <a:solidFill>
              <a:srgbClr val="F4F8F9"/>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5" name="Google Shape;415;p7"/>
            <p:cNvSpPr/>
            <p:nvPr/>
          </p:nvSpPr>
          <p:spPr>
            <a:xfrm>
              <a:off x="7219707" y="1891242"/>
              <a:ext cx="149100" cy="99420"/>
            </a:xfrm>
            <a:custGeom>
              <a:avLst/>
              <a:gdLst/>
              <a:ahLst/>
              <a:cxnLst/>
              <a:rect l="l" t="t" r="r" b="b"/>
              <a:pathLst>
                <a:path w="2482" h="1655" extrusionOk="0">
                  <a:moveTo>
                    <a:pt x="1153" y="1"/>
                  </a:moveTo>
                  <a:lnTo>
                    <a:pt x="0" y="1655"/>
                  </a:lnTo>
                  <a:lnTo>
                    <a:pt x="501" y="1655"/>
                  </a:lnTo>
                  <a:lnTo>
                    <a:pt x="1228" y="627"/>
                  </a:lnTo>
                  <a:lnTo>
                    <a:pt x="1955" y="1655"/>
                  </a:lnTo>
                  <a:lnTo>
                    <a:pt x="2481" y="1655"/>
                  </a:lnTo>
                  <a:lnTo>
                    <a:pt x="1328" y="1"/>
                  </a:lnTo>
                  <a:lnTo>
                    <a:pt x="1228" y="51"/>
                  </a:lnTo>
                  <a:lnTo>
                    <a:pt x="1153" y="1"/>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6" name="Google Shape;416;p7"/>
            <p:cNvSpPr/>
            <p:nvPr/>
          </p:nvSpPr>
          <p:spPr>
            <a:xfrm>
              <a:off x="7142875" y="1779807"/>
              <a:ext cx="301204" cy="156669"/>
            </a:xfrm>
            <a:custGeom>
              <a:avLst/>
              <a:gdLst/>
              <a:ahLst/>
              <a:cxnLst/>
              <a:rect l="l" t="t" r="r" b="b"/>
              <a:pathLst>
                <a:path w="5014" h="2608" extrusionOk="0">
                  <a:moveTo>
                    <a:pt x="627" y="1"/>
                  </a:moveTo>
                  <a:lnTo>
                    <a:pt x="1" y="2607"/>
                  </a:lnTo>
                  <a:lnTo>
                    <a:pt x="5013" y="2607"/>
                  </a:lnTo>
                  <a:lnTo>
                    <a:pt x="4412" y="1"/>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7" name="Google Shape;417;p7"/>
            <p:cNvSpPr/>
            <p:nvPr/>
          </p:nvSpPr>
          <p:spPr>
            <a:xfrm>
              <a:off x="7136867" y="1775302"/>
              <a:ext cx="313218" cy="165680"/>
            </a:xfrm>
            <a:custGeom>
              <a:avLst/>
              <a:gdLst/>
              <a:ahLst/>
              <a:cxnLst/>
              <a:rect l="l" t="t" r="r" b="b"/>
              <a:pathLst>
                <a:path w="5214" h="2758" extrusionOk="0">
                  <a:moveTo>
                    <a:pt x="4437" y="151"/>
                  </a:moveTo>
                  <a:lnTo>
                    <a:pt x="4462" y="276"/>
                  </a:lnTo>
                  <a:cubicBezTo>
                    <a:pt x="4637" y="1053"/>
                    <a:pt x="4813" y="1830"/>
                    <a:pt x="5013" y="2607"/>
                  </a:cubicBezTo>
                  <a:lnTo>
                    <a:pt x="226" y="2607"/>
                  </a:lnTo>
                  <a:cubicBezTo>
                    <a:pt x="377" y="1880"/>
                    <a:pt x="552" y="1154"/>
                    <a:pt x="727" y="427"/>
                  </a:cubicBezTo>
                  <a:cubicBezTo>
                    <a:pt x="752" y="352"/>
                    <a:pt x="778" y="251"/>
                    <a:pt x="803" y="151"/>
                  </a:cubicBezTo>
                  <a:close/>
                  <a:moveTo>
                    <a:pt x="727" y="1"/>
                  </a:moveTo>
                  <a:cubicBezTo>
                    <a:pt x="677" y="1"/>
                    <a:pt x="627" y="1"/>
                    <a:pt x="627" y="51"/>
                  </a:cubicBezTo>
                  <a:cubicBezTo>
                    <a:pt x="427" y="903"/>
                    <a:pt x="226" y="1780"/>
                    <a:pt x="26" y="2657"/>
                  </a:cubicBezTo>
                  <a:cubicBezTo>
                    <a:pt x="1" y="2708"/>
                    <a:pt x="51" y="2758"/>
                    <a:pt x="101" y="2758"/>
                  </a:cubicBezTo>
                  <a:lnTo>
                    <a:pt x="5113" y="2758"/>
                  </a:lnTo>
                  <a:cubicBezTo>
                    <a:pt x="5164" y="2758"/>
                    <a:pt x="5189" y="2733"/>
                    <a:pt x="5214" y="2682"/>
                  </a:cubicBezTo>
                  <a:cubicBezTo>
                    <a:pt x="5214" y="2682"/>
                    <a:pt x="5214" y="2657"/>
                    <a:pt x="5214" y="2657"/>
                  </a:cubicBezTo>
                  <a:cubicBezTo>
                    <a:pt x="5013" y="1780"/>
                    <a:pt x="4788" y="903"/>
                    <a:pt x="4587" y="51"/>
                  </a:cubicBezTo>
                  <a:cubicBezTo>
                    <a:pt x="4587" y="1"/>
                    <a:pt x="4537" y="1"/>
                    <a:pt x="4512"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8" name="Google Shape;418;p7"/>
            <p:cNvSpPr/>
            <p:nvPr/>
          </p:nvSpPr>
          <p:spPr>
            <a:xfrm>
              <a:off x="7150444" y="1774521"/>
              <a:ext cx="289129" cy="166761"/>
            </a:xfrm>
            <a:custGeom>
              <a:avLst/>
              <a:gdLst/>
              <a:ahLst/>
              <a:cxnLst/>
              <a:rect l="l" t="t" r="r" b="b"/>
              <a:pathLst>
                <a:path w="4813" h="2776" extrusionOk="0">
                  <a:moveTo>
                    <a:pt x="2281" y="841"/>
                  </a:moveTo>
                  <a:lnTo>
                    <a:pt x="2281" y="1317"/>
                  </a:lnTo>
                  <a:lnTo>
                    <a:pt x="1278" y="1317"/>
                  </a:lnTo>
                  <a:cubicBezTo>
                    <a:pt x="1303" y="1142"/>
                    <a:pt x="1328" y="991"/>
                    <a:pt x="1354" y="841"/>
                  </a:cubicBezTo>
                  <a:close/>
                  <a:moveTo>
                    <a:pt x="3409" y="841"/>
                  </a:moveTo>
                  <a:cubicBezTo>
                    <a:pt x="3434" y="991"/>
                    <a:pt x="3459" y="1142"/>
                    <a:pt x="3484" y="1317"/>
                  </a:cubicBezTo>
                  <a:lnTo>
                    <a:pt x="2481" y="1317"/>
                  </a:lnTo>
                  <a:lnTo>
                    <a:pt x="2481" y="841"/>
                  </a:lnTo>
                  <a:close/>
                  <a:moveTo>
                    <a:pt x="2281" y="1467"/>
                  </a:moveTo>
                  <a:lnTo>
                    <a:pt x="2281" y="1919"/>
                  </a:lnTo>
                  <a:lnTo>
                    <a:pt x="1153" y="1919"/>
                  </a:lnTo>
                  <a:cubicBezTo>
                    <a:pt x="1203" y="1768"/>
                    <a:pt x="1228" y="1618"/>
                    <a:pt x="1253" y="1467"/>
                  </a:cubicBezTo>
                  <a:close/>
                  <a:moveTo>
                    <a:pt x="3509" y="1467"/>
                  </a:moveTo>
                  <a:lnTo>
                    <a:pt x="3609" y="1919"/>
                  </a:lnTo>
                  <a:lnTo>
                    <a:pt x="2481" y="1919"/>
                  </a:lnTo>
                  <a:lnTo>
                    <a:pt x="2481" y="1467"/>
                  </a:lnTo>
                  <a:close/>
                  <a:moveTo>
                    <a:pt x="3320" y="0"/>
                  </a:moveTo>
                  <a:cubicBezTo>
                    <a:pt x="3280" y="0"/>
                    <a:pt x="3247" y="20"/>
                    <a:pt x="3258" y="64"/>
                  </a:cubicBezTo>
                  <a:cubicBezTo>
                    <a:pt x="3283" y="264"/>
                    <a:pt x="3333" y="490"/>
                    <a:pt x="3359" y="690"/>
                  </a:cubicBezTo>
                  <a:lnTo>
                    <a:pt x="2481" y="690"/>
                  </a:lnTo>
                  <a:lnTo>
                    <a:pt x="2481" y="114"/>
                  </a:lnTo>
                  <a:cubicBezTo>
                    <a:pt x="2481" y="64"/>
                    <a:pt x="2431" y="39"/>
                    <a:pt x="2381" y="39"/>
                  </a:cubicBezTo>
                  <a:cubicBezTo>
                    <a:pt x="2331" y="39"/>
                    <a:pt x="2281" y="64"/>
                    <a:pt x="2281" y="114"/>
                  </a:cubicBezTo>
                  <a:lnTo>
                    <a:pt x="2281" y="690"/>
                  </a:lnTo>
                  <a:lnTo>
                    <a:pt x="1404" y="690"/>
                  </a:lnTo>
                  <a:cubicBezTo>
                    <a:pt x="1429" y="490"/>
                    <a:pt x="1454" y="314"/>
                    <a:pt x="1504" y="114"/>
                  </a:cubicBezTo>
                  <a:cubicBezTo>
                    <a:pt x="1504" y="69"/>
                    <a:pt x="1441" y="33"/>
                    <a:pt x="1390" y="33"/>
                  </a:cubicBezTo>
                  <a:cubicBezTo>
                    <a:pt x="1357" y="33"/>
                    <a:pt x="1328" y="49"/>
                    <a:pt x="1328" y="89"/>
                  </a:cubicBezTo>
                  <a:cubicBezTo>
                    <a:pt x="1278" y="289"/>
                    <a:pt x="1253" y="490"/>
                    <a:pt x="1203" y="690"/>
                  </a:cubicBezTo>
                  <a:lnTo>
                    <a:pt x="326" y="690"/>
                  </a:lnTo>
                  <a:cubicBezTo>
                    <a:pt x="176" y="690"/>
                    <a:pt x="176" y="841"/>
                    <a:pt x="326" y="841"/>
                  </a:cubicBezTo>
                  <a:lnTo>
                    <a:pt x="1178" y="841"/>
                  </a:lnTo>
                  <a:cubicBezTo>
                    <a:pt x="1153" y="991"/>
                    <a:pt x="1128" y="1142"/>
                    <a:pt x="1103" y="1317"/>
                  </a:cubicBezTo>
                  <a:lnTo>
                    <a:pt x="201" y="1317"/>
                  </a:lnTo>
                  <a:cubicBezTo>
                    <a:pt x="50" y="1317"/>
                    <a:pt x="50" y="1467"/>
                    <a:pt x="201" y="1467"/>
                  </a:cubicBezTo>
                  <a:lnTo>
                    <a:pt x="1053" y="1467"/>
                  </a:lnTo>
                  <a:cubicBezTo>
                    <a:pt x="1028" y="1618"/>
                    <a:pt x="1003" y="1768"/>
                    <a:pt x="978" y="1919"/>
                  </a:cubicBezTo>
                  <a:lnTo>
                    <a:pt x="151" y="1919"/>
                  </a:lnTo>
                  <a:cubicBezTo>
                    <a:pt x="0" y="1919"/>
                    <a:pt x="0" y="2094"/>
                    <a:pt x="151" y="2094"/>
                  </a:cubicBezTo>
                  <a:lnTo>
                    <a:pt x="953" y="2094"/>
                  </a:lnTo>
                  <a:cubicBezTo>
                    <a:pt x="902" y="2269"/>
                    <a:pt x="877" y="2470"/>
                    <a:pt x="827" y="2670"/>
                  </a:cubicBezTo>
                  <a:cubicBezTo>
                    <a:pt x="827" y="2732"/>
                    <a:pt x="894" y="2775"/>
                    <a:pt x="951" y="2775"/>
                  </a:cubicBezTo>
                  <a:cubicBezTo>
                    <a:pt x="987" y="2775"/>
                    <a:pt x="1018" y="2759"/>
                    <a:pt x="1028" y="2721"/>
                  </a:cubicBezTo>
                  <a:cubicBezTo>
                    <a:pt x="1053" y="2495"/>
                    <a:pt x="1103" y="2294"/>
                    <a:pt x="1128" y="2094"/>
                  </a:cubicBezTo>
                  <a:lnTo>
                    <a:pt x="2281" y="2094"/>
                  </a:lnTo>
                  <a:lnTo>
                    <a:pt x="2281" y="2645"/>
                  </a:lnTo>
                  <a:cubicBezTo>
                    <a:pt x="2281" y="2695"/>
                    <a:pt x="2331" y="2721"/>
                    <a:pt x="2381" y="2721"/>
                  </a:cubicBezTo>
                  <a:cubicBezTo>
                    <a:pt x="2431" y="2721"/>
                    <a:pt x="2481" y="2695"/>
                    <a:pt x="2481" y="2645"/>
                  </a:cubicBezTo>
                  <a:lnTo>
                    <a:pt x="2481" y="2094"/>
                  </a:lnTo>
                  <a:lnTo>
                    <a:pt x="3634" y="2094"/>
                  </a:lnTo>
                  <a:cubicBezTo>
                    <a:pt x="3659" y="2269"/>
                    <a:pt x="3709" y="2470"/>
                    <a:pt x="3734" y="2645"/>
                  </a:cubicBezTo>
                  <a:cubicBezTo>
                    <a:pt x="3745" y="2689"/>
                    <a:pt x="3785" y="2709"/>
                    <a:pt x="3827" y="2709"/>
                  </a:cubicBezTo>
                  <a:cubicBezTo>
                    <a:pt x="3880" y="2709"/>
                    <a:pt x="3935" y="2677"/>
                    <a:pt x="3935" y="2620"/>
                  </a:cubicBezTo>
                  <a:cubicBezTo>
                    <a:pt x="3885" y="2445"/>
                    <a:pt x="3860" y="2269"/>
                    <a:pt x="3835" y="2094"/>
                  </a:cubicBezTo>
                  <a:lnTo>
                    <a:pt x="4637" y="2094"/>
                  </a:lnTo>
                  <a:cubicBezTo>
                    <a:pt x="4812" y="2094"/>
                    <a:pt x="4812" y="1919"/>
                    <a:pt x="4637" y="1919"/>
                  </a:cubicBezTo>
                  <a:lnTo>
                    <a:pt x="3785" y="1919"/>
                  </a:lnTo>
                  <a:lnTo>
                    <a:pt x="3709" y="1467"/>
                  </a:lnTo>
                  <a:lnTo>
                    <a:pt x="4562" y="1467"/>
                  </a:lnTo>
                  <a:cubicBezTo>
                    <a:pt x="4737" y="1467"/>
                    <a:pt x="4737" y="1317"/>
                    <a:pt x="4562" y="1317"/>
                  </a:cubicBezTo>
                  <a:lnTo>
                    <a:pt x="3684" y="1317"/>
                  </a:lnTo>
                  <a:cubicBezTo>
                    <a:pt x="3634" y="1142"/>
                    <a:pt x="3609" y="991"/>
                    <a:pt x="3584" y="841"/>
                  </a:cubicBezTo>
                  <a:lnTo>
                    <a:pt x="4361" y="841"/>
                  </a:lnTo>
                  <a:cubicBezTo>
                    <a:pt x="4537" y="841"/>
                    <a:pt x="4537" y="690"/>
                    <a:pt x="4361" y="690"/>
                  </a:cubicBezTo>
                  <a:lnTo>
                    <a:pt x="3559" y="690"/>
                  </a:lnTo>
                  <a:cubicBezTo>
                    <a:pt x="3509" y="465"/>
                    <a:pt x="3484" y="289"/>
                    <a:pt x="3434" y="89"/>
                  </a:cubicBezTo>
                  <a:cubicBezTo>
                    <a:pt x="3434" y="33"/>
                    <a:pt x="3371" y="0"/>
                    <a:pt x="3320" y="0"/>
                  </a:cubicBezTo>
                  <a:close/>
                </a:path>
              </a:pathLst>
            </a:custGeom>
            <a:solidFill>
              <a:srgbClr val="F4F8F9"/>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19" name="Google Shape;419;p7"/>
            <p:cNvSpPr/>
            <p:nvPr/>
          </p:nvSpPr>
          <p:spPr>
            <a:xfrm>
              <a:off x="6481957" y="1300308"/>
              <a:ext cx="15078" cy="119004"/>
            </a:xfrm>
            <a:custGeom>
              <a:avLst/>
              <a:gdLst/>
              <a:ahLst/>
              <a:cxnLst/>
              <a:rect l="l" t="t" r="r" b="b"/>
              <a:pathLst>
                <a:path w="251" h="1981" extrusionOk="0">
                  <a:moveTo>
                    <a:pt x="126" y="0"/>
                  </a:moveTo>
                  <a:cubicBezTo>
                    <a:pt x="63" y="0"/>
                    <a:pt x="0" y="38"/>
                    <a:pt x="0" y="113"/>
                  </a:cubicBezTo>
                  <a:lnTo>
                    <a:pt x="0" y="1868"/>
                  </a:lnTo>
                  <a:cubicBezTo>
                    <a:pt x="0" y="1943"/>
                    <a:pt x="63" y="1980"/>
                    <a:pt x="126" y="1980"/>
                  </a:cubicBezTo>
                  <a:cubicBezTo>
                    <a:pt x="188" y="1980"/>
                    <a:pt x="251" y="1943"/>
                    <a:pt x="251" y="1868"/>
                  </a:cubicBezTo>
                  <a:lnTo>
                    <a:pt x="251" y="113"/>
                  </a:lnTo>
                  <a:cubicBezTo>
                    <a:pt x="251" y="38"/>
                    <a:pt x="188" y="0"/>
                    <a:pt x="12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0" name="Google Shape;420;p7"/>
            <p:cNvSpPr/>
            <p:nvPr/>
          </p:nvSpPr>
          <p:spPr>
            <a:xfrm>
              <a:off x="6418701" y="1132406"/>
              <a:ext cx="141591" cy="257531"/>
            </a:xfrm>
            <a:custGeom>
              <a:avLst/>
              <a:gdLst/>
              <a:ahLst/>
              <a:cxnLst/>
              <a:rect l="l" t="t" r="r" b="b"/>
              <a:pathLst>
                <a:path w="2357" h="4287" extrusionOk="0">
                  <a:moveTo>
                    <a:pt x="1179" y="1"/>
                  </a:moveTo>
                  <a:lnTo>
                    <a:pt x="502" y="1655"/>
                  </a:lnTo>
                  <a:lnTo>
                    <a:pt x="803" y="1655"/>
                  </a:lnTo>
                  <a:lnTo>
                    <a:pt x="326" y="2858"/>
                  </a:lnTo>
                  <a:lnTo>
                    <a:pt x="577" y="2858"/>
                  </a:lnTo>
                  <a:lnTo>
                    <a:pt x="1" y="4287"/>
                  </a:lnTo>
                  <a:lnTo>
                    <a:pt x="2357" y="4287"/>
                  </a:lnTo>
                  <a:lnTo>
                    <a:pt x="1780" y="2858"/>
                  </a:lnTo>
                  <a:lnTo>
                    <a:pt x="2031" y="2858"/>
                  </a:lnTo>
                  <a:lnTo>
                    <a:pt x="1529" y="1655"/>
                  </a:lnTo>
                  <a:lnTo>
                    <a:pt x="1855" y="1655"/>
                  </a:lnTo>
                  <a:lnTo>
                    <a:pt x="1179" y="1"/>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1" name="Google Shape;421;p7"/>
            <p:cNvSpPr/>
            <p:nvPr/>
          </p:nvSpPr>
          <p:spPr>
            <a:xfrm>
              <a:off x="7028497" y="1308238"/>
              <a:ext cx="16580" cy="120085"/>
            </a:xfrm>
            <a:custGeom>
              <a:avLst/>
              <a:gdLst/>
              <a:ahLst/>
              <a:cxnLst/>
              <a:rect l="l" t="t" r="r" b="b"/>
              <a:pathLst>
                <a:path w="276" h="1999" extrusionOk="0">
                  <a:moveTo>
                    <a:pt x="138" y="0"/>
                  </a:moveTo>
                  <a:cubicBezTo>
                    <a:pt x="69" y="0"/>
                    <a:pt x="0" y="44"/>
                    <a:pt x="0" y="132"/>
                  </a:cubicBezTo>
                  <a:lnTo>
                    <a:pt x="0" y="1886"/>
                  </a:lnTo>
                  <a:cubicBezTo>
                    <a:pt x="0" y="1961"/>
                    <a:pt x="69" y="1999"/>
                    <a:pt x="138" y="1999"/>
                  </a:cubicBezTo>
                  <a:cubicBezTo>
                    <a:pt x="207" y="1999"/>
                    <a:pt x="276" y="1961"/>
                    <a:pt x="276" y="1886"/>
                  </a:cubicBezTo>
                  <a:lnTo>
                    <a:pt x="276" y="132"/>
                  </a:lnTo>
                  <a:cubicBezTo>
                    <a:pt x="276" y="44"/>
                    <a:pt x="207" y="0"/>
                    <a:pt x="13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2" name="Google Shape;422;p7"/>
            <p:cNvSpPr/>
            <p:nvPr/>
          </p:nvSpPr>
          <p:spPr>
            <a:xfrm>
              <a:off x="6965240" y="1139975"/>
              <a:ext cx="143093" cy="259033"/>
            </a:xfrm>
            <a:custGeom>
              <a:avLst/>
              <a:gdLst/>
              <a:ahLst/>
              <a:cxnLst/>
              <a:rect l="l" t="t" r="r" b="b"/>
              <a:pathLst>
                <a:path w="2382" h="4312" extrusionOk="0">
                  <a:moveTo>
                    <a:pt x="1178" y="0"/>
                  </a:moveTo>
                  <a:lnTo>
                    <a:pt x="527" y="1679"/>
                  </a:lnTo>
                  <a:lnTo>
                    <a:pt x="802" y="1679"/>
                  </a:lnTo>
                  <a:lnTo>
                    <a:pt x="351" y="2882"/>
                  </a:lnTo>
                  <a:lnTo>
                    <a:pt x="577" y="2882"/>
                  </a:lnTo>
                  <a:lnTo>
                    <a:pt x="0" y="4311"/>
                  </a:lnTo>
                  <a:lnTo>
                    <a:pt x="2381" y="4311"/>
                  </a:lnTo>
                  <a:lnTo>
                    <a:pt x="1780" y="2882"/>
                  </a:lnTo>
                  <a:lnTo>
                    <a:pt x="2031" y="2882"/>
                  </a:lnTo>
                  <a:lnTo>
                    <a:pt x="1554" y="1679"/>
                  </a:lnTo>
                  <a:lnTo>
                    <a:pt x="1855" y="1679"/>
                  </a:lnTo>
                  <a:lnTo>
                    <a:pt x="1178"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3" name="Google Shape;423;p7"/>
            <p:cNvSpPr/>
            <p:nvPr/>
          </p:nvSpPr>
          <p:spPr>
            <a:xfrm>
              <a:off x="6728855" y="1508460"/>
              <a:ext cx="16640" cy="120145"/>
            </a:xfrm>
            <a:custGeom>
              <a:avLst/>
              <a:gdLst/>
              <a:ahLst/>
              <a:cxnLst/>
              <a:rect l="l" t="t" r="r" b="b"/>
              <a:pathLst>
                <a:path w="277" h="2000" extrusionOk="0">
                  <a:moveTo>
                    <a:pt x="138" y="0"/>
                  </a:moveTo>
                  <a:cubicBezTo>
                    <a:pt x="69" y="0"/>
                    <a:pt x="1" y="44"/>
                    <a:pt x="1" y="132"/>
                  </a:cubicBezTo>
                  <a:lnTo>
                    <a:pt x="1" y="1886"/>
                  </a:lnTo>
                  <a:cubicBezTo>
                    <a:pt x="1" y="1962"/>
                    <a:pt x="69" y="1999"/>
                    <a:pt x="138" y="1999"/>
                  </a:cubicBezTo>
                  <a:cubicBezTo>
                    <a:pt x="207" y="1999"/>
                    <a:pt x="276" y="1962"/>
                    <a:pt x="276" y="1886"/>
                  </a:cubicBezTo>
                  <a:lnTo>
                    <a:pt x="276" y="132"/>
                  </a:lnTo>
                  <a:cubicBezTo>
                    <a:pt x="276" y="44"/>
                    <a:pt x="207" y="0"/>
                    <a:pt x="13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4" name="Google Shape;424;p7"/>
            <p:cNvSpPr/>
            <p:nvPr/>
          </p:nvSpPr>
          <p:spPr>
            <a:xfrm>
              <a:off x="6665599" y="1340197"/>
              <a:ext cx="143093" cy="259033"/>
            </a:xfrm>
            <a:custGeom>
              <a:avLst/>
              <a:gdLst/>
              <a:ahLst/>
              <a:cxnLst/>
              <a:rect l="l" t="t" r="r" b="b"/>
              <a:pathLst>
                <a:path w="2382" h="4312" extrusionOk="0">
                  <a:moveTo>
                    <a:pt x="1179" y="1"/>
                  </a:moveTo>
                  <a:lnTo>
                    <a:pt x="527" y="1680"/>
                  </a:lnTo>
                  <a:lnTo>
                    <a:pt x="803" y="1680"/>
                  </a:lnTo>
                  <a:lnTo>
                    <a:pt x="352" y="2883"/>
                  </a:lnTo>
                  <a:lnTo>
                    <a:pt x="577" y="2883"/>
                  </a:lnTo>
                  <a:lnTo>
                    <a:pt x="1" y="4311"/>
                  </a:lnTo>
                  <a:lnTo>
                    <a:pt x="2382" y="4311"/>
                  </a:lnTo>
                  <a:lnTo>
                    <a:pt x="1780" y="2883"/>
                  </a:lnTo>
                  <a:lnTo>
                    <a:pt x="2031" y="2883"/>
                  </a:lnTo>
                  <a:lnTo>
                    <a:pt x="1555" y="1680"/>
                  </a:lnTo>
                  <a:lnTo>
                    <a:pt x="1856" y="1680"/>
                  </a:lnTo>
                  <a:lnTo>
                    <a:pt x="1179" y="1"/>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5" name="Google Shape;425;p7"/>
            <p:cNvSpPr/>
            <p:nvPr/>
          </p:nvSpPr>
          <p:spPr>
            <a:xfrm>
              <a:off x="7293476" y="1595385"/>
              <a:ext cx="15078" cy="120145"/>
            </a:xfrm>
            <a:custGeom>
              <a:avLst/>
              <a:gdLst/>
              <a:ahLst/>
              <a:cxnLst/>
              <a:rect l="l" t="t" r="r" b="b"/>
              <a:pathLst>
                <a:path w="251" h="2000" extrusionOk="0">
                  <a:moveTo>
                    <a:pt x="125" y="1"/>
                  </a:moveTo>
                  <a:cubicBezTo>
                    <a:pt x="63" y="1"/>
                    <a:pt x="0" y="38"/>
                    <a:pt x="0" y="114"/>
                  </a:cubicBezTo>
                  <a:lnTo>
                    <a:pt x="0" y="1868"/>
                  </a:lnTo>
                  <a:cubicBezTo>
                    <a:pt x="0" y="1956"/>
                    <a:pt x="63" y="1999"/>
                    <a:pt x="125" y="1999"/>
                  </a:cubicBezTo>
                  <a:cubicBezTo>
                    <a:pt x="188" y="1999"/>
                    <a:pt x="251" y="1956"/>
                    <a:pt x="251" y="1868"/>
                  </a:cubicBezTo>
                  <a:lnTo>
                    <a:pt x="251" y="114"/>
                  </a:lnTo>
                  <a:cubicBezTo>
                    <a:pt x="251" y="38"/>
                    <a:pt x="188" y="1"/>
                    <a:pt x="125"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6" name="Google Shape;426;p7"/>
            <p:cNvSpPr/>
            <p:nvPr/>
          </p:nvSpPr>
          <p:spPr>
            <a:xfrm>
              <a:off x="7230220" y="1427542"/>
              <a:ext cx="141591" cy="259033"/>
            </a:xfrm>
            <a:custGeom>
              <a:avLst/>
              <a:gdLst/>
              <a:ahLst/>
              <a:cxnLst/>
              <a:rect l="l" t="t" r="r" b="b"/>
              <a:pathLst>
                <a:path w="2357" h="4312" extrusionOk="0">
                  <a:moveTo>
                    <a:pt x="1153" y="0"/>
                  </a:moveTo>
                  <a:lnTo>
                    <a:pt x="502" y="1679"/>
                  </a:lnTo>
                  <a:lnTo>
                    <a:pt x="802" y="1679"/>
                  </a:lnTo>
                  <a:lnTo>
                    <a:pt x="326" y="2882"/>
                  </a:lnTo>
                  <a:lnTo>
                    <a:pt x="552" y="2882"/>
                  </a:lnTo>
                  <a:lnTo>
                    <a:pt x="0" y="4311"/>
                  </a:lnTo>
                  <a:lnTo>
                    <a:pt x="2356" y="4311"/>
                  </a:lnTo>
                  <a:lnTo>
                    <a:pt x="1780" y="2882"/>
                  </a:lnTo>
                  <a:lnTo>
                    <a:pt x="2031" y="2882"/>
                  </a:lnTo>
                  <a:lnTo>
                    <a:pt x="1529" y="1679"/>
                  </a:lnTo>
                  <a:lnTo>
                    <a:pt x="1855" y="1679"/>
                  </a:lnTo>
                  <a:lnTo>
                    <a:pt x="1153"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7" name="Google Shape;427;p7"/>
            <p:cNvSpPr/>
            <p:nvPr/>
          </p:nvSpPr>
          <p:spPr>
            <a:xfrm>
              <a:off x="6891471" y="1777945"/>
              <a:ext cx="16640" cy="119785"/>
            </a:xfrm>
            <a:custGeom>
              <a:avLst/>
              <a:gdLst/>
              <a:ahLst/>
              <a:cxnLst/>
              <a:rect l="l" t="t" r="r" b="b"/>
              <a:pathLst>
                <a:path w="277" h="1994" extrusionOk="0">
                  <a:moveTo>
                    <a:pt x="138" y="1"/>
                  </a:moveTo>
                  <a:cubicBezTo>
                    <a:pt x="69" y="1"/>
                    <a:pt x="0" y="44"/>
                    <a:pt x="0" y="132"/>
                  </a:cubicBezTo>
                  <a:lnTo>
                    <a:pt x="0" y="1862"/>
                  </a:lnTo>
                  <a:cubicBezTo>
                    <a:pt x="0" y="1949"/>
                    <a:pt x="69" y="1993"/>
                    <a:pt x="138" y="1993"/>
                  </a:cubicBezTo>
                  <a:cubicBezTo>
                    <a:pt x="207" y="1993"/>
                    <a:pt x="276" y="1949"/>
                    <a:pt x="276" y="1862"/>
                  </a:cubicBezTo>
                  <a:lnTo>
                    <a:pt x="276" y="132"/>
                  </a:lnTo>
                  <a:cubicBezTo>
                    <a:pt x="276" y="44"/>
                    <a:pt x="207" y="1"/>
                    <a:pt x="13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8" name="Google Shape;428;p7"/>
            <p:cNvSpPr/>
            <p:nvPr/>
          </p:nvSpPr>
          <p:spPr>
            <a:xfrm>
              <a:off x="6828215" y="1609682"/>
              <a:ext cx="143093" cy="259033"/>
            </a:xfrm>
            <a:custGeom>
              <a:avLst/>
              <a:gdLst/>
              <a:ahLst/>
              <a:cxnLst/>
              <a:rect l="l" t="t" r="r" b="b"/>
              <a:pathLst>
                <a:path w="2382" h="4312" extrusionOk="0">
                  <a:moveTo>
                    <a:pt x="1179" y="1"/>
                  </a:moveTo>
                  <a:lnTo>
                    <a:pt x="527" y="1680"/>
                  </a:lnTo>
                  <a:lnTo>
                    <a:pt x="803" y="1680"/>
                  </a:lnTo>
                  <a:lnTo>
                    <a:pt x="352" y="2883"/>
                  </a:lnTo>
                  <a:lnTo>
                    <a:pt x="577" y="2883"/>
                  </a:lnTo>
                  <a:lnTo>
                    <a:pt x="1" y="4312"/>
                  </a:lnTo>
                  <a:lnTo>
                    <a:pt x="2382" y="4312"/>
                  </a:lnTo>
                  <a:lnTo>
                    <a:pt x="1780" y="2883"/>
                  </a:lnTo>
                  <a:lnTo>
                    <a:pt x="2031" y="2883"/>
                  </a:lnTo>
                  <a:lnTo>
                    <a:pt x="1555" y="1680"/>
                  </a:lnTo>
                  <a:lnTo>
                    <a:pt x="1855" y="1680"/>
                  </a:lnTo>
                  <a:lnTo>
                    <a:pt x="1179" y="1"/>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29" name="Google Shape;429;p7"/>
            <p:cNvSpPr/>
            <p:nvPr/>
          </p:nvSpPr>
          <p:spPr>
            <a:xfrm>
              <a:off x="7278398" y="2152857"/>
              <a:ext cx="15138" cy="120085"/>
            </a:xfrm>
            <a:custGeom>
              <a:avLst/>
              <a:gdLst/>
              <a:ahLst/>
              <a:cxnLst/>
              <a:rect l="l" t="t" r="r" b="b"/>
              <a:pathLst>
                <a:path w="252" h="1999" extrusionOk="0">
                  <a:moveTo>
                    <a:pt x="126" y="0"/>
                  </a:moveTo>
                  <a:cubicBezTo>
                    <a:pt x="63" y="0"/>
                    <a:pt x="0" y="44"/>
                    <a:pt x="0" y="132"/>
                  </a:cubicBezTo>
                  <a:lnTo>
                    <a:pt x="0" y="1886"/>
                  </a:lnTo>
                  <a:cubicBezTo>
                    <a:pt x="0" y="1961"/>
                    <a:pt x="63" y="1999"/>
                    <a:pt x="126" y="1999"/>
                  </a:cubicBezTo>
                  <a:cubicBezTo>
                    <a:pt x="188" y="1999"/>
                    <a:pt x="251" y="1961"/>
                    <a:pt x="251" y="1886"/>
                  </a:cubicBezTo>
                  <a:lnTo>
                    <a:pt x="251" y="132"/>
                  </a:lnTo>
                  <a:cubicBezTo>
                    <a:pt x="251" y="44"/>
                    <a:pt x="188" y="0"/>
                    <a:pt x="12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0" name="Google Shape;430;p7"/>
            <p:cNvSpPr/>
            <p:nvPr/>
          </p:nvSpPr>
          <p:spPr>
            <a:xfrm>
              <a:off x="7215142" y="1984594"/>
              <a:ext cx="141591" cy="259033"/>
            </a:xfrm>
            <a:custGeom>
              <a:avLst/>
              <a:gdLst/>
              <a:ahLst/>
              <a:cxnLst/>
              <a:rect l="l" t="t" r="r" b="b"/>
              <a:pathLst>
                <a:path w="2357" h="4312" extrusionOk="0">
                  <a:moveTo>
                    <a:pt x="1154" y="0"/>
                  </a:moveTo>
                  <a:lnTo>
                    <a:pt x="502" y="1680"/>
                  </a:lnTo>
                  <a:lnTo>
                    <a:pt x="803" y="1680"/>
                  </a:lnTo>
                  <a:lnTo>
                    <a:pt x="327" y="2883"/>
                  </a:lnTo>
                  <a:lnTo>
                    <a:pt x="552" y="2883"/>
                  </a:lnTo>
                  <a:lnTo>
                    <a:pt x="1" y="4311"/>
                  </a:lnTo>
                  <a:lnTo>
                    <a:pt x="2357" y="4311"/>
                  </a:lnTo>
                  <a:lnTo>
                    <a:pt x="1780" y="2883"/>
                  </a:lnTo>
                  <a:lnTo>
                    <a:pt x="2031" y="2883"/>
                  </a:lnTo>
                  <a:lnTo>
                    <a:pt x="1530" y="1680"/>
                  </a:lnTo>
                  <a:lnTo>
                    <a:pt x="1855" y="1680"/>
                  </a:lnTo>
                  <a:lnTo>
                    <a:pt x="1154"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1" name="Google Shape;431;p7"/>
            <p:cNvSpPr/>
            <p:nvPr/>
          </p:nvSpPr>
          <p:spPr>
            <a:xfrm>
              <a:off x="7058593" y="2009464"/>
              <a:ext cx="15078" cy="120085"/>
            </a:xfrm>
            <a:custGeom>
              <a:avLst/>
              <a:gdLst/>
              <a:ahLst/>
              <a:cxnLst/>
              <a:rect l="l" t="t" r="r" b="b"/>
              <a:pathLst>
                <a:path w="251" h="1999" extrusionOk="0">
                  <a:moveTo>
                    <a:pt x="126" y="0"/>
                  </a:moveTo>
                  <a:cubicBezTo>
                    <a:pt x="63" y="0"/>
                    <a:pt x="0" y="38"/>
                    <a:pt x="0" y="113"/>
                  </a:cubicBezTo>
                  <a:lnTo>
                    <a:pt x="0" y="1867"/>
                  </a:lnTo>
                  <a:cubicBezTo>
                    <a:pt x="0" y="1955"/>
                    <a:pt x="63" y="1999"/>
                    <a:pt x="126" y="1999"/>
                  </a:cubicBezTo>
                  <a:cubicBezTo>
                    <a:pt x="188" y="1999"/>
                    <a:pt x="251" y="1955"/>
                    <a:pt x="251" y="1867"/>
                  </a:cubicBezTo>
                  <a:lnTo>
                    <a:pt x="251" y="113"/>
                  </a:lnTo>
                  <a:cubicBezTo>
                    <a:pt x="251" y="38"/>
                    <a:pt x="188" y="0"/>
                    <a:pt x="12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2" name="Google Shape;432;p7"/>
            <p:cNvSpPr/>
            <p:nvPr/>
          </p:nvSpPr>
          <p:spPr>
            <a:xfrm>
              <a:off x="6995337" y="1841562"/>
              <a:ext cx="141591" cy="259033"/>
            </a:xfrm>
            <a:custGeom>
              <a:avLst/>
              <a:gdLst/>
              <a:ahLst/>
              <a:cxnLst/>
              <a:rect l="l" t="t" r="r" b="b"/>
              <a:pathLst>
                <a:path w="2357" h="4312" extrusionOk="0">
                  <a:moveTo>
                    <a:pt x="1179" y="0"/>
                  </a:moveTo>
                  <a:lnTo>
                    <a:pt x="502" y="1655"/>
                  </a:lnTo>
                  <a:lnTo>
                    <a:pt x="803" y="1655"/>
                  </a:lnTo>
                  <a:lnTo>
                    <a:pt x="326" y="2858"/>
                  </a:lnTo>
                  <a:lnTo>
                    <a:pt x="577" y="2858"/>
                  </a:lnTo>
                  <a:lnTo>
                    <a:pt x="1" y="4311"/>
                  </a:lnTo>
                  <a:lnTo>
                    <a:pt x="2357" y="4311"/>
                  </a:lnTo>
                  <a:lnTo>
                    <a:pt x="1780" y="2858"/>
                  </a:lnTo>
                  <a:lnTo>
                    <a:pt x="2031" y="2858"/>
                  </a:lnTo>
                  <a:lnTo>
                    <a:pt x="1530" y="1655"/>
                  </a:lnTo>
                  <a:lnTo>
                    <a:pt x="1855" y="1655"/>
                  </a:lnTo>
                  <a:lnTo>
                    <a:pt x="1179"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3" name="Google Shape;433;p7"/>
            <p:cNvSpPr/>
            <p:nvPr/>
          </p:nvSpPr>
          <p:spPr>
            <a:xfrm>
              <a:off x="5863150" y="1159559"/>
              <a:ext cx="466763" cy="504429"/>
            </a:xfrm>
            <a:custGeom>
              <a:avLst/>
              <a:gdLst/>
              <a:ahLst/>
              <a:cxnLst/>
              <a:rect l="l" t="t" r="r" b="b"/>
              <a:pathLst>
                <a:path w="7770" h="8397" extrusionOk="0">
                  <a:moveTo>
                    <a:pt x="3885" y="0"/>
                  </a:moveTo>
                  <a:lnTo>
                    <a:pt x="0" y="8396"/>
                  </a:lnTo>
                  <a:lnTo>
                    <a:pt x="7770" y="8396"/>
                  </a:lnTo>
                  <a:lnTo>
                    <a:pt x="3885"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4" name="Google Shape;434;p7"/>
            <p:cNvSpPr/>
            <p:nvPr/>
          </p:nvSpPr>
          <p:spPr>
            <a:xfrm>
              <a:off x="6013331" y="1158778"/>
              <a:ext cx="166401" cy="194635"/>
            </a:xfrm>
            <a:custGeom>
              <a:avLst/>
              <a:gdLst/>
              <a:ahLst/>
              <a:cxnLst/>
              <a:rect l="l" t="t" r="r" b="b"/>
              <a:pathLst>
                <a:path w="2770" h="3240" extrusionOk="0">
                  <a:moveTo>
                    <a:pt x="1385" y="1"/>
                  </a:moveTo>
                  <a:cubicBezTo>
                    <a:pt x="1341" y="1"/>
                    <a:pt x="1297" y="38"/>
                    <a:pt x="1260" y="113"/>
                  </a:cubicBezTo>
                  <a:lnTo>
                    <a:pt x="57" y="2745"/>
                  </a:lnTo>
                  <a:cubicBezTo>
                    <a:pt x="0" y="2858"/>
                    <a:pt x="15" y="2914"/>
                    <a:pt x="67" y="2914"/>
                  </a:cubicBezTo>
                  <a:cubicBezTo>
                    <a:pt x="85" y="2914"/>
                    <a:pt x="107" y="2908"/>
                    <a:pt x="132" y="2895"/>
                  </a:cubicBezTo>
                  <a:lnTo>
                    <a:pt x="658" y="2595"/>
                  </a:lnTo>
                  <a:cubicBezTo>
                    <a:pt x="689" y="2571"/>
                    <a:pt x="725" y="2560"/>
                    <a:pt x="762" y="2560"/>
                  </a:cubicBezTo>
                  <a:cubicBezTo>
                    <a:pt x="845" y="2560"/>
                    <a:pt x="932" y="2616"/>
                    <a:pt x="984" y="2720"/>
                  </a:cubicBezTo>
                  <a:lnTo>
                    <a:pt x="1260" y="3146"/>
                  </a:lnTo>
                  <a:cubicBezTo>
                    <a:pt x="1297" y="3209"/>
                    <a:pt x="1341" y="3240"/>
                    <a:pt x="1385" y="3240"/>
                  </a:cubicBezTo>
                  <a:cubicBezTo>
                    <a:pt x="1429" y="3240"/>
                    <a:pt x="1473" y="3209"/>
                    <a:pt x="1510" y="3146"/>
                  </a:cubicBezTo>
                  <a:lnTo>
                    <a:pt x="1786" y="2720"/>
                  </a:lnTo>
                  <a:cubicBezTo>
                    <a:pt x="1838" y="2616"/>
                    <a:pt x="1926" y="2560"/>
                    <a:pt x="2008" y="2560"/>
                  </a:cubicBezTo>
                  <a:cubicBezTo>
                    <a:pt x="2045" y="2560"/>
                    <a:pt x="2081" y="2571"/>
                    <a:pt x="2112" y="2595"/>
                  </a:cubicBezTo>
                  <a:lnTo>
                    <a:pt x="2638" y="2895"/>
                  </a:lnTo>
                  <a:cubicBezTo>
                    <a:pt x="2670" y="2908"/>
                    <a:pt x="2695" y="2914"/>
                    <a:pt x="2714" y="2914"/>
                  </a:cubicBezTo>
                  <a:cubicBezTo>
                    <a:pt x="2770" y="2914"/>
                    <a:pt x="2770" y="2858"/>
                    <a:pt x="2714" y="2745"/>
                  </a:cubicBezTo>
                  <a:lnTo>
                    <a:pt x="1510" y="113"/>
                  </a:lnTo>
                  <a:cubicBezTo>
                    <a:pt x="1473" y="38"/>
                    <a:pt x="1429" y="1"/>
                    <a:pt x="1385"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5" name="Google Shape;435;p7"/>
            <p:cNvSpPr/>
            <p:nvPr/>
          </p:nvSpPr>
          <p:spPr>
            <a:xfrm>
              <a:off x="5863150" y="1159559"/>
              <a:ext cx="240951" cy="504429"/>
            </a:xfrm>
            <a:custGeom>
              <a:avLst/>
              <a:gdLst/>
              <a:ahLst/>
              <a:cxnLst/>
              <a:rect l="l" t="t" r="r" b="b"/>
              <a:pathLst>
                <a:path w="4011" h="8397" extrusionOk="0">
                  <a:moveTo>
                    <a:pt x="3860" y="0"/>
                  </a:moveTo>
                  <a:cubicBezTo>
                    <a:pt x="3835" y="0"/>
                    <a:pt x="3785" y="25"/>
                    <a:pt x="3760" y="100"/>
                  </a:cubicBezTo>
                  <a:lnTo>
                    <a:pt x="2557" y="2732"/>
                  </a:lnTo>
                  <a:cubicBezTo>
                    <a:pt x="2507" y="2832"/>
                    <a:pt x="2507" y="2882"/>
                    <a:pt x="2557" y="2907"/>
                  </a:cubicBezTo>
                  <a:lnTo>
                    <a:pt x="0" y="8396"/>
                  </a:lnTo>
                  <a:lnTo>
                    <a:pt x="1880" y="8396"/>
                  </a:lnTo>
                  <a:lnTo>
                    <a:pt x="4010" y="100"/>
                  </a:lnTo>
                  <a:lnTo>
                    <a:pt x="3860" y="0"/>
                  </a:ln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6" name="Google Shape;436;p7"/>
            <p:cNvSpPr/>
            <p:nvPr/>
          </p:nvSpPr>
          <p:spPr>
            <a:xfrm>
              <a:off x="6110048" y="1361282"/>
              <a:ext cx="380980" cy="414080"/>
            </a:xfrm>
            <a:custGeom>
              <a:avLst/>
              <a:gdLst/>
              <a:ahLst/>
              <a:cxnLst/>
              <a:rect l="l" t="t" r="r" b="b"/>
              <a:pathLst>
                <a:path w="6342" h="6893" extrusionOk="0">
                  <a:moveTo>
                    <a:pt x="3159" y="0"/>
                  </a:moveTo>
                  <a:lnTo>
                    <a:pt x="1" y="6893"/>
                  </a:lnTo>
                  <a:lnTo>
                    <a:pt x="6342" y="6893"/>
                  </a:lnTo>
                  <a:lnTo>
                    <a:pt x="3159" y="0"/>
                  </a:ln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7" name="Google Shape;437;p7"/>
            <p:cNvSpPr/>
            <p:nvPr/>
          </p:nvSpPr>
          <p:spPr>
            <a:xfrm>
              <a:off x="6231515" y="1361282"/>
              <a:ext cx="136905" cy="159673"/>
            </a:xfrm>
            <a:custGeom>
              <a:avLst/>
              <a:gdLst/>
              <a:ahLst/>
              <a:cxnLst/>
              <a:rect l="l" t="t" r="r" b="b"/>
              <a:pathLst>
                <a:path w="2279" h="2658" extrusionOk="0">
                  <a:moveTo>
                    <a:pt x="1146" y="0"/>
                  </a:moveTo>
                  <a:cubicBezTo>
                    <a:pt x="1112" y="0"/>
                    <a:pt x="1074" y="26"/>
                    <a:pt x="1036" y="76"/>
                  </a:cubicBezTo>
                  <a:lnTo>
                    <a:pt x="59" y="2256"/>
                  </a:lnTo>
                  <a:cubicBezTo>
                    <a:pt x="0" y="2334"/>
                    <a:pt x="18" y="2397"/>
                    <a:pt x="64" y="2397"/>
                  </a:cubicBezTo>
                  <a:cubicBezTo>
                    <a:pt x="77" y="2397"/>
                    <a:pt x="93" y="2392"/>
                    <a:pt x="109" y="2381"/>
                  </a:cubicBezTo>
                  <a:lnTo>
                    <a:pt x="560" y="2131"/>
                  </a:lnTo>
                  <a:cubicBezTo>
                    <a:pt x="584" y="2115"/>
                    <a:pt x="613" y="2107"/>
                    <a:pt x="643" y="2107"/>
                  </a:cubicBezTo>
                  <a:cubicBezTo>
                    <a:pt x="707" y="2107"/>
                    <a:pt x="777" y="2145"/>
                    <a:pt x="811" y="2231"/>
                  </a:cubicBezTo>
                  <a:lnTo>
                    <a:pt x="1036" y="2582"/>
                  </a:lnTo>
                  <a:cubicBezTo>
                    <a:pt x="1061" y="2632"/>
                    <a:pt x="1099" y="2657"/>
                    <a:pt x="1140" y="2657"/>
                  </a:cubicBezTo>
                  <a:cubicBezTo>
                    <a:pt x="1181" y="2657"/>
                    <a:pt x="1224" y="2632"/>
                    <a:pt x="1262" y="2582"/>
                  </a:cubicBezTo>
                  <a:lnTo>
                    <a:pt x="1462" y="2231"/>
                  </a:lnTo>
                  <a:cubicBezTo>
                    <a:pt x="1514" y="2145"/>
                    <a:pt x="1577" y="2107"/>
                    <a:pt x="1644" y="2107"/>
                  </a:cubicBezTo>
                  <a:cubicBezTo>
                    <a:pt x="1675" y="2107"/>
                    <a:pt x="1706" y="2115"/>
                    <a:pt x="1738" y="2131"/>
                  </a:cubicBezTo>
                  <a:lnTo>
                    <a:pt x="2164" y="2381"/>
                  </a:lnTo>
                  <a:cubicBezTo>
                    <a:pt x="2186" y="2392"/>
                    <a:pt x="2205" y="2397"/>
                    <a:pt x="2219" y="2397"/>
                  </a:cubicBezTo>
                  <a:cubicBezTo>
                    <a:pt x="2272" y="2397"/>
                    <a:pt x="2279" y="2334"/>
                    <a:pt x="2239" y="2256"/>
                  </a:cubicBezTo>
                  <a:lnTo>
                    <a:pt x="1237" y="76"/>
                  </a:lnTo>
                  <a:cubicBezTo>
                    <a:pt x="1212" y="26"/>
                    <a:pt x="1181" y="0"/>
                    <a:pt x="1146"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8" name="Google Shape;438;p7"/>
            <p:cNvSpPr/>
            <p:nvPr/>
          </p:nvSpPr>
          <p:spPr>
            <a:xfrm>
              <a:off x="6110048" y="1361282"/>
              <a:ext cx="195776" cy="414080"/>
            </a:xfrm>
            <a:custGeom>
              <a:avLst/>
              <a:gdLst/>
              <a:ahLst/>
              <a:cxnLst/>
              <a:rect l="l" t="t" r="r" b="b"/>
              <a:pathLst>
                <a:path w="3259" h="6893" extrusionOk="0">
                  <a:moveTo>
                    <a:pt x="3159" y="0"/>
                  </a:moveTo>
                  <a:cubicBezTo>
                    <a:pt x="3109" y="26"/>
                    <a:pt x="3083" y="51"/>
                    <a:pt x="3058" y="76"/>
                  </a:cubicBezTo>
                  <a:lnTo>
                    <a:pt x="2081" y="2256"/>
                  </a:lnTo>
                  <a:cubicBezTo>
                    <a:pt x="2031" y="2331"/>
                    <a:pt x="2031" y="2381"/>
                    <a:pt x="2081" y="2381"/>
                  </a:cubicBezTo>
                  <a:lnTo>
                    <a:pt x="1" y="6893"/>
                  </a:lnTo>
                  <a:lnTo>
                    <a:pt x="1530" y="6893"/>
                  </a:lnTo>
                  <a:lnTo>
                    <a:pt x="3259" y="76"/>
                  </a:lnTo>
                  <a:lnTo>
                    <a:pt x="3159" y="0"/>
                  </a:ln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39" name="Google Shape;439;p7"/>
            <p:cNvSpPr/>
            <p:nvPr/>
          </p:nvSpPr>
          <p:spPr>
            <a:xfrm>
              <a:off x="5771299" y="1663927"/>
              <a:ext cx="392994" cy="722732"/>
            </a:xfrm>
            <a:custGeom>
              <a:avLst/>
              <a:gdLst/>
              <a:ahLst/>
              <a:cxnLst/>
              <a:rect l="l" t="t" r="r" b="b"/>
              <a:pathLst>
                <a:path w="6542" h="12031" extrusionOk="0">
                  <a:moveTo>
                    <a:pt x="4637" y="0"/>
                  </a:moveTo>
                  <a:cubicBezTo>
                    <a:pt x="4637" y="0"/>
                    <a:pt x="2131" y="551"/>
                    <a:pt x="1529" y="3634"/>
                  </a:cubicBezTo>
                  <a:cubicBezTo>
                    <a:pt x="1179" y="5514"/>
                    <a:pt x="702" y="7218"/>
                    <a:pt x="1" y="8521"/>
                  </a:cubicBezTo>
                  <a:lnTo>
                    <a:pt x="5890" y="12030"/>
                  </a:lnTo>
                  <a:lnTo>
                    <a:pt x="5966" y="11930"/>
                  </a:lnTo>
                  <a:cubicBezTo>
                    <a:pt x="5264" y="9850"/>
                    <a:pt x="4286" y="5815"/>
                    <a:pt x="5615" y="1855"/>
                  </a:cubicBezTo>
                  <a:lnTo>
                    <a:pt x="6542" y="25"/>
                  </a:lnTo>
                  <a:lnTo>
                    <a:pt x="4637"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0" name="Google Shape;440;p7"/>
            <p:cNvSpPr/>
            <p:nvPr/>
          </p:nvSpPr>
          <p:spPr>
            <a:xfrm>
              <a:off x="5929410" y="1766291"/>
              <a:ext cx="102424" cy="15078"/>
            </a:xfrm>
            <a:custGeom>
              <a:avLst/>
              <a:gdLst/>
              <a:ahLst/>
              <a:cxnLst/>
              <a:rect l="l" t="t" r="r" b="b"/>
              <a:pathLst>
                <a:path w="1705" h="251" extrusionOk="0">
                  <a:moveTo>
                    <a:pt x="126" y="0"/>
                  </a:moveTo>
                  <a:cubicBezTo>
                    <a:pt x="50" y="0"/>
                    <a:pt x="0" y="50"/>
                    <a:pt x="0" y="126"/>
                  </a:cubicBezTo>
                  <a:cubicBezTo>
                    <a:pt x="0" y="201"/>
                    <a:pt x="50" y="251"/>
                    <a:pt x="126" y="251"/>
                  </a:cubicBezTo>
                  <a:lnTo>
                    <a:pt x="1579" y="251"/>
                  </a:lnTo>
                  <a:cubicBezTo>
                    <a:pt x="1654" y="251"/>
                    <a:pt x="1704" y="201"/>
                    <a:pt x="1704" y="126"/>
                  </a:cubicBezTo>
                  <a:cubicBezTo>
                    <a:pt x="1704" y="50"/>
                    <a:pt x="1654" y="0"/>
                    <a:pt x="1579"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1" name="Google Shape;441;p7"/>
            <p:cNvSpPr/>
            <p:nvPr/>
          </p:nvSpPr>
          <p:spPr>
            <a:xfrm>
              <a:off x="5979090" y="1802394"/>
              <a:ext cx="102424" cy="16640"/>
            </a:xfrm>
            <a:custGeom>
              <a:avLst/>
              <a:gdLst/>
              <a:ahLst/>
              <a:cxnLst/>
              <a:rect l="l" t="t" r="r" b="b"/>
              <a:pathLst>
                <a:path w="1705" h="277" extrusionOk="0">
                  <a:moveTo>
                    <a:pt x="126" y="1"/>
                  </a:moveTo>
                  <a:cubicBezTo>
                    <a:pt x="50" y="1"/>
                    <a:pt x="0" y="51"/>
                    <a:pt x="0" y="126"/>
                  </a:cubicBezTo>
                  <a:cubicBezTo>
                    <a:pt x="0" y="201"/>
                    <a:pt x="50" y="277"/>
                    <a:pt x="126" y="277"/>
                  </a:cubicBezTo>
                  <a:lnTo>
                    <a:pt x="1579" y="277"/>
                  </a:lnTo>
                  <a:cubicBezTo>
                    <a:pt x="1654" y="277"/>
                    <a:pt x="1705" y="201"/>
                    <a:pt x="1705" y="126"/>
                  </a:cubicBezTo>
                  <a:cubicBezTo>
                    <a:pt x="1705" y="51"/>
                    <a:pt x="1654" y="1"/>
                    <a:pt x="1579"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2" name="Google Shape;442;p7"/>
            <p:cNvSpPr/>
            <p:nvPr/>
          </p:nvSpPr>
          <p:spPr>
            <a:xfrm>
              <a:off x="5891745" y="2102036"/>
              <a:ext cx="102424" cy="16640"/>
            </a:xfrm>
            <a:custGeom>
              <a:avLst/>
              <a:gdLst/>
              <a:ahLst/>
              <a:cxnLst/>
              <a:rect l="l" t="t" r="r" b="b"/>
              <a:pathLst>
                <a:path w="1705" h="277" extrusionOk="0">
                  <a:moveTo>
                    <a:pt x="126" y="0"/>
                  </a:moveTo>
                  <a:cubicBezTo>
                    <a:pt x="51" y="0"/>
                    <a:pt x="1" y="76"/>
                    <a:pt x="1" y="151"/>
                  </a:cubicBezTo>
                  <a:cubicBezTo>
                    <a:pt x="1" y="226"/>
                    <a:pt x="51" y="276"/>
                    <a:pt x="126" y="276"/>
                  </a:cubicBezTo>
                  <a:lnTo>
                    <a:pt x="1580" y="276"/>
                  </a:lnTo>
                  <a:cubicBezTo>
                    <a:pt x="1655" y="276"/>
                    <a:pt x="1705" y="226"/>
                    <a:pt x="1705" y="151"/>
                  </a:cubicBezTo>
                  <a:cubicBezTo>
                    <a:pt x="1705" y="76"/>
                    <a:pt x="1655" y="0"/>
                    <a:pt x="1580"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3" name="Google Shape;443;p7"/>
            <p:cNvSpPr/>
            <p:nvPr/>
          </p:nvSpPr>
          <p:spPr>
            <a:xfrm>
              <a:off x="5941425" y="2139641"/>
              <a:ext cx="102424" cy="15138"/>
            </a:xfrm>
            <a:custGeom>
              <a:avLst/>
              <a:gdLst/>
              <a:ahLst/>
              <a:cxnLst/>
              <a:rect l="l" t="t" r="r" b="b"/>
              <a:pathLst>
                <a:path w="1705" h="252" extrusionOk="0">
                  <a:moveTo>
                    <a:pt x="126" y="1"/>
                  </a:moveTo>
                  <a:cubicBezTo>
                    <a:pt x="51" y="1"/>
                    <a:pt x="1" y="51"/>
                    <a:pt x="1" y="126"/>
                  </a:cubicBezTo>
                  <a:cubicBezTo>
                    <a:pt x="1" y="201"/>
                    <a:pt x="51" y="252"/>
                    <a:pt x="126" y="252"/>
                  </a:cubicBezTo>
                  <a:lnTo>
                    <a:pt x="1580" y="252"/>
                  </a:lnTo>
                  <a:cubicBezTo>
                    <a:pt x="1655" y="252"/>
                    <a:pt x="1705" y="201"/>
                    <a:pt x="1705" y="126"/>
                  </a:cubicBezTo>
                  <a:cubicBezTo>
                    <a:pt x="1705" y="51"/>
                    <a:pt x="1655" y="1"/>
                    <a:pt x="1580"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4" name="Google Shape;444;p7"/>
            <p:cNvSpPr/>
            <p:nvPr/>
          </p:nvSpPr>
          <p:spPr>
            <a:xfrm>
              <a:off x="6241066" y="1818974"/>
              <a:ext cx="119004" cy="117502"/>
            </a:xfrm>
            <a:custGeom>
              <a:avLst/>
              <a:gdLst/>
              <a:ahLst/>
              <a:cxnLst/>
              <a:rect l="l" t="t" r="r" b="b"/>
              <a:pathLst>
                <a:path w="1981" h="1956" extrusionOk="0">
                  <a:moveTo>
                    <a:pt x="978" y="1"/>
                  </a:moveTo>
                  <a:cubicBezTo>
                    <a:pt x="426" y="1"/>
                    <a:pt x="0" y="427"/>
                    <a:pt x="0" y="978"/>
                  </a:cubicBezTo>
                  <a:cubicBezTo>
                    <a:pt x="0" y="1529"/>
                    <a:pt x="426" y="1955"/>
                    <a:pt x="978" y="1955"/>
                  </a:cubicBezTo>
                  <a:cubicBezTo>
                    <a:pt x="1529" y="1955"/>
                    <a:pt x="1980" y="1529"/>
                    <a:pt x="1980" y="978"/>
                  </a:cubicBezTo>
                  <a:cubicBezTo>
                    <a:pt x="1980" y="427"/>
                    <a:pt x="1529" y="1"/>
                    <a:pt x="978"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5" name="Google Shape;445;p7"/>
            <p:cNvSpPr/>
            <p:nvPr/>
          </p:nvSpPr>
          <p:spPr>
            <a:xfrm>
              <a:off x="6295252" y="1873160"/>
              <a:ext cx="9071" cy="117502"/>
            </a:xfrm>
            <a:custGeom>
              <a:avLst/>
              <a:gdLst/>
              <a:ahLst/>
              <a:cxnLst/>
              <a:rect l="l" t="t" r="r" b="b"/>
              <a:pathLst>
                <a:path w="151" h="1956" extrusionOk="0">
                  <a:moveTo>
                    <a:pt x="76" y="1"/>
                  </a:moveTo>
                  <a:cubicBezTo>
                    <a:pt x="38" y="1"/>
                    <a:pt x="0" y="26"/>
                    <a:pt x="0" y="76"/>
                  </a:cubicBezTo>
                  <a:lnTo>
                    <a:pt x="0" y="1881"/>
                  </a:lnTo>
                  <a:cubicBezTo>
                    <a:pt x="0" y="1931"/>
                    <a:pt x="38" y="1956"/>
                    <a:pt x="76" y="1956"/>
                  </a:cubicBezTo>
                  <a:cubicBezTo>
                    <a:pt x="113" y="1956"/>
                    <a:pt x="151" y="1931"/>
                    <a:pt x="151" y="1881"/>
                  </a:cubicBezTo>
                  <a:lnTo>
                    <a:pt x="151" y="76"/>
                  </a:lnTo>
                  <a:cubicBezTo>
                    <a:pt x="151" y="26"/>
                    <a:pt x="113" y="1"/>
                    <a:pt x="76"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6" name="Google Shape;446;p7"/>
            <p:cNvSpPr/>
            <p:nvPr/>
          </p:nvSpPr>
          <p:spPr>
            <a:xfrm>
              <a:off x="6264434" y="1881450"/>
              <a:ext cx="42291" cy="45895"/>
            </a:xfrm>
            <a:custGeom>
              <a:avLst/>
              <a:gdLst/>
              <a:ahLst/>
              <a:cxnLst/>
              <a:rect l="l" t="t" r="r" b="b"/>
              <a:pathLst>
                <a:path w="704" h="764" extrusionOk="0">
                  <a:moveTo>
                    <a:pt x="101" y="1"/>
                  </a:moveTo>
                  <a:cubicBezTo>
                    <a:pt x="45" y="1"/>
                    <a:pt x="0" y="83"/>
                    <a:pt x="37" y="139"/>
                  </a:cubicBezTo>
                  <a:cubicBezTo>
                    <a:pt x="213" y="339"/>
                    <a:pt x="363" y="540"/>
                    <a:pt x="539" y="740"/>
                  </a:cubicBezTo>
                  <a:cubicBezTo>
                    <a:pt x="555" y="756"/>
                    <a:pt x="572" y="763"/>
                    <a:pt x="589" y="763"/>
                  </a:cubicBezTo>
                  <a:cubicBezTo>
                    <a:pt x="650" y="763"/>
                    <a:pt x="703" y="674"/>
                    <a:pt x="664" y="615"/>
                  </a:cubicBezTo>
                  <a:cubicBezTo>
                    <a:pt x="488" y="414"/>
                    <a:pt x="338" y="214"/>
                    <a:pt x="163" y="38"/>
                  </a:cubicBezTo>
                  <a:cubicBezTo>
                    <a:pt x="143" y="12"/>
                    <a:pt x="121" y="1"/>
                    <a:pt x="101"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7" name="Google Shape;447;p7"/>
            <p:cNvSpPr/>
            <p:nvPr/>
          </p:nvSpPr>
          <p:spPr>
            <a:xfrm>
              <a:off x="6293209" y="1877605"/>
              <a:ext cx="41630" cy="31658"/>
            </a:xfrm>
            <a:custGeom>
              <a:avLst/>
              <a:gdLst/>
              <a:ahLst/>
              <a:cxnLst/>
              <a:rect l="l" t="t" r="r" b="b"/>
              <a:pathLst>
                <a:path w="693" h="527" extrusionOk="0">
                  <a:moveTo>
                    <a:pt x="583" y="0"/>
                  </a:moveTo>
                  <a:cubicBezTo>
                    <a:pt x="561" y="0"/>
                    <a:pt x="536" y="8"/>
                    <a:pt x="511" y="27"/>
                  </a:cubicBezTo>
                  <a:lnTo>
                    <a:pt x="60" y="378"/>
                  </a:lnTo>
                  <a:cubicBezTo>
                    <a:pt x="1" y="437"/>
                    <a:pt x="49" y="526"/>
                    <a:pt x="121" y="526"/>
                  </a:cubicBezTo>
                  <a:cubicBezTo>
                    <a:pt x="141" y="526"/>
                    <a:pt x="163" y="520"/>
                    <a:pt x="185" y="503"/>
                  </a:cubicBezTo>
                  <a:cubicBezTo>
                    <a:pt x="335" y="378"/>
                    <a:pt x="486" y="253"/>
                    <a:pt x="636" y="127"/>
                  </a:cubicBezTo>
                  <a:cubicBezTo>
                    <a:pt x="692" y="71"/>
                    <a:pt x="650" y="0"/>
                    <a:pt x="583"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8" name="Google Shape;448;p7"/>
            <p:cNvSpPr/>
            <p:nvPr/>
          </p:nvSpPr>
          <p:spPr>
            <a:xfrm>
              <a:off x="6076948" y="2013189"/>
              <a:ext cx="117502" cy="119004"/>
            </a:xfrm>
            <a:custGeom>
              <a:avLst/>
              <a:gdLst/>
              <a:ahLst/>
              <a:cxnLst/>
              <a:rect l="l" t="t" r="r" b="b"/>
              <a:pathLst>
                <a:path w="1956" h="1981" extrusionOk="0">
                  <a:moveTo>
                    <a:pt x="978" y="1"/>
                  </a:moveTo>
                  <a:cubicBezTo>
                    <a:pt x="426" y="1"/>
                    <a:pt x="0" y="452"/>
                    <a:pt x="0" y="1003"/>
                  </a:cubicBezTo>
                  <a:cubicBezTo>
                    <a:pt x="0" y="1555"/>
                    <a:pt x="426" y="1981"/>
                    <a:pt x="978" y="1981"/>
                  </a:cubicBezTo>
                  <a:cubicBezTo>
                    <a:pt x="1529" y="1981"/>
                    <a:pt x="1955" y="1555"/>
                    <a:pt x="1955" y="1003"/>
                  </a:cubicBezTo>
                  <a:cubicBezTo>
                    <a:pt x="1955" y="452"/>
                    <a:pt x="1529" y="1"/>
                    <a:pt x="978"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49" name="Google Shape;449;p7"/>
            <p:cNvSpPr/>
            <p:nvPr/>
          </p:nvSpPr>
          <p:spPr>
            <a:xfrm>
              <a:off x="6131134" y="2068876"/>
              <a:ext cx="9071" cy="117502"/>
            </a:xfrm>
            <a:custGeom>
              <a:avLst/>
              <a:gdLst/>
              <a:ahLst/>
              <a:cxnLst/>
              <a:rect l="l" t="t" r="r" b="b"/>
              <a:pathLst>
                <a:path w="151" h="1956" extrusionOk="0">
                  <a:moveTo>
                    <a:pt x="76" y="1"/>
                  </a:moveTo>
                  <a:cubicBezTo>
                    <a:pt x="38" y="1"/>
                    <a:pt x="1" y="26"/>
                    <a:pt x="1" y="76"/>
                  </a:cubicBezTo>
                  <a:lnTo>
                    <a:pt x="1" y="1881"/>
                  </a:lnTo>
                  <a:cubicBezTo>
                    <a:pt x="1" y="1931"/>
                    <a:pt x="38" y="1956"/>
                    <a:pt x="76" y="1956"/>
                  </a:cubicBezTo>
                  <a:cubicBezTo>
                    <a:pt x="113" y="1956"/>
                    <a:pt x="151" y="1931"/>
                    <a:pt x="151" y="1881"/>
                  </a:cubicBezTo>
                  <a:lnTo>
                    <a:pt x="151" y="76"/>
                  </a:lnTo>
                  <a:cubicBezTo>
                    <a:pt x="151" y="26"/>
                    <a:pt x="113" y="1"/>
                    <a:pt x="76"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0" name="Google Shape;450;p7"/>
            <p:cNvSpPr/>
            <p:nvPr/>
          </p:nvSpPr>
          <p:spPr>
            <a:xfrm>
              <a:off x="6100196" y="2076565"/>
              <a:ext cx="42051" cy="46496"/>
            </a:xfrm>
            <a:custGeom>
              <a:avLst/>
              <a:gdLst/>
              <a:ahLst/>
              <a:cxnLst/>
              <a:rect l="l" t="t" r="r" b="b"/>
              <a:pathLst>
                <a:path w="700" h="774" extrusionOk="0">
                  <a:moveTo>
                    <a:pt x="114" y="0"/>
                  </a:moveTo>
                  <a:cubicBezTo>
                    <a:pt x="53" y="0"/>
                    <a:pt x="0" y="90"/>
                    <a:pt x="39" y="149"/>
                  </a:cubicBezTo>
                  <a:cubicBezTo>
                    <a:pt x="215" y="349"/>
                    <a:pt x="365" y="550"/>
                    <a:pt x="541" y="750"/>
                  </a:cubicBezTo>
                  <a:cubicBezTo>
                    <a:pt x="552" y="766"/>
                    <a:pt x="566" y="773"/>
                    <a:pt x="581" y="773"/>
                  </a:cubicBezTo>
                  <a:cubicBezTo>
                    <a:pt x="636" y="773"/>
                    <a:pt x="700" y="684"/>
                    <a:pt x="641" y="625"/>
                  </a:cubicBezTo>
                  <a:cubicBezTo>
                    <a:pt x="491" y="424"/>
                    <a:pt x="315" y="224"/>
                    <a:pt x="165" y="23"/>
                  </a:cubicBezTo>
                  <a:cubicBezTo>
                    <a:pt x="148" y="7"/>
                    <a:pt x="131" y="0"/>
                    <a:pt x="114"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1" name="Google Shape;451;p7"/>
            <p:cNvSpPr/>
            <p:nvPr/>
          </p:nvSpPr>
          <p:spPr>
            <a:xfrm>
              <a:off x="6127769" y="2072601"/>
              <a:ext cx="43252" cy="31778"/>
            </a:xfrm>
            <a:custGeom>
              <a:avLst/>
              <a:gdLst/>
              <a:ahLst/>
              <a:cxnLst/>
              <a:rect l="l" t="t" r="r" b="b"/>
              <a:pathLst>
                <a:path w="720" h="529" extrusionOk="0">
                  <a:moveTo>
                    <a:pt x="579" y="1"/>
                  </a:moveTo>
                  <a:cubicBezTo>
                    <a:pt x="563" y="1"/>
                    <a:pt x="547" y="5"/>
                    <a:pt x="533" y="14"/>
                  </a:cubicBezTo>
                  <a:cubicBezTo>
                    <a:pt x="382" y="139"/>
                    <a:pt x="232" y="265"/>
                    <a:pt x="82" y="390"/>
                  </a:cubicBezTo>
                  <a:cubicBezTo>
                    <a:pt x="0" y="451"/>
                    <a:pt x="68" y="529"/>
                    <a:pt x="136" y="529"/>
                  </a:cubicBezTo>
                  <a:cubicBezTo>
                    <a:pt x="152" y="529"/>
                    <a:pt x="168" y="525"/>
                    <a:pt x="182" y="515"/>
                  </a:cubicBezTo>
                  <a:cubicBezTo>
                    <a:pt x="332" y="390"/>
                    <a:pt x="508" y="265"/>
                    <a:pt x="658" y="139"/>
                  </a:cubicBezTo>
                  <a:cubicBezTo>
                    <a:pt x="719" y="78"/>
                    <a:pt x="648" y="1"/>
                    <a:pt x="579"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2" name="Google Shape;452;p7"/>
            <p:cNvSpPr/>
            <p:nvPr/>
          </p:nvSpPr>
          <p:spPr>
            <a:xfrm>
              <a:off x="5781872" y="1609682"/>
              <a:ext cx="119004" cy="119004"/>
            </a:xfrm>
            <a:custGeom>
              <a:avLst/>
              <a:gdLst/>
              <a:ahLst/>
              <a:cxnLst/>
              <a:rect l="l" t="t" r="r" b="b"/>
              <a:pathLst>
                <a:path w="1981" h="1981" extrusionOk="0">
                  <a:moveTo>
                    <a:pt x="1003" y="1"/>
                  </a:moveTo>
                  <a:cubicBezTo>
                    <a:pt x="451" y="1"/>
                    <a:pt x="0" y="452"/>
                    <a:pt x="0" y="1003"/>
                  </a:cubicBezTo>
                  <a:cubicBezTo>
                    <a:pt x="0" y="1530"/>
                    <a:pt x="451" y="1981"/>
                    <a:pt x="1003" y="1981"/>
                  </a:cubicBezTo>
                  <a:cubicBezTo>
                    <a:pt x="1529" y="1981"/>
                    <a:pt x="1980" y="1530"/>
                    <a:pt x="1980" y="1003"/>
                  </a:cubicBezTo>
                  <a:cubicBezTo>
                    <a:pt x="1980" y="452"/>
                    <a:pt x="1529" y="1"/>
                    <a:pt x="100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3" name="Google Shape;453;p7"/>
            <p:cNvSpPr/>
            <p:nvPr/>
          </p:nvSpPr>
          <p:spPr>
            <a:xfrm>
              <a:off x="5836057" y="1664288"/>
              <a:ext cx="10573" cy="117081"/>
            </a:xfrm>
            <a:custGeom>
              <a:avLst/>
              <a:gdLst/>
              <a:ahLst/>
              <a:cxnLst/>
              <a:rect l="l" t="t" r="r" b="b"/>
              <a:pathLst>
                <a:path w="176" h="1949" extrusionOk="0">
                  <a:moveTo>
                    <a:pt x="88" y="0"/>
                  </a:moveTo>
                  <a:cubicBezTo>
                    <a:pt x="44" y="0"/>
                    <a:pt x="0" y="32"/>
                    <a:pt x="0" y="94"/>
                  </a:cubicBezTo>
                  <a:lnTo>
                    <a:pt x="0" y="1874"/>
                  </a:lnTo>
                  <a:cubicBezTo>
                    <a:pt x="0" y="1924"/>
                    <a:pt x="44" y="1949"/>
                    <a:pt x="88" y="1949"/>
                  </a:cubicBezTo>
                  <a:cubicBezTo>
                    <a:pt x="132" y="1949"/>
                    <a:pt x="176" y="1924"/>
                    <a:pt x="176" y="1874"/>
                  </a:cubicBezTo>
                  <a:lnTo>
                    <a:pt x="176" y="94"/>
                  </a:lnTo>
                  <a:cubicBezTo>
                    <a:pt x="176" y="32"/>
                    <a:pt x="132" y="0"/>
                    <a:pt x="8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4" name="Google Shape;454;p7"/>
            <p:cNvSpPr/>
            <p:nvPr/>
          </p:nvSpPr>
          <p:spPr>
            <a:xfrm>
              <a:off x="5805420" y="1673058"/>
              <a:ext cx="43012" cy="45835"/>
            </a:xfrm>
            <a:custGeom>
              <a:avLst/>
              <a:gdLst/>
              <a:ahLst/>
              <a:cxnLst/>
              <a:rect l="l" t="t" r="r" b="b"/>
              <a:pathLst>
                <a:path w="716" h="763" extrusionOk="0">
                  <a:moveTo>
                    <a:pt x="119" y="0"/>
                  </a:moveTo>
                  <a:cubicBezTo>
                    <a:pt x="64" y="0"/>
                    <a:pt x="0" y="90"/>
                    <a:pt x="59" y="149"/>
                  </a:cubicBezTo>
                  <a:lnTo>
                    <a:pt x="535" y="725"/>
                  </a:lnTo>
                  <a:cubicBezTo>
                    <a:pt x="555" y="752"/>
                    <a:pt x="579" y="763"/>
                    <a:pt x="601" y="763"/>
                  </a:cubicBezTo>
                  <a:cubicBezTo>
                    <a:pt x="663" y="763"/>
                    <a:pt x="716" y="680"/>
                    <a:pt x="661" y="625"/>
                  </a:cubicBezTo>
                  <a:cubicBezTo>
                    <a:pt x="485" y="425"/>
                    <a:pt x="335" y="224"/>
                    <a:pt x="159" y="24"/>
                  </a:cubicBezTo>
                  <a:cubicBezTo>
                    <a:pt x="149" y="7"/>
                    <a:pt x="134" y="0"/>
                    <a:pt x="119"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5" name="Google Shape;455;p7"/>
            <p:cNvSpPr/>
            <p:nvPr/>
          </p:nvSpPr>
          <p:spPr>
            <a:xfrm>
              <a:off x="5833895" y="1668553"/>
              <a:ext cx="43072" cy="32379"/>
            </a:xfrm>
            <a:custGeom>
              <a:avLst/>
              <a:gdLst/>
              <a:ahLst/>
              <a:cxnLst/>
              <a:rect l="l" t="t" r="r" b="b"/>
              <a:pathLst>
                <a:path w="717" h="539" extrusionOk="0">
                  <a:moveTo>
                    <a:pt x="591" y="0"/>
                  </a:moveTo>
                  <a:cubicBezTo>
                    <a:pt x="573" y="0"/>
                    <a:pt x="554" y="7"/>
                    <a:pt x="538" y="23"/>
                  </a:cubicBezTo>
                  <a:cubicBezTo>
                    <a:pt x="387" y="149"/>
                    <a:pt x="212" y="274"/>
                    <a:pt x="61" y="399"/>
                  </a:cubicBezTo>
                  <a:cubicBezTo>
                    <a:pt x="0" y="460"/>
                    <a:pt x="72" y="538"/>
                    <a:pt x="141" y="538"/>
                  </a:cubicBezTo>
                  <a:cubicBezTo>
                    <a:pt x="157" y="538"/>
                    <a:pt x="173" y="534"/>
                    <a:pt x="187" y="525"/>
                  </a:cubicBezTo>
                  <a:lnTo>
                    <a:pt x="638" y="149"/>
                  </a:lnTo>
                  <a:cubicBezTo>
                    <a:pt x="716" y="90"/>
                    <a:pt x="657" y="0"/>
                    <a:pt x="591"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6" name="Google Shape;456;p7"/>
            <p:cNvSpPr/>
            <p:nvPr/>
          </p:nvSpPr>
          <p:spPr>
            <a:xfrm>
              <a:off x="5688519" y="1883733"/>
              <a:ext cx="119004" cy="119004"/>
            </a:xfrm>
            <a:custGeom>
              <a:avLst/>
              <a:gdLst/>
              <a:ahLst/>
              <a:cxnLst/>
              <a:rect l="l" t="t" r="r" b="b"/>
              <a:pathLst>
                <a:path w="1981" h="1981" extrusionOk="0">
                  <a:moveTo>
                    <a:pt x="1003" y="0"/>
                  </a:moveTo>
                  <a:cubicBezTo>
                    <a:pt x="451" y="0"/>
                    <a:pt x="0" y="451"/>
                    <a:pt x="0" y="1003"/>
                  </a:cubicBezTo>
                  <a:cubicBezTo>
                    <a:pt x="0" y="1554"/>
                    <a:pt x="451" y="1980"/>
                    <a:pt x="1003" y="1980"/>
                  </a:cubicBezTo>
                  <a:cubicBezTo>
                    <a:pt x="1529" y="1980"/>
                    <a:pt x="1980" y="1554"/>
                    <a:pt x="1980" y="1003"/>
                  </a:cubicBezTo>
                  <a:cubicBezTo>
                    <a:pt x="1980" y="451"/>
                    <a:pt x="1529" y="0"/>
                    <a:pt x="1003"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7" name="Google Shape;457;p7"/>
            <p:cNvSpPr/>
            <p:nvPr/>
          </p:nvSpPr>
          <p:spPr>
            <a:xfrm>
              <a:off x="5742705" y="1939420"/>
              <a:ext cx="10573" cy="117502"/>
            </a:xfrm>
            <a:custGeom>
              <a:avLst/>
              <a:gdLst/>
              <a:ahLst/>
              <a:cxnLst/>
              <a:rect l="l" t="t" r="r" b="b"/>
              <a:pathLst>
                <a:path w="176" h="1956" extrusionOk="0">
                  <a:moveTo>
                    <a:pt x="88" y="1"/>
                  </a:moveTo>
                  <a:cubicBezTo>
                    <a:pt x="44" y="1"/>
                    <a:pt x="0" y="26"/>
                    <a:pt x="0" y="76"/>
                  </a:cubicBezTo>
                  <a:lnTo>
                    <a:pt x="0" y="1880"/>
                  </a:lnTo>
                  <a:cubicBezTo>
                    <a:pt x="0" y="1930"/>
                    <a:pt x="44" y="1955"/>
                    <a:pt x="88" y="1955"/>
                  </a:cubicBezTo>
                  <a:cubicBezTo>
                    <a:pt x="132" y="1955"/>
                    <a:pt x="176" y="1930"/>
                    <a:pt x="176" y="1880"/>
                  </a:cubicBezTo>
                  <a:lnTo>
                    <a:pt x="176" y="76"/>
                  </a:lnTo>
                  <a:cubicBezTo>
                    <a:pt x="176" y="26"/>
                    <a:pt x="132" y="1"/>
                    <a:pt x="8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8" name="Google Shape;458;p7"/>
            <p:cNvSpPr/>
            <p:nvPr/>
          </p:nvSpPr>
          <p:spPr>
            <a:xfrm>
              <a:off x="5712308" y="1947710"/>
              <a:ext cx="41871" cy="45835"/>
            </a:xfrm>
            <a:custGeom>
              <a:avLst/>
              <a:gdLst/>
              <a:ahLst/>
              <a:cxnLst/>
              <a:rect l="l" t="t" r="r" b="b"/>
              <a:pathLst>
                <a:path w="697" h="763" extrusionOk="0">
                  <a:moveTo>
                    <a:pt x="105" y="1"/>
                  </a:moveTo>
                  <a:cubicBezTo>
                    <a:pt x="53" y="1"/>
                    <a:pt x="0" y="83"/>
                    <a:pt x="55" y="138"/>
                  </a:cubicBezTo>
                  <a:cubicBezTo>
                    <a:pt x="206" y="339"/>
                    <a:pt x="381" y="539"/>
                    <a:pt x="531" y="740"/>
                  </a:cubicBezTo>
                  <a:cubicBezTo>
                    <a:pt x="548" y="756"/>
                    <a:pt x="565" y="763"/>
                    <a:pt x="582" y="763"/>
                  </a:cubicBezTo>
                  <a:cubicBezTo>
                    <a:pt x="643" y="763"/>
                    <a:pt x="696" y="673"/>
                    <a:pt x="657" y="614"/>
                  </a:cubicBezTo>
                  <a:cubicBezTo>
                    <a:pt x="481" y="414"/>
                    <a:pt x="331" y="213"/>
                    <a:pt x="156" y="38"/>
                  </a:cubicBezTo>
                  <a:cubicBezTo>
                    <a:pt x="142" y="11"/>
                    <a:pt x="124" y="1"/>
                    <a:pt x="105"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59" name="Google Shape;459;p7"/>
            <p:cNvSpPr/>
            <p:nvPr/>
          </p:nvSpPr>
          <p:spPr>
            <a:xfrm>
              <a:off x="5740542" y="1943144"/>
              <a:ext cx="43252" cy="31778"/>
            </a:xfrm>
            <a:custGeom>
              <a:avLst/>
              <a:gdLst/>
              <a:ahLst/>
              <a:cxnLst/>
              <a:rect l="l" t="t" r="r" b="b"/>
              <a:pathLst>
                <a:path w="720" h="529" extrusionOk="0">
                  <a:moveTo>
                    <a:pt x="583" y="0"/>
                  </a:moveTo>
                  <a:cubicBezTo>
                    <a:pt x="568" y="0"/>
                    <a:pt x="552" y="4"/>
                    <a:pt x="538" y="14"/>
                  </a:cubicBezTo>
                  <a:lnTo>
                    <a:pt x="61" y="390"/>
                  </a:lnTo>
                  <a:cubicBezTo>
                    <a:pt x="0" y="451"/>
                    <a:pt x="72" y="529"/>
                    <a:pt x="141" y="529"/>
                  </a:cubicBezTo>
                  <a:cubicBezTo>
                    <a:pt x="157" y="529"/>
                    <a:pt x="173" y="524"/>
                    <a:pt x="187" y="515"/>
                  </a:cubicBezTo>
                  <a:cubicBezTo>
                    <a:pt x="337" y="390"/>
                    <a:pt x="488" y="264"/>
                    <a:pt x="638" y="139"/>
                  </a:cubicBezTo>
                  <a:cubicBezTo>
                    <a:pt x="719" y="78"/>
                    <a:pt x="652" y="0"/>
                    <a:pt x="583"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0" name="Google Shape;460;p7"/>
            <p:cNvSpPr/>
            <p:nvPr/>
          </p:nvSpPr>
          <p:spPr>
            <a:xfrm>
              <a:off x="7221209" y="2242065"/>
              <a:ext cx="966627" cy="1102150"/>
            </a:xfrm>
            <a:custGeom>
              <a:avLst/>
              <a:gdLst/>
              <a:ahLst/>
              <a:cxnLst/>
              <a:rect l="l" t="t" r="r" b="b"/>
              <a:pathLst>
                <a:path w="16091" h="18347" extrusionOk="0">
                  <a:moveTo>
                    <a:pt x="9198" y="0"/>
                  </a:moveTo>
                  <a:lnTo>
                    <a:pt x="0" y="6391"/>
                  </a:lnTo>
                  <a:lnTo>
                    <a:pt x="6968" y="18346"/>
                  </a:lnTo>
                  <a:cubicBezTo>
                    <a:pt x="6968" y="18346"/>
                    <a:pt x="11278" y="17143"/>
                    <a:pt x="13409" y="15564"/>
                  </a:cubicBezTo>
                  <a:cubicBezTo>
                    <a:pt x="15263" y="14211"/>
                    <a:pt x="16090" y="13058"/>
                    <a:pt x="14712" y="9048"/>
                  </a:cubicBezTo>
                  <a:cubicBezTo>
                    <a:pt x="13333" y="5038"/>
                    <a:pt x="9198" y="0"/>
                    <a:pt x="9198" y="0"/>
                  </a:cubicBezTo>
                  <a:close/>
                </a:path>
              </a:pathLst>
            </a:custGeom>
            <a:solidFill>
              <a:srgbClr val="43AB97"/>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1" name="Google Shape;461;p7"/>
            <p:cNvSpPr/>
            <p:nvPr/>
          </p:nvSpPr>
          <p:spPr>
            <a:xfrm>
              <a:off x="6777033" y="3143873"/>
              <a:ext cx="1394223" cy="1103652"/>
            </a:xfrm>
            <a:custGeom>
              <a:avLst/>
              <a:gdLst/>
              <a:ahLst/>
              <a:cxnLst/>
              <a:rect l="l" t="t" r="r" b="b"/>
              <a:pathLst>
                <a:path w="23209" h="18372" extrusionOk="0">
                  <a:moveTo>
                    <a:pt x="23209" y="1"/>
                  </a:moveTo>
                  <a:lnTo>
                    <a:pt x="23209" y="1"/>
                  </a:lnTo>
                  <a:cubicBezTo>
                    <a:pt x="18171" y="5214"/>
                    <a:pt x="7695" y="5665"/>
                    <a:pt x="7695" y="5665"/>
                  </a:cubicBezTo>
                  <a:lnTo>
                    <a:pt x="8021" y="1605"/>
                  </a:lnTo>
                  <a:lnTo>
                    <a:pt x="1" y="10051"/>
                  </a:lnTo>
                  <a:lnTo>
                    <a:pt x="7444" y="18372"/>
                  </a:lnTo>
                  <a:lnTo>
                    <a:pt x="7344" y="15089"/>
                  </a:lnTo>
                  <a:lnTo>
                    <a:pt x="7344" y="15089"/>
                  </a:lnTo>
                  <a:cubicBezTo>
                    <a:pt x="8030" y="15192"/>
                    <a:pt x="8692" y="15238"/>
                    <a:pt x="9326" y="15238"/>
                  </a:cubicBezTo>
                  <a:cubicBezTo>
                    <a:pt x="14362" y="15238"/>
                    <a:pt x="17645" y="12332"/>
                    <a:pt x="17645" y="12332"/>
                  </a:cubicBezTo>
                  <a:lnTo>
                    <a:pt x="23209" y="1"/>
                  </a:lnTo>
                  <a:close/>
                </a:path>
              </a:pathLst>
            </a:custGeom>
            <a:solidFill>
              <a:srgbClr val="43AB97"/>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2" name="Google Shape;462;p7"/>
            <p:cNvSpPr/>
            <p:nvPr/>
          </p:nvSpPr>
          <p:spPr>
            <a:xfrm>
              <a:off x="7745101" y="2555223"/>
              <a:ext cx="39227" cy="287627"/>
            </a:xfrm>
            <a:custGeom>
              <a:avLst/>
              <a:gdLst/>
              <a:ahLst/>
              <a:cxnLst/>
              <a:rect l="l" t="t" r="r" b="b"/>
              <a:pathLst>
                <a:path w="653" h="4788" extrusionOk="0">
                  <a:moveTo>
                    <a:pt x="227" y="0"/>
                  </a:moveTo>
                  <a:lnTo>
                    <a:pt x="1" y="4787"/>
                  </a:lnTo>
                  <a:lnTo>
                    <a:pt x="653" y="4787"/>
                  </a:lnTo>
                  <a:lnTo>
                    <a:pt x="402"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3" name="Google Shape;463;p7"/>
            <p:cNvSpPr/>
            <p:nvPr/>
          </p:nvSpPr>
          <p:spPr>
            <a:xfrm>
              <a:off x="7721012" y="2379030"/>
              <a:ext cx="85904" cy="167182"/>
            </a:xfrm>
            <a:custGeom>
              <a:avLst/>
              <a:gdLst/>
              <a:ahLst/>
              <a:cxnLst/>
              <a:rect l="l" t="t" r="r" b="b"/>
              <a:pathLst>
                <a:path w="1430" h="2783" extrusionOk="0">
                  <a:moveTo>
                    <a:pt x="728" y="1"/>
                  </a:moveTo>
                  <a:cubicBezTo>
                    <a:pt x="1" y="1354"/>
                    <a:pt x="728" y="2783"/>
                    <a:pt x="728" y="2783"/>
                  </a:cubicBezTo>
                  <a:cubicBezTo>
                    <a:pt x="728" y="2783"/>
                    <a:pt x="1430" y="1354"/>
                    <a:pt x="728"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4" name="Google Shape;464;p7"/>
            <p:cNvSpPr/>
            <p:nvPr/>
          </p:nvSpPr>
          <p:spPr>
            <a:xfrm>
              <a:off x="7618649" y="2546152"/>
              <a:ext cx="146096" cy="82900"/>
            </a:xfrm>
            <a:custGeom>
              <a:avLst/>
              <a:gdLst/>
              <a:ahLst/>
              <a:cxnLst/>
              <a:rect l="l" t="t" r="r" b="b"/>
              <a:pathLst>
                <a:path w="2432" h="1380" extrusionOk="0">
                  <a:moveTo>
                    <a:pt x="2432" y="1"/>
                  </a:moveTo>
                  <a:cubicBezTo>
                    <a:pt x="2432" y="1"/>
                    <a:pt x="803" y="101"/>
                    <a:pt x="1" y="1379"/>
                  </a:cubicBezTo>
                  <a:cubicBezTo>
                    <a:pt x="1504" y="1329"/>
                    <a:pt x="2432" y="1"/>
                    <a:pt x="2432"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5" name="Google Shape;465;p7"/>
            <p:cNvSpPr/>
            <p:nvPr/>
          </p:nvSpPr>
          <p:spPr>
            <a:xfrm>
              <a:off x="7764685" y="2546152"/>
              <a:ext cx="144595" cy="82900"/>
            </a:xfrm>
            <a:custGeom>
              <a:avLst/>
              <a:gdLst/>
              <a:ahLst/>
              <a:cxnLst/>
              <a:rect l="l" t="t" r="r" b="b"/>
              <a:pathLst>
                <a:path w="2407" h="1380" extrusionOk="0">
                  <a:moveTo>
                    <a:pt x="1" y="1"/>
                  </a:moveTo>
                  <a:cubicBezTo>
                    <a:pt x="1" y="1"/>
                    <a:pt x="903" y="1329"/>
                    <a:pt x="2407" y="1379"/>
                  </a:cubicBezTo>
                  <a:cubicBezTo>
                    <a:pt x="1605" y="101"/>
                    <a:pt x="1" y="1"/>
                    <a:pt x="1"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6" name="Google Shape;466;p7"/>
            <p:cNvSpPr/>
            <p:nvPr/>
          </p:nvSpPr>
          <p:spPr>
            <a:xfrm>
              <a:off x="7748165" y="2531134"/>
              <a:ext cx="31658" cy="31658"/>
            </a:xfrm>
            <a:custGeom>
              <a:avLst/>
              <a:gdLst/>
              <a:ahLst/>
              <a:cxnLst/>
              <a:rect l="l" t="t" r="r" b="b"/>
              <a:pathLst>
                <a:path w="527" h="527" extrusionOk="0">
                  <a:moveTo>
                    <a:pt x="276" y="0"/>
                  </a:moveTo>
                  <a:cubicBezTo>
                    <a:pt x="125" y="0"/>
                    <a:pt x="0" y="126"/>
                    <a:pt x="0" y="251"/>
                  </a:cubicBezTo>
                  <a:cubicBezTo>
                    <a:pt x="0" y="401"/>
                    <a:pt x="125" y="527"/>
                    <a:pt x="276" y="527"/>
                  </a:cubicBezTo>
                  <a:cubicBezTo>
                    <a:pt x="401" y="527"/>
                    <a:pt x="526" y="401"/>
                    <a:pt x="526" y="251"/>
                  </a:cubicBezTo>
                  <a:cubicBezTo>
                    <a:pt x="526" y="126"/>
                    <a:pt x="401" y="0"/>
                    <a:pt x="276" y="0"/>
                  </a:cubicBezTo>
                  <a:close/>
                </a:path>
              </a:pathLst>
            </a:custGeom>
            <a:solidFill>
              <a:srgbClr val="FFF9EB"/>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7" name="Google Shape;467;p7"/>
            <p:cNvSpPr/>
            <p:nvPr/>
          </p:nvSpPr>
          <p:spPr>
            <a:xfrm>
              <a:off x="7755674" y="2537141"/>
              <a:ext cx="18142" cy="18142"/>
            </a:xfrm>
            <a:custGeom>
              <a:avLst/>
              <a:gdLst/>
              <a:ahLst/>
              <a:cxnLst/>
              <a:rect l="l" t="t" r="r" b="b"/>
              <a:pathLst>
                <a:path w="302" h="302" extrusionOk="0">
                  <a:moveTo>
                    <a:pt x="151" y="1"/>
                  </a:moveTo>
                  <a:cubicBezTo>
                    <a:pt x="51" y="1"/>
                    <a:pt x="0" y="76"/>
                    <a:pt x="0" y="151"/>
                  </a:cubicBezTo>
                  <a:cubicBezTo>
                    <a:pt x="0" y="251"/>
                    <a:pt x="51" y="301"/>
                    <a:pt x="151" y="301"/>
                  </a:cubicBezTo>
                  <a:cubicBezTo>
                    <a:pt x="226" y="301"/>
                    <a:pt x="301" y="251"/>
                    <a:pt x="301" y="151"/>
                  </a:cubicBezTo>
                  <a:cubicBezTo>
                    <a:pt x="301" y="76"/>
                    <a:pt x="226" y="1"/>
                    <a:pt x="151" y="1"/>
                  </a:cubicBezTo>
                  <a:close/>
                </a:path>
              </a:pathLst>
            </a:custGeom>
            <a:solidFill>
              <a:srgbClr val="BAE8E4"/>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8" name="Google Shape;468;p7"/>
            <p:cNvSpPr/>
            <p:nvPr/>
          </p:nvSpPr>
          <p:spPr>
            <a:xfrm>
              <a:off x="7484687" y="2342927"/>
              <a:ext cx="39167" cy="287627"/>
            </a:xfrm>
            <a:custGeom>
              <a:avLst/>
              <a:gdLst/>
              <a:ahLst/>
              <a:cxnLst/>
              <a:rect l="l" t="t" r="r" b="b"/>
              <a:pathLst>
                <a:path w="652" h="4788" extrusionOk="0">
                  <a:moveTo>
                    <a:pt x="251" y="0"/>
                  </a:moveTo>
                  <a:lnTo>
                    <a:pt x="0" y="4787"/>
                  </a:lnTo>
                  <a:lnTo>
                    <a:pt x="652" y="4787"/>
                  </a:lnTo>
                  <a:lnTo>
                    <a:pt x="426"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69" name="Google Shape;469;p7"/>
            <p:cNvSpPr/>
            <p:nvPr/>
          </p:nvSpPr>
          <p:spPr>
            <a:xfrm>
              <a:off x="7462100" y="2166794"/>
              <a:ext cx="85844" cy="167182"/>
            </a:xfrm>
            <a:custGeom>
              <a:avLst/>
              <a:gdLst/>
              <a:ahLst/>
              <a:cxnLst/>
              <a:rect l="l" t="t" r="r" b="b"/>
              <a:pathLst>
                <a:path w="1429" h="2783" extrusionOk="0">
                  <a:moveTo>
                    <a:pt x="702" y="0"/>
                  </a:moveTo>
                  <a:cubicBezTo>
                    <a:pt x="0" y="1353"/>
                    <a:pt x="702" y="2782"/>
                    <a:pt x="702" y="2782"/>
                  </a:cubicBezTo>
                  <a:cubicBezTo>
                    <a:pt x="702" y="2782"/>
                    <a:pt x="1429" y="1353"/>
                    <a:pt x="702" y="0"/>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0" name="Google Shape;470;p7"/>
            <p:cNvSpPr/>
            <p:nvPr/>
          </p:nvSpPr>
          <p:spPr>
            <a:xfrm>
              <a:off x="7359676" y="2333916"/>
              <a:ext cx="144595" cy="82840"/>
            </a:xfrm>
            <a:custGeom>
              <a:avLst/>
              <a:gdLst/>
              <a:ahLst/>
              <a:cxnLst/>
              <a:rect l="l" t="t" r="r" b="b"/>
              <a:pathLst>
                <a:path w="2407" h="1379" extrusionOk="0">
                  <a:moveTo>
                    <a:pt x="2407" y="0"/>
                  </a:moveTo>
                  <a:lnTo>
                    <a:pt x="2407" y="0"/>
                  </a:lnTo>
                  <a:cubicBezTo>
                    <a:pt x="2407" y="0"/>
                    <a:pt x="803" y="100"/>
                    <a:pt x="1" y="1378"/>
                  </a:cubicBezTo>
                  <a:cubicBezTo>
                    <a:pt x="1505" y="1353"/>
                    <a:pt x="2407" y="0"/>
                    <a:pt x="2407" y="0"/>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1" name="Google Shape;471;p7"/>
            <p:cNvSpPr/>
            <p:nvPr/>
          </p:nvSpPr>
          <p:spPr>
            <a:xfrm>
              <a:off x="7504211" y="2333916"/>
              <a:ext cx="146096" cy="82840"/>
            </a:xfrm>
            <a:custGeom>
              <a:avLst/>
              <a:gdLst/>
              <a:ahLst/>
              <a:cxnLst/>
              <a:rect l="l" t="t" r="r" b="b"/>
              <a:pathLst>
                <a:path w="2432" h="1379" extrusionOk="0">
                  <a:moveTo>
                    <a:pt x="1" y="0"/>
                  </a:moveTo>
                  <a:cubicBezTo>
                    <a:pt x="1" y="0"/>
                    <a:pt x="928" y="1353"/>
                    <a:pt x="2432" y="1378"/>
                  </a:cubicBezTo>
                  <a:cubicBezTo>
                    <a:pt x="1605" y="100"/>
                    <a:pt x="1" y="0"/>
                    <a:pt x="1" y="0"/>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2" name="Google Shape;472;p7"/>
            <p:cNvSpPr/>
            <p:nvPr/>
          </p:nvSpPr>
          <p:spPr>
            <a:xfrm>
              <a:off x="7489193" y="2318838"/>
              <a:ext cx="31658" cy="31658"/>
            </a:xfrm>
            <a:custGeom>
              <a:avLst/>
              <a:gdLst/>
              <a:ahLst/>
              <a:cxnLst/>
              <a:rect l="l" t="t" r="r" b="b"/>
              <a:pathLst>
                <a:path w="527" h="527" extrusionOk="0">
                  <a:moveTo>
                    <a:pt x="251" y="0"/>
                  </a:moveTo>
                  <a:cubicBezTo>
                    <a:pt x="101" y="0"/>
                    <a:pt x="0" y="126"/>
                    <a:pt x="0" y="251"/>
                  </a:cubicBezTo>
                  <a:cubicBezTo>
                    <a:pt x="0" y="401"/>
                    <a:pt x="101" y="527"/>
                    <a:pt x="251" y="527"/>
                  </a:cubicBezTo>
                  <a:cubicBezTo>
                    <a:pt x="401" y="527"/>
                    <a:pt x="527" y="401"/>
                    <a:pt x="527" y="251"/>
                  </a:cubicBezTo>
                  <a:cubicBezTo>
                    <a:pt x="527" y="126"/>
                    <a:pt x="401" y="0"/>
                    <a:pt x="251" y="0"/>
                  </a:cubicBezTo>
                  <a:close/>
                </a:path>
              </a:pathLst>
            </a:custGeom>
            <a:solidFill>
              <a:srgbClr val="FFF9EB"/>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3" name="Google Shape;473;p7"/>
            <p:cNvSpPr/>
            <p:nvPr/>
          </p:nvSpPr>
          <p:spPr>
            <a:xfrm>
              <a:off x="7495200" y="2324845"/>
              <a:ext cx="18142" cy="18142"/>
            </a:xfrm>
            <a:custGeom>
              <a:avLst/>
              <a:gdLst/>
              <a:ahLst/>
              <a:cxnLst/>
              <a:rect l="l" t="t" r="r" b="b"/>
              <a:pathLst>
                <a:path w="302" h="302" extrusionOk="0">
                  <a:moveTo>
                    <a:pt x="151" y="1"/>
                  </a:moveTo>
                  <a:cubicBezTo>
                    <a:pt x="76" y="1"/>
                    <a:pt x="1" y="76"/>
                    <a:pt x="1" y="151"/>
                  </a:cubicBezTo>
                  <a:cubicBezTo>
                    <a:pt x="1" y="251"/>
                    <a:pt x="76" y="301"/>
                    <a:pt x="151" y="301"/>
                  </a:cubicBezTo>
                  <a:cubicBezTo>
                    <a:pt x="251" y="301"/>
                    <a:pt x="301" y="251"/>
                    <a:pt x="301" y="151"/>
                  </a:cubicBezTo>
                  <a:cubicBezTo>
                    <a:pt x="301" y="76"/>
                    <a:pt x="251" y="1"/>
                    <a:pt x="151" y="1"/>
                  </a:cubicBezTo>
                  <a:close/>
                </a:path>
              </a:pathLst>
            </a:custGeom>
            <a:solidFill>
              <a:srgbClr val="BAE8E4"/>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4" name="Google Shape;474;p7"/>
            <p:cNvSpPr/>
            <p:nvPr/>
          </p:nvSpPr>
          <p:spPr>
            <a:xfrm>
              <a:off x="7985992" y="2787043"/>
              <a:ext cx="39227" cy="287627"/>
            </a:xfrm>
            <a:custGeom>
              <a:avLst/>
              <a:gdLst/>
              <a:ahLst/>
              <a:cxnLst/>
              <a:rect l="l" t="t" r="r" b="b"/>
              <a:pathLst>
                <a:path w="653" h="4788" extrusionOk="0">
                  <a:moveTo>
                    <a:pt x="227" y="1"/>
                  </a:moveTo>
                  <a:lnTo>
                    <a:pt x="1" y="4788"/>
                  </a:lnTo>
                  <a:lnTo>
                    <a:pt x="653" y="4788"/>
                  </a:lnTo>
                  <a:lnTo>
                    <a:pt x="402" y="1"/>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5" name="Google Shape;475;p7"/>
            <p:cNvSpPr/>
            <p:nvPr/>
          </p:nvSpPr>
          <p:spPr>
            <a:xfrm>
              <a:off x="7961903" y="2610910"/>
              <a:ext cx="85904" cy="167182"/>
            </a:xfrm>
            <a:custGeom>
              <a:avLst/>
              <a:gdLst/>
              <a:ahLst/>
              <a:cxnLst/>
              <a:rect l="l" t="t" r="r" b="b"/>
              <a:pathLst>
                <a:path w="1430" h="2783" extrusionOk="0">
                  <a:moveTo>
                    <a:pt x="728" y="1"/>
                  </a:moveTo>
                  <a:cubicBezTo>
                    <a:pt x="1" y="1329"/>
                    <a:pt x="728" y="2783"/>
                    <a:pt x="728" y="2783"/>
                  </a:cubicBezTo>
                  <a:cubicBezTo>
                    <a:pt x="728" y="2783"/>
                    <a:pt x="1430" y="1329"/>
                    <a:pt x="728"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6" name="Google Shape;476;p7"/>
            <p:cNvSpPr/>
            <p:nvPr/>
          </p:nvSpPr>
          <p:spPr>
            <a:xfrm>
              <a:off x="7859540" y="2778032"/>
              <a:ext cx="146096" cy="82840"/>
            </a:xfrm>
            <a:custGeom>
              <a:avLst/>
              <a:gdLst/>
              <a:ahLst/>
              <a:cxnLst/>
              <a:rect l="l" t="t" r="r" b="b"/>
              <a:pathLst>
                <a:path w="2432" h="1379" extrusionOk="0">
                  <a:moveTo>
                    <a:pt x="2432" y="1"/>
                  </a:moveTo>
                  <a:cubicBezTo>
                    <a:pt x="2432" y="1"/>
                    <a:pt x="803" y="101"/>
                    <a:pt x="1" y="1379"/>
                  </a:cubicBezTo>
                  <a:cubicBezTo>
                    <a:pt x="1504" y="1329"/>
                    <a:pt x="2432" y="1"/>
                    <a:pt x="2432"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7" name="Google Shape;477;p7"/>
            <p:cNvSpPr/>
            <p:nvPr/>
          </p:nvSpPr>
          <p:spPr>
            <a:xfrm>
              <a:off x="8005576" y="2778032"/>
              <a:ext cx="144595" cy="82840"/>
            </a:xfrm>
            <a:custGeom>
              <a:avLst/>
              <a:gdLst/>
              <a:ahLst/>
              <a:cxnLst/>
              <a:rect l="l" t="t" r="r" b="b"/>
              <a:pathLst>
                <a:path w="2407" h="1379" extrusionOk="0">
                  <a:moveTo>
                    <a:pt x="1" y="1"/>
                  </a:moveTo>
                  <a:cubicBezTo>
                    <a:pt x="1" y="1"/>
                    <a:pt x="903" y="1329"/>
                    <a:pt x="2407" y="1379"/>
                  </a:cubicBezTo>
                  <a:cubicBezTo>
                    <a:pt x="1605" y="101"/>
                    <a:pt x="1" y="1"/>
                    <a:pt x="1" y="1"/>
                  </a:cubicBez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8" name="Google Shape;478;p7"/>
            <p:cNvSpPr/>
            <p:nvPr/>
          </p:nvSpPr>
          <p:spPr>
            <a:xfrm>
              <a:off x="7989056" y="2762954"/>
              <a:ext cx="31658" cy="31718"/>
            </a:xfrm>
            <a:custGeom>
              <a:avLst/>
              <a:gdLst/>
              <a:ahLst/>
              <a:cxnLst/>
              <a:rect l="l" t="t" r="r" b="b"/>
              <a:pathLst>
                <a:path w="527" h="528" extrusionOk="0">
                  <a:moveTo>
                    <a:pt x="276" y="1"/>
                  </a:moveTo>
                  <a:cubicBezTo>
                    <a:pt x="125" y="1"/>
                    <a:pt x="0" y="101"/>
                    <a:pt x="0" y="252"/>
                  </a:cubicBezTo>
                  <a:cubicBezTo>
                    <a:pt x="0" y="402"/>
                    <a:pt x="125" y="527"/>
                    <a:pt x="276" y="527"/>
                  </a:cubicBezTo>
                  <a:cubicBezTo>
                    <a:pt x="426" y="527"/>
                    <a:pt x="526" y="402"/>
                    <a:pt x="526" y="252"/>
                  </a:cubicBezTo>
                  <a:cubicBezTo>
                    <a:pt x="526" y="101"/>
                    <a:pt x="426" y="1"/>
                    <a:pt x="276" y="1"/>
                  </a:cubicBezTo>
                  <a:close/>
                </a:path>
              </a:pathLst>
            </a:custGeom>
            <a:solidFill>
              <a:srgbClr val="FFF9EB"/>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79" name="Google Shape;479;p7"/>
            <p:cNvSpPr/>
            <p:nvPr/>
          </p:nvSpPr>
          <p:spPr>
            <a:xfrm>
              <a:off x="7996565" y="2769021"/>
              <a:ext cx="18142" cy="18082"/>
            </a:xfrm>
            <a:custGeom>
              <a:avLst/>
              <a:gdLst/>
              <a:ahLst/>
              <a:cxnLst/>
              <a:rect l="l" t="t" r="r" b="b"/>
              <a:pathLst>
                <a:path w="302" h="301" extrusionOk="0">
                  <a:moveTo>
                    <a:pt x="151" y="0"/>
                  </a:moveTo>
                  <a:cubicBezTo>
                    <a:pt x="51" y="0"/>
                    <a:pt x="0" y="75"/>
                    <a:pt x="0" y="151"/>
                  </a:cubicBezTo>
                  <a:cubicBezTo>
                    <a:pt x="0" y="251"/>
                    <a:pt x="51" y="301"/>
                    <a:pt x="151" y="301"/>
                  </a:cubicBezTo>
                  <a:cubicBezTo>
                    <a:pt x="226" y="301"/>
                    <a:pt x="301" y="251"/>
                    <a:pt x="301" y="151"/>
                  </a:cubicBezTo>
                  <a:cubicBezTo>
                    <a:pt x="301" y="75"/>
                    <a:pt x="226" y="0"/>
                    <a:pt x="151" y="0"/>
                  </a:cubicBezTo>
                  <a:close/>
                </a:path>
              </a:pathLst>
            </a:custGeom>
            <a:solidFill>
              <a:srgbClr val="BAE8E4"/>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0" name="Google Shape;480;p7"/>
            <p:cNvSpPr/>
            <p:nvPr/>
          </p:nvSpPr>
          <p:spPr>
            <a:xfrm>
              <a:off x="7221209" y="2610910"/>
              <a:ext cx="832605" cy="742316"/>
            </a:xfrm>
            <a:custGeom>
              <a:avLst/>
              <a:gdLst/>
              <a:ahLst/>
              <a:cxnLst/>
              <a:rect l="l" t="t" r="r" b="b"/>
              <a:pathLst>
                <a:path w="13860" h="12357" extrusionOk="0">
                  <a:moveTo>
                    <a:pt x="351" y="1"/>
                  </a:moveTo>
                  <a:lnTo>
                    <a:pt x="0" y="251"/>
                  </a:lnTo>
                  <a:lnTo>
                    <a:pt x="6917" y="12357"/>
                  </a:lnTo>
                  <a:cubicBezTo>
                    <a:pt x="6917" y="12357"/>
                    <a:pt x="11278" y="11003"/>
                    <a:pt x="13409" y="9424"/>
                  </a:cubicBezTo>
                  <a:cubicBezTo>
                    <a:pt x="13584" y="9299"/>
                    <a:pt x="13709" y="9199"/>
                    <a:pt x="13860" y="9073"/>
                  </a:cubicBezTo>
                  <a:lnTo>
                    <a:pt x="13860" y="9073"/>
                  </a:lnTo>
                  <a:cubicBezTo>
                    <a:pt x="13458" y="9171"/>
                    <a:pt x="13066" y="9219"/>
                    <a:pt x="12684" y="9219"/>
                  </a:cubicBezTo>
                  <a:cubicBezTo>
                    <a:pt x="10226" y="9219"/>
                    <a:pt x="8142" y="7262"/>
                    <a:pt x="6191" y="4161"/>
                  </a:cubicBezTo>
                  <a:cubicBezTo>
                    <a:pt x="3734" y="276"/>
                    <a:pt x="351" y="1"/>
                    <a:pt x="351"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1" name="Google Shape;481;p7"/>
            <p:cNvSpPr/>
            <p:nvPr/>
          </p:nvSpPr>
          <p:spPr>
            <a:xfrm>
              <a:off x="7356673" y="2762954"/>
              <a:ext cx="102424" cy="15138"/>
            </a:xfrm>
            <a:custGeom>
              <a:avLst/>
              <a:gdLst/>
              <a:ahLst/>
              <a:cxnLst/>
              <a:rect l="l" t="t" r="r" b="b"/>
              <a:pathLst>
                <a:path w="1705" h="252" extrusionOk="0">
                  <a:moveTo>
                    <a:pt x="126" y="1"/>
                  </a:moveTo>
                  <a:cubicBezTo>
                    <a:pt x="51" y="1"/>
                    <a:pt x="1" y="51"/>
                    <a:pt x="1" y="126"/>
                  </a:cubicBezTo>
                  <a:cubicBezTo>
                    <a:pt x="1" y="201"/>
                    <a:pt x="51" y="252"/>
                    <a:pt x="126" y="252"/>
                  </a:cubicBezTo>
                  <a:lnTo>
                    <a:pt x="1555" y="252"/>
                  </a:lnTo>
                  <a:cubicBezTo>
                    <a:pt x="1630" y="252"/>
                    <a:pt x="1705" y="201"/>
                    <a:pt x="1705" y="126"/>
                  </a:cubicBezTo>
                  <a:cubicBezTo>
                    <a:pt x="1705" y="51"/>
                    <a:pt x="1630" y="1"/>
                    <a:pt x="1555"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2" name="Google Shape;482;p7"/>
            <p:cNvSpPr/>
            <p:nvPr/>
          </p:nvSpPr>
          <p:spPr>
            <a:xfrm>
              <a:off x="7406353" y="2799117"/>
              <a:ext cx="102484" cy="16640"/>
            </a:xfrm>
            <a:custGeom>
              <a:avLst/>
              <a:gdLst/>
              <a:ahLst/>
              <a:cxnLst/>
              <a:rect l="l" t="t" r="r" b="b"/>
              <a:pathLst>
                <a:path w="1706" h="277" extrusionOk="0">
                  <a:moveTo>
                    <a:pt x="126" y="0"/>
                  </a:moveTo>
                  <a:cubicBezTo>
                    <a:pt x="51" y="0"/>
                    <a:pt x="1" y="51"/>
                    <a:pt x="1" y="126"/>
                  </a:cubicBezTo>
                  <a:cubicBezTo>
                    <a:pt x="1" y="201"/>
                    <a:pt x="51" y="276"/>
                    <a:pt x="126" y="276"/>
                  </a:cubicBezTo>
                  <a:lnTo>
                    <a:pt x="1555" y="276"/>
                  </a:lnTo>
                  <a:cubicBezTo>
                    <a:pt x="1630" y="276"/>
                    <a:pt x="1705" y="201"/>
                    <a:pt x="1705" y="126"/>
                  </a:cubicBezTo>
                  <a:cubicBezTo>
                    <a:pt x="1705" y="51"/>
                    <a:pt x="1630" y="0"/>
                    <a:pt x="1555"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3" name="Google Shape;483;p7"/>
            <p:cNvSpPr/>
            <p:nvPr/>
          </p:nvSpPr>
          <p:spPr>
            <a:xfrm>
              <a:off x="7593058" y="3091190"/>
              <a:ext cx="102424" cy="15138"/>
            </a:xfrm>
            <a:custGeom>
              <a:avLst/>
              <a:gdLst/>
              <a:ahLst/>
              <a:cxnLst/>
              <a:rect l="l" t="t" r="r" b="b"/>
              <a:pathLst>
                <a:path w="1705" h="252" extrusionOk="0">
                  <a:moveTo>
                    <a:pt x="126" y="1"/>
                  </a:moveTo>
                  <a:cubicBezTo>
                    <a:pt x="51" y="1"/>
                    <a:pt x="1" y="51"/>
                    <a:pt x="1" y="126"/>
                  </a:cubicBezTo>
                  <a:cubicBezTo>
                    <a:pt x="1" y="201"/>
                    <a:pt x="51" y="251"/>
                    <a:pt x="126" y="251"/>
                  </a:cubicBezTo>
                  <a:lnTo>
                    <a:pt x="1580" y="251"/>
                  </a:lnTo>
                  <a:cubicBezTo>
                    <a:pt x="1630" y="251"/>
                    <a:pt x="1705" y="201"/>
                    <a:pt x="1705" y="126"/>
                  </a:cubicBezTo>
                  <a:cubicBezTo>
                    <a:pt x="1705" y="51"/>
                    <a:pt x="1630" y="1"/>
                    <a:pt x="1580"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4" name="Google Shape;484;p7"/>
            <p:cNvSpPr/>
            <p:nvPr/>
          </p:nvSpPr>
          <p:spPr>
            <a:xfrm>
              <a:off x="7642738" y="3127353"/>
              <a:ext cx="102424" cy="16580"/>
            </a:xfrm>
            <a:custGeom>
              <a:avLst/>
              <a:gdLst/>
              <a:ahLst/>
              <a:cxnLst/>
              <a:rect l="l" t="t" r="r" b="b"/>
              <a:pathLst>
                <a:path w="1705" h="276" extrusionOk="0">
                  <a:moveTo>
                    <a:pt x="126" y="0"/>
                  </a:moveTo>
                  <a:cubicBezTo>
                    <a:pt x="51" y="0"/>
                    <a:pt x="1" y="50"/>
                    <a:pt x="1" y="125"/>
                  </a:cubicBezTo>
                  <a:cubicBezTo>
                    <a:pt x="1" y="201"/>
                    <a:pt x="51" y="276"/>
                    <a:pt x="126" y="276"/>
                  </a:cubicBezTo>
                  <a:lnTo>
                    <a:pt x="1580" y="276"/>
                  </a:lnTo>
                  <a:cubicBezTo>
                    <a:pt x="1630" y="276"/>
                    <a:pt x="1705" y="201"/>
                    <a:pt x="1705" y="125"/>
                  </a:cubicBezTo>
                  <a:cubicBezTo>
                    <a:pt x="1705" y="50"/>
                    <a:pt x="1630" y="0"/>
                    <a:pt x="1580"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5" name="Google Shape;485;p7"/>
            <p:cNvSpPr/>
            <p:nvPr/>
          </p:nvSpPr>
          <p:spPr>
            <a:xfrm>
              <a:off x="7239231" y="3143873"/>
              <a:ext cx="932025" cy="517344"/>
            </a:xfrm>
            <a:custGeom>
              <a:avLst/>
              <a:gdLst/>
              <a:ahLst/>
              <a:cxnLst/>
              <a:rect l="l" t="t" r="r" b="b"/>
              <a:pathLst>
                <a:path w="15515" h="8612" extrusionOk="0">
                  <a:moveTo>
                    <a:pt x="15515" y="1"/>
                  </a:moveTo>
                  <a:cubicBezTo>
                    <a:pt x="10477" y="5214"/>
                    <a:pt x="1" y="5665"/>
                    <a:pt x="1" y="5665"/>
                  </a:cubicBezTo>
                  <a:cubicBezTo>
                    <a:pt x="1" y="5665"/>
                    <a:pt x="2658" y="8612"/>
                    <a:pt x="6664" y="8612"/>
                  </a:cubicBezTo>
                  <a:cubicBezTo>
                    <a:pt x="8429" y="8612"/>
                    <a:pt x="10456" y="8040"/>
                    <a:pt x="12632" y="6392"/>
                  </a:cubicBezTo>
                  <a:lnTo>
                    <a:pt x="15515" y="1"/>
                  </a:lnTo>
                  <a:close/>
                </a:path>
              </a:pathLst>
            </a:custGeom>
            <a:solidFill>
              <a:srgbClr val="3C425A">
                <a:alpha val="42745"/>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6" name="Google Shape;486;p7"/>
            <p:cNvSpPr/>
            <p:nvPr/>
          </p:nvSpPr>
          <p:spPr>
            <a:xfrm>
              <a:off x="7811361" y="3402846"/>
              <a:ext cx="102424" cy="15138"/>
            </a:xfrm>
            <a:custGeom>
              <a:avLst/>
              <a:gdLst/>
              <a:ahLst/>
              <a:cxnLst/>
              <a:rect l="l" t="t" r="r" b="b"/>
              <a:pathLst>
                <a:path w="1705" h="252" extrusionOk="0">
                  <a:moveTo>
                    <a:pt x="126" y="1"/>
                  </a:moveTo>
                  <a:cubicBezTo>
                    <a:pt x="51" y="1"/>
                    <a:pt x="1" y="51"/>
                    <a:pt x="1" y="126"/>
                  </a:cubicBezTo>
                  <a:cubicBezTo>
                    <a:pt x="1" y="201"/>
                    <a:pt x="51" y="251"/>
                    <a:pt x="126" y="251"/>
                  </a:cubicBezTo>
                  <a:lnTo>
                    <a:pt x="1580" y="251"/>
                  </a:lnTo>
                  <a:cubicBezTo>
                    <a:pt x="1655" y="251"/>
                    <a:pt x="1705" y="201"/>
                    <a:pt x="1705" y="126"/>
                  </a:cubicBezTo>
                  <a:cubicBezTo>
                    <a:pt x="1705" y="51"/>
                    <a:pt x="1655" y="1"/>
                    <a:pt x="1580"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7" name="Google Shape;487;p7"/>
            <p:cNvSpPr/>
            <p:nvPr/>
          </p:nvSpPr>
          <p:spPr>
            <a:xfrm>
              <a:off x="7861041" y="3439010"/>
              <a:ext cx="102484" cy="15078"/>
            </a:xfrm>
            <a:custGeom>
              <a:avLst/>
              <a:gdLst/>
              <a:ahLst/>
              <a:cxnLst/>
              <a:rect l="l" t="t" r="r" b="b"/>
              <a:pathLst>
                <a:path w="1706" h="251" extrusionOk="0">
                  <a:moveTo>
                    <a:pt x="126" y="0"/>
                  </a:moveTo>
                  <a:cubicBezTo>
                    <a:pt x="51" y="0"/>
                    <a:pt x="1" y="50"/>
                    <a:pt x="1" y="125"/>
                  </a:cubicBezTo>
                  <a:cubicBezTo>
                    <a:pt x="1" y="201"/>
                    <a:pt x="51" y="251"/>
                    <a:pt x="126" y="251"/>
                  </a:cubicBezTo>
                  <a:lnTo>
                    <a:pt x="1580" y="251"/>
                  </a:lnTo>
                  <a:cubicBezTo>
                    <a:pt x="1655" y="251"/>
                    <a:pt x="1705" y="201"/>
                    <a:pt x="1705" y="125"/>
                  </a:cubicBezTo>
                  <a:cubicBezTo>
                    <a:pt x="1705" y="50"/>
                    <a:pt x="1655" y="0"/>
                    <a:pt x="1580"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8" name="Google Shape;488;p7"/>
            <p:cNvSpPr/>
            <p:nvPr/>
          </p:nvSpPr>
          <p:spPr>
            <a:xfrm>
              <a:off x="7459096" y="3527797"/>
              <a:ext cx="102424" cy="16640"/>
            </a:xfrm>
            <a:custGeom>
              <a:avLst/>
              <a:gdLst/>
              <a:ahLst/>
              <a:cxnLst/>
              <a:rect l="l" t="t" r="r" b="b"/>
              <a:pathLst>
                <a:path w="1705" h="277" extrusionOk="0">
                  <a:moveTo>
                    <a:pt x="125" y="1"/>
                  </a:moveTo>
                  <a:cubicBezTo>
                    <a:pt x="50" y="1"/>
                    <a:pt x="0" y="76"/>
                    <a:pt x="0" y="151"/>
                  </a:cubicBezTo>
                  <a:cubicBezTo>
                    <a:pt x="0" y="226"/>
                    <a:pt x="50" y="277"/>
                    <a:pt x="125" y="277"/>
                  </a:cubicBezTo>
                  <a:lnTo>
                    <a:pt x="1579" y="277"/>
                  </a:lnTo>
                  <a:cubicBezTo>
                    <a:pt x="1654" y="277"/>
                    <a:pt x="1704" y="226"/>
                    <a:pt x="1704" y="151"/>
                  </a:cubicBezTo>
                  <a:cubicBezTo>
                    <a:pt x="1704" y="76"/>
                    <a:pt x="1654" y="1"/>
                    <a:pt x="1579"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89" name="Google Shape;489;p7"/>
            <p:cNvSpPr/>
            <p:nvPr/>
          </p:nvSpPr>
          <p:spPr>
            <a:xfrm>
              <a:off x="7508776" y="3565462"/>
              <a:ext cx="102424" cy="15138"/>
            </a:xfrm>
            <a:custGeom>
              <a:avLst/>
              <a:gdLst/>
              <a:ahLst/>
              <a:cxnLst/>
              <a:rect l="l" t="t" r="r" b="b"/>
              <a:pathLst>
                <a:path w="1705" h="252" extrusionOk="0">
                  <a:moveTo>
                    <a:pt x="125" y="0"/>
                  </a:moveTo>
                  <a:cubicBezTo>
                    <a:pt x="50" y="0"/>
                    <a:pt x="0" y="51"/>
                    <a:pt x="0" y="126"/>
                  </a:cubicBezTo>
                  <a:cubicBezTo>
                    <a:pt x="0" y="201"/>
                    <a:pt x="50" y="251"/>
                    <a:pt x="125" y="251"/>
                  </a:cubicBezTo>
                  <a:lnTo>
                    <a:pt x="1579" y="251"/>
                  </a:lnTo>
                  <a:cubicBezTo>
                    <a:pt x="1654" y="251"/>
                    <a:pt x="1704" y="201"/>
                    <a:pt x="1704" y="126"/>
                  </a:cubicBezTo>
                  <a:cubicBezTo>
                    <a:pt x="1704" y="51"/>
                    <a:pt x="1654" y="0"/>
                    <a:pt x="1579"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0" name="Google Shape;490;p7"/>
            <p:cNvSpPr/>
            <p:nvPr/>
          </p:nvSpPr>
          <p:spPr>
            <a:xfrm>
              <a:off x="7168465" y="3402846"/>
              <a:ext cx="119004" cy="119004"/>
            </a:xfrm>
            <a:custGeom>
              <a:avLst/>
              <a:gdLst/>
              <a:ahLst/>
              <a:cxnLst/>
              <a:rect l="l" t="t" r="r" b="b"/>
              <a:pathLst>
                <a:path w="1981" h="1981" extrusionOk="0">
                  <a:moveTo>
                    <a:pt x="1003" y="1"/>
                  </a:moveTo>
                  <a:cubicBezTo>
                    <a:pt x="452" y="1"/>
                    <a:pt x="1" y="452"/>
                    <a:pt x="1" y="1003"/>
                  </a:cubicBezTo>
                  <a:cubicBezTo>
                    <a:pt x="1" y="1529"/>
                    <a:pt x="452" y="1981"/>
                    <a:pt x="1003" y="1981"/>
                  </a:cubicBezTo>
                  <a:cubicBezTo>
                    <a:pt x="1530" y="1981"/>
                    <a:pt x="1981" y="1529"/>
                    <a:pt x="1981" y="1003"/>
                  </a:cubicBezTo>
                  <a:cubicBezTo>
                    <a:pt x="1981" y="452"/>
                    <a:pt x="1530" y="1"/>
                    <a:pt x="100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1" name="Google Shape;491;p7"/>
            <p:cNvSpPr/>
            <p:nvPr/>
          </p:nvSpPr>
          <p:spPr>
            <a:xfrm>
              <a:off x="7224213" y="3457452"/>
              <a:ext cx="9071" cy="117081"/>
            </a:xfrm>
            <a:custGeom>
              <a:avLst/>
              <a:gdLst/>
              <a:ahLst/>
              <a:cxnLst/>
              <a:rect l="l" t="t" r="r" b="b"/>
              <a:pathLst>
                <a:path w="151" h="1949" extrusionOk="0">
                  <a:moveTo>
                    <a:pt x="75" y="0"/>
                  </a:moveTo>
                  <a:cubicBezTo>
                    <a:pt x="38" y="0"/>
                    <a:pt x="0" y="31"/>
                    <a:pt x="0" y="94"/>
                  </a:cubicBezTo>
                  <a:lnTo>
                    <a:pt x="0" y="1874"/>
                  </a:lnTo>
                  <a:cubicBezTo>
                    <a:pt x="0" y="1924"/>
                    <a:pt x="38" y="1949"/>
                    <a:pt x="75" y="1949"/>
                  </a:cubicBezTo>
                  <a:cubicBezTo>
                    <a:pt x="113" y="1949"/>
                    <a:pt x="151" y="1924"/>
                    <a:pt x="151" y="1874"/>
                  </a:cubicBezTo>
                  <a:lnTo>
                    <a:pt x="151" y="94"/>
                  </a:lnTo>
                  <a:cubicBezTo>
                    <a:pt x="151" y="31"/>
                    <a:pt x="113" y="0"/>
                    <a:pt x="75"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2" name="Google Shape;492;p7"/>
            <p:cNvSpPr/>
            <p:nvPr/>
          </p:nvSpPr>
          <p:spPr>
            <a:xfrm>
              <a:off x="7192074" y="3466222"/>
              <a:ext cx="43012" cy="45835"/>
            </a:xfrm>
            <a:custGeom>
              <a:avLst/>
              <a:gdLst/>
              <a:ahLst/>
              <a:cxnLst/>
              <a:rect l="l" t="t" r="r" b="b"/>
              <a:pathLst>
                <a:path w="716" h="763" extrusionOk="0">
                  <a:moveTo>
                    <a:pt x="119" y="0"/>
                  </a:moveTo>
                  <a:cubicBezTo>
                    <a:pt x="64" y="0"/>
                    <a:pt x="0" y="90"/>
                    <a:pt x="59" y="149"/>
                  </a:cubicBezTo>
                  <a:cubicBezTo>
                    <a:pt x="209" y="349"/>
                    <a:pt x="385" y="525"/>
                    <a:pt x="535" y="725"/>
                  </a:cubicBezTo>
                  <a:cubicBezTo>
                    <a:pt x="555" y="752"/>
                    <a:pt x="579" y="762"/>
                    <a:pt x="601" y="762"/>
                  </a:cubicBezTo>
                  <a:cubicBezTo>
                    <a:pt x="663" y="762"/>
                    <a:pt x="716" y="680"/>
                    <a:pt x="661" y="625"/>
                  </a:cubicBezTo>
                  <a:cubicBezTo>
                    <a:pt x="510" y="424"/>
                    <a:pt x="335" y="224"/>
                    <a:pt x="159" y="23"/>
                  </a:cubicBezTo>
                  <a:cubicBezTo>
                    <a:pt x="148" y="7"/>
                    <a:pt x="134" y="0"/>
                    <a:pt x="119"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3" name="Google Shape;493;p7"/>
            <p:cNvSpPr/>
            <p:nvPr/>
          </p:nvSpPr>
          <p:spPr>
            <a:xfrm>
              <a:off x="7220548" y="3461657"/>
              <a:ext cx="43072" cy="32379"/>
            </a:xfrm>
            <a:custGeom>
              <a:avLst/>
              <a:gdLst/>
              <a:ahLst/>
              <a:cxnLst/>
              <a:rect l="l" t="t" r="r" b="b"/>
              <a:pathLst>
                <a:path w="717" h="539" extrusionOk="0">
                  <a:moveTo>
                    <a:pt x="591" y="1"/>
                  </a:moveTo>
                  <a:cubicBezTo>
                    <a:pt x="572" y="1"/>
                    <a:pt x="554" y="8"/>
                    <a:pt x="537" y="24"/>
                  </a:cubicBezTo>
                  <a:cubicBezTo>
                    <a:pt x="387" y="149"/>
                    <a:pt x="237" y="275"/>
                    <a:pt x="61" y="400"/>
                  </a:cubicBezTo>
                  <a:cubicBezTo>
                    <a:pt x="0" y="461"/>
                    <a:pt x="71" y="539"/>
                    <a:pt x="141" y="539"/>
                  </a:cubicBezTo>
                  <a:cubicBezTo>
                    <a:pt x="157" y="539"/>
                    <a:pt x="172" y="535"/>
                    <a:pt x="187" y="525"/>
                  </a:cubicBezTo>
                  <a:lnTo>
                    <a:pt x="638" y="149"/>
                  </a:lnTo>
                  <a:cubicBezTo>
                    <a:pt x="716" y="91"/>
                    <a:pt x="656" y="1"/>
                    <a:pt x="591"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4" name="Google Shape;494;p7"/>
            <p:cNvSpPr/>
            <p:nvPr/>
          </p:nvSpPr>
          <p:spPr>
            <a:xfrm>
              <a:off x="7287409" y="3502206"/>
              <a:ext cx="119004" cy="119004"/>
            </a:xfrm>
            <a:custGeom>
              <a:avLst/>
              <a:gdLst/>
              <a:ahLst/>
              <a:cxnLst/>
              <a:rect l="l" t="t" r="r" b="b"/>
              <a:pathLst>
                <a:path w="1981" h="1981" extrusionOk="0">
                  <a:moveTo>
                    <a:pt x="1003" y="1"/>
                  </a:moveTo>
                  <a:cubicBezTo>
                    <a:pt x="452" y="1"/>
                    <a:pt x="1" y="452"/>
                    <a:pt x="1" y="978"/>
                  </a:cubicBezTo>
                  <a:cubicBezTo>
                    <a:pt x="1" y="1530"/>
                    <a:pt x="452" y="1981"/>
                    <a:pt x="1003" y="1981"/>
                  </a:cubicBezTo>
                  <a:cubicBezTo>
                    <a:pt x="1530" y="1981"/>
                    <a:pt x="1981" y="1530"/>
                    <a:pt x="1981" y="978"/>
                  </a:cubicBezTo>
                  <a:cubicBezTo>
                    <a:pt x="1981" y="452"/>
                    <a:pt x="1530" y="1"/>
                    <a:pt x="100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5" name="Google Shape;495;p7"/>
            <p:cNvSpPr/>
            <p:nvPr/>
          </p:nvSpPr>
          <p:spPr>
            <a:xfrm>
              <a:off x="7341654" y="3556451"/>
              <a:ext cx="10573" cy="117442"/>
            </a:xfrm>
            <a:custGeom>
              <a:avLst/>
              <a:gdLst/>
              <a:ahLst/>
              <a:cxnLst/>
              <a:rect l="l" t="t" r="r" b="b"/>
              <a:pathLst>
                <a:path w="176" h="1955" extrusionOk="0">
                  <a:moveTo>
                    <a:pt x="88" y="0"/>
                  </a:moveTo>
                  <a:cubicBezTo>
                    <a:pt x="44" y="0"/>
                    <a:pt x="0" y="25"/>
                    <a:pt x="0" y="75"/>
                  </a:cubicBezTo>
                  <a:lnTo>
                    <a:pt x="0" y="1880"/>
                  </a:lnTo>
                  <a:cubicBezTo>
                    <a:pt x="0" y="1930"/>
                    <a:pt x="44" y="1955"/>
                    <a:pt x="88" y="1955"/>
                  </a:cubicBezTo>
                  <a:cubicBezTo>
                    <a:pt x="132" y="1955"/>
                    <a:pt x="176" y="1930"/>
                    <a:pt x="176" y="1880"/>
                  </a:cubicBezTo>
                  <a:lnTo>
                    <a:pt x="176" y="75"/>
                  </a:lnTo>
                  <a:cubicBezTo>
                    <a:pt x="176" y="25"/>
                    <a:pt x="132" y="0"/>
                    <a:pt x="8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6" name="Google Shape;496;p7"/>
            <p:cNvSpPr/>
            <p:nvPr/>
          </p:nvSpPr>
          <p:spPr>
            <a:xfrm>
              <a:off x="7311138" y="3565342"/>
              <a:ext cx="41871" cy="45415"/>
            </a:xfrm>
            <a:custGeom>
              <a:avLst/>
              <a:gdLst/>
              <a:ahLst/>
              <a:cxnLst/>
              <a:rect l="l" t="t" r="r" b="b"/>
              <a:pathLst>
                <a:path w="697" h="756" extrusionOk="0">
                  <a:moveTo>
                    <a:pt x="110" y="1"/>
                  </a:moveTo>
                  <a:cubicBezTo>
                    <a:pt x="57" y="1"/>
                    <a:pt x="1" y="71"/>
                    <a:pt x="57" y="128"/>
                  </a:cubicBezTo>
                  <a:cubicBezTo>
                    <a:pt x="207" y="328"/>
                    <a:pt x="383" y="529"/>
                    <a:pt x="533" y="729"/>
                  </a:cubicBezTo>
                  <a:cubicBezTo>
                    <a:pt x="552" y="748"/>
                    <a:pt x="571" y="755"/>
                    <a:pt x="590" y="755"/>
                  </a:cubicBezTo>
                  <a:cubicBezTo>
                    <a:pt x="648" y="755"/>
                    <a:pt x="696" y="680"/>
                    <a:pt x="658" y="604"/>
                  </a:cubicBezTo>
                  <a:cubicBezTo>
                    <a:pt x="483" y="428"/>
                    <a:pt x="333" y="228"/>
                    <a:pt x="157" y="27"/>
                  </a:cubicBezTo>
                  <a:cubicBezTo>
                    <a:pt x="145" y="9"/>
                    <a:pt x="127" y="1"/>
                    <a:pt x="110"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7" name="Google Shape;497;p7"/>
            <p:cNvSpPr/>
            <p:nvPr/>
          </p:nvSpPr>
          <p:spPr>
            <a:xfrm>
              <a:off x="7339612" y="3561017"/>
              <a:ext cx="42892" cy="31478"/>
            </a:xfrm>
            <a:custGeom>
              <a:avLst/>
              <a:gdLst/>
              <a:ahLst/>
              <a:cxnLst/>
              <a:rect l="l" t="t" r="r" b="b"/>
              <a:pathLst>
                <a:path w="714" h="524" extrusionOk="0">
                  <a:moveTo>
                    <a:pt x="590" y="1"/>
                  </a:moveTo>
                  <a:cubicBezTo>
                    <a:pt x="571" y="1"/>
                    <a:pt x="552" y="8"/>
                    <a:pt x="535" y="24"/>
                  </a:cubicBezTo>
                  <a:cubicBezTo>
                    <a:pt x="385" y="150"/>
                    <a:pt x="210" y="275"/>
                    <a:pt x="59" y="400"/>
                  </a:cubicBezTo>
                  <a:cubicBezTo>
                    <a:pt x="1" y="439"/>
                    <a:pt x="64" y="524"/>
                    <a:pt x="130" y="524"/>
                  </a:cubicBezTo>
                  <a:cubicBezTo>
                    <a:pt x="149" y="524"/>
                    <a:pt x="168" y="517"/>
                    <a:pt x="184" y="500"/>
                  </a:cubicBezTo>
                  <a:lnTo>
                    <a:pt x="636" y="125"/>
                  </a:lnTo>
                  <a:cubicBezTo>
                    <a:pt x="714" y="85"/>
                    <a:pt x="655" y="1"/>
                    <a:pt x="590"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8" name="Google Shape;498;p7"/>
            <p:cNvSpPr/>
            <p:nvPr/>
          </p:nvSpPr>
          <p:spPr>
            <a:xfrm>
              <a:off x="7752671" y="3521790"/>
              <a:ext cx="119004" cy="119004"/>
            </a:xfrm>
            <a:custGeom>
              <a:avLst/>
              <a:gdLst/>
              <a:ahLst/>
              <a:cxnLst/>
              <a:rect l="l" t="t" r="r" b="b"/>
              <a:pathLst>
                <a:path w="1981" h="1981" extrusionOk="0">
                  <a:moveTo>
                    <a:pt x="1003" y="1"/>
                  </a:moveTo>
                  <a:cubicBezTo>
                    <a:pt x="451" y="1"/>
                    <a:pt x="0" y="452"/>
                    <a:pt x="0" y="1003"/>
                  </a:cubicBezTo>
                  <a:cubicBezTo>
                    <a:pt x="0" y="1529"/>
                    <a:pt x="451" y="1981"/>
                    <a:pt x="1003" y="1981"/>
                  </a:cubicBezTo>
                  <a:cubicBezTo>
                    <a:pt x="1554" y="1981"/>
                    <a:pt x="1980" y="1529"/>
                    <a:pt x="1980" y="1003"/>
                  </a:cubicBezTo>
                  <a:cubicBezTo>
                    <a:pt x="1980" y="452"/>
                    <a:pt x="1554" y="1"/>
                    <a:pt x="100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499" name="Google Shape;499;p7"/>
            <p:cNvSpPr/>
            <p:nvPr/>
          </p:nvSpPr>
          <p:spPr>
            <a:xfrm>
              <a:off x="7808358" y="3576395"/>
              <a:ext cx="9071" cy="117081"/>
            </a:xfrm>
            <a:custGeom>
              <a:avLst/>
              <a:gdLst/>
              <a:ahLst/>
              <a:cxnLst/>
              <a:rect l="l" t="t" r="r" b="b"/>
              <a:pathLst>
                <a:path w="151" h="1949" extrusionOk="0">
                  <a:moveTo>
                    <a:pt x="76" y="0"/>
                  </a:moveTo>
                  <a:cubicBezTo>
                    <a:pt x="38" y="0"/>
                    <a:pt x="1" y="31"/>
                    <a:pt x="1" y="94"/>
                  </a:cubicBezTo>
                  <a:lnTo>
                    <a:pt x="1" y="1874"/>
                  </a:lnTo>
                  <a:cubicBezTo>
                    <a:pt x="1" y="1924"/>
                    <a:pt x="38" y="1949"/>
                    <a:pt x="76" y="1949"/>
                  </a:cubicBezTo>
                  <a:cubicBezTo>
                    <a:pt x="113" y="1949"/>
                    <a:pt x="151" y="1924"/>
                    <a:pt x="151" y="1874"/>
                  </a:cubicBezTo>
                  <a:lnTo>
                    <a:pt x="151" y="94"/>
                  </a:lnTo>
                  <a:cubicBezTo>
                    <a:pt x="151" y="31"/>
                    <a:pt x="113" y="0"/>
                    <a:pt x="7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0" name="Google Shape;500;p7"/>
            <p:cNvSpPr/>
            <p:nvPr/>
          </p:nvSpPr>
          <p:spPr>
            <a:xfrm>
              <a:off x="7776219" y="3585166"/>
              <a:ext cx="43072" cy="45835"/>
            </a:xfrm>
            <a:custGeom>
              <a:avLst/>
              <a:gdLst/>
              <a:ahLst/>
              <a:cxnLst/>
              <a:rect l="l" t="t" r="r" b="b"/>
              <a:pathLst>
                <a:path w="717" h="763" extrusionOk="0">
                  <a:moveTo>
                    <a:pt x="131" y="0"/>
                  </a:moveTo>
                  <a:cubicBezTo>
                    <a:pt x="65" y="0"/>
                    <a:pt x="1" y="90"/>
                    <a:pt x="59" y="149"/>
                  </a:cubicBezTo>
                  <a:cubicBezTo>
                    <a:pt x="235" y="349"/>
                    <a:pt x="385" y="525"/>
                    <a:pt x="561" y="725"/>
                  </a:cubicBezTo>
                  <a:cubicBezTo>
                    <a:pt x="574" y="752"/>
                    <a:pt x="593" y="762"/>
                    <a:pt x="611" y="762"/>
                  </a:cubicBezTo>
                  <a:cubicBezTo>
                    <a:pt x="663" y="762"/>
                    <a:pt x="716" y="680"/>
                    <a:pt x="661" y="625"/>
                  </a:cubicBezTo>
                  <a:cubicBezTo>
                    <a:pt x="511" y="424"/>
                    <a:pt x="335" y="224"/>
                    <a:pt x="185" y="23"/>
                  </a:cubicBezTo>
                  <a:cubicBezTo>
                    <a:pt x="168" y="7"/>
                    <a:pt x="150" y="0"/>
                    <a:pt x="131"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1" name="Google Shape;501;p7"/>
            <p:cNvSpPr/>
            <p:nvPr/>
          </p:nvSpPr>
          <p:spPr>
            <a:xfrm>
              <a:off x="7804994" y="3580601"/>
              <a:ext cx="43072" cy="32379"/>
            </a:xfrm>
            <a:custGeom>
              <a:avLst/>
              <a:gdLst/>
              <a:ahLst/>
              <a:cxnLst/>
              <a:rect l="l" t="t" r="r" b="b"/>
              <a:pathLst>
                <a:path w="717" h="539" extrusionOk="0">
                  <a:moveTo>
                    <a:pt x="586" y="1"/>
                  </a:moveTo>
                  <a:cubicBezTo>
                    <a:pt x="568" y="1"/>
                    <a:pt x="549" y="8"/>
                    <a:pt x="533" y="24"/>
                  </a:cubicBezTo>
                  <a:lnTo>
                    <a:pt x="82" y="400"/>
                  </a:lnTo>
                  <a:cubicBezTo>
                    <a:pt x="0" y="461"/>
                    <a:pt x="68" y="539"/>
                    <a:pt x="136" y="539"/>
                  </a:cubicBezTo>
                  <a:cubicBezTo>
                    <a:pt x="152" y="539"/>
                    <a:pt x="168" y="535"/>
                    <a:pt x="182" y="525"/>
                  </a:cubicBezTo>
                  <a:lnTo>
                    <a:pt x="658" y="149"/>
                  </a:lnTo>
                  <a:cubicBezTo>
                    <a:pt x="717" y="91"/>
                    <a:pt x="653" y="1"/>
                    <a:pt x="586"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2" name="Google Shape;502;p7"/>
            <p:cNvSpPr/>
            <p:nvPr/>
          </p:nvSpPr>
          <p:spPr>
            <a:xfrm>
              <a:off x="7880625" y="3443515"/>
              <a:ext cx="117502" cy="119004"/>
            </a:xfrm>
            <a:custGeom>
              <a:avLst/>
              <a:gdLst/>
              <a:ahLst/>
              <a:cxnLst/>
              <a:rect l="l" t="t" r="r" b="b"/>
              <a:pathLst>
                <a:path w="1956" h="1981" extrusionOk="0">
                  <a:moveTo>
                    <a:pt x="978" y="0"/>
                  </a:moveTo>
                  <a:cubicBezTo>
                    <a:pt x="427" y="0"/>
                    <a:pt x="1" y="426"/>
                    <a:pt x="1" y="978"/>
                  </a:cubicBezTo>
                  <a:cubicBezTo>
                    <a:pt x="1" y="1529"/>
                    <a:pt x="427" y="1980"/>
                    <a:pt x="978" y="1980"/>
                  </a:cubicBezTo>
                  <a:cubicBezTo>
                    <a:pt x="1529" y="1980"/>
                    <a:pt x="1955" y="1529"/>
                    <a:pt x="1955" y="978"/>
                  </a:cubicBezTo>
                  <a:cubicBezTo>
                    <a:pt x="1955" y="426"/>
                    <a:pt x="1529" y="0"/>
                    <a:pt x="978"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3" name="Google Shape;503;p7"/>
            <p:cNvSpPr/>
            <p:nvPr/>
          </p:nvSpPr>
          <p:spPr>
            <a:xfrm>
              <a:off x="7934810" y="3497700"/>
              <a:ext cx="9131" cy="117502"/>
            </a:xfrm>
            <a:custGeom>
              <a:avLst/>
              <a:gdLst/>
              <a:ahLst/>
              <a:cxnLst/>
              <a:rect l="l" t="t" r="r" b="b"/>
              <a:pathLst>
                <a:path w="152" h="1956" extrusionOk="0">
                  <a:moveTo>
                    <a:pt x="76" y="1"/>
                  </a:moveTo>
                  <a:cubicBezTo>
                    <a:pt x="38" y="1"/>
                    <a:pt x="1" y="26"/>
                    <a:pt x="1" y="76"/>
                  </a:cubicBezTo>
                  <a:lnTo>
                    <a:pt x="1" y="1880"/>
                  </a:lnTo>
                  <a:cubicBezTo>
                    <a:pt x="1" y="1930"/>
                    <a:pt x="38" y="1955"/>
                    <a:pt x="76" y="1955"/>
                  </a:cubicBezTo>
                  <a:cubicBezTo>
                    <a:pt x="114" y="1955"/>
                    <a:pt x="151" y="1930"/>
                    <a:pt x="151" y="1880"/>
                  </a:cubicBezTo>
                  <a:lnTo>
                    <a:pt x="151" y="76"/>
                  </a:lnTo>
                  <a:cubicBezTo>
                    <a:pt x="151" y="26"/>
                    <a:pt x="114" y="1"/>
                    <a:pt x="76"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4" name="Google Shape;504;p7"/>
            <p:cNvSpPr/>
            <p:nvPr/>
          </p:nvSpPr>
          <p:spPr>
            <a:xfrm>
              <a:off x="7903993" y="3506651"/>
              <a:ext cx="41810" cy="45415"/>
            </a:xfrm>
            <a:custGeom>
              <a:avLst/>
              <a:gdLst/>
              <a:ahLst/>
              <a:cxnLst/>
              <a:rect l="l" t="t" r="r" b="b"/>
              <a:pathLst>
                <a:path w="696" h="756" extrusionOk="0">
                  <a:moveTo>
                    <a:pt x="105" y="0"/>
                  </a:moveTo>
                  <a:cubicBezTo>
                    <a:pt x="47" y="0"/>
                    <a:pt x="0" y="71"/>
                    <a:pt x="38" y="127"/>
                  </a:cubicBezTo>
                  <a:cubicBezTo>
                    <a:pt x="213" y="328"/>
                    <a:pt x="363" y="528"/>
                    <a:pt x="539" y="729"/>
                  </a:cubicBezTo>
                  <a:cubicBezTo>
                    <a:pt x="551" y="747"/>
                    <a:pt x="568" y="755"/>
                    <a:pt x="585" y="755"/>
                  </a:cubicBezTo>
                  <a:cubicBezTo>
                    <a:pt x="638" y="755"/>
                    <a:pt x="696" y="679"/>
                    <a:pt x="639" y="603"/>
                  </a:cubicBezTo>
                  <a:cubicBezTo>
                    <a:pt x="489" y="428"/>
                    <a:pt x="313" y="228"/>
                    <a:pt x="163" y="27"/>
                  </a:cubicBezTo>
                  <a:cubicBezTo>
                    <a:pt x="144" y="8"/>
                    <a:pt x="124" y="0"/>
                    <a:pt x="105"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5" name="Google Shape;505;p7"/>
            <p:cNvSpPr/>
            <p:nvPr/>
          </p:nvSpPr>
          <p:spPr>
            <a:xfrm>
              <a:off x="7932828" y="3502326"/>
              <a:ext cx="41690" cy="31478"/>
            </a:xfrm>
            <a:custGeom>
              <a:avLst/>
              <a:gdLst/>
              <a:ahLst/>
              <a:cxnLst/>
              <a:rect l="l" t="t" r="r" b="b"/>
              <a:pathLst>
                <a:path w="694" h="524" extrusionOk="0">
                  <a:moveTo>
                    <a:pt x="565" y="0"/>
                  </a:moveTo>
                  <a:cubicBezTo>
                    <a:pt x="546" y="0"/>
                    <a:pt x="527" y="7"/>
                    <a:pt x="510" y="24"/>
                  </a:cubicBezTo>
                  <a:cubicBezTo>
                    <a:pt x="360" y="149"/>
                    <a:pt x="209" y="274"/>
                    <a:pt x="59" y="400"/>
                  </a:cubicBezTo>
                  <a:cubicBezTo>
                    <a:pt x="0" y="439"/>
                    <a:pt x="48" y="523"/>
                    <a:pt x="108" y="523"/>
                  </a:cubicBezTo>
                  <a:cubicBezTo>
                    <a:pt x="125" y="523"/>
                    <a:pt x="143" y="517"/>
                    <a:pt x="159" y="500"/>
                  </a:cubicBezTo>
                  <a:lnTo>
                    <a:pt x="635" y="124"/>
                  </a:lnTo>
                  <a:cubicBezTo>
                    <a:pt x="694" y="85"/>
                    <a:pt x="631" y="0"/>
                    <a:pt x="565"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6" name="Google Shape;506;p7"/>
            <p:cNvSpPr/>
            <p:nvPr/>
          </p:nvSpPr>
          <p:spPr>
            <a:xfrm>
              <a:off x="7599065" y="3553388"/>
              <a:ext cx="119004" cy="119004"/>
            </a:xfrm>
            <a:custGeom>
              <a:avLst/>
              <a:gdLst/>
              <a:ahLst/>
              <a:cxnLst/>
              <a:rect l="l" t="t" r="r" b="b"/>
              <a:pathLst>
                <a:path w="1981" h="1981" extrusionOk="0">
                  <a:moveTo>
                    <a:pt x="1003" y="1"/>
                  </a:moveTo>
                  <a:cubicBezTo>
                    <a:pt x="452" y="1"/>
                    <a:pt x="1" y="452"/>
                    <a:pt x="1" y="978"/>
                  </a:cubicBezTo>
                  <a:cubicBezTo>
                    <a:pt x="1" y="1530"/>
                    <a:pt x="452" y="1981"/>
                    <a:pt x="1003" y="1981"/>
                  </a:cubicBezTo>
                  <a:cubicBezTo>
                    <a:pt x="1530" y="1981"/>
                    <a:pt x="1981" y="1530"/>
                    <a:pt x="1981" y="978"/>
                  </a:cubicBezTo>
                  <a:cubicBezTo>
                    <a:pt x="1981" y="452"/>
                    <a:pt x="1530" y="1"/>
                    <a:pt x="100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7" name="Google Shape;507;p7"/>
            <p:cNvSpPr/>
            <p:nvPr/>
          </p:nvSpPr>
          <p:spPr>
            <a:xfrm>
              <a:off x="7653311" y="3607633"/>
              <a:ext cx="10573" cy="117502"/>
            </a:xfrm>
            <a:custGeom>
              <a:avLst/>
              <a:gdLst/>
              <a:ahLst/>
              <a:cxnLst/>
              <a:rect l="l" t="t" r="r" b="b"/>
              <a:pathLst>
                <a:path w="176" h="1956" extrusionOk="0">
                  <a:moveTo>
                    <a:pt x="88" y="0"/>
                  </a:moveTo>
                  <a:cubicBezTo>
                    <a:pt x="44" y="0"/>
                    <a:pt x="0" y="25"/>
                    <a:pt x="0" y="75"/>
                  </a:cubicBezTo>
                  <a:lnTo>
                    <a:pt x="0" y="1880"/>
                  </a:lnTo>
                  <a:cubicBezTo>
                    <a:pt x="0" y="1930"/>
                    <a:pt x="44" y="1955"/>
                    <a:pt x="88" y="1955"/>
                  </a:cubicBezTo>
                  <a:cubicBezTo>
                    <a:pt x="132" y="1955"/>
                    <a:pt x="176" y="1930"/>
                    <a:pt x="176" y="1880"/>
                  </a:cubicBezTo>
                  <a:lnTo>
                    <a:pt x="176" y="75"/>
                  </a:lnTo>
                  <a:cubicBezTo>
                    <a:pt x="176" y="25"/>
                    <a:pt x="132" y="0"/>
                    <a:pt x="8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8" name="Google Shape;508;p7"/>
            <p:cNvSpPr/>
            <p:nvPr/>
          </p:nvSpPr>
          <p:spPr>
            <a:xfrm>
              <a:off x="7622794" y="3616584"/>
              <a:ext cx="41871" cy="45355"/>
            </a:xfrm>
            <a:custGeom>
              <a:avLst/>
              <a:gdLst/>
              <a:ahLst/>
              <a:cxnLst/>
              <a:rect l="l" t="t" r="r" b="b"/>
              <a:pathLst>
                <a:path w="697" h="755" extrusionOk="0">
                  <a:moveTo>
                    <a:pt x="111" y="0"/>
                  </a:moveTo>
                  <a:cubicBezTo>
                    <a:pt x="58" y="0"/>
                    <a:pt x="0" y="76"/>
                    <a:pt x="57" y="152"/>
                  </a:cubicBezTo>
                  <a:lnTo>
                    <a:pt x="533" y="728"/>
                  </a:lnTo>
                  <a:cubicBezTo>
                    <a:pt x="552" y="747"/>
                    <a:pt x="572" y="755"/>
                    <a:pt x="592" y="755"/>
                  </a:cubicBezTo>
                  <a:cubicBezTo>
                    <a:pt x="649" y="755"/>
                    <a:pt x="696" y="684"/>
                    <a:pt x="658" y="628"/>
                  </a:cubicBezTo>
                  <a:cubicBezTo>
                    <a:pt x="483" y="428"/>
                    <a:pt x="333" y="227"/>
                    <a:pt x="157" y="27"/>
                  </a:cubicBezTo>
                  <a:cubicBezTo>
                    <a:pt x="145" y="8"/>
                    <a:pt x="128" y="0"/>
                    <a:pt x="111"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09" name="Google Shape;509;p7"/>
            <p:cNvSpPr/>
            <p:nvPr/>
          </p:nvSpPr>
          <p:spPr>
            <a:xfrm>
              <a:off x="7651268" y="3612199"/>
              <a:ext cx="42892" cy="31538"/>
            </a:xfrm>
            <a:custGeom>
              <a:avLst/>
              <a:gdLst/>
              <a:ahLst/>
              <a:cxnLst/>
              <a:rect l="l" t="t" r="r" b="b"/>
              <a:pathLst>
                <a:path w="714" h="525" extrusionOk="0">
                  <a:moveTo>
                    <a:pt x="590" y="1"/>
                  </a:moveTo>
                  <a:cubicBezTo>
                    <a:pt x="571" y="1"/>
                    <a:pt x="552" y="8"/>
                    <a:pt x="535" y="24"/>
                  </a:cubicBezTo>
                  <a:cubicBezTo>
                    <a:pt x="385" y="150"/>
                    <a:pt x="210" y="275"/>
                    <a:pt x="59" y="400"/>
                  </a:cubicBezTo>
                  <a:cubicBezTo>
                    <a:pt x="1" y="439"/>
                    <a:pt x="64" y="524"/>
                    <a:pt x="130" y="524"/>
                  </a:cubicBezTo>
                  <a:cubicBezTo>
                    <a:pt x="149" y="524"/>
                    <a:pt x="168" y="517"/>
                    <a:pt x="184" y="501"/>
                  </a:cubicBezTo>
                  <a:lnTo>
                    <a:pt x="636" y="125"/>
                  </a:lnTo>
                  <a:cubicBezTo>
                    <a:pt x="714" y="86"/>
                    <a:pt x="655" y="1"/>
                    <a:pt x="590"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0" name="Google Shape;510;p7"/>
            <p:cNvSpPr/>
            <p:nvPr/>
          </p:nvSpPr>
          <p:spPr>
            <a:xfrm>
              <a:off x="7441014" y="3545879"/>
              <a:ext cx="119004" cy="119004"/>
            </a:xfrm>
            <a:custGeom>
              <a:avLst/>
              <a:gdLst/>
              <a:ahLst/>
              <a:cxnLst/>
              <a:rect l="l" t="t" r="r" b="b"/>
              <a:pathLst>
                <a:path w="1981" h="1981" extrusionOk="0">
                  <a:moveTo>
                    <a:pt x="1003" y="1"/>
                  </a:moveTo>
                  <a:cubicBezTo>
                    <a:pt x="451" y="1"/>
                    <a:pt x="0" y="427"/>
                    <a:pt x="0" y="978"/>
                  </a:cubicBezTo>
                  <a:cubicBezTo>
                    <a:pt x="0" y="1529"/>
                    <a:pt x="451" y="1981"/>
                    <a:pt x="1003" y="1981"/>
                  </a:cubicBezTo>
                  <a:cubicBezTo>
                    <a:pt x="1529" y="1981"/>
                    <a:pt x="1980" y="1529"/>
                    <a:pt x="1980" y="978"/>
                  </a:cubicBezTo>
                  <a:cubicBezTo>
                    <a:pt x="1980" y="427"/>
                    <a:pt x="1529" y="1"/>
                    <a:pt x="100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1" name="Google Shape;511;p7"/>
            <p:cNvSpPr/>
            <p:nvPr/>
          </p:nvSpPr>
          <p:spPr>
            <a:xfrm>
              <a:off x="7495200" y="3600064"/>
              <a:ext cx="10573" cy="117502"/>
            </a:xfrm>
            <a:custGeom>
              <a:avLst/>
              <a:gdLst/>
              <a:ahLst/>
              <a:cxnLst/>
              <a:rect l="l" t="t" r="r" b="b"/>
              <a:pathLst>
                <a:path w="176" h="1956" extrusionOk="0">
                  <a:moveTo>
                    <a:pt x="88" y="1"/>
                  </a:moveTo>
                  <a:cubicBezTo>
                    <a:pt x="44" y="1"/>
                    <a:pt x="1" y="26"/>
                    <a:pt x="1" y="76"/>
                  </a:cubicBezTo>
                  <a:lnTo>
                    <a:pt x="1" y="1881"/>
                  </a:lnTo>
                  <a:cubicBezTo>
                    <a:pt x="1" y="1931"/>
                    <a:pt x="44" y="1956"/>
                    <a:pt x="88" y="1956"/>
                  </a:cubicBezTo>
                  <a:cubicBezTo>
                    <a:pt x="132" y="1956"/>
                    <a:pt x="176" y="1931"/>
                    <a:pt x="176" y="1881"/>
                  </a:cubicBezTo>
                  <a:lnTo>
                    <a:pt x="176" y="76"/>
                  </a:lnTo>
                  <a:cubicBezTo>
                    <a:pt x="176" y="26"/>
                    <a:pt x="132" y="1"/>
                    <a:pt x="8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2" name="Google Shape;512;p7"/>
            <p:cNvSpPr/>
            <p:nvPr/>
          </p:nvSpPr>
          <p:spPr>
            <a:xfrm>
              <a:off x="7464683" y="3609015"/>
              <a:ext cx="43012" cy="45415"/>
            </a:xfrm>
            <a:custGeom>
              <a:avLst/>
              <a:gdLst/>
              <a:ahLst/>
              <a:cxnLst/>
              <a:rect l="l" t="t" r="r" b="b"/>
              <a:pathLst>
                <a:path w="716" h="756" extrusionOk="0">
                  <a:moveTo>
                    <a:pt x="110" y="1"/>
                  </a:moveTo>
                  <a:cubicBezTo>
                    <a:pt x="57" y="1"/>
                    <a:pt x="1" y="71"/>
                    <a:pt x="57" y="128"/>
                  </a:cubicBezTo>
                  <a:cubicBezTo>
                    <a:pt x="208" y="328"/>
                    <a:pt x="383" y="529"/>
                    <a:pt x="534" y="729"/>
                  </a:cubicBezTo>
                  <a:cubicBezTo>
                    <a:pt x="552" y="747"/>
                    <a:pt x="573" y="755"/>
                    <a:pt x="594" y="755"/>
                  </a:cubicBezTo>
                  <a:cubicBezTo>
                    <a:pt x="658" y="755"/>
                    <a:pt x="716" y="680"/>
                    <a:pt x="659" y="604"/>
                  </a:cubicBezTo>
                  <a:cubicBezTo>
                    <a:pt x="483" y="428"/>
                    <a:pt x="333" y="228"/>
                    <a:pt x="158" y="27"/>
                  </a:cubicBezTo>
                  <a:cubicBezTo>
                    <a:pt x="145" y="8"/>
                    <a:pt x="128" y="1"/>
                    <a:pt x="110"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3" name="Google Shape;513;p7"/>
            <p:cNvSpPr/>
            <p:nvPr/>
          </p:nvSpPr>
          <p:spPr>
            <a:xfrm>
              <a:off x="7493217" y="3604690"/>
              <a:ext cx="42892" cy="31478"/>
            </a:xfrm>
            <a:custGeom>
              <a:avLst/>
              <a:gdLst/>
              <a:ahLst/>
              <a:cxnLst/>
              <a:rect l="l" t="t" r="r" b="b"/>
              <a:pathLst>
                <a:path w="714" h="524" extrusionOk="0">
                  <a:moveTo>
                    <a:pt x="589" y="1"/>
                  </a:moveTo>
                  <a:cubicBezTo>
                    <a:pt x="570" y="1"/>
                    <a:pt x="551" y="7"/>
                    <a:pt x="535" y="24"/>
                  </a:cubicBezTo>
                  <a:lnTo>
                    <a:pt x="59" y="400"/>
                  </a:lnTo>
                  <a:cubicBezTo>
                    <a:pt x="0" y="439"/>
                    <a:pt x="63" y="524"/>
                    <a:pt x="129" y="524"/>
                  </a:cubicBezTo>
                  <a:cubicBezTo>
                    <a:pt x="148" y="524"/>
                    <a:pt x="167" y="517"/>
                    <a:pt x="184" y="500"/>
                  </a:cubicBezTo>
                  <a:cubicBezTo>
                    <a:pt x="334" y="375"/>
                    <a:pt x="485" y="250"/>
                    <a:pt x="635" y="124"/>
                  </a:cubicBezTo>
                  <a:cubicBezTo>
                    <a:pt x="713" y="85"/>
                    <a:pt x="654" y="1"/>
                    <a:pt x="589"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4" name="Google Shape;514;p7"/>
            <p:cNvSpPr/>
            <p:nvPr/>
          </p:nvSpPr>
          <p:spPr>
            <a:xfrm>
              <a:off x="7135366" y="3895200"/>
              <a:ext cx="6067" cy="73829"/>
            </a:xfrm>
            <a:custGeom>
              <a:avLst/>
              <a:gdLst/>
              <a:ahLst/>
              <a:cxnLst/>
              <a:rect l="l" t="t" r="r" b="b"/>
              <a:pathLst>
                <a:path w="101" h="1229" extrusionOk="0">
                  <a:moveTo>
                    <a:pt x="1" y="0"/>
                  </a:moveTo>
                  <a:lnTo>
                    <a:pt x="1" y="1228"/>
                  </a:lnTo>
                  <a:lnTo>
                    <a:pt x="101" y="1228"/>
                  </a:lnTo>
                  <a:lnTo>
                    <a:pt x="101"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5" name="Google Shape;515;p7"/>
            <p:cNvSpPr/>
            <p:nvPr/>
          </p:nvSpPr>
          <p:spPr>
            <a:xfrm>
              <a:off x="7254309" y="3895200"/>
              <a:ext cx="6067" cy="73829"/>
            </a:xfrm>
            <a:custGeom>
              <a:avLst/>
              <a:gdLst/>
              <a:ahLst/>
              <a:cxnLst/>
              <a:rect l="l" t="t" r="r" b="b"/>
              <a:pathLst>
                <a:path w="101" h="1229" extrusionOk="0">
                  <a:moveTo>
                    <a:pt x="0" y="0"/>
                  </a:moveTo>
                  <a:lnTo>
                    <a:pt x="0" y="1228"/>
                  </a:lnTo>
                  <a:lnTo>
                    <a:pt x="101" y="1228"/>
                  </a:lnTo>
                  <a:lnTo>
                    <a:pt x="101"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6" name="Google Shape;516;p7"/>
            <p:cNvSpPr/>
            <p:nvPr/>
          </p:nvSpPr>
          <p:spPr>
            <a:xfrm>
              <a:off x="7126355" y="3886129"/>
              <a:ext cx="143093" cy="16640"/>
            </a:xfrm>
            <a:custGeom>
              <a:avLst/>
              <a:gdLst/>
              <a:ahLst/>
              <a:cxnLst/>
              <a:rect l="l" t="t" r="r" b="b"/>
              <a:pathLst>
                <a:path w="2382" h="277" extrusionOk="0">
                  <a:moveTo>
                    <a:pt x="0" y="1"/>
                  </a:moveTo>
                  <a:lnTo>
                    <a:pt x="0" y="276"/>
                  </a:lnTo>
                  <a:lnTo>
                    <a:pt x="2381" y="276"/>
                  </a:lnTo>
                  <a:lnTo>
                    <a:pt x="2381"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7" name="Google Shape;517;p7"/>
            <p:cNvSpPr/>
            <p:nvPr/>
          </p:nvSpPr>
          <p:spPr>
            <a:xfrm>
              <a:off x="7138369" y="3893698"/>
              <a:ext cx="1562" cy="1562"/>
            </a:xfrm>
            <a:custGeom>
              <a:avLst/>
              <a:gdLst/>
              <a:ahLst/>
              <a:cxnLst/>
              <a:rect l="l" t="t" r="r" b="b"/>
              <a:pathLst>
                <a:path w="26" h="26" extrusionOk="0">
                  <a:moveTo>
                    <a:pt x="26" y="0"/>
                  </a:moveTo>
                  <a:cubicBezTo>
                    <a:pt x="1" y="0"/>
                    <a:pt x="1" y="0"/>
                    <a:pt x="1" y="25"/>
                  </a:cubicBezTo>
                  <a:lnTo>
                    <a:pt x="26" y="25"/>
                  </a:lnTo>
                  <a:cubicBezTo>
                    <a:pt x="26" y="0"/>
                    <a:pt x="26" y="0"/>
                    <a:pt x="26"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8" name="Google Shape;518;p7"/>
            <p:cNvSpPr/>
            <p:nvPr/>
          </p:nvSpPr>
          <p:spPr>
            <a:xfrm>
              <a:off x="7257313" y="3893698"/>
              <a:ext cx="1562" cy="1562"/>
            </a:xfrm>
            <a:custGeom>
              <a:avLst/>
              <a:gdLst/>
              <a:ahLst/>
              <a:cxnLst/>
              <a:rect l="l" t="t" r="r" b="b"/>
              <a:pathLst>
                <a:path w="26" h="26" extrusionOk="0">
                  <a:moveTo>
                    <a:pt x="1" y="0"/>
                  </a:moveTo>
                  <a:cubicBezTo>
                    <a:pt x="1" y="0"/>
                    <a:pt x="1" y="0"/>
                    <a:pt x="1" y="25"/>
                  </a:cubicBezTo>
                  <a:lnTo>
                    <a:pt x="26" y="25"/>
                  </a:lnTo>
                  <a:cubicBezTo>
                    <a:pt x="26" y="0"/>
                    <a:pt x="26" y="0"/>
                    <a:pt x="1"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19" name="Google Shape;519;p7"/>
            <p:cNvSpPr/>
            <p:nvPr/>
          </p:nvSpPr>
          <p:spPr>
            <a:xfrm>
              <a:off x="7126355" y="3904211"/>
              <a:ext cx="144595" cy="16640"/>
            </a:xfrm>
            <a:custGeom>
              <a:avLst/>
              <a:gdLst/>
              <a:ahLst/>
              <a:cxnLst/>
              <a:rect l="l" t="t" r="r" b="b"/>
              <a:pathLst>
                <a:path w="2407" h="277" extrusionOk="0">
                  <a:moveTo>
                    <a:pt x="0" y="1"/>
                  </a:moveTo>
                  <a:lnTo>
                    <a:pt x="0" y="276"/>
                  </a:lnTo>
                  <a:lnTo>
                    <a:pt x="2406" y="276"/>
                  </a:lnTo>
                  <a:lnTo>
                    <a:pt x="2406"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0" name="Google Shape;520;p7"/>
            <p:cNvSpPr/>
            <p:nvPr/>
          </p:nvSpPr>
          <p:spPr>
            <a:xfrm>
              <a:off x="7138369" y="3911720"/>
              <a:ext cx="1562" cy="3064"/>
            </a:xfrm>
            <a:custGeom>
              <a:avLst/>
              <a:gdLst/>
              <a:ahLst/>
              <a:cxnLst/>
              <a:rect l="l" t="t" r="r" b="b"/>
              <a:pathLst>
                <a:path w="26" h="51" extrusionOk="0">
                  <a:moveTo>
                    <a:pt x="26" y="1"/>
                  </a:moveTo>
                  <a:cubicBezTo>
                    <a:pt x="1" y="1"/>
                    <a:pt x="1" y="1"/>
                    <a:pt x="1" y="26"/>
                  </a:cubicBezTo>
                  <a:cubicBezTo>
                    <a:pt x="1" y="26"/>
                    <a:pt x="1" y="51"/>
                    <a:pt x="26" y="51"/>
                  </a:cubicBezTo>
                  <a:cubicBezTo>
                    <a:pt x="26" y="51"/>
                    <a:pt x="26" y="26"/>
                    <a:pt x="26" y="26"/>
                  </a:cubicBezTo>
                  <a:cubicBezTo>
                    <a:pt x="26" y="1"/>
                    <a:pt x="26" y="1"/>
                    <a:pt x="26"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1" name="Google Shape;521;p7"/>
            <p:cNvSpPr/>
            <p:nvPr/>
          </p:nvSpPr>
          <p:spPr>
            <a:xfrm>
              <a:off x="7257313" y="3911720"/>
              <a:ext cx="1562" cy="3064"/>
            </a:xfrm>
            <a:custGeom>
              <a:avLst/>
              <a:gdLst/>
              <a:ahLst/>
              <a:cxnLst/>
              <a:rect l="l" t="t" r="r" b="b"/>
              <a:pathLst>
                <a:path w="26" h="51" extrusionOk="0">
                  <a:moveTo>
                    <a:pt x="1" y="1"/>
                  </a:moveTo>
                  <a:cubicBezTo>
                    <a:pt x="1" y="1"/>
                    <a:pt x="1" y="1"/>
                    <a:pt x="1" y="26"/>
                  </a:cubicBezTo>
                  <a:cubicBezTo>
                    <a:pt x="1" y="26"/>
                    <a:pt x="1" y="51"/>
                    <a:pt x="1" y="51"/>
                  </a:cubicBezTo>
                  <a:cubicBezTo>
                    <a:pt x="26" y="51"/>
                    <a:pt x="26" y="26"/>
                    <a:pt x="26" y="26"/>
                  </a:cubicBezTo>
                  <a:cubicBezTo>
                    <a:pt x="26" y="1"/>
                    <a:pt x="26" y="1"/>
                    <a:pt x="1"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2" name="Google Shape;522;p7"/>
            <p:cNvSpPr/>
            <p:nvPr/>
          </p:nvSpPr>
          <p:spPr>
            <a:xfrm>
              <a:off x="7126355" y="3923795"/>
              <a:ext cx="144595" cy="15078"/>
            </a:xfrm>
            <a:custGeom>
              <a:avLst/>
              <a:gdLst/>
              <a:ahLst/>
              <a:cxnLst/>
              <a:rect l="l" t="t" r="r" b="b"/>
              <a:pathLst>
                <a:path w="2407" h="251" extrusionOk="0">
                  <a:moveTo>
                    <a:pt x="0" y="0"/>
                  </a:moveTo>
                  <a:lnTo>
                    <a:pt x="0" y="251"/>
                  </a:lnTo>
                  <a:lnTo>
                    <a:pt x="2406" y="251"/>
                  </a:lnTo>
                  <a:lnTo>
                    <a:pt x="2406"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3" name="Google Shape;523;p7"/>
            <p:cNvSpPr/>
            <p:nvPr/>
          </p:nvSpPr>
          <p:spPr>
            <a:xfrm>
              <a:off x="7138369" y="3929802"/>
              <a:ext cx="1562" cy="3064"/>
            </a:xfrm>
            <a:custGeom>
              <a:avLst/>
              <a:gdLst/>
              <a:ahLst/>
              <a:cxnLst/>
              <a:rect l="l" t="t" r="r" b="b"/>
              <a:pathLst>
                <a:path w="26" h="51" extrusionOk="0">
                  <a:moveTo>
                    <a:pt x="26" y="1"/>
                  </a:moveTo>
                  <a:cubicBezTo>
                    <a:pt x="1" y="1"/>
                    <a:pt x="1" y="1"/>
                    <a:pt x="1" y="26"/>
                  </a:cubicBezTo>
                  <a:cubicBezTo>
                    <a:pt x="1" y="26"/>
                    <a:pt x="1" y="51"/>
                    <a:pt x="26" y="51"/>
                  </a:cubicBezTo>
                  <a:cubicBezTo>
                    <a:pt x="26" y="51"/>
                    <a:pt x="26" y="26"/>
                    <a:pt x="26" y="26"/>
                  </a:cubicBezTo>
                  <a:cubicBezTo>
                    <a:pt x="26" y="1"/>
                    <a:pt x="26" y="1"/>
                    <a:pt x="26"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4" name="Google Shape;524;p7"/>
            <p:cNvSpPr/>
            <p:nvPr/>
          </p:nvSpPr>
          <p:spPr>
            <a:xfrm>
              <a:off x="7257313" y="3929802"/>
              <a:ext cx="1562" cy="3064"/>
            </a:xfrm>
            <a:custGeom>
              <a:avLst/>
              <a:gdLst/>
              <a:ahLst/>
              <a:cxnLst/>
              <a:rect l="l" t="t" r="r" b="b"/>
              <a:pathLst>
                <a:path w="26" h="51" extrusionOk="0">
                  <a:moveTo>
                    <a:pt x="1" y="1"/>
                  </a:moveTo>
                  <a:cubicBezTo>
                    <a:pt x="1" y="1"/>
                    <a:pt x="1" y="1"/>
                    <a:pt x="1" y="26"/>
                  </a:cubicBezTo>
                  <a:cubicBezTo>
                    <a:pt x="1" y="26"/>
                    <a:pt x="1" y="51"/>
                    <a:pt x="1" y="51"/>
                  </a:cubicBezTo>
                  <a:cubicBezTo>
                    <a:pt x="26" y="51"/>
                    <a:pt x="26" y="26"/>
                    <a:pt x="26" y="26"/>
                  </a:cubicBezTo>
                  <a:cubicBezTo>
                    <a:pt x="26" y="1"/>
                    <a:pt x="26" y="1"/>
                    <a:pt x="1"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5" name="Google Shape;525;p7"/>
            <p:cNvSpPr/>
            <p:nvPr/>
          </p:nvSpPr>
          <p:spPr>
            <a:xfrm>
              <a:off x="7118786" y="3949386"/>
              <a:ext cx="6127" cy="25651"/>
            </a:xfrm>
            <a:custGeom>
              <a:avLst/>
              <a:gdLst/>
              <a:ahLst/>
              <a:cxnLst/>
              <a:rect l="l" t="t" r="r" b="b"/>
              <a:pathLst>
                <a:path w="102" h="427" extrusionOk="0">
                  <a:moveTo>
                    <a:pt x="1" y="0"/>
                  </a:moveTo>
                  <a:lnTo>
                    <a:pt x="1" y="426"/>
                  </a:lnTo>
                  <a:lnTo>
                    <a:pt x="101" y="426"/>
                  </a:lnTo>
                  <a:lnTo>
                    <a:pt x="101"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6" name="Google Shape;526;p7"/>
            <p:cNvSpPr/>
            <p:nvPr/>
          </p:nvSpPr>
          <p:spPr>
            <a:xfrm>
              <a:off x="7270889" y="3949386"/>
              <a:ext cx="7569" cy="25651"/>
            </a:xfrm>
            <a:custGeom>
              <a:avLst/>
              <a:gdLst/>
              <a:ahLst/>
              <a:cxnLst/>
              <a:rect l="l" t="t" r="r" b="b"/>
              <a:pathLst>
                <a:path w="126" h="427" extrusionOk="0">
                  <a:moveTo>
                    <a:pt x="0" y="0"/>
                  </a:moveTo>
                  <a:lnTo>
                    <a:pt x="0" y="426"/>
                  </a:lnTo>
                  <a:lnTo>
                    <a:pt x="125" y="426"/>
                  </a:lnTo>
                  <a:lnTo>
                    <a:pt x="125"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7" name="Google Shape;527;p7"/>
            <p:cNvSpPr/>
            <p:nvPr/>
          </p:nvSpPr>
          <p:spPr>
            <a:xfrm>
              <a:off x="7115782" y="3941877"/>
              <a:ext cx="164178" cy="7569"/>
            </a:xfrm>
            <a:custGeom>
              <a:avLst/>
              <a:gdLst/>
              <a:ahLst/>
              <a:cxnLst/>
              <a:rect l="l" t="t" r="r" b="b"/>
              <a:pathLst>
                <a:path w="2733" h="126" extrusionOk="0">
                  <a:moveTo>
                    <a:pt x="1" y="0"/>
                  </a:moveTo>
                  <a:lnTo>
                    <a:pt x="1" y="125"/>
                  </a:lnTo>
                  <a:lnTo>
                    <a:pt x="2733" y="125"/>
                  </a:lnTo>
                  <a:lnTo>
                    <a:pt x="2733"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8" name="Google Shape;528;p7"/>
            <p:cNvSpPr/>
            <p:nvPr/>
          </p:nvSpPr>
          <p:spPr>
            <a:xfrm>
              <a:off x="7594560" y="3762680"/>
              <a:ext cx="6067" cy="73829"/>
            </a:xfrm>
            <a:custGeom>
              <a:avLst/>
              <a:gdLst/>
              <a:ahLst/>
              <a:cxnLst/>
              <a:rect l="l" t="t" r="r" b="b"/>
              <a:pathLst>
                <a:path w="101" h="1229" extrusionOk="0">
                  <a:moveTo>
                    <a:pt x="1" y="1"/>
                  </a:moveTo>
                  <a:lnTo>
                    <a:pt x="1" y="1229"/>
                  </a:lnTo>
                  <a:lnTo>
                    <a:pt x="101" y="1229"/>
                  </a:lnTo>
                  <a:lnTo>
                    <a:pt x="101"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29" name="Google Shape;529;p7"/>
            <p:cNvSpPr/>
            <p:nvPr/>
          </p:nvSpPr>
          <p:spPr>
            <a:xfrm>
              <a:off x="7713503" y="3762680"/>
              <a:ext cx="6067" cy="73829"/>
            </a:xfrm>
            <a:custGeom>
              <a:avLst/>
              <a:gdLst/>
              <a:ahLst/>
              <a:cxnLst/>
              <a:rect l="l" t="t" r="r" b="b"/>
              <a:pathLst>
                <a:path w="101" h="1229" extrusionOk="0">
                  <a:moveTo>
                    <a:pt x="1" y="1"/>
                  </a:moveTo>
                  <a:lnTo>
                    <a:pt x="1" y="1229"/>
                  </a:lnTo>
                  <a:lnTo>
                    <a:pt x="101" y="1229"/>
                  </a:lnTo>
                  <a:lnTo>
                    <a:pt x="101"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0" name="Google Shape;530;p7"/>
            <p:cNvSpPr/>
            <p:nvPr/>
          </p:nvSpPr>
          <p:spPr>
            <a:xfrm>
              <a:off x="7585549" y="3753669"/>
              <a:ext cx="144595" cy="16580"/>
            </a:xfrm>
            <a:custGeom>
              <a:avLst/>
              <a:gdLst/>
              <a:ahLst/>
              <a:cxnLst/>
              <a:rect l="l" t="t" r="r" b="b"/>
              <a:pathLst>
                <a:path w="2407" h="276" extrusionOk="0">
                  <a:moveTo>
                    <a:pt x="0" y="0"/>
                  </a:moveTo>
                  <a:lnTo>
                    <a:pt x="0" y="276"/>
                  </a:lnTo>
                  <a:lnTo>
                    <a:pt x="2406" y="276"/>
                  </a:lnTo>
                  <a:lnTo>
                    <a:pt x="2406"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1" name="Google Shape;531;p7"/>
            <p:cNvSpPr/>
            <p:nvPr/>
          </p:nvSpPr>
          <p:spPr>
            <a:xfrm>
              <a:off x="7597563" y="3761178"/>
              <a:ext cx="3064" cy="1562"/>
            </a:xfrm>
            <a:custGeom>
              <a:avLst/>
              <a:gdLst/>
              <a:ahLst/>
              <a:cxnLst/>
              <a:rect l="l" t="t" r="r" b="b"/>
              <a:pathLst>
                <a:path w="51" h="26" extrusionOk="0">
                  <a:moveTo>
                    <a:pt x="1" y="1"/>
                  </a:moveTo>
                  <a:cubicBezTo>
                    <a:pt x="1" y="26"/>
                    <a:pt x="1" y="26"/>
                    <a:pt x="26" y="26"/>
                  </a:cubicBezTo>
                  <a:cubicBezTo>
                    <a:pt x="26" y="26"/>
                    <a:pt x="51" y="26"/>
                    <a:pt x="51"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2" name="Google Shape;532;p7"/>
            <p:cNvSpPr/>
            <p:nvPr/>
          </p:nvSpPr>
          <p:spPr>
            <a:xfrm>
              <a:off x="7716507" y="3761178"/>
              <a:ext cx="1562" cy="1562"/>
            </a:xfrm>
            <a:custGeom>
              <a:avLst/>
              <a:gdLst/>
              <a:ahLst/>
              <a:cxnLst/>
              <a:rect l="l" t="t" r="r" b="b"/>
              <a:pathLst>
                <a:path w="26" h="26" extrusionOk="0">
                  <a:moveTo>
                    <a:pt x="1" y="1"/>
                  </a:moveTo>
                  <a:cubicBezTo>
                    <a:pt x="1" y="26"/>
                    <a:pt x="1" y="26"/>
                    <a:pt x="26" y="26"/>
                  </a:cubicBezTo>
                  <a:cubicBezTo>
                    <a:pt x="26" y="26"/>
                    <a:pt x="26" y="26"/>
                    <a:pt x="26"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3" name="Google Shape;533;p7"/>
            <p:cNvSpPr/>
            <p:nvPr/>
          </p:nvSpPr>
          <p:spPr>
            <a:xfrm>
              <a:off x="7585549" y="3771691"/>
              <a:ext cx="144595" cy="16640"/>
            </a:xfrm>
            <a:custGeom>
              <a:avLst/>
              <a:gdLst/>
              <a:ahLst/>
              <a:cxnLst/>
              <a:rect l="l" t="t" r="r" b="b"/>
              <a:pathLst>
                <a:path w="2407" h="277" extrusionOk="0">
                  <a:moveTo>
                    <a:pt x="0" y="1"/>
                  </a:moveTo>
                  <a:lnTo>
                    <a:pt x="0" y="277"/>
                  </a:lnTo>
                  <a:lnTo>
                    <a:pt x="2406" y="277"/>
                  </a:lnTo>
                  <a:lnTo>
                    <a:pt x="2406"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4" name="Google Shape;534;p7"/>
            <p:cNvSpPr/>
            <p:nvPr/>
          </p:nvSpPr>
          <p:spPr>
            <a:xfrm>
              <a:off x="7597563" y="3779260"/>
              <a:ext cx="3064" cy="3064"/>
            </a:xfrm>
            <a:custGeom>
              <a:avLst/>
              <a:gdLst/>
              <a:ahLst/>
              <a:cxnLst/>
              <a:rect l="l" t="t" r="r" b="b"/>
              <a:pathLst>
                <a:path w="51" h="51" extrusionOk="0">
                  <a:moveTo>
                    <a:pt x="26" y="0"/>
                  </a:moveTo>
                  <a:cubicBezTo>
                    <a:pt x="1" y="0"/>
                    <a:pt x="1" y="0"/>
                    <a:pt x="1" y="25"/>
                  </a:cubicBezTo>
                  <a:cubicBezTo>
                    <a:pt x="1" y="25"/>
                    <a:pt x="1" y="50"/>
                    <a:pt x="26" y="50"/>
                  </a:cubicBezTo>
                  <a:cubicBezTo>
                    <a:pt x="26" y="50"/>
                    <a:pt x="51" y="25"/>
                    <a:pt x="51" y="25"/>
                  </a:cubicBezTo>
                  <a:cubicBezTo>
                    <a:pt x="51" y="0"/>
                    <a:pt x="26" y="0"/>
                    <a:pt x="26"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5" name="Google Shape;535;p7"/>
            <p:cNvSpPr/>
            <p:nvPr/>
          </p:nvSpPr>
          <p:spPr>
            <a:xfrm>
              <a:off x="7716507" y="3779260"/>
              <a:ext cx="1562" cy="3064"/>
            </a:xfrm>
            <a:custGeom>
              <a:avLst/>
              <a:gdLst/>
              <a:ahLst/>
              <a:cxnLst/>
              <a:rect l="l" t="t" r="r" b="b"/>
              <a:pathLst>
                <a:path w="26" h="51" extrusionOk="0">
                  <a:moveTo>
                    <a:pt x="26" y="0"/>
                  </a:moveTo>
                  <a:cubicBezTo>
                    <a:pt x="1" y="0"/>
                    <a:pt x="1" y="0"/>
                    <a:pt x="1" y="25"/>
                  </a:cubicBezTo>
                  <a:cubicBezTo>
                    <a:pt x="1" y="25"/>
                    <a:pt x="1" y="50"/>
                    <a:pt x="26" y="50"/>
                  </a:cubicBezTo>
                  <a:cubicBezTo>
                    <a:pt x="26" y="50"/>
                    <a:pt x="26" y="25"/>
                    <a:pt x="26" y="25"/>
                  </a:cubicBezTo>
                  <a:cubicBezTo>
                    <a:pt x="26" y="0"/>
                    <a:pt x="26" y="0"/>
                    <a:pt x="26"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6" name="Google Shape;536;p7"/>
            <p:cNvSpPr/>
            <p:nvPr/>
          </p:nvSpPr>
          <p:spPr>
            <a:xfrm>
              <a:off x="7585549" y="3791275"/>
              <a:ext cx="144595" cy="15138"/>
            </a:xfrm>
            <a:custGeom>
              <a:avLst/>
              <a:gdLst/>
              <a:ahLst/>
              <a:cxnLst/>
              <a:rect l="l" t="t" r="r" b="b"/>
              <a:pathLst>
                <a:path w="2407" h="252" extrusionOk="0">
                  <a:moveTo>
                    <a:pt x="0" y="1"/>
                  </a:moveTo>
                  <a:lnTo>
                    <a:pt x="0" y="251"/>
                  </a:lnTo>
                  <a:lnTo>
                    <a:pt x="2406" y="251"/>
                  </a:lnTo>
                  <a:lnTo>
                    <a:pt x="2406"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7" name="Google Shape;537;p7"/>
            <p:cNvSpPr/>
            <p:nvPr/>
          </p:nvSpPr>
          <p:spPr>
            <a:xfrm>
              <a:off x="7597563" y="3797342"/>
              <a:ext cx="3064" cy="3064"/>
            </a:xfrm>
            <a:custGeom>
              <a:avLst/>
              <a:gdLst/>
              <a:ahLst/>
              <a:cxnLst/>
              <a:rect l="l" t="t" r="r" b="b"/>
              <a:pathLst>
                <a:path w="51" h="51" extrusionOk="0">
                  <a:moveTo>
                    <a:pt x="26" y="0"/>
                  </a:moveTo>
                  <a:cubicBezTo>
                    <a:pt x="1" y="0"/>
                    <a:pt x="1" y="0"/>
                    <a:pt x="1" y="25"/>
                  </a:cubicBezTo>
                  <a:cubicBezTo>
                    <a:pt x="1" y="25"/>
                    <a:pt x="1" y="50"/>
                    <a:pt x="26" y="50"/>
                  </a:cubicBezTo>
                  <a:cubicBezTo>
                    <a:pt x="26" y="50"/>
                    <a:pt x="51" y="25"/>
                    <a:pt x="51" y="25"/>
                  </a:cubicBezTo>
                  <a:cubicBezTo>
                    <a:pt x="51" y="0"/>
                    <a:pt x="26" y="0"/>
                    <a:pt x="26"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8" name="Google Shape;538;p7"/>
            <p:cNvSpPr/>
            <p:nvPr/>
          </p:nvSpPr>
          <p:spPr>
            <a:xfrm>
              <a:off x="7716507" y="3797342"/>
              <a:ext cx="1562" cy="3064"/>
            </a:xfrm>
            <a:custGeom>
              <a:avLst/>
              <a:gdLst/>
              <a:ahLst/>
              <a:cxnLst/>
              <a:rect l="l" t="t" r="r" b="b"/>
              <a:pathLst>
                <a:path w="26" h="51" extrusionOk="0">
                  <a:moveTo>
                    <a:pt x="26" y="0"/>
                  </a:moveTo>
                  <a:cubicBezTo>
                    <a:pt x="1" y="0"/>
                    <a:pt x="1" y="0"/>
                    <a:pt x="1" y="25"/>
                  </a:cubicBezTo>
                  <a:cubicBezTo>
                    <a:pt x="1" y="25"/>
                    <a:pt x="1" y="50"/>
                    <a:pt x="26" y="50"/>
                  </a:cubicBezTo>
                  <a:cubicBezTo>
                    <a:pt x="26" y="50"/>
                    <a:pt x="26" y="25"/>
                    <a:pt x="26" y="25"/>
                  </a:cubicBezTo>
                  <a:cubicBezTo>
                    <a:pt x="26" y="0"/>
                    <a:pt x="26" y="0"/>
                    <a:pt x="26"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39" name="Google Shape;539;p7"/>
            <p:cNvSpPr/>
            <p:nvPr/>
          </p:nvSpPr>
          <p:spPr>
            <a:xfrm>
              <a:off x="7577980" y="3816866"/>
              <a:ext cx="6127" cy="25651"/>
            </a:xfrm>
            <a:custGeom>
              <a:avLst/>
              <a:gdLst/>
              <a:ahLst/>
              <a:cxnLst/>
              <a:rect l="l" t="t" r="r" b="b"/>
              <a:pathLst>
                <a:path w="102" h="427" extrusionOk="0">
                  <a:moveTo>
                    <a:pt x="1" y="1"/>
                  </a:moveTo>
                  <a:lnTo>
                    <a:pt x="1" y="427"/>
                  </a:lnTo>
                  <a:lnTo>
                    <a:pt x="101" y="427"/>
                  </a:lnTo>
                  <a:lnTo>
                    <a:pt x="101"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0" name="Google Shape;540;p7"/>
            <p:cNvSpPr/>
            <p:nvPr/>
          </p:nvSpPr>
          <p:spPr>
            <a:xfrm>
              <a:off x="7730083" y="3816866"/>
              <a:ext cx="7569" cy="25651"/>
            </a:xfrm>
            <a:custGeom>
              <a:avLst/>
              <a:gdLst/>
              <a:ahLst/>
              <a:cxnLst/>
              <a:rect l="l" t="t" r="r" b="b"/>
              <a:pathLst>
                <a:path w="126" h="427" extrusionOk="0">
                  <a:moveTo>
                    <a:pt x="0" y="1"/>
                  </a:moveTo>
                  <a:lnTo>
                    <a:pt x="0" y="427"/>
                  </a:lnTo>
                  <a:lnTo>
                    <a:pt x="126" y="427"/>
                  </a:lnTo>
                  <a:lnTo>
                    <a:pt x="126"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1" name="Google Shape;541;p7"/>
            <p:cNvSpPr/>
            <p:nvPr/>
          </p:nvSpPr>
          <p:spPr>
            <a:xfrm>
              <a:off x="7574976" y="3809357"/>
              <a:ext cx="165680" cy="7569"/>
            </a:xfrm>
            <a:custGeom>
              <a:avLst/>
              <a:gdLst/>
              <a:ahLst/>
              <a:cxnLst/>
              <a:rect l="l" t="t" r="r" b="b"/>
              <a:pathLst>
                <a:path w="2758" h="126" extrusionOk="0">
                  <a:moveTo>
                    <a:pt x="1" y="1"/>
                  </a:moveTo>
                  <a:lnTo>
                    <a:pt x="1" y="126"/>
                  </a:lnTo>
                  <a:lnTo>
                    <a:pt x="2758" y="126"/>
                  </a:lnTo>
                  <a:lnTo>
                    <a:pt x="2758"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2" name="Google Shape;542;p7"/>
            <p:cNvSpPr/>
            <p:nvPr/>
          </p:nvSpPr>
          <p:spPr>
            <a:xfrm>
              <a:off x="6978757" y="3585046"/>
              <a:ext cx="7629" cy="72327"/>
            </a:xfrm>
            <a:custGeom>
              <a:avLst/>
              <a:gdLst/>
              <a:ahLst/>
              <a:cxnLst/>
              <a:rect l="l" t="t" r="r" b="b"/>
              <a:pathLst>
                <a:path w="127" h="1204" extrusionOk="0">
                  <a:moveTo>
                    <a:pt x="1" y="0"/>
                  </a:moveTo>
                  <a:lnTo>
                    <a:pt x="1" y="1203"/>
                  </a:lnTo>
                  <a:lnTo>
                    <a:pt x="126" y="1203"/>
                  </a:lnTo>
                  <a:lnTo>
                    <a:pt x="126"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3" name="Google Shape;543;p7"/>
            <p:cNvSpPr/>
            <p:nvPr/>
          </p:nvSpPr>
          <p:spPr>
            <a:xfrm>
              <a:off x="7097700" y="3585046"/>
              <a:ext cx="6127" cy="72327"/>
            </a:xfrm>
            <a:custGeom>
              <a:avLst/>
              <a:gdLst/>
              <a:ahLst/>
              <a:cxnLst/>
              <a:rect l="l" t="t" r="r" b="b"/>
              <a:pathLst>
                <a:path w="102" h="1204" extrusionOk="0">
                  <a:moveTo>
                    <a:pt x="1" y="0"/>
                  </a:moveTo>
                  <a:lnTo>
                    <a:pt x="1" y="1203"/>
                  </a:lnTo>
                  <a:lnTo>
                    <a:pt x="101" y="1203"/>
                  </a:lnTo>
                  <a:lnTo>
                    <a:pt x="101"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4" name="Google Shape;544;p7"/>
            <p:cNvSpPr/>
            <p:nvPr/>
          </p:nvSpPr>
          <p:spPr>
            <a:xfrm>
              <a:off x="6969746" y="3575975"/>
              <a:ext cx="144595" cy="16640"/>
            </a:xfrm>
            <a:custGeom>
              <a:avLst/>
              <a:gdLst/>
              <a:ahLst/>
              <a:cxnLst/>
              <a:rect l="l" t="t" r="r" b="b"/>
              <a:pathLst>
                <a:path w="2407" h="277" extrusionOk="0">
                  <a:moveTo>
                    <a:pt x="1" y="1"/>
                  </a:moveTo>
                  <a:lnTo>
                    <a:pt x="1" y="277"/>
                  </a:lnTo>
                  <a:lnTo>
                    <a:pt x="2407" y="277"/>
                  </a:lnTo>
                  <a:lnTo>
                    <a:pt x="2407"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5" name="Google Shape;545;p7"/>
            <p:cNvSpPr/>
            <p:nvPr/>
          </p:nvSpPr>
          <p:spPr>
            <a:xfrm>
              <a:off x="6981820" y="3582042"/>
              <a:ext cx="3064" cy="3064"/>
            </a:xfrm>
            <a:custGeom>
              <a:avLst/>
              <a:gdLst/>
              <a:ahLst/>
              <a:cxnLst/>
              <a:rect l="l" t="t" r="r" b="b"/>
              <a:pathLst>
                <a:path w="51" h="51" extrusionOk="0">
                  <a:moveTo>
                    <a:pt x="25" y="0"/>
                  </a:moveTo>
                  <a:cubicBezTo>
                    <a:pt x="0" y="0"/>
                    <a:pt x="0" y="25"/>
                    <a:pt x="0" y="25"/>
                  </a:cubicBezTo>
                  <a:cubicBezTo>
                    <a:pt x="0" y="50"/>
                    <a:pt x="0" y="50"/>
                    <a:pt x="25" y="50"/>
                  </a:cubicBezTo>
                  <a:cubicBezTo>
                    <a:pt x="25" y="50"/>
                    <a:pt x="50" y="50"/>
                    <a:pt x="50" y="25"/>
                  </a:cubicBezTo>
                  <a:cubicBezTo>
                    <a:pt x="50" y="25"/>
                    <a:pt x="25" y="0"/>
                    <a:pt x="25"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6" name="Google Shape;546;p7"/>
            <p:cNvSpPr/>
            <p:nvPr/>
          </p:nvSpPr>
          <p:spPr>
            <a:xfrm>
              <a:off x="7100764" y="3582042"/>
              <a:ext cx="1562" cy="3064"/>
            </a:xfrm>
            <a:custGeom>
              <a:avLst/>
              <a:gdLst/>
              <a:ahLst/>
              <a:cxnLst/>
              <a:rect l="l" t="t" r="r" b="b"/>
              <a:pathLst>
                <a:path w="26" h="51" extrusionOk="0">
                  <a:moveTo>
                    <a:pt x="25" y="0"/>
                  </a:moveTo>
                  <a:cubicBezTo>
                    <a:pt x="0" y="0"/>
                    <a:pt x="0" y="25"/>
                    <a:pt x="0" y="25"/>
                  </a:cubicBezTo>
                  <a:cubicBezTo>
                    <a:pt x="0" y="50"/>
                    <a:pt x="0" y="50"/>
                    <a:pt x="25" y="50"/>
                  </a:cubicBezTo>
                  <a:cubicBezTo>
                    <a:pt x="25" y="50"/>
                    <a:pt x="25" y="50"/>
                    <a:pt x="25" y="25"/>
                  </a:cubicBezTo>
                  <a:cubicBezTo>
                    <a:pt x="25" y="25"/>
                    <a:pt x="25" y="0"/>
                    <a:pt x="25"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7" name="Google Shape;547;p7"/>
            <p:cNvSpPr/>
            <p:nvPr/>
          </p:nvSpPr>
          <p:spPr>
            <a:xfrm>
              <a:off x="6969746" y="3594057"/>
              <a:ext cx="144595" cy="16640"/>
            </a:xfrm>
            <a:custGeom>
              <a:avLst/>
              <a:gdLst/>
              <a:ahLst/>
              <a:cxnLst/>
              <a:rect l="l" t="t" r="r" b="b"/>
              <a:pathLst>
                <a:path w="2407" h="277" extrusionOk="0">
                  <a:moveTo>
                    <a:pt x="1" y="1"/>
                  </a:moveTo>
                  <a:lnTo>
                    <a:pt x="1" y="276"/>
                  </a:lnTo>
                  <a:lnTo>
                    <a:pt x="2407" y="276"/>
                  </a:lnTo>
                  <a:lnTo>
                    <a:pt x="2407" y="1"/>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8" name="Google Shape;548;p7"/>
            <p:cNvSpPr/>
            <p:nvPr/>
          </p:nvSpPr>
          <p:spPr>
            <a:xfrm>
              <a:off x="6981820" y="3601566"/>
              <a:ext cx="3064" cy="3124"/>
            </a:xfrm>
            <a:custGeom>
              <a:avLst/>
              <a:gdLst/>
              <a:ahLst/>
              <a:cxnLst/>
              <a:rect l="l" t="t" r="r" b="b"/>
              <a:pathLst>
                <a:path w="51" h="52" extrusionOk="0">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49" name="Google Shape;549;p7"/>
            <p:cNvSpPr/>
            <p:nvPr/>
          </p:nvSpPr>
          <p:spPr>
            <a:xfrm>
              <a:off x="7100764" y="3601566"/>
              <a:ext cx="3064" cy="3124"/>
            </a:xfrm>
            <a:custGeom>
              <a:avLst/>
              <a:gdLst/>
              <a:ahLst/>
              <a:cxnLst/>
              <a:rect l="l" t="t" r="r" b="b"/>
              <a:pathLst>
                <a:path w="51" h="52" extrusionOk="0">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0" name="Google Shape;550;p7"/>
            <p:cNvSpPr/>
            <p:nvPr/>
          </p:nvSpPr>
          <p:spPr>
            <a:xfrm>
              <a:off x="6969746" y="3612139"/>
              <a:ext cx="144595" cy="16640"/>
            </a:xfrm>
            <a:custGeom>
              <a:avLst/>
              <a:gdLst/>
              <a:ahLst/>
              <a:cxnLst/>
              <a:rect l="l" t="t" r="r" b="b"/>
              <a:pathLst>
                <a:path w="2407" h="277" extrusionOk="0">
                  <a:moveTo>
                    <a:pt x="1" y="0"/>
                  </a:moveTo>
                  <a:lnTo>
                    <a:pt x="1" y="276"/>
                  </a:lnTo>
                  <a:lnTo>
                    <a:pt x="2407" y="276"/>
                  </a:lnTo>
                  <a:lnTo>
                    <a:pt x="2407"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1" name="Google Shape;551;p7"/>
            <p:cNvSpPr/>
            <p:nvPr/>
          </p:nvSpPr>
          <p:spPr>
            <a:xfrm>
              <a:off x="6981820" y="3619648"/>
              <a:ext cx="3064" cy="3064"/>
            </a:xfrm>
            <a:custGeom>
              <a:avLst/>
              <a:gdLst/>
              <a:ahLst/>
              <a:cxnLst/>
              <a:rect l="l" t="t" r="r" b="b"/>
              <a:pathLst>
                <a:path w="51" h="51" extrusionOk="0">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2" name="Google Shape;552;p7"/>
            <p:cNvSpPr/>
            <p:nvPr/>
          </p:nvSpPr>
          <p:spPr>
            <a:xfrm>
              <a:off x="7100764" y="3619648"/>
              <a:ext cx="3064" cy="3064"/>
            </a:xfrm>
            <a:custGeom>
              <a:avLst/>
              <a:gdLst/>
              <a:ahLst/>
              <a:cxnLst/>
              <a:rect l="l" t="t" r="r" b="b"/>
              <a:pathLst>
                <a:path w="51" h="51" extrusionOk="0">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3" name="Google Shape;553;p7"/>
            <p:cNvSpPr/>
            <p:nvPr/>
          </p:nvSpPr>
          <p:spPr>
            <a:xfrm>
              <a:off x="6962237" y="3639231"/>
              <a:ext cx="6067" cy="25651"/>
            </a:xfrm>
            <a:custGeom>
              <a:avLst/>
              <a:gdLst/>
              <a:ahLst/>
              <a:cxnLst/>
              <a:rect l="l" t="t" r="r" b="b"/>
              <a:pathLst>
                <a:path w="101" h="427" extrusionOk="0">
                  <a:moveTo>
                    <a:pt x="0" y="0"/>
                  </a:moveTo>
                  <a:lnTo>
                    <a:pt x="0" y="427"/>
                  </a:lnTo>
                  <a:lnTo>
                    <a:pt x="101" y="427"/>
                  </a:lnTo>
                  <a:lnTo>
                    <a:pt x="101"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4" name="Google Shape;554;p7"/>
            <p:cNvSpPr/>
            <p:nvPr/>
          </p:nvSpPr>
          <p:spPr>
            <a:xfrm>
              <a:off x="7115782" y="3639231"/>
              <a:ext cx="6067" cy="25651"/>
            </a:xfrm>
            <a:custGeom>
              <a:avLst/>
              <a:gdLst/>
              <a:ahLst/>
              <a:cxnLst/>
              <a:rect l="l" t="t" r="r" b="b"/>
              <a:pathLst>
                <a:path w="101" h="427" extrusionOk="0">
                  <a:moveTo>
                    <a:pt x="1" y="0"/>
                  </a:moveTo>
                  <a:lnTo>
                    <a:pt x="1" y="427"/>
                  </a:lnTo>
                  <a:lnTo>
                    <a:pt x="101" y="427"/>
                  </a:lnTo>
                  <a:lnTo>
                    <a:pt x="101"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5" name="Google Shape;555;p7"/>
            <p:cNvSpPr/>
            <p:nvPr/>
          </p:nvSpPr>
          <p:spPr>
            <a:xfrm>
              <a:off x="6959233" y="3631722"/>
              <a:ext cx="165680" cy="7569"/>
            </a:xfrm>
            <a:custGeom>
              <a:avLst/>
              <a:gdLst/>
              <a:ahLst/>
              <a:cxnLst/>
              <a:rect l="l" t="t" r="r" b="b"/>
              <a:pathLst>
                <a:path w="2758" h="126" extrusionOk="0">
                  <a:moveTo>
                    <a:pt x="0" y="0"/>
                  </a:moveTo>
                  <a:lnTo>
                    <a:pt x="0" y="125"/>
                  </a:lnTo>
                  <a:lnTo>
                    <a:pt x="2757" y="125"/>
                  </a:lnTo>
                  <a:lnTo>
                    <a:pt x="2757"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6" name="Google Shape;556;p7"/>
            <p:cNvSpPr/>
            <p:nvPr/>
          </p:nvSpPr>
          <p:spPr>
            <a:xfrm>
              <a:off x="6876393" y="3728078"/>
              <a:ext cx="42231" cy="15078"/>
            </a:xfrm>
            <a:custGeom>
              <a:avLst/>
              <a:gdLst/>
              <a:ahLst/>
              <a:cxnLst/>
              <a:rect l="l" t="t" r="r" b="b"/>
              <a:pathLst>
                <a:path w="703" h="251" extrusionOk="0">
                  <a:moveTo>
                    <a:pt x="151" y="0"/>
                  </a:moveTo>
                  <a:cubicBezTo>
                    <a:pt x="76" y="0"/>
                    <a:pt x="1" y="50"/>
                    <a:pt x="1" y="125"/>
                  </a:cubicBezTo>
                  <a:cubicBezTo>
                    <a:pt x="1" y="201"/>
                    <a:pt x="76" y="251"/>
                    <a:pt x="151" y="251"/>
                  </a:cubicBezTo>
                  <a:lnTo>
                    <a:pt x="552" y="251"/>
                  </a:lnTo>
                  <a:cubicBezTo>
                    <a:pt x="627" y="251"/>
                    <a:pt x="702" y="201"/>
                    <a:pt x="702" y="125"/>
                  </a:cubicBezTo>
                  <a:cubicBezTo>
                    <a:pt x="702" y="50"/>
                    <a:pt x="627" y="0"/>
                    <a:pt x="552"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7" name="Google Shape;557;p7"/>
            <p:cNvSpPr/>
            <p:nvPr/>
          </p:nvSpPr>
          <p:spPr>
            <a:xfrm>
              <a:off x="6926073" y="3764182"/>
              <a:ext cx="42231" cy="16640"/>
            </a:xfrm>
            <a:custGeom>
              <a:avLst/>
              <a:gdLst/>
              <a:ahLst/>
              <a:cxnLst/>
              <a:rect l="l" t="t" r="r" b="b"/>
              <a:pathLst>
                <a:path w="703" h="277" extrusionOk="0">
                  <a:moveTo>
                    <a:pt x="151" y="1"/>
                  </a:moveTo>
                  <a:cubicBezTo>
                    <a:pt x="76" y="1"/>
                    <a:pt x="1" y="51"/>
                    <a:pt x="1" y="126"/>
                  </a:cubicBezTo>
                  <a:cubicBezTo>
                    <a:pt x="1" y="201"/>
                    <a:pt x="76" y="276"/>
                    <a:pt x="151" y="276"/>
                  </a:cubicBezTo>
                  <a:lnTo>
                    <a:pt x="552" y="276"/>
                  </a:lnTo>
                  <a:cubicBezTo>
                    <a:pt x="627" y="276"/>
                    <a:pt x="703" y="201"/>
                    <a:pt x="703" y="126"/>
                  </a:cubicBezTo>
                  <a:cubicBezTo>
                    <a:pt x="703" y="51"/>
                    <a:pt x="627" y="1"/>
                    <a:pt x="552"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8" name="Google Shape;558;p7"/>
            <p:cNvSpPr/>
            <p:nvPr/>
          </p:nvSpPr>
          <p:spPr>
            <a:xfrm>
              <a:off x="7350665" y="3923795"/>
              <a:ext cx="42231" cy="15078"/>
            </a:xfrm>
            <a:custGeom>
              <a:avLst/>
              <a:gdLst/>
              <a:ahLst/>
              <a:cxnLst/>
              <a:rect l="l" t="t" r="r" b="b"/>
              <a:pathLst>
                <a:path w="703" h="251" extrusionOk="0">
                  <a:moveTo>
                    <a:pt x="151" y="0"/>
                  </a:moveTo>
                  <a:cubicBezTo>
                    <a:pt x="76" y="0"/>
                    <a:pt x="0" y="50"/>
                    <a:pt x="0" y="126"/>
                  </a:cubicBezTo>
                  <a:cubicBezTo>
                    <a:pt x="0" y="201"/>
                    <a:pt x="76" y="251"/>
                    <a:pt x="151" y="251"/>
                  </a:cubicBezTo>
                  <a:lnTo>
                    <a:pt x="577" y="251"/>
                  </a:lnTo>
                  <a:cubicBezTo>
                    <a:pt x="652" y="251"/>
                    <a:pt x="702" y="201"/>
                    <a:pt x="702" y="126"/>
                  </a:cubicBezTo>
                  <a:cubicBezTo>
                    <a:pt x="702" y="50"/>
                    <a:pt x="652" y="0"/>
                    <a:pt x="577"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59" name="Google Shape;559;p7"/>
            <p:cNvSpPr/>
            <p:nvPr/>
          </p:nvSpPr>
          <p:spPr>
            <a:xfrm>
              <a:off x="7400345" y="3959898"/>
              <a:ext cx="42231" cy="16640"/>
            </a:xfrm>
            <a:custGeom>
              <a:avLst/>
              <a:gdLst/>
              <a:ahLst/>
              <a:cxnLst/>
              <a:rect l="l" t="t" r="r" b="b"/>
              <a:pathLst>
                <a:path w="703" h="277" extrusionOk="0">
                  <a:moveTo>
                    <a:pt x="151" y="1"/>
                  </a:moveTo>
                  <a:cubicBezTo>
                    <a:pt x="76" y="1"/>
                    <a:pt x="1" y="51"/>
                    <a:pt x="1" y="126"/>
                  </a:cubicBezTo>
                  <a:cubicBezTo>
                    <a:pt x="1" y="201"/>
                    <a:pt x="76" y="277"/>
                    <a:pt x="151" y="277"/>
                  </a:cubicBezTo>
                  <a:lnTo>
                    <a:pt x="577" y="277"/>
                  </a:lnTo>
                  <a:cubicBezTo>
                    <a:pt x="652" y="277"/>
                    <a:pt x="702" y="201"/>
                    <a:pt x="702" y="126"/>
                  </a:cubicBezTo>
                  <a:cubicBezTo>
                    <a:pt x="702" y="51"/>
                    <a:pt x="652" y="1"/>
                    <a:pt x="577"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0" name="Google Shape;560;p7"/>
            <p:cNvSpPr/>
            <p:nvPr/>
          </p:nvSpPr>
          <p:spPr>
            <a:xfrm>
              <a:off x="7258815" y="3737089"/>
              <a:ext cx="40729" cy="16640"/>
            </a:xfrm>
            <a:custGeom>
              <a:avLst/>
              <a:gdLst/>
              <a:ahLst/>
              <a:cxnLst/>
              <a:rect l="l" t="t" r="r" b="b"/>
              <a:pathLst>
                <a:path w="678" h="277" extrusionOk="0">
                  <a:moveTo>
                    <a:pt x="126" y="1"/>
                  </a:moveTo>
                  <a:cubicBezTo>
                    <a:pt x="51" y="1"/>
                    <a:pt x="1" y="51"/>
                    <a:pt x="1" y="126"/>
                  </a:cubicBezTo>
                  <a:cubicBezTo>
                    <a:pt x="1" y="201"/>
                    <a:pt x="51" y="276"/>
                    <a:pt x="126" y="276"/>
                  </a:cubicBezTo>
                  <a:lnTo>
                    <a:pt x="552" y="276"/>
                  </a:lnTo>
                  <a:cubicBezTo>
                    <a:pt x="627" y="276"/>
                    <a:pt x="677" y="201"/>
                    <a:pt x="677" y="126"/>
                  </a:cubicBezTo>
                  <a:cubicBezTo>
                    <a:pt x="677" y="51"/>
                    <a:pt x="627" y="1"/>
                    <a:pt x="552"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1" name="Google Shape;561;p7"/>
            <p:cNvSpPr/>
            <p:nvPr/>
          </p:nvSpPr>
          <p:spPr>
            <a:xfrm>
              <a:off x="7308494" y="3773253"/>
              <a:ext cx="40729" cy="16580"/>
            </a:xfrm>
            <a:custGeom>
              <a:avLst/>
              <a:gdLst/>
              <a:ahLst/>
              <a:cxnLst/>
              <a:rect l="l" t="t" r="r" b="b"/>
              <a:pathLst>
                <a:path w="678" h="276" extrusionOk="0">
                  <a:moveTo>
                    <a:pt x="126" y="0"/>
                  </a:moveTo>
                  <a:cubicBezTo>
                    <a:pt x="51" y="0"/>
                    <a:pt x="1" y="75"/>
                    <a:pt x="1" y="150"/>
                  </a:cubicBezTo>
                  <a:cubicBezTo>
                    <a:pt x="1" y="201"/>
                    <a:pt x="51" y="276"/>
                    <a:pt x="126" y="276"/>
                  </a:cubicBezTo>
                  <a:lnTo>
                    <a:pt x="552" y="276"/>
                  </a:lnTo>
                  <a:cubicBezTo>
                    <a:pt x="627" y="276"/>
                    <a:pt x="677" y="201"/>
                    <a:pt x="677" y="150"/>
                  </a:cubicBezTo>
                  <a:cubicBezTo>
                    <a:pt x="677" y="75"/>
                    <a:pt x="627" y="0"/>
                    <a:pt x="552"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2" name="Google Shape;562;p7"/>
            <p:cNvSpPr/>
            <p:nvPr/>
          </p:nvSpPr>
          <p:spPr>
            <a:xfrm>
              <a:off x="7745101" y="3711498"/>
              <a:ext cx="42231" cy="15138"/>
            </a:xfrm>
            <a:custGeom>
              <a:avLst/>
              <a:gdLst/>
              <a:ahLst/>
              <a:cxnLst/>
              <a:rect l="l" t="t" r="r" b="b"/>
              <a:pathLst>
                <a:path w="703" h="252" extrusionOk="0">
                  <a:moveTo>
                    <a:pt x="126" y="0"/>
                  </a:moveTo>
                  <a:cubicBezTo>
                    <a:pt x="51" y="0"/>
                    <a:pt x="1" y="51"/>
                    <a:pt x="1" y="126"/>
                  </a:cubicBezTo>
                  <a:cubicBezTo>
                    <a:pt x="1" y="201"/>
                    <a:pt x="51" y="251"/>
                    <a:pt x="126" y="251"/>
                  </a:cubicBezTo>
                  <a:lnTo>
                    <a:pt x="552" y="251"/>
                  </a:lnTo>
                  <a:cubicBezTo>
                    <a:pt x="628" y="251"/>
                    <a:pt x="703" y="201"/>
                    <a:pt x="703" y="126"/>
                  </a:cubicBezTo>
                  <a:cubicBezTo>
                    <a:pt x="703" y="51"/>
                    <a:pt x="628" y="0"/>
                    <a:pt x="552"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3" name="Google Shape;563;p7"/>
            <p:cNvSpPr/>
            <p:nvPr/>
          </p:nvSpPr>
          <p:spPr>
            <a:xfrm>
              <a:off x="7794841" y="3747602"/>
              <a:ext cx="42171" cy="15138"/>
            </a:xfrm>
            <a:custGeom>
              <a:avLst/>
              <a:gdLst/>
              <a:ahLst/>
              <a:cxnLst/>
              <a:rect l="l" t="t" r="r" b="b"/>
              <a:pathLst>
                <a:path w="702" h="252" extrusionOk="0">
                  <a:moveTo>
                    <a:pt x="125" y="1"/>
                  </a:moveTo>
                  <a:cubicBezTo>
                    <a:pt x="50" y="1"/>
                    <a:pt x="0" y="51"/>
                    <a:pt x="0" y="126"/>
                  </a:cubicBezTo>
                  <a:cubicBezTo>
                    <a:pt x="0" y="201"/>
                    <a:pt x="50" y="252"/>
                    <a:pt x="125" y="252"/>
                  </a:cubicBezTo>
                  <a:lnTo>
                    <a:pt x="551" y="252"/>
                  </a:lnTo>
                  <a:cubicBezTo>
                    <a:pt x="627" y="252"/>
                    <a:pt x="702" y="201"/>
                    <a:pt x="702" y="126"/>
                  </a:cubicBezTo>
                  <a:cubicBezTo>
                    <a:pt x="702" y="51"/>
                    <a:pt x="627" y="1"/>
                    <a:pt x="551"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4" name="Google Shape;564;p7"/>
            <p:cNvSpPr/>
            <p:nvPr/>
          </p:nvSpPr>
          <p:spPr>
            <a:xfrm>
              <a:off x="5546989" y="3395337"/>
              <a:ext cx="927459" cy="772352"/>
            </a:xfrm>
            <a:custGeom>
              <a:avLst/>
              <a:gdLst/>
              <a:ahLst/>
              <a:cxnLst/>
              <a:rect l="l" t="t" r="r" b="b"/>
              <a:pathLst>
                <a:path w="15439" h="12857" extrusionOk="0">
                  <a:moveTo>
                    <a:pt x="1705" y="0"/>
                  </a:moveTo>
                  <a:cubicBezTo>
                    <a:pt x="1705" y="0"/>
                    <a:pt x="75" y="4136"/>
                    <a:pt x="25" y="6817"/>
                  </a:cubicBezTo>
                  <a:cubicBezTo>
                    <a:pt x="0" y="9098"/>
                    <a:pt x="401" y="10451"/>
                    <a:pt x="4436" y="11780"/>
                  </a:cubicBezTo>
                  <a:cubicBezTo>
                    <a:pt x="7288" y="12718"/>
                    <a:pt x="11378" y="12856"/>
                    <a:pt x="13533" y="12856"/>
                  </a:cubicBezTo>
                  <a:cubicBezTo>
                    <a:pt x="14427" y="12856"/>
                    <a:pt x="14988" y="12832"/>
                    <a:pt x="14988" y="12832"/>
                  </a:cubicBezTo>
                  <a:lnTo>
                    <a:pt x="15439" y="1629"/>
                  </a:lnTo>
                  <a:lnTo>
                    <a:pt x="1705" y="0"/>
                  </a:ln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5" name="Google Shape;565;p7"/>
            <p:cNvSpPr/>
            <p:nvPr/>
          </p:nvSpPr>
          <p:spPr>
            <a:xfrm>
              <a:off x="5072716" y="2461870"/>
              <a:ext cx="888352" cy="1478564"/>
            </a:xfrm>
            <a:custGeom>
              <a:avLst/>
              <a:gdLst/>
              <a:ahLst/>
              <a:cxnLst/>
              <a:rect l="l" t="t" r="r" b="b"/>
              <a:pathLst>
                <a:path w="14788" h="24613" extrusionOk="0">
                  <a:moveTo>
                    <a:pt x="12908" y="0"/>
                  </a:moveTo>
                  <a:lnTo>
                    <a:pt x="1780" y="928"/>
                  </a:lnTo>
                  <a:lnTo>
                    <a:pt x="4462" y="2832"/>
                  </a:lnTo>
                  <a:cubicBezTo>
                    <a:pt x="0" y="7168"/>
                    <a:pt x="452" y="12707"/>
                    <a:pt x="452" y="12707"/>
                  </a:cubicBezTo>
                  <a:lnTo>
                    <a:pt x="6918" y="24612"/>
                  </a:lnTo>
                  <a:cubicBezTo>
                    <a:pt x="5790" y="17419"/>
                    <a:pt x="11780" y="8797"/>
                    <a:pt x="11780" y="8797"/>
                  </a:cubicBezTo>
                  <a:lnTo>
                    <a:pt x="14788" y="11504"/>
                  </a:lnTo>
                  <a:lnTo>
                    <a:pt x="12908" y="0"/>
                  </a:lnTo>
                  <a:close/>
                </a:path>
              </a:pathLst>
            </a:custGeom>
            <a:solidFill>
              <a:srgbClr val="43AB97"/>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6" name="Google Shape;566;p7"/>
            <p:cNvSpPr/>
            <p:nvPr/>
          </p:nvSpPr>
          <p:spPr>
            <a:xfrm>
              <a:off x="5733694" y="3575975"/>
              <a:ext cx="102424" cy="15138"/>
            </a:xfrm>
            <a:custGeom>
              <a:avLst/>
              <a:gdLst/>
              <a:ahLst/>
              <a:cxnLst/>
              <a:rect l="l" t="t" r="r" b="b"/>
              <a:pathLst>
                <a:path w="1705" h="252" extrusionOk="0">
                  <a:moveTo>
                    <a:pt x="125" y="1"/>
                  </a:moveTo>
                  <a:cubicBezTo>
                    <a:pt x="50" y="1"/>
                    <a:pt x="0" y="51"/>
                    <a:pt x="0" y="126"/>
                  </a:cubicBezTo>
                  <a:cubicBezTo>
                    <a:pt x="0" y="201"/>
                    <a:pt x="50" y="251"/>
                    <a:pt x="125" y="251"/>
                  </a:cubicBezTo>
                  <a:lnTo>
                    <a:pt x="1579" y="251"/>
                  </a:lnTo>
                  <a:cubicBezTo>
                    <a:pt x="1654" y="251"/>
                    <a:pt x="1704" y="201"/>
                    <a:pt x="1704" y="126"/>
                  </a:cubicBezTo>
                  <a:cubicBezTo>
                    <a:pt x="1704" y="51"/>
                    <a:pt x="1654" y="1"/>
                    <a:pt x="1579"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7" name="Google Shape;567;p7"/>
            <p:cNvSpPr/>
            <p:nvPr/>
          </p:nvSpPr>
          <p:spPr>
            <a:xfrm>
              <a:off x="5783374" y="3612139"/>
              <a:ext cx="102424" cy="16640"/>
            </a:xfrm>
            <a:custGeom>
              <a:avLst/>
              <a:gdLst/>
              <a:ahLst/>
              <a:cxnLst/>
              <a:rect l="l" t="t" r="r" b="b"/>
              <a:pathLst>
                <a:path w="1705" h="277" extrusionOk="0">
                  <a:moveTo>
                    <a:pt x="125" y="0"/>
                  </a:moveTo>
                  <a:cubicBezTo>
                    <a:pt x="50" y="0"/>
                    <a:pt x="0" y="50"/>
                    <a:pt x="0" y="126"/>
                  </a:cubicBezTo>
                  <a:cubicBezTo>
                    <a:pt x="0" y="201"/>
                    <a:pt x="50" y="276"/>
                    <a:pt x="125" y="276"/>
                  </a:cubicBezTo>
                  <a:lnTo>
                    <a:pt x="1579" y="276"/>
                  </a:lnTo>
                  <a:cubicBezTo>
                    <a:pt x="1654" y="276"/>
                    <a:pt x="1704" y="201"/>
                    <a:pt x="1704" y="126"/>
                  </a:cubicBezTo>
                  <a:cubicBezTo>
                    <a:pt x="1704" y="50"/>
                    <a:pt x="1654" y="0"/>
                    <a:pt x="1579"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8" name="Google Shape;568;p7"/>
            <p:cNvSpPr/>
            <p:nvPr/>
          </p:nvSpPr>
          <p:spPr>
            <a:xfrm>
              <a:off x="5935417" y="3940375"/>
              <a:ext cx="102424" cy="16580"/>
            </a:xfrm>
            <a:custGeom>
              <a:avLst/>
              <a:gdLst/>
              <a:ahLst/>
              <a:cxnLst/>
              <a:rect l="l" t="t" r="r" b="b"/>
              <a:pathLst>
                <a:path w="1705" h="276" extrusionOk="0">
                  <a:moveTo>
                    <a:pt x="126" y="0"/>
                  </a:moveTo>
                  <a:cubicBezTo>
                    <a:pt x="51" y="0"/>
                    <a:pt x="0" y="75"/>
                    <a:pt x="0" y="150"/>
                  </a:cubicBezTo>
                  <a:cubicBezTo>
                    <a:pt x="0" y="226"/>
                    <a:pt x="51" y="276"/>
                    <a:pt x="126" y="276"/>
                  </a:cubicBezTo>
                  <a:lnTo>
                    <a:pt x="1579" y="276"/>
                  </a:lnTo>
                  <a:cubicBezTo>
                    <a:pt x="1655" y="276"/>
                    <a:pt x="1705" y="226"/>
                    <a:pt x="1705" y="150"/>
                  </a:cubicBezTo>
                  <a:cubicBezTo>
                    <a:pt x="1705" y="75"/>
                    <a:pt x="1655" y="0"/>
                    <a:pt x="1579"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69" name="Google Shape;569;p7"/>
            <p:cNvSpPr/>
            <p:nvPr/>
          </p:nvSpPr>
          <p:spPr>
            <a:xfrm>
              <a:off x="5985097" y="3976478"/>
              <a:ext cx="102424" cy="16640"/>
            </a:xfrm>
            <a:custGeom>
              <a:avLst/>
              <a:gdLst/>
              <a:ahLst/>
              <a:cxnLst/>
              <a:rect l="l" t="t" r="r" b="b"/>
              <a:pathLst>
                <a:path w="1705" h="277" extrusionOk="0">
                  <a:moveTo>
                    <a:pt x="126" y="1"/>
                  </a:moveTo>
                  <a:cubicBezTo>
                    <a:pt x="51" y="1"/>
                    <a:pt x="1" y="76"/>
                    <a:pt x="1" y="151"/>
                  </a:cubicBezTo>
                  <a:cubicBezTo>
                    <a:pt x="1" y="226"/>
                    <a:pt x="51" y="276"/>
                    <a:pt x="126" y="276"/>
                  </a:cubicBezTo>
                  <a:lnTo>
                    <a:pt x="1579" y="276"/>
                  </a:lnTo>
                  <a:cubicBezTo>
                    <a:pt x="1655" y="276"/>
                    <a:pt x="1705" y="226"/>
                    <a:pt x="1705" y="151"/>
                  </a:cubicBezTo>
                  <a:cubicBezTo>
                    <a:pt x="1705" y="76"/>
                    <a:pt x="1655" y="1"/>
                    <a:pt x="1579"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0" name="Google Shape;570;p7"/>
            <p:cNvSpPr/>
            <p:nvPr/>
          </p:nvSpPr>
          <p:spPr>
            <a:xfrm>
              <a:off x="6195892" y="3606131"/>
              <a:ext cx="103925" cy="15078"/>
            </a:xfrm>
            <a:custGeom>
              <a:avLst/>
              <a:gdLst/>
              <a:ahLst/>
              <a:cxnLst/>
              <a:rect l="l" t="t" r="r" b="b"/>
              <a:pathLst>
                <a:path w="1730" h="251" extrusionOk="0">
                  <a:moveTo>
                    <a:pt x="151" y="0"/>
                  </a:moveTo>
                  <a:cubicBezTo>
                    <a:pt x="76" y="0"/>
                    <a:pt x="0" y="50"/>
                    <a:pt x="0" y="125"/>
                  </a:cubicBezTo>
                  <a:cubicBezTo>
                    <a:pt x="0" y="201"/>
                    <a:pt x="76" y="251"/>
                    <a:pt x="151" y="251"/>
                  </a:cubicBezTo>
                  <a:lnTo>
                    <a:pt x="1579" y="251"/>
                  </a:lnTo>
                  <a:cubicBezTo>
                    <a:pt x="1654" y="251"/>
                    <a:pt x="1730" y="201"/>
                    <a:pt x="1730" y="125"/>
                  </a:cubicBezTo>
                  <a:cubicBezTo>
                    <a:pt x="1730" y="50"/>
                    <a:pt x="1654" y="0"/>
                    <a:pt x="1579"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1" name="Google Shape;571;p7"/>
            <p:cNvSpPr/>
            <p:nvPr/>
          </p:nvSpPr>
          <p:spPr>
            <a:xfrm>
              <a:off x="6245572" y="3642235"/>
              <a:ext cx="103925" cy="16640"/>
            </a:xfrm>
            <a:custGeom>
              <a:avLst/>
              <a:gdLst/>
              <a:ahLst/>
              <a:cxnLst/>
              <a:rect l="l" t="t" r="r" b="b"/>
              <a:pathLst>
                <a:path w="1730" h="277" extrusionOk="0">
                  <a:moveTo>
                    <a:pt x="151" y="1"/>
                  </a:moveTo>
                  <a:cubicBezTo>
                    <a:pt x="76" y="1"/>
                    <a:pt x="0" y="51"/>
                    <a:pt x="0" y="126"/>
                  </a:cubicBezTo>
                  <a:cubicBezTo>
                    <a:pt x="0" y="201"/>
                    <a:pt x="76" y="276"/>
                    <a:pt x="151" y="276"/>
                  </a:cubicBezTo>
                  <a:lnTo>
                    <a:pt x="1579" y="276"/>
                  </a:lnTo>
                  <a:cubicBezTo>
                    <a:pt x="1655" y="276"/>
                    <a:pt x="1730" y="201"/>
                    <a:pt x="1730" y="126"/>
                  </a:cubicBezTo>
                  <a:cubicBezTo>
                    <a:pt x="1730" y="51"/>
                    <a:pt x="1655" y="1"/>
                    <a:pt x="1579"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2" name="Google Shape;572;p7"/>
            <p:cNvSpPr/>
            <p:nvPr/>
          </p:nvSpPr>
          <p:spPr>
            <a:xfrm>
              <a:off x="6182315" y="3809357"/>
              <a:ext cx="156669" cy="91911"/>
            </a:xfrm>
            <a:custGeom>
              <a:avLst/>
              <a:gdLst/>
              <a:ahLst/>
              <a:cxnLst/>
              <a:rect l="l" t="t" r="r" b="b"/>
              <a:pathLst>
                <a:path w="2608" h="1530" extrusionOk="0">
                  <a:moveTo>
                    <a:pt x="1304" y="1"/>
                  </a:moveTo>
                  <a:cubicBezTo>
                    <a:pt x="1154" y="1"/>
                    <a:pt x="978" y="26"/>
                    <a:pt x="828" y="101"/>
                  </a:cubicBezTo>
                  <a:cubicBezTo>
                    <a:pt x="753" y="126"/>
                    <a:pt x="677" y="151"/>
                    <a:pt x="602" y="201"/>
                  </a:cubicBezTo>
                  <a:cubicBezTo>
                    <a:pt x="527" y="226"/>
                    <a:pt x="477" y="276"/>
                    <a:pt x="402" y="326"/>
                  </a:cubicBezTo>
                  <a:cubicBezTo>
                    <a:pt x="352" y="377"/>
                    <a:pt x="302" y="427"/>
                    <a:pt x="251" y="477"/>
                  </a:cubicBezTo>
                  <a:cubicBezTo>
                    <a:pt x="201" y="527"/>
                    <a:pt x="151" y="577"/>
                    <a:pt x="126" y="602"/>
                  </a:cubicBezTo>
                  <a:cubicBezTo>
                    <a:pt x="76" y="652"/>
                    <a:pt x="51" y="702"/>
                    <a:pt x="26" y="727"/>
                  </a:cubicBezTo>
                  <a:cubicBezTo>
                    <a:pt x="26" y="752"/>
                    <a:pt x="1" y="752"/>
                    <a:pt x="1" y="752"/>
                  </a:cubicBezTo>
                  <a:cubicBezTo>
                    <a:pt x="1" y="752"/>
                    <a:pt x="26" y="778"/>
                    <a:pt x="26" y="803"/>
                  </a:cubicBezTo>
                  <a:cubicBezTo>
                    <a:pt x="51" y="828"/>
                    <a:pt x="76" y="878"/>
                    <a:pt x="126" y="903"/>
                  </a:cubicBezTo>
                  <a:cubicBezTo>
                    <a:pt x="151" y="953"/>
                    <a:pt x="201" y="1003"/>
                    <a:pt x="251" y="1053"/>
                  </a:cubicBezTo>
                  <a:cubicBezTo>
                    <a:pt x="302" y="1103"/>
                    <a:pt x="352" y="1153"/>
                    <a:pt x="402" y="1204"/>
                  </a:cubicBezTo>
                  <a:cubicBezTo>
                    <a:pt x="477" y="1254"/>
                    <a:pt x="527" y="1304"/>
                    <a:pt x="602" y="1329"/>
                  </a:cubicBezTo>
                  <a:cubicBezTo>
                    <a:pt x="677" y="1379"/>
                    <a:pt x="753" y="1404"/>
                    <a:pt x="828" y="1429"/>
                  </a:cubicBezTo>
                  <a:cubicBezTo>
                    <a:pt x="978" y="1504"/>
                    <a:pt x="1154" y="1529"/>
                    <a:pt x="1304" y="1529"/>
                  </a:cubicBezTo>
                  <a:cubicBezTo>
                    <a:pt x="1479" y="1529"/>
                    <a:pt x="1630" y="1504"/>
                    <a:pt x="1780" y="1429"/>
                  </a:cubicBezTo>
                  <a:cubicBezTo>
                    <a:pt x="1931" y="1379"/>
                    <a:pt x="2081" y="1304"/>
                    <a:pt x="2206" y="1204"/>
                  </a:cubicBezTo>
                  <a:cubicBezTo>
                    <a:pt x="2332" y="1103"/>
                    <a:pt x="2432" y="1003"/>
                    <a:pt x="2507" y="903"/>
                  </a:cubicBezTo>
                  <a:cubicBezTo>
                    <a:pt x="2532" y="878"/>
                    <a:pt x="2557" y="828"/>
                    <a:pt x="2582" y="803"/>
                  </a:cubicBezTo>
                  <a:cubicBezTo>
                    <a:pt x="2607" y="778"/>
                    <a:pt x="2607" y="752"/>
                    <a:pt x="2607" y="752"/>
                  </a:cubicBezTo>
                  <a:cubicBezTo>
                    <a:pt x="2607" y="752"/>
                    <a:pt x="2607" y="752"/>
                    <a:pt x="2582" y="727"/>
                  </a:cubicBezTo>
                  <a:cubicBezTo>
                    <a:pt x="2557" y="702"/>
                    <a:pt x="2532" y="652"/>
                    <a:pt x="2507" y="602"/>
                  </a:cubicBezTo>
                  <a:cubicBezTo>
                    <a:pt x="2432" y="527"/>
                    <a:pt x="2332" y="427"/>
                    <a:pt x="2206" y="326"/>
                  </a:cubicBezTo>
                  <a:cubicBezTo>
                    <a:pt x="2081" y="226"/>
                    <a:pt x="1931" y="151"/>
                    <a:pt x="1780" y="101"/>
                  </a:cubicBezTo>
                  <a:cubicBezTo>
                    <a:pt x="1630" y="26"/>
                    <a:pt x="1479" y="1"/>
                    <a:pt x="1304"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3" name="Google Shape;573;p7"/>
            <p:cNvSpPr/>
            <p:nvPr/>
          </p:nvSpPr>
          <p:spPr>
            <a:xfrm>
              <a:off x="6332917" y="3825937"/>
              <a:ext cx="58751" cy="61755"/>
            </a:xfrm>
            <a:custGeom>
              <a:avLst/>
              <a:gdLst/>
              <a:ahLst/>
              <a:cxnLst/>
              <a:rect l="l" t="t" r="r" b="b"/>
              <a:pathLst>
                <a:path w="978" h="1028" extrusionOk="0">
                  <a:moveTo>
                    <a:pt x="677" y="0"/>
                  </a:moveTo>
                  <a:cubicBezTo>
                    <a:pt x="75" y="101"/>
                    <a:pt x="0" y="476"/>
                    <a:pt x="0" y="476"/>
                  </a:cubicBezTo>
                  <a:cubicBezTo>
                    <a:pt x="150" y="877"/>
                    <a:pt x="677" y="1028"/>
                    <a:pt x="677" y="1028"/>
                  </a:cubicBezTo>
                  <a:cubicBezTo>
                    <a:pt x="977" y="552"/>
                    <a:pt x="677" y="0"/>
                    <a:pt x="677"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4" name="Google Shape;574;p7"/>
            <p:cNvSpPr/>
            <p:nvPr/>
          </p:nvSpPr>
          <p:spPr>
            <a:xfrm>
              <a:off x="6216977" y="3839453"/>
              <a:ext cx="13576" cy="13636"/>
            </a:xfrm>
            <a:custGeom>
              <a:avLst/>
              <a:gdLst/>
              <a:ahLst/>
              <a:cxnLst/>
              <a:rect l="l" t="t" r="r" b="b"/>
              <a:pathLst>
                <a:path w="226" h="227" extrusionOk="0">
                  <a:moveTo>
                    <a:pt x="100" y="1"/>
                  </a:moveTo>
                  <a:cubicBezTo>
                    <a:pt x="50" y="1"/>
                    <a:pt x="0" y="51"/>
                    <a:pt x="0" y="101"/>
                  </a:cubicBezTo>
                  <a:cubicBezTo>
                    <a:pt x="0" y="176"/>
                    <a:pt x="50" y="226"/>
                    <a:pt x="100" y="226"/>
                  </a:cubicBezTo>
                  <a:cubicBezTo>
                    <a:pt x="176" y="226"/>
                    <a:pt x="226" y="176"/>
                    <a:pt x="226" y="101"/>
                  </a:cubicBezTo>
                  <a:cubicBezTo>
                    <a:pt x="226" y="51"/>
                    <a:pt x="176" y="1"/>
                    <a:pt x="100"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5" name="Google Shape;575;p7"/>
            <p:cNvSpPr/>
            <p:nvPr/>
          </p:nvSpPr>
          <p:spPr>
            <a:xfrm>
              <a:off x="5634274" y="3859037"/>
              <a:ext cx="156669" cy="91911"/>
            </a:xfrm>
            <a:custGeom>
              <a:avLst/>
              <a:gdLst/>
              <a:ahLst/>
              <a:cxnLst/>
              <a:rect l="l" t="t" r="r" b="b"/>
              <a:pathLst>
                <a:path w="2608" h="1530" extrusionOk="0">
                  <a:moveTo>
                    <a:pt x="1304" y="1"/>
                  </a:moveTo>
                  <a:cubicBezTo>
                    <a:pt x="1129" y="1"/>
                    <a:pt x="978" y="26"/>
                    <a:pt x="828" y="101"/>
                  </a:cubicBezTo>
                  <a:cubicBezTo>
                    <a:pt x="753" y="126"/>
                    <a:pt x="678" y="151"/>
                    <a:pt x="602" y="201"/>
                  </a:cubicBezTo>
                  <a:cubicBezTo>
                    <a:pt x="527" y="226"/>
                    <a:pt x="452" y="276"/>
                    <a:pt x="402" y="326"/>
                  </a:cubicBezTo>
                  <a:cubicBezTo>
                    <a:pt x="327" y="377"/>
                    <a:pt x="277" y="427"/>
                    <a:pt x="226" y="477"/>
                  </a:cubicBezTo>
                  <a:cubicBezTo>
                    <a:pt x="176" y="527"/>
                    <a:pt x="151" y="577"/>
                    <a:pt x="101" y="602"/>
                  </a:cubicBezTo>
                  <a:cubicBezTo>
                    <a:pt x="76" y="652"/>
                    <a:pt x="51" y="702"/>
                    <a:pt x="26" y="727"/>
                  </a:cubicBezTo>
                  <a:cubicBezTo>
                    <a:pt x="1" y="753"/>
                    <a:pt x="1" y="753"/>
                    <a:pt x="1" y="753"/>
                  </a:cubicBezTo>
                  <a:cubicBezTo>
                    <a:pt x="1" y="753"/>
                    <a:pt x="1" y="778"/>
                    <a:pt x="26" y="803"/>
                  </a:cubicBezTo>
                  <a:cubicBezTo>
                    <a:pt x="51" y="828"/>
                    <a:pt x="76" y="878"/>
                    <a:pt x="101" y="903"/>
                  </a:cubicBezTo>
                  <a:cubicBezTo>
                    <a:pt x="151" y="953"/>
                    <a:pt x="176" y="1003"/>
                    <a:pt x="226" y="1053"/>
                  </a:cubicBezTo>
                  <a:cubicBezTo>
                    <a:pt x="277" y="1103"/>
                    <a:pt x="327" y="1154"/>
                    <a:pt x="402" y="1204"/>
                  </a:cubicBezTo>
                  <a:cubicBezTo>
                    <a:pt x="452" y="1254"/>
                    <a:pt x="527" y="1304"/>
                    <a:pt x="602" y="1329"/>
                  </a:cubicBezTo>
                  <a:cubicBezTo>
                    <a:pt x="678" y="1379"/>
                    <a:pt x="753" y="1404"/>
                    <a:pt x="828" y="1429"/>
                  </a:cubicBezTo>
                  <a:cubicBezTo>
                    <a:pt x="978" y="1504"/>
                    <a:pt x="1129" y="1529"/>
                    <a:pt x="1304" y="1529"/>
                  </a:cubicBezTo>
                  <a:cubicBezTo>
                    <a:pt x="1455" y="1529"/>
                    <a:pt x="1630" y="1504"/>
                    <a:pt x="1780" y="1429"/>
                  </a:cubicBezTo>
                  <a:cubicBezTo>
                    <a:pt x="1931" y="1379"/>
                    <a:pt x="2081" y="1304"/>
                    <a:pt x="2181" y="1204"/>
                  </a:cubicBezTo>
                  <a:cubicBezTo>
                    <a:pt x="2307" y="1103"/>
                    <a:pt x="2407" y="1003"/>
                    <a:pt x="2482" y="903"/>
                  </a:cubicBezTo>
                  <a:cubicBezTo>
                    <a:pt x="2532" y="878"/>
                    <a:pt x="2557" y="828"/>
                    <a:pt x="2582" y="803"/>
                  </a:cubicBezTo>
                  <a:cubicBezTo>
                    <a:pt x="2582" y="778"/>
                    <a:pt x="2607" y="753"/>
                    <a:pt x="2607" y="753"/>
                  </a:cubicBezTo>
                  <a:cubicBezTo>
                    <a:pt x="2607" y="753"/>
                    <a:pt x="2582" y="753"/>
                    <a:pt x="2582" y="727"/>
                  </a:cubicBezTo>
                  <a:cubicBezTo>
                    <a:pt x="2557" y="702"/>
                    <a:pt x="2532" y="652"/>
                    <a:pt x="2482" y="602"/>
                  </a:cubicBezTo>
                  <a:cubicBezTo>
                    <a:pt x="2407" y="527"/>
                    <a:pt x="2307" y="427"/>
                    <a:pt x="2181" y="326"/>
                  </a:cubicBezTo>
                  <a:cubicBezTo>
                    <a:pt x="2081" y="226"/>
                    <a:pt x="1931" y="151"/>
                    <a:pt x="1780" y="101"/>
                  </a:cubicBezTo>
                  <a:cubicBezTo>
                    <a:pt x="1630" y="26"/>
                    <a:pt x="1455" y="1"/>
                    <a:pt x="1304"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6" name="Google Shape;576;p7"/>
            <p:cNvSpPr/>
            <p:nvPr/>
          </p:nvSpPr>
          <p:spPr>
            <a:xfrm>
              <a:off x="5783374" y="3875617"/>
              <a:ext cx="60253" cy="61755"/>
            </a:xfrm>
            <a:custGeom>
              <a:avLst/>
              <a:gdLst/>
              <a:ahLst/>
              <a:cxnLst/>
              <a:rect l="l" t="t" r="r" b="b"/>
              <a:pathLst>
                <a:path w="1003" h="1028" extrusionOk="0">
                  <a:moveTo>
                    <a:pt x="702" y="0"/>
                  </a:moveTo>
                  <a:cubicBezTo>
                    <a:pt x="100" y="101"/>
                    <a:pt x="0" y="477"/>
                    <a:pt x="0" y="477"/>
                  </a:cubicBezTo>
                  <a:cubicBezTo>
                    <a:pt x="176" y="878"/>
                    <a:pt x="702" y="1028"/>
                    <a:pt x="702" y="1028"/>
                  </a:cubicBezTo>
                  <a:cubicBezTo>
                    <a:pt x="1003" y="552"/>
                    <a:pt x="702" y="0"/>
                    <a:pt x="702"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7" name="Google Shape;577;p7"/>
            <p:cNvSpPr/>
            <p:nvPr/>
          </p:nvSpPr>
          <p:spPr>
            <a:xfrm>
              <a:off x="5668936" y="3889133"/>
              <a:ext cx="12075" cy="13636"/>
            </a:xfrm>
            <a:custGeom>
              <a:avLst/>
              <a:gdLst/>
              <a:ahLst/>
              <a:cxnLst/>
              <a:rect l="l" t="t" r="r" b="b"/>
              <a:pathLst>
                <a:path w="201" h="227" extrusionOk="0">
                  <a:moveTo>
                    <a:pt x="101" y="1"/>
                  </a:moveTo>
                  <a:cubicBezTo>
                    <a:pt x="50" y="1"/>
                    <a:pt x="0" y="51"/>
                    <a:pt x="0" y="101"/>
                  </a:cubicBezTo>
                  <a:cubicBezTo>
                    <a:pt x="0" y="176"/>
                    <a:pt x="50" y="226"/>
                    <a:pt x="101" y="226"/>
                  </a:cubicBezTo>
                  <a:cubicBezTo>
                    <a:pt x="151" y="226"/>
                    <a:pt x="201" y="176"/>
                    <a:pt x="201" y="101"/>
                  </a:cubicBezTo>
                  <a:cubicBezTo>
                    <a:pt x="201" y="51"/>
                    <a:pt x="151" y="1"/>
                    <a:pt x="101"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8" name="Google Shape;578;p7"/>
            <p:cNvSpPr/>
            <p:nvPr/>
          </p:nvSpPr>
          <p:spPr>
            <a:xfrm>
              <a:off x="5911328" y="3499202"/>
              <a:ext cx="156609" cy="90409"/>
            </a:xfrm>
            <a:custGeom>
              <a:avLst/>
              <a:gdLst/>
              <a:ahLst/>
              <a:cxnLst/>
              <a:rect l="l" t="t" r="r" b="b"/>
              <a:pathLst>
                <a:path w="2607" h="1505" extrusionOk="0">
                  <a:moveTo>
                    <a:pt x="1304" y="1"/>
                  </a:moveTo>
                  <a:cubicBezTo>
                    <a:pt x="1153" y="1"/>
                    <a:pt x="978" y="26"/>
                    <a:pt x="828" y="76"/>
                  </a:cubicBezTo>
                  <a:cubicBezTo>
                    <a:pt x="752" y="101"/>
                    <a:pt x="677" y="151"/>
                    <a:pt x="602" y="176"/>
                  </a:cubicBezTo>
                  <a:cubicBezTo>
                    <a:pt x="552" y="226"/>
                    <a:pt x="477" y="276"/>
                    <a:pt x="427" y="326"/>
                  </a:cubicBezTo>
                  <a:cubicBezTo>
                    <a:pt x="351" y="352"/>
                    <a:pt x="301" y="402"/>
                    <a:pt x="251" y="452"/>
                  </a:cubicBezTo>
                  <a:cubicBezTo>
                    <a:pt x="201" y="502"/>
                    <a:pt x="151" y="552"/>
                    <a:pt x="126" y="602"/>
                  </a:cubicBezTo>
                  <a:cubicBezTo>
                    <a:pt x="76" y="652"/>
                    <a:pt x="51" y="677"/>
                    <a:pt x="51" y="702"/>
                  </a:cubicBezTo>
                  <a:cubicBezTo>
                    <a:pt x="26" y="727"/>
                    <a:pt x="0" y="753"/>
                    <a:pt x="0" y="753"/>
                  </a:cubicBezTo>
                  <a:cubicBezTo>
                    <a:pt x="0" y="753"/>
                    <a:pt x="26" y="778"/>
                    <a:pt x="51" y="803"/>
                  </a:cubicBezTo>
                  <a:cubicBezTo>
                    <a:pt x="51" y="828"/>
                    <a:pt x="76" y="878"/>
                    <a:pt x="126" y="903"/>
                  </a:cubicBezTo>
                  <a:cubicBezTo>
                    <a:pt x="151" y="953"/>
                    <a:pt x="201" y="1003"/>
                    <a:pt x="251" y="1053"/>
                  </a:cubicBezTo>
                  <a:cubicBezTo>
                    <a:pt x="301" y="1103"/>
                    <a:pt x="351" y="1154"/>
                    <a:pt x="427" y="1204"/>
                  </a:cubicBezTo>
                  <a:cubicBezTo>
                    <a:pt x="477" y="1229"/>
                    <a:pt x="552" y="1279"/>
                    <a:pt x="602" y="1329"/>
                  </a:cubicBezTo>
                  <a:cubicBezTo>
                    <a:pt x="677" y="1379"/>
                    <a:pt x="752" y="1404"/>
                    <a:pt x="828" y="1429"/>
                  </a:cubicBezTo>
                  <a:cubicBezTo>
                    <a:pt x="978" y="1479"/>
                    <a:pt x="1153" y="1504"/>
                    <a:pt x="1304" y="1504"/>
                  </a:cubicBezTo>
                  <a:cubicBezTo>
                    <a:pt x="1479" y="1504"/>
                    <a:pt x="1630" y="1479"/>
                    <a:pt x="1805" y="1429"/>
                  </a:cubicBezTo>
                  <a:cubicBezTo>
                    <a:pt x="1955" y="1379"/>
                    <a:pt x="2081" y="1279"/>
                    <a:pt x="2206" y="1204"/>
                  </a:cubicBezTo>
                  <a:cubicBezTo>
                    <a:pt x="2331" y="1103"/>
                    <a:pt x="2432" y="1003"/>
                    <a:pt x="2507" y="903"/>
                  </a:cubicBezTo>
                  <a:cubicBezTo>
                    <a:pt x="2532" y="878"/>
                    <a:pt x="2582" y="828"/>
                    <a:pt x="2582" y="803"/>
                  </a:cubicBezTo>
                  <a:cubicBezTo>
                    <a:pt x="2607" y="778"/>
                    <a:pt x="2607" y="753"/>
                    <a:pt x="2607" y="753"/>
                  </a:cubicBezTo>
                  <a:cubicBezTo>
                    <a:pt x="2607" y="753"/>
                    <a:pt x="2607" y="727"/>
                    <a:pt x="2582" y="702"/>
                  </a:cubicBezTo>
                  <a:cubicBezTo>
                    <a:pt x="2582" y="677"/>
                    <a:pt x="2532" y="652"/>
                    <a:pt x="2507" y="602"/>
                  </a:cubicBezTo>
                  <a:cubicBezTo>
                    <a:pt x="2432" y="527"/>
                    <a:pt x="2331" y="402"/>
                    <a:pt x="2206" y="326"/>
                  </a:cubicBezTo>
                  <a:cubicBezTo>
                    <a:pt x="2081" y="226"/>
                    <a:pt x="1955" y="151"/>
                    <a:pt x="1805" y="76"/>
                  </a:cubicBezTo>
                  <a:cubicBezTo>
                    <a:pt x="1630" y="26"/>
                    <a:pt x="1479" y="1"/>
                    <a:pt x="1304"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79" name="Google Shape;579;p7"/>
            <p:cNvSpPr/>
            <p:nvPr/>
          </p:nvSpPr>
          <p:spPr>
            <a:xfrm>
              <a:off x="6061870" y="3515782"/>
              <a:ext cx="58811" cy="61755"/>
            </a:xfrm>
            <a:custGeom>
              <a:avLst/>
              <a:gdLst/>
              <a:ahLst/>
              <a:cxnLst/>
              <a:rect l="l" t="t" r="r" b="b"/>
              <a:pathLst>
                <a:path w="979" h="1028" extrusionOk="0">
                  <a:moveTo>
                    <a:pt x="677" y="0"/>
                  </a:moveTo>
                  <a:cubicBezTo>
                    <a:pt x="101" y="101"/>
                    <a:pt x="1" y="477"/>
                    <a:pt x="1" y="477"/>
                  </a:cubicBezTo>
                  <a:cubicBezTo>
                    <a:pt x="176" y="878"/>
                    <a:pt x="677" y="1028"/>
                    <a:pt x="677" y="1028"/>
                  </a:cubicBezTo>
                  <a:cubicBezTo>
                    <a:pt x="978" y="527"/>
                    <a:pt x="677" y="0"/>
                    <a:pt x="677"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0" name="Google Shape;580;p7"/>
            <p:cNvSpPr/>
            <p:nvPr/>
          </p:nvSpPr>
          <p:spPr>
            <a:xfrm>
              <a:off x="5947432" y="3529299"/>
              <a:ext cx="12135" cy="12135"/>
            </a:xfrm>
            <a:custGeom>
              <a:avLst/>
              <a:gdLst/>
              <a:ahLst/>
              <a:cxnLst/>
              <a:rect l="l" t="t" r="r" b="b"/>
              <a:pathLst>
                <a:path w="202" h="202" extrusionOk="0">
                  <a:moveTo>
                    <a:pt x="101" y="1"/>
                  </a:moveTo>
                  <a:cubicBezTo>
                    <a:pt x="26" y="1"/>
                    <a:pt x="1" y="51"/>
                    <a:pt x="1" y="101"/>
                  </a:cubicBezTo>
                  <a:cubicBezTo>
                    <a:pt x="1" y="151"/>
                    <a:pt x="26" y="201"/>
                    <a:pt x="101" y="201"/>
                  </a:cubicBezTo>
                  <a:cubicBezTo>
                    <a:pt x="151" y="201"/>
                    <a:pt x="201" y="151"/>
                    <a:pt x="201" y="101"/>
                  </a:cubicBezTo>
                  <a:cubicBezTo>
                    <a:pt x="201" y="51"/>
                    <a:pt x="151" y="1"/>
                    <a:pt x="101"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1" name="Google Shape;581;p7"/>
            <p:cNvSpPr/>
            <p:nvPr/>
          </p:nvSpPr>
          <p:spPr>
            <a:xfrm>
              <a:off x="5330187" y="2683177"/>
              <a:ext cx="274051" cy="353887"/>
            </a:xfrm>
            <a:custGeom>
              <a:avLst/>
              <a:gdLst/>
              <a:ahLst/>
              <a:cxnLst/>
              <a:rect l="l" t="t" r="r" b="b"/>
              <a:pathLst>
                <a:path w="4562" h="5891" extrusionOk="0">
                  <a:moveTo>
                    <a:pt x="2281" y="1"/>
                  </a:moveTo>
                  <a:lnTo>
                    <a:pt x="0" y="2457"/>
                  </a:lnTo>
                  <a:lnTo>
                    <a:pt x="0" y="5890"/>
                  </a:lnTo>
                  <a:lnTo>
                    <a:pt x="4562" y="5890"/>
                  </a:lnTo>
                  <a:lnTo>
                    <a:pt x="4562" y="2457"/>
                  </a:lnTo>
                  <a:lnTo>
                    <a:pt x="2281" y="1"/>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2" name="Google Shape;582;p7"/>
            <p:cNvSpPr/>
            <p:nvPr/>
          </p:nvSpPr>
          <p:spPr>
            <a:xfrm>
              <a:off x="5300631" y="2673746"/>
              <a:ext cx="334664" cy="175051"/>
            </a:xfrm>
            <a:custGeom>
              <a:avLst/>
              <a:gdLst/>
              <a:ahLst/>
              <a:cxnLst/>
              <a:rect l="l" t="t" r="r" b="b"/>
              <a:pathLst>
                <a:path w="5571" h="2914" extrusionOk="0">
                  <a:moveTo>
                    <a:pt x="2776" y="1"/>
                  </a:moveTo>
                  <a:cubicBezTo>
                    <a:pt x="2735" y="1"/>
                    <a:pt x="2698" y="20"/>
                    <a:pt x="2673" y="57"/>
                  </a:cubicBezTo>
                  <a:cubicBezTo>
                    <a:pt x="1821" y="909"/>
                    <a:pt x="968" y="1762"/>
                    <a:pt x="116" y="2639"/>
                  </a:cubicBezTo>
                  <a:cubicBezTo>
                    <a:pt x="1" y="2754"/>
                    <a:pt x="107" y="2914"/>
                    <a:pt x="230" y="2914"/>
                  </a:cubicBezTo>
                  <a:cubicBezTo>
                    <a:pt x="268" y="2914"/>
                    <a:pt x="307" y="2899"/>
                    <a:pt x="342" y="2864"/>
                  </a:cubicBezTo>
                  <a:cubicBezTo>
                    <a:pt x="1156" y="2050"/>
                    <a:pt x="1971" y="1212"/>
                    <a:pt x="2785" y="396"/>
                  </a:cubicBezTo>
                  <a:lnTo>
                    <a:pt x="2785" y="396"/>
                  </a:lnTo>
                  <a:cubicBezTo>
                    <a:pt x="3598" y="1212"/>
                    <a:pt x="4390" y="2050"/>
                    <a:pt x="5204" y="2864"/>
                  </a:cubicBezTo>
                  <a:cubicBezTo>
                    <a:pt x="5239" y="2899"/>
                    <a:pt x="5279" y="2914"/>
                    <a:pt x="5319" y="2914"/>
                  </a:cubicBezTo>
                  <a:cubicBezTo>
                    <a:pt x="5449" y="2914"/>
                    <a:pt x="5570" y="2754"/>
                    <a:pt x="5455" y="2639"/>
                  </a:cubicBezTo>
                  <a:cubicBezTo>
                    <a:pt x="4603" y="1762"/>
                    <a:pt x="3750" y="909"/>
                    <a:pt x="2898" y="57"/>
                  </a:cubicBezTo>
                  <a:cubicBezTo>
                    <a:pt x="2861" y="20"/>
                    <a:pt x="2817" y="1"/>
                    <a:pt x="2776"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3" name="Google Shape;583;p7"/>
            <p:cNvSpPr/>
            <p:nvPr/>
          </p:nvSpPr>
          <p:spPr>
            <a:xfrm>
              <a:off x="5437056" y="2937645"/>
              <a:ext cx="61815" cy="97918"/>
            </a:xfrm>
            <a:custGeom>
              <a:avLst/>
              <a:gdLst/>
              <a:ahLst/>
              <a:cxnLst/>
              <a:rect l="l" t="t" r="r" b="b"/>
              <a:pathLst>
                <a:path w="1029" h="1630" extrusionOk="0">
                  <a:moveTo>
                    <a:pt x="502" y="0"/>
                  </a:moveTo>
                  <a:cubicBezTo>
                    <a:pt x="226" y="0"/>
                    <a:pt x="1" y="251"/>
                    <a:pt x="1" y="527"/>
                  </a:cubicBezTo>
                  <a:lnTo>
                    <a:pt x="1" y="1629"/>
                  </a:lnTo>
                  <a:lnTo>
                    <a:pt x="1028" y="1629"/>
                  </a:lnTo>
                  <a:lnTo>
                    <a:pt x="1028" y="527"/>
                  </a:lnTo>
                  <a:cubicBezTo>
                    <a:pt x="1028" y="251"/>
                    <a:pt x="803" y="0"/>
                    <a:pt x="502" y="0"/>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4" name="Google Shape;584;p7"/>
            <p:cNvSpPr/>
            <p:nvPr/>
          </p:nvSpPr>
          <p:spPr>
            <a:xfrm>
              <a:off x="5444565" y="2749437"/>
              <a:ext cx="46736" cy="46736"/>
            </a:xfrm>
            <a:custGeom>
              <a:avLst/>
              <a:gdLst/>
              <a:ahLst/>
              <a:cxnLst/>
              <a:rect l="l" t="t" r="r" b="b"/>
              <a:pathLst>
                <a:path w="778" h="778" extrusionOk="0">
                  <a:moveTo>
                    <a:pt x="377" y="0"/>
                  </a:moveTo>
                  <a:cubicBezTo>
                    <a:pt x="176" y="0"/>
                    <a:pt x="1" y="176"/>
                    <a:pt x="1" y="376"/>
                  </a:cubicBezTo>
                  <a:cubicBezTo>
                    <a:pt x="1" y="602"/>
                    <a:pt x="176" y="777"/>
                    <a:pt x="377" y="777"/>
                  </a:cubicBezTo>
                  <a:cubicBezTo>
                    <a:pt x="603" y="777"/>
                    <a:pt x="778" y="602"/>
                    <a:pt x="778" y="376"/>
                  </a:cubicBezTo>
                  <a:cubicBezTo>
                    <a:pt x="778" y="176"/>
                    <a:pt x="603" y="0"/>
                    <a:pt x="377" y="0"/>
                  </a:cubicBez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5" name="Google Shape;585;p7"/>
            <p:cNvSpPr/>
            <p:nvPr/>
          </p:nvSpPr>
          <p:spPr>
            <a:xfrm>
              <a:off x="5444565" y="2749437"/>
              <a:ext cx="46736" cy="46736"/>
            </a:xfrm>
            <a:custGeom>
              <a:avLst/>
              <a:gdLst/>
              <a:ahLst/>
              <a:cxnLst/>
              <a:rect l="l" t="t" r="r" b="b"/>
              <a:pathLst>
                <a:path w="778" h="778" extrusionOk="0">
                  <a:moveTo>
                    <a:pt x="327" y="0"/>
                  </a:moveTo>
                  <a:lnTo>
                    <a:pt x="327" y="326"/>
                  </a:lnTo>
                  <a:lnTo>
                    <a:pt x="1" y="326"/>
                  </a:lnTo>
                  <a:cubicBezTo>
                    <a:pt x="1" y="351"/>
                    <a:pt x="1" y="376"/>
                    <a:pt x="1" y="376"/>
                  </a:cubicBezTo>
                  <a:cubicBezTo>
                    <a:pt x="1" y="401"/>
                    <a:pt x="1" y="426"/>
                    <a:pt x="1" y="451"/>
                  </a:cubicBezTo>
                  <a:lnTo>
                    <a:pt x="327" y="451"/>
                  </a:lnTo>
                  <a:lnTo>
                    <a:pt x="327" y="777"/>
                  </a:lnTo>
                  <a:lnTo>
                    <a:pt x="452" y="777"/>
                  </a:lnTo>
                  <a:lnTo>
                    <a:pt x="452" y="451"/>
                  </a:lnTo>
                  <a:lnTo>
                    <a:pt x="778" y="451"/>
                  </a:lnTo>
                  <a:cubicBezTo>
                    <a:pt x="778" y="426"/>
                    <a:pt x="778" y="401"/>
                    <a:pt x="778" y="376"/>
                  </a:cubicBezTo>
                  <a:cubicBezTo>
                    <a:pt x="778" y="376"/>
                    <a:pt x="778" y="351"/>
                    <a:pt x="778" y="326"/>
                  </a:cubicBezTo>
                  <a:lnTo>
                    <a:pt x="452" y="326"/>
                  </a:lnTo>
                  <a:lnTo>
                    <a:pt x="452"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6" name="Google Shape;586;p7"/>
            <p:cNvSpPr/>
            <p:nvPr/>
          </p:nvSpPr>
          <p:spPr>
            <a:xfrm>
              <a:off x="5370796" y="2842790"/>
              <a:ext cx="43733" cy="43733"/>
            </a:xfrm>
            <a:custGeom>
              <a:avLst/>
              <a:gdLst/>
              <a:ahLst/>
              <a:cxnLst/>
              <a:rect l="l" t="t" r="r" b="b"/>
              <a:pathLst>
                <a:path w="728" h="728" extrusionOk="0">
                  <a:moveTo>
                    <a:pt x="1" y="0"/>
                  </a:moveTo>
                  <a:lnTo>
                    <a:pt x="1" y="727"/>
                  </a:lnTo>
                  <a:lnTo>
                    <a:pt x="728" y="727"/>
                  </a:lnTo>
                  <a:lnTo>
                    <a:pt x="728" y="0"/>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7" name="Google Shape;587;p7"/>
            <p:cNvSpPr/>
            <p:nvPr/>
          </p:nvSpPr>
          <p:spPr>
            <a:xfrm>
              <a:off x="5370796" y="2842790"/>
              <a:ext cx="43733" cy="43733"/>
            </a:xfrm>
            <a:custGeom>
              <a:avLst/>
              <a:gdLst/>
              <a:ahLst/>
              <a:cxnLst/>
              <a:rect l="l" t="t" r="r" b="b"/>
              <a:pathLst>
                <a:path w="728" h="728" extrusionOk="0">
                  <a:moveTo>
                    <a:pt x="302" y="0"/>
                  </a:moveTo>
                  <a:lnTo>
                    <a:pt x="302" y="326"/>
                  </a:lnTo>
                  <a:lnTo>
                    <a:pt x="1" y="326"/>
                  </a:lnTo>
                  <a:lnTo>
                    <a:pt x="1" y="426"/>
                  </a:lnTo>
                  <a:lnTo>
                    <a:pt x="302" y="426"/>
                  </a:lnTo>
                  <a:lnTo>
                    <a:pt x="302" y="727"/>
                  </a:lnTo>
                  <a:lnTo>
                    <a:pt x="427" y="727"/>
                  </a:lnTo>
                  <a:lnTo>
                    <a:pt x="427" y="426"/>
                  </a:lnTo>
                  <a:lnTo>
                    <a:pt x="728" y="426"/>
                  </a:lnTo>
                  <a:lnTo>
                    <a:pt x="728" y="326"/>
                  </a:lnTo>
                  <a:lnTo>
                    <a:pt x="427" y="326"/>
                  </a:lnTo>
                  <a:lnTo>
                    <a:pt x="427"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8" name="Google Shape;588;p7"/>
            <p:cNvSpPr/>
            <p:nvPr/>
          </p:nvSpPr>
          <p:spPr>
            <a:xfrm>
              <a:off x="5519896" y="2842790"/>
              <a:ext cx="43673" cy="43733"/>
            </a:xfrm>
            <a:custGeom>
              <a:avLst/>
              <a:gdLst/>
              <a:ahLst/>
              <a:cxnLst/>
              <a:rect l="l" t="t" r="r" b="b"/>
              <a:pathLst>
                <a:path w="727" h="728" extrusionOk="0">
                  <a:moveTo>
                    <a:pt x="0" y="0"/>
                  </a:moveTo>
                  <a:lnTo>
                    <a:pt x="0" y="727"/>
                  </a:lnTo>
                  <a:lnTo>
                    <a:pt x="727" y="727"/>
                  </a:lnTo>
                  <a:lnTo>
                    <a:pt x="727" y="0"/>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89" name="Google Shape;589;p7"/>
            <p:cNvSpPr/>
            <p:nvPr/>
          </p:nvSpPr>
          <p:spPr>
            <a:xfrm>
              <a:off x="5519896" y="2842790"/>
              <a:ext cx="43673" cy="43733"/>
            </a:xfrm>
            <a:custGeom>
              <a:avLst/>
              <a:gdLst/>
              <a:ahLst/>
              <a:cxnLst/>
              <a:rect l="l" t="t" r="r" b="b"/>
              <a:pathLst>
                <a:path w="727" h="728" extrusionOk="0">
                  <a:moveTo>
                    <a:pt x="301" y="0"/>
                  </a:moveTo>
                  <a:lnTo>
                    <a:pt x="301" y="326"/>
                  </a:lnTo>
                  <a:lnTo>
                    <a:pt x="0" y="326"/>
                  </a:lnTo>
                  <a:lnTo>
                    <a:pt x="0" y="426"/>
                  </a:lnTo>
                  <a:lnTo>
                    <a:pt x="301" y="426"/>
                  </a:lnTo>
                  <a:lnTo>
                    <a:pt x="301" y="727"/>
                  </a:lnTo>
                  <a:lnTo>
                    <a:pt x="426" y="727"/>
                  </a:lnTo>
                  <a:lnTo>
                    <a:pt x="426" y="426"/>
                  </a:lnTo>
                  <a:lnTo>
                    <a:pt x="727" y="426"/>
                  </a:lnTo>
                  <a:lnTo>
                    <a:pt x="727" y="326"/>
                  </a:lnTo>
                  <a:lnTo>
                    <a:pt x="426" y="326"/>
                  </a:lnTo>
                  <a:lnTo>
                    <a:pt x="426"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0" name="Google Shape;590;p7"/>
            <p:cNvSpPr/>
            <p:nvPr/>
          </p:nvSpPr>
          <p:spPr>
            <a:xfrm>
              <a:off x="5334692" y="3035503"/>
              <a:ext cx="210854" cy="904932"/>
            </a:xfrm>
            <a:custGeom>
              <a:avLst/>
              <a:gdLst/>
              <a:ahLst/>
              <a:cxnLst/>
              <a:rect l="l" t="t" r="r" b="b"/>
              <a:pathLst>
                <a:path w="3510" h="15064" extrusionOk="0">
                  <a:moveTo>
                    <a:pt x="1705" y="0"/>
                  </a:moveTo>
                  <a:cubicBezTo>
                    <a:pt x="1705" y="0"/>
                    <a:pt x="1680" y="2156"/>
                    <a:pt x="978" y="4411"/>
                  </a:cubicBezTo>
                  <a:cubicBezTo>
                    <a:pt x="602" y="5564"/>
                    <a:pt x="0" y="8045"/>
                    <a:pt x="126" y="10577"/>
                  </a:cubicBezTo>
                  <a:lnTo>
                    <a:pt x="2557" y="15063"/>
                  </a:lnTo>
                  <a:cubicBezTo>
                    <a:pt x="2231" y="12933"/>
                    <a:pt x="2507" y="10677"/>
                    <a:pt x="3083" y="8547"/>
                  </a:cubicBezTo>
                  <a:cubicBezTo>
                    <a:pt x="3033" y="7845"/>
                    <a:pt x="3033" y="7118"/>
                    <a:pt x="3083" y="6366"/>
                  </a:cubicBezTo>
                  <a:cubicBezTo>
                    <a:pt x="3509" y="1830"/>
                    <a:pt x="3259" y="1654"/>
                    <a:pt x="2732" y="0"/>
                  </a:cubicBezTo>
                  <a:close/>
                </a:path>
              </a:pathLst>
            </a:custGeom>
            <a:solidFill>
              <a:srgbClr val="3C425A">
                <a:alpha val="42745"/>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1" name="Google Shape;591;p7"/>
            <p:cNvSpPr/>
            <p:nvPr/>
          </p:nvSpPr>
          <p:spPr>
            <a:xfrm>
              <a:off x="5611687" y="2412190"/>
              <a:ext cx="200342" cy="257531"/>
            </a:xfrm>
            <a:custGeom>
              <a:avLst/>
              <a:gdLst/>
              <a:ahLst/>
              <a:cxnLst/>
              <a:rect l="l" t="t" r="r" b="b"/>
              <a:pathLst>
                <a:path w="3335" h="4287" extrusionOk="0">
                  <a:moveTo>
                    <a:pt x="1680" y="0"/>
                  </a:moveTo>
                  <a:lnTo>
                    <a:pt x="1" y="1805"/>
                  </a:lnTo>
                  <a:lnTo>
                    <a:pt x="1" y="4286"/>
                  </a:lnTo>
                  <a:lnTo>
                    <a:pt x="3334" y="4286"/>
                  </a:lnTo>
                  <a:lnTo>
                    <a:pt x="3334" y="1805"/>
                  </a:lnTo>
                  <a:lnTo>
                    <a:pt x="1680"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2" name="Google Shape;592;p7"/>
            <p:cNvSpPr/>
            <p:nvPr/>
          </p:nvSpPr>
          <p:spPr>
            <a:xfrm>
              <a:off x="5590421" y="2405402"/>
              <a:ext cx="244135" cy="127594"/>
            </a:xfrm>
            <a:custGeom>
              <a:avLst/>
              <a:gdLst/>
              <a:ahLst/>
              <a:cxnLst/>
              <a:rect l="l" t="t" r="r" b="b"/>
              <a:pathLst>
                <a:path w="4064" h="2124" extrusionOk="0">
                  <a:moveTo>
                    <a:pt x="2022" y="1"/>
                  </a:moveTo>
                  <a:cubicBezTo>
                    <a:pt x="1990" y="1"/>
                    <a:pt x="1959" y="13"/>
                    <a:pt x="1934" y="38"/>
                  </a:cubicBezTo>
                  <a:lnTo>
                    <a:pt x="79" y="1918"/>
                  </a:lnTo>
                  <a:cubicBezTo>
                    <a:pt x="0" y="1997"/>
                    <a:pt x="77" y="2123"/>
                    <a:pt x="175" y="2123"/>
                  </a:cubicBezTo>
                  <a:cubicBezTo>
                    <a:pt x="201" y="2123"/>
                    <a:pt x="228" y="2114"/>
                    <a:pt x="255" y="2093"/>
                  </a:cubicBezTo>
                  <a:cubicBezTo>
                    <a:pt x="852" y="1496"/>
                    <a:pt x="1427" y="899"/>
                    <a:pt x="2022" y="301"/>
                  </a:cubicBezTo>
                  <a:lnTo>
                    <a:pt x="2022" y="301"/>
                  </a:lnTo>
                  <a:cubicBezTo>
                    <a:pt x="2619" y="899"/>
                    <a:pt x="3216" y="1496"/>
                    <a:pt x="3814" y="2093"/>
                  </a:cubicBezTo>
                  <a:cubicBezTo>
                    <a:pt x="3835" y="2114"/>
                    <a:pt x="3859" y="2123"/>
                    <a:pt x="3883" y="2123"/>
                  </a:cubicBezTo>
                  <a:cubicBezTo>
                    <a:pt x="3974" y="2123"/>
                    <a:pt x="4063" y="1997"/>
                    <a:pt x="3964" y="1918"/>
                  </a:cubicBezTo>
                  <a:cubicBezTo>
                    <a:pt x="3363" y="1291"/>
                    <a:pt x="2736" y="665"/>
                    <a:pt x="2109" y="38"/>
                  </a:cubicBezTo>
                  <a:cubicBezTo>
                    <a:pt x="2084" y="13"/>
                    <a:pt x="2053" y="1"/>
                    <a:pt x="2022"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3" name="Google Shape;593;p7"/>
            <p:cNvSpPr/>
            <p:nvPr/>
          </p:nvSpPr>
          <p:spPr>
            <a:xfrm>
              <a:off x="5690021" y="2598896"/>
              <a:ext cx="45235" cy="70825"/>
            </a:xfrm>
            <a:custGeom>
              <a:avLst/>
              <a:gdLst/>
              <a:ahLst/>
              <a:cxnLst/>
              <a:rect l="l" t="t" r="r" b="b"/>
              <a:pathLst>
                <a:path w="753" h="1179" extrusionOk="0">
                  <a:moveTo>
                    <a:pt x="376" y="0"/>
                  </a:moveTo>
                  <a:cubicBezTo>
                    <a:pt x="151" y="0"/>
                    <a:pt x="0" y="150"/>
                    <a:pt x="0" y="376"/>
                  </a:cubicBezTo>
                  <a:lnTo>
                    <a:pt x="0" y="1178"/>
                  </a:lnTo>
                  <a:lnTo>
                    <a:pt x="752" y="1178"/>
                  </a:lnTo>
                  <a:lnTo>
                    <a:pt x="752" y="376"/>
                  </a:lnTo>
                  <a:cubicBezTo>
                    <a:pt x="752" y="150"/>
                    <a:pt x="577" y="0"/>
                    <a:pt x="376" y="0"/>
                  </a:cubicBezTo>
                  <a:close/>
                </a:path>
              </a:pathLst>
            </a:custGeom>
            <a:solidFill>
              <a:schemeClr val="accent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4" name="Google Shape;594;p7"/>
            <p:cNvSpPr/>
            <p:nvPr/>
          </p:nvSpPr>
          <p:spPr>
            <a:xfrm>
              <a:off x="5694527" y="2460369"/>
              <a:ext cx="34662" cy="34662"/>
            </a:xfrm>
            <a:custGeom>
              <a:avLst/>
              <a:gdLst/>
              <a:ahLst/>
              <a:cxnLst/>
              <a:rect l="l" t="t" r="r" b="b"/>
              <a:pathLst>
                <a:path w="577" h="577" extrusionOk="0">
                  <a:moveTo>
                    <a:pt x="301" y="0"/>
                  </a:moveTo>
                  <a:cubicBezTo>
                    <a:pt x="151" y="0"/>
                    <a:pt x="0" y="126"/>
                    <a:pt x="0" y="276"/>
                  </a:cubicBezTo>
                  <a:cubicBezTo>
                    <a:pt x="0" y="451"/>
                    <a:pt x="151" y="577"/>
                    <a:pt x="301" y="577"/>
                  </a:cubicBezTo>
                  <a:cubicBezTo>
                    <a:pt x="452" y="577"/>
                    <a:pt x="577" y="451"/>
                    <a:pt x="577" y="276"/>
                  </a:cubicBezTo>
                  <a:cubicBezTo>
                    <a:pt x="577" y="126"/>
                    <a:pt x="452" y="0"/>
                    <a:pt x="301" y="0"/>
                  </a:cubicBez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5" name="Google Shape;595;p7"/>
            <p:cNvSpPr/>
            <p:nvPr/>
          </p:nvSpPr>
          <p:spPr>
            <a:xfrm>
              <a:off x="5694527" y="2460369"/>
              <a:ext cx="34662" cy="34662"/>
            </a:xfrm>
            <a:custGeom>
              <a:avLst/>
              <a:gdLst/>
              <a:ahLst/>
              <a:cxnLst/>
              <a:rect l="l" t="t" r="r" b="b"/>
              <a:pathLst>
                <a:path w="577" h="577" extrusionOk="0">
                  <a:moveTo>
                    <a:pt x="251" y="0"/>
                  </a:moveTo>
                  <a:lnTo>
                    <a:pt x="251" y="226"/>
                  </a:lnTo>
                  <a:lnTo>
                    <a:pt x="25" y="226"/>
                  </a:lnTo>
                  <a:cubicBezTo>
                    <a:pt x="25" y="251"/>
                    <a:pt x="0" y="276"/>
                    <a:pt x="0" y="276"/>
                  </a:cubicBezTo>
                  <a:cubicBezTo>
                    <a:pt x="0" y="301"/>
                    <a:pt x="25" y="326"/>
                    <a:pt x="25" y="326"/>
                  </a:cubicBezTo>
                  <a:lnTo>
                    <a:pt x="251" y="326"/>
                  </a:lnTo>
                  <a:lnTo>
                    <a:pt x="251" y="577"/>
                  </a:lnTo>
                  <a:lnTo>
                    <a:pt x="351" y="577"/>
                  </a:lnTo>
                  <a:lnTo>
                    <a:pt x="351" y="326"/>
                  </a:lnTo>
                  <a:lnTo>
                    <a:pt x="577" y="326"/>
                  </a:lnTo>
                  <a:cubicBezTo>
                    <a:pt x="577" y="326"/>
                    <a:pt x="577" y="301"/>
                    <a:pt x="577" y="276"/>
                  </a:cubicBezTo>
                  <a:cubicBezTo>
                    <a:pt x="577" y="276"/>
                    <a:pt x="577" y="251"/>
                    <a:pt x="577" y="226"/>
                  </a:cubicBezTo>
                  <a:lnTo>
                    <a:pt x="351" y="226"/>
                  </a:lnTo>
                  <a:lnTo>
                    <a:pt x="351"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6" name="Google Shape;596;p7"/>
            <p:cNvSpPr/>
            <p:nvPr/>
          </p:nvSpPr>
          <p:spPr>
            <a:xfrm>
              <a:off x="5641843" y="2529632"/>
              <a:ext cx="31658" cy="31658"/>
            </a:xfrm>
            <a:custGeom>
              <a:avLst/>
              <a:gdLst/>
              <a:ahLst/>
              <a:cxnLst/>
              <a:rect l="l" t="t" r="r" b="b"/>
              <a:pathLst>
                <a:path w="527" h="527" extrusionOk="0">
                  <a:moveTo>
                    <a:pt x="0" y="0"/>
                  </a:moveTo>
                  <a:lnTo>
                    <a:pt x="0" y="527"/>
                  </a:lnTo>
                  <a:lnTo>
                    <a:pt x="527" y="527"/>
                  </a:lnTo>
                  <a:lnTo>
                    <a:pt x="527" y="0"/>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7" name="Google Shape;597;p7"/>
            <p:cNvSpPr/>
            <p:nvPr/>
          </p:nvSpPr>
          <p:spPr>
            <a:xfrm>
              <a:off x="5641843" y="2529632"/>
              <a:ext cx="31658" cy="31658"/>
            </a:xfrm>
            <a:custGeom>
              <a:avLst/>
              <a:gdLst/>
              <a:ahLst/>
              <a:cxnLst/>
              <a:rect l="l" t="t" r="r" b="b"/>
              <a:pathLst>
                <a:path w="527" h="527" extrusionOk="0">
                  <a:moveTo>
                    <a:pt x="226" y="0"/>
                  </a:moveTo>
                  <a:lnTo>
                    <a:pt x="226" y="226"/>
                  </a:lnTo>
                  <a:lnTo>
                    <a:pt x="0" y="226"/>
                  </a:lnTo>
                  <a:lnTo>
                    <a:pt x="0" y="301"/>
                  </a:lnTo>
                  <a:lnTo>
                    <a:pt x="226" y="301"/>
                  </a:lnTo>
                  <a:lnTo>
                    <a:pt x="226" y="527"/>
                  </a:lnTo>
                  <a:lnTo>
                    <a:pt x="301" y="527"/>
                  </a:lnTo>
                  <a:lnTo>
                    <a:pt x="301" y="301"/>
                  </a:lnTo>
                  <a:lnTo>
                    <a:pt x="527" y="301"/>
                  </a:lnTo>
                  <a:lnTo>
                    <a:pt x="527" y="226"/>
                  </a:lnTo>
                  <a:lnTo>
                    <a:pt x="301" y="226"/>
                  </a:lnTo>
                  <a:lnTo>
                    <a:pt x="301"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8" name="Google Shape;598;p7"/>
            <p:cNvSpPr/>
            <p:nvPr/>
          </p:nvSpPr>
          <p:spPr>
            <a:xfrm>
              <a:off x="5750214" y="2529632"/>
              <a:ext cx="31718" cy="31658"/>
            </a:xfrm>
            <a:custGeom>
              <a:avLst/>
              <a:gdLst/>
              <a:ahLst/>
              <a:cxnLst/>
              <a:rect l="l" t="t" r="r" b="b"/>
              <a:pathLst>
                <a:path w="528" h="527" extrusionOk="0">
                  <a:moveTo>
                    <a:pt x="1" y="0"/>
                  </a:moveTo>
                  <a:lnTo>
                    <a:pt x="1" y="527"/>
                  </a:lnTo>
                  <a:lnTo>
                    <a:pt x="527" y="527"/>
                  </a:lnTo>
                  <a:lnTo>
                    <a:pt x="527" y="0"/>
                  </a:lnTo>
                  <a:close/>
                </a:path>
              </a:pathLst>
            </a:custGeom>
            <a:solidFill>
              <a:schemeClr val="l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599" name="Google Shape;599;p7"/>
            <p:cNvSpPr/>
            <p:nvPr/>
          </p:nvSpPr>
          <p:spPr>
            <a:xfrm>
              <a:off x="5750214" y="2529632"/>
              <a:ext cx="31718" cy="31658"/>
            </a:xfrm>
            <a:custGeom>
              <a:avLst/>
              <a:gdLst/>
              <a:ahLst/>
              <a:cxnLst/>
              <a:rect l="l" t="t" r="r" b="b"/>
              <a:pathLst>
                <a:path w="528" h="527" extrusionOk="0">
                  <a:moveTo>
                    <a:pt x="226" y="0"/>
                  </a:moveTo>
                  <a:lnTo>
                    <a:pt x="226" y="226"/>
                  </a:lnTo>
                  <a:lnTo>
                    <a:pt x="1" y="226"/>
                  </a:lnTo>
                  <a:lnTo>
                    <a:pt x="1" y="301"/>
                  </a:lnTo>
                  <a:lnTo>
                    <a:pt x="226" y="301"/>
                  </a:lnTo>
                  <a:lnTo>
                    <a:pt x="226" y="527"/>
                  </a:lnTo>
                  <a:lnTo>
                    <a:pt x="327" y="527"/>
                  </a:lnTo>
                  <a:lnTo>
                    <a:pt x="327" y="301"/>
                  </a:lnTo>
                  <a:lnTo>
                    <a:pt x="527" y="301"/>
                  </a:lnTo>
                  <a:lnTo>
                    <a:pt x="527" y="226"/>
                  </a:lnTo>
                  <a:lnTo>
                    <a:pt x="327" y="226"/>
                  </a:lnTo>
                  <a:lnTo>
                    <a:pt x="327" y="0"/>
                  </a:lnTo>
                  <a:close/>
                </a:path>
              </a:pathLst>
            </a:custGeom>
            <a:solidFill>
              <a:schemeClr val="dk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0" name="Google Shape;600;p7"/>
            <p:cNvSpPr/>
            <p:nvPr/>
          </p:nvSpPr>
          <p:spPr>
            <a:xfrm>
              <a:off x="5494305" y="3189048"/>
              <a:ext cx="108431" cy="149100"/>
            </a:xfrm>
            <a:custGeom>
              <a:avLst/>
              <a:gdLst/>
              <a:ahLst/>
              <a:cxnLst/>
              <a:rect l="l" t="t" r="r" b="b"/>
              <a:pathLst>
                <a:path w="1805" h="2482" extrusionOk="0">
                  <a:moveTo>
                    <a:pt x="902" y="1"/>
                  </a:moveTo>
                  <a:cubicBezTo>
                    <a:pt x="401" y="1"/>
                    <a:pt x="0" y="552"/>
                    <a:pt x="0" y="1229"/>
                  </a:cubicBezTo>
                  <a:cubicBezTo>
                    <a:pt x="0" y="1931"/>
                    <a:pt x="401" y="2482"/>
                    <a:pt x="902" y="2482"/>
                  </a:cubicBezTo>
                  <a:cubicBezTo>
                    <a:pt x="1404" y="2482"/>
                    <a:pt x="1805" y="1931"/>
                    <a:pt x="1805" y="1229"/>
                  </a:cubicBezTo>
                  <a:cubicBezTo>
                    <a:pt x="1805" y="552"/>
                    <a:pt x="1404" y="1"/>
                    <a:pt x="902"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1" name="Google Shape;601;p7"/>
            <p:cNvSpPr/>
            <p:nvPr/>
          </p:nvSpPr>
          <p:spPr>
            <a:xfrm>
              <a:off x="5543985" y="3271888"/>
              <a:ext cx="9071" cy="106929"/>
            </a:xfrm>
            <a:custGeom>
              <a:avLst/>
              <a:gdLst/>
              <a:ahLst/>
              <a:cxnLst/>
              <a:rect l="l" t="t" r="r" b="b"/>
              <a:pathLst>
                <a:path w="151" h="1780" extrusionOk="0">
                  <a:moveTo>
                    <a:pt x="75" y="0"/>
                  </a:moveTo>
                  <a:cubicBezTo>
                    <a:pt x="38" y="0"/>
                    <a:pt x="0" y="25"/>
                    <a:pt x="0" y="75"/>
                  </a:cubicBezTo>
                  <a:lnTo>
                    <a:pt x="0" y="1704"/>
                  </a:lnTo>
                  <a:cubicBezTo>
                    <a:pt x="0" y="1755"/>
                    <a:pt x="38" y="1780"/>
                    <a:pt x="75" y="1780"/>
                  </a:cubicBezTo>
                  <a:cubicBezTo>
                    <a:pt x="113" y="1780"/>
                    <a:pt x="151" y="1755"/>
                    <a:pt x="151" y="1704"/>
                  </a:cubicBezTo>
                  <a:lnTo>
                    <a:pt x="151" y="75"/>
                  </a:lnTo>
                  <a:cubicBezTo>
                    <a:pt x="151" y="25"/>
                    <a:pt x="113" y="0"/>
                    <a:pt x="75"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2" name="Google Shape;602;p7"/>
            <p:cNvSpPr/>
            <p:nvPr/>
          </p:nvSpPr>
          <p:spPr>
            <a:xfrm>
              <a:off x="5516111" y="3279277"/>
              <a:ext cx="38987" cy="42231"/>
            </a:xfrm>
            <a:custGeom>
              <a:avLst/>
              <a:gdLst/>
              <a:ahLst/>
              <a:cxnLst/>
              <a:rect l="l" t="t" r="r" b="b"/>
              <a:pathLst>
                <a:path w="649" h="703" extrusionOk="0">
                  <a:moveTo>
                    <a:pt x="94" y="1"/>
                  </a:moveTo>
                  <a:cubicBezTo>
                    <a:pt x="47" y="1"/>
                    <a:pt x="0" y="71"/>
                    <a:pt x="38" y="128"/>
                  </a:cubicBezTo>
                  <a:lnTo>
                    <a:pt x="489" y="679"/>
                  </a:lnTo>
                  <a:cubicBezTo>
                    <a:pt x="506" y="695"/>
                    <a:pt x="523" y="702"/>
                    <a:pt x="540" y="702"/>
                  </a:cubicBezTo>
                  <a:cubicBezTo>
                    <a:pt x="600" y="702"/>
                    <a:pt x="648" y="613"/>
                    <a:pt x="589" y="554"/>
                  </a:cubicBezTo>
                  <a:cubicBezTo>
                    <a:pt x="439" y="378"/>
                    <a:pt x="289" y="203"/>
                    <a:pt x="138" y="28"/>
                  </a:cubicBezTo>
                  <a:cubicBezTo>
                    <a:pt x="126" y="9"/>
                    <a:pt x="110" y="1"/>
                    <a:pt x="94"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3" name="Google Shape;603;p7"/>
            <p:cNvSpPr/>
            <p:nvPr/>
          </p:nvSpPr>
          <p:spPr>
            <a:xfrm>
              <a:off x="5541822" y="3275552"/>
              <a:ext cx="38987" cy="28835"/>
            </a:xfrm>
            <a:custGeom>
              <a:avLst/>
              <a:gdLst/>
              <a:ahLst/>
              <a:cxnLst/>
              <a:rect l="l" t="t" r="r" b="b"/>
              <a:pathLst>
                <a:path w="649" h="480" extrusionOk="0">
                  <a:moveTo>
                    <a:pt x="532" y="1"/>
                  </a:moveTo>
                  <a:cubicBezTo>
                    <a:pt x="517" y="1"/>
                    <a:pt x="502" y="5"/>
                    <a:pt x="487" y="14"/>
                  </a:cubicBezTo>
                  <a:cubicBezTo>
                    <a:pt x="337" y="140"/>
                    <a:pt x="212" y="240"/>
                    <a:pt x="61" y="365"/>
                  </a:cubicBezTo>
                  <a:cubicBezTo>
                    <a:pt x="0" y="406"/>
                    <a:pt x="54" y="479"/>
                    <a:pt x="117" y="479"/>
                  </a:cubicBezTo>
                  <a:cubicBezTo>
                    <a:pt x="132" y="479"/>
                    <a:pt x="147" y="475"/>
                    <a:pt x="161" y="465"/>
                  </a:cubicBezTo>
                  <a:cubicBezTo>
                    <a:pt x="312" y="340"/>
                    <a:pt x="462" y="240"/>
                    <a:pt x="588" y="115"/>
                  </a:cubicBezTo>
                  <a:cubicBezTo>
                    <a:pt x="648" y="74"/>
                    <a:pt x="594" y="1"/>
                    <a:pt x="532"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4" name="Google Shape;604;p7"/>
            <p:cNvSpPr/>
            <p:nvPr/>
          </p:nvSpPr>
          <p:spPr>
            <a:xfrm>
              <a:off x="5572579" y="3059592"/>
              <a:ext cx="78335" cy="106929"/>
            </a:xfrm>
            <a:custGeom>
              <a:avLst/>
              <a:gdLst/>
              <a:ahLst/>
              <a:cxnLst/>
              <a:rect l="l" t="t" r="r" b="b"/>
              <a:pathLst>
                <a:path w="1304" h="1780" extrusionOk="0">
                  <a:moveTo>
                    <a:pt x="652" y="0"/>
                  </a:moveTo>
                  <a:cubicBezTo>
                    <a:pt x="301" y="0"/>
                    <a:pt x="0" y="401"/>
                    <a:pt x="0" y="877"/>
                  </a:cubicBezTo>
                  <a:cubicBezTo>
                    <a:pt x="0" y="1379"/>
                    <a:pt x="301" y="1780"/>
                    <a:pt x="652" y="1780"/>
                  </a:cubicBezTo>
                  <a:cubicBezTo>
                    <a:pt x="1003" y="1780"/>
                    <a:pt x="1304" y="1379"/>
                    <a:pt x="1304" y="877"/>
                  </a:cubicBezTo>
                  <a:cubicBezTo>
                    <a:pt x="1304" y="401"/>
                    <a:pt x="1003" y="0"/>
                    <a:pt x="652"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5" name="Google Shape;605;p7"/>
            <p:cNvSpPr/>
            <p:nvPr/>
          </p:nvSpPr>
          <p:spPr>
            <a:xfrm>
              <a:off x="5608683" y="3117922"/>
              <a:ext cx="6127" cy="77614"/>
            </a:xfrm>
            <a:custGeom>
              <a:avLst/>
              <a:gdLst/>
              <a:ahLst/>
              <a:cxnLst/>
              <a:rect l="l" t="t" r="r" b="b"/>
              <a:pathLst>
                <a:path w="102" h="1292" extrusionOk="0">
                  <a:moveTo>
                    <a:pt x="51" y="0"/>
                  </a:moveTo>
                  <a:cubicBezTo>
                    <a:pt x="26" y="0"/>
                    <a:pt x="1" y="19"/>
                    <a:pt x="1" y="57"/>
                  </a:cubicBezTo>
                  <a:lnTo>
                    <a:pt x="1" y="1235"/>
                  </a:lnTo>
                  <a:cubicBezTo>
                    <a:pt x="1" y="1272"/>
                    <a:pt x="26" y="1291"/>
                    <a:pt x="51" y="1291"/>
                  </a:cubicBezTo>
                  <a:cubicBezTo>
                    <a:pt x="76" y="1291"/>
                    <a:pt x="101" y="1272"/>
                    <a:pt x="101" y="1235"/>
                  </a:cubicBezTo>
                  <a:lnTo>
                    <a:pt x="101" y="57"/>
                  </a:lnTo>
                  <a:cubicBezTo>
                    <a:pt x="101" y="19"/>
                    <a:pt x="76" y="0"/>
                    <a:pt x="51"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6" name="Google Shape;606;p7"/>
            <p:cNvSpPr/>
            <p:nvPr/>
          </p:nvSpPr>
          <p:spPr>
            <a:xfrm>
              <a:off x="5588499" y="3123929"/>
              <a:ext cx="27453" cy="30036"/>
            </a:xfrm>
            <a:custGeom>
              <a:avLst/>
              <a:gdLst/>
              <a:ahLst/>
              <a:cxnLst/>
              <a:rect l="l" t="t" r="r" b="b"/>
              <a:pathLst>
                <a:path w="457" h="500" extrusionOk="0">
                  <a:moveTo>
                    <a:pt x="65" y="1"/>
                  </a:moveTo>
                  <a:cubicBezTo>
                    <a:pt x="28" y="1"/>
                    <a:pt x="1" y="54"/>
                    <a:pt x="36" y="107"/>
                  </a:cubicBezTo>
                  <a:cubicBezTo>
                    <a:pt x="136" y="233"/>
                    <a:pt x="237" y="358"/>
                    <a:pt x="362" y="483"/>
                  </a:cubicBezTo>
                  <a:cubicBezTo>
                    <a:pt x="368" y="495"/>
                    <a:pt x="376" y="500"/>
                    <a:pt x="386" y="500"/>
                  </a:cubicBezTo>
                  <a:cubicBezTo>
                    <a:pt x="416" y="500"/>
                    <a:pt x="456" y="446"/>
                    <a:pt x="437" y="408"/>
                  </a:cubicBezTo>
                  <a:cubicBezTo>
                    <a:pt x="312" y="283"/>
                    <a:pt x="212" y="157"/>
                    <a:pt x="111" y="32"/>
                  </a:cubicBezTo>
                  <a:cubicBezTo>
                    <a:pt x="97" y="10"/>
                    <a:pt x="80" y="1"/>
                    <a:pt x="65"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7" name="Google Shape;607;p7"/>
            <p:cNvSpPr/>
            <p:nvPr/>
          </p:nvSpPr>
          <p:spPr>
            <a:xfrm>
              <a:off x="5607902" y="3121827"/>
              <a:ext cx="27273" cy="20124"/>
            </a:xfrm>
            <a:custGeom>
              <a:avLst/>
              <a:gdLst/>
              <a:ahLst/>
              <a:cxnLst/>
              <a:rect l="l" t="t" r="r" b="b"/>
              <a:pathLst>
                <a:path w="454" h="335" extrusionOk="0">
                  <a:moveTo>
                    <a:pt x="377" y="0"/>
                  </a:moveTo>
                  <a:cubicBezTo>
                    <a:pt x="364" y="0"/>
                    <a:pt x="351" y="5"/>
                    <a:pt x="340" y="17"/>
                  </a:cubicBezTo>
                  <a:cubicBezTo>
                    <a:pt x="239" y="92"/>
                    <a:pt x="139" y="167"/>
                    <a:pt x="39" y="243"/>
                  </a:cubicBezTo>
                  <a:cubicBezTo>
                    <a:pt x="0" y="281"/>
                    <a:pt x="36" y="334"/>
                    <a:pt x="77" y="334"/>
                  </a:cubicBezTo>
                  <a:cubicBezTo>
                    <a:pt x="89" y="334"/>
                    <a:pt x="102" y="329"/>
                    <a:pt x="114" y="318"/>
                  </a:cubicBezTo>
                  <a:cubicBezTo>
                    <a:pt x="214" y="243"/>
                    <a:pt x="315" y="167"/>
                    <a:pt x="415" y="92"/>
                  </a:cubicBezTo>
                  <a:cubicBezTo>
                    <a:pt x="453" y="54"/>
                    <a:pt x="418" y="0"/>
                    <a:pt x="377"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8" name="Google Shape;608;p7"/>
            <p:cNvSpPr/>
            <p:nvPr/>
          </p:nvSpPr>
          <p:spPr>
            <a:xfrm>
              <a:off x="5671939" y="2884961"/>
              <a:ext cx="64818" cy="90349"/>
            </a:xfrm>
            <a:custGeom>
              <a:avLst/>
              <a:gdLst/>
              <a:ahLst/>
              <a:cxnLst/>
              <a:rect l="l" t="t" r="r" b="b"/>
              <a:pathLst>
                <a:path w="1079" h="1504" extrusionOk="0">
                  <a:moveTo>
                    <a:pt x="552" y="0"/>
                  </a:moveTo>
                  <a:cubicBezTo>
                    <a:pt x="251" y="0"/>
                    <a:pt x="0" y="351"/>
                    <a:pt x="0" y="752"/>
                  </a:cubicBezTo>
                  <a:cubicBezTo>
                    <a:pt x="0" y="1153"/>
                    <a:pt x="251" y="1504"/>
                    <a:pt x="552" y="1504"/>
                  </a:cubicBezTo>
                  <a:cubicBezTo>
                    <a:pt x="853" y="1504"/>
                    <a:pt x="1078" y="1153"/>
                    <a:pt x="1078" y="752"/>
                  </a:cubicBezTo>
                  <a:cubicBezTo>
                    <a:pt x="1078" y="351"/>
                    <a:pt x="853" y="0"/>
                    <a:pt x="552"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09" name="Google Shape;609;p7"/>
            <p:cNvSpPr/>
            <p:nvPr/>
          </p:nvSpPr>
          <p:spPr>
            <a:xfrm>
              <a:off x="5702036" y="2935362"/>
              <a:ext cx="4566" cy="63316"/>
            </a:xfrm>
            <a:custGeom>
              <a:avLst/>
              <a:gdLst/>
              <a:ahLst/>
              <a:cxnLst/>
              <a:rect l="l" t="t" r="r" b="b"/>
              <a:pathLst>
                <a:path w="76" h="1054" extrusionOk="0">
                  <a:moveTo>
                    <a:pt x="38" y="1"/>
                  </a:moveTo>
                  <a:cubicBezTo>
                    <a:pt x="20" y="1"/>
                    <a:pt x="1" y="13"/>
                    <a:pt x="1" y="38"/>
                  </a:cubicBezTo>
                  <a:lnTo>
                    <a:pt x="1" y="1016"/>
                  </a:lnTo>
                  <a:cubicBezTo>
                    <a:pt x="1" y="1041"/>
                    <a:pt x="20" y="1053"/>
                    <a:pt x="38" y="1053"/>
                  </a:cubicBezTo>
                  <a:cubicBezTo>
                    <a:pt x="57" y="1053"/>
                    <a:pt x="76" y="1041"/>
                    <a:pt x="76" y="1016"/>
                  </a:cubicBezTo>
                  <a:lnTo>
                    <a:pt x="76" y="38"/>
                  </a:lnTo>
                  <a:cubicBezTo>
                    <a:pt x="76" y="13"/>
                    <a:pt x="57" y="1"/>
                    <a:pt x="3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0" name="Google Shape;610;p7"/>
            <p:cNvSpPr/>
            <p:nvPr/>
          </p:nvSpPr>
          <p:spPr>
            <a:xfrm>
              <a:off x="5684735" y="2939627"/>
              <a:ext cx="22948" cy="24930"/>
            </a:xfrm>
            <a:custGeom>
              <a:avLst/>
              <a:gdLst/>
              <a:ahLst/>
              <a:cxnLst/>
              <a:rect l="l" t="t" r="r" b="b"/>
              <a:pathLst>
                <a:path w="382" h="415" extrusionOk="0">
                  <a:moveTo>
                    <a:pt x="64" y="0"/>
                  </a:moveTo>
                  <a:cubicBezTo>
                    <a:pt x="34" y="0"/>
                    <a:pt x="0" y="48"/>
                    <a:pt x="38" y="67"/>
                  </a:cubicBezTo>
                  <a:cubicBezTo>
                    <a:pt x="113" y="193"/>
                    <a:pt x="214" y="293"/>
                    <a:pt x="289" y="393"/>
                  </a:cubicBezTo>
                  <a:cubicBezTo>
                    <a:pt x="303" y="408"/>
                    <a:pt x="318" y="414"/>
                    <a:pt x="331" y="414"/>
                  </a:cubicBezTo>
                  <a:cubicBezTo>
                    <a:pt x="362" y="414"/>
                    <a:pt x="382" y="379"/>
                    <a:pt x="364" y="343"/>
                  </a:cubicBezTo>
                  <a:cubicBezTo>
                    <a:pt x="264" y="218"/>
                    <a:pt x="188" y="118"/>
                    <a:pt x="88" y="17"/>
                  </a:cubicBezTo>
                  <a:cubicBezTo>
                    <a:pt x="82" y="5"/>
                    <a:pt x="73" y="0"/>
                    <a:pt x="64"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1" name="Google Shape;611;p7"/>
            <p:cNvSpPr/>
            <p:nvPr/>
          </p:nvSpPr>
          <p:spPr>
            <a:xfrm>
              <a:off x="5700834" y="2937224"/>
              <a:ext cx="23308" cy="17421"/>
            </a:xfrm>
            <a:custGeom>
              <a:avLst/>
              <a:gdLst/>
              <a:ahLst/>
              <a:cxnLst/>
              <a:rect l="l" t="t" r="r" b="b"/>
              <a:pathLst>
                <a:path w="388" h="290" extrusionOk="0">
                  <a:moveTo>
                    <a:pt x="314" y="1"/>
                  </a:moveTo>
                  <a:cubicBezTo>
                    <a:pt x="307" y="1"/>
                    <a:pt x="301" y="3"/>
                    <a:pt x="296" y="7"/>
                  </a:cubicBezTo>
                  <a:cubicBezTo>
                    <a:pt x="196" y="82"/>
                    <a:pt x="121" y="158"/>
                    <a:pt x="21" y="208"/>
                  </a:cubicBezTo>
                  <a:cubicBezTo>
                    <a:pt x="0" y="249"/>
                    <a:pt x="30" y="290"/>
                    <a:pt x="69" y="290"/>
                  </a:cubicBezTo>
                  <a:cubicBezTo>
                    <a:pt x="78" y="290"/>
                    <a:pt x="87" y="288"/>
                    <a:pt x="96" y="283"/>
                  </a:cubicBezTo>
                  <a:cubicBezTo>
                    <a:pt x="171" y="208"/>
                    <a:pt x="271" y="133"/>
                    <a:pt x="347" y="82"/>
                  </a:cubicBezTo>
                  <a:cubicBezTo>
                    <a:pt x="387" y="41"/>
                    <a:pt x="345" y="1"/>
                    <a:pt x="314"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2" name="Google Shape;612;p7"/>
            <p:cNvSpPr/>
            <p:nvPr/>
          </p:nvSpPr>
          <p:spPr>
            <a:xfrm>
              <a:off x="5804459" y="2613914"/>
              <a:ext cx="64758" cy="88907"/>
            </a:xfrm>
            <a:custGeom>
              <a:avLst/>
              <a:gdLst/>
              <a:ahLst/>
              <a:cxnLst/>
              <a:rect l="l" t="t" r="r" b="b"/>
              <a:pathLst>
                <a:path w="1078" h="1480" extrusionOk="0">
                  <a:moveTo>
                    <a:pt x="526" y="1"/>
                  </a:moveTo>
                  <a:cubicBezTo>
                    <a:pt x="226" y="1"/>
                    <a:pt x="0" y="327"/>
                    <a:pt x="0" y="728"/>
                  </a:cubicBezTo>
                  <a:cubicBezTo>
                    <a:pt x="0" y="1129"/>
                    <a:pt x="226" y="1479"/>
                    <a:pt x="526" y="1479"/>
                  </a:cubicBezTo>
                  <a:cubicBezTo>
                    <a:pt x="827" y="1479"/>
                    <a:pt x="1078" y="1129"/>
                    <a:pt x="1078" y="728"/>
                  </a:cubicBezTo>
                  <a:cubicBezTo>
                    <a:pt x="1078" y="327"/>
                    <a:pt x="827" y="1"/>
                    <a:pt x="526"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3" name="Google Shape;613;p7"/>
            <p:cNvSpPr/>
            <p:nvPr/>
          </p:nvSpPr>
          <p:spPr>
            <a:xfrm>
              <a:off x="5833054" y="2662873"/>
              <a:ext cx="6067" cy="63256"/>
            </a:xfrm>
            <a:custGeom>
              <a:avLst/>
              <a:gdLst/>
              <a:ahLst/>
              <a:cxnLst/>
              <a:rect l="l" t="t" r="r" b="b"/>
              <a:pathLst>
                <a:path w="101" h="1053" extrusionOk="0">
                  <a:moveTo>
                    <a:pt x="50" y="0"/>
                  </a:moveTo>
                  <a:cubicBezTo>
                    <a:pt x="25" y="0"/>
                    <a:pt x="0" y="13"/>
                    <a:pt x="0" y="38"/>
                  </a:cubicBezTo>
                  <a:lnTo>
                    <a:pt x="0" y="1015"/>
                  </a:lnTo>
                  <a:cubicBezTo>
                    <a:pt x="0" y="1040"/>
                    <a:pt x="25" y="1053"/>
                    <a:pt x="50" y="1053"/>
                  </a:cubicBezTo>
                  <a:cubicBezTo>
                    <a:pt x="75" y="1053"/>
                    <a:pt x="100" y="1040"/>
                    <a:pt x="100" y="1015"/>
                  </a:cubicBezTo>
                  <a:lnTo>
                    <a:pt x="100" y="38"/>
                  </a:lnTo>
                  <a:cubicBezTo>
                    <a:pt x="100" y="13"/>
                    <a:pt x="75" y="0"/>
                    <a:pt x="50"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4" name="Google Shape;614;p7"/>
            <p:cNvSpPr/>
            <p:nvPr/>
          </p:nvSpPr>
          <p:spPr>
            <a:xfrm>
              <a:off x="5816834" y="2667138"/>
              <a:ext cx="22888" cy="24870"/>
            </a:xfrm>
            <a:custGeom>
              <a:avLst/>
              <a:gdLst/>
              <a:ahLst/>
              <a:cxnLst/>
              <a:rect l="l" t="t" r="r" b="b"/>
              <a:pathLst>
                <a:path w="381" h="414" extrusionOk="0">
                  <a:moveTo>
                    <a:pt x="60" y="0"/>
                  </a:moveTo>
                  <a:cubicBezTo>
                    <a:pt x="25" y="0"/>
                    <a:pt x="1" y="48"/>
                    <a:pt x="20" y="67"/>
                  </a:cubicBezTo>
                  <a:cubicBezTo>
                    <a:pt x="120" y="192"/>
                    <a:pt x="195" y="293"/>
                    <a:pt x="295" y="393"/>
                  </a:cubicBezTo>
                  <a:cubicBezTo>
                    <a:pt x="303" y="408"/>
                    <a:pt x="314" y="414"/>
                    <a:pt x="326" y="414"/>
                  </a:cubicBezTo>
                  <a:cubicBezTo>
                    <a:pt x="354" y="414"/>
                    <a:pt x="381" y="378"/>
                    <a:pt x="345" y="343"/>
                  </a:cubicBezTo>
                  <a:cubicBezTo>
                    <a:pt x="270" y="243"/>
                    <a:pt x="170" y="117"/>
                    <a:pt x="95" y="17"/>
                  </a:cubicBezTo>
                  <a:cubicBezTo>
                    <a:pt x="83" y="5"/>
                    <a:pt x="71" y="0"/>
                    <a:pt x="60"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5" name="Google Shape;615;p7"/>
            <p:cNvSpPr/>
            <p:nvPr/>
          </p:nvSpPr>
          <p:spPr>
            <a:xfrm>
              <a:off x="5832093" y="2664735"/>
              <a:ext cx="23008" cy="17421"/>
            </a:xfrm>
            <a:custGeom>
              <a:avLst/>
              <a:gdLst/>
              <a:ahLst/>
              <a:cxnLst/>
              <a:rect l="l" t="t" r="r" b="b"/>
              <a:pathLst>
                <a:path w="383" h="290" extrusionOk="0">
                  <a:moveTo>
                    <a:pt x="319" y="0"/>
                  </a:moveTo>
                  <a:cubicBezTo>
                    <a:pt x="310" y="0"/>
                    <a:pt x="301" y="2"/>
                    <a:pt x="292" y="7"/>
                  </a:cubicBezTo>
                  <a:cubicBezTo>
                    <a:pt x="217" y="82"/>
                    <a:pt x="116" y="157"/>
                    <a:pt x="41" y="207"/>
                  </a:cubicBezTo>
                  <a:cubicBezTo>
                    <a:pt x="0" y="248"/>
                    <a:pt x="43" y="289"/>
                    <a:pt x="74" y="289"/>
                  </a:cubicBezTo>
                  <a:cubicBezTo>
                    <a:pt x="80" y="289"/>
                    <a:pt x="87" y="287"/>
                    <a:pt x="91" y="283"/>
                  </a:cubicBezTo>
                  <a:cubicBezTo>
                    <a:pt x="192" y="207"/>
                    <a:pt x="267" y="132"/>
                    <a:pt x="342" y="82"/>
                  </a:cubicBezTo>
                  <a:cubicBezTo>
                    <a:pt x="383" y="41"/>
                    <a:pt x="357" y="0"/>
                    <a:pt x="319"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6" name="Google Shape;616;p7"/>
            <p:cNvSpPr/>
            <p:nvPr/>
          </p:nvSpPr>
          <p:spPr>
            <a:xfrm>
              <a:off x="5817976" y="2874388"/>
              <a:ext cx="81338" cy="112996"/>
            </a:xfrm>
            <a:custGeom>
              <a:avLst/>
              <a:gdLst/>
              <a:ahLst/>
              <a:cxnLst/>
              <a:rect l="l" t="t" r="r" b="b"/>
              <a:pathLst>
                <a:path w="1354" h="1881" extrusionOk="0">
                  <a:moveTo>
                    <a:pt x="677" y="1"/>
                  </a:moveTo>
                  <a:cubicBezTo>
                    <a:pt x="301" y="1"/>
                    <a:pt x="1" y="427"/>
                    <a:pt x="1" y="928"/>
                  </a:cubicBezTo>
                  <a:cubicBezTo>
                    <a:pt x="1" y="1454"/>
                    <a:pt x="301" y="1880"/>
                    <a:pt x="677" y="1880"/>
                  </a:cubicBezTo>
                  <a:cubicBezTo>
                    <a:pt x="1053" y="1880"/>
                    <a:pt x="1354" y="1454"/>
                    <a:pt x="1354" y="928"/>
                  </a:cubicBezTo>
                  <a:cubicBezTo>
                    <a:pt x="1354" y="427"/>
                    <a:pt x="1053" y="1"/>
                    <a:pt x="677"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7" name="Google Shape;617;p7"/>
            <p:cNvSpPr/>
            <p:nvPr/>
          </p:nvSpPr>
          <p:spPr>
            <a:xfrm>
              <a:off x="5855641" y="2937224"/>
              <a:ext cx="6067" cy="80617"/>
            </a:xfrm>
            <a:custGeom>
              <a:avLst/>
              <a:gdLst/>
              <a:ahLst/>
              <a:cxnLst/>
              <a:rect l="l" t="t" r="r" b="b"/>
              <a:pathLst>
                <a:path w="101" h="1342" extrusionOk="0">
                  <a:moveTo>
                    <a:pt x="50" y="1"/>
                  </a:moveTo>
                  <a:cubicBezTo>
                    <a:pt x="25" y="1"/>
                    <a:pt x="0" y="20"/>
                    <a:pt x="0" y="57"/>
                  </a:cubicBezTo>
                  <a:lnTo>
                    <a:pt x="0" y="1285"/>
                  </a:lnTo>
                  <a:cubicBezTo>
                    <a:pt x="0" y="1323"/>
                    <a:pt x="25" y="1342"/>
                    <a:pt x="50" y="1342"/>
                  </a:cubicBezTo>
                  <a:cubicBezTo>
                    <a:pt x="75" y="1342"/>
                    <a:pt x="100" y="1323"/>
                    <a:pt x="100" y="1285"/>
                  </a:cubicBezTo>
                  <a:lnTo>
                    <a:pt x="100" y="57"/>
                  </a:lnTo>
                  <a:cubicBezTo>
                    <a:pt x="100" y="20"/>
                    <a:pt x="75" y="1"/>
                    <a:pt x="50"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8" name="Google Shape;618;p7"/>
            <p:cNvSpPr/>
            <p:nvPr/>
          </p:nvSpPr>
          <p:spPr>
            <a:xfrm>
              <a:off x="5833715" y="2942631"/>
              <a:ext cx="30216" cy="31298"/>
            </a:xfrm>
            <a:custGeom>
              <a:avLst/>
              <a:gdLst/>
              <a:ahLst/>
              <a:cxnLst/>
              <a:rect l="l" t="t" r="r" b="b"/>
              <a:pathLst>
                <a:path w="503" h="521" extrusionOk="0">
                  <a:moveTo>
                    <a:pt x="88" y="1"/>
                  </a:moveTo>
                  <a:cubicBezTo>
                    <a:pt x="51" y="1"/>
                    <a:pt x="1" y="54"/>
                    <a:pt x="39" y="93"/>
                  </a:cubicBezTo>
                  <a:cubicBezTo>
                    <a:pt x="165" y="243"/>
                    <a:pt x="265" y="368"/>
                    <a:pt x="390" y="494"/>
                  </a:cubicBezTo>
                  <a:cubicBezTo>
                    <a:pt x="397" y="513"/>
                    <a:pt x="408" y="521"/>
                    <a:pt x="421" y="521"/>
                  </a:cubicBezTo>
                  <a:cubicBezTo>
                    <a:pt x="457" y="521"/>
                    <a:pt x="503" y="456"/>
                    <a:pt x="465" y="418"/>
                  </a:cubicBezTo>
                  <a:cubicBezTo>
                    <a:pt x="340" y="293"/>
                    <a:pt x="240" y="143"/>
                    <a:pt x="115" y="17"/>
                  </a:cubicBezTo>
                  <a:cubicBezTo>
                    <a:pt x="109" y="6"/>
                    <a:pt x="99" y="1"/>
                    <a:pt x="8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19" name="Google Shape;619;p7"/>
            <p:cNvSpPr/>
            <p:nvPr/>
          </p:nvSpPr>
          <p:spPr>
            <a:xfrm>
              <a:off x="5853659" y="2939627"/>
              <a:ext cx="29556" cy="21626"/>
            </a:xfrm>
            <a:custGeom>
              <a:avLst/>
              <a:gdLst/>
              <a:ahLst/>
              <a:cxnLst/>
              <a:rect l="l" t="t" r="r" b="b"/>
              <a:pathLst>
                <a:path w="492" h="360" extrusionOk="0">
                  <a:moveTo>
                    <a:pt x="409" y="1"/>
                  </a:moveTo>
                  <a:cubicBezTo>
                    <a:pt x="394" y="1"/>
                    <a:pt x="376" y="6"/>
                    <a:pt x="359" y="17"/>
                  </a:cubicBezTo>
                  <a:cubicBezTo>
                    <a:pt x="259" y="93"/>
                    <a:pt x="158" y="193"/>
                    <a:pt x="58" y="268"/>
                  </a:cubicBezTo>
                  <a:cubicBezTo>
                    <a:pt x="0" y="306"/>
                    <a:pt x="46" y="360"/>
                    <a:pt x="93" y="360"/>
                  </a:cubicBezTo>
                  <a:cubicBezTo>
                    <a:pt x="107" y="360"/>
                    <a:pt x="122" y="355"/>
                    <a:pt x="133" y="343"/>
                  </a:cubicBezTo>
                  <a:cubicBezTo>
                    <a:pt x="234" y="268"/>
                    <a:pt x="334" y="168"/>
                    <a:pt x="434" y="93"/>
                  </a:cubicBezTo>
                  <a:cubicBezTo>
                    <a:pt x="492" y="54"/>
                    <a:pt x="461" y="1"/>
                    <a:pt x="409"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0" name="Google Shape;620;p7"/>
            <p:cNvSpPr/>
            <p:nvPr/>
          </p:nvSpPr>
          <p:spPr>
            <a:xfrm>
              <a:off x="5718616" y="2735861"/>
              <a:ext cx="64818" cy="88907"/>
            </a:xfrm>
            <a:custGeom>
              <a:avLst/>
              <a:gdLst/>
              <a:ahLst/>
              <a:cxnLst/>
              <a:rect l="l" t="t" r="r" b="b"/>
              <a:pathLst>
                <a:path w="1079" h="1480" extrusionOk="0">
                  <a:moveTo>
                    <a:pt x="527" y="1"/>
                  </a:moveTo>
                  <a:cubicBezTo>
                    <a:pt x="226" y="1"/>
                    <a:pt x="0" y="327"/>
                    <a:pt x="0" y="753"/>
                  </a:cubicBezTo>
                  <a:cubicBezTo>
                    <a:pt x="0" y="1154"/>
                    <a:pt x="226" y="1480"/>
                    <a:pt x="527" y="1480"/>
                  </a:cubicBezTo>
                  <a:cubicBezTo>
                    <a:pt x="827" y="1480"/>
                    <a:pt x="1078" y="1154"/>
                    <a:pt x="1078" y="753"/>
                  </a:cubicBezTo>
                  <a:cubicBezTo>
                    <a:pt x="1078" y="327"/>
                    <a:pt x="827" y="1"/>
                    <a:pt x="527"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1" name="Google Shape;621;p7"/>
            <p:cNvSpPr/>
            <p:nvPr/>
          </p:nvSpPr>
          <p:spPr>
            <a:xfrm>
              <a:off x="5747210" y="2785181"/>
              <a:ext cx="6067" cy="64458"/>
            </a:xfrm>
            <a:custGeom>
              <a:avLst/>
              <a:gdLst/>
              <a:ahLst/>
              <a:cxnLst/>
              <a:rect l="l" t="t" r="r" b="b"/>
              <a:pathLst>
                <a:path w="101" h="1073" extrusionOk="0">
                  <a:moveTo>
                    <a:pt x="51" y="1"/>
                  </a:moveTo>
                  <a:cubicBezTo>
                    <a:pt x="26" y="1"/>
                    <a:pt x="1" y="19"/>
                    <a:pt x="1" y="57"/>
                  </a:cubicBezTo>
                  <a:lnTo>
                    <a:pt x="1" y="1034"/>
                  </a:lnTo>
                  <a:cubicBezTo>
                    <a:pt x="1" y="1060"/>
                    <a:pt x="26" y="1072"/>
                    <a:pt x="51" y="1072"/>
                  </a:cubicBezTo>
                  <a:cubicBezTo>
                    <a:pt x="76" y="1072"/>
                    <a:pt x="101" y="1060"/>
                    <a:pt x="101" y="1034"/>
                  </a:cubicBezTo>
                  <a:lnTo>
                    <a:pt x="101" y="57"/>
                  </a:lnTo>
                  <a:cubicBezTo>
                    <a:pt x="101" y="19"/>
                    <a:pt x="76" y="1"/>
                    <a:pt x="51"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2" name="Google Shape;622;p7"/>
            <p:cNvSpPr/>
            <p:nvPr/>
          </p:nvSpPr>
          <p:spPr>
            <a:xfrm>
              <a:off x="5730931" y="2789686"/>
              <a:ext cx="23548" cy="25531"/>
            </a:xfrm>
            <a:custGeom>
              <a:avLst/>
              <a:gdLst/>
              <a:ahLst/>
              <a:cxnLst/>
              <a:rect l="l" t="t" r="r" b="b"/>
              <a:pathLst>
                <a:path w="392" h="425" extrusionOk="0">
                  <a:moveTo>
                    <a:pt x="69" y="0"/>
                  </a:moveTo>
                  <a:cubicBezTo>
                    <a:pt x="30" y="0"/>
                    <a:pt x="1" y="41"/>
                    <a:pt x="21" y="82"/>
                  </a:cubicBezTo>
                  <a:cubicBezTo>
                    <a:pt x="121" y="182"/>
                    <a:pt x="196" y="308"/>
                    <a:pt x="297" y="408"/>
                  </a:cubicBezTo>
                  <a:cubicBezTo>
                    <a:pt x="303" y="420"/>
                    <a:pt x="311" y="425"/>
                    <a:pt x="320" y="425"/>
                  </a:cubicBezTo>
                  <a:cubicBezTo>
                    <a:pt x="351" y="425"/>
                    <a:pt x="391" y="371"/>
                    <a:pt x="372" y="333"/>
                  </a:cubicBezTo>
                  <a:cubicBezTo>
                    <a:pt x="272" y="233"/>
                    <a:pt x="171" y="132"/>
                    <a:pt x="96" y="7"/>
                  </a:cubicBezTo>
                  <a:cubicBezTo>
                    <a:pt x="87" y="2"/>
                    <a:pt x="78" y="0"/>
                    <a:pt x="69"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3" name="Google Shape;623;p7"/>
            <p:cNvSpPr/>
            <p:nvPr/>
          </p:nvSpPr>
          <p:spPr>
            <a:xfrm>
              <a:off x="5746429" y="2787583"/>
              <a:ext cx="23068" cy="17121"/>
            </a:xfrm>
            <a:custGeom>
              <a:avLst/>
              <a:gdLst/>
              <a:ahLst/>
              <a:cxnLst/>
              <a:rect l="l" t="t" r="r" b="b"/>
              <a:pathLst>
                <a:path w="384" h="285" extrusionOk="0">
                  <a:moveTo>
                    <a:pt x="324" y="0"/>
                  </a:moveTo>
                  <a:cubicBezTo>
                    <a:pt x="313" y="0"/>
                    <a:pt x="301" y="5"/>
                    <a:pt x="289" y="17"/>
                  </a:cubicBezTo>
                  <a:cubicBezTo>
                    <a:pt x="214" y="67"/>
                    <a:pt x="114" y="142"/>
                    <a:pt x="39" y="217"/>
                  </a:cubicBezTo>
                  <a:cubicBezTo>
                    <a:pt x="1" y="237"/>
                    <a:pt x="35" y="284"/>
                    <a:pt x="75" y="284"/>
                  </a:cubicBezTo>
                  <a:cubicBezTo>
                    <a:pt x="88" y="284"/>
                    <a:pt x="102" y="280"/>
                    <a:pt x="114" y="268"/>
                  </a:cubicBezTo>
                  <a:cubicBezTo>
                    <a:pt x="189" y="217"/>
                    <a:pt x="264" y="142"/>
                    <a:pt x="364" y="67"/>
                  </a:cubicBezTo>
                  <a:cubicBezTo>
                    <a:pt x="384" y="48"/>
                    <a:pt x="359" y="0"/>
                    <a:pt x="324"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4" name="Google Shape;624;p7"/>
            <p:cNvSpPr/>
            <p:nvPr/>
          </p:nvSpPr>
          <p:spPr>
            <a:xfrm>
              <a:off x="5500312" y="2460369"/>
              <a:ext cx="64818" cy="88847"/>
            </a:xfrm>
            <a:custGeom>
              <a:avLst/>
              <a:gdLst/>
              <a:ahLst/>
              <a:cxnLst/>
              <a:rect l="l" t="t" r="r" b="b"/>
              <a:pathLst>
                <a:path w="1079" h="1479" extrusionOk="0">
                  <a:moveTo>
                    <a:pt x="552" y="0"/>
                  </a:moveTo>
                  <a:cubicBezTo>
                    <a:pt x="251" y="0"/>
                    <a:pt x="0" y="326"/>
                    <a:pt x="0" y="752"/>
                  </a:cubicBezTo>
                  <a:cubicBezTo>
                    <a:pt x="0" y="1153"/>
                    <a:pt x="251" y="1479"/>
                    <a:pt x="552" y="1479"/>
                  </a:cubicBezTo>
                  <a:cubicBezTo>
                    <a:pt x="852" y="1479"/>
                    <a:pt x="1078" y="1153"/>
                    <a:pt x="1078" y="752"/>
                  </a:cubicBezTo>
                  <a:cubicBezTo>
                    <a:pt x="1078" y="326"/>
                    <a:pt x="852" y="0"/>
                    <a:pt x="552"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5" name="Google Shape;625;p7"/>
            <p:cNvSpPr/>
            <p:nvPr/>
          </p:nvSpPr>
          <p:spPr>
            <a:xfrm>
              <a:off x="5530409" y="2509268"/>
              <a:ext cx="4566" cy="64818"/>
            </a:xfrm>
            <a:custGeom>
              <a:avLst/>
              <a:gdLst/>
              <a:ahLst/>
              <a:cxnLst/>
              <a:rect l="l" t="t" r="r" b="b"/>
              <a:pathLst>
                <a:path w="76" h="1079" extrusionOk="0">
                  <a:moveTo>
                    <a:pt x="38" y="1"/>
                  </a:moveTo>
                  <a:cubicBezTo>
                    <a:pt x="19" y="1"/>
                    <a:pt x="1" y="13"/>
                    <a:pt x="1" y="38"/>
                  </a:cubicBezTo>
                  <a:lnTo>
                    <a:pt x="1" y="1041"/>
                  </a:lnTo>
                  <a:cubicBezTo>
                    <a:pt x="1" y="1066"/>
                    <a:pt x="19" y="1079"/>
                    <a:pt x="38" y="1079"/>
                  </a:cubicBezTo>
                  <a:cubicBezTo>
                    <a:pt x="57" y="1079"/>
                    <a:pt x="76" y="1066"/>
                    <a:pt x="76" y="1041"/>
                  </a:cubicBezTo>
                  <a:lnTo>
                    <a:pt x="76" y="38"/>
                  </a:lnTo>
                  <a:cubicBezTo>
                    <a:pt x="76" y="13"/>
                    <a:pt x="57" y="1"/>
                    <a:pt x="3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6" name="Google Shape;626;p7"/>
            <p:cNvSpPr/>
            <p:nvPr/>
          </p:nvSpPr>
          <p:spPr>
            <a:xfrm>
              <a:off x="5512927" y="2514133"/>
              <a:ext cx="23188" cy="25591"/>
            </a:xfrm>
            <a:custGeom>
              <a:avLst/>
              <a:gdLst/>
              <a:ahLst/>
              <a:cxnLst/>
              <a:rect l="l" t="t" r="r" b="b"/>
              <a:pathLst>
                <a:path w="386" h="426" extrusionOk="0">
                  <a:moveTo>
                    <a:pt x="73" y="1"/>
                  </a:moveTo>
                  <a:cubicBezTo>
                    <a:pt x="43" y="1"/>
                    <a:pt x="0" y="42"/>
                    <a:pt x="41" y="83"/>
                  </a:cubicBezTo>
                  <a:cubicBezTo>
                    <a:pt x="116" y="183"/>
                    <a:pt x="216" y="308"/>
                    <a:pt x="292" y="409"/>
                  </a:cubicBezTo>
                  <a:cubicBezTo>
                    <a:pt x="303" y="420"/>
                    <a:pt x="315" y="425"/>
                    <a:pt x="326" y="425"/>
                  </a:cubicBezTo>
                  <a:cubicBezTo>
                    <a:pt x="361" y="425"/>
                    <a:pt x="386" y="372"/>
                    <a:pt x="367" y="333"/>
                  </a:cubicBezTo>
                  <a:cubicBezTo>
                    <a:pt x="267" y="233"/>
                    <a:pt x="191" y="133"/>
                    <a:pt x="91" y="8"/>
                  </a:cubicBezTo>
                  <a:cubicBezTo>
                    <a:pt x="86" y="3"/>
                    <a:pt x="80" y="1"/>
                    <a:pt x="73"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7" name="Google Shape;627;p7"/>
            <p:cNvSpPr/>
            <p:nvPr/>
          </p:nvSpPr>
          <p:spPr>
            <a:xfrm>
              <a:off x="5529267" y="2512031"/>
              <a:ext cx="23068" cy="17121"/>
            </a:xfrm>
            <a:custGeom>
              <a:avLst/>
              <a:gdLst/>
              <a:ahLst/>
              <a:cxnLst/>
              <a:rect l="l" t="t" r="r" b="b"/>
              <a:pathLst>
                <a:path w="384" h="285" extrusionOk="0">
                  <a:moveTo>
                    <a:pt x="320" y="1"/>
                  </a:moveTo>
                  <a:cubicBezTo>
                    <a:pt x="310" y="1"/>
                    <a:pt x="301" y="5"/>
                    <a:pt x="295" y="18"/>
                  </a:cubicBezTo>
                  <a:cubicBezTo>
                    <a:pt x="195" y="68"/>
                    <a:pt x="120" y="143"/>
                    <a:pt x="20" y="218"/>
                  </a:cubicBezTo>
                  <a:cubicBezTo>
                    <a:pt x="1" y="237"/>
                    <a:pt x="25" y="285"/>
                    <a:pt x="60" y="285"/>
                  </a:cubicBezTo>
                  <a:cubicBezTo>
                    <a:pt x="71" y="285"/>
                    <a:pt x="83" y="280"/>
                    <a:pt x="95" y="268"/>
                  </a:cubicBezTo>
                  <a:cubicBezTo>
                    <a:pt x="170" y="218"/>
                    <a:pt x="270" y="143"/>
                    <a:pt x="345" y="68"/>
                  </a:cubicBezTo>
                  <a:cubicBezTo>
                    <a:pt x="383" y="49"/>
                    <a:pt x="349" y="1"/>
                    <a:pt x="320"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8" name="Google Shape;628;p7"/>
            <p:cNvSpPr/>
            <p:nvPr/>
          </p:nvSpPr>
          <p:spPr>
            <a:xfrm>
              <a:off x="5360283" y="2517558"/>
              <a:ext cx="64818" cy="88907"/>
            </a:xfrm>
            <a:custGeom>
              <a:avLst/>
              <a:gdLst/>
              <a:ahLst/>
              <a:cxnLst/>
              <a:rect l="l" t="t" r="r" b="b"/>
              <a:pathLst>
                <a:path w="1079" h="1480" extrusionOk="0">
                  <a:moveTo>
                    <a:pt x="552" y="1"/>
                  </a:moveTo>
                  <a:cubicBezTo>
                    <a:pt x="251" y="1"/>
                    <a:pt x="0" y="327"/>
                    <a:pt x="0" y="728"/>
                  </a:cubicBezTo>
                  <a:cubicBezTo>
                    <a:pt x="0" y="1154"/>
                    <a:pt x="251" y="1479"/>
                    <a:pt x="552" y="1479"/>
                  </a:cubicBezTo>
                  <a:cubicBezTo>
                    <a:pt x="853" y="1479"/>
                    <a:pt x="1078" y="1154"/>
                    <a:pt x="1078" y="728"/>
                  </a:cubicBezTo>
                  <a:cubicBezTo>
                    <a:pt x="1078" y="327"/>
                    <a:pt x="853" y="1"/>
                    <a:pt x="552"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29" name="Google Shape;629;p7"/>
            <p:cNvSpPr/>
            <p:nvPr/>
          </p:nvSpPr>
          <p:spPr>
            <a:xfrm>
              <a:off x="5390380" y="2566517"/>
              <a:ext cx="6067" cy="64398"/>
            </a:xfrm>
            <a:custGeom>
              <a:avLst/>
              <a:gdLst/>
              <a:ahLst/>
              <a:cxnLst/>
              <a:rect l="l" t="t" r="r" b="b"/>
              <a:pathLst>
                <a:path w="101" h="1072" extrusionOk="0">
                  <a:moveTo>
                    <a:pt x="51" y="0"/>
                  </a:moveTo>
                  <a:cubicBezTo>
                    <a:pt x="26" y="0"/>
                    <a:pt x="1" y="13"/>
                    <a:pt x="1" y="38"/>
                  </a:cubicBezTo>
                  <a:lnTo>
                    <a:pt x="1" y="1015"/>
                  </a:lnTo>
                  <a:cubicBezTo>
                    <a:pt x="1" y="1053"/>
                    <a:pt x="26" y="1072"/>
                    <a:pt x="51" y="1072"/>
                  </a:cubicBezTo>
                  <a:cubicBezTo>
                    <a:pt x="76" y="1072"/>
                    <a:pt x="101" y="1053"/>
                    <a:pt x="101" y="1015"/>
                  </a:cubicBezTo>
                  <a:lnTo>
                    <a:pt x="101" y="38"/>
                  </a:lnTo>
                  <a:cubicBezTo>
                    <a:pt x="101" y="13"/>
                    <a:pt x="76" y="0"/>
                    <a:pt x="51"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0" name="Google Shape;630;p7"/>
            <p:cNvSpPr/>
            <p:nvPr/>
          </p:nvSpPr>
          <p:spPr>
            <a:xfrm>
              <a:off x="5373019" y="2570782"/>
              <a:ext cx="24389" cy="25531"/>
            </a:xfrm>
            <a:custGeom>
              <a:avLst/>
              <a:gdLst/>
              <a:ahLst/>
              <a:cxnLst/>
              <a:rect l="l" t="t" r="r" b="b"/>
              <a:pathLst>
                <a:path w="406" h="425" extrusionOk="0">
                  <a:moveTo>
                    <a:pt x="66" y="0"/>
                  </a:moveTo>
                  <a:cubicBezTo>
                    <a:pt x="36" y="0"/>
                    <a:pt x="1" y="54"/>
                    <a:pt x="39" y="92"/>
                  </a:cubicBezTo>
                  <a:cubicBezTo>
                    <a:pt x="114" y="192"/>
                    <a:pt x="215" y="293"/>
                    <a:pt x="315" y="418"/>
                  </a:cubicBezTo>
                  <a:cubicBezTo>
                    <a:pt x="319" y="423"/>
                    <a:pt x="326" y="425"/>
                    <a:pt x="333" y="425"/>
                  </a:cubicBezTo>
                  <a:cubicBezTo>
                    <a:pt x="363" y="425"/>
                    <a:pt x="406" y="384"/>
                    <a:pt x="365" y="343"/>
                  </a:cubicBezTo>
                  <a:cubicBezTo>
                    <a:pt x="265" y="243"/>
                    <a:pt x="189" y="117"/>
                    <a:pt x="89" y="17"/>
                  </a:cubicBezTo>
                  <a:cubicBezTo>
                    <a:pt x="83" y="5"/>
                    <a:pt x="75" y="0"/>
                    <a:pt x="6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1" name="Google Shape;631;p7"/>
            <p:cNvSpPr/>
            <p:nvPr/>
          </p:nvSpPr>
          <p:spPr>
            <a:xfrm>
              <a:off x="5389599" y="2568439"/>
              <a:ext cx="23008" cy="17962"/>
            </a:xfrm>
            <a:custGeom>
              <a:avLst/>
              <a:gdLst/>
              <a:ahLst/>
              <a:cxnLst/>
              <a:rect l="l" t="t" r="r" b="b"/>
              <a:pathLst>
                <a:path w="383" h="299" extrusionOk="0">
                  <a:moveTo>
                    <a:pt x="302" y="1"/>
                  </a:moveTo>
                  <a:cubicBezTo>
                    <a:pt x="297" y="1"/>
                    <a:pt x="293" y="2"/>
                    <a:pt x="289" y="6"/>
                  </a:cubicBezTo>
                  <a:cubicBezTo>
                    <a:pt x="189" y="81"/>
                    <a:pt x="114" y="156"/>
                    <a:pt x="39" y="231"/>
                  </a:cubicBezTo>
                  <a:cubicBezTo>
                    <a:pt x="1" y="250"/>
                    <a:pt x="20" y="298"/>
                    <a:pt x="54" y="298"/>
                  </a:cubicBezTo>
                  <a:cubicBezTo>
                    <a:pt x="65" y="298"/>
                    <a:pt x="77" y="294"/>
                    <a:pt x="89" y="282"/>
                  </a:cubicBezTo>
                  <a:cubicBezTo>
                    <a:pt x="164" y="206"/>
                    <a:pt x="264" y="156"/>
                    <a:pt x="340" y="81"/>
                  </a:cubicBezTo>
                  <a:cubicBezTo>
                    <a:pt x="383" y="59"/>
                    <a:pt x="333" y="1"/>
                    <a:pt x="302"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2" name="Google Shape;632;p7"/>
            <p:cNvSpPr/>
            <p:nvPr/>
          </p:nvSpPr>
          <p:spPr>
            <a:xfrm>
              <a:off x="5265429" y="2634999"/>
              <a:ext cx="64818" cy="88907"/>
            </a:xfrm>
            <a:custGeom>
              <a:avLst/>
              <a:gdLst/>
              <a:ahLst/>
              <a:cxnLst/>
              <a:rect l="l" t="t" r="r" b="b"/>
              <a:pathLst>
                <a:path w="1079" h="1480" extrusionOk="0">
                  <a:moveTo>
                    <a:pt x="552" y="1"/>
                  </a:moveTo>
                  <a:cubicBezTo>
                    <a:pt x="251" y="1"/>
                    <a:pt x="1" y="351"/>
                    <a:pt x="1" y="752"/>
                  </a:cubicBezTo>
                  <a:cubicBezTo>
                    <a:pt x="1" y="1153"/>
                    <a:pt x="251" y="1479"/>
                    <a:pt x="552" y="1479"/>
                  </a:cubicBezTo>
                  <a:cubicBezTo>
                    <a:pt x="853" y="1479"/>
                    <a:pt x="1078" y="1153"/>
                    <a:pt x="1078" y="752"/>
                  </a:cubicBezTo>
                  <a:cubicBezTo>
                    <a:pt x="1078" y="351"/>
                    <a:pt x="853" y="1"/>
                    <a:pt x="552"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3" name="Google Shape;633;p7"/>
            <p:cNvSpPr/>
            <p:nvPr/>
          </p:nvSpPr>
          <p:spPr>
            <a:xfrm>
              <a:off x="5295525" y="2684319"/>
              <a:ext cx="4566" cy="64398"/>
            </a:xfrm>
            <a:custGeom>
              <a:avLst/>
              <a:gdLst/>
              <a:ahLst/>
              <a:cxnLst/>
              <a:rect l="l" t="t" r="r" b="b"/>
              <a:pathLst>
                <a:path w="76" h="1072" extrusionOk="0">
                  <a:moveTo>
                    <a:pt x="38" y="0"/>
                  </a:moveTo>
                  <a:cubicBezTo>
                    <a:pt x="20" y="0"/>
                    <a:pt x="1" y="19"/>
                    <a:pt x="1" y="57"/>
                  </a:cubicBezTo>
                  <a:lnTo>
                    <a:pt x="1" y="1034"/>
                  </a:lnTo>
                  <a:cubicBezTo>
                    <a:pt x="1" y="1059"/>
                    <a:pt x="20" y="1072"/>
                    <a:pt x="38" y="1072"/>
                  </a:cubicBezTo>
                  <a:cubicBezTo>
                    <a:pt x="57" y="1072"/>
                    <a:pt x="76" y="1059"/>
                    <a:pt x="76" y="1034"/>
                  </a:cubicBezTo>
                  <a:lnTo>
                    <a:pt x="76" y="57"/>
                  </a:lnTo>
                  <a:cubicBezTo>
                    <a:pt x="76" y="19"/>
                    <a:pt x="57" y="0"/>
                    <a:pt x="3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4" name="Google Shape;634;p7"/>
            <p:cNvSpPr/>
            <p:nvPr/>
          </p:nvSpPr>
          <p:spPr>
            <a:xfrm>
              <a:off x="5278224" y="2689725"/>
              <a:ext cx="23008" cy="24630"/>
            </a:xfrm>
            <a:custGeom>
              <a:avLst/>
              <a:gdLst/>
              <a:ahLst/>
              <a:cxnLst/>
              <a:rect l="l" t="t" r="r" b="b"/>
              <a:pathLst>
                <a:path w="383" h="410" extrusionOk="0">
                  <a:moveTo>
                    <a:pt x="64" y="0"/>
                  </a:moveTo>
                  <a:cubicBezTo>
                    <a:pt x="34" y="0"/>
                    <a:pt x="0" y="48"/>
                    <a:pt x="38" y="67"/>
                  </a:cubicBezTo>
                  <a:cubicBezTo>
                    <a:pt x="113" y="192"/>
                    <a:pt x="214" y="293"/>
                    <a:pt x="289" y="393"/>
                  </a:cubicBezTo>
                  <a:cubicBezTo>
                    <a:pt x="301" y="405"/>
                    <a:pt x="313" y="410"/>
                    <a:pt x="324" y="410"/>
                  </a:cubicBezTo>
                  <a:cubicBezTo>
                    <a:pt x="359" y="410"/>
                    <a:pt x="383" y="362"/>
                    <a:pt x="364" y="343"/>
                  </a:cubicBezTo>
                  <a:cubicBezTo>
                    <a:pt x="264" y="217"/>
                    <a:pt x="189" y="117"/>
                    <a:pt x="88" y="17"/>
                  </a:cubicBezTo>
                  <a:cubicBezTo>
                    <a:pt x="82" y="5"/>
                    <a:pt x="73" y="0"/>
                    <a:pt x="64"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5" name="Google Shape;635;p7"/>
            <p:cNvSpPr/>
            <p:nvPr/>
          </p:nvSpPr>
          <p:spPr>
            <a:xfrm>
              <a:off x="5294324" y="2687322"/>
              <a:ext cx="23308" cy="17421"/>
            </a:xfrm>
            <a:custGeom>
              <a:avLst/>
              <a:gdLst/>
              <a:ahLst/>
              <a:cxnLst/>
              <a:rect l="l" t="t" r="r" b="b"/>
              <a:pathLst>
                <a:path w="388" h="290" extrusionOk="0">
                  <a:moveTo>
                    <a:pt x="314" y="0"/>
                  </a:moveTo>
                  <a:cubicBezTo>
                    <a:pt x="307" y="0"/>
                    <a:pt x="301" y="2"/>
                    <a:pt x="296" y="7"/>
                  </a:cubicBezTo>
                  <a:cubicBezTo>
                    <a:pt x="196" y="82"/>
                    <a:pt x="121" y="132"/>
                    <a:pt x="21" y="207"/>
                  </a:cubicBezTo>
                  <a:cubicBezTo>
                    <a:pt x="0" y="248"/>
                    <a:pt x="30" y="289"/>
                    <a:pt x="69" y="289"/>
                  </a:cubicBezTo>
                  <a:cubicBezTo>
                    <a:pt x="78" y="289"/>
                    <a:pt x="87" y="287"/>
                    <a:pt x="96" y="282"/>
                  </a:cubicBezTo>
                  <a:cubicBezTo>
                    <a:pt x="171" y="207"/>
                    <a:pt x="271" y="132"/>
                    <a:pt x="347" y="82"/>
                  </a:cubicBezTo>
                  <a:cubicBezTo>
                    <a:pt x="388" y="41"/>
                    <a:pt x="345" y="0"/>
                    <a:pt x="314"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6" name="Google Shape;636;p7"/>
            <p:cNvSpPr/>
            <p:nvPr/>
          </p:nvSpPr>
          <p:spPr>
            <a:xfrm>
              <a:off x="5253414" y="3338088"/>
              <a:ext cx="125011" cy="173249"/>
            </a:xfrm>
            <a:custGeom>
              <a:avLst/>
              <a:gdLst/>
              <a:ahLst/>
              <a:cxnLst/>
              <a:rect l="l" t="t" r="r" b="b"/>
              <a:pathLst>
                <a:path w="2081" h="2884" extrusionOk="0">
                  <a:moveTo>
                    <a:pt x="1053" y="1"/>
                  </a:moveTo>
                  <a:cubicBezTo>
                    <a:pt x="476" y="1"/>
                    <a:pt x="0" y="653"/>
                    <a:pt x="0" y="1455"/>
                  </a:cubicBezTo>
                  <a:cubicBezTo>
                    <a:pt x="0" y="2232"/>
                    <a:pt x="476" y="2883"/>
                    <a:pt x="1053" y="2883"/>
                  </a:cubicBezTo>
                  <a:cubicBezTo>
                    <a:pt x="1629" y="2883"/>
                    <a:pt x="2080" y="2232"/>
                    <a:pt x="2080" y="1455"/>
                  </a:cubicBezTo>
                  <a:cubicBezTo>
                    <a:pt x="2080" y="653"/>
                    <a:pt x="1629" y="1"/>
                    <a:pt x="1053"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7" name="Google Shape;637;p7"/>
            <p:cNvSpPr/>
            <p:nvPr/>
          </p:nvSpPr>
          <p:spPr>
            <a:xfrm>
              <a:off x="5310603" y="3434444"/>
              <a:ext cx="10573" cy="124650"/>
            </a:xfrm>
            <a:custGeom>
              <a:avLst/>
              <a:gdLst/>
              <a:ahLst/>
              <a:cxnLst/>
              <a:rect l="l" t="t" r="r" b="b"/>
              <a:pathLst>
                <a:path w="176" h="2075" extrusionOk="0">
                  <a:moveTo>
                    <a:pt x="88" y="1"/>
                  </a:moveTo>
                  <a:cubicBezTo>
                    <a:pt x="44" y="1"/>
                    <a:pt x="0" y="26"/>
                    <a:pt x="0" y="76"/>
                  </a:cubicBezTo>
                  <a:lnTo>
                    <a:pt x="0" y="1981"/>
                  </a:lnTo>
                  <a:cubicBezTo>
                    <a:pt x="0" y="2044"/>
                    <a:pt x="44" y="2075"/>
                    <a:pt x="88" y="2075"/>
                  </a:cubicBezTo>
                  <a:cubicBezTo>
                    <a:pt x="132" y="2075"/>
                    <a:pt x="176" y="2044"/>
                    <a:pt x="176" y="1981"/>
                  </a:cubicBezTo>
                  <a:lnTo>
                    <a:pt x="176" y="76"/>
                  </a:lnTo>
                  <a:cubicBezTo>
                    <a:pt x="176" y="26"/>
                    <a:pt x="132" y="1"/>
                    <a:pt x="88"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8" name="Google Shape;638;p7"/>
            <p:cNvSpPr/>
            <p:nvPr/>
          </p:nvSpPr>
          <p:spPr>
            <a:xfrm>
              <a:off x="5278284" y="3442794"/>
              <a:ext cx="44934" cy="48839"/>
            </a:xfrm>
            <a:custGeom>
              <a:avLst/>
              <a:gdLst/>
              <a:ahLst/>
              <a:cxnLst/>
              <a:rect l="l" t="t" r="r" b="b"/>
              <a:pathLst>
                <a:path w="748" h="813" extrusionOk="0">
                  <a:moveTo>
                    <a:pt x="102" y="1"/>
                  </a:moveTo>
                  <a:cubicBezTo>
                    <a:pt x="45" y="1"/>
                    <a:pt x="0" y="88"/>
                    <a:pt x="37" y="163"/>
                  </a:cubicBezTo>
                  <a:cubicBezTo>
                    <a:pt x="213" y="363"/>
                    <a:pt x="388" y="564"/>
                    <a:pt x="563" y="789"/>
                  </a:cubicBezTo>
                  <a:cubicBezTo>
                    <a:pt x="580" y="806"/>
                    <a:pt x="598" y="812"/>
                    <a:pt x="617" y="812"/>
                  </a:cubicBezTo>
                  <a:cubicBezTo>
                    <a:pt x="684" y="812"/>
                    <a:pt x="748" y="723"/>
                    <a:pt x="689" y="664"/>
                  </a:cubicBezTo>
                  <a:cubicBezTo>
                    <a:pt x="513" y="463"/>
                    <a:pt x="338" y="238"/>
                    <a:pt x="162" y="37"/>
                  </a:cubicBezTo>
                  <a:cubicBezTo>
                    <a:pt x="143" y="11"/>
                    <a:pt x="122" y="1"/>
                    <a:pt x="102"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39" name="Google Shape;639;p7"/>
            <p:cNvSpPr/>
            <p:nvPr/>
          </p:nvSpPr>
          <p:spPr>
            <a:xfrm>
              <a:off x="5308561" y="3439070"/>
              <a:ext cx="44754" cy="32980"/>
            </a:xfrm>
            <a:custGeom>
              <a:avLst/>
              <a:gdLst/>
              <a:ahLst/>
              <a:cxnLst/>
              <a:rect l="l" t="t" r="r" b="b"/>
              <a:pathLst>
                <a:path w="745" h="549" extrusionOk="0">
                  <a:moveTo>
                    <a:pt x="615" y="1"/>
                  </a:moveTo>
                  <a:cubicBezTo>
                    <a:pt x="596" y="1"/>
                    <a:pt x="577" y="8"/>
                    <a:pt x="561" y="24"/>
                  </a:cubicBezTo>
                  <a:cubicBezTo>
                    <a:pt x="385" y="149"/>
                    <a:pt x="235" y="275"/>
                    <a:pt x="59" y="400"/>
                  </a:cubicBezTo>
                  <a:cubicBezTo>
                    <a:pt x="1" y="459"/>
                    <a:pt x="65" y="549"/>
                    <a:pt x="131" y="549"/>
                  </a:cubicBezTo>
                  <a:cubicBezTo>
                    <a:pt x="150" y="549"/>
                    <a:pt x="168" y="542"/>
                    <a:pt x="185" y="525"/>
                  </a:cubicBezTo>
                  <a:cubicBezTo>
                    <a:pt x="360" y="400"/>
                    <a:pt x="511" y="275"/>
                    <a:pt x="686" y="124"/>
                  </a:cubicBezTo>
                  <a:cubicBezTo>
                    <a:pt x="745" y="85"/>
                    <a:pt x="682" y="1"/>
                    <a:pt x="615"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0" name="Google Shape;640;p7"/>
            <p:cNvSpPr/>
            <p:nvPr/>
          </p:nvSpPr>
          <p:spPr>
            <a:xfrm>
              <a:off x="5157058" y="3130357"/>
              <a:ext cx="108431" cy="149100"/>
            </a:xfrm>
            <a:custGeom>
              <a:avLst/>
              <a:gdLst/>
              <a:ahLst/>
              <a:cxnLst/>
              <a:rect l="l" t="t" r="r" b="b"/>
              <a:pathLst>
                <a:path w="1805" h="2482" extrusionOk="0">
                  <a:moveTo>
                    <a:pt x="902" y="0"/>
                  </a:moveTo>
                  <a:cubicBezTo>
                    <a:pt x="401" y="0"/>
                    <a:pt x="0" y="552"/>
                    <a:pt x="0" y="1253"/>
                  </a:cubicBezTo>
                  <a:cubicBezTo>
                    <a:pt x="0" y="1930"/>
                    <a:pt x="401" y="2481"/>
                    <a:pt x="902" y="2481"/>
                  </a:cubicBezTo>
                  <a:cubicBezTo>
                    <a:pt x="1404" y="2481"/>
                    <a:pt x="1805" y="1930"/>
                    <a:pt x="1805" y="1253"/>
                  </a:cubicBezTo>
                  <a:cubicBezTo>
                    <a:pt x="1805" y="552"/>
                    <a:pt x="1404" y="0"/>
                    <a:pt x="902"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1" name="Google Shape;641;p7"/>
            <p:cNvSpPr/>
            <p:nvPr/>
          </p:nvSpPr>
          <p:spPr>
            <a:xfrm>
              <a:off x="5206738" y="3213137"/>
              <a:ext cx="9071" cy="106989"/>
            </a:xfrm>
            <a:custGeom>
              <a:avLst/>
              <a:gdLst/>
              <a:ahLst/>
              <a:cxnLst/>
              <a:rect l="l" t="t" r="r" b="b"/>
              <a:pathLst>
                <a:path w="151" h="1781" extrusionOk="0">
                  <a:moveTo>
                    <a:pt x="75" y="1"/>
                  </a:moveTo>
                  <a:cubicBezTo>
                    <a:pt x="38" y="1"/>
                    <a:pt x="0" y="26"/>
                    <a:pt x="0" y="76"/>
                  </a:cubicBezTo>
                  <a:lnTo>
                    <a:pt x="0" y="1705"/>
                  </a:lnTo>
                  <a:cubicBezTo>
                    <a:pt x="0" y="1755"/>
                    <a:pt x="38" y="1780"/>
                    <a:pt x="75" y="1780"/>
                  </a:cubicBezTo>
                  <a:cubicBezTo>
                    <a:pt x="113" y="1780"/>
                    <a:pt x="150" y="1755"/>
                    <a:pt x="150" y="1705"/>
                  </a:cubicBezTo>
                  <a:lnTo>
                    <a:pt x="150" y="76"/>
                  </a:lnTo>
                  <a:cubicBezTo>
                    <a:pt x="150" y="26"/>
                    <a:pt x="113" y="1"/>
                    <a:pt x="75"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2" name="Google Shape;642;p7"/>
            <p:cNvSpPr/>
            <p:nvPr/>
          </p:nvSpPr>
          <p:spPr>
            <a:xfrm>
              <a:off x="5178864" y="3220586"/>
              <a:ext cx="38807" cy="42411"/>
            </a:xfrm>
            <a:custGeom>
              <a:avLst/>
              <a:gdLst/>
              <a:ahLst/>
              <a:cxnLst/>
              <a:rect l="l" t="t" r="r" b="b"/>
              <a:pathLst>
                <a:path w="646" h="706" extrusionOk="0">
                  <a:moveTo>
                    <a:pt x="94" y="0"/>
                  </a:moveTo>
                  <a:cubicBezTo>
                    <a:pt x="47" y="0"/>
                    <a:pt x="0" y="71"/>
                    <a:pt x="38" y="127"/>
                  </a:cubicBezTo>
                  <a:lnTo>
                    <a:pt x="489" y="679"/>
                  </a:lnTo>
                  <a:cubicBezTo>
                    <a:pt x="502" y="698"/>
                    <a:pt x="519" y="705"/>
                    <a:pt x="537" y="705"/>
                  </a:cubicBezTo>
                  <a:cubicBezTo>
                    <a:pt x="589" y="705"/>
                    <a:pt x="646" y="635"/>
                    <a:pt x="589" y="578"/>
                  </a:cubicBezTo>
                  <a:cubicBezTo>
                    <a:pt x="439" y="403"/>
                    <a:pt x="289" y="203"/>
                    <a:pt x="138" y="27"/>
                  </a:cubicBezTo>
                  <a:cubicBezTo>
                    <a:pt x="126" y="8"/>
                    <a:pt x="110" y="0"/>
                    <a:pt x="94"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3" name="Google Shape;643;p7"/>
            <p:cNvSpPr/>
            <p:nvPr/>
          </p:nvSpPr>
          <p:spPr>
            <a:xfrm>
              <a:off x="5204695" y="3216862"/>
              <a:ext cx="38867" cy="29375"/>
            </a:xfrm>
            <a:custGeom>
              <a:avLst/>
              <a:gdLst/>
              <a:ahLst/>
              <a:cxnLst/>
              <a:rect l="l" t="t" r="r" b="b"/>
              <a:pathLst>
                <a:path w="647" h="489" extrusionOk="0">
                  <a:moveTo>
                    <a:pt x="529" y="0"/>
                  </a:moveTo>
                  <a:cubicBezTo>
                    <a:pt x="514" y="0"/>
                    <a:pt x="499" y="5"/>
                    <a:pt x="485" y="14"/>
                  </a:cubicBezTo>
                  <a:cubicBezTo>
                    <a:pt x="335" y="139"/>
                    <a:pt x="210" y="239"/>
                    <a:pt x="59" y="365"/>
                  </a:cubicBezTo>
                  <a:cubicBezTo>
                    <a:pt x="1" y="404"/>
                    <a:pt x="48" y="488"/>
                    <a:pt x="108" y="488"/>
                  </a:cubicBezTo>
                  <a:cubicBezTo>
                    <a:pt x="125" y="488"/>
                    <a:pt x="143" y="482"/>
                    <a:pt x="159" y="465"/>
                  </a:cubicBezTo>
                  <a:cubicBezTo>
                    <a:pt x="310" y="365"/>
                    <a:pt x="435" y="239"/>
                    <a:pt x="585" y="139"/>
                  </a:cubicBezTo>
                  <a:cubicBezTo>
                    <a:pt x="647" y="78"/>
                    <a:pt x="592" y="0"/>
                    <a:pt x="529"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4" name="Google Shape;644;p7"/>
            <p:cNvSpPr/>
            <p:nvPr/>
          </p:nvSpPr>
          <p:spPr>
            <a:xfrm>
              <a:off x="5157058" y="2844292"/>
              <a:ext cx="76833" cy="105427"/>
            </a:xfrm>
            <a:custGeom>
              <a:avLst/>
              <a:gdLst/>
              <a:ahLst/>
              <a:cxnLst/>
              <a:rect l="l" t="t" r="r" b="b"/>
              <a:pathLst>
                <a:path w="1279" h="1755" extrusionOk="0">
                  <a:moveTo>
                    <a:pt x="652" y="0"/>
                  </a:moveTo>
                  <a:cubicBezTo>
                    <a:pt x="276" y="0"/>
                    <a:pt x="0" y="376"/>
                    <a:pt x="0" y="878"/>
                  </a:cubicBezTo>
                  <a:cubicBezTo>
                    <a:pt x="0" y="1354"/>
                    <a:pt x="276" y="1755"/>
                    <a:pt x="652" y="1755"/>
                  </a:cubicBezTo>
                  <a:cubicBezTo>
                    <a:pt x="1003" y="1755"/>
                    <a:pt x="1278" y="1354"/>
                    <a:pt x="1278" y="878"/>
                  </a:cubicBezTo>
                  <a:cubicBezTo>
                    <a:pt x="1278" y="376"/>
                    <a:pt x="1003" y="0"/>
                    <a:pt x="652"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5" name="Google Shape;645;p7"/>
            <p:cNvSpPr/>
            <p:nvPr/>
          </p:nvSpPr>
          <p:spPr>
            <a:xfrm>
              <a:off x="5191660" y="2902622"/>
              <a:ext cx="7569" cy="76112"/>
            </a:xfrm>
            <a:custGeom>
              <a:avLst/>
              <a:gdLst/>
              <a:ahLst/>
              <a:cxnLst/>
              <a:rect l="l" t="t" r="r" b="b"/>
              <a:pathLst>
                <a:path w="126" h="1267" extrusionOk="0">
                  <a:moveTo>
                    <a:pt x="63" y="1"/>
                  </a:moveTo>
                  <a:cubicBezTo>
                    <a:pt x="32" y="1"/>
                    <a:pt x="0" y="19"/>
                    <a:pt x="0" y="57"/>
                  </a:cubicBezTo>
                  <a:lnTo>
                    <a:pt x="0" y="1210"/>
                  </a:lnTo>
                  <a:cubicBezTo>
                    <a:pt x="0" y="1247"/>
                    <a:pt x="32" y="1266"/>
                    <a:pt x="63" y="1266"/>
                  </a:cubicBezTo>
                  <a:cubicBezTo>
                    <a:pt x="94" y="1266"/>
                    <a:pt x="126" y="1247"/>
                    <a:pt x="126" y="1210"/>
                  </a:cubicBezTo>
                  <a:lnTo>
                    <a:pt x="126" y="57"/>
                  </a:lnTo>
                  <a:cubicBezTo>
                    <a:pt x="126" y="19"/>
                    <a:pt x="94" y="1"/>
                    <a:pt x="63"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6" name="Google Shape;646;p7"/>
            <p:cNvSpPr/>
            <p:nvPr/>
          </p:nvSpPr>
          <p:spPr>
            <a:xfrm>
              <a:off x="5172437" y="2908029"/>
              <a:ext cx="27633" cy="30637"/>
            </a:xfrm>
            <a:custGeom>
              <a:avLst/>
              <a:gdLst/>
              <a:ahLst/>
              <a:cxnLst/>
              <a:rect l="l" t="t" r="r" b="b"/>
              <a:pathLst>
                <a:path w="460" h="510" extrusionOk="0">
                  <a:moveTo>
                    <a:pt x="71" y="0"/>
                  </a:moveTo>
                  <a:cubicBezTo>
                    <a:pt x="40" y="0"/>
                    <a:pt x="0" y="54"/>
                    <a:pt x="20" y="92"/>
                  </a:cubicBezTo>
                  <a:cubicBezTo>
                    <a:pt x="145" y="218"/>
                    <a:pt x="245" y="343"/>
                    <a:pt x="346" y="493"/>
                  </a:cubicBezTo>
                  <a:cubicBezTo>
                    <a:pt x="357" y="505"/>
                    <a:pt x="370" y="510"/>
                    <a:pt x="383" y="510"/>
                  </a:cubicBezTo>
                  <a:cubicBezTo>
                    <a:pt x="424" y="510"/>
                    <a:pt x="459" y="456"/>
                    <a:pt x="421" y="418"/>
                  </a:cubicBezTo>
                  <a:cubicBezTo>
                    <a:pt x="320" y="268"/>
                    <a:pt x="220" y="142"/>
                    <a:pt x="95" y="17"/>
                  </a:cubicBezTo>
                  <a:cubicBezTo>
                    <a:pt x="89" y="5"/>
                    <a:pt x="81" y="0"/>
                    <a:pt x="71"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7" name="Google Shape;647;p7"/>
            <p:cNvSpPr/>
            <p:nvPr/>
          </p:nvSpPr>
          <p:spPr>
            <a:xfrm>
              <a:off x="5190879" y="2905025"/>
              <a:ext cx="27213" cy="21626"/>
            </a:xfrm>
            <a:custGeom>
              <a:avLst/>
              <a:gdLst/>
              <a:ahLst/>
              <a:cxnLst/>
              <a:rect l="l" t="t" r="r" b="b"/>
              <a:pathLst>
                <a:path w="453" h="360" extrusionOk="0">
                  <a:moveTo>
                    <a:pt x="376" y="0"/>
                  </a:moveTo>
                  <a:cubicBezTo>
                    <a:pt x="364" y="0"/>
                    <a:pt x="351" y="5"/>
                    <a:pt x="339" y="17"/>
                  </a:cubicBezTo>
                  <a:cubicBezTo>
                    <a:pt x="239" y="92"/>
                    <a:pt x="139" y="192"/>
                    <a:pt x="39" y="268"/>
                  </a:cubicBezTo>
                  <a:cubicBezTo>
                    <a:pt x="0" y="306"/>
                    <a:pt x="35" y="359"/>
                    <a:pt x="77" y="359"/>
                  </a:cubicBezTo>
                  <a:cubicBezTo>
                    <a:pt x="89" y="359"/>
                    <a:pt x="102" y="354"/>
                    <a:pt x="114" y="343"/>
                  </a:cubicBezTo>
                  <a:cubicBezTo>
                    <a:pt x="214" y="268"/>
                    <a:pt x="314" y="167"/>
                    <a:pt x="414" y="92"/>
                  </a:cubicBezTo>
                  <a:cubicBezTo>
                    <a:pt x="453" y="54"/>
                    <a:pt x="418" y="0"/>
                    <a:pt x="37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8" name="Google Shape;648;p7"/>
            <p:cNvSpPr/>
            <p:nvPr/>
          </p:nvSpPr>
          <p:spPr>
            <a:xfrm>
              <a:off x="5271436" y="2991830"/>
              <a:ext cx="78395" cy="106929"/>
            </a:xfrm>
            <a:custGeom>
              <a:avLst/>
              <a:gdLst/>
              <a:ahLst/>
              <a:cxnLst/>
              <a:rect l="l" t="t" r="r" b="b"/>
              <a:pathLst>
                <a:path w="1305" h="1780" extrusionOk="0">
                  <a:moveTo>
                    <a:pt x="652" y="0"/>
                  </a:moveTo>
                  <a:cubicBezTo>
                    <a:pt x="302" y="0"/>
                    <a:pt x="1" y="401"/>
                    <a:pt x="1" y="878"/>
                  </a:cubicBezTo>
                  <a:cubicBezTo>
                    <a:pt x="1" y="1379"/>
                    <a:pt x="302" y="1780"/>
                    <a:pt x="652" y="1780"/>
                  </a:cubicBezTo>
                  <a:cubicBezTo>
                    <a:pt x="1003" y="1780"/>
                    <a:pt x="1304" y="1379"/>
                    <a:pt x="1304" y="878"/>
                  </a:cubicBezTo>
                  <a:cubicBezTo>
                    <a:pt x="1304" y="401"/>
                    <a:pt x="1003" y="0"/>
                    <a:pt x="652" y="0"/>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49" name="Google Shape;649;p7"/>
            <p:cNvSpPr/>
            <p:nvPr/>
          </p:nvSpPr>
          <p:spPr>
            <a:xfrm>
              <a:off x="5307600" y="3051302"/>
              <a:ext cx="6067" cy="76472"/>
            </a:xfrm>
            <a:custGeom>
              <a:avLst/>
              <a:gdLst/>
              <a:ahLst/>
              <a:cxnLst/>
              <a:rect l="l" t="t" r="r" b="b"/>
              <a:pathLst>
                <a:path w="101" h="1273" extrusionOk="0">
                  <a:moveTo>
                    <a:pt x="50" y="0"/>
                  </a:moveTo>
                  <a:cubicBezTo>
                    <a:pt x="25" y="0"/>
                    <a:pt x="0" y="13"/>
                    <a:pt x="0" y="38"/>
                  </a:cubicBezTo>
                  <a:lnTo>
                    <a:pt x="0" y="1216"/>
                  </a:lnTo>
                  <a:cubicBezTo>
                    <a:pt x="0" y="1254"/>
                    <a:pt x="25" y="1272"/>
                    <a:pt x="50" y="1272"/>
                  </a:cubicBezTo>
                  <a:cubicBezTo>
                    <a:pt x="75" y="1272"/>
                    <a:pt x="101" y="1254"/>
                    <a:pt x="101" y="1216"/>
                  </a:cubicBezTo>
                  <a:lnTo>
                    <a:pt x="101" y="38"/>
                  </a:lnTo>
                  <a:cubicBezTo>
                    <a:pt x="101" y="13"/>
                    <a:pt x="75" y="0"/>
                    <a:pt x="50"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0" name="Google Shape;650;p7"/>
            <p:cNvSpPr/>
            <p:nvPr/>
          </p:nvSpPr>
          <p:spPr>
            <a:xfrm>
              <a:off x="5287235" y="3057069"/>
              <a:ext cx="27573" cy="29135"/>
            </a:xfrm>
            <a:custGeom>
              <a:avLst/>
              <a:gdLst/>
              <a:ahLst/>
              <a:cxnLst/>
              <a:rect l="l" t="t" r="r" b="b"/>
              <a:pathLst>
                <a:path w="459" h="485" extrusionOk="0">
                  <a:moveTo>
                    <a:pt x="77" y="1"/>
                  </a:moveTo>
                  <a:cubicBezTo>
                    <a:pt x="35" y="1"/>
                    <a:pt x="0" y="54"/>
                    <a:pt x="39" y="92"/>
                  </a:cubicBezTo>
                  <a:cubicBezTo>
                    <a:pt x="139" y="218"/>
                    <a:pt x="239" y="343"/>
                    <a:pt x="364" y="468"/>
                  </a:cubicBezTo>
                  <a:cubicBezTo>
                    <a:pt x="370" y="480"/>
                    <a:pt x="379" y="485"/>
                    <a:pt x="388" y="485"/>
                  </a:cubicBezTo>
                  <a:cubicBezTo>
                    <a:pt x="419" y="485"/>
                    <a:pt x="459" y="432"/>
                    <a:pt x="440" y="393"/>
                  </a:cubicBezTo>
                  <a:cubicBezTo>
                    <a:pt x="314" y="268"/>
                    <a:pt x="214" y="143"/>
                    <a:pt x="114" y="17"/>
                  </a:cubicBezTo>
                  <a:cubicBezTo>
                    <a:pt x="102" y="6"/>
                    <a:pt x="89" y="1"/>
                    <a:pt x="77"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1" name="Google Shape;651;p7"/>
            <p:cNvSpPr/>
            <p:nvPr/>
          </p:nvSpPr>
          <p:spPr>
            <a:xfrm>
              <a:off x="5305617" y="3054065"/>
              <a:ext cx="28414" cy="20124"/>
            </a:xfrm>
            <a:custGeom>
              <a:avLst/>
              <a:gdLst/>
              <a:ahLst/>
              <a:cxnLst/>
              <a:rect l="l" t="t" r="r" b="b"/>
              <a:pathLst>
                <a:path w="473" h="335" extrusionOk="0">
                  <a:moveTo>
                    <a:pt x="396" y="1"/>
                  </a:moveTo>
                  <a:cubicBezTo>
                    <a:pt x="384" y="1"/>
                    <a:pt x="371" y="5"/>
                    <a:pt x="359" y="17"/>
                  </a:cubicBezTo>
                  <a:cubicBezTo>
                    <a:pt x="259" y="92"/>
                    <a:pt x="159" y="167"/>
                    <a:pt x="58" y="243"/>
                  </a:cubicBezTo>
                  <a:cubicBezTo>
                    <a:pt x="1" y="281"/>
                    <a:pt x="32" y="334"/>
                    <a:pt x="83" y="334"/>
                  </a:cubicBezTo>
                  <a:cubicBezTo>
                    <a:pt x="99" y="334"/>
                    <a:pt x="116" y="330"/>
                    <a:pt x="134" y="318"/>
                  </a:cubicBezTo>
                  <a:cubicBezTo>
                    <a:pt x="234" y="243"/>
                    <a:pt x="334" y="167"/>
                    <a:pt x="434" y="92"/>
                  </a:cubicBezTo>
                  <a:cubicBezTo>
                    <a:pt x="473" y="54"/>
                    <a:pt x="437" y="1"/>
                    <a:pt x="396"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2" name="Google Shape;652;p7"/>
            <p:cNvSpPr/>
            <p:nvPr/>
          </p:nvSpPr>
          <p:spPr>
            <a:xfrm>
              <a:off x="5560505" y="2610910"/>
              <a:ext cx="64818" cy="88907"/>
            </a:xfrm>
            <a:custGeom>
              <a:avLst/>
              <a:gdLst/>
              <a:ahLst/>
              <a:cxnLst/>
              <a:rect l="l" t="t" r="r" b="b"/>
              <a:pathLst>
                <a:path w="1079" h="1480" extrusionOk="0">
                  <a:moveTo>
                    <a:pt x="552" y="1"/>
                  </a:moveTo>
                  <a:cubicBezTo>
                    <a:pt x="251" y="1"/>
                    <a:pt x="1" y="326"/>
                    <a:pt x="1" y="727"/>
                  </a:cubicBezTo>
                  <a:cubicBezTo>
                    <a:pt x="1" y="1153"/>
                    <a:pt x="251" y="1479"/>
                    <a:pt x="552" y="1479"/>
                  </a:cubicBezTo>
                  <a:cubicBezTo>
                    <a:pt x="828" y="1479"/>
                    <a:pt x="1079" y="1153"/>
                    <a:pt x="1079" y="727"/>
                  </a:cubicBezTo>
                  <a:cubicBezTo>
                    <a:pt x="1079" y="326"/>
                    <a:pt x="828" y="1"/>
                    <a:pt x="552" y="1"/>
                  </a:cubicBezTo>
                  <a:close/>
                </a:path>
              </a:pathLst>
            </a:custGeom>
            <a:solidFill>
              <a:schemeClr val="dk2"/>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3" name="Google Shape;653;p7"/>
            <p:cNvSpPr/>
            <p:nvPr/>
          </p:nvSpPr>
          <p:spPr>
            <a:xfrm>
              <a:off x="5590661" y="2659869"/>
              <a:ext cx="4566" cy="64398"/>
            </a:xfrm>
            <a:custGeom>
              <a:avLst/>
              <a:gdLst/>
              <a:ahLst/>
              <a:cxnLst/>
              <a:rect l="l" t="t" r="r" b="b"/>
              <a:pathLst>
                <a:path w="76" h="1072" extrusionOk="0">
                  <a:moveTo>
                    <a:pt x="38" y="0"/>
                  </a:moveTo>
                  <a:cubicBezTo>
                    <a:pt x="19" y="0"/>
                    <a:pt x="0" y="13"/>
                    <a:pt x="0" y="38"/>
                  </a:cubicBezTo>
                  <a:lnTo>
                    <a:pt x="0" y="1015"/>
                  </a:lnTo>
                  <a:cubicBezTo>
                    <a:pt x="0" y="1053"/>
                    <a:pt x="19" y="1072"/>
                    <a:pt x="38" y="1072"/>
                  </a:cubicBezTo>
                  <a:cubicBezTo>
                    <a:pt x="56" y="1072"/>
                    <a:pt x="75" y="1053"/>
                    <a:pt x="75" y="1015"/>
                  </a:cubicBezTo>
                  <a:lnTo>
                    <a:pt x="75" y="38"/>
                  </a:lnTo>
                  <a:cubicBezTo>
                    <a:pt x="75" y="13"/>
                    <a:pt x="56" y="0"/>
                    <a:pt x="38"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4" name="Google Shape;654;p7"/>
            <p:cNvSpPr/>
            <p:nvPr/>
          </p:nvSpPr>
          <p:spPr>
            <a:xfrm>
              <a:off x="5573240" y="2664134"/>
              <a:ext cx="23188" cy="25531"/>
            </a:xfrm>
            <a:custGeom>
              <a:avLst/>
              <a:gdLst/>
              <a:ahLst/>
              <a:cxnLst/>
              <a:rect l="l" t="t" r="r" b="b"/>
              <a:pathLst>
                <a:path w="386" h="425" extrusionOk="0">
                  <a:moveTo>
                    <a:pt x="66" y="0"/>
                  </a:moveTo>
                  <a:cubicBezTo>
                    <a:pt x="36" y="0"/>
                    <a:pt x="1" y="54"/>
                    <a:pt x="39" y="92"/>
                  </a:cubicBezTo>
                  <a:cubicBezTo>
                    <a:pt x="115" y="192"/>
                    <a:pt x="215" y="293"/>
                    <a:pt x="290" y="418"/>
                  </a:cubicBezTo>
                  <a:cubicBezTo>
                    <a:pt x="299" y="422"/>
                    <a:pt x="308" y="425"/>
                    <a:pt x="317" y="425"/>
                  </a:cubicBezTo>
                  <a:cubicBezTo>
                    <a:pt x="356" y="425"/>
                    <a:pt x="386" y="384"/>
                    <a:pt x="365" y="343"/>
                  </a:cubicBezTo>
                  <a:cubicBezTo>
                    <a:pt x="265" y="242"/>
                    <a:pt x="190" y="117"/>
                    <a:pt x="90" y="17"/>
                  </a:cubicBezTo>
                  <a:cubicBezTo>
                    <a:pt x="84" y="5"/>
                    <a:pt x="75" y="0"/>
                    <a:pt x="66" y="0"/>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5" name="Google Shape;655;p7"/>
            <p:cNvSpPr/>
            <p:nvPr/>
          </p:nvSpPr>
          <p:spPr>
            <a:xfrm>
              <a:off x="5589520" y="2661792"/>
              <a:ext cx="23368" cy="17962"/>
            </a:xfrm>
            <a:custGeom>
              <a:avLst/>
              <a:gdLst/>
              <a:ahLst/>
              <a:cxnLst/>
              <a:rect l="l" t="t" r="r" b="b"/>
              <a:pathLst>
                <a:path w="389" h="299" extrusionOk="0">
                  <a:moveTo>
                    <a:pt x="292" y="1"/>
                  </a:moveTo>
                  <a:cubicBezTo>
                    <a:pt x="284" y="1"/>
                    <a:pt x="277" y="2"/>
                    <a:pt x="270" y="6"/>
                  </a:cubicBezTo>
                  <a:cubicBezTo>
                    <a:pt x="195" y="81"/>
                    <a:pt x="119" y="156"/>
                    <a:pt x="19" y="231"/>
                  </a:cubicBezTo>
                  <a:cubicBezTo>
                    <a:pt x="0" y="250"/>
                    <a:pt x="24" y="298"/>
                    <a:pt x="59" y="298"/>
                  </a:cubicBezTo>
                  <a:cubicBezTo>
                    <a:pt x="70" y="298"/>
                    <a:pt x="82" y="293"/>
                    <a:pt x="94" y="281"/>
                  </a:cubicBezTo>
                  <a:cubicBezTo>
                    <a:pt x="169" y="206"/>
                    <a:pt x="270" y="156"/>
                    <a:pt x="345" y="81"/>
                  </a:cubicBezTo>
                  <a:cubicBezTo>
                    <a:pt x="388" y="59"/>
                    <a:pt x="338" y="1"/>
                    <a:pt x="292" y="1"/>
                  </a:cubicBezTo>
                  <a:close/>
                </a:path>
              </a:pathLst>
            </a:custGeom>
            <a:solidFill>
              <a:schemeClr val="accent5"/>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6" name="Google Shape;656;p7"/>
            <p:cNvSpPr/>
            <p:nvPr/>
          </p:nvSpPr>
          <p:spPr>
            <a:xfrm>
              <a:off x="6122123" y="992437"/>
              <a:ext cx="254467" cy="49740"/>
            </a:xfrm>
            <a:custGeom>
              <a:avLst/>
              <a:gdLst/>
              <a:ahLst/>
              <a:cxnLst/>
              <a:rect l="l" t="t" r="r" b="b"/>
              <a:pathLst>
                <a:path w="4236" h="828" extrusionOk="0">
                  <a:moveTo>
                    <a:pt x="3158" y="0"/>
                  </a:moveTo>
                  <a:cubicBezTo>
                    <a:pt x="2707" y="0"/>
                    <a:pt x="2331" y="251"/>
                    <a:pt x="2156" y="627"/>
                  </a:cubicBezTo>
                  <a:cubicBezTo>
                    <a:pt x="2055" y="526"/>
                    <a:pt x="1905" y="451"/>
                    <a:pt x="1755" y="451"/>
                  </a:cubicBezTo>
                  <a:cubicBezTo>
                    <a:pt x="1604" y="451"/>
                    <a:pt x="1479" y="526"/>
                    <a:pt x="1379" y="627"/>
                  </a:cubicBezTo>
                  <a:cubicBezTo>
                    <a:pt x="1253" y="401"/>
                    <a:pt x="1003" y="276"/>
                    <a:pt x="752" y="276"/>
                  </a:cubicBezTo>
                  <a:cubicBezTo>
                    <a:pt x="401" y="276"/>
                    <a:pt x="101" y="501"/>
                    <a:pt x="0" y="827"/>
                  </a:cubicBezTo>
                  <a:lnTo>
                    <a:pt x="4236" y="827"/>
                  </a:lnTo>
                  <a:cubicBezTo>
                    <a:pt x="4111" y="351"/>
                    <a:pt x="3659" y="0"/>
                    <a:pt x="3158"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7" name="Google Shape;657;p7"/>
            <p:cNvSpPr/>
            <p:nvPr/>
          </p:nvSpPr>
          <p:spPr>
            <a:xfrm>
              <a:off x="5643345" y="1368791"/>
              <a:ext cx="234944" cy="61815"/>
            </a:xfrm>
            <a:custGeom>
              <a:avLst/>
              <a:gdLst/>
              <a:ahLst/>
              <a:cxnLst/>
              <a:rect l="l" t="t" r="r" b="b"/>
              <a:pathLst>
                <a:path w="3911" h="1029" extrusionOk="0">
                  <a:moveTo>
                    <a:pt x="2532" y="1"/>
                  </a:moveTo>
                  <a:cubicBezTo>
                    <a:pt x="2030" y="1"/>
                    <a:pt x="1579" y="251"/>
                    <a:pt x="1329" y="677"/>
                  </a:cubicBezTo>
                  <a:cubicBezTo>
                    <a:pt x="1178" y="527"/>
                    <a:pt x="978" y="452"/>
                    <a:pt x="777" y="452"/>
                  </a:cubicBezTo>
                  <a:cubicBezTo>
                    <a:pt x="401" y="452"/>
                    <a:pt x="101" y="677"/>
                    <a:pt x="0" y="1028"/>
                  </a:cubicBezTo>
                  <a:lnTo>
                    <a:pt x="3910" y="1028"/>
                  </a:lnTo>
                  <a:cubicBezTo>
                    <a:pt x="3735" y="427"/>
                    <a:pt x="3183" y="1"/>
                    <a:pt x="2532"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8" name="Google Shape;658;p7"/>
            <p:cNvSpPr/>
            <p:nvPr/>
          </p:nvSpPr>
          <p:spPr>
            <a:xfrm>
              <a:off x="5668936" y="1103811"/>
              <a:ext cx="293634" cy="55807"/>
            </a:xfrm>
            <a:custGeom>
              <a:avLst/>
              <a:gdLst/>
              <a:ahLst/>
              <a:cxnLst/>
              <a:rect l="l" t="t" r="r" b="b"/>
              <a:pathLst>
                <a:path w="4888" h="929" extrusionOk="0">
                  <a:moveTo>
                    <a:pt x="2682" y="1"/>
                  </a:moveTo>
                  <a:cubicBezTo>
                    <a:pt x="2206" y="1"/>
                    <a:pt x="1780" y="251"/>
                    <a:pt x="1554" y="652"/>
                  </a:cubicBezTo>
                  <a:cubicBezTo>
                    <a:pt x="1379" y="427"/>
                    <a:pt x="1128" y="301"/>
                    <a:pt x="852" y="301"/>
                  </a:cubicBezTo>
                  <a:cubicBezTo>
                    <a:pt x="451" y="301"/>
                    <a:pt x="101" y="577"/>
                    <a:pt x="0" y="928"/>
                  </a:cubicBezTo>
                  <a:lnTo>
                    <a:pt x="4888" y="928"/>
                  </a:lnTo>
                  <a:cubicBezTo>
                    <a:pt x="4812" y="702"/>
                    <a:pt x="4587" y="502"/>
                    <a:pt x="4336" y="502"/>
                  </a:cubicBezTo>
                  <a:cubicBezTo>
                    <a:pt x="4136" y="502"/>
                    <a:pt x="3960" y="602"/>
                    <a:pt x="3860" y="728"/>
                  </a:cubicBezTo>
                  <a:cubicBezTo>
                    <a:pt x="3660" y="301"/>
                    <a:pt x="3208" y="1"/>
                    <a:pt x="2682"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59" name="Google Shape;659;p7"/>
            <p:cNvSpPr/>
            <p:nvPr/>
          </p:nvSpPr>
          <p:spPr>
            <a:xfrm>
              <a:off x="6647577" y="896081"/>
              <a:ext cx="197278" cy="198780"/>
            </a:xfrm>
            <a:custGeom>
              <a:avLst/>
              <a:gdLst/>
              <a:ahLst/>
              <a:cxnLst/>
              <a:rect l="l" t="t" r="r" b="b"/>
              <a:pathLst>
                <a:path w="3284" h="3309" extrusionOk="0">
                  <a:moveTo>
                    <a:pt x="1654" y="0"/>
                  </a:moveTo>
                  <a:cubicBezTo>
                    <a:pt x="727" y="0"/>
                    <a:pt x="0" y="727"/>
                    <a:pt x="0" y="1654"/>
                  </a:cubicBezTo>
                  <a:cubicBezTo>
                    <a:pt x="0" y="2556"/>
                    <a:pt x="727" y="3308"/>
                    <a:pt x="1654" y="3308"/>
                  </a:cubicBezTo>
                  <a:cubicBezTo>
                    <a:pt x="2557" y="3308"/>
                    <a:pt x="3283" y="2556"/>
                    <a:pt x="3283" y="1654"/>
                  </a:cubicBezTo>
                  <a:cubicBezTo>
                    <a:pt x="3283" y="727"/>
                    <a:pt x="2557" y="0"/>
                    <a:pt x="1654" y="0"/>
                  </a:cubicBezTo>
                  <a:close/>
                </a:path>
              </a:pathLst>
            </a:custGeom>
            <a:solidFill>
              <a:schemeClr val="accent1"/>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60" name="Google Shape;660;p7"/>
            <p:cNvSpPr/>
            <p:nvPr/>
          </p:nvSpPr>
          <p:spPr>
            <a:xfrm>
              <a:off x="6677673" y="926177"/>
              <a:ext cx="138587" cy="138587"/>
            </a:xfrm>
            <a:custGeom>
              <a:avLst/>
              <a:gdLst/>
              <a:ahLst/>
              <a:cxnLst/>
              <a:rect l="l" t="t" r="r" b="b"/>
              <a:pathLst>
                <a:path w="2307" h="2307" extrusionOk="0">
                  <a:moveTo>
                    <a:pt x="1153" y="0"/>
                  </a:moveTo>
                  <a:cubicBezTo>
                    <a:pt x="502" y="0"/>
                    <a:pt x="0" y="502"/>
                    <a:pt x="0" y="1153"/>
                  </a:cubicBezTo>
                  <a:cubicBezTo>
                    <a:pt x="0" y="1780"/>
                    <a:pt x="502" y="2306"/>
                    <a:pt x="1153" y="2306"/>
                  </a:cubicBezTo>
                  <a:cubicBezTo>
                    <a:pt x="1780" y="2306"/>
                    <a:pt x="2306" y="1780"/>
                    <a:pt x="2306" y="1153"/>
                  </a:cubicBezTo>
                  <a:cubicBezTo>
                    <a:pt x="2306" y="502"/>
                    <a:pt x="1780" y="0"/>
                    <a:pt x="1153"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61" name="Google Shape;661;p7"/>
            <p:cNvSpPr/>
            <p:nvPr/>
          </p:nvSpPr>
          <p:spPr>
            <a:xfrm>
              <a:off x="6963738" y="1010459"/>
              <a:ext cx="234944" cy="63316"/>
            </a:xfrm>
            <a:custGeom>
              <a:avLst/>
              <a:gdLst/>
              <a:ahLst/>
              <a:cxnLst/>
              <a:rect l="l" t="t" r="r" b="b"/>
              <a:pathLst>
                <a:path w="3911" h="1054" extrusionOk="0">
                  <a:moveTo>
                    <a:pt x="2557" y="1"/>
                  </a:moveTo>
                  <a:cubicBezTo>
                    <a:pt x="2030" y="1"/>
                    <a:pt x="1579" y="277"/>
                    <a:pt x="1354" y="678"/>
                  </a:cubicBezTo>
                  <a:cubicBezTo>
                    <a:pt x="1203" y="552"/>
                    <a:pt x="1003" y="452"/>
                    <a:pt x="777" y="452"/>
                  </a:cubicBezTo>
                  <a:cubicBezTo>
                    <a:pt x="401" y="452"/>
                    <a:pt x="101" y="703"/>
                    <a:pt x="0" y="1053"/>
                  </a:cubicBezTo>
                  <a:lnTo>
                    <a:pt x="3910" y="1053"/>
                  </a:lnTo>
                  <a:cubicBezTo>
                    <a:pt x="3760" y="452"/>
                    <a:pt x="3208" y="1"/>
                    <a:pt x="2557"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62" name="Google Shape;662;p7"/>
            <p:cNvSpPr/>
            <p:nvPr/>
          </p:nvSpPr>
          <p:spPr>
            <a:xfrm>
              <a:off x="7251305" y="1194160"/>
              <a:ext cx="293634" cy="57249"/>
            </a:xfrm>
            <a:custGeom>
              <a:avLst/>
              <a:gdLst/>
              <a:ahLst/>
              <a:cxnLst/>
              <a:rect l="l" t="t" r="r" b="b"/>
              <a:pathLst>
                <a:path w="4888" h="953" extrusionOk="0">
                  <a:moveTo>
                    <a:pt x="2682" y="0"/>
                  </a:moveTo>
                  <a:cubicBezTo>
                    <a:pt x="2206" y="0"/>
                    <a:pt x="1780" y="276"/>
                    <a:pt x="1554" y="677"/>
                  </a:cubicBezTo>
                  <a:cubicBezTo>
                    <a:pt x="1404" y="452"/>
                    <a:pt x="1153" y="326"/>
                    <a:pt x="852" y="326"/>
                  </a:cubicBezTo>
                  <a:cubicBezTo>
                    <a:pt x="451" y="326"/>
                    <a:pt x="126" y="577"/>
                    <a:pt x="0" y="953"/>
                  </a:cubicBezTo>
                  <a:lnTo>
                    <a:pt x="4888" y="953"/>
                  </a:lnTo>
                  <a:cubicBezTo>
                    <a:pt x="4837" y="702"/>
                    <a:pt x="4612" y="527"/>
                    <a:pt x="4336" y="527"/>
                  </a:cubicBezTo>
                  <a:cubicBezTo>
                    <a:pt x="4136" y="527"/>
                    <a:pt x="3985" y="627"/>
                    <a:pt x="3860" y="752"/>
                  </a:cubicBezTo>
                  <a:cubicBezTo>
                    <a:pt x="3660" y="326"/>
                    <a:pt x="3208" y="0"/>
                    <a:pt x="2682" y="0"/>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sp>
          <p:nvSpPr>
            <p:cNvPr id="663" name="Google Shape;663;p7"/>
            <p:cNvSpPr/>
            <p:nvPr/>
          </p:nvSpPr>
          <p:spPr>
            <a:xfrm>
              <a:off x="7481623" y="1386873"/>
              <a:ext cx="253025" cy="49740"/>
            </a:xfrm>
            <a:custGeom>
              <a:avLst/>
              <a:gdLst/>
              <a:ahLst/>
              <a:cxnLst/>
              <a:rect l="l" t="t" r="r" b="b"/>
              <a:pathLst>
                <a:path w="4212" h="828" extrusionOk="0">
                  <a:moveTo>
                    <a:pt x="3134" y="1"/>
                  </a:moveTo>
                  <a:cubicBezTo>
                    <a:pt x="2683" y="1"/>
                    <a:pt x="2307" y="251"/>
                    <a:pt x="2131" y="627"/>
                  </a:cubicBezTo>
                  <a:cubicBezTo>
                    <a:pt x="2031" y="527"/>
                    <a:pt x="1906" y="452"/>
                    <a:pt x="1730" y="452"/>
                  </a:cubicBezTo>
                  <a:cubicBezTo>
                    <a:pt x="1580" y="452"/>
                    <a:pt x="1455" y="527"/>
                    <a:pt x="1354" y="627"/>
                  </a:cubicBezTo>
                  <a:cubicBezTo>
                    <a:pt x="1229" y="402"/>
                    <a:pt x="1003" y="276"/>
                    <a:pt x="728" y="276"/>
                  </a:cubicBezTo>
                  <a:cubicBezTo>
                    <a:pt x="377" y="276"/>
                    <a:pt x="76" y="502"/>
                    <a:pt x="1" y="828"/>
                  </a:cubicBezTo>
                  <a:lnTo>
                    <a:pt x="4212" y="828"/>
                  </a:lnTo>
                  <a:cubicBezTo>
                    <a:pt x="4086" y="351"/>
                    <a:pt x="3635" y="1"/>
                    <a:pt x="3134" y="1"/>
                  </a:cubicBezTo>
                  <a:close/>
                </a:path>
              </a:pathLst>
            </a:custGeom>
            <a:solidFill>
              <a:srgbClr val="FFFEF8">
                <a:alpha val="60784"/>
              </a:srgbClr>
            </a:solidFill>
            <a:ln>
              <a:noFill/>
            </a:ln>
          </p:spPr>
          <p:txBody>
            <a:bodyPr spcFirstLastPara="1" wrap="square" lIns="121900" tIns="121900" rIns="121900" bIns="121900" anchor="ctr" anchorCtr="0">
              <a:noAutofit/>
            </a:bodyPr>
            <a:lstStyle/>
            <a:p>
              <a:pPr>
                <a:buClr>
                  <a:schemeClr val="dk1"/>
                </a:buClr>
                <a:buSzPts val="1400"/>
              </a:pPr>
              <a:endParaRPr sz="1867">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D06EF23D-6644-4A60-8729-D8A6FBF8E8B5}"/>
              </a:ext>
            </a:extLst>
          </p:cNvPr>
          <p:cNvSpPr/>
          <p:nvPr/>
        </p:nvSpPr>
        <p:spPr>
          <a:xfrm>
            <a:off x="-1588" y="6088504"/>
            <a:ext cx="12191999" cy="769496"/>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400" dirty="0"/>
          </a:p>
        </p:txBody>
      </p:sp>
      <p:sp>
        <p:nvSpPr>
          <p:cNvPr id="11" name="Título 1"/>
          <p:cNvSpPr txBox="1">
            <a:spLocks/>
          </p:cNvSpPr>
          <p:nvPr/>
        </p:nvSpPr>
        <p:spPr>
          <a:xfrm>
            <a:off x="477376" y="188321"/>
            <a:ext cx="6609811" cy="578921"/>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2400" b="1" dirty="0">
                <a:solidFill>
                  <a:srgbClr val="172B7E"/>
                </a:solidFill>
                <a:latin typeface="Ancizar Sans" panose="020B0602040300000003" pitchFamily="34" charset="0"/>
                <a:cs typeface="Ancizar Sans Extrabold"/>
              </a:rPr>
              <a:t>GRUPOS DE INVESTIGACIÓN</a:t>
            </a:r>
          </a:p>
        </p:txBody>
      </p:sp>
      <p:sp>
        <p:nvSpPr>
          <p:cNvPr id="12" name="Título 1"/>
          <p:cNvSpPr txBox="1">
            <a:spLocks/>
          </p:cNvSpPr>
          <p:nvPr/>
        </p:nvSpPr>
        <p:spPr>
          <a:xfrm>
            <a:off x="477376" y="641724"/>
            <a:ext cx="7877165" cy="242291"/>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1400" spc="300" dirty="0">
                <a:solidFill>
                  <a:schemeClr val="accent3">
                    <a:lumMod val="75000"/>
                  </a:schemeClr>
                </a:solidFill>
                <a:latin typeface="Ancizar Sans" panose="020B0602040300000003" pitchFamily="34" charset="0"/>
                <a:cs typeface="Ancizar Serif"/>
              </a:rPr>
              <a:t>ÁREA CURRICULAR EN INGENIERÍA CIVIL Y AGRÍCOLA </a:t>
            </a:r>
            <a:endParaRPr lang="es-ES" sz="1400" spc="300" dirty="0">
              <a:solidFill>
                <a:schemeClr val="accent3">
                  <a:lumMod val="75000"/>
                </a:schemeClr>
              </a:solidFill>
              <a:latin typeface="Ancizar Sans" panose="020B0602040300000003" pitchFamily="34" charset="0"/>
              <a:cs typeface="Ancizar Serif"/>
            </a:endParaRPr>
          </a:p>
        </p:txBody>
      </p:sp>
      <p:grpSp>
        <p:nvGrpSpPr>
          <p:cNvPr id="17" name="Grupo 16"/>
          <p:cNvGrpSpPr/>
          <p:nvPr/>
        </p:nvGrpSpPr>
        <p:grpSpPr>
          <a:xfrm>
            <a:off x="98906" y="6201930"/>
            <a:ext cx="11943697" cy="611358"/>
            <a:chOff x="74179" y="4651450"/>
            <a:chExt cx="8957773" cy="458519"/>
          </a:xfrm>
        </p:grpSpPr>
        <p:sp>
          <p:nvSpPr>
            <p:cNvPr id="19" name="CuadroTexto 18">
              <a:extLst>
                <a:ext uri="{FF2B5EF4-FFF2-40B4-BE49-F238E27FC236}">
                  <a16:creationId xmlns:a16="http://schemas.microsoft.com/office/drawing/2014/main" id="{ADB0B6C3-4F09-47EB-8C35-3B5EA51BE8B5}"/>
                </a:ext>
              </a:extLst>
            </p:cNvPr>
            <p:cNvSpPr txBox="1"/>
            <p:nvPr/>
          </p:nvSpPr>
          <p:spPr>
            <a:xfrm>
              <a:off x="74179" y="4651450"/>
              <a:ext cx="3152563" cy="438726"/>
            </a:xfrm>
            <a:prstGeom prst="rect">
              <a:avLst/>
            </a:prstGeom>
            <a:noFill/>
          </p:spPr>
          <p:txBody>
            <a:bodyPr wrap="square" rtlCol="0">
              <a:spAutoFit/>
            </a:bodyPr>
            <a:lstStyle/>
            <a:p>
              <a:r>
                <a:rPr lang="es-CO" sz="1067" i="1" dirty="0">
                  <a:solidFill>
                    <a:srgbClr val="F2E6CC"/>
                  </a:solidFill>
                  <a:latin typeface="Ancizar Sans" panose="020B0602040300000003" pitchFamily="34" charset="0"/>
                </a:rPr>
                <a:t>Área Curricular de Ingeniería Civil y Agrícola </a:t>
              </a:r>
            </a:p>
            <a:p>
              <a:r>
                <a:rPr lang="es-CO" sz="1067" i="1" dirty="0">
                  <a:solidFill>
                    <a:srgbClr val="F2E6CC"/>
                  </a:solidFill>
                  <a:latin typeface="Ancizar Sans" panose="020B0602040300000003" pitchFamily="34" charset="0"/>
                </a:rPr>
                <a:t>Facultad de Ingeniería</a:t>
              </a:r>
              <a:endParaRPr lang="en-US" sz="1067" i="1" dirty="0">
                <a:solidFill>
                  <a:srgbClr val="F2E6CC"/>
                </a:solidFill>
                <a:latin typeface="Ancizar Sans" panose="020B0602040300000003" pitchFamily="34" charset="0"/>
              </a:endParaRPr>
            </a:p>
            <a:p>
              <a:r>
                <a:rPr lang="es-CO" sz="1067" i="1" dirty="0">
                  <a:solidFill>
                    <a:srgbClr val="F2E6CC"/>
                  </a:solidFill>
                  <a:latin typeface="Ancizar Sans" panose="020B0602040300000003" pitchFamily="34" charset="0"/>
                </a:rPr>
                <a:t>Sede Bogotá</a:t>
              </a:r>
            </a:p>
          </p:txBody>
        </p:sp>
        <p:pic>
          <p:nvPicPr>
            <p:cNvPr id="20" name="Imagen 19">
              <a:extLst>
                <a:ext uri="{FF2B5EF4-FFF2-40B4-BE49-F238E27FC236}">
                  <a16:creationId xmlns:a16="http://schemas.microsoft.com/office/drawing/2014/main" id="{532B6C1A-3B70-4B20-ABC0-994782866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4654" y="4706018"/>
              <a:ext cx="1461846" cy="375016"/>
            </a:xfrm>
            <a:prstGeom prst="rect">
              <a:avLst/>
            </a:prstGeom>
          </p:spPr>
        </p:pic>
        <p:cxnSp>
          <p:nvCxnSpPr>
            <p:cNvPr id="21" name="Conector recto 20">
              <a:extLst>
                <a:ext uri="{FF2B5EF4-FFF2-40B4-BE49-F238E27FC236}">
                  <a16:creationId xmlns:a16="http://schemas.microsoft.com/office/drawing/2014/main" id="{06D67FD9-63C8-4B22-A6C3-CFB5C4FA4395}"/>
                </a:ext>
              </a:extLst>
            </p:cNvPr>
            <p:cNvCxnSpPr>
              <a:cxnSpLocks/>
            </p:cNvCxnSpPr>
            <p:nvPr/>
          </p:nvCxnSpPr>
          <p:spPr>
            <a:xfrm>
              <a:off x="7874382" y="4730750"/>
              <a:ext cx="1" cy="30306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Imagen 21">
              <a:extLst>
                <a:ext uri="{FF2B5EF4-FFF2-40B4-BE49-F238E27FC236}">
                  <a16:creationId xmlns:a16="http://schemas.microsoft.com/office/drawing/2014/main" id="{EB67DCEE-FF5C-4685-8534-11E59A7B81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6430" y="4654595"/>
              <a:ext cx="1045522" cy="455374"/>
            </a:xfrm>
            <a:prstGeom prst="rect">
              <a:avLst/>
            </a:prstGeom>
          </p:spPr>
        </p:pic>
      </p:grpSp>
      <p:sp>
        <p:nvSpPr>
          <p:cNvPr id="13" name="CuadroTexto 12">
            <a:extLst>
              <a:ext uri="{FF2B5EF4-FFF2-40B4-BE49-F238E27FC236}">
                <a16:creationId xmlns:a16="http://schemas.microsoft.com/office/drawing/2014/main" id="{E2E9E2AB-66B2-4C38-A60B-60D66E9371B3}"/>
              </a:ext>
            </a:extLst>
          </p:cNvPr>
          <p:cNvSpPr txBox="1"/>
          <p:nvPr/>
        </p:nvSpPr>
        <p:spPr>
          <a:xfrm>
            <a:off x="1557868" y="1301037"/>
            <a:ext cx="10353523" cy="4770537"/>
          </a:xfrm>
          <a:prstGeom prst="rect">
            <a:avLst/>
          </a:prstGeom>
          <a:noFill/>
        </p:spPr>
        <p:txBody>
          <a:bodyPr wrap="square">
            <a:spAutoFit/>
          </a:bodyPr>
          <a:lstStyle/>
          <a:p>
            <a:pPr algn="just" fontAlgn="base"/>
            <a:r>
              <a:rPr lang="es-ES" sz="1600" b="1" u="sng" dirty="0">
                <a:solidFill>
                  <a:srgbClr val="333333"/>
                </a:solidFill>
                <a:latin typeface="Ancizar Sans Light" panose="020B0502040300000003" pitchFamily="34" charset="0"/>
              </a:rPr>
              <a:t>Grupo de Investigación en Ingeniería de Recursos Hídricos (GIREH):</a:t>
            </a:r>
          </a:p>
          <a:p>
            <a:pPr algn="just" fontAlgn="base"/>
            <a:r>
              <a:rPr lang="es-ES" sz="1600" b="1" dirty="0">
                <a:solidFill>
                  <a:srgbClr val="333333"/>
                </a:solidFill>
                <a:latin typeface="Ancizar Sans Light" panose="020B0502040300000003" pitchFamily="34" charset="0"/>
              </a:rPr>
              <a:t>Aprovechamiento y análisis de la cantidad y la calidad de los recursos hídricos.</a:t>
            </a:r>
            <a:r>
              <a:rPr lang="es-ES" sz="1600" dirty="0">
                <a:solidFill>
                  <a:srgbClr val="333333"/>
                </a:solidFill>
                <a:latin typeface="Ancizar Sans Light" panose="020B0502040300000003" pitchFamily="34" charset="0"/>
              </a:rPr>
              <a:t> GIREH surge como resultado de la experiencia docente e investigativa, consolidada a través del postgrado en recursos hidráulicos del Departamento de Ingeniería Civil y Agrícola, ofrecido ininterrumpidamente desde 1987.</a:t>
            </a:r>
          </a:p>
          <a:p>
            <a:pPr algn="just" fontAlgn="base"/>
            <a:r>
              <a:rPr lang="es-ES" sz="1600" dirty="0">
                <a:solidFill>
                  <a:srgbClr val="333333"/>
                </a:solidFill>
                <a:latin typeface="Ancizar Sans Light" panose="020B0502040300000003" pitchFamily="34" charset="0"/>
              </a:rPr>
              <a:t>Link: </a:t>
            </a:r>
            <a:r>
              <a:rPr lang="es-ES" sz="1600" dirty="0">
                <a:solidFill>
                  <a:srgbClr val="333333"/>
                </a:solidFill>
                <a:latin typeface="Ancizar Sans Light" panose="020B0502040300000003" pitchFamily="34" charset="0"/>
                <a:hlinkClick r:id="rId4"/>
              </a:rPr>
              <a:t>http://www.gireh.unal.edu.co/</a:t>
            </a:r>
            <a:r>
              <a:rPr lang="es-ES" sz="1600" dirty="0">
                <a:solidFill>
                  <a:srgbClr val="333333"/>
                </a:solidFill>
                <a:latin typeface="Ancizar Sans Light" panose="020B0502040300000003" pitchFamily="34" charset="0"/>
              </a:rPr>
              <a:t> </a:t>
            </a:r>
          </a:p>
          <a:p>
            <a:pPr algn="just" fontAlgn="base"/>
            <a:endParaRPr lang="es-ES" sz="1600" b="1" u="sng" dirty="0">
              <a:solidFill>
                <a:srgbClr val="333333"/>
              </a:solidFill>
              <a:latin typeface="Ancizar Sans Light" panose="020B0502040300000003" pitchFamily="34" charset="0"/>
            </a:endParaRPr>
          </a:p>
          <a:p>
            <a:pPr algn="just" fontAlgn="base"/>
            <a:r>
              <a:rPr lang="es-ES" sz="1600" b="1" u="sng" dirty="0">
                <a:solidFill>
                  <a:srgbClr val="333333"/>
                </a:solidFill>
                <a:latin typeface="Ancizar Sans Light" panose="020B0502040300000003" pitchFamily="34" charset="0"/>
              </a:rPr>
              <a:t>Grupo de Investigación en Resiliencia y Saneamiento (RESA):</a:t>
            </a:r>
          </a:p>
          <a:p>
            <a:pPr algn="just" fontAlgn="base"/>
            <a:r>
              <a:rPr lang="es-ES" sz="1600" b="1" dirty="0">
                <a:solidFill>
                  <a:srgbClr val="333333"/>
                </a:solidFill>
                <a:latin typeface="Ancizar Sans Light" panose="020B0502040300000003" pitchFamily="34" charset="0"/>
              </a:rPr>
              <a:t>Área de saneamiento ambiental</a:t>
            </a:r>
            <a:r>
              <a:rPr lang="es-ES" sz="1600" dirty="0">
                <a:solidFill>
                  <a:srgbClr val="333333"/>
                </a:solidFill>
                <a:latin typeface="Ancizar Sans Light" panose="020B0502040300000003" pitchFamily="34" charset="0"/>
              </a:rPr>
              <a:t>. Se tienen las siguientes líneas de investigación: </a:t>
            </a:r>
            <a:r>
              <a:rPr lang="es-ES" sz="1600" b="1" dirty="0">
                <a:solidFill>
                  <a:srgbClr val="333333"/>
                </a:solidFill>
                <a:latin typeface="Ancizar Sans Light" panose="020B0502040300000003" pitchFamily="34" charset="0"/>
              </a:rPr>
              <a:t>potabilización del agua; residuos sólidos y lixiviados; tratamiento y </a:t>
            </a:r>
            <a:r>
              <a:rPr lang="es-ES" sz="1600" b="1" dirty="0" err="1">
                <a:solidFill>
                  <a:srgbClr val="333333"/>
                </a:solidFill>
                <a:latin typeface="Ancizar Sans Light" panose="020B0502040300000003" pitchFamily="34" charset="0"/>
              </a:rPr>
              <a:t>re-uso</a:t>
            </a:r>
            <a:r>
              <a:rPr lang="es-ES" sz="1600" b="1" dirty="0">
                <a:solidFill>
                  <a:srgbClr val="333333"/>
                </a:solidFill>
                <a:latin typeface="Ancizar Sans Light" panose="020B0502040300000003" pitchFamily="34" charset="0"/>
              </a:rPr>
              <a:t> de aguas residuales; calidad del agua; sistemas socio-ecológicos y saneamiento; contaminantes emergentes; destino ambiental de contaminantes; ingeniería, política y salud ambiental.</a:t>
            </a:r>
          </a:p>
          <a:p>
            <a:pPr algn="just" fontAlgn="base"/>
            <a:r>
              <a:rPr lang="es-ES" sz="1600" b="1" dirty="0">
                <a:solidFill>
                  <a:srgbClr val="333333"/>
                </a:solidFill>
                <a:latin typeface="Ancizar Sans Light" panose="020B0502040300000003" pitchFamily="34" charset="0"/>
              </a:rPr>
              <a:t>Link: </a:t>
            </a:r>
            <a:r>
              <a:rPr lang="es-ES" sz="1600" b="1" dirty="0">
                <a:solidFill>
                  <a:srgbClr val="333333"/>
                </a:solidFill>
                <a:latin typeface="Ancizar Sans Light" panose="020B0502040300000003" pitchFamily="34" charset="0"/>
                <a:hlinkClick r:id="rId5"/>
              </a:rPr>
              <a:t>http://resa.unal.edu.co/index.php?id=18</a:t>
            </a:r>
            <a:r>
              <a:rPr lang="es-ES" sz="1600" b="1" dirty="0">
                <a:solidFill>
                  <a:srgbClr val="333333"/>
                </a:solidFill>
                <a:latin typeface="Ancizar Sans Light" panose="020B0502040300000003" pitchFamily="34" charset="0"/>
              </a:rPr>
              <a:t> </a:t>
            </a:r>
          </a:p>
          <a:p>
            <a:pPr algn="just" fontAlgn="base"/>
            <a:endParaRPr lang="es-ES" sz="1600" dirty="0">
              <a:solidFill>
                <a:srgbClr val="333333"/>
              </a:solidFill>
              <a:latin typeface="Ancizar Sans Light" panose="020B0502040300000003" pitchFamily="34" charset="0"/>
            </a:endParaRPr>
          </a:p>
          <a:p>
            <a:pPr algn="just" fontAlgn="base"/>
            <a:r>
              <a:rPr lang="es-ES" sz="1600" b="1" u="sng" dirty="0">
                <a:solidFill>
                  <a:srgbClr val="333333"/>
                </a:solidFill>
                <a:latin typeface="Ancizar Sans Light" panose="020B0502040300000003" pitchFamily="34" charset="0"/>
              </a:rPr>
              <a:t>Grupo de Investigación HYDS:</a:t>
            </a:r>
          </a:p>
          <a:p>
            <a:pPr algn="just" fontAlgn="base"/>
            <a:r>
              <a:rPr lang="es-ES" sz="1600" dirty="0">
                <a:solidFill>
                  <a:srgbClr val="333333"/>
                </a:solidFill>
                <a:latin typeface="Ancizar Sans Light" panose="020B0502040300000003" pitchFamily="34" charset="0"/>
              </a:rPr>
              <a:t>El grupo de investigación HYDS tiene como objetivo realizar el estudio tanto básico como aplicado de la </a:t>
            </a:r>
            <a:r>
              <a:rPr lang="es-ES" sz="1600" b="1" dirty="0">
                <a:solidFill>
                  <a:srgbClr val="333333"/>
                </a:solidFill>
                <a:latin typeface="Ancizar Sans Light" panose="020B0502040300000003" pitchFamily="34" charset="0"/>
              </a:rPr>
              <a:t>hidrodinámica en sistemas naturales superficiales y subterráneos</a:t>
            </a:r>
            <a:r>
              <a:rPr lang="es-ES" sz="1600" dirty="0">
                <a:solidFill>
                  <a:srgbClr val="333333"/>
                </a:solidFill>
                <a:latin typeface="Ancizar Sans Light" panose="020B0502040300000003" pitchFamily="34" charset="0"/>
              </a:rPr>
              <a:t>. Área de </a:t>
            </a:r>
            <a:r>
              <a:rPr lang="es-ES" sz="1600" b="1" dirty="0">
                <a:solidFill>
                  <a:srgbClr val="333333"/>
                </a:solidFill>
                <a:latin typeface="Ancizar Sans Light" panose="020B0502040300000003" pitchFamily="34" charset="0"/>
              </a:rPr>
              <a:t>aguas subterráneas y en el desarrollo de proyectos de infraestructura, minería, energía (principalmente hidrocarburos), así como interacción en medios geológicos naturales</a:t>
            </a:r>
            <a:r>
              <a:rPr lang="es-ES" sz="1600" dirty="0">
                <a:solidFill>
                  <a:srgbClr val="333333"/>
                </a:solidFill>
                <a:latin typeface="Ancizar Sans Light" panose="020B0502040300000003" pitchFamily="34" charset="0"/>
              </a:rPr>
              <a:t>. En particular, se tienen las siguientes líneas de investigación: </a:t>
            </a:r>
            <a:r>
              <a:rPr lang="es-ES" sz="1600" b="1" dirty="0">
                <a:solidFill>
                  <a:srgbClr val="333333"/>
                </a:solidFill>
                <a:latin typeface="Ancizar Sans Light" panose="020B0502040300000003" pitchFamily="34" charset="0"/>
              </a:rPr>
              <a:t> </a:t>
            </a:r>
            <a:r>
              <a:rPr lang="es-ES" sz="1600" b="1" i="1" dirty="0" err="1">
                <a:solidFill>
                  <a:srgbClr val="333333"/>
                </a:solidFill>
                <a:latin typeface="Ancizar Sans Light" panose="020B0502040300000003" pitchFamily="34" charset="0"/>
              </a:rPr>
              <a:t>Grounwater</a:t>
            </a:r>
            <a:r>
              <a:rPr lang="es-ES" sz="1600" b="1" i="1" dirty="0">
                <a:solidFill>
                  <a:srgbClr val="333333"/>
                </a:solidFill>
                <a:latin typeface="Ancizar Sans Light" panose="020B0502040300000003" pitchFamily="34" charset="0"/>
              </a:rPr>
              <a:t> and </a:t>
            </a:r>
            <a:r>
              <a:rPr lang="es-ES" sz="1600" b="1" i="1" dirty="0" err="1">
                <a:solidFill>
                  <a:srgbClr val="333333"/>
                </a:solidFill>
                <a:latin typeface="Ancizar Sans Light" panose="020B0502040300000003" pitchFamily="34" charset="0"/>
              </a:rPr>
              <a:t>public</a:t>
            </a:r>
            <a:r>
              <a:rPr lang="es-ES" sz="1600" b="1" i="1" dirty="0">
                <a:solidFill>
                  <a:srgbClr val="333333"/>
                </a:solidFill>
                <a:latin typeface="Ancizar Sans Light" panose="020B0502040300000003" pitchFamily="34" charset="0"/>
              </a:rPr>
              <a:t> Works. </a:t>
            </a:r>
            <a:r>
              <a:rPr lang="es-ES" sz="1600" b="1" i="1" dirty="0" err="1">
                <a:solidFill>
                  <a:srgbClr val="333333"/>
                </a:solidFill>
                <a:latin typeface="Ancizar Sans Light" panose="020B0502040300000003" pitchFamily="34" charset="0"/>
              </a:rPr>
              <a:t>Excavations</a:t>
            </a:r>
            <a:r>
              <a:rPr lang="es-ES" sz="1600" b="1" i="1" dirty="0">
                <a:solidFill>
                  <a:srgbClr val="333333"/>
                </a:solidFill>
                <a:latin typeface="Ancizar Sans Light" panose="020B0502040300000003" pitchFamily="34" charset="0"/>
              </a:rPr>
              <a:t> and </a:t>
            </a:r>
            <a:r>
              <a:rPr lang="es-ES" sz="1600" b="1" i="1" dirty="0" err="1">
                <a:solidFill>
                  <a:srgbClr val="333333"/>
                </a:solidFill>
                <a:latin typeface="Ancizar Sans Light" panose="020B0502040300000003" pitchFamily="34" charset="0"/>
              </a:rPr>
              <a:t>Tunnels</a:t>
            </a:r>
            <a:r>
              <a:rPr lang="es-ES" sz="1600" b="1" i="1" dirty="0">
                <a:solidFill>
                  <a:srgbClr val="333333"/>
                </a:solidFill>
                <a:latin typeface="Ancizar Sans Light" panose="020B0502040300000003" pitchFamily="34" charset="0"/>
              </a:rPr>
              <a:t>, </a:t>
            </a:r>
            <a:r>
              <a:rPr lang="es-ES" sz="1600" b="1" i="1" dirty="0" err="1">
                <a:solidFill>
                  <a:srgbClr val="333333"/>
                </a:solidFill>
                <a:latin typeface="Ancizar Sans Light" panose="020B0502040300000003" pitchFamily="34" charset="0"/>
              </a:rPr>
              <a:t>Grounwater</a:t>
            </a:r>
            <a:r>
              <a:rPr lang="es-ES" sz="1600" b="1" i="1" dirty="0">
                <a:solidFill>
                  <a:srgbClr val="333333"/>
                </a:solidFill>
                <a:latin typeface="Ancizar Sans Light" panose="020B0502040300000003" pitchFamily="34" charset="0"/>
              </a:rPr>
              <a:t> and </a:t>
            </a:r>
            <a:r>
              <a:rPr lang="es-ES" sz="1600" b="1" i="1" dirty="0" err="1">
                <a:solidFill>
                  <a:srgbClr val="333333"/>
                </a:solidFill>
                <a:latin typeface="Ancizar Sans Light" panose="020B0502040300000003" pitchFamily="34" charset="0"/>
              </a:rPr>
              <a:t>Public</a:t>
            </a:r>
            <a:r>
              <a:rPr lang="es-ES" sz="1600" b="1" i="1" dirty="0">
                <a:solidFill>
                  <a:srgbClr val="333333"/>
                </a:solidFill>
                <a:latin typeface="Ancizar Sans Light" panose="020B0502040300000003" pitchFamily="34" charset="0"/>
              </a:rPr>
              <a:t> </a:t>
            </a:r>
            <a:r>
              <a:rPr lang="es-ES" sz="1600" b="1" i="1" dirty="0" err="1">
                <a:solidFill>
                  <a:srgbClr val="333333"/>
                </a:solidFill>
                <a:latin typeface="Ancizar Sans Light" panose="020B0502040300000003" pitchFamily="34" charset="0"/>
              </a:rPr>
              <a:t>Policy</a:t>
            </a:r>
            <a:r>
              <a:rPr lang="es-ES" sz="1600" b="1" i="1" dirty="0">
                <a:solidFill>
                  <a:srgbClr val="333333"/>
                </a:solidFill>
                <a:latin typeface="Ancizar Sans Light" panose="020B0502040300000003" pitchFamily="34" charset="0"/>
              </a:rPr>
              <a:t>, </a:t>
            </a:r>
            <a:r>
              <a:rPr lang="es-ES" sz="1600" b="1" i="1" dirty="0" err="1">
                <a:solidFill>
                  <a:srgbClr val="333333"/>
                </a:solidFill>
                <a:latin typeface="Ancizar Sans Light" panose="020B0502040300000003" pitchFamily="34" charset="0"/>
              </a:rPr>
              <a:t>Applied</a:t>
            </a:r>
            <a:r>
              <a:rPr lang="es-ES" sz="1600" b="1" i="1" dirty="0">
                <a:solidFill>
                  <a:srgbClr val="333333"/>
                </a:solidFill>
                <a:latin typeface="Ancizar Sans Light" panose="020B0502040300000003" pitchFamily="34" charset="0"/>
              </a:rPr>
              <a:t> </a:t>
            </a:r>
            <a:r>
              <a:rPr lang="es-ES" sz="1600" b="1" i="1" dirty="0" err="1">
                <a:solidFill>
                  <a:srgbClr val="333333"/>
                </a:solidFill>
                <a:latin typeface="Ancizar Sans Light" panose="020B0502040300000003" pitchFamily="34" charset="0"/>
              </a:rPr>
              <a:t>Hydrogeolody</a:t>
            </a:r>
            <a:r>
              <a:rPr lang="es-ES" sz="1600" b="1" i="1" dirty="0">
                <a:solidFill>
                  <a:srgbClr val="333333"/>
                </a:solidFill>
                <a:latin typeface="Ancizar Sans Light" panose="020B0502040300000003" pitchFamily="34" charset="0"/>
              </a:rPr>
              <a:t> and Surface </a:t>
            </a:r>
            <a:r>
              <a:rPr lang="es-ES" sz="1600" b="1" i="1" dirty="0" err="1">
                <a:solidFill>
                  <a:srgbClr val="333333"/>
                </a:solidFill>
                <a:latin typeface="Ancizar Sans Light" panose="020B0502040300000003" pitchFamily="34" charset="0"/>
              </a:rPr>
              <a:t>Water</a:t>
            </a:r>
            <a:r>
              <a:rPr lang="es-ES" sz="1600" b="1" i="1" dirty="0">
                <a:solidFill>
                  <a:srgbClr val="333333"/>
                </a:solidFill>
                <a:latin typeface="Ancizar Sans Light" panose="020B0502040300000003" pitchFamily="34" charset="0"/>
              </a:rPr>
              <a:t> – </a:t>
            </a:r>
            <a:r>
              <a:rPr lang="es-ES" sz="1600" b="1" i="1" dirty="0" err="1">
                <a:solidFill>
                  <a:srgbClr val="333333"/>
                </a:solidFill>
                <a:latin typeface="Ancizar Sans Light" panose="020B0502040300000003" pitchFamily="34" charset="0"/>
              </a:rPr>
              <a:t>Groundwater</a:t>
            </a:r>
            <a:r>
              <a:rPr lang="es-ES" sz="1600" b="1" i="1" dirty="0">
                <a:solidFill>
                  <a:srgbClr val="333333"/>
                </a:solidFill>
                <a:latin typeface="Ancizar Sans Light" panose="020B0502040300000003" pitchFamily="34" charset="0"/>
              </a:rPr>
              <a:t> </a:t>
            </a:r>
            <a:r>
              <a:rPr lang="es-ES" sz="1600" b="1" i="1" dirty="0" err="1">
                <a:solidFill>
                  <a:srgbClr val="333333"/>
                </a:solidFill>
                <a:latin typeface="Ancizar Sans Light" panose="020B0502040300000003" pitchFamily="34" charset="0"/>
              </a:rPr>
              <a:t>Interaction</a:t>
            </a:r>
            <a:r>
              <a:rPr lang="es-ES" sz="1600" b="1" i="1" dirty="0">
                <a:solidFill>
                  <a:srgbClr val="333333"/>
                </a:solidFill>
                <a:latin typeface="Ancizar Sans Light" panose="020B0502040300000003" pitchFamily="34" charset="0"/>
              </a:rPr>
              <a:t>.</a:t>
            </a:r>
            <a:r>
              <a:rPr lang="es-ES" sz="1600" b="1" dirty="0">
                <a:solidFill>
                  <a:srgbClr val="333333"/>
                </a:solidFill>
                <a:latin typeface="Ancizar Sans Light" panose="020B0502040300000003" pitchFamily="34" charset="0"/>
              </a:rPr>
              <a:t> </a:t>
            </a:r>
          </a:p>
          <a:p>
            <a:pPr algn="just" fontAlgn="base"/>
            <a:r>
              <a:rPr lang="es-ES" sz="1600" b="1" dirty="0">
                <a:solidFill>
                  <a:srgbClr val="333333"/>
                </a:solidFill>
                <a:latin typeface="Ancizar Sans Light" panose="020B0502040300000003" pitchFamily="34" charset="0"/>
              </a:rPr>
              <a:t>Link: </a:t>
            </a:r>
            <a:r>
              <a:rPr lang="es-ES" sz="1600" b="1" dirty="0">
                <a:solidFill>
                  <a:srgbClr val="333333"/>
                </a:solidFill>
                <a:latin typeface="Ancizar Sans Light" panose="020B0502040300000003" pitchFamily="34" charset="0"/>
                <a:hlinkClick r:id="rId6"/>
              </a:rPr>
              <a:t>https://sites.google.com/view/hyds?pli=1</a:t>
            </a:r>
            <a:r>
              <a:rPr lang="es-ES" sz="1600" b="1" dirty="0">
                <a:solidFill>
                  <a:srgbClr val="333333"/>
                </a:solidFill>
                <a:latin typeface="Ancizar Sans Light" panose="020B0502040300000003" pitchFamily="34" charset="0"/>
              </a:rPr>
              <a:t> </a:t>
            </a:r>
          </a:p>
        </p:txBody>
      </p:sp>
      <p:pic>
        <p:nvPicPr>
          <p:cNvPr id="1026" name="Picture 2">
            <a:extLst>
              <a:ext uri="{FF2B5EF4-FFF2-40B4-BE49-F238E27FC236}">
                <a16:creationId xmlns:a16="http://schemas.microsoft.com/office/drawing/2014/main" id="{9A70FCBC-2807-4BDD-B587-A01CD5014263}"/>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34000" b="94000" l="83889" r="98519">
                        <a14:foregroundMark x1="91667" y1="81000" x2="97222" y2="84000"/>
                        <a14:foregroundMark x1="87778" y1="77667" x2="93333" y2="87000"/>
                        <a14:foregroundMark x1="93333" y1="79667" x2="87500" y2="73000"/>
                        <a14:foregroundMark x1="89630" y1="74000" x2="92963" y2="78000"/>
                        <a14:foregroundMark x1="91944" y1="36333" x2="90556" y2="34000"/>
                        <a14:foregroundMark x1="89907" y1="37333" x2="92778" y2="61000"/>
                        <a14:foregroundMark x1="85000" y1="91000" x2="96667" y2="86667"/>
                        <a14:foregroundMark x1="96667" y1="86667" x2="96944" y2="87667"/>
                        <a14:foregroundMark x1="85278" y1="86000" x2="90741" y2="86000"/>
                        <a14:foregroundMark x1="84444" y1="93000" x2="88333" y2="71667"/>
                        <a14:foregroundMark x1="84259" y1="91667" x2="93333" y2="68667"/>
                        <a14:foregroundMark x1="93333" y1="68667" x2="94722" y2="69000"/>
                        <a14:foregroundMark x1="93333" y1="70000" x2="97407" y2="90667"/>
                        <a14:foregroundMark x1="95185" y1="71667" x2="96944" y2="83000"/>
                        <a14:foregroundMark x1="94352" y1="68667" x2="97407" y2="84000"/>
                        <a14:foregroundMark x1="94444" y1="68000" x2="96944" y2="84000"/>
                        <a14:foregroundMark x1="90278" y1="71667" x2="87037" y2="69667"/>
                        <a14:foregroundMark x1="87870" y1="69667" x2="84167" y2="93667"/>
                        <a14:foregroundMark x1="87222" y1="70000" x2="85093" y2="87667"/>
                        <a14:foregroundMark x1="84722" y1="87667" x2="86481" y2="71000"/>
                        <a14:foregroundMark x1="86759" y1="69667" x2="88426" y2="69000"/>
                        <a14:foregroundMark x1="85278" y1="93000" x2="95648" y2="94000"/>
                        <a14:foregroundMark x1="95648" y1="94000" x2="96389" y2="92667"/>
                        <a14:foregroundMark x1="96019" y1="93667" x2="97778" y2="93000"/>
                        <a14:foregroundMark x1="83889" y1="92000" x2="86204" y2="69000"/>
                        <a14:foregroundMark x1="97500" y1="85667" x2="98519" y2="92000"/>
                      </a14:backgroundRemoval>
                    </a14:imgEffect>
                  </a14:imgLayer>
                </a14:imgProps>
              </a:ext>
              <a:ext uri="{28A0092B-C50C-407E-A947-70E740481C1C}">
                <a14:useLocalDpi xmlns:a14="http://schemas.microsoft.com/office/drawing/2010/main" val="0"/>
              </a:ext>
            </a:extLst>
          </a:blip>
          <a:srcRect l="83889" t="32464" r="1587" b="5821"/>
          <a:stretch/>
        </p:blipFill>
        <p:spPr bwMode="auto">
          <a:xfrm>
            <a:off x="331546" y="1396688"/>
            <a:ext cx="1025140" cy="121000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C98C7C9C-5A74-46E2-A6B4-BE06F1DEEA39}"/>
              </a:ext>
            </a:extLst>
          </p:cNvPr>
          <p:cNvPicPr>
            <a:picLocks noChangeAspect="1"/>
          </p:cNvPicPr>
          <p:nvPr/>
        </p:nvPicPr>
        <p:blipFill rotWithShape="1">
          <a:blip r:embed="rId9"/>
          <a:srcRect l="24841" t="19894" r="28968" b="43563"/>
          <a:stretch/>
        </p:blipFill>
        <p:spPr>
          <a:xfrm>
            <a:off x="148330" y="3119362"/>
            <a:ext cx="1391573" cy="619275"/>
          </a:xfrm>
          <a:prstGeom prst="rect">
            <a:avLst/>
          </a:prstGeom>
        </p:spPr>
      </p:pic>
      <p:pic>
        <p:nvPicPr>
          <p:cNvPr id="6" name="Imagen 5">
            <a:extLst>
              <a:ext uri="{FF2B5EF4-FFF2-40B4-BE49-F238E27FC236}">
                <a16:creationId xmlns:a16="http://schemas.microsoft.com/office/drawing/2014/main" id="{547948D1-0191-49DC-9A19-071BB00848D8}"/>
              </a:ext>
            </a:extLst>
          </p:cNvPr>
          <p:cNvPicPr>
            <a:picLocks noChangeAspect="1"/>
          </p:cNvPicPr>
          <p:nvPr/>
        </p:nvPicPr>
        <p:blipFill rotWithShape="1">
          <a:blip r:embed="rId10"/>
          <a:srcRect t="1" b="3272"/>
          <a:stretch/>
        </p:blipFill>
        <p:spPr>
          <a:xfrm>
            <a:off x="153393" y="4593534"/>
            <a:ext cx="1368545" cy="1054707"/>
          </a:xfrm>
          <a:prstGeom prst="rect">
            <a:avLst/>
          </a:prstGeom>
        </p:spPr>
      </p:pic>
    </p:spTree>
    <p:extLst>
      <p:ext uri="{BB962C8B-B14F-4D97-AF65-F5344CB8AC3E}">
        <p14:creationId xmlns:p14="http://schemas.microsoft.com/office/powerpoint/2010/main" val="33653401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2041</Words>
  <Application>Microsoft Office PowerPoint</Application>
  <PresentationFormat>Panorámica</PresentationFormat>
  <Paragraphs>274</Paragraphs>
  <Slides>17</Slides>
  <Notes>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17</vt:i4>
      </vt:variant>
    </vt:vector>
  </HeadingPairs>
  <TitlesOfParts>
    <vt:vector size="29" baseType="lpstr">
      <vt:lpstr>Ancizar Sans</vt:lpstr>
      <vt:lpstr>Ancizar Sans Black</vt:lpstr>
      <vt:lpstr>Ancizar Sans Light</vt:lpstr>
      <vt:lpstr>ancizar_sansregular</vt:lpstr>
      <vt:lpstr>Arial</vt:lpstr>
      <vt:lpstr>Arial Narrow</vt:lpstr>
      <vt:lpstr>Calibri</vt:lpstr>
      <vt:lpstr>Calibri Light</vt:lpstr>
      <vt:lpstr>Fira Sans Extra Condensed</vt:lpstr>
      <vt:lpstr>Poppins</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catalinacruz108@outlook.com</dc:creator>
  <cp:lastModifiedBy>Diana Beltran</cp:lastModifiedBy>
  <cp:revision>34</cp:revision>
  <dcterms:created xsi:type="dcterms:W3CDTF">2022-06-08T16:57:15Z</dcterms:created>
  <dcterms:modified xsi:type="dcterms:W3CDTF">2023-01-27T19:41:58Z</dcterms:modified>
</cp:coreProperties>
</file>