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4" r:id="rId2"/>
    <p:sldId id="256" r:id="rId3"/>
    <p:sldId id="334" r:id="rId4"/>
    <p:sldId id="336" r:id="rId5"/>
    <p:sldId id="33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89072" autoAdjust="0"/>
  </p:normalViewPr>
  <p:slideViewPr>
    <p:cSldViewPr snapToGrid="0">
      <p:cViewPr varScale="1">
        <p:scale>
          <a:sx n="98" d="100"/>
          <a:sy n="98" d="100"/>
        </p:scale>
        <p:origin x="16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A915A-1CF4-45DE-8550-F093DA5068FA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9E089-339C-438A-8708-7D23436EC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2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78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82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794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918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73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31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39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7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82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46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B89D-5D07-394E-9E68-0DA793DAC88A}" type="datetimeFigureOut">
              <a:rPr lang="es-ES" smtClean="0"/>
              <a:t>27/04/2022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37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7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1452368" y="1846059"/>
            <a:ext cx="6201268" cy="9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erif Extrabold" panose="020A0902070300000003" pitchFamily="18" charset="0"/>
                <a:ea typeface="+mj-ea"/>
                <a:cs typeface="Ancizar Serif"/>
              </a:rPr>
              <a:t>PLANEACION PROPUESTA O PROYECTO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1678803" y="3377493"/>
            <a:ext cx="581011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17FFC72E-8A8C-4254-92CD-624DCAEABEBF}"/>
              </a:ext>
            </a:extLst>
          </p:cNvPr>
          <p:cNvSpPr txBox="1">
            <a:spLocks/>
          </p:cNvSpPr>
          <p:nvPr/>
        </p:nvSpPr>
        <p:spPr>
          <a:xfrm>
            <a:off x="1471366" y="3941390"/>
            <a:ext cx="6201268" cy="9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erif"/>
                <a:ea typeface="+mj-ea"/>
                <a:cs typeface="Ancizar Serif"/>
              </a:rPr>
              <a:t>Facultad de Ingeniería –Departamento de Ingeniería Civil y Agrícola - Sede Bogotá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8CC4CCE-E42C-42A5-B0B0-717A90C3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205035" y="6354762"/>
            <a:ext cx="3352801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ncizar Sans" panose="020B0602040300000003" pitchFamily="34" charset="0"/>
                <a:ea typeface="+mn-ea"/>
                <a:cs typeface="+mn-cs"/>
              </a:rPr>
              <a:t>Nestor Mancipe, Ph.D.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03C222DA-9C28-49AC-811A-C9514D2F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43128" y="6354761"/>
            <a:ext cx="2800872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B00B-E0A1-463B-BF41-6D26767E3D5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ncizar Sans" panose="020B0602040300000003" pitchFamily="34" charset="0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ncizar Sans" panose="020B06020403000000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83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956ED-A9AE-497A-9F8C-270EA40E11A5}"/>
              </a:ext>
            </a:extLst>
          </p:cNvPr>
          <p:cNvSpPr txBox="1">
            <a:spLocks/>
          </p:cNvSpPr>
          <p:nvPr/>
        </p:nvSpPr>
        <p:spPr>
          <a:xfrm>
            <a:off x="0" y="-69670"/>
            <a:ext cx="9579428" cy="5863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1" i="0" u="none" strike="noStrike" kern="1200" cap="none" spc="0" normalizeH="0" baseline="0" noProof="0" dirty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" panose="020B0602040300000003" pitchFamily="34" charset="0"/>
                <a:ea typeface="+mj-ea"/>
                <a:cs typeface="Ancizar Sans Extrabold"/>
              </a:rPr>
              <a:t>ESQUEMA PROPUESTA PROYECTO FINAL DE MAESTRIA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A96CBD-8E57-435C-A833-0C3155480A01}"/>
              </a:ext>
            </a:extLst>
          </p:cNvPr>
          <p:cNvSpPr/>
          <p:nvPr/>
        </p:nvSpPr>
        <p:spPr>
          <a:xfrm>
            <a:off x="100148" y="6221105"/>
            <a:ext cx="5151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i="1" dirty="0">
                <a:solidFill>
                  <a:schemeClr val="bg1"/>
                </a:solidFill>
                <a:latin typeface="Ancizar Sans" panose="020B0602040300000003" pitchFamily="34" charset="0"/>
              </a:rPr>
              <a:t>Acuerdo 104 de 2021 de Consejo de Facultad de Ingeniería, UNAL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1A2F3-3B67-4D09-ACE0-80E8AE1C9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931"/>
            <a:ext cx="9144000" cy="551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5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956ED-A9AE-497A-9F8C-270EA40E11A5}"/>
              </a:ext>
            </a:extLst>
          </p:cNvPr>
          <p:cNvSpPr txBox="1">
            <a:spLocks/>
          </p:cNvSpPr>
          <p:nvPr/>
        </p:nvSpPr>
        <p:spPr>
          <a:xfrm>
            <a:off x="0" y="-69670"/>
            <a:ext cx="9579428" cy="58638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1" i="0" u="none" strike="noStrike" kern="1200" cap="none" spc="0" normalizeH="0" baseline="0" noProof="0" dirty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" panose="020B0602040300000003" pitchFamily="34" charset="0"/>
                <a:ea typeface="+mj-ea"/>
                <a:cs typeface="Ancizar Sans Extrabold"/>
              </a:rPr>
              <a:t>ESQUEMA PROYECTO TESIS DE MAESTRIA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A96CBD-8E57-435C-A833-0C3155480A01}"/>
              </a:ext>
            </a:extLst>
          </p:cNvPr>
          <p:cNvSpPr/>
          <p:nvPr/>
        </p:nvSpPr>
        <p:spPr>
          <a:xfrm>
            <a:off x="100148" y="6221105"/>
            <a:ext cx="51511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000" i="1" dirty="0">
                <a:solidFill>
                  <a:schemeClr val="bg1"/>
                </a:solidFill>
                <a:latin typeface="Ancizar Sans" panose="020B0602040300000003" pitchFamily="34" charset="0"/>
              </a:rPr>
              <a:t>Acuerdo 104 de 2021 de Consejo de Facultad de Ingeniería, UNAL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768BE-CD8A-4FB4-BDF9-D30D6C88F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850"/>
            <a:ext cx="9144000" cy="56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57850-3997-4B29-8E31-063C63E142ED}"/>
              </a:ext>
            </a:extLst>
          </p:cNvPr>
          <p:cNvSpPr txBox="1">
            <a:spLocks/>
          </p:cNvSpPr>
          <p:nvPr/>
        </p:nvSpPr>
        <p:spPr>
          <a:xfrm>
            <a:off x="347627" y="2548476"/>
            <a:ext cx="8701731" cy="43419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000" b="1" i="0" u="none" strike="noStrike" kern="1200" cap="none" spc="0" normalizeH="0" baseline="0" noProof="0" dirty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" panose="020B0602040300000003" pitchFamily="34" charset="0"/>
                <a:ea typeface="+mj-ea"/>
                <a:cs typeface="Ancizar Sans Extrabold"/>
              </a:rPr>
              <a:t>EJEMPLO PLANEACIÓN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3000" b="1" dirty="0">
              <a:solidFill>
                <a:srgbClr val="172B7E"/>
              </a:solidFill>
              <a:latin typeface="Ancizar Sans" panose="020B0602040300000003" pitchFamily="34" charset="0"/>
              <a:cs typeface="Ancizar Sans Extrabold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" panose="020B0602040300000003" pitchFamily="34" charset="0"/>
                <a:ea typeface="+mj-ea"/>
                <a:cs typeface="Ancizar Sans Extrabold"/>
              </a:rPr>
              <a:t>“Ver Formato </a:t>
            </a: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" panose="020B0602040300000003" pitchFamily="34" charset="0"/>
                <a:ea typeface="+mj-ea"/>
                <a:cs typeface="Ancizar Sans Extrabold"/>
              </a:rPr>
              <a:t>Presentacin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" panose="020B0602040300000003" pitchFamily="34" charset="0"/>
                <a:ea typeface="+mj-ea"/>
                <a:cs typeface="Ancizar Sans Extrabold"/>
              </a:rPr>
              <a:t> de Propuesta - Trabajo final - Posgrado.docx”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rgbClr val="172B7E"/>
              </a:solidFill>
              <a:effectLst/>
              <a:uLnTx/>
              <a:uFillTx/>
              <a:latin typeface="Ancizar Sans" panose="020B0602040300000003" pitchFamily="34" charset="0"/>
              <a:ea typeface="+mj-ea"/>
              <a:cs typeface="Ancizar Sans Extrabold"/>
            </a:endParaRPr>
          </a:p>
          <a:p>
            <a:pPr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" panose="020B0602040300000003" pitchFamily="34" charset="0"/>
                <a:ea typeface="+mj-ea"/>
                <a:cs typeface="Ancizar Sans Extrabold"/>
              </a:rPr>
              <a:t>“Ver Formato </a:t>
            </a: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" panose="020B0602040300000003" pitchFamily="34" charset="0"/>
                <a:ea typeface="+mj-ea"/>
                <a:cs typeface="Ancizar Sans Extrabold"/>
              </a:rPr>
              <a:t>Presentacin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" panose="020B0602040300000003" pitchFamily="34" charset="0"/>
                <a:ea typeface="+mj-ea"/>
                <a:cs typeface="Ancizar Sans Extrabold"/>
              </a:rPr>
              <a:t> de Proyecto de Tesis - Posgrado.docx”</a:t>
            </a:r>
          </a:p>
          <a:p>
            <a:pPr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rgbClr val="172B7E"/>
              </a:solidFill>
              <a:effectLst/>
              <a:uLnTx/>
              <a:uFillTx/>
              <a:latin typeface="Ancizar Sans" panose="020B0602040300000003" pitchFamily="34" charset="0"/>
              <a:ea typeface="+mj-ea"/>
              <a:cs typeface="Ancizar Sans Extrabold"/>
            </a:endParaRPr>
          </a:p>
          <a:p>
            <a:pPr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" panose="020B0602040300000003" pitchFamily="34" charset="0"/>
                <a:ea typeface="+mj-ea"/>
                <a:cs typeface="Ancizar Sans Extrabold"/>
              </a:rPr>
              <a:t>“Ver Metodologiaseminario.xlsx”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srgbClr val="172B7E"/>
              </a:solidFill>
              <a:effectLst/>
              <a:uLnTx/>
              <a:uFillTx/>
              <a:latin typeface="Ancizar Sans" panose="020B0602040300000003" pitchFamily="34" charset="0"/>
              <a:ea typeface="+mj-ea"/>
              <a:cs typeface="Ancizar Sans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50960152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-presentac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lo1-presentaciones-un-2018-09-18.pptx" id="{C1BF72F1-90C8-4B8A-A498-C7B4A6F68399}" vid="{835B2783-D1DA-4D07-A1B5-E62E877BC3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1433</TotalTime>
  <Words>95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Ancizar Sans</vt:lpstr>
      <vt:lpstr>Ancizar Serif</vt:lpstr>
      <vt:lpstr>Ancizar Serif Extrabold</vt:lpstr>
      <vt:lpstr>Arial</vt:lpstr>
      <vt:lpstr>Calibri</vt:lpstr>
      <vt:lpstr>Plantilla-presentacion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</dc:creator>
  <cp:lastModifiedBy>Nestor Mancipe</cp:lastModifiedBy>
  <cp:revision>73</cp:revision>
  <dcterms:created xsi:type="dcterms:W3CDTF">2019-09-26T22:58:43Z</dcterms:created>
  <dcterms:modified xsi:type="dcterms:W3CDTF">2022-04-27T16:05:57Z</dcterms:modified>
</cp:coreProperties>
</file>