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7"/>
  </p:notesMasterIdLst>
  <p:sldIdLst>
    <p:sldId id="264" r:id="rId3"/>
    <p:sldId id="256" r:id="rId4"/>
    <p:sldId id="334" r:id="rId5"/>
    <p:sldId id="346" r:id="rId6"/>
    <p:sldId id="347" r:id="rId7"/>
    <p:sldId id="353" r:id="rId8"/>
    <p:sldId id="354" r:id="rId9"/>
    <p:sldId id="343" r:id="rId10"/>
    <p:sldId id="349" r:id="rId11"/>
    <p:sldId id="355" r:id="rId12"/>
    <p:sldId id="356" r:id="rId13"/>
    <p:sldId id="340" r:id="rId14"/>
    <p:sldId id="339" r:id="rId15"/>
    <p:sldId id="258" r:id="rId16"/>
    <p:sldId id="359" r:id="rId17"/>
    <p:sldId id="341" r:id="rId18"/>
    <p:sldId id="345" r:id="rId19"/>
    <p:sldId id="361" r:id="rId20"/>
    <p:sldId id="262" r:id="rId21"/>
    <p:sldId id="263" r:id="rId22"/>
    <p:sldId id="363" r:id="rId23"/>
    <p:sldId id="265" r:id="rId24"/>
    <p:sldId id="362" r:id="rId25"/>
    <p:sldId id="26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83394" autoAdjust="0"/>
  </p:normalViewPr>
  <p:slideViewPr>
    <p:cSldViewPr snapToGrid="0">
      <p:cViewPr varScale="1">
        <p:scale>
          <a:sx n="92" d="100"/>
          <a:sy n="92" d="100"/>
        </p:scale>
        <p:origin x="13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CA915A-1CF4-45DE-8550-F093DA5068FA}" type="datetimeFigureOut">
              <a:rPr lang="en-US" smtClean="0"/>
              <a:t>4/18/2023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9E089-339C-438A-8708-7D23436EC7B8}" type="slidenum">
              <a:rPr lang="en-US" smtClean="0"/>
              <a:t>‹Nº›</a:t>
            </a:fld>
            <a:endParaRPr lang="en-US"/>
          </a:p>
        </p:txBody>
      </p:sp>
    </p:spTree>
    <p:extLst>
      <p:ext uri="{BB962C8B-B14F-4D97-AF65-F5344CB8AC3E}">
        <p14:creationId xmlns:p14="http://schemas.microsoft.com/office/powerpoint/2010/main" val="357882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Se </a:t>
            </a:r>
            <a:r>
              <a:rPr lang="en-US" sz="1800" b="0" i="0" u="none" strike="noStrike" baseline="0" dirty="0" err="1">
                <a:latin typeface="Times New Roman" panose="02020603050405020304" pitchFamily="18" charset="0"/>
              </a:rPr>
              <a:t>sugiere</a:t>
            </a:r>
            <a:r>
              <a:rPr lang="en-US" sz="1800" b="0" i="0" u="none" strike="noStrike" baseline="0" dirty="0">
                <a:latin typeface="Times New Roman" panose="02020603050405020304" pitchFamily="18" charset="0"/>
              </a:rPr>
              <a:t> </a:t>
            </a:r>
            <a:r>
              <a:rPr lang="en-US" sz="1800" b="0" i="0" u="none" strike="noStrike" baseline="0" dirty="0" err="1">
                <a:latin typeface="Times New Roman" panose="02020603050405020304" pitchFamily="18" charset="0"/>
              </a:rPr>
              <a:t>arrancar</a:t>
            </a:r>
            <a:r>
              <a:rPr lang="en-US" sz="1800" b="0" i="0" u="none" strike="noStrike" baseline="0" dirty="0">
                <a:latin typeface="Times New Roman" panose="02020603050405020304" pitchFamily="18" charset="0"/>
              </a:rPr>
              <a:t> con un solo </a:t>
            </a:r>
            <a:r>
              <a:rPr lang="en-US" sz="1800" b="0" i="0" u="none" strike="noStrike" baseline="0" dirty="0" err="1">
                <a:latin typeface="Times New Roman" panose="02020603050405020304" pitchFamily="18" charset="0"/>
              </a:rPr>
              <a:t>diseño</a:t>
            </a:r>
            <a:r>
              <a:rPr lang="en-US" sz="1800" b="0" i="0" u="none" strike="noStrike" baseline="0" dirty="0">
                <a:latin typeface="Times New Roman" panose="02020603050405020304" pitchFamily="18" charset="0"/>
              </a:rPr>
              <a:t>.</a:t>
            </a:r>
          </a:p>
          <a:p>
            <a:pPr algn="l"/>
            <a:r>
              <a:rPr lang="en-US" sz="1800" b="0" i="0" u="none" strike="noStrike" baseline="0" dirty="0">
                <a:latin typeface="Times New Roman" panose="02020603050405020304" pitchFamily="18" charset="0"/>
              </a:rPr>
              <a:t>Se debe </a:t>
            </a:r>
            <a:r>
              <a:rPr lang="en-US" sz="1800" b="0" i="0" u="none" strike="noStrike" baseline="0" dirty="0" err="1">
                <a:latin typeface="Times New Roman" panose="02020603050405020304" pitchFamily="18" charset="0"/>
              </a:rPr>
              <a:t>elegir</a:t>
            </a:r>
            <a:r>
              <a:rPr lang="en-US" sz="1800" b="0" i="0" u="none" strike="noStrike" baseline="0" dirty="0">
                <a:latin typeface="Times New Roman" panose="02020603050405020304" pitchFamily="18" charset="0"/>
              </a:rPr>
              <a:t> un </a:t>
            </a:r>
            <a:r>
              <a:rPr lang="en-US" sz="1800" b="0" i="0" u="none" strike="noStrike" baseline="0" dirty="0" err="1">
                <a:latin typeface="Times New Roman" panose="02020603050405020304" pitchFamily="18" charset="0"/>
              </a:rPr>
              <a:t>tipo</a:t>
            </a:r>
            <a:r>
              <a:rPr lang="en-US" sz="1800" b="0" i="0" u="none" strike="noStrike" baseline="0" dirty="0">
                <a:latin typeface="Times New Roman" panose="02020603050405020304" pitchFamily="18" charset="0"/>
              </a:rPr>
              <a:t> de </a:t>
            </a:r>
            <a:r>
              <a:rPr lang="en-US" sz="1800" b="0" i="0" u="none" strike="noStrike" baseline="0" dirty="0" err="1">
                <a:latin typeface="Times New Roman" panose="02020603050405020304" pitchFamily="18" charset="0"/>
              </a:rPr>
              <a:t>diseño</a:t>
            </a:r>
            <a:endParaRPr lang="en-US" dirty="0"/>
          </a:p>
        </p:txBody>
      </p:sp>
      <p:sp>
        <p:nvSpPr>
          <p:cNvPr id="4" name="Slide Number Placeholder 3"/>
          <p:cNvSpPr>
            <a:spLocks noGrp="1"/>
          </p:cNvSpPr>
          <p:nvPr>
            <p:ph type="sldNum" sz="quarter" idx="5"/>
          </p:nvPr>
        </p:nvSpPr>
        <p:spPr/>
        <p:txBody>
          <a:bodyPr/>
          <a:lstStyle/>
          <a:p>
            <a:fld id="{4CF9E089-339C-438A-8708-7D23436EC7B8}" type="slidenum">
              <a:rPr lang="en-US" smtClean="0"/>
              <a:t>3</a:t>
            </a:fld>
            <a:endParaRPr lang="en-US"/>
          </a:p>
        </p:txBody>
      </p:sp>
    </p:spTree>
    <p:extLst>
      <p:ext uri="{BB962C8B-B14F-4D97-AF65-F5344CB8AC3E}">
        <p14:creationId xmlns:p14="http://schemas.microsoft.com/office/powerpoint/2010/main" val="2437614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Experimental: </a:t>
            </a:r>
            <a:r>
              <a:rPr lang="es-ES" sz="1800" b="0" i="0" u="none" strike="noStrike" baseline="0" dirty="0">
                <a:latin typeface="AGaramondPro-Regular"/>
              </a:rPr>
              <a:t>“elegir o realizar una acción” y después observar las consecuencias.</a:t>
            </a:r>
          </a:p>
          <a:p>
            <a:pPr algn="l"/>
            <a:r>
              <a:rPr lang="es-ES" sz="1800" b="0" i="0" u="none" strike="noStrike" baseline="0" dirty="0">
                <a:latin typeface="AGaramondPro-Regular"/>
              </a:rPr>
              <a:t>	Manipulan intencionalmente una o más variables independientes (supuestas causas antecedentes), para analizar las consecuencias que la manipulación tiene sobre una o más variables dependientes (supuestos efectos consecuentes), dentro de una situación de control </a:t>
            </a:r>
            <a:r>
              <a:rPr lang="en-US" sz="1800" b="0" i="0" u="none" strike="noStrike" baseline="0" dirty="0">
                <a:latin typeface="AGaramondPro-Regular"/>
              </a:rPr>
              <a:t>para el </a:t>
            </a:r>
            <a:r>
              <a:rPr lang="en-US" sz="1800" b="0" i="0" u="none" strike="noStrike" baseline="0" dirty="0" err="1">
                <a:latin typeface="AGaramondPro-Regular"/>
              </a:rPr>
              <a:t>investigador</a:t>
            </a:r>
            <a:r>
              <a:rPr lang="en-US" sz="1800" b="0" i="0" u="none" strike="noStrike" baseline="0" dirty="0">
                <a:latin typeface="AGaramondPro-Regular"/>
              </a:rPr>
              <a:t>.</a:t>
            </a:r>
          </a:p>
          <a:p>
            <a:pPr algn="l"/>
            <a:r>
              <a:rPr lang="en-US" sz="1800" b="0" i="0" u="none" strike="noStrike" baseline="0" dirty="0" err="1">
                <a:latin typeface="AGaramondPro-Regular"/>
              </a:rPr>
              <a:t>Experimento</a:t>
            </a:r>
            <a:r>
              <a:rPr lang="en-US" sz="1800" b="0" i="0" u="none" strike="noStrike" baseline="0" dirty="0">
                <a:latin typeface="AGaramondPro-Regular"/>
              </a:rPr>
              <a:t>, que se </a:t>
            </a:r>
            <a:r>
              <a:rPr lang="en-US" sz="1800" b="0" i="0" u="none" strike="noStrike" baseline="0" dirty="0" err="1">
                <a:latin typeface="AGaramondPro-Regular"/>
              </a:rPr>
              <a:t>puedan</a:t>
            </a:r>
            <a:r>
              <a:rPr lang="en-US" sz="1800" b="0" i="0" u="none" strike="noStrike" baseline="0" dirty="0">
                <a:latin typeface="AGaramondPro-Regular"/>
              </a:rPr>
              <a:t> </a:t>
            </a:r>
            <a:r>
              <a:rPr lang="en-US" sz="1800" b="0" i="0" u="none" strike="noStrike" baseline="0" dirty="0" err="1">
                <a:latin typeface="AGaramondPro-Regular"/>
              </a:rPr>
              <a:t>medir</a:t>
            </a:r>
            <a:r>
              <a:rPr lang="en-US" sz="1800" b="0" i="0" u="none" strike="noStrike" baseline="0" dirty="0">
                <a:latin typeface="AGaramondPro-Regular"/>
              </a:rPr>
              <a:t> variables </a:t>
            </a:r>
            <a:r>
              <a:rPr lang="en-US" sz="1800" b="0" i="0" u="none" strike="noStrike" baseline="0" dirty="0" err="1">
                <a:latin typeface="AGaramondPro-Regular"/>
              </a:rPr>
              <a:t>dependientes</a:t>
            </a:r>
            <a:r>
              <a:rPr lang="en-US" sz="1800" b="0" i="0" u="none" strike="noStrike" baseline="0" dirty="0">
                <a:latin typeface="AGaramondPro-Regular"/>
              </a:rPr>
              <a:t> e </a:t>
            </a:r>
            <a:r>
              <a:rPr lang="en-US" sz="1800" b="0" i="0" u="none" strike="noStrike" baseline="0" dirty="0" err="1">
                <a:latin typeface="AGaramondPro-Regular"/>
              </a:rPr>
              <a:t>independientes</a:t>
            </a:r>
            <a:r>
              <a:rPr lang="en-US" sz="1800" b="0" i="0" u="none" strike="noStrike" baseline="0" dirty="0">
                <a:latin typeface="AGaramondPro-Regular"/>
              </a:rPr>
              <a:t>. Tener claro </a:t>
            </a:r>
            <a:r>
              <a:rPr lang="en-US" sz="1800" b="0" i="0" u="none" strike="noStrike" baseline="0" dirty="0" err="1">
                <a:latin typeface="AGaramondPro-Regular"/>
              </a:rPr>
              <a:t>grado</a:t>
            </a:r>
            <a:r>
              <a:rPr lang="en-US" sz="1800" b="0" i="0" u="none" strike="noStrike" baseline="0" dirty="0">
                <a:latin typeface="AGaramondPro-Regular"/>
              </a:rPr>
              <a:t> de </a:t>
            </a:r>
            <a:r>
              <a:rPr lang="en-US" sz="1800" b="0" i="0" u="none" strike="noStrike" baseline="0" dirty="0" err="1">
                <a:latin typeface="AGaramondPro-Regular"/>
              </a:rPr>
              <a:t>validez</a:t>
            </a:r>
            <a:r>
              <a:rPr lang="en-US" sz="1800" b="0" i="0" u="none" strike="noStrike" baseline="0" dirty="0">
                <a:latin typeface="AGaramondPro-Regular"/>
              </a:rPr>
              <a:t> o </a:t>
            </a:r>
            <a:r>
              <a:rPr lang="en-US" sz="1800" b="0" i="0" u="none" strike="noStrike" baseline="0" dirty="0" err="1">
                <a:latin typeface="AGaramondPro-Regular"/>
              </a:rPr>
              <a:t>confianza</a:t>
            </a:r>
            <a:r>
              <a:rPr lang="en-US" sz="1800" b="0" i="0" u="none" strike="noStrike" baseline="0" dirty="0">
                <a:latin typeface="AGaramondPro-Regular"/>
              </a:rPr>
              <a:t> del </a:t>
            </a:r>
            <a:r>
              <a:rPr lang="en-US" sz="1800" b="0" i="0" u="none" strike="noStrike" baseline="0" dirty="0" err="1">
                <a:latin typeface="AGaramondPro-Regular"/>
              </a:rPr>
              <a:t>experimento</a:t>
            </a:r>
            <a:r>
              <a:rPr lang="en-US" sz="1800" b="0" i="0" u="none" strike="noStrike" baseline="0" dirty="0">
                <a:latin typeface="AGaramondPro-Regular"/>
              </a:rPr>
              <a:t>.</a:t>
            </a:r>
          </a:p>
          <a:p>
            <a:pPr algn="l"/>
            <a:endParaRPr lang="en-US" sz="1800" b="0" i="0" u="none" strike="noStrike" baseline="0" dirty="0">
              <a:latin typeface="AGaramondPro-Regular"/>
            </a:endParaRPr>
          </a:p>
          <a:p>
            <a:pPr algn="l"/>
            <a:r>
              <a:rPr lang="en-US" dirty="0"/>
              <a:t>No experimental: </a:t>
            </a:r>
            <a:r>
              <a:rPr lang="es-ES" sz="1800" b="0" i="0" u="none" strike="noStrike" baseline="0" dirty="0">
                <a:latin typeface="AGaramondPro-Regular"/>
              </a:rPr>
              <a:t>investigación que se realiza sin manipular deliberadamente variables. </a:t>
            </a:r>
            <a:r>
              <a:rPr lang="es-ES" sz="1800" b="1" i="0" u="none" strike="noStrike" baseline="0" dirty="0">
                <a:latin typeface="AGaramondPro-Bold"/>
              </a:rPr>
              <a:t>no </a:t>
            </a:r>
            <a:r>
              <a:rPr lang="es-ES" sz="1800" b="0" i="0" u="none" strike="noStrike" baseline="0" dirty="0">
                <a:latin typeface="AGaramondPro-Regular"/>
              </a:rPr>
              <a:t>hacemos variar en forma intencional las variables independientes para ver su efecto sobre otras variables</a:t>
            </a:r>
          </a:p>
          <a:p>
            <a:pPr algn="l"/>
            <a:r>
              <a:rPr lang="en-US" dirty="0"/>
              <a:t>	     </a:t>
            </a:r>
            <a:r>
              <a:rPr lang="en-US" dirty="0" err="1"/>
              <a:t>Observar</a:t>
            </a:r>
            <a:r>
              <a:rPr lang="en-US" dirty="0"/>
              <a:t> </a:t>
            </a:r>
            <a:r>
              <a:rPr lang="en-US" dirty="0" err="1"/>
              <a:t>fenomenos</a:t>
            </a:r>
            <a:r>
              <a:rPr lang="en-US" dirty="0"/>
              <a:t> </a:t>
            </a:r>
            <a:r>
              <a:rPr lang="en-US" dirty="0" err="1"/>
              <a:t>tal</a:t>
            </a:r>
            <a:r>
              <a:rPr lang="en-US" dirty="0"/>
              <a:t> </a:t>
            </a:r>
            <a:r>
              <a:rPr lang="en-US" dirty="0" err="1"/>
              <a:t>como</a:t>
            </a:r>
            <a:r>
              <a:rPr lang="en-US" dirty="0"/>
              <a:t> se dan </a:t>
            </a:r>
            <a:r>
              <a:rPr lang="en-US" dirty="0" err="1"/>
              <a:t>en</a:t>
            </a:r>
            <a:r>
              <a:rPr lang="en-US" dirty="0"/>
              <a:t> </a:t>
            </a:r>
            <a:r>
              <a:rPr lang="en-US" dirty="0" err="1"/>
              <a:t>su</a:t>
            </a:r>
            <a:r>
              <a:rPr lang="en-US" dirty="0"/>
              <a:t> </a:t>
            </a:r>
            <a:r>
              <a:rPr lang="en-US" dirty="0" err="1"/>
              <a:t>contexto</a:t>
            </a:r>
            <a:r>
              <a:rPr lang="en-US" dirty="0"/>
              <a:t> natural</a:t>
            </a:r>
          </a:p>
          <a:p>
            <a:endParaRPr lang="en-US" dirty="0"/>
          </a:p>
        </p:txBody>
      </p:sp>
      <p:sp>
        <p:nvSpPr>
          <p:cNvPr id="4" name="Slide Number Placeholder 3"/>
          <p:cNvSpPr>
            <a:spLocks noGrp="1"/>
          </p:cNvSpPr>
          <p:nvPr>
            <p:ph type="sldNum" sz="quarter" idx="5"/>
          </p:nvPr>
        </p:nvSpPr>
        <p:spPr/>
        <p:txBody>
          <a:bodyPr/>
          <a:lstStyle/>
          <a:p>
            <a:fld id="{4CF9E089-339C-438A-8708-7D23436EC7B8}" type="slidenum">
              <a:rPr lang="en-US" smtClean="0"/>
              <a:t>4</a:t>
            </a:fld>
            <a:endParaRPr lang="en-US"/>
          </a:p>
        </p:txBody>
      </p:sp>
    </p:spTree>
    <p:extLst>
      <p:ext uri="{BB962C8B-B14F-4D97-AF65-F5344CB8AC3E}">
        <p14:creationId xmlns:p14="http://schemas.microsoft.com/office/powerpoint/2010/main" val="2123411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err="1"/>
              <a:t>Encuestas</a:t>
            </a:r>
            <a:r>
              <a:rPr lang="en-US" dirty="0"/>
              <a:t> de opinion </a:t>
            </a:r>
            <a:r>
              <a:rPr lang="en-US" dirty="0" err="1"/>
              <a:t>seria</a:t>
            </a:r>
            <a:r>
              <a:rPr lang="en-US" dirty="0"/>
              <a:t> </a:t>
            </a:r>
            <a:r>
              <a:rPr lang="en-US" dirty="0" err="1"/>
              <a:t>trasversal</a:t>
            </a:r>
            <a:r>
              <a:rPr lang="en-US" dirty="0"/>
              <a:t> descriptive o </a:t>
            </a:r>
            <a:r>
              <a:rPr lang="en-US" dirty="0" err="1"/>
              <a:t>correlacional</a:t>
            </a:r>
            <a:endParaRPr lang="en-US" dirty="0"/>
          </a:p>
        </p:txBody>
      </p:sp>
      <p:sp>
        <p:nvSpPr>
          <p:cNvPr id="4" name="Slide Number Placeholder 3"/>
          <p:cNvSpPr>
            <a:spLocks noGrp="1"/>
          </p:cNvSpPr>
          <p:nvPr>
            <p:ph type="sldNum" sz="quarter" idx="5"/>
          </p:nvPr>
        </p:nvSpPr>
        <p:spPr/>
        <p:txBody>
          <a:bodyPr/>
          <a:lstStyle/>
          <a:p>
            <a:fld id="{4CF9E089-339C-438A-8708-7D23436EC7B8}" type="slidenum">
              <a:rPr lang="en-US" smtClean="0"/>
              <a:t>5</a:t>
            </a:fld>
            <a:endParaRPr lang="en-US"/>
          </a:p>
        </p:txBody>
      </p:sp>
    </p:spTree>
    <p:extLst>
      <p:ext uri="{BB962C8B-B14F-4D97-AF65-F5344CB8AC3E}">
        <p14:creationId xmlns:p14="http://schemas.microsoft.com/office/powerpoint/2010/main" val="2220995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err="1"/>
              <a:t>Encuestas</a:t>
            </a:r>
            <a:r>
              <a:rPr lang="en-US" dirty="0"/>
              <a:t> de opinion </a:t>
            </a:r>
            <a:r>
              <a:rPr lang="en-US" dirty="0" err="1"/>
              <a:t>seria</a:t>
            </a:r>
            <a:r>
              <a:rPr lang="en-US" dirty="0"/>
              <a:t> </a:t>
            </a:r>
            <a:r>
              <a:rPr lang="en-US" dirty="0" err="1"/>
              <a:t>trasversal</a:t>
            </a:r>
            <a:r>
              <a:rPr lang="en-US" dirty="0"/>
              <a:t> descriptive o </a:t>
            </a:r>
            <a:r>
              <a:rPr lang="en-US" dirty="0" err="1"/>
              <a:t>correlacional</a:t>
            </a:r>
            <a:endParaRPr lang="en-US" dirty="0"/>
          </a:p>
        </p:txBody>
      </p:sp>
      <p:sp>
        <p:nvSpPr>
          <p:cNvPr id="4" name="Slide Number Placeholder 3"/>
          <p:cNvSpPr>
            <a:spLocks noGrp="1"/>
          </p:cNvSpPr>
          <p:nvPr>
            <p:ph type="sldNum" sz="quarter" idx="5"/>
          </p:nvPr>
        </p:nvSpPr>
        <p:spPr/>
        <p:txBody>
          <a:bodyPr/>
          <a:lstStyle/>
          <a:p>
            <a:fld id="{4CF9E089-339C-438A-8708-7D23436EC7B8}" type="slidenum">
              <a:rPr lang="en-US" smtClean="0"/>
              <a:t>6</a:t>
            </a:fld>
            <a:endParaRPr lang="en-US"/>
          </a:p>
        </p:txBody>
      </p:sp>
    </p:spTree>
    <p:extLst>
      <p:ext uri="{BB962C8B-B14F-4D97-AF65-F5344CB8AC3E}">
        <p14:creationId xmlns:p14="http://schemas.microsoft.com/office/powerpoint/2010/main" val="3702165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Consideraciones para el desarrollo de un cronograma dentro de un proyecto </a:t>
            </a:r>
            <a:endParaRPr lang="es-CO" dirty="0"/>
          </a:p>
          <a:p>
            <a:pPr>
              <a:lnSpc>
                <a:spcPct val="150000"/>
              </a:lnSpc>
            </a:pPr>
            <a:r>
              <a:rPr lang="es-CO" sz="1200" dirty="0">
                <a:latin typeface="Ancizar Sans" panose="020B0602040300000003" pitchFamily="34" charset="0"/>
              </a:rPr>
              <a:t>1.- Tipo de proyecto (profundización, investigación).</a:t>
            </a:r>
          </a:p>
          <a:p>
            <a:pPr>
              <a:lnSpc>
                <a:spcPct val="150000"/>
              </a:lnSpc>
            </a:pPr>
            <a:r>
              <a:rPr lang="es-CO" sz="1200" dirty="0">
                <a:latin typeface="Ancizar Sans" panose="020B0602040300000003" pitchFamily="34" charset="0"/>
              </a:rPr>
              <a:t>3.- Grado de conocimiento del tema</a:t>
            </a:r>
          </a:p>
          <a:p>
            <a:pPr>
              <a:lnSpc>
                <a:spcPct val="150000"/>
              </a:lnSpc>
            </a:pPr>
            <a:r>
              <a:rPr lang="es-CO" sz="1200" dirty="0">
                <a:latin typeface="Ancizar Sans" panose="020B0602040300000003" pitchFamily="34" charset="0"/>
              </a:rPr>
              <a:t>4.- Claridad en los resultados esperados </a:t>
            </a:r>
          </a:p>
          <a:p>
            <a:pPr>
              <a:lnSpc>
                <a:spcPct val="150000"/>
              </a:lnSpc>
            </a:pPr>
            <a:r>
              <a:rPr lang="es-CO" sz="1200" dirty="0">
                <a:latin typeface="Ancizar Sans" panose="020B0602040300000003" pitchFamily="34" charset="0"/>
              </a:rPr>
              <a:t>5.- Flexibilidad de las fuentes de financiación</a:t>
            </a:r>
          </a:p>
          <a:p>
            <a:pPr>
              <a:lnSpc>
                <a:spcPct val="150000"/>
              </a:lnSpc>
            </a:pPr>
            <a:endParaRPr lang="es-CO" sz="1200" dirty="0">
              <a:latin typeface="Ancizar Sans" panose="020B0602040300000003" pitchFamily="34" charset="0"/>
            </a:endParaRPr>
          </a:p>
          <a:p>
            <a:pPr algn="ctr">
              <a:lnSpc>
                <a:spcPct val="150000"/>
              </a:lnSpc>
            </a:pPr>
            <a:r>
              <a:rPr lang="es-CO" sz="1200" dirty="0">
                <a:solidFill>
                  <a:srgbClr val="FF0000"/>
                </a:solidFill>
                <a:latin typeface="Ancizar Sans" panose="020B0602040300000003" pitchFamily="34" charset="0"/>
              </a:rPr>
              <a:t>USAR EL CRONOGRAMA COMO UNA HERRAMIENTA QUE EVOLUCIONA PERMANENTEMENTE NO ES ESTATICA</a:t>
            </a:r>
          </a:p>
          <a:p>
            <a:pPr algn="l"/>
            <a:endParaRPr lang="en-US" dirty="0"/>
          </a:p>
        </p:txBody>
      </p:sp>
      <p:sp>
        <p:nvSpPr>
          <p:cNvPr id="4" name="Slide Number Placeholder 3"/>
          <p:cNvSpPr>
            <a:spLocks noGrp="1"/>
          </p:cNvSpPr>
          <p:nvPr>
            <p:ph type="sldNum" sz="quarter" idx="5"/>
          </p:nvPr>
        </p:nvSpPr>
        <p:spPr/>
        <p:txBody>
          <a:bodyPr/>
          <a:lstStyle/>
          <a:p>
            <a:fld id="{4CF9E089-339C-438A-8708-7D23436EC7B8}" type="slidenum">
              <a:rPr lang="en-US" smtClean="0"/>
              <a:t>13</a:t>
            </a:fld>
            <a:endParaRPr lang="en-US"/>
          </a:p>
        </p:txBody>
      </p:sp>
    </p:spTree>
    <p:extLst>
      <p:ext uri="{BB962C8B-B14F-4D97-AF65-F5344CB8AC3E}">
        <p14:creationId xmlns:p14="http://schemas.microsoft.com/office/powerpoint/2010/main" val="2192365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Abajo diagrama de Gantt</a:t>
            </a:r>
            <a:endParaRPr lang="en-US" dirty="0"/>
          </a:p>
        </p:txBody>
      </p:sp>
      <p:sp>
        <p:nvSpPr>
          <p:cNvPr id="4" name="Slide Number Placeholder 3"/>
          <p:cNvSpPr>
            <a:spLocks noGrp="1"/>
          </p:cNvSpPr>
          <p:nvPr>
            <p:ph type="sldNum" sz="quarter" idx="5"/>
          </p:nvPr>
        </p:nvSpPr>
        <p:spPr/>
        <p:txBody>
          <a:bodyPr/>
          <a:lstStyle/>
          <a:p>
            <a:fld id="{4CF9E089-339C-438A-8708-7D23436EC7B8}" type="slidenum">
              <a:rPr lang="en-US" smtClean="0"/>
              <a:t>14</a:t>
            </a:fld>
            <a:endParaRPr lang="en-US"/>
          </a:p>
        </p:txBody>
      </p:sp>
    </p:spTree>
    <p:extLst>
      <p:ext uri="{BB962C8B-B14F-4D97-AF65-F5344CB8AC3E}">
        <p14:creationId xmlns:p14="http://schemas.microsoft.com/office/powerpoint/2010/main" val="2941284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latin typeface="Ancizar Sans" panose="020B0602040300000003" pitchFamily="34" charset="0"/>
              </a:rPr>
              <a:t>El  formato  y  los  rubros  contenidos  en  la  misma varían significativamente de acuerdo a la institución a la cual se le presenta el proyecto para su financiación. Por  lo  general,  en  la  columna  de  la  izquierda  se presentan los rubros, mientras que en las de las de la derecha los costos y el total.</a:t>
            </a:r>
          </a:p>
          <a:p>
            <a:endParaRPr lang="en-US" dirty="0"/>
          </a:p>
        </p:txBody>
      </p:sp>
      <p:sp>
        <p:nvSpPr>
          <p:cNvPr id="4" name="Slide Number Placeholder 3"/>
          <p:cNvSpPr>
            <a:spLocks noGrp="1"/>
          </p:cNvSpPr>
          <p:nvPr>
            <p:ph type="sldNum" sz="quarter" idx="5"/>
          </p:nvPr>
        </p:nvSpPr>
        <p:spPr/>
        <p:txBody>
          <a:bodyPr/>
          <a:lstStyle/>
          <a:p>
            <a:fld id="{4CF9E089-339C-438A-8708-7D23436EC7B8}" type="slidenum">
              <a:rPr lang="en-US" smtClean="0"/>
              <a:t>19</a:t>
            </a:fld>
            <a:endParaRPr lang="en-US"/>
          </a:p>
        </p:txBody>
      </p:sp>
    </p:spTree>
    <p:extLst>
      <p:ext uri="{BB962C8B-B14F-4D97-AF65-F5344CB8AC3E}">
        <p14:creationId xmlns:p14="http://schemas.microsoft.com/office/powerpoint/2010/main" val="4121291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latin typeface="Ancizar Sans" panose="020B0602040300000003" pitchFamily="34" charset="0"/>
              </a:rPr>
              <a:t>El  formato  y  los  rubros  contenidos  en  la  misma varían significativamente de acuerdo a la institución a la cual se le presenta el proyecto para su financiación. Por  lo  general,  en  la  columna  de  la  izquierda  se presentan los rubros, mientras que en las de las de la derecha los costos y el total.</a:t>
            </a:r>
          </a:p>
          <a:p>
            <a:endParaRPr lang="en-US" dirty="0"/>
          </a:p>
        </p:txBody>
      </p:sp>
      <p:sp>
        <p:nvSpPr>
          <p:cNvPr id="4" name="Slide Number Placeholder 3"/>
          <p:cNvSpPr>
            <a:spLocks noGrp="1"/>
          </p:cNvSpPr>
          <p:nvPr>
            <p:ph type="sldNum" sz="quarter" idx="5"/>
          </p:nvPr>
        </p:nvSpPr>
        <p:spPr/>
        <p:txBody>
          <a:bodyPr/>
          <a:lstStyle/>
          <a:p>
            <a:fld id="{4CF9E089-339C-438A-8708-7D23436EC7B8}" type="slidenum">
              <a:rPr lang="en-US" smtClean="0"/>
              <a:t>20</a:t>
            </a:fld>
            <a:endParaRPr lang="en-US"/>
          </a:p>
        </p:txBody>
      </p:sp>
    </p:spTree>
    <p:extLst>
      <p:ext uri="{BB962C8B-B14F-4D97-AF65-F5344CB8AC3E}">
        <p14:creationId xmlns:p14="http://schemas.microsoft.com/office/powerpoint/2010/main" val="617154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https://drive.google.com/drive/folders/14q2-PyM0YWIUASV9k7-tUUmF716jvN3i</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F3E53D4-25AF-49CE-AAF1-110F105ED3CD}"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6107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892DB89D-5D07-394E-9E68-0DA793DAC88A}" type="datetimeFigureOut">
              <a:rPr lang="es-ES" smtClean="0"/>
              <a:t>18/04/2023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354278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92DB89D-5D07-394E-9E68-0DA793DAC88A}" type="datetimeFigureOut">
              <a:rPr lang="es-ES" smtClean="0"/>
              <a:t>18/04/2023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2868826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92DB89D-5D07-394E-9E68-0DA793DAC88A}" type="datetimeFigureOut">
              <a:rPr lang="es-ES" smtClean="0"/>
              <a:t>18/04/2023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1889794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892DB89D-5D07-394E-9E68-0DA793DAC88A}" type="datetimeFigureOut">
              <a:rPr lang="es-ES" smtClean="0"/>
              <a:t>18/04/2023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4014239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92DB89D-5D07-394E-9E68-0DA793DAC88A}" type="datetimeFigureOut">
              <a:rPr lang="es-ES" smtClean="0"/>
              <a:t>18/04/2023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108859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Marcador de fecha 3"/>
          <p:cNvSpPr>
            <a:spLocks noGrp="1"/>
          </p:cNvSpPr>
          <p:nvPr>
            <p:ph type="dt" sz="half" idx="10"/>
          </p:nvPr>
        </p:nvSpPr>
        <p:spPr/>
        <p:txBody>
          <a:bodyPr/>
          <a:lstStyle/>
          <a:p>
            <a:fld id="{892DB89D-5D07-394E-9E68-0DA793DAC88A}" type="datetimeFigureOut">
              <a:rPr lang="es-ES" smtClean="0"/>
              <a:t>18/04/2023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1633040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892DB89D-5D07-394E-9E68-0DA793DAC88A}" type="datetimeFigureOut">
              <a:rPr lang="es-ES" smtClean="0"/>
              <a:t>18/04/2023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130890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a:t>Haga clic para modificar el estilo de título del patrón</a:t>
            </a:r>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892DB89D-5D07-394E-9E68-0DA793DAC88A}" type="datetimeFigureOut">
              <a:rPr lang="es-ES" smtClean="0"/>
              <a:t>18/04/2023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228884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892DB89D-5D07-394E-9E68-0DA793DAC88A}" type="datetimeFigureOut">
              <a:rPr lang="es-ES" smtClean="0"/>
              <a:t>18/04/2023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6928654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92DB89D-5D07-394E-9E68-0DA793DAC88A}" type="datetimeFigureOut">
              <a:rPr lang="es-ES" smtClean="0"/>
              <a:t>18/04/2023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1885379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892DB89D-5D07-394E-9E68-0DA793DAC88A}" type="datetimeFigureOut">
              <a:rPr lang="es-ES" smtClean="0"/>
              <a:t>18/04/2023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15969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92DB89D-5D07-394E-9E68-0DA793DAC88A}" type="datetimeFigureOut">
              <a:rPr lang="es-ES" smtClean="0"/>
              <a:t>18/04/2023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3209184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892DB89D-5D07-394E-9E68-0DA793DAC88A}" type="datetimeFigureOut">
              <a:rPr lang="es-ES" smtClean="0"/>
              <a:t>18/04/2023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8932721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92DB89D-5D07-394E-9E68-0DA793DAC88A}" type="datetimeFigureOut">
              <a:rPr lang="es-ES" smtClean="0"/>
              <a:t>18/04/2023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25518777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92DB89D-5D07-394E-9E68-0DA793DAC88A}" type="datetimeFigureOut">
              <a:rPr lang="es-ES" smtClean="0"/>
              <a:t>18/04/2023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1079708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Marcador de fecha 3"/>
          <p:cNvSpPr>
            <a:spLocks noGrp="1"/>
          </p:cNvSpPr>
          <p:nvPr>
            <p:ph type="dt" sz="half" idx="10"/>
          </p:nvPr>
        </p:nvSpPr>
        <p:spPr/>
        <p:txBody>
          <a:bodyPr/>
          <a:lstStyle/>
          <a:p>
            <a:fld id="{892DB89D-5D07-394E-9E68-0DA793DAC88A}" type="datetimeFigureOut">
              <a:rPr lang="es-ES" smtClean="0"/>
              <a:t>18/04/2023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1245736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892DB89D-5D07-394E-9E68-0DA793DAC88A}" type="datetimeFigureOut">
              <a:rPr lang="es-ES" smtClean="0"/>
              <a:t>18/04/2023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89131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a:t>Haga clic para modificar el estilo de título del patrón</a:t>
            </a:r>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892DB89D-5D07-394E-9E68-0DA793DAC88A}" type="datetimeFigureOut">
              <a:rPr lang="es-ES" smtClean="0"/>
              <a:t>18/04/2023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3807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892DB89D-5D07-394E-9E68-0DA793DAC88A}" type="datetimeFigureOut">
              <a:rPr lang="es-ES" smtClean="0"/>
              <a:t>18/04/2023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176839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92DB89D-5D07-394E-9E68-0DA793DAC88A}" type="datetimeFigureOut">
              <a:rPr lang="es-ES" smtClean="0"/>
              <a:t>18/04/2023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407762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892DB89D-5D07-394E-9E68-0DA793DAC88A}" type="datetimeFigureOut">
              <a:rPr lang="es-ES" smtClean="0"/>
              <a:t>18/04/2023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410382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892DB89D-5D07-394E-9E68-0DA793DAC88A}" type="datetimeFigureOut">
              <a:rPr lang="es-ES" smtClean="0"/>
              <a:t>18/04/2023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346846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DB89D-5D07-394E-9E68-0DA793DAC88A}" type="datetimeFigureOut">
              <a:rPr lang="es-ES" smtClean="0"/>
              <a:t>18/04/2023</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C2BA4-81C0-F544-BD72-C8CB9DA7C802}" type="slidenum">
              <a:rPr lang="es-ES" smtClean="0"/>
              <a:t>‹Nº›</a:t>
            </a:fld>
            <a:endParaRPr lang="es-ES"/>
          </a:p>
        </p:txBody>
      </p:sp>
    </p:spTree>
    <p:extLst>
      <p:ext uri="{BB962C8B-B14F-4D97-AF65-F5344CB8AC3E}">
        <p14:creationId xmlns:p14="http://schemas.microsoft.com/office/powerpoint/2010/main" val="1783731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DB89D-5D07-394E-9E68-0DA793DAC88A}" type="datetimeFigureOut">
              <a:rPr lang="es-ES" smtClean="0"/>
              <a:t>18/04/2023</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C2BA4-81C0-F544-BD72-C8CB9DA7C802}" type="slidenum">
              <a:rPr lang="es-ES" smtClean="0"/>
              <a:t>‹Nº›</a:t>
            </a:fld>
            <a:endParaRPr lang="es-ES"/>
          </a:p>
        </p:txBody>
      </p:sp>
    </p:spTree>
    <p:extLst>
      <p:ext uri="{BB962C8B-B14F-4D97-AF65-F5344CB8AC3E}">
        <p14:creationId xmlns:p14="http://schemas.microsoft.com/office/powerpoint/2010/main" val="1849438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2" Type="http://schemas.openxmlformats.org/officeDocument/2006/relationships/hyperlink" Target="http://www.legal.unal.edu.co/rlunal/home/doc.jsp?d_i=44908"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76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208999-21D7-45C1-8345-BD99C2CF30B6}"/>
              </a:ext>
            </a:extLst>
          </p:cNvPr>
          <p:cNvPicPr>
            <a:picLocks noChangeAspect="1"/>
          </p:cNvPicPr>
          <p:nvPr/>
        </p:nvPicPr>
        <p:blipFill>
          <a:blip r:embed="rId2"/>
          <a:stretch>
            <a:fillRect/>
          </a:stretch>
        </p:blipFill>
        <p:spPr>
          <a:xfrm>
            <a:off x="3118701" y="0"/>
            <a:ext cx="6025299" cy="6858000"/>
          </a:xfrm>
          <a:prstGeom prst="rect">
            <a:avLst/>
          </a:prstGeom>
        </p:spPr>
      </p:pic>
      <p:sp>
        <p:nvSpPr>
          <p:cNvPr id="4" name="Título 1">
            <a:extLst>
              <a:ext uri="{FF2B5EF4-FFF2-40B4-BE49-F238E27FC236}">
                <a16:creationId xmlns:a16="http://schemas.microsoft.com/office/drawing/2014/main" id="{B1E3264D-9D02-4ABA-8D00-1F4DA3CBDF2C}"/>
              </a:ext>
            </a:extLst>
          </p:cNvPr>
          <p:cNvSpPr txBox="1">
            <a:spLocks/>
          </p:cNvSpPr>
          <p:nvPr/>
        </p:nvSpPr>
        <p:spPr>
          <a:xfrm>
            <a:off x="179961" y="2716157"/>
            <a:ext cx="2305455" cy="586383"/>
          </a:xfrm>
          <a:prstGeom prst="rect">
            <a:avLst/>
          </a:prstGeom>
        </p:spPr>
        <p:txBody>
          <a:bodyPr vert="horz" lIns="68580" tIns="34290" rIns="68580" bIns="3429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3200" b="1" i="0" u="none" strike="noStrike" cap="none" spc="0" normalizeH="0" baseline="0">
                <a:ln>
                  <a:noFill/>
                </a:ln>
                <a:solidFill>
                  <a:srgbClr val="172B7E"/>
                </a:solidFill>
                <a:effectLst/>
                <a:uLnTx/>
                <a:uFillTx/>
                <a:latin typeface="Ancizar Sans Black" panose="020B0A02040300000003" pitchFamily="34" charset="0"/>
                <a:ea typeface="+mj-ea"/>
                <a:cs typeface="Ancizar Sans Extrabold"/>
              </a:defRPr>
            </a:lvl1pPr>
          </a:lstStyle>
          <a:p>
            <a:r>
              <a:rPr lang="es-ES" sz="2400" dirty="0"/>
              <a:t>Análisis de datos cuantitativos</a:t>
            </a:r>
          </a:p>
        </p:txBody>
      </p:sp>
      <p:sp>
        <p:nvSpPr>
          <p:cNvPr id="6" name="Rectangle 5">
            <a:extLst>
              <a:ext uri="{FF2B5EF4-FFF2-40B4-BE49-F238E27FC236}">
                <a16:creationId xmlns:a16="http://schemas.microsoft.com/office/drawing/2014/main" id="{27AE43C6-4D79-4C0C-8CB2-C7BB467188F0}"/>
              </a:ext>
            </a:extLst>
          </p:cNvPr>
          <p:cNvSpPr/>
          <p:nvPr/>
        </p:nvSpPr>
        <p:spPr>
          <a:xfrm>
            <a:off x="476732" y="5904796"/>
            <a:ext cx="2641969" cy="246221"/>
          </a:xfrm>
          <a:prstGeom prst="rect">
            <a:avLst/>
          </a:prstGeom>
        </p:spPr>
        <p:txBody>
          <a:bodyPr wrap="square">
            <a:spAutoFit/>
          </a:bodyPr>
          <a:lstStyle/>
          <a:p>
            <a:r>
              <a:rPr lang="es-ES" sz="1000" i="1" dirty="0">
                <a:latin typeface="Ancizar Sans" panose="020B0602040300000003" pitchFamily="34" charset="0"/>
              </a:rPr>
              <a:t>Tomado de: Sampieri, Fernández, y Baptista (2014)</a:t>
            </a:r>
            <a:endParaRPr lang="es-CO" sz="1000" i="1" dirty="0">
              <a:latin typeface="Ancizar Sans" panose="020B0602040300000003" pitchFamily="34" charset="0"/>
            </a:endParaRPr>
          </a:p>
        </p:txBody>
      </p:sp>
    </p:spTree>
    <p:extLst>
      <p:ext uri="{BB962C8B-B14F-4D97-AF65-F5344CB8AC3E}">
        <p14:creationId xmlns:p14="http://schemas.microsoft.com/office/powerpoint/2010/main" val="4206927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8535C5-2326-4F10-B7AC-0B473CBF1285}"/>
              </a:ext>
            </a:extLst>
          </p:cNvPr>
          <p:cNvPicPr>
            <a:picLocks noChangeAspect="1"/>
          </p:cNvPicPr>
          <p:nvPr/>
        </p:nvPicPr>
        <p:blipFill>
          <a:blip r:embed="rId2"/>
          <a:stretch>
            <a:fillRect/>
          </a:stretch>
        </p:blipFill>
        <p:spPr>
          <a:xfrm>
            <a:off x="661080" y="0"/>
            <a:ext cx="7977481" cy="6858000"/>
          </a:xfrm>
          <a:prstGeom prst="rect">
            <a:avLst/>
          </a:prstGeom>
        </p:spPr>
      </p:pic>
    </p:spTree>
    <p:extLst>
      <p:ext uri="{BB962C8B-B14F-4D97-AF65-F5344CB8AC3E}">
        <p14:creationId xmlns:p14="http://schemas.microsoft.com/office/powerpoint/2010/main" val="2999703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96DAC541-7B7A-43D3-8B79-37D633B846F1}">
                <asvg:svgBlip xmlns:asvg="http://schemas.microsoft.com/office/drawing/2016/SVG/main" r:embed="rId4"/>
              </a:ext>
            </a:extLst>
          </a:blip>
          <a:srcRect/>
          <a:stretch>
            <a:fillRect/>
          </a:stretch>
        </a:blipFill>
        <a:effectLst/>
      </p:bgPr>
    </p:bg>
    <p:spTree>
      <p:nvGrpSpPr>
        <p:cNvPr id="1" name=""/>
        <p:cNvGrpSpPr/>
        <p:nvPr/>
      </p:nvGrpSpPr>
      <p:grpSpPr>
        <a:xfrm>
          <a:off x="0" y="0"/>
          <a:ext cx="0" cy="0"/>
          <a:chOff x="0" y="0"/>
          <a:chExt cx="0" cy="0"/>
        </a:xfrm>
      </p:grpSpPr>
      <p:sp>
        <p:nvSpPr>
          <p:cNvPr id="6" name="Título 1"/>
          <p:cNvSpPr txBox="1">
            <a:spLocks/>
          </p:cNvSpPr>
          <p:nvPr/>
        </p:nvSpPr>
        <p:spPr>
          <a:xfrm>
            <a:off x="1452368" y="1846059"/>
            <a:ext cx="6201268"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err="1">
                <a:ln>
                  <a:noFill/>
                </a:ln>
                <a:solidFill>
                  <a:srgbClr val="172B7E"/>
                </a:solidFill>
                <a:effectLst/>
                <a:uLnTx/>
                <a:uFillTx/>
                <a:latin typeface="Ancizar Serif Extrabold" panose="020A0902070300000003" pitchFamily="18" charset="0"/>
                <a:ea typeface="+mj-ea"/>
                <a:cs typeface="Ancizar Serif"/>
              </a:rPr>
              <a:t>Cronograma</a:t>
            </a:r>
            <a:endParaRPr kumimoji="0" lang="en-US" sz="4000" b="0" i="0" u="none" strike="noStrike" kern="1200" cap="none" spc="0" normalizeH="0" baseline="0" noProof="0" dirty="0">
              <a:ln>
                <a:noFill/>
              </a:ln>
              <a:solidFill>
                <a:srgbClr val="172B7E"/>
              </a:solidFill>
              <a:effectLst/>
              <a:uLnTx/>
              <a:uFillTx/>
              <a:latin typeface="Ancizar Serif Extrabold" panose="020A0902070300000003" pitchFamily="18" charset="0"/>
              <a:ea typeface="+mj-ea"/>
              <a:cs typeface="Ancizar Serif"/>
            </a:endParaRPr>
          </a:p>
        </p:txBody>
      </p:sp>
      <p:cxnSp>
        <p:nvCxnSpPr>
          <p:cNvPr id="8" name="Conector recto 7"/>
          <p:cNvCxnSpPr/>
          <p:nvPr/>
        </p:nvCxnSpPr>
        <p:spPr>
          <a:xfrm>
            <a:off x="1678803" y="3377493"/>
            <a:ext cx="5810117" cy="0"/>
          </a:xfrm>
          <a:prstGeom prst="line">
            <a:avLst/>
          </a:prstGeom>
          <a:ln/>
        </p:spPr>
        <p:style>
          <a:lnRef idx="2">
            <a:schemeClr val="dk1"/>
          </a:lnRef>
          <a:fillRef idx="0">
            <a:schemeClr val="dk1"/>
          </a:fillRef>
          <a:effectRef idx="1">
            <a:schemeClr val="dk1"/>
          </a:effectRef>
          <a:fontRef idx="minor">
            <a:schemeClr val="tx1"/>
          </a:fontRef>
        </p:style>
      </p:cxnSp>
      <p:sp>
        <p:nvSpPr>
          <p:cNvPr id="7" name="Título 1">
            <a:extLst>
              <a:ext uri="{FF2B5EF4-FFF2-40B4-BE49-F238E27FC236}">
                <a16:creationId xmlns:a16="http://schemas.microsoft.com/office/drawing/2014/main" id="{17FFC72E-8A8C-4254-92CD-624DCAEABEBF}"/>
              </a:ext>
            </a:extLst>
          </p:cNvPr>
          <p:cNvSpPr txBox="1">
            <a:spLocks/>
          </p:cNvSpPr>
          <p:nvPr/>
        </p:nvSpPr>
        <p:spPr>
          <a:xfrm>
            <a:off x="1471366" y="3941390"/>
            <a:ext cx="6201268"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ES" sz="1800" b="0" i="0" u="none" strike="noStrike" kern="1200" cap="none" spc="0" normalizeH="0" baseline="0" noProof="0" dirty="0">
                <a:ln>
                  <a:noFill/>
                </a:ln>
                <a:solidFill>
                  <a:srgbClr val="172B7E"/>
                </a:solidFill>
                <a:effectLst/>
                <a:uLnTx/>
                <a:uFillTx/>
                <a:latin typeface="Ancizar Serif"/>
                <a:ea typeface="+mj-ea"/>
                <a:cs typeface="Ancizar Serif"/>
              </a:rPr>
              <a:t>Facultad de Ingeniería –Departamento de Ingeniería Civil y Agrícola - Sede Bogotá</a:t>
            </a:r>
          </a:p>
        </p:txBody>
      </p:sp>
      <p:sp>
        <p:nvSpPr>
          <p:cNvPr id="9" name="Date Placeholder 2">
            <a:extLst>
              <a:ext uri="{FF2B5EF4-FFF2-40B4-BE49-F238E27FC236}">
                <a16:creationId xmlns:a16="http://schemas.microsoft.com/office/drawing/2014/main" id="{03C222DA-9C28-49AC-811A-C9514D2F1BF3}"/>
              </a:ext>
            </a:extLst>
          </p:cNvPr>
          <p:cNvSpPr>
            <a:spLocks noGrp="1"/>
          </p:cNvSpPr>
          <p:nvPr>
            <p:ph type="dt" sz="half" idx="10"/>
          </p:nvPr>
        </p:nvSpPr>
        <p:spPr>
          <a:xfrm>
            <a:off x="6343128" y="6354761"/>
            <a:ext cx="2800872"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976AB00B-E0A1-463B-BF41-6D26767E3D5F}" type="datetime1">
              <a:rPr kumimoji="0" lang="en-US" sz="1200" b="0" i="0" u="none" strike="noStrike" kern="1200" cap="none" spc="0" normalizeH="0" baseline="0" noProof="0" smtClean="0">
                <a:ln>
                  <a:noFill/>
                </a:ln>
                <a:solidFill>
                  <a:srgbClr val="04617B">
                    <a:shade val="90000"/>
                  </a:srgbClr>
                </a:solidFill>
                <a:effectLst/>
                <a:uLnTx/>
                <a:uFillTx/>
                <a:latin typeface="Ancizar Sans" panose="020B0602040300000003" pitchFamily="34" charset="0"/>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srgbClr val="04617B">
                  <a:shade val="90000"/>
                </a:srgbClr>
              </a:solidFill>
              <a:effectLst/>
              <a:uLnTx/>
              <a:uFillTx/>
              <a:latin typeface="Ancizar Sans" panose="020B0602040300000003" pitchFamily="34" charset="0"/>
              <a:ea typeface="+mn-ea"/>
              <a:cs typeface="+mn-cs"/>
            </a:endParaRPr>
          </a:p>
        </p:txBody>
      </p:sp>
      <p:sp>
        <p:nvSpPr>
          <p:cNvPr id="5" name="Footer Placeholder 3">
            <a:extLst>
              <a:ext uri="{FF2B5EF4-FFF2-40B4-BE49-F238E27FC236}">
                <a16:creationId xmlns:a16="http://schemas.microsoft.com/office/drawing/2014/main" id="{08CC4CCE-E42C-42A5-B0B0-717A90C305CA}"/>
              </a:ext>
            </a:extLst>
          </p:cNvPr>
          <p:cNvSpPr>
            <a:spLocks noGrp="1"/>
          </p:cNvSpPr>
          <p:nvPr>
            <p:ph type="ftr" sz="quarter" idx="11"/>
          </p:nvPr>
        </p:nvSpPr>
        <p:spPr>
          <a:xfrm>
            <a:off x="-205035" y="6354762"/>
            <a:ext cx="3352801"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Ancizar Sans" panose="020B0602040300000003" pitchFamily="34" charset="0"/>
                <a:ea typeface="+mn-ea"/>
                <a:cs typeface="+mn-cs"/>
              </a:rPr>
              <a:t>Nestor Mancipe, Ph.D.</a:t>
            </a:r>
          </a:p>
        </p:txBody>
      </p:sp>
    </p:spTree>
    <p:extLst>
      <p:ext uri="{BB962C8B-B14F-4D97-AF65-F5344CB8AC3E}">
        <p14:creationId xmlns:p14="http://schemas.microsoft.com/office/powerpoint/2010/main" val="419359539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57850-3997-4B29-8E31-063C63E142ED}"/>
              </a:ext>
            </a:extLst>
          </p:cNvPr>
          <p:cNvSpPr txBox="1">
            <a:spLocks/>
          </p:cNvSpPr>
          <p:nvPr/>
        </p:nvSpPr>
        <p:spPr>
          <a:xfrm>
            <a:off x="3256165" y="106834"/>
            <a:ext cx="3310006" cy="434191"/>
          </a:xfrm>
          <a:prstGeom prst="rect">
            <a:avLst/>
          </a:prstGeom>
        </p:spPr>
        <p:txBody>
          <a:bodyPr vert="horz" lIns="68580" tIns="34290" rIns="68580" bIns="3429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3200" b="1" i="0" u="none" strike="noStrike" cap="none" spc="0" normalizeH="0" baseline="0">
                <a:ln>
                  <a:noFill/>
                </a:ln>
                <a:solidFill>
                  <a:srgbClr val="172B7E"/>
                </a:solidFill>
                <a:effectLst/>
                <a:uLnTx/>
                <a:uFillTx/>
                <a:latin typeface="Ancizar Sans Black" panose="020B0A02040300000003" pitchFamily="34" charset="0"/>
                <a:ea typeface="+mj-ea"/>
                <a:cs typeface="Ancizar Sans Extrabold"/>
              </a:defRPr>
            </a:lvl1pPr>
          </a:lstStyle>
          <a:p>
            <a:r>
              <a:rPr lang="es-CO" dirty="0"/>
              <a:t>Cronograma</a:t>
            </a:r>
          </a:p>
        </p:txBody>
      </p:sp>
      <p:sp>
        <p:nvSpPr>
          <p:cNvPr id="3" name="TextBox 2">
            <a:extLst>
              <a:ext uri="{FF2B5EF4-FFF2-40B4-BE49-F238E27FC236}">
                <a16:creationId xmlns:a16="http://schemas.microsoft.com/office/drawing/2014/main" id="{B2AA72C9-7B47-40F5-88DB-DBAC5DFFB2EA}"/>
              </a:ext>
            </a:extLst>
          </p:cNvPr>
          <p:cNvSpPr txBox="1"/>
          <p:nvPr/>
        </p:nvSpPr>
        <p:spPr>
          <a:xfrm>
            <a:off x="309303" y="867597"/>
            <a:ext cx="8525394" cy="5355312"/>
          </a:xfrm>
          <a:prstGeom prst="rect">
            <a:avLst/>
          </a:prstGeom>
          <a:noFill/>
        </p:spPr>
        <p:txBody>
          <a:bodyPr wrap="square" rtlCol="0">
            <a:spAutoFit/>
          </a:bodyPr>
          <a:lstStyle/>
          <a:p>
            <a:r>
              <a:rPr lang="es-CO" dirty="0">
                <a:latin typeface="Ancizar Sans" panose="020B0602040300000003" pitchFamily="34" charset="0"/>
              </a:rPr>
              <a:t>Cronograma es un </a:t>
            </a:r>
            <a:r>
              <a:rPr lang="es-CO" b="1" u="sng" dirty="0">
                <a:latin typeface="Ancizar Sans" panose="020B0602040300000003" pitchFamily="34" charset="0"/>
              </a:rPr>
              <a:t>calendario de trabajo o de actividades a desarrollar </a:t>
            </a:r>
            <a:r>
              <a:rPr lang="es-CO" dirty="0">
                <a:latin typeface="Ancizar Sans" panose="020B0602040300000003" pitchFamily="34" charset="0"/>
              </a:rPr>
              <a:t>como parte de una formulación de una propuesta o proyecto de maestría. </a:t>
            </a:r>
          </a:p>
          <a:p>
            <a:endParaRPr lang="es-CO" dirty="0">
              <a:latin typeface="Ancizar Sans" panose="020B0602040300000003" pitchFamily="34" charset="0"/>
            </a:endParaRPr>
          </a:p>
          <a:p>
            <a:r>
              <a:rPr lang="es-CO" dirty="0">
                <a:latin typeface="Ancizar Sans" panose="020B0602040300000003" pitchFamily="34" charset="0"/>
              </a:rPr>
              <a:t>Es una herramienta importante para </a:t>
            </a:r>
            <a:r>
              <a:rPr lang="es-CO" u="sng" dirty="0">
                <a:effectLst>
                  <a:outerShdw blurRad="38100" dist="38100" dir="2700000" algn="tl">
                    <a:srgbClr val="000000">
                      <a:alpha val="43137"/>
                    </a:srgbClr>
                  </a:outerShdw>
                </a:effectLst>
                <a:latin typeface="Ancizar Sans" panose="020B0602040300000003" pitchFamily="34" charset="0"/>
              </a:rPr>
              <a:t>establecer el grado de cumplimiento de las actividades</a:t>
            </a:r>
            <a:r>
              <a:rPr lang="es-CO" dirty="0">
                <a:latin typeface="Ancizar Sans" panose="020B0602040300000003" pitchFamily="34" charset="0"/>
              </a:rPr>
              <a:t>, retrasos y cambios necesarios en los proyectos finales o tesis de maestría. </a:t>
            </a:r>
          </a:p>
          <a:p>
            <a:endParaRPr lang="es-CO" dirty="0">
              <a:latin typeface="Ancizar Sans" panose="020B0602040300000003" pitchFamily="34" charset="0"/>
            </a:endParaRPr>
          </a:p>
          <a:p>
            <a:r>
              <a:rPr lang="es-CO" i="1" u="sng" dirty="0">
                <a:latin typeface="Ancizar Sans" panose="020B0602040300000003" pitchFamily="34" charset="0"/>
              </a:rPr>
              <a:t>Las actividades se establecen desde la metodología planteada. Se sugiere que las actividades se presenten en orden de fases y cronológicamente. </a:t>
            </a:r>
          </a:p>
          <a:p>
            <a:endParaRPr lang="es-CO" dirty="0">
              <a:latin typeface="Ancizar Sans" panose="020B0602040300000003" pitchFamily="34" charset="0"/>
            </a:endParaRPr>
          </a:p>
          <a:p>
            <a:r>
              <a:rPr lang="es-CO" dirty="0">
                <a:latin typeface="Ancizar Sans" panose="020B0602040300000003" pitchFamily="34" charset="0"/>
              </a:rPr>
              <a:t>El cronograma debe consta de al menos dos elementos: </a:t>
            </a:r>
            <a:r>
              <a:rPr lang="es-CO" b="1" i="1" dirty="0">
                <a:latin typeface="Ancizar Sans" panose="020B0602040300000003" pitchFamily="34" charset="0"/>
              </a:rPr>
              <a:t>actividades o tareas, duración prevista en el tiempo. </a:t>
            </a:r>
          </a:p>
          <a:p>
            <a:endParaRPr lang="es-CO" dirty="0">
              <a:latin typeface="Ancizar Sans" panose="020B0602040300000003" pitchFamily="34" charset="0"/>
            </a:endParaRPr>
          </a:p>
          <a:p>
            <a:r>
              <a:rPr lang="es-CO" dirty="0">
                <a:latin typeface="Ancizar Sans" panose="020B0602040300000003" pitchFamily="34" charset="0"/>
              </a:rPr>
              <a:t>La asignación de tiempo puede darse en semanas, meses, trimestres o semestres.</a:t>
            </a:r>
          </a:p>
          <a:p>
            <a:endParaRPr lang="es-CO" dirty="0">
              <a:latin typeface="Ancizar Sans" panose="020B0602040300000003" pitchFamily="34" charset="0"/>
            </a:endParaRPr>
          </a:p>
          <a:p>
            <a:r>
              <a:rPr lang="es-ES" dirty="0">
                <a:latin typeface="Ancizar Sans" panose="020B0602040300000003" pitchFamily="34" charset="0"/>
              </a:rPr>
              <a:t>Algunas actividades tomarán más o menos tiempo de lo previsto. Se recomienda establecer fechas límite, revisarlo periódicamente y que hacer modificaciones a partir de los retrasos.</a:t>
            </a:r>
          </a:p>
          <a:p>
            <a:endParaRPr lang="es-ES" dirty="0">
              <a:latin typeface="Ancizar Sans" panose="020B0602040300000003" pitchFamily="34" charset="0"/>
            </a:endParaRPr>
          </a:p>
          <a:p>
            <a:r>
              <a:rPr lang="es-ES" dirty="0">
                <a:latin typeface="Ancizar Sans" panose="020B0602040300000003" pitchFamily="34" charset="0"/>
              </a:rPr>
              <a:t>El cronograma debe ser totalmente viable y realista, no olvidar tener en cuenta los periodos vacacionales. Considerar la ruta crítica del cronograma. </a:t>
            </a:r>
            <a:endParaRPr lang="es-CO" dirty="0">
              <a:latin typeface="Ancizar Sans" panose="020B0602040300000003" pitchFamily="34" charset="0"/>
            </a:endParaRPr>
          </a:p>
        </p:txBody>
      </p:sp>
    </p:spTree>
    <p:extLst>
      <p:ext uri="{BB962C8B-B14F-4D97-AF65-F5344CB8AC3E}">
        <p14:creationId xmlns:p14="http://schemas.microsoft.com/office/powerpoint/2010/main" val="2450960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01A-10D8-48B2-AEA4-267A02BB9315}"/>
              </a:ext>
            </a:extLst>
          </p:cNvPr>
          <p:cNvSpPr>
            <a:spLocks noGrp="1"/>
          </p:cNvSpPr>
          <p:nvPr>
            <p:ph type="title"/>
          </p:nvPr>
        </p:nvSpPr>
        <p:spPr>
          <a:xfrm>
            <a:off x="294212" y="4363468"/>
            <a:ext cx="2748162" cy="444835"/>
          </a:xfrm>
        </p:spPr>
        <p:txBody>
          <a:bodyPr>
            <a:normAutofit fontScale="90000"/>
          </a:bodyPr>
          <a:lstStyle/>
          <a:p>
            <a:pPr algn="ctr"/>
            <a:r>
              <a:rPr lang="es-CO" sz="3200" dirty="0">
                <a:latin typeface="Ancizar Sans" panose="020B0602040300000003" pitchFamily="34" charset="0"/>
              </a:rPr>
              <a:t>EJEMPLOS CRONOGRAMA</a:t>
            </a:r>
          </a:p>
        </p:txBody>
      </p:sp>
      <p:pic>
        <p:nvPicPr>
          <p:cNvPr id="5" name="Picture 4">
            <a:extLst>
              <a:ext uri="{FF2B5EF4-FFF2-40B4-BE49-F238E27FC236}">
                <a16:creationId xmlns:a16="http://schemas.microsoft.com/office/drawing/2014/main" id="{4AF14B9A-1A0C-46C5-9E16-1A75278CEAD9}"/>
              </a:ext>
            </a:extLst>
          </p:cNvPr>
          <p:cNvPicPr>
            <a:picLocks noChangeAspect="1"/>
          </p:cNvPicPr>
          <p:nvPr/>
        </p:nvPicPr>
        <p:blipFill>
          <a:blip r:embed="rId3"/>
          <a:stretch>
            <a:fillRect/>
          </a:stretch>
        </p:blipFill>
        <p:spPr>
          <a:xfrm>
            <a:off x="111967" y="-7110"/>
            <a:ext cx="9144000" cy="3328737"/>
          </a:xfrm>
          <a:prstGeom prst="rect">
            <a:avLst/>
          </a:prstGeom>
        </p:spPr>
      </p:pic>
      <p:sp>
        <p:nvSpPr>
          <p:cNvPr id="7" name="TextBox 6">
            <a:extLst>
              <a:ext uri="{FF2B5EF4-FFF2-40B4-BE49-F238E27FC236}">
                <a16:creationId xmlns:a16="http://schemas.microsoft.com/office/drawing/2014/main" id="{D182F1ED-31C0-47BF-8067-52D66BA9B965}"/>
              </a:ext>
            </a:extLst>
          </p:cNvPr>
          <p:cNvSpPr txBox="1"/>
          <p:nvPr/>
        </p:nvSpPr>
        <p:spPr>
          <a:xfrm>
            <a:off x="0" y="3260626"/>
            <a:ext cx="3190672" cy="400110"/>
          </a:xfrm>
          <a:prstGeom prst="rect">
            <a:avLst/>
          </a:prstGeom>
          <a:noFill/>
        </p:spPr>
        <p:txBody>
          <a:bodyPr wrap="square">
            <a:spAutoFit/>
          </a:bodyPr>
          <a:lstStyle/>
          <a:p>
            <a:r>
              <a:rPr lang="es-ES" sz="1000" dirty="0">
                <a:latin typeface="Ancizar Sans" panose="020B0602040300000003" pitchFamily="34" charset="0"/>
              </a:rPr>
              <a:t>Recuperado de: Bernal, C.A. (2010). Metodología de la investigación. (3ª edición). Colombia: PEARSON.</a:t>
            </a:r>
            <a:endParaRPr lang="en-US" sz="1000" dirty="0">
              <a:latin typeface="Ancizar Sans" panose="020B0602040300000003" pitchFamily="34" charset="0"/>
            </a:endParaRPr>
          </a:p>
        </p:txBody>
      </p:sp>
      <p:pic>
        <p:nvPicPr>
          <p:cNvPr id="8" name="Picture 7">
            <a:extLst>
              <a:ext uri="{FF2B5EF4-FFF2-40B4-BE49-F238E27FC236}">
                <a16:creationId xmlns:a16="http://schemas.microsoft.com/office/drawing/2014/main" id="{BAB929B1-8D87-4AF1-A0C9-D9E4FF78B6B2}"/>
              </a:ext>
            </a:extLst>
          </p:cNvPr>
          <p:cNvPicPr>
            <a:picLocks noChangeAspect="1"/>
          </p:cNvPicPr>
          <p:nvPr/>
        </p:nvPicPr>
        <p:blipFill>
          <a:blip r:embed="rId4"/>
          <a:stretch>
            <a:fillRect/>
          </a:stretch>
        </p:blipFill>
        <p:spPr>
          <a:xfrm>
            <a:off x="3421196" y="3485703"/>
            <a:ext cx="5722804" cy="3328737"/>
          </a:xfrm>
          <a:prstGeom prst="rect">
            <a:avLst/>
          </a:prstGeom>
        </p:spPr>
      </p:pic>
      <p:sp>
        <p:nvSpPr>
          <p:cNvPr id="11" name="TextBox 10">
            <a:extLst>
              <a:ext uri="{FF2B5EF4-FFF2-40B4-BE49-F238E27FC236}">
                <a16:creationId xmlns:a16="http://schemas.microsoft.com/office/drawing/2014/main" id="{5A91B625-CF7B-403E-85F4-0EBA4B30D558}"/>
              </a:ext>
            </a:extLst>
          </p:cNvPr>
          <p:cNvSpPr txBox="1"/>
          <p:nvPr/>
        </p:nvSpPr>
        <p:spPr>
          <a:xfrm>
            <a:off x="0" y="6189253"/>
            <a:ext cx="3336587" cy="400110"/>
          </a:xfrm>
          <a:prstGeom prst="rect">
            <a:avLst/>
          </a:prstGeom>
          <a:noFill/>
        </p:spPr>
        <p:txBody>
          <a:bodyPr wrap="square">
            <a:spAutoFit/>
          </a:bodyPr>
          <a:lstStyle/>
          <a:p>
            <a:pPr algn="r"/>
            <a:r>
              <a:rPr lang="es-ES" sz="1000" dirty="0">
                <a:solidFill>
                  <a:schemeClr val="bg1"/>
                </a:solidFill>
                <a:latin typeface="Ancizar Sans" panose="020B0602040300000003" pitchFamily="34" charset="0"/>
              </a:rPr>
              <a:t>Recuperado de: Mendicoa, G.E. (2003). Sobre tesis y tesistas: lecciones de enseñanza. Buenos Aires: Espacio Editorial.</a:t>
            </a:r>
            <a:endParaRPr lang="en-US" sz="1000" dirty="0">
              <a:solidFill>
                <a:schemeClr val="bg1"/>
              </a:solidFill>
              <a:latin typeface="Ancizar Sans" panose="020B0602040300000003" pitchFamily="34" charset="0"/>
            </a:endParaRPr>
          </a:p>
        </p:txBody>
      </p:sp>
    </p:spTree>
    <p:extLst>
      <p:ext uri="{BB962C8B-B14F-4D97-AF65-F5344CB8AC3E}">
        <p14:creationId xmlns:p14="http://schemas.microsoft.com/office/powerpoint/2010/main" val="337501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01A-10D8-48B2-AEA4-267A02BB9315}"/>
              </a:ext>
            </a:extLst>
          </p:cNvPr>
          <p:cNvSpPr>
            <a:spLocks noGrp="1"/>
          </p:cNvSpPr>
          <p:nvPr>
            <p:ph type="title"/>
          </p:nvPr>
        </p:nvSpPr>
        <p:spPr>
          <a:xfrm>
            <a:off x="628649" y="-3546"/>
            <a:ext cx="7886700" cy="444835"/>
          </a:xfrm>
        </p:spPr>
        <p:txBody>
          <a:bodyPr>
            <a:normAutofit fontScale="90000"/>
          </a:bodyPr>
          <a:lstStyle/>
          <a:p>
            <a:pPr algn="ctr"/>
            <a:r>
              <a:rPr lang="es-CO" sz="3200" dirty="0">
                <a:latin typeface="Ancizar Sans" panose="020B0602040300000003" pitchFamily="34" charset="0"/>
              </a:rPr>
              <a:t>EJEMPLOS CRONOGRAMA</a:t>
            </a:r>
          </a:p>
        </p:txBody>
      </p:sp>
      <p:sp>
        <p:nvSpPr>
          <p:cNvPr id="7" name="TextBox 6">
            <a:extLst>
              <a:ext uri="{FF2B5EF4-FFF2-40B4-BE49-F238E27FC236}">
                <a16:creationId xmlns:a16="http://schemas.microsoft.com/office/drawing/2014/main" id="{D182F1ED-31C0-47BF-8067-52D66BA9B965}"/>
              </a:ext>
            </a:extLst>
          </p:cNvPr>
          <p:cNvSpPr txBox="1"/>
          <p:nvPr/>
        </p:nvSpPr>
        <p:spPr>
          <a:xfrm>
            <a:off x="1087908" y="6239018"/>
            <a:ext cx="3318722" cy="400110"/>
          </a:xfrm>
          <a:prstGeom prst="rect">
            <a:avLst/>
          </a:prstGeom>
          <a:noFill/>
        </p:spPr>
        <p:txBody>
          <a:bodyPr wrap="square">
            <a:spAutoFit/>
          </a:bodyPr>
          <a:lstStyle/>
          <a:p>
            <a:r>
              <a:rPr lang="es-ES" sz="1000" dirty="0">
                <a:solidFill>
                  <a:schemeClr val="bg1"/>
                </a:solidFill>
                <a:latin typeface="Ancizar Sans" panose="020B0602040300000003" pitchFamily="34" charset="0"/>
              </a:rPr>
              <a:t>Recuperado de: Mendicoa, G.E. (2003). Sobre tesis y tesistas: lecciones de enseñanza. Buenos Aires: Espacio Editorial.</a:t>
            </a:r>
            <a:endParaRPr lang="en-US" sz="1000" dirty="0">
              <a:solidFill>
                <a:schemeClr val="bg1"/>
              </a:solidFill>
              <a:latin typeface="Ancizar Sans" panose="020B0602040300000003" pitchFamily="34" charset="0"/>
            </a:endParaRPr>
          </a:p>
        </p:txBody>
      </p:sp>
      <p:pic>
        <p:nvPicPr>
          <p:cNvPr id="6" name="Picture 5">
            <a:extLst>
              <a:ext uri="{FF2B5EF4-FFF2-40B4-BE49-F238E27FC236}">
                <a16:creationId xmlns:a16="http://schemas.microsoft.com/office/drawing/2014/main" id="{012DDDAA-B8EB-4EF9-83AF-4C6DB330AAF3}"/>
              </a:ext>
            </a:extLst>
          </p:cNvPr>
          <p:cNvPicPr>
            <a:picLocks noChangeAspect="1"/>
          </p:cNvPicPr>
          <p:nvPr/>
        </p:nvPicPr>
        <p:blipFill>
          <a:blip r:embed="rId2"/>
          <a:stretch>
            <a:fillRect/>
          </a:stretch>
        </p:blipFill>
        <p:spPr>
          <a:xfrm>
            <a:off x="1394613" y="441289"/>
            <a:ext cx="6354771" cy="5602352"/>
          </a:xfrm>
          <a:prstGeom prst="rect">
            <a:avLst/>
          </a:prstGeom>
        </p:spPr>
      </p:pic>
    </p:spTree>
    <p:extLst>
      <p:ext uri="{BB962C8B-B14F-4D97-AF65-F5344CB8AC3E}">
        <p14:creationId xmlns:p14="http://schemas.microsoft.com/office/powerpoint/2010/main" val="4073173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96DAC541-7B7A-43D3-8B79-37D633B846F1}">
                <asvg:svgBlip xmlns:asvg="http://schemas.microsoft.com/office/drawing/2016/SVG/main" r:embed="rId4"/>
              </a:ext>
            </a:extLst>
          </a:blip>
          <a:srcRect/>
          <a:stretch>
            <a:fillRect/>
          </a:stretch>
        </a:blipFill>
        <a:effectLst/>
      </p:bgPr>
    </p:bg>
    <p:spTree>
      <p:nvGrpSpPr>
        <p:cNvPr id="1" name=""/>
        <p:cNvGrpSpPr/>
        <p:nvPr/>
      </p:nvGrpSpPr>
      <p:grpSpPr>
        <a:xfrm>
          <a:off x="0" y="0"/>
          <a:ext cx="0" cy="0"/>
          <a:chOff x="0" y="0"/>
          <a:chExt cx="0" cy="0"/>
        </a:xfrm>
      </p:grpSpPr>
      <p:sp>
        <p:nvSpPr>
          <p:cNvPr id="6" name="Título 1"/>
          <p:cNvSpPr txBox="1">
            <a:spLocks/>
          </p:cNvSpPr>
          <p:nvPr/>
        </p:nvSpPr>
        <p:spPr>
          <a:xfrm>
            <a:off x="1452368" y="1846059"/>
            <a:ext cx="6201268"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s-CO" sz="4000">
                <a:solidFill>
                  <a:srgbClr val="172B7E"/>
                </a:solidFill>
                <a:latin typeface="Ancizar Serif Extrabold" panose="020A0902070300000003" pitchFamily="18" charset="0"/>
                <a:cs typeface="Ancizar Serif"/>
              </a:rPr>
              <a:t>Presupuesto</a:t>
            </a:r>
            <a:endParaRPr kumimoji="0" lang="es-CO" sz="4000" b="0" i="0" u="none" strike="noStrike" kern="1200" cap="none" spc="0" normalizeH="0" baseline="0">
              <a:ln>
                <a:noFill/>
              </a:ln>
              <a:solidFill>
                <a:srgbClr val="172B7E"/>
              </a:solidFill>
              <a:effectLst/>
              <a:uLnTx/>
              <a:uFillTx/>
              <a:latin typeface="Ancizar Serif Extrabold" panose="020A0902070300000003" pitchFamily="18" charset="0"/>
              <a:ea typeface="+mj-ea"/>
              <a:cs typeface="Ancizar Serif"/>
            </a:endParaRPr>
          </a:p>
        </p:txBody>
      </p:sp>
      <p:cxnSp>
        <p:nvCxnSpPr>
          <p:cNvPr id="8" name="Conector recto 7"/>
          <p:cNvCxnSpPr/>
          <p:nvPr/>
        </p:nvCxnSpPr>
        <p:spPr>
          <a:xfrm>
            <a:off x="1678803" y="3377493"/>
            <a:ext cx="5810117" cy="0"/>
          </a:xfrm>
          <a:prstGeom prst="line">
            <a:avLst/>
          </a:prstGeom>
          <a:ln/>
        </p:spPr>
        <p:style>
          <a:lnRef idx="2">
            <a:schemeClr val="dk1"/>
          </a:lnRef>
          <a:fillRef idx="0">
            <a:schemeClr val="dk1"/>
          </a:fillRef>
          <a:effectRef idx="1">
            <a:schemeClr val="dk1"/>
          </a:effectRef>
          <a:fontRef idx="minor">
            <a:schemeClr val="tx1"/>
          </a:fontRef>
        </p:style>
      </p:cxnSp>
      <p:sp>
        <p:nvSpPr>
          <p:cNvPr id="7" name="Título 1">
            <a:extLst>
              <a:ext uri="{FF2B5EF4-FFF2-40B4-BE49-F238E27FC236}">
                <a16:creationId xmlns:a16="http://schemas.microsoft.com/office/drawing/2014/main" id="{17FFC72E-8A8C-4254-92CD-624DCAEABEBF}"/>
              </a:ext>
            </a:extLst>
          </p:cNvPr>
          <p:cNvSpPr txBox="1">
            <a:spLocks/>
          </p:cNvSpPr>
          <p:nvPr/>
        </p:nvSpPr>
        <p:spPr>
          <a:xfrm>
            <a:off x="1471366" y="3941390"/>
            <a:ext cx="6201268"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ES" sz="1800" b="0" i="0" u="none" strike="noStrike" kern="1200" cap="none" spc="0" normalizeH="0" baseline="0" noProof="0" dirty="0">
                <a:ln>
                  <a:noFill/>
                </a:ln>
                <a:solidFill>
                  <a:srgbClr val="172B7E"/>
                </a:solidFill>
                <a:effectLst/>
                <a:uLnTx/>
                <a:uFillTx/>
                <a:latin typeface="Ancizar Serif"/>
                <a:ea typeface="+mj-ea"/>
                <a:cs typeface="Ancizar Serif"/>
              </a:rPr>
              <a:t>Facultad de Ingeniería –Departamento de Ingeniería Civil y Agrícola - Sede Bogotá</a:t>
            </a:r>
          </a:p>
        </p:txBody>
      </p:sp>
      <p:sp>
        <p:nvSpPr>
          <p:cNvPr id="9" name="Date Placeholder 2">
            <a:extLst>
              <a:ext uri="{FF2B5EF4-FFF2-40B4-BE49-F238E27FC236}">
                <a16:creationId xmlns:a16="http://schemas.microsoft.com/office/drawing/2014/main" id="{03C222DA-9C28-49AC-811A-C9514D2F1BF3}"/>
              </a:ext>
            </a:extLst>
          </p:cNvPr>
          <p:cNvSpPr>
            <a:spLocks noGrp="1"/>
          </p:cNvSpPr>
          <p:nvPr>
            <p:ph type="dt" sz="half" idx="10"/>
          </p:nvPr>
        </p:nvSpPr>
        <p:spPr>
          <a:xfrm>
            <a:off x="6343128" y="6354761"/>
            <a:ext cx="2800872"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976AB00B-E0A1-463B-BF41-6D26767E3D5F}" type="datetime1">
              <a:rPr kumimoji="0" lang="en-US" sz="1200" b="0" i="0" u="none" strike="noStrike" kern="1200" cap="none" spc="0" normalizeH="0" baseline="0" noProof="0" smtClean="0">
                <a:ln>
                  <a:noFill/>
                </a:ln>
                <a:solidFill>
                  <a:srgbClr val="04617B">
                    <a:shade val="90000"/>
                  </a:srgbClr>
                </a:solidFill>
                <a:effectLst/>
                <a:uLnTx/>
                <a:uFillTx/>
                <a:latin typeface="Ancizar Sans" panose="020B0602040300000003" pitchFamily="34" charset="0"/>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srgbClr val="04617B">
                  <a:shade val="90000"/>
                </a:srgbClr>
              </a:solidFill>
              <a:effectLst/>
              <a:uLnTx/>
              <a:uFillTx/>
              <a:latin typeface="Ancizar Sans" panose="020B0602040300000003" pitchFamily="34" charset="0"/>
              <a:ea typeface="+mn-ea"/>
              <a:cs typeface="+mn-cs"/>
            </a:endParaRPr>
          </a:p>
        </p:txBody>
      </p:sp>
      <p:sp>
        <p:nvSpPr>
          <p:cNvPr id="5" name="Footer Placeholder 3">
            <a:extLst>
              <a:ext uri="{FF2B5EF4-FFF2-40B4-BE49-F238E27FC236}">
                <a16:creationId xmlns:a16="http://schemas.microsoft.com/office/drawing/2014/main" id="{08CC4CCE-E42C-42A5-B0B0-717A90C305CA}"/>
              </a:ext>
            </a:extLst>
          </p:cNvPr>
          <p:cNvSpPr>
            <a:spLocks noGrp="1"/>
          </p:cNvSpPr>
          <p:nvPr>
            <p:ph type="ftr" sz="quarter" idx="11"/>
          </p:nvPr>
        </p:nvSpPr>
        <p:spPr>
          <a:xfrm>
            <a:off x="-205035" y="6354762"/>
            <a:ext cx="3352801"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Ancizar Sans" panose="020B0602040300000003" pitchFamily="34" charset="0"/>
                <a:ea typeface="+mn-ea"/>
                <a:cs typeface="+mn-cs"/>
              </a:rPr>
              <a:t>Nestor Mancipe, Ph.D.</a:t>
            </a:r>
          </a:p>
        </p:txBody>
      </p:sp>
    </p:spTree>
    <p:extLst>
      <p:ext uri="{BB962C8B-B14F-4D97-AF65-F5344CB8AC3E}">
        <p14:creationId xmlns:p14="http://schemas.microsoft.com/office/powerpoint/2010/main" val="138402002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57850-3997-4B29-8E31-063C63E142ED}"/>
              </a:ext>
            </a:extLst>
          </p:cNvPr>
          <p:cNvSpPr txBox="1">
            <a:spLocks/>
          </p:cNvSpPr>
          <p:nvPr/>
        </p:nvSpPr>
        <p:spPr>
          <a:xfrm>
            <a:off x="3256165" y="106834"/>
            <a:ext cx="3310006" cy="434191"/>
          </a:xfrm>
          <a:prstGeom prst="rect">
            <a:avLst/>
          </a:prstGeom>
        </p:spPr>
        <p:txBody>
          <a:bodyPr vert="horz" lIns="68580" tIns="34290" rIns="68580" bIns="3429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3200" b="1" i="0" u="none" strike="noStrike" cap="none" spc="0" normalizeH="0" baseline="0">
                <a:ln>
                  <a:noFill/>
                </a:ln>
                <a:solidFill>
                  <a:srgbClr val="172B7E"/>
                </a:solidFill>
                <a:effectLst/>
                <a:uLnTx/>
                <a:uFillTx/>
                <a:latin typeface="Ancizar Sans Black" panose="020B0A02040300000003" pitchFamily="34" charset="0"/>
                <a:ea typeface="+mj-ea"/>
                <a:cs typeface="Ancizar Sans Extrabold"/>
              </a:defRPr>
            </a:lvl1pPr>
          </a:lstStyle>
          <a:p>
            <a:r>
              <a:rPr lang="es-CO" dirty="0"/>
              <a:t>Presupuesto </a:t>
            </a:r>
          </a:p>
        </p:txBody>
      </p:sp>
      <p:sp>
        <p:nvSpPr>
          <p:cNvPr id="3" name="TextBox 2">
            <a:extLst>
              <a:ext uri="{FF2B5EF4-FFF2-40B4-BE49-F238E27FC236}">
                <a16:creationId xmlns:a16="http://schemas.microsoft.com/office/drawing/2014/main" id="{099965A8-F319-47C4-9993-028B5DE383AB}"/>
              </a:ext>
            </a:extLst>
          </p:cNvPr>
          <p:cNvSpPr txBox="1"/>
          <p:nvPr/>
        </p:nvSpPr>
        <p:spPr>
          <a:xfrm>
            <a:off x="321436" y="705018"/>
            <a:ext cx="8492246" cy="2031325"/>
          </a:xfrm>
          <a:prstGeom prst="rect">
            <a:avLst/>
          </a:prstGeom>
          <a:noFill/>
        </p:spPr>
        <p:txBody>
          <a:bodyPr wrap="square" rtlCol="0">
            <a:spAutoFit/>
          </a:bodyPr>
          <a:lstStyle/>
          <a:p>
            <a:r>
              <a:rPr lang="es-CO" dirty="0">
                <a:latin typeface="Ancizar Sans" panose="020B0602040300000003" pitchFamily="34" charset="0"/>
              </a:rPr>
              <a:t>El presupuesto debe presentar la </a:t>
            </a:r>
            <a:r>
              <a:rPr lang="es-CO" u="sng" dirty="0">
                <a:effectLst>
                  <a:outerShdw blurRad="38100" dist="38100" dir="2700000" algn="tl">
                    <a:srgbClr val="000000">
                      <a:alpha val="43137"/>
                    </a:srgbClr>
                  </a:outerShdw>
                </a:effectLst>
                <a:latin typeface="Ancizar Sans" panose="020B0602040300000003" pitchFamily="34" charset="0"/>
              </a:rPr>
              <a:t>descripción general y detallada de los recursos necesarios para hacer frente al desarrollo proyecto final o tesis de maestría</a:t>
            </a:r>
            <a:r>
              <a:rPr lang="es-CO" dirty="0">
                <a:latin typeface="Ancizar Sans" panose="020B0602040300000003" pitchFamily="34" charset="0"/>
              </a:rPr>
              <a:t>.</a:t>
            </a:r>
          </a:p>
          <a:p>
            <a:endParaRPr lang="es-CO" dirty="0">
              <a:latin typeface="Ancizar Sans" panose="020B0602040300000003" pitchFamily="34" charset="0"/>
            </a:endParaRPr>
          </a:p>
          <a:p>
            <a:r>
              <a:rPr lang="es-CO" dirty="0">
                <a:latin typeface="Ancizar Sans" panose="020B0602040300000003" pitchFamily="34" charset="0"/>
              </a:rPr>
              <a:t>En   el   presupuesto   se   debe tener en cuenta lo estipulado en la </a:t>
            </a:r>
            <a:r>
              <a:rPr lang="es-ES" dirty="0">
                <a:latin typeface="Ancizar Sans" panose="020B0602040300000003" pitchFamily="34" charset="0"/>
                <a:hlinkClick r:id="rId2"/>
              </a:rPr>
              <a:t>Resolución 016 de 2012 de la Rectoría</a:t>
            </a:r>
            <a:r>
              <a:rPr lang="es-ES" dirty="0">
                <a:latin typeface="Ancizar Sans" panose="020B0602040300000003" pitchFamily="34" charset="0"/>
              </a:rPr>
              <a:t>.</a:t>
            </a:r>
          </a:p>
          <a:p>
            <a:endParaRPr lang="es-ES" dirty="0">
              <a:latin typeface="Ancizar Sans" panose="020B0602040300000003" pitchFamily="34" charset="0"/>
            </a:endParaRPr>
          </a:p>
          <a:p>
            <a:endParaRPr lang="es-CO" dirty="0">
              <a:latin typeface="Ancizar Sans" panose="020B0602040300000003" pitchFamily="34" charset="0"/>
            </a:endParaRPr>
          </a:p>
        </p:txBody>
      </p:sp>
      <p:sp>
        <p:nvSpPr>
          <p:cNvPr id="4" name="TextBox 3">
            <a:extLst>
              <a:ext uri="{FF2B5EF4-FFF2-40B4-BE49-F238E27FC236}">
                <a16:creationId xmlns:a16="http://schemas.microsoft.com/office/drawing/2014/main" id="{76C7F5AB-5D09-44E5-B138-C30368593497}"/>
              </a:ext>
            </a:extLst>
          </p:cNvPr>
          <p:cNvSpPr txBox="1"/>
          <p:nvPr/>
        </p:nvSpPr>
        <p:spPr>
          <a:xfrm>
            <a:off x="321436" y="2367330"/>
            <a:ext cx="8822142" cy="3785652"/>
          </a:xfrm>
          <a:prstGeom prst="rect">
            <a:avLst/>
          </a:prstGeom>
          <a:noFill/>
        </p:spPr>
        <p:txBody>
          <a:bodyPr wrap="square" rtlCol="0">
            <a:spAutoFit/>
          </a:bodyPr>
          <a:lstStyle/>
          <a:p>
            <a:r>
              <a:rPr lang="es-CO" sz="2000" dirty="0">
                <a:latin typeface="Ancizar Sans" panose="020B0602040300000003" pitchFamily="34" charset="0"/>
              </a:rPr>
              <a:t>DOS TIPOS DE APORTES:</a:t>
            </a:r>
          </a:p>
          <a:p>
            <a:endParaRPr lang="es-CO" sz="2000" dirty="0">
              <a:latin typeface="Ancizar Sans" panose="020B0602040300000003" pitchFamily="34" charset="0"/>
            </a:endParaRPr>
          </a:p>
          <a:p>
            <a:r>
              <a:rPr lang="es-CO" sz="2000" dirty="0">
                <a:latin typeface="Ancizar Sans" panose="020B0602040300000003" pitchFamily="34" charset="0"/>
              </a:rPr>
              <a:t>1.- Aportes Monetarios/Contrapartida</a:t>
            </a:r>
          </a:p>
          <a:p>
            <a:endParaRPr lang="es-CO" sz="2000" dirty="0">
              <a:latin typeface="Ancizar Sans" panose="020B0602040300000003" pitchFamily="34" charset="0"/>
            </a:endParaRPr>
          </a:p>
          <a:p>
            <a:r>
              <a:rPr lang="es-CO" sz="2000" dirty="0" err="1">
                <a:latin typeface="Ancizar Sans" panose="020B0602040300000003" pitchFamily="34" charset="0"/>
              </a:rPr>
              <a:t>e.g</a:t>
            </a:r>
            <a:r>
              <a:rPr lang="es-CO" sz="2000" dirty="0">
                <a:latin typeface="Ancizar Sans" panose="020B0602040300000003" pitchFamily="34" charset="0"/>
              </a:rPr>
              <a:t>. : Monto de dinero que la entidad financiadora entrega.</a:t>
            </a:r>
          </a:p>
          <a:p>
            <a:endParaRPr lang="es-CO" sz="2000" dirty="0">
              <a:latin typeface="Ancizar Sans" panose="020B0602040300000003" pitchFamily="34" charset="0"/>
            </a:endParaRPr>
          </a:p>
          <a:p>
            <a:r>
              <a:rPr lang="es-CO" sz="2000" dirty="0">
                <a:latin typeface="Ancizar Sans" panose="020B0602040300000003" pitchFamily="34" charset="0"/>
              </a:rPr>
              <a:t>2.- Aportes no monetarios o valorizados/contrapartida: </a:t>
            </a:r>
          </a:p>
          <a:p>
            <a:r>
              <a:rPr lang="es-CO" sz="2000" dirty="0">
                <a:latin typeface="Ancizar Sans" panose="020B0602040300000003" pitchFamily="34" charset="0"/>
              </a:rPr>
              <a:t>	Laboratorios</a:t>
            </a:r>
          </a:p>
          <a:p>
            <a:r>
              <a:rPr lang="es-CO" sz="2000" dirty="0">
                <a:latin typeface="Ancizar Sans" panose="020B0602040300000003" pitchFamily="34" charset="0"/>
              </a:rPr>
              <a:t>	Computadores </a:t>
            </a:r>
          </a:p>
          <a:p>
            <a:r>
              <a:rPr lang="es-CO" sz="2000" dirty="0">
                <a:latin typeface="Ancizar Sans" panose="020B0602040300000003" pitchFamily="34" charset="0"/>
              </a:rPr>
              <a:t>	Horas hombre</a:t>
            </a:r>
          </a:p>
          <a:p>
            <a:r>
              <a:rPr lang="es-CO" sz="2000" dirty="0">
                <a:latin typeface="Ancizar Sans" panose="020B0602040300000003" pitchFamily="34" charset="0"/>
              </a:rPr>
              <a:t>	Uso de infraestructura </a:t>
            </a:r>
          </a:p>
          <a:p>
            <a:r>
              <a:rPr lang="es-CO" sz="2000" dirty="0">
                <a:latin typeface="Ancizar Sans" panose="020B0602040300000003" pitchFamily="34" charset="0"/>
              </a:rPr>
              <a:t>	Uso de equipos</a:t>
            </a:r>
          </a:p>
        </p:txBody>
      </p:sp>
    </p:spTree>
    <p:extLst>
      <p:ext uri="{BB962C8B-B14F-4D97-AF65-F5344CB8AC3E}">
        <p14:creationId xmlns:p14="http://schemas.microsoft.com/office/powerpoint/2010/main" val="2849118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57850-3997-4B29-8E31-063C63E142ED}"/>
              </a:ext>
            </a:extLst>
          </p:cNvPr>
          <p:cNvSpPr txBox="1">
            <a:spLocks/>
          </p:cNvSpPr>
          <p:nvPr/>
        </p:nvSpPr>
        <p:spPr>
          <a:xfrm>
            <a:off x="583660" y="330570"/>
            <a:ext cx="8560340" cy="434191"/>
          </a:xfrm>
          <a:prstGeom prst="rect">
            <a:avLst/>
          </a:prstGeom>
        </p:spPr>
        <p:txBody>
          <a:bodyPr vert="horz" lIns="68580" tIns="34290" rIns="68580" bIns="3429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3200" b="1" i="0" u="none" strike="noStrike" cap="none" spc="0" normalizeH="0" baseline="0">
                <a:ln>
                  <a:noFill/>
                </a:ln>
                <a:solidFill>
                  <a:srgbClr val="172B7E"/>
                </a:solidFill>
                <a:effectLst/>
                <a:uLnTx/>
                <a:uFillTx/>
                <a:latin typeface="Ancizar Sans Black" panose="020B0A02040300000003" pitchFamily="34" charset="0"/>
                <a:ea typeface="+mj-ea"/>
                <a:cs typeface="Ancizar Sans Extrabold"/>
              </a:defRPr>
            </a:lvl1pPr>
          </a:lstStyle>
          <a:p>
            <a:r>
              <a:rPr lang="es-ES" dirty="0"/>
              <a:t>Consideraciones sobre la elaboración del presupuesto de investigación</a:t>
            </a:r>
            <a:r>
              <a:rPr lang="es-CO" dirty="0"/>
              <a:t> </a:t>
            </a:r>
          </a:p>
        </p:txBody>
      </p:sp>
      <p:sp>
        <p:nvSpPr>
          <p:cNvPr id="4" name="TextBox 3">
            <a:extLst>
              <a:ext uri="{FF2B5EF4-FFF2-40B4-BE49-F238E27FC236}">
                <a16:creationId xmlns:a16="http://schemas.microsoft.com/office/drawing/2014/main" id="{5AA208B9-ACCF-40E6-9AA2-F91B4DE50556}"/>
              </a:ext>
            </a:extLst>
          </p:cNvPr>
          <p:cNvSpPr txBox="1"/>
          <p:nvPr/>
        </p:nvSpPr>
        <p:spPr>
          <a:xfrm>
            <a:off x="536299" y="1380212"/>
            <a:ext cx="8071402" cy="4401205"/>
          </a:xfrm>
          <a:prstGeom prst="rect">
            <a:avLst/>
          </a:prstGeom>
          <a:noFill/>
        </p:spPr>
        <p:txBody>
          <a:bodyPr wrap="square" rtlCol="0">
            <a:spAutoFit/>
          </a:bodyPr>
          <a:lstStyle/>
          <a:p>
            <a:r>
              <a:rPr lang="es-CO" sz="2800" dirty="0">
                <a:latin typeface="Ancizar Sans" panose="020B0602040300000003" pitchFamily="34" charset="0"/>
              </a:rPr>
              <a:t>1.- Claridad en lo que se desea realizar</a:t>
            </a:r>
          </a:p>
          <a:p>
            <a:r>
              <a:rPr lang="es-CO" sz="2800" dirty="0">
                <a:latin typeface="Ancizar Sans" panose="020B0602040300000003" pitchFamily="34" charset="0"/>
              </a:rPr>
              <a:t>2.- Estrecha vinculación con el cronograma </a:t>
            </a:r>
          </a:p>
          <a:p>
            <a:r>
              <a:rPr lang="es-CO" sz="2800" dirty="0">
                <a:latin typeface="Ancizar Sans" panose="020B0602040300000003" pitchFamily="34" charset="0"/>
              </a:rPr>
              <a:t>3.- Conocimiento de tramites de logística </a:t>
            </a:r>
          </a:p>
          <a:p>
            <a:r>
              <a:rPr lang="es-CO" sz="2800" dirty="0">
                <a:latin typeface="Ancizar Sans" panose="020B0602040300000003" pitchFamily="34" charset="0"/>
              </a:rPr>
              <a:t>4.- Solicitar Cotizaciones</a:t>
            </a:r>
          </a:p>
          <a:p>
            <a:r>
              <a:rPr lang="es-CO" sz="2800" dirty="0">
                <a:latin typeface="Ancizar Sans" panose="020B0602040300000003" pitchFamily="34" charset="0"/>
              </a:rPr>
              <a:t>5.- Incluir siempre que se pueda un porcentaje para imprevistos.</a:t>
            </a:r>
          </a:p>
          <a:p>
            <a:r>
              <a:rPr lang="es-CO" sz="2800" dirty="0">
                <a:latin typeface="Ancizar Sans" panose="020B0602040300000003" pitchFamily="34" charset="0"/>
              </a:rPr>
              <a:t>6.- Monitorizar permanentemente en función al Cronograma</a:t>
            </a:r>
          </a:p>
          <a:p>
            <a:r>
              <a:rPr lang="es-CO" sz="2800" dirty="0">
                <a:latin typeface="Ancizar Sans" panose="020B0602040300000003" pitchFamily="34" charset="0"/>
              </a:rPr>
              <a:t>7.- NUNCA SUPONER MONTOS SIEMPRE ESTAR SEGURO DE LOS MISMOS</a:t>
            </a:r>
          </a:p>
        </p:txBody>
      </p:sp>
    </p:spTree>
    <p:extLst>
      <p:ext uri="{BB962C8B-B14F-4D97-AF65-F5344CB8AC3E}">
        <p14:creationId xmlns:p14="http://schemas.microsoft.com/office/powerpoint/2010/main" val="3653240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01A-10D8-48B2-AEA4-267A02BB9315}"/>
              </a:ext>
            </a:extLst>
          </p:cNvPr>
          <p:cNvSpPr>
            <a:spLocks noGrp="1"/>
          </p:cNvSpPr>
          <p:nvPr>
            <p:ph type="title"/>
          </p:nvPr>
        </p:nvSpPr>
        <p:spPr/>
        <p:txBody>
          <a:bodyPr/>
          <a:lstStyle/>
          <a:p>
            <a:pPr algn="ctr"/>
            <a:r>
              <a:rPr lang="es-CO" dirty="0">
                <a:latin typeface="Ancizar Sans" panose="020B0602040300000003" pitchFamily="34" charset="0"/>
              </a:rPr>
              <a:t>PRESUPUESTO</a:t>
            </a:r>
          </a:p>
        </p:txBody>
      </p:sp>
      <p:graphicFrame>
        <p:nvGraphicFramePr>
          <p:cNvPr id="4" name="object 3">
            <a:extLst>
              <a:ext uri="{FF2B5EF4-FFF2-40B4-BE49-F238E27FC236}">
                <a16:creationId xmlns:a16="http://schemas.microsoft.com/office/drawing/2014/main" id="{D0C692F3-BA4F-49CA-8B35-E15E596AE18A}"/>
              </a:ext>
            </a:extLst>
          </p:cNvPr>
          <p:cNvGraphicFramePr>
            <a:graphicFrameLocks noGrp="1"/>
          </p:cNvGraphicFramePr>
          <p:nvPr/>
        </p:nvGraphicFramePr>
        <p:xfrm>
          <a:off x="371478" y="1690689"/>
          <a:ext cx="8401044" cy="4705333"/>
        </p:xfrm>
        <a:graphic>
          <a:graphicData uri="http://schemas.openxmlformats.org/drawingml/2006/table">
            <a:tbl>
              <a:tblPr firstRow="1" bandRow="1">
                <a:tableStyleId>{2D5ABB26-0587-4C30-8999-92F81FD0307C}</a:tableStyleId>
              </a:tblPr>
              <a:tblGrid>
                <a:gridCol w="2752343">
                  <a:extLst>
                    <a:ext uri="{9D8B030D-6E8A-4147-A177-3AD203B41FA5}">
                      <a16:colId xmlns:a16="http://schemas.microsoft.com/office/drawing/2014/main" val="20000"/>
                    </a:ext>
                  </a:extLst>
                </a:gridCol>
                <a:gridCol w="868679">
                  <a:extLst>
                    <a:ext uri="{9D8B030D-6E8A-4147-A177-3AD203B41FA5}">
                      <a16:colId xmlns:a16="http://schemas.microsoft.com/office/drawing/2014/main" val="20001"/>
                    </a:ext>
                  </a:extLst>
                </a:gridCol>
                <a:gridCol w="797051">
                  <a:extLst>
                    <a:ext uri="{9D8B030D-6E8A-4147-A177-3AD203B41FA5}">
                      <a16:colId xmlns:a16="http://schemas.microsoft.com/office/drawing/2014/main" val="20002"/>
                    </a:ext>
                  </a:extLst>
                </a:gridCol>
                <a:gridCol w="796289">
                  <a:extLst>
                    <a:ext uri="{9D8B030D-6E8A-4147-A177-3AD203B41FA5}">
                      <a16:colId xmlns:a16="http://schemas.microsoft.com/office/drawing/2014/main" val="20003"/>
                    </a:ext>
                  </a:extLst>
                </a:gridCol>
                <a:gridCol w="1303781">
                  <a:extLst>
                    <a:ext uri="{9D8B030D-6E8A-4147-A177-3AD203B41FA5}">
                      <a16:colId xmlns:a16="http://schemas.microsoft.com/office/drawing/2014/main" val="20004"/>
                    </a:ext>
                  </a:extLst>
                </a:gridCol>
                <a:gridCol w="1882901">
                  <a:extLst>
                    <a:ext uri="{9D8B030D-6E8A-4147-A177-3AD203B41FA5}">
                      <a16:colId xmlns:a16="http://schemas.microsoft.com/office/drawing/2014/main" val="20005"/>
                    </a:ext>
                  </a:extLst>
                </a:gridCol>
              </a:tblGrid>
              <a:tr h="407669">
                <a:tc>
                  <a:txBody>
                    <a:bodyPr/>
                    <a:lstStyle/>
                    <a:p>
                      <a:pPr algn="ctr">
                        <a:lnSpc>
                          <a:spcPct val="100000"/>
                        </a:lnSpc>
                      </a:pPr>
                      <a:r>
                        <a:rPr sz="1600" spc="-5" dirty="0">
                          <a:latin typeface="Ancizar Sans" panose="020B0602040300000003" pitchFamily="34" charset="0"/>
                          <a:cs typeface="Cambria"/>
                        </a:rPr>
                        <a:t>It</a:t>
                      </a:r>
                      <a:r>
                        <a:rPr sz="1600" dirty="0">
                          <a:latin typeface="Ancizar Sans" panose="020B0602040300000003" pitchFamily="34" charset="0"/>
                          <a:cs typeface="Cambria"/>
                        </a:rPr>
                        <a:t>em</a:t>
                      </a:r>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3810">
                        <a:lnSpc>
                          <a:spcPct val="100000"/>
                        </a:lnSpc>
                      </a:pPr>
                      <a:r>
                        <a:rPr sz="1600" dirty="0">
                          <a:latin typeface="Ancizar Sans" panose="020B0602040300000003" pitchFamily="34" charset="0"/>
                          <a:cs typeface="Cambria"/>
                        </a:rPr>
                        <a:t>Ca</a:t>
                      </a:r>
                      <a:r>
                        <a:rPr sz="1600" spc="-5" dirty="0">
                          <a:latin typeface="Ancizar Sans" panose="020B0602040300000003" pitchFamily="34" charset="0"/>
                          <a:cs typeface="Cambria"/>
                        </a:rPr>
                        <a:t>nt</a:t>
                      </a:r>
                      <a:r>
                        <a:rPr sz="1600" dirty="0">
                          <a:latin typeface="Ancizar Sans" panose="020B0602040300000003" pitchFamily="34" charset="0"/>
                          <a:cs typeface="Cambria"/>
                        </a:rPr>
                        <a:t>idad</a:t>
                      </a: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3810">
                        <a:lnSpc>
                          <a:spcPct val="100000"/>
                        </a:lnSpc>
                      </a:pPr>
                      <a:r>
                        <a:rPr sz="1600" dirty="0">
                          <a:latin typeface="Ancizar Sans" panose="020B0602040300000003" pitchFamily="34" charset="0"/>
                          <a:cs typeface="Cambria"/>
                        </a:rPr>
                        <a:t>Tiempo</a:t>
                      </a:r>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3810">
                        <a:lnSpc>
                          <a:spcPct val="100000"/>
                        </a:lnSpc>
                      </a:pPr>
                      <a:r>
                        <a:rPr sz="1600" dirty="0">
                          <a:latin typeface="Ancizar Sans" panose="020B0602040300000003" pitchFamily="34" charset="0"/>
                          <a:cs typeface="Cambria"/>
                        </a:rPr>
                        <a:t>T</a:t>
                      </a:r>
                      <a:r>
                        <a:rPr sz="1600" spc="5" dirty="0">
                          <a:latin typeface="Ancizar Sans" panose="020B0602040300000003" pitchFamily="34" charset="0"/>
                          <a:cs typeface="Cambria"/>
                        </a:rPr>
                        <a:t>o</a:t>
                      </a:r>
                      <a:r>
                        <a:rPr sz="1600" spc="-5" dirty="0">
                          <a:latin typeface="Ancizar Sans" panose="020B0602040300000003" pitchFamily="34" charset="0"/>
                          <a:cs typeface="Cambria"/>
                        </a:rPr>
                        <a:t>t</a:t>
                      </a:r>
                      <a:r>
                        <a:rPr sz="1600" dirty="0">
                          <a:latin typeface="Ancizar Sans" panose="020B0602040300000003" pitchFamily="34" charset="0"/>
                          <a:cs typeface="Cambria"/>
                        </a:rPr>
                        <a:t>al</a:t>
                      </a:r>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1905">
                        <a:lnSpc>
                          <a:spcPct val="100000"/>
                        </a:lnSpc>
                      </a:pPr>
                      <a:r>
                        <a:rPr sz="1600" spc="-5" dirty="0">
                          <a:latin typeface="Ancizar Sans" panose="020B0602040300000003" pitchFamily="34" charset="0"/>
                          <a:cs typeface="Cambria"/>
                        </a:rPr>
                        <a:t>Inst</a:t>
                      </a:r>
                      <a:r>
                        <a:rPr sz="1600" dirty="0">
                          <a:latin typeface="Ancizar Sans" panose="020B0602040300000003" pitchFamily="34" charset="0"/>
                          <a:cs typeface="Cambria"/>
                        </a:rPr>
                        <a:t>i</a:t>
                      </a:r>
                      <a:r>
                        <a:rPr sz="1600" spc="-5" dirty="0">
                          <a:latin typeface="Ancizar Sans" panose="020B0602040300000003" pitchFamily="34" charset="0"/>
                          <a:cs typeface="Cambria"/>
                        </a:rPr>
                        <a:t>t</a:t>
                      </a:r>
                      <a:r>
                        <a:rPr sz="1600" spc="-10" dirty="0">
                          <a:latin typeface="Ancizar Sans" panose="020B0602040300000003" pitchFamily="34" charset="0"/>
                          <a:cs typeface="Cambria"/>
                        </a:rPr>
                        <a:t>u</a:t>
                      </a:r>
                      <a:r>
                        <a:rPr sz="1600" dirty="0">
                          <a:latin typeface="Ancizar Sans" panose="020B0602040300000003" pitchFamily="34" charset="0"/>
                          <a:cs typeface="Cambria"/>
                        </a:rPr>
                        <a:t>ci</a:t>
                      </a:r>
                      <a:r>
                        <a:rPr sz="1600" spc="5" dirty="0">
                          <a:latin typeface="Ancizar Sans" panose="020B0602040300000003" pitchFamily="34" charset="0"/>
                          <a:cs typeface="Cambria"/>
                        </a:rPr>
                        <a:t>ó</a:t>
                      </a:r>
                      <a:r>
                        <a:rPr sz="1600" dirty="0">
                          <a:latin typeface="Ancizar Sans" panose="020B0602040300000003" pitchFamily="34" charset="0"/>
                          <a:cs typeface="Cambria"/>
                        </a:rPr>
                        <a:t>n</a:t>
                      </a:r>
                      <a:r>
                        <a:rPr sz="1600" spc="-35" dirty="0">
                          <a:latin typeface="Ancizar Sans" panose="020B0602040300000003" pitchFamily="34" charset="0"/>
                          <a:cs typeface="Times New Roman"/>
                        </a:rPr>
                        <a:t> </a:t>
                      </a:r>
                      <a:r>
                        <a:rPr sz="1600" dirty="0">
                          <a:latin typeface="Ancizar Sans" panose="020B0602040300000003" pitchFamily="34" charset="0"/>
                          <a:cs typeface="Cambria"/>
                        </a:rPr>
                        <a:t>1</a:t>
                      </a:r>
                      <a:endParaRPr sz="16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3810">
                        <a:lnSpc>
                          <a:spcPct val="100000"/>
                        </a:lnSpc>
                      </a:pPr>
                      <a:r>
                        <a:rPr sz="1600" spc="-5" dirty="0">
                          <a:latin typeface="Ancizar Sans" panose="020B0602040300000003" pitchFamily="34" charset="0"/>
                          <a:cs typeface="Cambria"/>
                        </a:rPr>
                        <a:t>Inst</a:t>
                      </a:r>
                      <a:r>
                        <a:rPr sz="1600" dirty="0">
                          <a:latin typeface="Ancizar Sans" panose="020B0602040300000003" pitchFamily="34" charset="0"/>
                          <a:cs typeface="Cambria"/>
                        </a:rPr>
                        <a:t>i</a:t>
                      </a:r>
                      <a:r>
                        <a:rPr sz="1600" spc="-5" dirty="0">
                          <a:latin typeface="Ancizar Sans" panose="020B0602040300000003" pitchFamily="34" charset="0"/>
                          <a:cs typeface="Cambria"/>
                        </a:rPr>
                        <a:t>t</a:t>
                      </a:r>
                      <a:r>
                        <a:rPr sz="1600" spc="-10" dirty="0">
                          <a:latin typeface="Ancizar Sans" panose="020B0602040300000003" pitchFamily="34" charset="0"/>
                          <a:cs typeface="Cambria"/>
                        </a:rPr>
                        <a:t>u</a:t>
                      </a:r>
                      <a:r>
                        <a:rPr sz="1600" dirty="0">
                          <a:latin typeface="Ancizar Sans" panose="020B0602040300000003" pitchFamily="34" charset="0"/>
                          <a:cs typeface="Cambria"/>
                        </a:rPr>
                        <a:t>ci</a:t>
                      </a:r>
                      <a:r>
                        <a:rPr sz="1600" spc="5" dirty="0">
                          <a:latin typeface="Ancizar Sans" panose="020B0602040300000003" pitchFamily="34" charset="0"/>
                          <a:cs typeface="Cambria"/>
                        </a:rPr>
                        <a:t>ó</a:t>
                      </a:r>
                      <a:r>
                        <a:rPr sz="1600" dirty="0">
                          <a:latin typeface="Ancizar Sans" panose="020B0602040300000003" pitchFamily="34" charset="0"/>
                          <a:cs typeface="Cambria"/>
                        </a:rPr>
                        <a:t>n</a:t>
                      </a:r>
                      <a:r>
                        <a:rPr sz="1600" spc="-35" dirty="0">
                          <a:latin typeface="Ancizar Sans" panose="020B0602040300000003" pitchFamily="34" charset="0"/>
                          <a:cs typeface="Times New Roman"/>
                        </a:rPr>
                        <a:t> </a:t>
                      </a:r>
                      <a:r>
                        <a:rPr sz="1600" dirty="0">
                          <a:latin typeface="Ancizar Sans" panose="020B0602040300000003" pitchFamily="34" charset="0"/>
                          <a:cs typeface="Cambria"/>
                        </a:rPr>
                        <a:t>2</a:t>
                      </a:r>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extLst>
                  <a:ext uri="{0D108BD9-81ED-4DB2-BD59-A6C34878D82A}">
                    <a16:rowId xmlns:a16="http://schemas.microsoft.com/office/drawing/2014/main" val="10000"/>
                  </a:ext>
                </a:extLst>
              </a:tr>
              <a:tr h="252983">
                <a:tc>
                  <a:txBody>
                    <a:bodyPr/>
                    <a:lstStyle/>
                    <a:p>
                      <a:pPr marL="3810">
                        <a:lnSpc>
                          <a:spcPct val="100000"/>
                        </a:lnSpc>
                      </a:pPr>
                      <a:r>
                        <a:rPr sz="1600" dirty="0">
                          <a:latin typeface="Ancizar Sans" panose="020B0602040300000003" pitchFamily="34" charset="0"/>
                          <a:cs typeface="Cambria"/>
                        </a:rPr>
                        <a:t>A.</a:t>
                      </a:r>
                      <a:r>
                        <a:rPr sz="1600" spc="-45" dirty="0">
                          <a:latin typeface="Ancizar Sans" panose="020B0602040300000003" pitchFamily="34" charset="0"/>
                          <a:cs typeface="Times New Roman"/>
                        </a:rPr>
                        <a:t> </a:t>
                      </a:r>
                      <a:r>
                        <a:rPr sz="1600" spc="5" dirty="0">
                          <a:latin typeface="Ancizar Sans" panose="020B0602040300000003" pitchFamily="34" charset="0"/>
                          <a:cs typeface="Cambria"/>
                        </a:rPr>
                        <a:t>P</a:t>
                      </a:r>
                      <a:r>
                        <a:rPr sz="1600" dirty="0">
                          <a:latin typeface="Ancizar Sans" panose="020B0602040300000003" pitchFamily="34" charset="0"/>
                          <a:cs typeface="Cambria"/>
                        </a:rPr>
                        <a:t>er</a:t>
                      </a:r>
                      <a:r>
                        <a:rPr sz="1600" spc="-5" dirty="0">
                          <a:latin typeface="Ancizar Sans" panose="020B0602040300000003" pitchFamily="34" charset="0"/>
                          <a:cs typeface="Cambria"/>
                        </a:rPr>
                        <a:t>s</a:t>
                      </a:r>
                      <a:r>
                        <a:rPr sz="1600" spc="5" dirty="0">
                          <a:latin typeface="Ancizar Sans" panose="020B0602040300000003" pitchFamily="34" charset="0"/>
                          <a:cs typeface="Cambria"/>
                        </a:rPr>
                        <a:t>o</a:t>
                      </a:r>
                      <a:r>
                        <a:rPr sz="1600" spc="-5" dirty="0">
                          <a:latin typeface="Ancizar Sans" panose="020B0602040300000003" pitchFamily="34" charset="0"/>
                          <a:cs typeface="Cambria"/>
                        </a:rPr>
                        <a:t>n</a:t>
                      </a:r>
                      <a:r>
                        <a:rPr sz="1600" dirty="0">
                          <a:latin typeface="Ancizar Sans" panose="020B0602040300000003" pitchFamily="34" charset="0"/>
                          <a:cs typeface="Cambria"/>
                        </a:rPr>
                        <a:t>al</a:t>
                      </a:r>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4985">
                      <a:solidFill>
                        <a:srgbClr val="FFFFFF"/>
                      </a:solidFill>
                      <a:prstDash val="solid"/>
                    </a:lnB>
                    <a:solidFill>
                      <a:srgbClr val="ECE9EE"/>
                    </a:solidFill>
                  </a:tcPr>
                </a:tc>
                <a:extLst>
                  <a:ext uri="{0D108BD9-81ED-4DB2-BD59-A6C34878D82A}">
                    <a16:rowId xmlns:a16="http://schemas.microsoft.com/office/drawing/2014/main" val="10001"/>
                  </a:ext>
                </a:extLst>
              </a:tr>
              <a:tr h="253745">
                <a:tc>
                  <a:txBody>
                    <a:bodyPr/>
                    <a:lstStyle/>
                    <a:p>
                      <a:pPr marL="226060">
                        <a:lnSpc>
                          <a:spcPct val="100000"/>
                        </a:lnSpc>
                      </a:pPr>
                      <a:r>
                        <a:rPr sz="1600" spc="-5" dirty="0">
                          <a:latin typeface="Ancizar Sans" panose="020B0602040300000003" pitchFamily="34" charset="0"/>
                          <a:cs typeface="Cambria"/>
                        </a:rPr>
                        <a:t>H</a:t>
                      </a:r>
                      <a:r>
                        <a:rPr sz="1600" spc="5" dirty="0">
                          <a:latin typeface="Ancizar Sans" panose="020B0602040300000003" pitchFamily="34" charset="0"/>
                          <a:cs typeface="Cambria"/>
                        </a:rPr>
                        <a:t>o</a:t>
                      </a:r>
                      <a:r>
                        <a:rPr sz="1600" spc="-5" dirty="0">
                          <a:latin typeface="Ancizar Sans" panose="020B0602040300000003" pitchFamily="34" charset="0"/>
                          <a:cs typeface="Cambria"/>
                        </a:rPr>
                        <a:t>n</a:t>
                      </a:r>
                      <a:r>
                        <a:rPr sz="1600" spc="5" dirty="0">
                          <a:latin typeface="Ancizar Sans" panose="020B0602040300000003" pitchFamily="34" charset="0"/>
                          <a:cs typeface="Cambria"/>
                        </a:rPr>
                        <a:t>o</a:t>
                      </a:r>
                      <a:r>
                        <a:rPr sz="1600" dirty="0">
                          <a:latin typeface="Ancizar Sans" panose="020B0602040300000003" pitchFamily="34" charset="0"/>
                          <a:cs typeface="Cambria"/>
                        </a:rPr>
                        <a:t>rari</a:t>
                      </a:r>
                      <a:r>
                        <a:rPr sz="1600" spc="5" dirty="0">
                          <a:latin typeface="Ancizar Sans" panose="020B0602040300000003" pitchFamily="34" charset="0"/>
                          <a:cs typeface="Cambria"/>
                        </a:rPr>
                        <a:t>o</a:t>
                      </a:r>
                      <a:r>
                        <a:rPr sz="1600" dirty="0">
                          <a:latin typeface="Ancizar Sans" panose="020B0602040300000003" pitchFamily="34" charset="0"/>
                          <a:cs typeface="Cambria"/>
                        </a:rPr>
                        <a:t>s</a:t>
                      </a:r>
                      <a:r>
                        <a:rPr sz="1600" spc="-30" dirty="0">
                          <a:latin typeface="Ancizar Sans" panose="020B0602040300000003" pitchFamily="34" charset="0"/>
                          <a:cs typeface="Times New Roman"/>
                        </a:rPr>
                        <a:t> </a:t>
                      </a:r>
                      <a:r>
                        <a:rPr sz="1600" dirty="0">
                          <a:latin typeface="Ancizar Sans" panose="020B0602040300000003" pitchFamily="34" charset="0"/>
                          <a:cs typeface="Cambria"/>
                        </a:rPr>
                        <a:t>del</a:t>
                      </a:r>
                      <a:r>
                        <a:rPr sz="1600" spc="-55" dirty="0">
                          <a:latin typeface="Ancizar Sans" panose="020B0602040300000003" pitchFamily="34" charset="0"/>
                          <a:cs typeface="Times New Roman"/>
                        </a:rPr>
                        <a:t> </a:t>
                      </a:r>
                      <a:r>
                        <a:rPr sz="1600" spc="-5" dirty="0">
                          <a:latin typeface="Ancizar Sans" panose="020B0602040300000003" pitchFamily="34" charset="0"/>
                          <a:cs typeface="Cambria"/>
                        </a:rPr>
                        <a:t>In</a:t>
                      </a:r>
                      <a:r>
                        <a:rPr sz="1600" dirty="0">
                          <a:latin typeface="Ancizar Sans" panose="020B0602040300000003" pitchFamily="34" charset="0"/>
                          <a:cs typeface="Cambria"/>
                        </a:rPr>
                        <a:t>ve</a:t>
                      </a:r>
                      <a:r>
                        <a:rPr sz="1600" spc="-5" dirty="0">
                          <a:latin typeface="Ancizar Sans" panose="020B0602040300000003" pitchFamily="34" charset="0"/>
                          <a:cs typeface="Cambria"/>
                        </a:rPr>
                        <a:t>st</a:t>
                      </a:r>
                      <a:r>
                        <a:rPr sz="1600" dirty="0">
                          <a:latin typeface="Ancizar Sans" panose="020B0602040300000003" pitchFamily="34" charset="0"/>
                          <a:cs typeface="Cambria"/>
                        </a:rPr>
                        <a:t>igad</a:t>
                      </a:r>
                      <a:r>
                        <a:rPr sz="1600" spc="5" dirty="0">
                          <a:latin typeface="Ancizar Sans" panose="020B0602040300000003" pitchFamily="34" charset="0"/>
                          <a:cs typeface="Cambria"/>
                        </a:rPr>
                        <a:t>o</a:t>
                      </a:r>
                      <a:r>
                        <a:rPr sz="1600" dirty="0">
                          <a:latin typeface="Ancizar Sans" panose="020B0602040300000003" pitchFamily="34" charset="0"/>
                          <a:cs typeface="Cambria"/>
                        </a:rPr>
                        <a:t>r</a:t>
                      </a:r>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02"/>
                  </a:ext>
                </a:extLst>
              </a:tr>
              <a:tr h="252983">
                <a:tc>
                  <a:txBody>
                    <a:bodyPr/>
                    <a:lstStyle/>
                    <a:p>
                      <a:pPr marL="226060">
                        <a:lnSpc>
                          <a:spcPct val="100000"/>
                        </a:lnSpc>
                      </a:pPr>
                      <a:r>
                        <a:rPr sz="1600" dirty="0">
                          <a:latin typeface="Ancizar Sans" panose="020B0602040300000003" pitchFamily="34" charset="0"/>
                          <a:cs typeface="Cambria"/>
                        </a:rPr>
                        <a:t>A</a:t>
                      </a:r>
                      <a:r>
                        <a:rPr sz="1600" spc="-5" dirty="0">
                          <a:latin typeface="Ancizar Sans" panose="020B0602040300000003" pitchFamily="34" charset="0"/>
                          <a:cs typeface="Cambria"/>
                        </a:rPr>
                        <a:t>s</a:t>
                      </a:r>
                      <a:r>
                        <a:rPr sz="1600" dirty="0">
                          <a:latin typeface="Ancizar Sans" panose="020B0602040300000003" pitchFamily="34" charset="0"/>
                          <a:cs typeface="Cambria"/>
                        </a:rPr>
                        <a:t>i</a:t>
                      </a:r>
                      <a:r>
                        <a:rPr sz="1600" spc="-5" dirty="0">
                          <a:latin typeface="Ancizar Sans" panose="020B0602040300000003" pitchFamily="34" charset="0"/>
                          <a:cs typeface="Cambria"/>
                        </a:rPr>
                        <a:t>st</a:t>
                      </a:r>
                      <a:r>
                        <a:rPr sz="1600" dirty="0">
                          <a:latin typeface="Ancizar Sans" panose="020B0602040300000003" pitchFamily="34" charset="0"/>
                          <a:cs typeface="Cambria"/>
                        </a:rPr>
                        <a:t>e</a:t>
                      </a:r>
                      <a:r>
                        <a:rPr sz="1600" spc="-5" dirty="0">
                          <a:latin typeface="Ancizar Sans" panose="020B0602040300000003" pitchFamily="34" charset="0"/>
                          <a:cs typeface="Cambria"/>
                        </a:rPr>
                        <a:t>nt</a:t>
                      </a:r>
                      <a:r>
                        <a:rPr sz="1600" dirty="0">
                          <a:latin typeface="Ancizar Sans" panose="020B0602040300000003" pitchFamily="34" charset="0"/>
                          <a:cs typeface="Cambria"/>
                        </a:rPr>
                        <a:t>e</a:t>
                      </a:r>
                      <a:r>
                        <a:rPr sz="1600" spc="-55" dirty="0">
                          <a:latin typeface="Ancizar Sans" panose="020B0602040300000003" pitchFamily="34" charset="0"/>
                          <a:cs typeface="Times New Roman"/>
                        </a:rPr>
                        <a:t> </a:t>
                      </a:r>
                      <a:r>
                        <a:rPr sz="1600" dirty="0">
                          <a:latin typeface="Ancizar Sans" panose="020B0602040300000003" pitchFamily="34" charset="0"/>
                          <a:cs typeface="Cambria"/>
                        </a:rPr>
                        <a:t>de</a:t>
                      </a:r>
                      <a:r>
                        <a:rPr sz="1600" spc="-55" dirty="0">
                          <a:latin typeface="Ancizar Sans" panose="020B0602040300000003" pitchFamily="34" charset="0"/>
                          <a:cs typeface="Times New Roman"/>
                        </a:rPr>
                        <a:t> </a:t>
                      </a:r>
                      <a:r>
                        <a:rPr sz="1600" spc="-5" dirty="0">
                          <a:latin typeface="Ancizar Sans" panose="020B0602040300000003" pitchFamily="34" charset="0"/>
                          <a:cs typeface="Cambria"/>
                        </a:rPr>
                        <a:t>In</a:t>
                      </a:r>
                      <a:r>
                        <a:rPr sz="1600" dirty="0">
                          <a:latin typeface="Ancizar Sans" panose="020B0602040300000003" pitchFamily="34" charset="0"/>
                          <a:cs typeface="Cambria"/>
                        </a:rPr>
                        <a:t>ve</a:t>
                      </a:r>
                      <a:r>
                        <a:rPr sz="1600" spc="-5" dirty="0">
                          <a:latin typeface="Ancizar Sans" panose="020B0602040300000003" pitchFamily="34" charset="0"/>
                          <a:cs typeface="Cambria"/>
                        </a:rPr>
                        <a:t>st</a:t>
                      </a:r>
                      <a:r>
                        <a:rPr sz="1600" dirty="0">
                          <a:latin typeface="Ancizar Sans" panose="020B0602040300000003" pitchFamily="34" charset="0"/>
                          <a:cs typeface="Cambria"/>
                        </a:rPr>
                        <a:t>igaci</a:t>
                      </a:r>
                      <a:r>
                        <a:rPr sz="1600" spc="5" dirty="0">
                          <a:latin typeface="Ancizar Sans" panose="020B0602040300000003" pitchFamily="34" charset="0"/>
                          <a:cs typeface="Cambria"/>
                        </a:rPr>
                        <a:t>ó</a:t>
                      </a:r>
                      <a:r>
                        <a:rPr sz="1600" dirty="0">
                          <a:latin typeface="Ancizar Sans" panose="020B0602040300000003" pitchFamily="34" charset="0"/>
                          <a:cs typeface="Cambria"/>
                        </a:rPr>
                        <a:t>n</a:t>
                      </a:r>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03"/>
                  </a:ext>
                </a:extLst>
              </a:tr>
              <a:tr h="253745">
                <a:tc>
                  <a:txBody>
                    <a:bodyPr/>
                    <a:lstStyle/>
                    <a:p>
                      <a:pPr marL="3810">
                        <a:lnSpc>
                          <a:spcPct val="100000"/>
                        </a:lnSpc>
                      </a:pPr>
                      <a:r>
                        <a:rPr sz="1600" spc="-5" dirty="0">
                          <a:latin typeface="Ancizar Sans" panose="020B0602040300000003" pitchFamily="34" charset="0"/>
                          <a:cs typeface="Cambria"/>
                        </a:rPr>
                        <a:t>B</a:t>
                      </a:r>
                      <a:r>
                        <a:rPr sz="1600" dirty="0">
                          <a:latin typeface="Ancizar Sans" panose="020B0602040300000003" pitchFamily="34" charset="0"/>
                          <a:cs typeface="Cambria"/>
                        </a:rPr>
                        <a:t>.</a:t>
                      </a:r>
                      <a:r>
                        <a:rPr sz="1600" spc="-60" dirty="0">
                          <a:latin typeface="Ancizar Sans" panose="020B0602040300000003" pitchFamily="34" charset="0"/>
                          <a:cs typeface="Times New Roman"/>
                        </a:rPr>
                        <a:t> </a:t>
                      </a:r>
                      <a:r>
                        <a:rPr sz="1600" spc="5" dirty="0">
                          <a:latin typeface="Ancizar Sans" panose="020B0602040300000003" pitchFamily="34" charset="0"/>
                          <a:cs typeface="Cambria"/>
                        </a:rPr>
                        <a:t>E</a:t>
                      </a:r>
                      <a:r>
                        <a:rPr sz="1600" dirty="0">
                          <a:latin typeface="Ancizar Sans" panose="020B0602040300000003" pitchFamily="34" charset="0"/>
                          <a:cs typeface="Cambria"/>
                        </a:rPr>
                        <a:t>q</a:t>
                      </a:r>
                      <a:r>
                        <a:rPr sz="1600" spc="-10" dirty="0">
                          <a:latin typeface="Ancizar Sans" panose="020B0602040300000003" pitchFamily="34" charset="0"/>
                          <a:cs typeface="Cambria"/>
                        </a:rPr>
                        <a:t>u</a:t>
                      </a:r>
                      <a:r>
                        <a:rPr sz="1600" dirty="0">
                          <a:latin typeface="Ancizar Sans" panose="020B0602040300000003" pitchFamily="34" charset="0"/>
                          <a:cs typeface="Cambria"/>
                        </a:rPr>
                        <a:t>ip</a:t>
                      </a:r>
                      <a:r>
                        <a:rPr sz="1600" spc="5" dirty="0">
                          <a:latin typeface="Ancizar Sans" panose="020B0602040300000003" pitchFamily="34" charset="0"/>
                          <a:cs typeface="Cambria"/>
                        </a:rPr>
                        <a:t>o</a:t>
                      </a:r>
                      <a:r>
                        <a:rPr sz="1600" dirty="0">
                          <a:latin typeface="Ancizar Sans" panose="020B0602040300000003" pitchFamily="34" charset="0"/>
                          <a:cs typeface="Cambria"/>
                        </a:rPr>
                        <a:t>s</a:t>
                      </a:r>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extLst>
                  <a:ext uri="{0D108BD9-81ED-4DB2-BD59-A6C34878D82A}">
                    <a16:rowId xmlns:a16="http://schemas.microsoft.com/office/drawing/2014/main" val="10004"/>
                  </a:ext>
                </a:extLst>
              </a:tr>
              <a:tr h="252983">
                <a:tc>
                  <a:txBody>
                    <a:bodyPr/>
                    <a:lstStyle/>
                    <a:p>
                      <a:pPr marL="226060">
                        <a:lnSpc>
                          <a:spcPct val="100000"/>
                        </a:lnSpc>
                      </a:pPr>
                      <a:r>
                        <a:rPr sz="1600" dirty="0">
                          <a:latin typeface="Ancizar Sans" panose="020B0602040300000003" pitchFamily="34" charset="0"/>
                          <a:cs typeface="Cambria"/>
                        </a:rPr>
                        <a:t>C</a:t>
                      </a:r>
                      <a:r>
                        <a:rPr sz="1600" spc="5" dirty="0">
                          <a:latin typeface="Ancizar Sans" panose="020B0602040300000003" pitchFamily="34" charset="0"/>
                          <a:cs typeface="Cambria"/>
                        </a:rPr>
                        <a:t>o</a:t>
                      </a:r>
                      <a:r>
                        <a:rPr sz="1600" dirty="0">
                          <a:latin typeface="Ancizar Sans" panose="020B0602040300000003" pitchFamily="34" charset="0"/>
                          <a:cs typeface="Cambria"/>
                        </a:rPr>
                        <a:t>mp</a:t>
                      </a:r>
                      <a:r>
                        <a:rPr sz="1600" spc="-10" dirty="0">
                          <a:latin typeface="Ancizar Sans" panose="020B0602040300000003" pitchFamily="34" charset="0"/>
                          <a:cs typeface="Cambria"/>
                        </a:rPr>
                        <a:t>u</a:t>
                      </a:r>
                      <a:r>
                        <a:rPr sz="1600" spc="-5" dirty="0">
                          <a:latin typeface="Ancizar Sans" panose="020B0602040300000003" pitchFamily="34" charset="0"/>
                          <a:cs typeface="Cambria"/>
                        </a:rPr>
                        <a:t>t</a:t>
                      </a:r>
                      <a:r>
                        <a:rPr sz="1600" dirty="0">
                          <a:latin typeface="Ancizar Sans" panose="020B0602040300000003" pitchFamily="34" charset="0"/>
                          <a:cs typeface="Cambria"/>
                        </a:rPr>
                        <a:t>ad</a:t>
                      </a:r>
                      <a:r>
                        <a:rPr sz="1600" spc="5" dirty="0">
                          <a:latin typeface="Ancizar Sans" panose="020B0602040300000003" pitchFamily="34" charset="0"/>
                          <a:cs typeface="Cambria"/>
                        </a:rPr>
                        <a:t>o</a:t>
                      </a:r>
                      <a:r>
                        <a:rPr sz="1600" dirty="0">
                          <a:latin typeface="Ancizar Sans" panose="020B0602040300000003" pitchFamily="34" charset="0"/>
                          <a:cs typeface="Cambria"/>
                        </a:rPr>
                        <a:t>r</a:t>
                      </a:r>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4985">
                      <a:solidFill>
                        <a:srgbClr val="FFFFFF"/>
                      </a:solidFill>
                      <a:prstDash val="solid"/>
                    </a:lnB>
                    <a:solidFill>
                      <a:srgbClr val="ECE9EE"/>
                    </a:solidFill>
                  </a:tcPr>
                </a:tc>
                <a:extLst>
                  <a:ext uri="{0D108BD9-81ED-4DB2-BD59-A6C34878D82A}">
                    <a16:rowId xmlns:a16="http://schemas.microsoft.com/office/drawing/2014/main" val="10005"/>
                  </a:ext>
                </a:extLst>
              </a:tr>
              <a:tr h="253745">
                <a:tc>
                  <a:txBody>
                    <a:bodyPr/>
                    <a:lstStyle/>
                    <a:p>
                      <a:pPr marL="226060">
                        <a:lnSpc>
                          <a:spcPct val="100000"/>
                        </a:lnSpc>
                      </a:pPr>
                      <a:r>
                        <a:rPr sz="1600" spc="-5" dirty="0">
                          <a:latin typeface="Ancizar Sans" panose="020B0602040300000003" pitchFamily="34" charset="0"/>
                          <a:cs typeface="Cambria"/>
                        </a:rPr>
                        <a:t>Int</a:t>
                      </a:r>
                      <a:r>
                        <a:rPr sz="1600" dirty="0">
                          <a:latin typeface="Ancizar Sans" panose="020B0602040300000003" pitchFamily="34" charset="0"/>
                          <a:cs typeface="Cambria"/>
                        </a:rPr>
                        <a:t>er</a:t>
                      </a:r>
                      <a:r>
                        <a:rPr sz="1600" spc="-5" dirty="0">
                          <a:latin typeface="Ancizar Sans" panose="020B0602040300000003" pitchFamily="34" charset="0"/>
                          <a:cs typeface="Cambria"/>
                        </a:rPr>
                        <a:t>n</a:t>
                      </a:r>
                      <a:r>
                        <a:rPr sz="1600" dirty="0">
                          <a:latin typeface="Ancizar Sans" panose="020B0602040300000003" pitchFamily="34" charset="0"/>
                          <a:cs typeface="Cambria"/>
                        </a:rPr>
                        <a:t>et</a:t>
                      </a:r>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06"/>
                  </a:ext>
                </a:extLst>
              </a:tr>
              <a:tr h="252983">
                <a:tc>
                  <a:txBody>
                    <a:bodyPr/>
                    <a:lstStyle/>
                    <a:p>
                      <a:pPr marL="226060">
                        <a:lnSpc>
                          <a:spcPct val="100000"/>
                        </a:lnSpc>
                      </a:pPr>
                      <a:r>
                        <a:rPr sz="1600" spc="-5" dirty="0">
                          <a:latin typeface="Ancizar Sans" panose="020B0602040300000003" pitchFamily="34" charset="0"/>
                          <a:cs typeface="Cambria"/>
                        </a:rPr>
                        <a:t>I</a:t>
                      </a:r>
                      <a:r>
                        <a:rPr sz="1600" dirty="0">
                          <a:latin typeface="Ancizar Sans" panose="020B0602040300000003" pitchFamily="34" charset="0"/>
                          <a:cs typeface="Cambria"/>
                        </a:rPr>
                        <a:t>mpre</a:t>
                      </a:r>
                      <a:r>
                        <a:rPr sz="1600" spc="-5" dirty="0">
                          <a:latin typeface="Ancizar Sans" panose="020B0602040300000003" pitchFamily="34" charset="0"/>
                          <a:cs typeface="Cambria"/>
                        </a:rPr>
                        <a:t>s</a:t>
                      </a:r>
                      <a:r>
                        <a:rPr sz="1600" spc="5" dirty="0">
                          <a:latin typeface="Ancizar Sans" panose="020B0602040300000003" pitchFamily="34" charset="0"/>
                          <a:cs typeface="Cambria"/>
                        </a:rPr>
                        <a:t>o</a:t>
                      </a:r>
                      <a:r>
                        <a:rPr sz="1600" dirty="0">
                          <a:latin typeface="Ancizar Sans" panose="020B0602040300000003" pitchFamily="34" charset="0"/>
                          <a:cs typeface="Cambria"/>
                        </a:rPr>
                        <a:t>ra</a:t>
                      </a:r>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07"/>
                  </a:ext>
                </a:extLst>
              </a:tr>
              <a:tr h="253745">
                <a:tc>
                  <a:txBody>
                    <a:bodyPr/>
                    <a:lstStyle/>
                    <a:p>
                      <a:pPr marL="3810">
                        <a:lnSpc>
                          <a:spcPct val="100000"/>
                        </a:lnSpc>
                      </a:pPr>
                      <a:r>
                        <a:rPr sz="1600" dirty="0">
                          <a:latin typeface="Ancizar Sans" panose="020B0602040300000003" pitchFamily="34" charset="0"/>
                          <a:cs typeface="Cambria"/>
                        </a:rPr>
                        <a:t>C.</a:t>
                      </a:r>
                      <a:r>
                        <a:rPr sz="1600" spc="-60" dirty="0">
                          <a:latin typeface="Ancizar Sans" panose="020B0602040300000003" pitchFamily="34" charset="0"/>
                          <a:cs typeface="Times New Roman"/>
                        </a:rPr>
                        <a:t> </a:t>
                      </a:r>
                      <a:r>
                        <a:rPr sz="1600" spc="-5" dirty="0">
                          <a:latin typeface="Ancizar Sans" panose="020B0602040300000003" pitchFamily="34" charset="0"/>
                          <a:cs typeface="Cambria"/>
                        </a:rPr>
                        <a:t>V</a:t>
                      </a:r>
                      <a:r>
                        <a:rPr sz="1600" dirty="0">
                          <a:latin typeface="Ancizar Sans" panose="020B0602040300000003" pitchFamily="34" charset="0"/>
                          <a:cs typeface="Cambria"/>
                        </a:rPr>
                        <a:t>ia</a:t>
                      </a:r>
                      <a:r>
                        <a:rPr sz="1600" spc="-5" dirty="0">
                          <a:latin typeface="Ancizar Sans" panose="020B0602040300000003" pitchFamily="34" charset="0"/>
                          <a:cs typeface="Cambria"/>
                        </a:rPr>
                        <a:t>j</a:t>
                      </a:r>
                      <a:r>
                        <a:rPr sz="1600" dirty="0">
                          <a:latin typeface="Ancizar Sans" panose="020B0602040300000003" pitchFamily="34" charset="0"/>
                          <a:cs typeface="Cambria"/>
                        </a:rPr>
                        <a:t>es</a:t>
                      </a:r>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extLst>
                  <a:ext uri="{0D108BD9-81ED-4DB2-BD59-A6C34878D82A}">
                    <a16:rowId xmlns:a16="http://schemas.microsoft.com/office/drawing/2014/main" val="10008"/>
                  </a:ext>
                </a:extLst>
              </a:tr>
              <a:tr h="253745">
                <a:tc>
                  <a:txBody>
                    <a:bodyPr/>
                    <a:lstStyle/>
                    <a:p>
                      <a:pPr marL="358775">
                        <a:lnSpc>
                          <a:spcPct val="100000"/>
                        </a:lnSpc>
                      </a:pPr>
                      <a:r>
                        <a:rPr sz="1600" spc="-5" dirty="0">
                          <a:latin typeface="Ancizar Sans" panose="020B0602040300000003" pitchFamily="34" charset="0"/>
                          <a:cs typeface="Cambria"/>
                        </a:rPr>
                        <a:t>V</a:t>
                      </a:r>
                      <a:r>
                        <a:rPr sz="1600" dirty="0">
                          <a:latin typeface="Ancizar Sans" panose="020B0602040300000003" pitchFamily="34" charset="0"/>
                          <a:cs typeface="Cambria"/>
                        </a:rPr>
                        <a:t>iá</a:t>
                      </a:r>
                      <a:r>
                        <a:rPr sz="1600" spc="-5" dirty="0">
                          <a:latin typeface="Ancizar Sans" panose="020B0602040300000003" pitchFamily="34" charset="0"/>
                          <a:cs typeface="Cambria"/>
                        </a:rPr>
                        <a:t>t</a:t>
                      </a:r>
                      <a:r>
                        <a:rPr sz="1600" dirty="0">
                          <a:latin typeface="Ancizar Sans" panose="020B0602040300000003" pitchFamily="34" charset="0"/>
                          <a:cs typeface="Cambria"/>
                        </a:rPr>
                        <a:t>ic</a:t>
                      </a:r>
                      <a:r>
                        <a:rPr sz="1600" spc="5" dirty="0">
                          <a:latin typeface="Ancizar Sans" panose="020B0602040300000003" pitchFamily="34" charset="0"/>
                          <a:cs typeface="Cambria"/>
                        </a:rPr>
                        <a:t>o</a:t>
                      </a:r>
                      <a:r>
                        <a:rPr sz="1600" dirty="0">
                          <a:latin typeface="Ancizar Sans" panose="020B0602040300000003" pitchFamily="34" charset="0"/>
                          <a:cs typeface="Cambria"/>
                        </a:rPr>
                        <a:t>s</a:t>
                      </a:r>
                      <a:r>
                        <a:rPr sz="1600" dirty="0">
                          <a:latin typeface="Ancizar Sans" panose="020B0602040300000003" pitchFamily="34" charset="0"/>
                          <a:cs typeface="Times New Roman"/>
                        </a:rPr>
                        <a:t> </a:t>
                      </a:r>
                      <a:r>
                        <a:rPr sz="1600" spc="-85" dirty="0">
                          <a:latin typeface="Ancizar Sans" panose="020B0602040300000003" pitchFamily="34" charset="0"/>
                          <a:cs typeface="Times New Roman"/>
                        </a:rPr>
                        <a:t> </a:t>
                      </a:r>
                      <a:r>
                        <a:rPr sz="1600" dirty="0">
                          <a:latin typeface="Ancizar Sans" panose="020B0602040300000003" pitchFamily="34" charset="0"/>
                          <a:cs typeface="Cambria"/>
                        </a:rPr>
                        <a:t>(35</a:t>
                      </a:r>
                      <a:r>
                        <a:rPr sz="1600" spc="-5" dirty="0">
                          <a:latin typeface="Ancizar Sans" panose="020B0602040300000003" pitchFamily="34" charset="0"/>
                          <a:cs typeface="Cambria"/>
                        </a:rPr>
                        <a:t>.</a:t>
                      </a:r>
                      <a:r>
                        <a:rPr sz="1600" dirty="0">
                          <a:latin typeface="Ancizar Sans" panose="020B0602040300000003" pitchFamily="34" charset="0"/>
                          <a:cs typeface="Cambria"/>
                        </a:rPr>
                        <a:t>000</a:t>
                      </a:r>
                      <a:r>
                        <a:rPr sz="1600" spc="-50" dirty="0">
                          <a:latin typeface="Ancizar Sans" panose="020B0602040300000003" pitchFamily="34" charset="0"/>
                          <a:cs typeface="Times New Roman"/>
                        </a:rPr>
                        <a:t> </a:t>
                      </a:r>
                      <a:r>
                        <a:rPr sz="1600" dirty="0">
                          <a:latin typeface="Ancizar Sans" panose="020B0602040300000003" pitchFamily="34" charset="0"/>
                          <a:cs typeface="Cambria"/>
                        </a:rPr>
                        <a:t>x</a:t>
                      </a:r>
                      <a:r>
                        <a:rPr sz="1600" spc="-45" dirty="0">
                          <a:latin typeface="Ancizar Sans" panose="020B0602040300000003" pitchFamily="34" charset="0"/>
                          <a:cs typeface="Times New Roman"/>
                        </a:rPr>
                        <a:t> </a:t>
                      </a:r>
                      <a:r>
                        <a:rPr sz="1600" dirty="0">
                          <a:latin typeface="Ancizar Sans" panose="020B0602040300000003" pitchFamily="34" charset="0"/>
                          <a:cs typeface="Cambria"/>
                        </a:rPr>
                        <a:t>20</a:t>
                      </a:r>
                      <a:r>
                        <a:rPr sz="1600" spc="-50" dirty="0">
                          <a:latin typeface="Ancizar Sans" panose="020B0602040300000003" pitchFamily="34" charset="0"/>
                          <a:cs typeface="Times New Roman"/>
                        </a:rPr>
                        <a:t> </a:t>
                      </a:r>
                      <a:r>
                        <a:rPr sz="1600" dirty="0">
                          <a:latin typeface="Ancizar Sans" panose="020B0602040300000003" pitchFamily="34" charset="0"/>
                          <a:cs typeface="Cambria"/>
                        </a:rPr>
                        <a:t>día</a:t>
                      </a:r>
                      <a:r>
                        <a:rPr sz="1600" spc="-5" dirty="0">
                          <a:latin typeface="Ancizar Sans" panose="020B0602040300000003" pitchFamily="34" charset="0"/>
                          <a:cs typeface="Cambria"/>
                        </a:rPr>
                        <a:t>s</a:t>
                      </a:r>
                      <a:r>
                        <a:rPr sz="1600" dirty="0">
                          <a:latin typeface="Ancizar Sans" panose="020B0602040300000003" pitchFamily="34" charset="0"/>
                          <a:cs typeface="Cambria"/>
                        </a:rPr>
                        <a:t>)</a:t>
                      </a:r>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09"/>
                  </a:ext>
                </a:extLst>
              </a:tr>
              <a:tr h="252983">
                <a:tc>
                  <a:txBody>
                    <a:bodyPr/>
                    <a:lstStyle/>
                    <a:p>
                      <a:pPr marL="358775">
                        <a:lnSpc>
                          <a:spcPct val="100000"/>
                        </a:lnSpc>
                      </a:pPr>
                      <a:r>
                        <a:rPr sz="1600" dirty="0">
                          <a:latin typeface="Ancizar Sans" panose="020B0602040300000003" pitchFamily="34" charset="0"/>
                          <a:cs typeface="Cambria"/>
                        </a:rPr>
                        <a:t>Tra</a:t>
                      </a:r>
                      <a:r>
                        <a:rPr sz="1600" spc="-5" dirty="0">
                          <a:latin typeface="Ancizar Sans" panose="020B0602040300000003" pitchFamily="34" charset="0"/>
                          <a:cs typeface="Cambria"/>
                        </a:rPr>
                        <a:t>ns</a:t>
                      </a:r>
                      <a:r>
                        <a:rPr sz="1600" dirty="0">
                          <a:latin typeface="Ancizar Sans" panose="020B0602040300000003" pitchFamily="34" charset="0"/>
                          <a:cs typeface="Cambria"/>
                        </a:rPr>
                        <a:t>p</a:t>
                      </a:r>
                      <a:r>
                        <a:rPr sz="1600" spc="5" dirty="0">
                          <a:latin typeface="Ancizar Sans" panose="020B0602040300000003" pitchFamily="34" charset="0"/>
                          <a:cs typeface="Cambria"/>
                        </a:rPr>
                        <a:t>o</a:t>
                      </a:r>
                      <a:r>
                        <a:rPr sz="1600" dirty="0">
                          <a:latin typeface="Ancizar Sans" panose="020B0602040300000003" pitchFamily="34" charset="0"/>
                          <a:cs typeface="Cambria"/>
                        </a:rPr>
                        <a:t>r</a:t>
                      </a:r>
                      <a:r>
                        <a:rPr sz="1600" spc="-5" dirty="0">
                          <a:latin typeface="Ancizar Sans" panose="020B0602040300000003" pitchFamily="34" charset="0"/>
                          <a:cs typeface="Cambria"/>
                        </a:rPr>
                        <a:t>te</a:t>
                      </a:r>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10"/>
                  </a:ext>
                </a:extLst>
              </a:tr>
              <a:tr h="252983">
                <a:tc>
                  <a:txBody>
                    <a:bodyPr/>
                    <a:lstStyle/>
                    <a:p>
                      <a:pPr marL="3810">
                        <a:lnSpc>
                          <a:spcPct val="100000"/>
                        </a:lnSpc>
                      </a:pPr>
                      <a:r>
                        <a:rPr sz="1600" dirty="0">
                          <a:latin typeface="Ancizar Sans" panose="020B0602040300000003" pitchFamily="34" charset="0"/>
                          <a:cs typeface="Cambria"/>
                        </a:rPr>
                        <a:t>D.</a:t>
                      </a:r>
                      <a:r>
                        <a:rPr sz="1600" spc="-45" dirty="0">
                          <a:latin typeface="Ancizar Sans" panose="020B0602040300000003" pitchFamily="34" charset="0"/>
                          <a:cs typeface="Times New Roman"/>
                        </a:rPr>
                        <a:t> </a:t>
                      </a:r>
                      <a:r>
                        <a:rPr sz="1600" spc="-10" dirty="0">
                          <a:latin typeface="Ancizar Sans" panose="020B0602040300000003" pitchFamily="34" charset="0"/>
                          <a:cs typeface="Cambria"/>
                        </a:rPr>
                        <a:t>M</a:t>
                      </a:r>
                      <a:r>
                        <a:rPr sz="1600" dirty="0">
                          <a:latin typeface="Ancizar Sans" panose="020B0602040300000003" pitchFamily="34" charset="0"/>
                          <a:cs typeface="Cambria"/>
                        </a:rPr>
                        <a:t>a</a:t>
                      </a:r>
                      <a:r>
                        <a:rPr sz="1600" spc="-5" dirty="0">
                          <a:latin typeface="Ancizar Sans" panose="020B0602040300000003" pitchFamily="34" charset="0"/>
                          <a:cs typeface="Cambria"/>
                        </a:rPr>
                        <a:t>t</a:t>
                      </a:r>
                      <a:r>
                        <a:rPr sz="1600" dirty="0">
                          <a:latin typeface="Ancizar Sans" panose="020B0602040300000003" pitchFamily="34" charset="0"/>
                          <a:cs typeface="Cambria"/>
                        </a:rPr>
                        <a:t>eria</a:t>
                      </a:r>
                      <a:r>
                        <a:rPr sz="1600" spc="-5" dirty="0">
                          <a:latin typeface="Ancizar Sans" panose="020B0602040300000003" pitchFamily="34" charset="0"/>
                          <a:cs typeface="Cambria"/>
                        </a:rPr>
                        <a:t>l</a:t>
                      </a:r>
                      <a:r>
                        <a:rPr sz="1600" dirty="0">
                          <a:latin typeface="Ancizar Sans" panose="020B0602040300000003" pitchFamily="34" charset="0"/>
                          <a:cs typeface="Cambria"/>
                        </a:rPr>
                        <a:t>es</a:t>
                      </a:r>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11"/>
                  </a:ext>
                </a:extLst>
              </a:tr>
              <a:tr h="253745">
                <a:tc>
                  <a:txBody>
                    <a:bodyPr/>
                    <a:lstStyle/>
                    <a:p>
                      <a:pPr marL="226060">
                        <a:lnSpc>
                          <a:spcPct val="100000"/>
                        </a:lnSpc>
                      </a:pPr>
                      <a:r>
                        <a:rPr sz="1600" dirty="0">
                          <a:latin typeface="Ancizar Sans" panose="020B0602040300000003" pitchFamily="34" charset="0"/>
                          <a:cs typeface="Cambria"/>
                        </a:rPr>
                        <a:t>Ca</a:t>
                      </a:r>
                      <a:r>
                        <a:rPr sz="1600" spc="-5" dirty="0">
                          <a:latin typeface="Ancizar Sans" panose="020B0602040300000003" pitchFamily="34" charset="0"/>
                          <a:cs typeface="Cambria"/>
                        </a:rPr>
                        <a:t>s</a:t>
                      </a:r>
                      <a:r>
                        <a:rPr sz="1600" dirty="0">
                          <a:latin typeface="Ancizar Sans" panose="020B0602040300000003" pitchFamily="34" charset="0"/>
                          <a:cs typeface="Cambria"/>
                        </a:rPr>
                        <a:t>e</a:t>
                      </a:r>
                      <a:r>
                        <a:rPr sz="1600" spc="-5" dirty="0">
                          <a:latin typeface="Ancizar Sans" panose="020B0602040300000003" pitchFamily="34" charset="0"/>
                          <a:cs typeface="Cambria"/>
                        </a:rPr>
                        <a:t>t</a:t>
                      </a:r>
                      <a:r>
                        <a:rPr sz="1600" dirty="0">
                          <a:latin typeface="Ancizar Sans" panose="020B0602040300000003" pitchFamily="34" charset="0"/>
                          <a:cs typeface="Cambria"/>
                        </a:rPr>
                        <a:t>es</a:t>
                      </a:r>
                      <a:r>
                        <a:rPr sz="1600" spc="-55" dirty="0">
                          <a:latin typeface="Ancizar Sans" panose="020B0602040300000003" pitchFamily="34" charset="0"/>
                          <a:cs typeface="Times New Roman"/>
                        </a:rPr>
                        <a:t> </a:t>
                      </a:r>
                      <a:r>
                        <a:rPr sz="1600" dirty="0">
                          <a:latin typeface="Ancizar Sans" panose="020B0602040300000003" pitchFamily="34" charset="0"/>
                          <a:cs typeface="Cambria"/>
                        </a:rPr>
                        <a:t>(15)</a:t>
                      </a:r>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extLst>
                  <a:ext uri="{0D108BD9-81ED-4DB2-BD59-A6C34878D82A}">
                    <a16:rowId xmlns:a16="http://schemas.microsoft.com/office/drawing/2014/main" val="10012"/>
                  </a:ext>
                </a:extLst>
              </a:tr>
              <a:tr h="253745">
                <a:tc>
                  <a:txBody>
                    <a:bodyPr/>
                    <a:lstStyle/>
                    <a:p>
                      <a:pPr marL="226060">
                        <a:lnSpc>
                          <a:spcPct val="100000"/>
                        </a:lnSpc>
                      </a:pPr>
                      <a:r>
                        <a:rPr sz="1600" spc="-5" dirty="0">
                          <a:latin typeface="Ancizar Sans" panose="020B0602040300000003" pitchFamily="34" charset="0"/>
                          <a:cs typeface="Cambria"/>
                        </a:rPr>
                        <a:t>F</a:t>
                      </a:r>
                      <a:r>
                        <a:rPr sz="1600" spc="5" dirty="0">
                          <a:latin typeface="Ancizar Sans" panose="020B0602040300000003" pitchFamily="34" charset="0"/>
                          <a:cs typeface="Cambria"/>
                        </a:rPr>
                        <a:t>o</a:t>
                      </a:r>
                      <a:r>
                        <a:rPr sz="1600" spc="-5" dirty="0">
                          <a:latin typeface="Ancizar Sans" panose="020B0602040300000003" pitchFamily="34" charset="0"/>
                          <a:cs typeface="Cambria"/>
                        </a:rPr>
                        <a:t>t</a:t>
                      </a:r>
                      <a:r>
                        <a:rPr sz="1600" spc="5" dirty="0">
                          <a:latin typeface="Ancizar Sans" panose="020B0602040300000003" pitchFamily="34" charset="0"/>
                          <a:cs typeface="Cambria"/>
                        </a:rPr>
                        <a:t>o</a:t>
                      </a:r>
                      <a:r>
                        <a:rPr sz="1600" dirty="0">
                          <a:latin typeface="Ancizar Sans" panose="020B0602040300000003" pitchFamily="34" charset="0"/>
                          <a:cs typeface="Cambria"/>
                        </a:rPr>
                        <a:t>c</a:t>
                      </a:r>
                      <a:r>
                        <a:rPr sz="1600" spc="5" dirty="0">
                          <a:latin typeface="Ancizar Sans" panose="020B0602040300000003" pitchFamily="34" charset="0"/>
                          <a:cs typeface="Cambria"/>
                        </a:rPr>
                        <a:t>o</a:t>
                      </a:r>
                      <a:r>
                        <a:rPr sz="1600" dirty="0">
                          <a:latin typeface="Ancizar Sans" panose="020B0602040300000003" pitchFamily="34" charset="0"/>
                          <a:cs typeface="Cambria"/>
                        </a:rPr>
                        <a:t>pias</a:t>
                      </a:r>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13"/>
                  </a:ext>
                </a:extLst>
              </a:tr>
              <a:tr h="252983">
                <a:tc>
                  <a:txBody>
                    <a:bodyPr/>
                    <a:lstStyle/>
                    <a:p>
                      <a:pPr marL="3810">
                        <a:lnSpc>
                          <a:spcPct val="100000"/>
                        </a:lnSpc>
                      </a:pPr>
                      <a:r>
                        <a:rPr sz="1600" spc="5" dirty="0">
                          <a:latin typeface="Ancizar Sans" panose="020B0602040300000003" pitchFamily="34" charset="0"/>
                          <a:cs typeface="Cambria"/>
                        </a:rPr>
                        <a:t>E</a:t>
                      </a:r>
                      <a:r>
                        <a:rPr sz="1600" dirty="0">
                          <a:latin typeface="Ancizar Sans" panose="020B0602040300000003" pitchFamily="34" charset="0"/>
                          <a:cs typeface="Cambria"/>
                        </a:rPr>
                        <a:t>.</a:t>
                      </a:r>
                      <a:r>
                        <a:rPr sz="1600" spc="-60" dirty="0">
                          <a:latin typeface="Ancizar Sans" panose="020B0602040300000003" pitchFamily="34" charset="0"/>
                          <a:cs typeface="Times New Roman"/>
                        </a:rPr>
                        <a:t> </a:t>
                      </a:r>
                      <a:r>
                        <a:rPr sz="1600" dirty="0">
                          <a:latin typeface="Ancizar Sans" panose="020B0602040300000003" pitchFamily="34" charset="0"/>
                          <a:cs typeface="Cambria"/>
                        </a:rPr>
                        <a:t>Servici</a:t>
                      </a:r>
                      <a:r>
                        <a:rPr sz="1600" spc="5" dirty="0">
                          <a:latin typeface="Ancizar Sans" panose="020B0602040300000003" pitchFamily="34" charset="0"/>
                          <a:cs typeface="Cambria"/>
                        </a:rPr>
                        <a:t>o</a:t>
                      </a:r>
                      <a:r>
                        <a:rPr sz="1600" dirty="0">
                          <a:latin typeface="Ancizar Sans" panose="020B0602040300000003" pitchFamily="34" charset="0"/>
                          <a:cs typeface="Cambria"/>
                        </a:rPr>
                        <a:t>s</a:t>
                      </a:r>
                      <a:r>
                        <a:rPr sz="1600" spc="-30" dirty="0">
                          <a:latin typeface="Ancizar Sans" panose="020B0602040300000003" pitchFamily="34" charset="0"/>
                          <a:cs typeface="Times New Roman"/>
                        </a:rPr>
                        <a:t> </a:t>
                      </a:r>
                      <a:r>
                        <a:rPr sz="1600" dirty="0">
                          <a:latin typeface="Ancizar Sans" panose="020B0602040300000003" pitchFamily="34" charset="0"/>
                          <a:cs typeface="Cambria"/>
                        </a:rPr>
                        <a:t>Téc</a:t>
                      </a:r>
                      <a:r>
                        <a:rPr sz="1600" spc="-5" dirty="0">
                          <a:latin typeface="Ancizar Sans" panose="020B0602040300000003" pitchFamily="34" charset="0"/>
                          <a:cs typeface="Cambria"/>
                        </a:rPr>
                        <a:t>n</a:t>
                      </a:r>
                      <a:r>
                        <a:rPr sz="1600" dirty="0">
                          <a:latin typeface="Ancizar Sans" panose="020B0602040300000003" pitchFamily="34" charset="0"/>
                          <a:cs typeface="Cambria"/>
                        </a:rPr>
                        <a:t>ic</a:t>
                      </a:r>
                      <a:r>
                        <a:rPr sz="1600" spc="5" dirty="0">
                          <a:latin typeface="Ancizar Sans" panose="020B0602040300000003" pitchFamily="34" charset="0"/>
                          <a:cs typeface="Cambria"/>
                        </a:rPr>
                        <a:t>o</a:t>
                      </a:r>
                      <a:r>
                        <a:rPr sz="1600" dirty="0">
                          <a:latin typeface="Ancizar Sans" panose="020B0602040300000003" pitchFamily="34" charset="0"/>
                          <a:cs typeface="Cambria"/>
                        </a:rPr>
                        <a:t>s</a:t>
                      </a:r>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14"/>
                  </a:ext>
                </a:extLst>
              </a:tr>
              <a:tr h="496823">
                <a:tc>
                  <a:txBody>
                    <a:bodyPr/>
                    <a:lstStyle/>
                    <a:p>
                      <a:pPr marL="3810" marR="563880" indent="222250">
                        <a:lnSpc>
                          <a:spcPts val="1900"/>
                        </a:lnSpc>
                      </a:pPr>
                      <a:r>
                        <a:rPr sz="1600" dirty="0">
                          <a:latin typeface="Ancizar Sans" panose="020B0602040300000003" pitchFamily="34" charset="0"/>
                          <a:cs typeface="Cambria"/>
                        </a:rPr>
                        <a:t>Tra</a:t>
                      </a:r>
                      <a:r>
                        <a:rPr sz="1600" spc="-5" dirty="0">
                          <a:latin typeface="Ancizar Sans" panose="020B0602040300000003" pitchFamily="34" charset="0"/>
                          <a:cs typeface="Cambria"/>
                        </a:rPr>
                        <a:t>ns</a:t>
                      </a:r>
                      <a:r>
                        <a:rPr sz="1600" dirty="0">
                          <a:latin typeface="Ancizar Sans" panose="020B0602040300000003" pitchFamily="34" charset="0"/>
                          <a:cs typeface="Cambria"/>
                        </a:rPr>
                        <a:t>cripci</a:t>
                      </a:r>
                      <a:r>
                        <a:rPr sz="1600" spc="5" dirty="0">
                          <a:latin typeface="Ancizar Sans" panose="020B0602040300000003" pitchFamily="34" charset="0"/>
                          <a:cs typeface="Cambria"/>
                        </a:rPr>
                        <a:t>o</a:t>
                      </a:r>
                      <a:r>
                        <a:rPr sz="1600" spc="-5" dirty="0">
                          <a:latin typeface="Ancizar Sans" panose="020B0602040300000003" pitchFamily="34" charset="0"/>
                          <a:cs typeface="Cambria"/>
                        </a:rPr>
                        <a:t>n</a:t>
                      </a:r>
                      <a:r>
                        <a:rPr sz="1600" dirty="0">
                          <a:latin typeface="Ancizar Sans" panose="020B0602040300000003" pitchFamily="34" charset="0"/>
                          <a:cs typeface="Cambria"/>
                        </a:rPr>
                        <a:t>es</a:t>
                      </a:r>
                      <a:r>
                        <a:rPr sz="1600" spc="-45" dirty="0">
                          <a:latin typeface="Ancizar Sans" panose="020B0602040300000003" pitchFamily="34" charset="0"/>
                          <a:cs typeface="Times New Roman"/>
                        </a:rPr>
                        <a:t> </a:t>
                      </a:r>
                      <a:r>
                        <a:rPr sz="1600" dirty="0">
                          <a:latin typeface="Ancizar Sans" panose="020B0602040300000003" pitchFamily="34" charset="0"/>
                          <a:cs typeface="Cambria"/>
                        </a:rPr>
                        <a:t>de</a:t>
                      </a:r>
                      <a:r>
                        <a:rPr sz="1600" spc="-65" dirty="0">
                          <a:latin typeface="Ancizar Sans" panose="020B0602040300000003" pitchFamily="34" charset="0"/>
                          <a:cs typeface="Times New Roman"/>
                        </a:rPr>
                        <a:t> </a:t>
                      </a:r>
                      <a:r>
                        <a:rPr sz="1600" spc="-5" dirty="0">
                          <a:latin typeface="Ancizar Sans" panose="020B0602040300000003" pitchFamily="34" charset="0"/>
                          <a:cs typeface="Cambria"/>
                        </a:rPr>
                        <a:t>l</a:t>
                      </a:r>
                      <a:r>
                        <a:rPr sz="1600" dirty="0">
                          <a:latin typeface="Ancizar Sans" panose="020B0602040300000003" pitchFamily="34" charset="0"/>
                          <a:cs typeface="Cambria"/>
                        </a:rPr>
                        <a:t>as</a:t>
                      </a:r>
                      <a:r>
                        <a:rPr sz="1600" dirty="0">
                          <a:latin typeface="Ancizar Sans" panose="020B0602040300000003" pitchFamily="34" charset="0"/>
                          <a:cs typeface="Times New Roman"/>
                        </a:rPr>
                        <a:t> </a:t>
                      </a:r>
                      <a:r>
                        <a:rPr sz="1600" dirty="0">
                          <a:latin typeface="Ancizar Sans" panose="020B0602040300000003" pitchFamily="34" charset="0"/>
                          <a:cs typeface="Cambria"/>
                        </a:rPr>
                        <a:t>e</a:t>
                      </a:r>
                      <a:r>
                        <a:rPr sz="1600" spc="-5" dirty="0">
                          <a:latin typeface="Ancizar Sans" panose="020B0602040300000003" pitchFamily="34" charset="0"/>
                          <a:cs typeface="Cambria"/>
                        </a:rPr>
                        <a:t>nt</a:t>
                      </a:r>
                      <a:r>
                        <a:rPr sz="1600" dirty="0">
                          <a:latin typeface="Ancizar Sans" panose="020B0602040300000003" pitchFamily="34" charset="0"/>
                          <a:cs typeface="Cambria"/>
                        </a:rPr>
                        <a:t>revi</a:t>
                      </a:r>
                      <a:r>
                        <a:rPr sz="1600" spc="-5" dirty="0">
                          <a:latin typeface="Ancizar Sans" panose="020B0602040300000003" pitchFamily="34" charset="0"/>
                          <a:cs typeface="Cambria"/>
                        </a:rPr>
                        <a:t>st</a:t>
                      </a:r>
                      <a:r>
                        <a:rPr sz="1600" dirty="0">
                          <a:latin typeface="Ancizar Sans" panose="020B0602040300000003" pitchFamily="34" charset="0"/>
                          <a:cs typeface="Cambria"/>
                        </a:rPr>
                        <a:t>as</a:t>
                      </a:r>
                      <a:r>
                        <a:rPr sz="1600" spc="-45" dirty="0">
                          <a:latin typeface="Ancizar Sans" panose="020B0602040300000003" pitchFamily="34" charset="0"/>
                          <a:cs typeface="Times New Roman"/>
                        </a:rPr>
                        <a:t> </a:t>
                      </a:r>
                      <a:r>
                        <a:rPr sz="1600" dirty="0">
                          <a:latin typeface="Ancizar Sans" panose="020B0602040300000003" pitchFamily="34" charset="0"/>
                          <a:cs typeface="Cambria"/>
                        </a:rPr>
                        <a:t>(15</a:t>
                      </a:r>
                      <a:r>
                        <a:rPr sz="1600" spc="-40" dirty="0">
                          <a:latin typeface="Ancizar Sans" panose="020B0602040300000003" pitchFamily="34" charset="0"/>
                          <a:cs typeface="Times New Roman"/>
                        </a:rPr>
                        <a:t> </a:t>
                      </a:r>
                      <a:r>
                        <a:rPr sz="1600" dirty="0">
                          <a:latin typeface="Ancizar Sans" panose="020B0602040300000003" pitchFamily="34" charset="0"/>
                          <a:cs typeface="Cambria"/>
                        </a:rPr>
                        <a:t>ca</a:t>
                      </a:r>
                      <a:r>
                        <a:rPr sz="1600" spc="-5" dirty="0">
                          <a:latin typeface="Ancizar Sans" panose="020B0602040300000003" pitchFamily="34" charset="0"/>
                          <a:cs typeface="Cambria"/>
                        </a:rPr>
                        <a:t>s</a:t>
                      </a:r>
                      <a:r>
                        <a:rPr sz="1600" dirty="0">
                          <a:latin typeface="Ancizar Sans" panose="020B0602040300000003" pitchFamily="34" charset="0"/>
                          <a:cs typeface="Cambria"/>
                        </a:rPr>
                        <a:t>e</a:t>
                      </a:r>
                      <a:r>
                        <a:rPr sz="1600" spc="-5" dirty="0">
                          <a:latin typeface="Ancizar Sans" panose="020B0602040300000003" pitchFamily="34" charset="0"/>
                          <a:cs typeface="Cambria"/>
                        </a:rPr>
                        <a:t>t</a:t>
                      </a:r>
                      <a:r>
                        <a:rPr sz="1600" dirty="0">
                          <a:latin typeface="Ancizar Sans" panose="020B0602040300000003" pitchFamily="34" charset="0"/>
                          <a:cs typeface="Cambria"/>
                        </a:rPr>
                        <a:t>e</a:t>
                      </a:r>
                      <a:r>
                        <a:rPr sz="1600" spc="-5" dirty="0">
                          <a:latin typeface="Ancizar Sans" panose="020B0602040300000003" pitchFamily="34" charset="0"/>
                          <a:cs typeface="Cambria"/>
                        </a:rPr>
                        <a:t>s</a:t>
                      </a:r>
                      <a:r>
                        <a:rPr sz="1600" dirty="0">
                          <a:latin typeface="Ancizar Sans" panose="020B0602040300000003" pitchFamily="34" charset="0"/>
                          <a:cs typeface="Cambria"/>
                        </a:rPr>
                        <a:t>)</a:t>
                      </a:r>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6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15"/>
                  </a:ext>
                </a:extLst>
              </a:tr>
              <a:tr h="253745">
                <a:tc>
                  <a:txBody>
                    <a:bodyPr/>
                    <a:lstStyle/>
                    <a:p>
                      <a:pPr marL="1111885">
                        <a:lnSpc>
                          <a:spcPct val="100000"/>
                        </a:lnSpc>
                      </a:pPr>
                      <a:r>
                        <a:rPr sz="1600" dirty="0">
                          <a:latin typeface="Ancizar Sans" panose="020B0602040300000003" pitchFamily="34" charset="0"/>
                          <a:cs typeface="Cambria"/>
                        </a:rPr>
                        <a:t>T</a:t>
                      </a:r>
                      <a:r>
                        <a:rPr sz="1600" spc="5" dirty="0">
                          <a:latin typeface="Ancizar Sans" panose="020B0602040300000003" pitchFamily="34" charset="0"/>
                          <a:cs typeface="Cambria"/>
                        </a:rPr>
                        <a:t>o</a:t>
                      </a:r>
                      <a:r>
                        <a:rPr sz="1600" spc="-5" dirty="0">
                          <a:latin typeface="Ancizar Sans" panose="020B0602040300000003" pitchFamily="34" charset="0"/>
                          <a:cs typeface="Cambria"/>
                        </a:rPr>
                        <a:t>t</a:t>
                      </a:r>
                      <a:r>
                        <a:rPr sz="1600" dirty="0">
                          <a:latin typeface="Ancizar Sans" panose="020B0602040300000003" pitchFamily="34" charset="0"/>
                          <a:cs typeface="Cambria"/>
                        </a:rPr>
                        <a:t>al</a:t>
                      </a:r>
                      <a:r>
                        <a:rPr sz="1600" dirty="0">
                          <a:latin typeface="Ancizar Sans" panose="020B0602040300000003" pitchFamily="34" charset="0"/>
                          <a:cs typeface="Times New Roman"/>
                        </a:rPr>
                        <a:t> </a:t>
                      </a:r>
                      <a:r>
                        <a:rPr sz="1600" spc="-95" dirty="0">
                          <a:latin typeface="Ancizar Sans" panose="020B0602040300000003" pitchFamily="34" charset="0"/>
                          <a:cs typeface="Times New Roman"/>
                        </a:rPr>
                        <a:t> </a:t>
                      </a:r>
                      <a:r>
                        <a:rPr sz="1600" dirty="0">
                          <a:latin typeface="Ancizar Sans" panose="020B0602040300000003" pitchFamily="34" charset="0"/>
                          <a:cs typeface="Cambria"/>
                        </a:rPr>
                        <a:t>del</a:t>
                      </a:r>
                      <a:r>
                        <a:rPr sz="1600" spc="-55" dirty="0">
                          <a:latin typeface="Ancizar Sans" panose="020B0602040300000003" pitchFamily="34" charset="0"/>
                          <a:cs typeface="Times New Roman"/>
                        </a:rPr>
                        <a:t> </a:t>
                      </a:r>
                      <a:r>
                        <a:rPr sz="1600" dirty="0">
                          <a:latin typeface="Ancizar Sans" panose="020B0602040300000003" pitchFamily="34" charset="0"/>
                          <a:cs typeface="Cambria"/>
                        </a:rPr>
                        <a:t>pr</a:t>
                      </a:r>
                      <a:r>
                        <a:rPr sz="1600" spc="5" dirty="0">
                          <a:latin typeface="Ancizar Sans" panose="020B0602040300000003" pitchFamily="34" charset="0"/>
                          <a:cs typeface="Cambria"/>
                        </a:rPr>
                        <a:t>o</a:t>
                      </a:r>
                      <a:r>
                        <a:rPr sz="1600" dirty="0">
                          <a:latin typeface="Ancizar Sans" panose="020B0602040300000003" pitchFamily="34" charset="0"/>
                          <a:cs typeface="Cambria"/>
                        </a:rPr>
                        <a:t>yec</a:t>
                      </a:r>
                      <a:r>
                        <a:rPr sz="1600" spc="-5" dirty="0">
                          <a:latin typeface="Ancizar Sans" panose="020B0602040300000003" pitchFamily="34" charset="0"/>
                          <a:cs typeface="Cambria"/>
                        </a:rPr>
                        <a:t>to</a:t>
                      </a:r>
                      <a:endParaRPr sz="16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gridSpan="5">
                  <a:txBody>
                    <a:bodyPr/>
                    <a:lstStyle/>
                    <a:p>
                      <a:endParaRPr sz="1600" dirty="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20250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6" name="Título 1"/>
          <p:cNvSpPr txBox="1">
            <a:spLocks/>
          </p:cNvSpPr>
          <p:nvPr/>
        </p:nvSpPr>
        <p:spPr>
          <a:xfrm>
            <a:off x="1452368" y="1846059"/>
            <a:ext cx="6201268"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err="1">
                <a:ln>
                  <a:noFill/>
                </a:ln>
                <a:solidFill>
                  <a:srgbClr val="172B7E"/>
                </a:solidFill>
                <a:effectLst/>
                <a:uLnTx/>
                <a:uFillTx/>
                <a:latin typeface="Ancizar Serif Extrabold" panose="020A0902070300000003" pitchFamily="18" charset="0"/>
                <a:ea typeface="+mj-ea"/>
                <a:cs typeface="Ancizar Serif"/>
              </a:rPr>
              <a:t>Metodología</a:t>
            </a:r>
            <a:r>
              <a:rPr lang="en-US" sz="4000" dirty="0">
                <a:solidFill>
                  <a:srgbClr val="172B7E"/>
                </a:solidFill>
                <a:latin typeface="Ancizar Serif Extrabold" panose="020A0902070300000003" pitchFamily="18" charset="0"/>
                <a:cs typeface="Ancizar Serif"/>
              </a:rPr>
              <a:t> / </a:t>
            </a:r>
            <a:r>
              <a:rPr lang="en-US" sz="4000" dirty="0" err="1">
                <a:solidFill>
                  <a:srgbClr val="172B7E"/>
                </a:solidFill>
                <a:latin typeface="Ancizar Serif Extrabold" panose="020A0902070300000003" pitchFamily="18" charset="0"/>
                <a:cs typeface="Ancizar Serif"/>
              </a:rPr>
              <a:t>diseño</a:t>
            </a:r>
            <a:r>
              <a:rPr lang="en-US" sz="4000" dirty="0">
                <a:solidFill>
                  <a:srgbClr val="172B7E"/>
                </a:solidFill>
                <a:latin typeface="Ancizar Serif Extrabold" panose="020A0902070300000003" pitchFamily="18" charset="0"/>
                <a:cs typeface="Ancizar Serif"/>
              </a:rPr>
              <a:t> </a:t>
            </a:r>
            <a:r>
              <a:rPr lang="en-US" sz="4000" dirty="0" err="1">
                <a:solidFill>
                  <a:srgbClr val="172B7E"/>
                </a:solidFill>
                <a:latin typeface="Ancizar Serif Extrabold" panose="020A0902070300000003" pitchFamily="18" charset="0"/>
                <a:cs typeface="Ancizar Serif"/>
              </a:rPr>
              <a:t>investigación</a:t>
            </a:r>
            <a:endParaRPr kumimoji="0" lang="en-US" sz="4000" b="0" i="0" u="none" strike="noStrike" kern="1200" cap="none" spc="0" normalizeH="0" baseline="0" noProof="0" dirty="0">
              <a:ln>
                <a:noFill/>
              </a:ln>
              <a:solidFill>
                <a:srgbClr val="172B7E"/>
              </a:solidFill>
              <a:effectLst/>
              <a:uLnTx/>
              <a:uFillTx/>
              <a:latin typeface="Ancizar Serif Extrabold" panose="020A0902070300000003" pitchFamily="18" charset="0"/>
              <a:ea typeface="+mj-ea"/>
              <a:cs typeface="Ancizar Serif"/>
            </a:endParaRPr>
          </a:p>
        </p:txBody>
      </p:sp>
      <p:cxnSp>
        <p:nvCxnSpPr>
          <p:cNvPr id="8" name="Conector recto 7"/>
          <p:cNvCxnSpPr/>
          <p:nvPr/>
        </p:nvCxnSpPr>
        <p:spPr>
          <a:xfrm>
            <a:off x="1678803" y="3377493"/>
            <a:ext cx="5810117" cy="0"/>
          </a:xfrm>
          <a:prstGeom prst="line">
            <a:avLst/>
          </a:prstGeom>
          <a:ln/>
        </p:spPr>
        <p:style>
          <a:lnRef idx="2">
            <a:schemeClr val="dk1"/>
          </a:lnRef>
          <a:fillRef idx="0">
            <a:schemeClr val="dk1"/>
          </a:fillRef>
          <a:effectRef idx="1">
            <a:schemeClr val="dk1"/>
          </a:effectRef>
          <a:fontRef idx="minor">
            <a:schemeClr val="tx1"/>
          </a:fontRef>
        </p:style>
      </p:cxnSp>
      <p:sp>
        <p:nvSpPr>
          <p:cNvPr id="7" name="Título 1">
            <a:extLst>
              <a:ext uri="{FF2B5EF4-FFF2-40B4-BE49-F238E27FC236}">
                <a16:creationId xmlns:a16="http://schemas.microsoft.com/office/drawing/2014/main" id="{17FFC72E-8A8C-4254-92CD-624DCAEABEBF}"/>
              </a:ext>
            </a:extLst>
          </p:cNvPr>
          <p:cNvSpPr txBox="1">
            <a:spLocks/>
          </p:cNvSpPr>
          <p:nvPr/>
        </p:nvSpPr>
        <p:spPr>
          <a:xfrm>
            <a:off x="1471366" y="3941390"/>
            <a:ext cx="6201268"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ES" sz="1800" b="0" i="0" u="none" strike="noStrike" kern="1200" cap="none" spc="0" normalizeH="0" baseline="0" noProof="0" dirty="0">
                <a:ln>
                  <a:noFill/>
                </a:ln>
                <a:solidFill>
                  <a:srgbClr val="172B7E"/>
                </a:solidFill>
                <a:effectLst/>
                <a:uLnTx/>
                <a:uFillTx/>
                <a:latin typeface="Ancizar Serif"/>
                <a:ea typeface="+mj-ea"/>
                <a:cs typeface="Ancizar Serif"/>
              </a:rPr>
              <a:t>Facultad de Ingeniería –Departamento de Ingeniería Civil y Agrícola - Sede Bogotá</a:t>
            </a:r>
          </a:p>
        </p:txBody>
      </p:sp>
      <p:sp>
        <p:nvSpPr>
          <p:cNvPr id="5" name="Footer Placeholder 3">
            <a:extLst>
              <a:ext uri="{FF2B5EF4-FFF2-40B4-BE49-F238E27FC236}">
                <a16:creationId xmlns:a16="http://schemas.microsoft.com/office/drawing/2014/main" id="{08CC4CCE-E42C-42A5-B0B0-717A90C305CA}"/>
              </a:ext>
            </a:extLst>
          </p:cNvPr>
          <p:cNvSpPr>
            <a:spLocks noGrp="1"/>
          </p:cNvSpPr>
          <p:nvPr>
            <p:ph type="ftr" sz="quarter" idx="11"/>
          </p:nvPr>
        </p:nvSpPr>
        <p:spPr>
          <a:xfrm>
            <a:off x="-205035" y="6354762"/>
            <a:ext cx="3352801"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Ancizar Sans" panose="020B0602040300000003" pitchFamily="34" charset="0"/>
                <a:ea typeface="+mn-ea"/>
                <a:cs typeface="+mn-cs"/>
              </a:rPr>
              <a:t>Nestor Mancipe, Ph.D.</a:t>
            </a:r>
          </a:p>
        </p:txBody>
      </p:sp>
      <p:sp>
        <p:nvSpPr>
          <p:cNvPr id="9" name="Date Placeholder 2">
            <a:extLst>
              <a:ext uri="{FF2B5EF4-FFF2-40B4-BE49-F238E27FC236}">
                <a16:creationId xmlns:a16="http://schemas.microsoft.com/office/drawing/2014/main" id="{03C222DA-9C28-49AC-811A-C9514D2F1BF3}"/>
              </a:ext>
            </a:extLst>
          </p:cNvPr>
          <p:cNvSpPr>
            <a:spLocks noGrp="1"/>
          </p:cNvSpPr>
          <p:nvPr>
            <p:ph type="dt" sz="half" idx="10"/>
          </p:nvPr>
        </p:nvSpPr>
        <p:spPr>
          <a:xfrm>
            <a:off x="6343128" y="6354761"/>
            <a:ext cx="2800872"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976AB00B-E0A1-463B-BF41-6D26767E3D5F}" type="datetime1">
              <a:rPr kumimoji="0" lang="en-US" sz="1200" b="0" i="0" u="none" strike="noStrike" kern="1200" cap="none" spc="0" normalizeH="0" baseline="0" noProof="0" smtClean="0">
                <a:ln>
                  <a:noFill/>
                </a:ln>
                <a:solidFill>
                  <a:srgbClr val="04617B">
                    <a:shade val="90000"/>
                  </a:srgbClr>
                </a:solidFill>
                <a:effectLst/>
                <a:uLnTx/>
                <a:uFillTx/>
                <a:latin typeface="Ancizar Sans" panose="020B0602040300000003" pitchFamily="34" charset="0"/>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4/18/2023</a:t>
            </a:fld>
            <a:endParaRPr kumimoji="0" lang="en-US" sz="1200" b="0" i="0" u="none" strike="noStrike" kern="1200" cap="none" spc="0" normalizeH="0" baseline="0" noProof="0" dirty="0">
              <a:ln>
                <a:noFill/>
              </a:ln>
              <a:solidFill>
                <a:srgbClr val="04617B">
                  <a:shade val="90000"/>
                </a:srgbClr>
              </a:solidFill>
              <a:effectLst/>
              <a:uLnTx/>
              <a:uFillTx/>
              <a:latin typeface="Ancizar Sans" panose="020B0602040300000003" pitchFamily="34" charset="0"/>
              <a:ea typeface="+mn-ea"/>
              <a:cs typeface="+mn-cs"/>
            </a:endParaRPr>
          </a:p>
        </p:txBody>
      </p:sp>
    </p:spTree>
    <p:extLst>
      <p:ext uri="{BB962C8B-B14F-4D97-AF65-F5344CB8AC3E}">
        <p14:creationId xmlns:p14="http://schemas.microsoft.com/office/powerpoint/2010/main" val="3809836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01A-10D8-48B2-AEA4-267A02BB9315}"/>
              </a:ext>
            </a:extLst>
          </p:cNvPr>
          <p:cNvSpPr>
            <a:spLocks noGrp="1"/>
          </p:cNvSpPr>
          <p:nvPr>
            <p:ph type="title"/>
          </p:nvPr>
        </p:nvSpPr>
        <p:spPr/>
        <p:txBody>
          <a:bodyPr/>
          <a:lstStyle/>
          <a:p>
            <a:pPr algn="ctr"/>
            <a:r>
              <a:rPr lang="es-CO" dirty="0">
                <a:latin typeface="Ancizar Sans" panose="020B0602040300000003" pitchFamily="34" charset="0"/>
              </a:rPr>
              <a:t>PRESUPUESTO EJEMPLO</a:t>
            </a:r>
          </a:p>
        </p:txBody>
      </p:sp>
      <p:graphicFrame>
        <p:nvGraphicFramePr>
          <p:cNvPr id="5" name="object 6">
            <a:extLst>
              <a:ext uri="{FF2B5EF4-FFF2-40B4-BE49-F238E27FC236}">
                <a16:creationId xmlns:a16="http://schemas.microsoft.com/office/drawing/2014/main" id="{7A166BEE-CE0D-4A9C-B0D2-A1D233FAAB8C}"/>
              </a:ext>
            </a:extLst>
          </p:cNvPr>
          <p:cNvGraphicFramePr>
            <a:graphicFrameLocks noGrp="1"/>
          </p:cNvGraphicFramePr>
          <p:nvPr>
            <p:extLst>
              <p:ext uri="{D42A27DB-BD31-4B8C-83A1-F6EECF244321}">
                <p14:modId xmlns:p14="http://schemas.microsoft.com/office/powerpoint/2010/main" val="1915321630"/>
              </p:ext>
            </p:extLst>
          </p:nvPr>
        </p:nvGraphicFramePr>
        <p:xfrm>
          <a:off x="148770" y="1783704"/>
          <a:ext cx="8846460" cy="2660890"/>
        </p:xfrm>
        <a:graphic>
          <a:graphicData uri="http://schemas.openxmlformats.org/drawingml/2006/table">
            <a:tbl>
              <a:tblPr firstRow="1" bandRow="1">
                <a:tableStyleId>{2D5ABB26-0587-4C30-8999-92F81FD0307C}</a:tableStyleId>
              </a:tblPr>
              <a:tblGrid>
                <a:gridCol w="1337111">
                  <a:extLst>
                    <a:ext uri="{9D8B030D-6E8A-4147-A177-3AD203B41FA5}">
                      <a16:colId xmlns:a16="http://schemas.microsoft.com/office/drawing/2014/main" val="20000"/>
                    </a:ext>
                  </a:extLst>
                </a:gridCol>
                <a:gridCol w="619510">
                  <a:extLst>
                    <a:ext uri="{9D8B030D-6E8A-4147-A177-3AD203B41FA5}">
                      <a16:colId xmlns:a16="http://schemas.microsoft.com/office/drawing/2014/main" val="20001"/>
                    </a:ext>
                  </a:extLst>
                </a:gridCol>
                <a:gridCol w="618035">
                  <a:extLst>
                    <a:ext uri="{9D8B030D-6E8A-4147-A177-3AD203B41FA5}">
                      <a16:colId xmlns:a16="http://schemas.microsoft.com/office/drawing/2014/main" val="20002"/>
                    </a:ext>
                  </a:extLst>
                </a:gridCol>
                <a:gridCol w="619510">
                  <a:extLst>
                    <a:ext uri="{9D8B030D-6E8A-4147-A177-3AD203B41FA5}">
                      <a16:colId xmlns:a16="http://schemas.microsoft.com/office/drawing/2014/main" val="20003"/>
                    </a:ext>
                  </a:extLst>
                </a:gridCol>
                <a:gridCol w="618035">
                  <a:extLst>
                    <a:ext uri="{9D8B030D-6E8A-4147-A177-3AD203B41FA5}">
                      <a16:colId xmlns:a16="http://schemas.microsoft.com/office/drawing/2014/main" val="20004"/>
                    </a:ext>
                  </a:extLst>
                </a:gridCol>
                <a:gridCol w="618773">
                  <a:extLst>
                    <a:ext uri="{9D8B030D-6E8A-4147-A177-3AD203B41FA5}">
                      <a16:colId xmlns:a16="http://schemas.microsoft.com/office/drawing/2014/main" val="20005"/>
                    </a:ext>
                  </a:extLst>
                </a:gridCol>
                <a:gridCol w="673349">
                  <a:extLst>
                    <a:ext uri="{9D8B030D-6E8A-4147-A177-3AD203B41FA5}">
                      <a16:colId xmlns:a16="http://schemas.microsoft.com/office/drawing/2014/main" val="20006"/>
                    </a:ext>
                  </a:extLst>
                </a:gridCol>
                <a:gridCol w="618035">
                  <a:extLst>
                    <a:ext uri="{9D8B030D-6E8A-4147-A177-3AD203B41FA5}">
                      <a16:colId xmlns:a16="http://schemas.microsoft.com/office/drawing/2014/main" val="20007"/>
                    </a:ext>
                  </a:extLst>
                </a:gridCol>
                <a:gridCol w="649748">
                  <a:extLst>
                    <a:ext uri="{9D8B030D-6E8A-4147-A177-3AD203B41FA5}">
                      <a16:colId xmlns:a16="http://schemas.microsoft.com/office/drawing/2014/main" val="20008"/>
                    </a:ext>
                  </a:extLst>
                </a:gridCol>
                <a:gridCol w="618773">
                  <a:extLst>
                    <a:ext uri="{9D8B030D-6E8A-4147-A177-3AD203B41FA5}">
                      <a16:colId xmlns:a16="http://schemas.microsoft.com/office/drawing/2014/main" val="20009"/>
                    </a:ext>
                  </a:extLst>
                </a:gridCol>
                <a:gridCol w="618773">
                  <a:extLst>
                    <a:ext uri="{9D8B030D-6E8A-4147-A177-3AD203B41FA5}">
                      <a16:colId xmlns:a16="http://schemas.microsoft.com/office/drawing/2014/main" val="20010"/>
                    </a:ext>
                  </a:extLst>
                </a:gridCol>
                <a:gridCol w="618773">
                  <a:extLst>
                    <a:ext uri="{9D8B030D-6E8A-4147-A177-3AD203B41FA5}">
                      <a16:colId xmlns:a16="http://schemas.microsoft.com/office/drawing/2014/main" val="20011"/>
                    </a:ext>
                  </a:extLst>
                </a:gridCol>
                <a:gridCol w="618035">
                  <a:extLst>
                    <a:ext uri="{9D8B030D-6E8A-4147-A177-3AD203B41FA5}">
                      <a16:colId xmlns:a16="http://schemas.microsoft.com/office/drawing/2014/main" val="20012"/>
                    </a:ext>
                  </a:extLst>
                </a:gridCol>
              </a:tblGrid>
              <a:tr h="326897">
                <a:tc>
                  <a:txBody>
                    <a:bodyPr/>
                    <a:lstStyle/>
                    <a:p>
                      <a:pPr marL="1270" algn="ctr">
                        <a:lnSpc>
                          <a:spcPts val="1175"/>
                        </a:lnSpc>
                      </a:pPr>
                      <a:r>
                        <a:rPr sz="1000" dirty="0">
                          <a:latin typeface="Ancizar Sans" panose="020B0602040300000003" pitchFamily="34" charset="0"/>
                          <a:cs typeface="Cambria"/>
                        </a:rPr>
                        <a:t>MES</a:t>
                      </a:r>
                      <a:endParaRPr sz="1000">
                        <a:latin typeface="Ancizar Sans" panose="020B0602040300000003" pitchFamily="34" charset="0"/>
                        <a:cs typeface="Cambria"/>
                      </a:endParaRPr>
                    </a:p>
                  </a:txBody>
                  <a:tcPr marL="0" marR="0" marT="0" marB="0">
                    <a:lnL w="8889">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140970">
                        <a:lnSpc>
                          <a:spcPts val="1175"/>
                        </a:lnSpc>
                      </a:pPr>
                      <a:r>
                        <a:rPr sz="1000" dirty="0">
                          <a:latin typeface="Ancizar Sans" panose="020B0602040300000003" pitchFamily="34" charset="0"/>
                          <a:cs typeface="Cambria"/>
                        </a:rPr>
                        <a:t>AB</a:t>
                      </a:r>
                      <a:r>
                        <a:rPr sz="1000" spc="5" dirty="0">
                          <a:latin typeface="Ancizar Sans" panose="020B0602040300000003" pitchFamily="34" charset="0"/>
                          <a:cs typeface="Cambria"/>
                        </a:rPr>
                        <a:t>R</a:t>
                      </a:r>
                      <a:r>
                        <a:rPr sz="1000" dirty="0">
                          <a:latin typeface="Ancizar Sans" panose="020B0602040300000003" pitchFamily="34" charset="0"/>
                          <a:cs typeface="Cambria"/>
                        </a:rPr>
                        <a:t>IL</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143510">
                        <a:lnSpc>
                          <a:spcPts val="1175"/>
                        </a:lnSpc>
                      </a:pPr>
                      <a:r>
                        <a:rPr sz="1000" dirty="0">
                          <a:latin typeface="Ancizar Sans" panose="020B0602040300000003" pitchFamily="34" charset="0"/>
                          <a:cs typeface="Cambria"/>
                        </a:rPr>
                        <a:t>MA</a:t>
                      </a:r>
                      <a:r>
                        <a:rPr sz="1000" spc="-5" dirty="0">
                          <a:latin typeface="Ancizar Sans" panose="020B0602040300000003" pitchFamily="34" charset="0"/>
                          <a:cs typeface="Cambria"/>
                        </a:rPr>
                        <a:t>Y</a:t>
                      </a:r>
                      <a:r>
                        <a:rPr sz="1000" dirty="0">
                          <a:latin typeface="Ancizar Sans" panose="020B0602040300000003" pitchFamily="34" charset="0"/>
                          <a:cs typeface="Cambria"/>
                        </a:rPr>
                        <a:t>O</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147955">
                        <a:lnSpc>
                          <a:spcPts val="1175"/>
                        </a:lnSpc>
                      </a:pPr>
                      <a:r>
                        <a:rPr sz="1000" spc="-5" dirty="0">
                          <a:latin typeface="Ancizar Sans" panose="020B0602040300000003" pitchFamily="34" charset="0"/>
                          <a:cs typeface="Cambria"/>
                        </a:rPr>
                        <a:t>J</a:t>
                      </a:r>
                      <a:r>
                        <a:rPr sz="1000" dirty="0">
                          <a:latin typeface="Ancizar Sans" panose="020B0602040300000003" pitchFamily="34" charset="0"/>
                          <a:cs typeface="Cambria"/>
                        </a:rPr>
                        <a:t>U</a:t>
                      </a:r>
                      <a:r>
                        <a:rPr sz="1000" spc="5" dirty="0">
                          <a:latin typeface="Ancizar Sans" panose="020B0602040300000003" pitchFamily="34" charset="0"/>
                          <a:cs typeface="Cambria"/>
                        </a:rPr>
                        <a:t>N</a:t>
                      </a:r>
                      <a:r>
                        <a:rPr sz="1000" dirty="0">
                          <a:latin typeface="Ancizar Sans" panose="020B0602040300000003" pitchFamily="34" charset="0"/>
                          <a:cs typeface="Cambria"/>
                        </a:rPr>
                        <a:t>IO</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155575">
                        <a:lnSpc>
                          <a:spcPts val="1175"/>
                        </a:lnSpc>
                      </a:pPr>
                      <a:r>
                        <a:rPr sz="1000" spc="-5" dirty="0">
                          <a:latin typeface="Ancizar Sans" panose="020B0602040300000003" pitchFamily="34" charset="0"/>
                          <a:cs typeface="Cambria"/>
                        </a:rPr>
                        <a:t>J</a:t>
                      </a:r>
                      <a:r>
                        <a:rPr sz="1000" dirty="0">
                          <a:latin typeface="Ancizar Sans" panose="020B0602040300000003" pitchFamily="34" charset="0"/>
                          <a:cs typeface="Cambria"/>
                        </a:rPr>
                        <a:t>U</a:t>
                      </a:r>
                      <a:r>
                        <a:rPr sz="1000" spc="5" dirty="0">
                          <a:latin typeface="Ancizar Sans" panose="020B0602040300000003" pitchFamily="34" charset="0"/>
                          <a:cs typeface="Cambria"/>
                        </a:rPr>
                        <a:t>L</a:t>
                      </a:r>
                      <a:r>
                        <a:rPr sz="1000" dirty="0">
                          <a:latin typeface="Ancizar Sans" panose="020B0602040300000003" pitchFamily="34" charset="0"/>
                          <a:cs typeface="Cambria"/>
                        </a:rPr>
                        <a:t>IO</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84455">
                        <a:lnSpc>
                          <a:spcPts val="1175"/>
                        </a:lnSpc>
                      </a:pPr>
                      <a:r>
                        <a:rPr sz="1000" dirty="0">
                          <a:latin typeface="Ancizar Sans" panose="020B0602040300000003" pitchFamily="34" charset="0"/>
                          <a:cs typeface="Cambria"/>
                        </a:rPr>
                        <a:t>AG</a:t>
                      </a:r>
                      <a:r>
                        <a:rPr sz="1000" spc="-5" dirty="0">
                          <a:latin typeface="Ancizar Sans" panose="020B0602040300000003" pitchFamily="34" charset="0"/>
                          <a:cs typeface="Cambria"/>
                        </a:rPr>
                        <a:t>OST</a:t>
                      </a:r>
                      <a:r>
                        <a:rPr sz="1000" dirty="0">
                          <a:latin typeface="Ancizar Sans" panose="020B0602040300000003" pitchFamily="34" charset="0"/>
                          <a:cs typeface="Cambria"/>
                        </a:rPr>
                        <a:t>O</a:t>
                      </a: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304165" marR="5715" indent="-292735">
                        <a:lnSpc>
                          <a:spcPts val="1190"/>
                        </a:lnSpc>
                      </a:pPr>
                      <a:r>
                        <a:rPr sz="1000" spc="-5" dirty="0">
                          <a:latin typeface="Ancizar Sans" panose="020B0602040300000003" pitchFamily="34" charset="0"/>
                          <a:cs typeface="Cambria"/>
                        </a:rPr>
                        <a:t>S</a:t>
                      </a:r>
                      <a:r>
                        <a:rPr sz="1000" dirty="0">
                          <a:latin typeface="Ancizar Sans" panose="020B0602040300000003" pitchFamily="34" charset="0"/>
                          <a:cs typeface="Cambria"/>
                        </a:rPr>
                        <a:t>E</a:t>
                      </a:r>
                      <a:r>
                        <a:rPr sz="1000" spc="-5" dirty="0">
                          <a:latin typeface="Ancizar Sans" panose="020B0602040300000003" pitchFamily="34" charset="0"/>
                          <a:cs typeface="Cambria"/>
                        </a:rPr>
                        <a:t>PT</a:t>
                      </a:r>
                      <a:r>
                        <a:rPr sz="1000" dirty="0">
                          <a:latin typeface="Ancizar Sans" panose="020B0602040300000003" pitchFamily="34" charset="0"/>
                          <a:cs typeface="Cambria"/>
                        </a:rPr>
                        <a:t>IEMBR</a:t>
                      </a:r>
                      <a:r>
                        <a:rPr sz="1000" dirty="0">
                          <a:latin typeface="Ancizar Sans" panose="020B0602040300000003" pitchFamily="34" charset="0"/>
                          <a:cs typeface="Times New Roman"/>
                        </a:rPr>
                        <a:t> </a:t>
                      </a:r>
                      <a:r>
                        <a:rPr sz="1000" dirty="0">
                          <a:latin typeface="Ancizar Sans" panose="020B0602040300000003" pitchFamily="34" charset="0"/>
                          <a:cs typeface="Cambria"/>
                        </a:rPr>
                        <a:t>E</a:t>
                      </a: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1910">
                        <a:lnSpc>
                          <a:spcPts val="1175"/>
                        </a:lnSpc>
                      </a:pPr>
                      <a:r>
                        <a:rPr sz="1000" spc="-5" dirty="0">
                          <a:latin typeface="Ancizar Sans" panose="020B0602040300000003" pitchFamily="34" charset="0"/>
                          <a:cs typeface="Cambria"/>
                        </a:rPr>
                        <a:t>O</a:t>
                      </a:r>
                      <a:r>
                        <a:rPr sz="1000" dirty="0">
                          <a:latin typeface="Ancizar Sans" panose="020B0602040300000003" pitchFamily="34" charset="0"/>
                          <a:cs typeface="Cambria"/>
                        </a:rPr>
                        <a:t>C</a:t>
                      </a:r>
                      <a:r>
                        <a:rPr sz="1000" spc="-5" dirty="0">
                          <a:latin typeface="Ancizar Sans" panose="020B0602040300000003" pitchFamily="34" charset="0"/>
                          <a:cs typeface="Cambria"/>
                        </a:rPr>
                        <a:t>T</a:t>
                      </a:r>
                      <a:r>
                        <a:rPr sz="1000" dirty="0">
                          <a:latin typeface="Ancizar Sans" panose="020B0602040300000003" pitchFamily="34" charset="0"/>
                          <a:cs typeface="Cambria"/>
                        </a:rPr>
                        <a:t>UB</a:t>
                      </a:r>
                      <a:r>
                        <a:rPr sz="1000" spc="5" dirty="0">
                          <a:latin typeface="Ancizar Sans" panose="020B0602040300000003" pitchFamily="34" charset="0"/>
                          <a:cs typeface="Cambria"/>
                        </a:rPr>
                        <a:t>R</a:t>
                      </a:r>
                      <a:r>
                        <a:rPr sz="1000" dirty="0">
                          <a:latin typeface="Ancizar Sans" panose="020B0602040300000003" pitchFamily="34" charset="0"/>
                          <a:cs typeface="Cambria"/>
                        </a:rPr>
                        <a:t>E</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293370" marR="8890" indent="-274320">
                        <a:lnSpc>
                          <a:spcPts val="1190"/>
                        </a:lnSpc>
                      </a:pPr>
                      <a:r>
                        <a:rPr sz="1000" spc="5" dirty="0">
                          <a:latin typeface="Ancizar Sans" panose="020B0602040300000003" pitchFamily="34" charset="0"/>
                          <a:cs typeface="Cambria"/>
                        </a:rPr>
                        <a:t>N</a:t>
                      </a:r>
                      <a:r>
                        <a:rPr sz="1000" spc="-5" dirty="0">
                          <a:latin typeface="Ancizar Sans" panose="020B0602040300000003" pitchFamily="34" charset="0"/>
                          <a:cs typeface="Cambria"/>
                        </a:rPr>
                        <a:t>O</a:t>
                      </a:r>
                      <a:r>
                        <a:rPr sz="1000" dirty="0">
                          <a:latin typeface="Ancizar Sans" panose="020B0602040300000003" pitchFamily="34" charset="0"/>
                          <a:cs typeface="Cambria"/>
                        </a:rPr>
                        <a:t>BIEMBR</a:t>
                      </a:r>
                      <a:r>
                        <a:rPr sz="1000" dirty="0">
                          <a:latin typeface="Ancizar Sans" panose="020B0602040300000003" pitchFamily="34" charset="0"/>
                          <a:cs typeface="Times New Roman"/>
                        </a:rPr>
                        <a:t> </a:t>
                      </a:r>
                      <a:r>
                        <a:rPr sz="1000" dirty="0">
                          <a:latin typeface="Ancizar Sans" panose="020B0602040300000003" pitchFamily="34" charset="0"/>
                          <a:cs typeface="Cambria"/>
                        </a:rPr>
                        <a:t>E</a:t>
                      </a: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276225" marR="19685" indent="-250190">
                        <a:lnSpc>
                          <a:spcPts val="1190"/>
                        </a:lnSpc>
                      </a:pPr>
                      <a:r>
                        <a:rPr sz="1000" dirty="0">
                          <a:latin typeface="Ancizar Sans" panose="020B0602040300000003" pitchFamily="34" charset="0"/>
                          <a:cs typeface="Cambria"/>
                        </a:rPr>
                        <a:t>DICIEMBR</a:t>
                      </a:r>
                      <a:r>
                        <a:rPr sz="1000" dirty="0">
                          <a:latin typeface="Ancizar Sans" panose="020B0602040300000003" pitchFamily="34" charset="0"/>
                          <a:cs typeface="Times New Roman"/>
                        </a:rPr>
                        <a:t> </a:t>
                      </a:r>
                      <a:r>
                        <a:rPr sz="1000" dirty="0">
                          <a:latin typeface="Ancizar Sans" panose="020B0602040300000003" pitchFamily="34" charset="0"/>
                          <a:cs typeface="Cambria"/>
                        </a:rPr>
                        <a:t>E</a:t>
                      </a: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114935">
                        <a:lnSpc>
                          <a:spcPts val="1175"/>
                        </a:lnSpc>
                      </a:pPr>
                      <a:r>
                        <a:rPr sz="1000" dirty="0">
                          <a:latin typeface="Ancizar Sans" panose="020B0602040300000003" pitchFamily="34" charset="0"/>
                          <a:cs typeface="Cambria"/>
                        </a:rPr>
                        <a:t>E</a:t>
                      </a:r>
                      <a:r>
                        <a:rPr sz="1000" spc="5" dirty="0">
                          <a:latin typeface="Ancizar Sans" panose="020B0602040300000003" pitchFamily="34" charset="0"/>
                          <a:cs typeface="Cambria"/>
                        </a:rPr>
                        <a:t>N</a:t>
                      </a:r>
                      <a:r>
                        <a:rPr sz="1000" dirty="0">
                          <a:latin typeface="Ancizar Sans" panose="020B0602040300000003" pitchFamily="34" charset="0"/>
                          <a:cs typeface="Cambria"/>
                        </a:rPr>
                        <a:t>E</a:t>
                      </a:r>
                      <a:r>
                        <a:rPr sz="1000" spc="5" dirty="0">
                          <a:latin typeface="Ancizar Sans" panose="020B0602040300000003" pitchFamily="34" charset="0"/>
                          <a:cs typeface="Cambria"/>
                        </a:rPr>
                        <a:t>R</a:t>
                      </a:r>
                      <a:r>
                        <a:rPr sz="1000" dirty="0">
                          <a:latin typeface="Ancizar Sans" panose="020B0602040300000003" pitchFamily="34" charset="0"/>
                          <a:cs typeface="Cambria"/>
                        </a:rPr>
                        <a:t>O</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6355">
                        <a:lnSpc>
                          <a:spcPts val="1175"/>
                        </a:lnSpc>
                      </a:pPr>
                      <a:r>
                        <a:rPr sz="1000" spc="5" dirty="0">
                          <a:latin typeface="Ancizar Sans" panose="020B0602040300000003" pitchFamily="34" charset="0"/>
                          <a:cs typeface="Cambria"/>
                        </a:rPr>
                        <a:t>F</a:t>
                      </a:r>
                      <a:r>
                        <a:rPr sz="1000" dirty="0">
                          <a:latin typeface="Ancizar Sans" panose="020B0602040300000003" pitchFamily="34" charset="0"/>
                          <a:cs typeface="Cambria"/>
                        </a:rPr>
                        <a:t>EB</a:t>
                      </a:r>
                      <a:r>
                        <a:rPr sz="1000" spc="5" dirty="0">
                          <a:latin typeface="Ancizar Sans" panose="020B0602040300000003" pitchFamily="34" charset="0"/>
                          <a:cs typeface="Cambria"/>
                        </a:rPr>
                        <a:t>R</a:t>
                      </a:r>
                      <a:r>
                        <a:rPr sz="1000" dirty="0">
                          <a:latin typeface="Ancizar Sans" panose="020B0602040300000003" pitchFamily="34" charset="0"/>
                          <a:cs typeface="Cambria"/>
                        </a:rPr>
                        <a:t>E</a:t>
                      </a:r>
                      <a:r>
                        <a:rPr sz="1000" spc="5" dirty="0">
                          <a:latin typeface="Ancizar Sans" panose="020B0602040300000003" pitchFamily="34" charset="0"/>
                          <a:cs typeface="Cambria"/>
                        </a:rPr>
                        <a:t>R</a:t>
                      </a:r>
                      <a:r>
                        <a:rPr sz="1000" dirty="0">
                          <a:latin typeface="Ancizar Sans" panose="020B0602040300000003" pitchFamily="34" charset="0"/>
                          <a:cs typeface="Cambria"/>
                        </a:rPr>
                        <a:t>O</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105410">
                        <a:lnSpc>
                          <a:spcPts val="1175"/>
                        </a:lnSpc>
                      </a:pPr>
                      <a:r>
                        <a:rPr sz="1000" dirty="0">
                          <a:latin typeface="Ancizar Sans" panose="020B0602040300000003" pitchFamily="34" charset="0"/>
                          <a:cs typeface="Cambria"/>
                        </a:rPr>
                        <a:t>MA</a:t>
                      </a:r>
                      <a:r>
                        <a:rPr sz="1000" spc="5" dirty="0">
                          <a:latin typeface="Ancizar Sans" panose="020B0602040300000003" pitchFamily="34" charset="0"/>
                          <a:cs typeface="Cambria"/>
                        </a:rPr>
                        <a:t>RZ</a:t>
                      </a:r>
                      <a:r>
                        <a:rPr sz="1000" dirty="0">
                          <a:latin typeface="Ancizar Sans" panose="020B0602040300000003" pitchFamily="34" charset="0"/>
                          <a:cs typeface="Cambria"/>
                        </a:rPr>
                        <a:t>O</a:t>
                      </a:r>
                      <a:endParaRPr sz="1000">
                        <a:latin typeface="Ancizar Sans" panose="020B0602040300000003" pitchFamily="34" charset="0"/>
                        <a:cs typeface="Cambria"/>
                      </a:endParaRPr>
                    </a:p>
                  </a:txBody>
                  <a:tcPr marL="0" marR="0" marT="0" marB="0">
                    <a:lnL w="13461">
                      <a:solidFill>
                        <a:srgbClr val="FFFFFF"/>
                      </a:solidFill>
                      <a:prstDash val="solid"/>
                    </a:lnL>
                    <a:lnT w="14985">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00"/>
                  </a:ext>
                </a:extLst>
              </a:tr>
              <a:tr h="167639">
                <a:tc>
                  <a:txBody>
                    <a:bodyPr/>
                    <a:lstStyle/>
                    <a:p>
                      <a:endParaRPr sz="1000">
                        <a:latin typeface="Ancizar Sans" panose="020B0602040300000003" pitchFamily="34" charset="0"/>
                        <a:cs typeface="Cambria"/>
                      </a:endParaRPr>
                    </a:p>
                  </a:txBody>
                  <a:tcPr marL="0" marR="0" marT="0" marB="0">
                    <a:lnL w="8889">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T w="13461">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01"/>
                  </a:ext>
                </a:extLst>
              </a:tr>
              <a:tr h="166877">
                <a:tc>
                  <a:txBody>
                    <a:bodyPr/>
                    <a:lstStyle/>
                    <a:p>
                      <a:pPr marL="635">
                        <a:lnSpc>
                          <a:spcPts val="1175"/>
                        </a:lnSpc>
                      </a:pPr>
                      <a:r>
                        <a:rPr sz="1000" dirty="0">
                          <a:latin typeface="Ancizar Sans" panose="020B0602040300000003" pitchFamily="34" charset="0"/>
                          <a:cs typeface="Cambria"/>
                        </a:rPr>
                        <a:t>I</a:t>
                      </a:r>
                      <a:r>
                        <a:rPr sz="1000" spc="5" dirty="0">
                          <a:latin typeface="Ancizar Sans" panose="020B0602040300000003" pitchFamily="34" charset="0"/>
                          <a:cs typeface="Cambria"/>
                        </a:rPr>
                        <a:t>N</a:t>
                      </a:r>
                      <a:r>
                        <a:rPr sz="1000" dirty="0">
                          <a:latin typeface="Ancizar Sans" panose="020B0602040300000003" pitchFamily="34" charset="0"/>
                          <a:cs typeface="Cambria"/>
                        </a:rPr>
                        <a:t>CE</a:t>
                      </a:r>
                      <a:r>
                        <a:rPr sz="1000" spc="5" dirty="0">
                          <a:latin typeface="Ancizar Sans" panose="020B0602040300000003" pitchFamily="34" charset="0"/>
                          <a:cs typeface="Cambria"/>
                        </a:rPr>
                        <a:t>N</a:t>
                      </a:r>
                      <a:r>
                        <a:rPr sz="1000" spc="-5" dirty="0">
                          <a:latin typeface="Ancizar Sans" panose="020B0602040300000003" pitchFamily="34" charset="0"/>
                          <a:cs typeface="Cambria"/>
                        </a:rPr>
                        <a:t>T</a:t>
                      </a:r>
                      <a:r>
                        <a:rPr sz="1000" dirty="0">
                          <a:latin typeface="Ancizar Sans" panose="020B0602040300000003" pitchFamily="34" charset="0"/>
                          <a:cs typeface="Cambria"/>
                        </a:rPr>
                        <a:t>I</a:t>
                      </a:r>
                      <a:r>
                        <a:rPr sz="1000" spc="-5" dirty="0">
                          <a:latin typeface="Ancizar Sans" panose="020B0602040300000003" pitchFamily="34" charset="0"/>
                          <a:cs typeface="Cambria"/>
                        </a:rPr>
                        <a:t>V</a:t>
                      </a:r>
                      <a:r>
                        <a:rPr sz="1000" dirty="0">
                          <a:latin typeface="Ancizar Sans" panose="020B0602040300000003" pitchFamily="34" charset="0"/>
                          <a:cs typeface="Cambria"/>
                        </a:rPr>
                        <a:t>O</a:t>
                      </a:r>
                      <a:endParaRPr sz="1000">
                        <a:latin typeface="Ancizar Sans" panose="020B0602040300000003" pitchFamily="34" charset="0"/>
                        <a:cs typeface="Cambria"/>
                      </a:endParaRPr>
                    </a:p>
                  </a:txBody>
                  <a:tcPr marL="0" marR="0" marT="0" marB="0">
                    <a:lnL w="8889">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415290">
                        <a:lnSpc>
                          <a:spcPts val="1175"/>
                        </a:lnSpc>
                      </a:pPr>
                      <a:r>
                        <a:rPr sz="1000" dirty="0">
                          <a:latin typeface="Ancizar Sans" panose="020B0602040300000003" pitchFamily="34" charset="0"/>
                          <a:cs typeface="Cambria"/>
                        </a:rPr>
                        <a:t>600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415290">
                        <a:lnSpc>
                          <a:spcPts val="1175"/>
                        </a:lnSpc>
                      </a:pPr>
                      <a:r>
                        <a:rPr sz="1000" dirty="0">
                          <a:latin typeface="Ancizar Sans" panose="020B0602040300000003" pitchFamily="34" charset="0"/>
                          <a:cs typeface="Cambria"/>
                        </a:rPr>
                        <a:t>600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415290">
                        <a:lnSpc>
                          <a:spcPts val="1175"/>
                        </a:lnSpc>
                      </a:pPr>
                      <a:r>
                        <a:rPr sz="1000" dirty="0">
                          <a:latin typeface="Ancizar Sans" panose="020B0602040300000003" pitchFamily="34" charset="0"/>
                          <a:cs typeface="Cambria"/>
                        </a:rPr>
                        <a:t>600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415290">
                        <a:lnSpc>
                          <a:spcPts val="1175"/>
                        </a:lnSpc>
                      </a:pPr>
                      <a:r>
                        <a:rPr sz="1000" dirty="0">
                          <a:latin typeface="Ancizar Sans" panose="020B0602040300000003" pitchFamily="34" charset="0"/>
                          <a:cs typeface="Cambria"/>
                        </a:rPr>
                        <a:t>600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415925">
                        <a:lnSpc>
                          <a:spcPts val="1175"/>
                        </a:lnSpc>
                      </a:pPr>
                      <a:r>
                        <a:rPr sz="1000" dirty="0">
                          <a:latin typeface="Ancizar Sans" panose="020B0602040300000003" pitchFamily="34" charset="0"/>
                          <a:cs typeface="Cambria"/>
                        </a:rPr>
                        <a:t>600</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algn="r">
                        <a:lnSpc>
                          <a:spcPts val="1175"/>
                        </a:lnSpc>
                      </a:pPr>
                      <a:r>
                        <a:rPr sz="1000" dirty="0">
                          <a:latin typeface="Ancizar Sans" panose="020B0602040300000003" pitchFamily="34" charset="0"/>
                          <a:cs typeface="Cambria"/>
                        </a:rPr>
                        <a:t>600</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415925">
                        <a:lnSpc>
                          <a:spcPts val="1175"/>
                        </a:lnSpc>
                      </a:pPr>
                      <a:r>
                        <a:rPr sz="1000" dirty="0">
                          <a:latin typeface="Ancizar Sans" panose="020B0602040300000003" pitchFamily="34" charset="0"/>
                          <a:cs typeface="Cambria"/>
                        </a:rPr>
                        <a:t>600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algn="r">
                        <a:lnSpc>
                          <a:spcPts val="1175"/>
                        </a:lnSpc>
                      </a:pPr>
                      <a:r>
                        <a:rPr sz="1000" dirty="0">
                          <a:latin typeface="Ancizar Sans" panose="020B0602040300000003" pitchFamily="34" charset="0"/>
                          <a:cs typeface="Cambria"/>
                        </a:rPr>
                        <a:t>600</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415925">
                        <a:lnSpc>
                          <a:spcPts val="1175"/>
                        </a:lnSpc>
                      </a:pPr>
                      <a:r>
                        <a:rPr sz="1000" dirty="0">
                          <a:latin typeface="Ancizar Sans" panose="020B0602040300000003" pitchFamily="34" charset="0"/>
                          <a:cs typeface="Cambria"/>
                        </a:rPr>
                        <a:t>600</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415925">
                        <a:lnSpc>
                          <a:spcPts val="1175"/>
                        </a:lnSpc>
                      </a:pPr>
                      <a:r>
                        <a:rPr sz="1000" dirty="0">
                          <a:latin typeface="Ancizar Sans" panose="020B0602040300000003" pitchFamily="34" charset="0"/>
                          <a:cs typeface="Cambria"/>
                        </a:rPr>
                        <a:t>600</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416559">
                        <a:lnSpc>
                          <a:spcPts val="1175"/>
                        </a:lnSpc>
                      </a:pPr>
                      <a:r>
                        <a:rPr sz="1000" dirty="0">
                          <a:latin typeface="Ancizar Sans" panose="020B0602040300000003" pitchFamily="34" charset="0"/>
                          <a:cs typeface="Cambria"/>
                        </a:rPr>
                        <a:t>600</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416559">
                        <a:lnSpc>
                          <a:spcPts val="1175"/>
                        </a:lnSpc>
                      </a:pPr>
                      <a:r>
                        <a:rPr sz="1000" dirty="0">
                          <a:latin typeface="Ancizar Sans" panose="020B0602040300000003" pitchFamily="34" charset="0"/>
                          <a:cs typeface="Cambria"/>
                        </a:rPr>
                        <a:t>600</a:t>
                      </a:r>
                      <a:endParaRPr sz="1000">
                        <a:latin typeface="Ancizar Sans" panose="020B0602040300000003" pitchFamily="34" charset="0"/>
                        <a:cs typeface="Cambria"/>
                      </a:endParaRPr>
                    </a:p>
                  </a:txBody>
                  <a:tcPr marL="0" marR="0" marT="0" marB="0">
                    <a:lnL w="13461">
                      <a:solidFill>
                        <a:srgbClr val="FFFFFF"/>
                      </a:solidFill>
                      <a:prstDash val="solid"/>
                    </a:lnL>
                    <a:lnT w="13461">
                      <a:solidFill>
                        <a:srgbClr val="FFFFFF"/>
                      </a:solidFill>
                      <a:prstDash val="solid"/>
                    </a:lnT>
                    <a:lnB w="14985">
                      <a:solidFill>
                        <a:srgbClr val="FFFFFF"/>
                      </a:solidFill>
                      <a:prstDash val="solid"/>
                    </a:lnB>
                    <a:solidFill>
                      <a:srgbClr val="ECE9EE"/>
                    </a:solidFill>
                  </a:tcPr>
                </a:tc>
                <a:extLst>
                  <a:ext uri="{0D108BD9-81ED-4DB2-BD59-A6C34878D82A}">
                    <a16:rowId xmlns:a16="http://schemas.microsoft.com/office/drawing/2014/main" val="10002"/>
                  </a:ext>
                </a:extLst>
              </a:tr>
              <a:tr h="167639">
                <a:tc>
                  <a:txBody>
                    <a:bodyPr/>
                    <a:lstStyle/>
                    <a:p>
                      <a:pPr marL="635">
                        <a:lnSpc>
                          <a:spcPts val="1175"/>
                        </a:lnSpc>
                      </a:pPr>
                      <a:r>
                        <a:rPr sz="1000" dirty="0">
                          <a:latin typeface="Ancizar Sans" panose="020B0602040300000003" pitchFamily="34" charset="0"/>
                          <a:cs typeface="Cambria"/>
                        </a:rPr>
                        <a:t>H</a:t>
                      </a:r>
                      <a:r>
                        <a:rPr sz="1000" spc="-5" dirty="0">
                          <a:latin typeface="Ancizar Sans" panose="020B0602040300000003" pitchFamily="34" charset="0"/>
                          <a:cs typeface="Cambria"/>
                        </a:rPr>
                        <a:t>O</a:t>
                      </a:r>
                      <a:r>
                        <a:rPr sz="1000" spc="5" dirty="0">
                          <a:latin typeface="Ancizar Sans" panose="020B0602040300000003" pitchFamily="34" charset="0"/>
                          <a:cs typeface="Cambria"/>
                        </a:rPr>
                        <a:t>N</a:t>
                      </a:r>
                      <a:r>
                        <a:rPr sz="1000" spc="-5" dirty="0">
                          <a:latin typeface="Ancizar Sans" panose="020B0602040300000003" pitchFamily="34" charset="0"/>
                          <a:cs typeface="Cambria"/>
                        </a:rPr>
                        <a:t>O</a:t>
                      </a:r>
                      <a:r>
                        <a:rPr sz="1000" spc="5" dirty="0">
                          <a:latin typeface="Ancizar Sans" panose="020B0602040300000003" pitchFamily="34" charset="0"/>
                          <a:cs typeface="Cambria"/>
                        </a:rPr>
                        <a:t>R</a:t>
                      </a:r>
                      <a:r>
                        <a:rPr sz="1000" dirty="0">
                          <a:latin typeface="Ancizar Sans" panose="020B0602040300000003" pitchFamily="34" charset="0"/>
                          <a:cs typeface="Cambria"/>
                        </a:rPr>
                        <a:t>A</a:t>
                      </a:r>
                      <a:r>
                        <a:rPr sz="1000" spc="5" dirty="0">
                          <a:latin typeface="Ancizar Sans" panose="020B0602040300000003" pitchFamily="34" charset="0"/>
                          <a:cs typeface="Cambria"/>
                        </a:rPr>
                        <a:t>R</a:t>
                      </a:r>
                      <a:r>
                        <a:rPr sz="1000" dirty="0">
                          <a:latin typeface="Ancizar Sans" panose="020B0602040300000003" pitchFamily="34" charset="0"/>
                          <a:cs typeface="Cambria"/>
                        </a:rPr>
                        <a:t>IO</a:t>
                      </a:r>
                      <a:endParaRPr sz="1000">
                        <a:latin typeface="Ancizar Sans" panose="020B0602040300000003" pitchFamily="34" charset="0"/>
                        <a:cs typeface="Cambria"/>
                      </a:endParaRPr>
                    </a:p>
                  </a:txBody>
                  <a:tcPr marL="0" marR="0" marT="0" marB="0">
                    <a:lnL w="8889">
                      <a:solidFill>
                        <a:srgbClr val="FFFFFF"/>
                      </a:solidFill>
                      <a:prstDash val="solid"/>
                    </a:lnL>
                    <a:lnR w="13461">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pPr marL="344805">
                        <a:lnSpc>
                          <a:spcPts val="1175"/>
                        </a:lnSpc>
                      </a:pPr>
                      <a:r>
                        <a:rPr sz="1000" dirty="0">
                          <a:latin typeface="Ancizar Sans" panose="020B0602040300000003" pitchFamily="34" charset="0"/>
                          <a:cs typeface="Cambria"/>
                        </a:rPr>
                        <a:t>3021</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pPr marL="344805">
                        <a:lnSpc>
                          <a:spcPts val="1175"/>
                        </a:lnSpc>
                      </a:pPr>
                      <a:r>
                        <a:rPr sz="1000" dirty="0">
                          <a:latin typeface="Ancizar Sans" panose="020B0602040300000003" pitchFamily="34" charset="0"/>
                          <a:cs typeface="Cambria"/>
                        </a:rPr>
                        <a:t>3021</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pPr marL="345440">
                        <a:lnSpc>
                          <a:spcPts val="1175"/>
                        </a:lnSpc>
                      </a:pPr>
                      <a:r>
                        <a:rPr sz="1000" dirty="0">
                          <a:latin typeface="Ancizar Sans" panose="020B0602040300000003" pitchFamily="34" charset="0"/>
                          <a:cs typeface="Cambria"/>
                        </a:rPr>
                        <a:t>3021</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pPr marL="345440">
                        <a:lnSpc>
                          <a:spcPts val="1175"/>
                        </a:lnSpc>
                      </a:pPr>
                      <a:r>
                        <a:rPr sz="1000" dirty="0">
                          <a:latin typeface="Ancizar Sans" panose="020B0602040300000003" pitchFamily="34" charset="0"/>
                          <a:cs typeface="Cambria"/>
                        </a:rPr>
                        <a:t>2803</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pPr marL="345440">
                        <a:lnSpc>
                          <a:spcPts val="1175"/>
                        </a:lnSpc>
                      </a:pPr>
                      <a:r>
                        <a:rPr sz="1000" dirty="0">
                          <a:latin typeface="Ancizar Sans" panose="020B0602040300000003" pitchFamily="34" charset="0"/>
                          <a:cs typeface="Cambria"/>
                        </a:rPr>
                        <a:t>2803</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pPr marL="400685">
                        <a:lnSpc>
                          <a:spcPts val="1175"/>
                        </a:lnSpc>
                      </a:pPr>
                      <a:r>
                        <a:rPr sz="1000" dirty="0">
                          <a:latin typeface="Ancizar Sans" panose="020B0602040300000003" pitchFamily="34" charset="0"/>
                          <a:cs typeface="Cambria"/>
                        </a:rPr>
                        <a:t>2803</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pPr marL="346075">
                        <a:lnSpc>
                          <a:spcPts val="1175"/>
                        </a:lnSpc>
                      </a:pPr>
                      <a:r>
                        <a:rPr sz="1000" dirty="0">
                          <a:latin typeface="Ancizar Sans" panose="020B0602040300000003" pitchFamily="34" charset="0"/>
                          <a:cs typeface="Cambria"/>
                        </a:rPr>
                        <a:t>2803</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pPr marL="376555">
                        <a:lnSpc>
                          <a:spcPts val="1175"/>
                        </a:lnSpc>
                      </a:pPr>
                      <a:r>
                        <a:rPr sz="1000" dirty="0">
                          <a:latin typeface="Ancizar Sans" panose="020B0602040300000003" pitchFamily="34" charset="0"/>
                          <a:cs typeface="Cambria"/>
                        </a:rPr>
                        <a:t>2803</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pPr marL="346075">
                        <a:lnSpc>
                          <a:spcPts val="1175"/>
                        </a:lnSpc>
                      </a:pPr>
                      <a:r>
                        <a:rPr sz="1000" dirty="0">
                          <a:latin typeface="Ancizar Sans" panose="020B0602040300000003" pitchFamily="34" charset="0"/>
                          <a:cs typeface="Cambria"/>
                        </a:rPr>
                        <a:t>2803</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pPr marL="346075">
                        <a:lnSpc>
                          <a:spcPts val="1175"/>
                        </a:lnSpc>
                      </a:pPr>
                      <a:r>
                        <a:rPr sz="1000" dirty="0">
                          <a:latin typeface="Ancizar Sans" panose="020B0602040300000003" pitchFamily="34" charset="0"/>
                          <a:cs typeface="Cambria"/>
                        </a:rPr>
                        <a:t>2803</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pPr marL="346075">
                        <a:lnSpc>
                          <a:spcPts val="1175"/>
                        </a:lnSpc>
                      </a:pPr>
                      <a:r>
                        <a:rPr sz="1000" dirty="0">
                          <a:latin typeface="Ancizar Sans" panose="020B0602040300000003" pitchFamily="34" charset="0"/>
                          <a:cs typeface="Cambria"/>
                        </a:rPr>
                        <a:t>2</a:t>
                      </a:r>
                      <a:r>
                        <a:rPr sz="1000" spc="-15" dirty="0">
                          <a:latin typeface="Ancizar Sans" panose="020B0602040300000003" pitchFamily="34" charset="0"/>
                          <a:cs typeface="Cambria"/>
                        </a:rPr>
                        <a:t>8</a:t>
                      </a:r>
                      <a:r>
                        <a:rPr sz="1000" dirty="0">
                          <a:latin typeface="Ancizar Sans" panose="020B0602040300000003" pitchFamily="34" charset="0"/>
                          <a:cs typeface="Cambria"/>
                        </a:rPr>
                        <a:t>03</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4985">
                      <a:solidFill>
                        <a:srgbClr val="FFFFFF"/>
                      </a:solidFill>
                      <a:prstDash val="solid"/>
                    </a:lnB>
                    <a:solidFill>
                      <a:srgbClr val="ECE9EE"/>
                    </a:solidFill>
                  </a:tcPr>
                </a:tc>
                <a:tc>
                  <a:txBody>
                    <a:bodyPr/>
                    <a:lstStyle/>
                    <a:p>
                      <a:pPr marL="344805">
                        <a:lnSpc>
                          <a:spcPts val="1175"/>
                        </a:lnSpc>
                      </a:pPr>
                      <a:r>
                        <a:rPr sz="1000" dirty="0">
                          <a:latin typeface="Ancizar Sans" panose="020B0602040300000003" pitchFamily="34" charset="0"/>
                          <a:cs typeface="Cambria"/>
                        </a:rPr>
                        <a:t>2674</a:t>
                      </a:r>
                      <a:endParaRPr sz="1000">
                        <a:latin typeface="Ancizar Sans" panose="020B0602040300000003" pitchFamily="34" charset="0"/>
                        <a:cs typeface="Cambria"/>
                      </a:endParaRPr>
                    </a:p>
                  </a:txBody>
                  <a:tcPr marL="0" marR="0" marT="0" marB="0">
                    <a:lnL w="13461">
                      <a:solidFill>
                        <a:srgbClr val="FFFFFF"/>
                      </a:solidFill>
                      <a:prstDash val="solid"/>
                    </a:lnL>
                    <a:lnT w="14985">
                      <a:solidFill>
                        <a:srgbClr val="FFFFFF"/>
                      </a:solidFill>
                      <a:prstDash val="solid"/>
                    </a:lnT>
                    <a:lnB w="14985">
                      <a:solidFill>
                        <a:srgbClr val="FFFFFF"/>
                      </a:solidFill>
                      <a:prstDash val="solid"/>
                    </a:lnB>
                    <a:solidFill>
                      <a:srgbClr val="ECE9EE"/>
                    </a:solidFill>
                  </a:tcPr>
                </a:tc>
                <a:extLst>
                  <a:ext uri="{0D108BD9-81ED-4DB2-BD59-A6C34878D82A}">
                    <a16:rowId xmlns:a16="http://schemas.microsoft.com/office/drawing/2014/main" val="10003"/>
                  </a:ext>
                </a:extLst>
              </a:tr>
              <a:tr h="166877">
                <a:tc>
                  <a:txBody>
                    <a:bodyPr/>
                    <a:lstStyle/>
                    <a:p>
                      <a:pPr marL="635">
                        <a:lnSpc>
                          <a:spcPts val="1175"/>
                        </a:lnSpc>
                      </a:pPr>
                      <a:r>
                        <a:rPr sz="1000" dirty="0">
                          <a:latin typeface="Ancizar Sans" panose="020B0602040300000003" pitchFamily="34" charset="0"/>
                          <a:cs typeface="Cambria"/>
                        </a:rPr>
                        <a:t>D</a:t>
                      </a:r>
                      <a:r>
                        <a:rPr sz="1000" spc="-5" dirty="0">
                          <a:latin typeface="Ancizar Sans" panose="020B0602040300000003" pitchFamily="34" charset="0"/>
                          <a:cs typeface="Cambria"/>
                        </a:rPr>
                        <a:t>T</a:t>
                      </a:r>
                      <a:r>
                        <a:rPr sz="1000" dirty="0">
                          <a:latin typeface="Ancizar Sans" panose="020B0602040300000003" pitchFamily="34" charset="0"/>
                          <a:cs typeface="Cambria"/>
                        </a:rPr>
                        <a:t>I</a:t>
                      </a:r>
                      <a:endParaRPr sz="1000">
                        <a:latin typeface="Ancizar Sans" panose="020B0602040300000003" pitchFamily="34" charset="0"/>
                        <a:cs typeface="Cambria"/>
                      </a:endParaRPr>
                    </a:p>
                  </a:txBody>
                  <a:tcPr marL="0" marR="0" marT="0" marB="0">
                    <a:lnL w="8889">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319405">
                        <a:lnSpc>
                          <a:spcPts val="1175"/>
                        </a:lnSpc>
                      </a:pPr>
                      <a:r>
                        <a:rPr sz="1000" dirty="0">
                          <a:latin typeface="Ancizar Sans" panose="020B0602040300000003" pitchFamily="34" charset="0"/>
                          <a:cs typeface="Cambria"/>
                        </a:rPr>
                        <a:t>212</a:t>
                      </a:r>
                      <a:r>
                        <a:rPr sz="1000" spc="-5" dirty="0">
                          <a:latin typeface="Ancizar Sans" panose="020B0602040300000003" pitchFamily="34" charset="0"/>
                          <a:cs typeface="Cambria"/>
                        </a:rPr>
                        <a:t>.</a:t>
                      </a:r>
                      <a:r>
                        <a:rPr sz="1000" dirty="0">
                          <a:latin typeface="Ancizar Sans" panose="020B0602040300000003" pitchFamily="34" charset="0"/>
                          <a:cs typeface="Cambria"/>
                        </a:rPr>
                        <a:t>5</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319405">
                        <a:lnSpc>
                          <a:spcPts val="1175"/>
                        </a:lnSpc>
                      </a:pPr>
                      <a:r>
                        <a:rPr sz="1000" dirty="0">
                          <a:latin typeface="Ancizar Sans" panose="020B0602040300000003" pitchFamily="34" charset="0"/>
                          <a:cs typeface="Cambria"/>
                        </a:rPr>
                        <a:t>212</a:t>
                      </a:r>
                      <a:r>
                        <a:rPr sz="1000" spc="-5" dirty="0">
                          <a:latin typeface="Ancizar Sans" panose="020B0602040300000003" pitchFamily="34" charset="0"/>
                          <a:cs typeface="Cambria"/>
                        </a:rPr>
                        <a:t>.</a:t>
                      </a:r>
                      <a:r>
                        <a:rPr sz="1000" dirty="0">
                          <a:latin typeface="Ancizar Sans" panose="020B0602040300000003" pitchFamily="34" charset="0"/>
                          <a:cs typeface="Cambria"/>
                        </a:rPr>
                        <a:t>5</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319405">
                        <a:lnSpc>
                          <a:spcPts val="1175"/>
                        </a:lnSpc>
                      </a:pPr>
                      <a:r>
                        <a:rPr sz="1000" dirty="0">
                          <a:latin typeface="Ancizar Sans" panose="020B0602040300000003" pitchFamily="34" charset="0"/>
                          <a:cs typeface="Cambria"/>
                        </a:rPr>
                        <a:t>212</a:t>
                      </a:r>
                      <a:r>
                        <a:rPr sz="1000" spc="-5" dirty="0">
                          <a:latin typeface="Ancizar Sans" panose="020B0602040300000003" pitchFamily="34" charset="0"/>
                          <a:cs typeface="Cambria"/>
                        </a:rPr>
                        <a:t>.</a:t>
                      </a:r>
                      <a:r>
                        <a:rPr sz="1000" dirty="0">
                          <a:latin typeface="Ancizar Sans" panose="020B0602040300000003" pitchFamily="34" charset="0"/>
                          <a:cs typeface="Cambria"/>
                        </a:rPr>
                        <a:t>5</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319405">
                        <a:lnSpc>
                          <a:spcPts val="1175"/>
                        </a:lnSpc>
                      </a:pPr>
                      <a:r>
                        <a:rPr sz="1000" dirty="0">
                          <a:latin typeface="Ancizar Sans" panose="020B0602040300000003" pitchFamily="34" charset="0"/>
                          <a:cs typeface="Cambria"/>
                        </a:rPr>
                        <a:t>212</a:t>
                      </a:r>
                      <a:r>
                        <a:rPr sz="1000" spc="-5" dirty="0">
                          <a:latin typeface="Ancizar Sans" panose="020B0602040300000003" pitchFamily="34" charset="0"/>
                          <a:cs typeface="Cambria"/>
                        </a:rPr>
                        <a:t>.</a:t>
                      </a:r>
                      <a:r>
                        <a:rPr sz="1000" dirty="0">
                          <a:latin typeface="Ancizar Sans" panose="020B0602040300000003" pitchFamily="34" charset="0"/>
                          <a:cs typeface="Cambria"/>
                        </a:rPr>
                        <a:t>5</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319405">
                        <a:lnSpc>
                          <a:spcPts val="1175"/>
                        </a:lnSpc>
                      </a:pPr>
                      <a:r>
                        <a:rPr sz="1000" dirty="0">
                          <a:latin typeface="Ancizar Sans" panose="020B0602040300000003" pitchFamily="34" charset="0"/>
                          <a:cs typeface="Cambria"/>
                        </a:rPr>
                        <a:t>212</a:t>
                      </a:r>
                      <a:r>
                        <a:rPr sz="1000" spc="-5" dirty="0">
                          <a:latin typeface="Ancizar Sans" panose="020B0602040300000003" pitchFamily="34" charset="0"/>
                          <a:cs typeface="Cambria"/>
                        </a:rPr>
                        <a:t>.</a:t>
                      </a:r>
                      <a:r>
                        <a:rPr sz="1000" dirty="0">
                          <a:latin typeface="Ancizar Sans" panose="020B0602040300000003" pitchFamily="34" charset="0"/>
                          <a:cs typeface="Cambria"/>
                        </a:rPr>
                        <a:t>5</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374650">
                        <a:lnSpc>
                          <a:spcPts val="1175"/>
                        </a:lnSpc>
                      </a:pPr>
                      <a:r>
                        <a:rPr sz="1000" dirty="0">
                          <a:latin typeface="Ancizar Sans" panose="020B0602040300000003" pitchFamily="34" charset="0"/>
                          <a:cs typeface="Cambria"/>
                        </a:rPr>
                        <a:t>212</a:t>
                      </a:r>
                      <a:r>
                        <a:rPr sz="1000" spc="-5" dirty="0">
                          <a:latin typeface="Ancizar Sans" panose="020B0602040300000003" pitchFamily="34" charset="0"/>
                          <a:cs typeface="Cambria"/>
                        </a:rPr>
                        <a:t>.</a:t>
                      </a:r>
                      <a:r>
                        <a:rPr sz="1000" dirty="0">
                          <a:latin typeface="Ancizar Sans" panose="020B0602040300000003" pitchFamily="34" charset="0"/>
                          <a:cs typeface="Cambria"/>
                        </a:rPr>
                        <a:t>5</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320040">
                        <a:lnSpc>
                          <a:spcPts val="1175"/>
                        </a:lnSpc>
                      </a:pPr>
                      <a:r>
                        <a:rPr sz="1000" dirty="0">
                          <a:latin typeface="Ancizar Sans" panose="020B0602040300000003" pitchFamily="34" charset="0"/>
                          <a:cs typeface="Cambria"/>
                        </a:rPr>
                        <a:t>212</a:t>
                      </a:r>
                      <a:r>
                        <a:rPr sz="1000" spc="-5" dirty="0">
                          <a:latin typeface="Ancizar Sans" panose="020B0602040300000003" pitchFamily="34" charset="0"/>
                          <a:cs typeface="Cambria"/>
                        </a:rPr>
                        <a:t>.</a:t>
                      </a:r>
                      <a:r>
                        <a:rPr sz="1000" dirty="0">
                          <a:latin typeface="Ancizar Sans" panose="020B0602040300000003" pitchFamily="34" charset="0"/>
                          <a:cs typeface="Cambria"/>
                        </a:rPr>
                        <a:t>5</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350520">
                        <a:lnSpc>
                          <a:spcPts val="1175"/>
                        </a:lnSpc>
                      </a:pPr>
                      <a:r>
                        <a:rPr sz="1000" dirty="0">
                          <a:latin typeface="Ancizar Sans" panose="020B0602040300000003" pitchFamily="34" charset="0"/>
                          <a:cs typeface="Cambria"/>
                        </a:rPr>
                        <a:t>212</a:t>
                      </a:r>
                      <a:r>
                        <a:rPr sz="1000" spc="-5" dirty="0">
                          <a:latin typeface="Ancizar Sans" panose="020B0602040300000003" pitchFamily="34" charset="0"/>
                          <a:cs typeface="Cambria"/>
                        </a:rPr>
                        <a:t>.</a:t>
                      </a:r>
                      <a:r>
                        <a:rPr sz="1000" dirty="0">
                          <a:latin typeface="Ancizar Sans" panose="020B0602040300000003" pitchFamily="34" charset="0"/>
                          <a:cs typeface="Cambria"/>
                        </a:rPr>
                        <a:t>5</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320040">
                        <a:lnSpc>
                          <a:spcPts val="1175"/>
                        </a:lnSpc>
                      </a:pPr>
                      <a:r>
                        <a:rPr sz="1000" dirty="0">
                          <a:latin typeface="Ancizar Sans" panose="020B0602040300000003" pitchFamily="34" charset="0"/>
                          <a:cs typeface="Cambria"/>
                        </a:rPr>
                        <a:t>212</a:t>
                      </a:r>
                      <a:r>
                        <a:rPr sz="1000" spc="-5" dirty="0">
                          <a:latin typeface="Ancizar Sans" panose="020B0602040300000003" pitchFamily="34" charset="0"/>
                          <a:cs typeface="Cambria"/>
                        </a:rPr>
                        <a:t>.</a:t>
                      </a:r>
                      <a:r>
                        <a:rPr sz="1000" dirty="0">
                          <a:latin typeface="Ancizar Sans" panose="020B0602040300000003" pitchFamily="34" charset="0"/>
                          <a:cs typeface="Cambria"/>
                        </a:rPr>
                        <a:t>5</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320040">
                        <a:lnSpc>
                          <a:spcPts val="1175"/>
                        </a:lnSpc>
                      </a:pPr>
                      <a:r>
                        <a:rPr sz="1000" dirty="0">
                          <a:latin typeface="Ancizar Sans" panose="020B0602040300000003" pitchFamily="34" charset="0"/>
                          <a:cs typeface="Cambria"/>
                        </a:rPr>
                        <a:t>21</a:t>
                      </a:r>
                      <a:r>
                        <a:rPr sz="1000" spc="-10" dirty="0">
                          <a:latin typeface="Ancizar Sans" panose="020B0602040300000003" pitchFamily="34" charset="0"/>
                          <a:cs typeface="Cambria"/>
                        </a:rPr>
                        <a:t>2</a:t>
                      </a:r>
                      <a:r>
                        <a:rPr sz="1000" spc="-5" dirty="0">
                          <a:latin typeface="Ancizar Sans" panose="020B0602040300000003" pitchFamily="34" charset="0"/>
                          <a:cs typeface="Cambria"/>
                        </a:rPr>
                        <a:t>.</a:t>
                      </a:r>
                      <a:r>
                        <a:rPr sz="1000" dirty="0">
                          <a:latin typeface="Ancizar Sans" panose="020B0602040300000003" pitchFamily="34" charset="0"/>
                          <a:cs typeface="Cambria"/>
                        </a:rPr>
                        <a:t>5</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319405">
                        <a:lnSpc>
                          <a:spcPts val="1175"/>
                        </a:lnSpc>
                      </a:pPr>
                      <a:r>
                        <a:rPr sz="1000" dirty="0">
                          <a:latin typeface="Ancizar Sans" panose="020B0602040300000003" pitchFamily="34" charset="0"/>
                          <a:cs typeface="Cambria"/>
                        </a:rPr>
                        <a:t>212</a:t>
                      </a:r>
                      <a:r>
                        <a:rPr sz="1000" spc="-5" dirty="0">
                          <a:latin typeface="Ancizar Sans" panose="020B0602040300000003" pitchFamily="34" charset="0"/>
                          <a:cs typeface="Cambria"/>
                        </a:rPr>
                        <a:t>.</a:t>
                      </a:r>
                      <a:r>
                        <a:rPr sz="1000" dirty="0">
                          <a:latin typeface="Ancizar Sans" panose="020B0602040300000003" pitchFamily="34" charset="0"/>
                          <a:cs typeface="Cambria"/>
                        </a:rPr>
                        <a:t>5</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319405">
                        <a:lnSpc>
                          <a:spcPts val="1175"/>
                        </a:lnSpc>
                      </a:pPr>
                      <a:r>
                        <a:rPr sz="1000" dirty="0">
                          <a:latin typeface="Ancizar Sans" panose="020B0602040300000003" pitchFamily="34" charset="0"/>
                          <a:cs typeface="Cambria"/>
                        </a:rPr>
                        <a:t>212</a:t>
                      </a:r>
                      <a:r>
                        <a:rPr sz="1000" spc="-5" dirty="0">
                          <a:latin typeface="Ancizar Sans" panose="020B0602040300000003" pitchFamily="34" charset="0"/>
                          <a:cs typeface="Cambria"/>
                        </a:rPr>
                        <a:t>.</a:t>
                      </a:r>
                      <a:r>
                        <a:rPr sz="1000" dirty="0">
                          <a:latin typeface="Ancizar Sans" panose="020B0602040300000003" pitchFamily="34" charset="0"/>
                          <a:cs typeface="Cambria"/>
                        </a:rPr>
                        <a:t>5</a:t>
                      </a:r>
                      <a:endParaRPr sz="1000">
                        <a:latin typeface="Ancizar Sans" panose="020B0602040300000003" pitchFamily="34" charset="0"/>
                        <a:cs typeface="Cambria"/>
                      </a:endParaRPr>
                    </a:p>
                  </a:txBody>
                  <a:tcPr marL="0" marR="0" marT="0" marB="0">
                    <a:lnL w="13461">
                      <a:solidFill>
                        <a:srgbClr val="FFFFFF"/>
                      </a:solidFill>
                      <a:prstDash val="solid"/>
                    </a:lnL>
                    <a:lnT w="14985">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04"/>
                  </a:ext>
                </a:extLst>
              </a:tr>
              <a:tr h="167639">
                <a:tc>
                  <a:txBody>
                    <a:bodyPr/>
                    <a:lstStyle/>
                    <a:p>
                      <a:pPr marL="635">
                        <a:lnSpc>
                          <a:spcPts val="1185"/>
                        </a:lnSpc>
                      </a:pPr>
                      <a:r>
                        <a:rPr sz="1000" dirty="0">
                          <a:latin typeface="Ancizar Sans" panose="020B0602040300000003" pitchFamily="34" charset="0"/>
                          <a:cs typeface="Cambria"/>
                        </a:rPr>
                        <a:t>E</a:t>
                      </a:r>
                      <a:r>
                        <a:rPr sz="1000" spc="-5" dirty="0">
                          <a:latin typeface="Ancizar Sans" panose="020B0602040300000003" pitchFamily="34" charset="0"/>
                          <a:cs typeface="Cambria"/>
                        </a:rPr>
                        <a:t>Q</a:t>
                      </a:r>
                      <a:r>
                        <a:rPr sz="1000" dirty="0">
                          <a:latin typeface="Ancizar Sans" panose="020B0602040300000003" pitchFamily="34" charset="0"/>
                          <a:cs typeface="Cambria"/>
                        </a:rPr>
                        <a:t>UI</a:t>
                      </a:r>
                      <a:r>
                        <a:rPr sz="1000" spc="-5" dirty="0">
                          <a:latin typeface="Ancizar Sans" panose="020B0602040300000003" pitchFamily="34" charset="0"/>
                          <a:cs typeface="Cambria"/>
                        </a:rPr>
                        <a:t>PO</a:t>
                      </a:r>
                      <a:r>
                        <a:rPr sz="1000" dirty="0">
                          <a:latin typeface="Ancizar Sans" panose="020B0602040300000003" pitchFamily="34" charset="0"/>
                          <a:cs typeface="Cambria"/>
                        </a:rPr>
                        <a:t>S</a:t>
                      </a:r>
                      <a:endParaRPr sz="1000">
                        <a:latin typeface="Ancizar Sans" panose="020B0602040300000003" pitchFamily="34" charset="0"/>
                        <a:cs typeface="Cambria"/>
                      </a:endParaRPr>
                    </a:p>
                  </a:txBody>
                  <a:tcPr marL="0" marR="0" marT="0" marB="0">
                    <a:lnL w="8889">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pPr marL="344805">
                        <a:lnSpc>
                          <a:spcPts val="1185"/>
                        </a:lnSpc>
                      </a:pPr>
                      <a:r>
                        <a:rPr sz="1000" dirty="0">
                          <a:latin typeface="Ancizar Sans" panose="020B0602040300000003" pitchFamily="34" charset="0"/>
                          <a:cs typeface="Cambria"/>
                        </a:rPr>
                        <a:t>2000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pPr marL="344805">
                        <a:lnSpc>
                          <a:spcPts val="1185"/>
                        </a:lnSpc>
                      </a:pPr>
                      <a:r>
                        <a:rPr sz="1000" dirty="0">
                          <a:latin typeface="Ancizar Sans" panose="020B0602040300000003" pitchFamily="34" charset="0"/>
                          <a:cs typeface="Cambria"/>
                        </a:rPr>
                        <a:t>2000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pPr marL="375285">
                        <a:lnSpc>
                          <a:spcPts val="1185"/>
                        </a:lnSpc>
                      </a:pPr>
                      <a:r>
                        <a:rPr sz="1000" dirty="0">
                          <a:latin typeface="Ancizar Sans" panose="020B0602040300000003" pitchFamily="34" charset="0"/>
                          <a:cs typeface="Cambria"/>
                        </a:rPr>
                        <a:t>1000</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pPr marL="415290">
                        <a:lnSpc>
                          <a:spcPts val="1185"/>
                        </a:lnSpc>
                      </a:pPr>
                      <a:r>
                        <a:rPr sz="1000" dirty="0">
                          <a:latin typeface="Ancizar Sans" panose="020B0602040300000003" pitchFamily="34" charset="0"/>
                          <a:cs typeface="Cambria"/>
                        </a:rPr>
                        <a:t>300</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T w="13461">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05"/>
                  </a:ext>
                </a:extLst>
              </a:tr>
              <a:tr h="166877">
                <a:tc>
                  <a:txBody>
                    <a:bodyPr/>
                    <a:lstStyle/>
                    <a:p>
                      <a:pPr marL="635">
                        <a:lnSpc>
                          <a:spcPts val="1175"/>
                        </a:lnSpc>
                      </a:pPr>
                      <a:r>
                        <a:rPr sz="1000" dirty="0">
                          <a:latin typeface="Ancizar Sans" panose="020B0602040300000003" pitchFamily="34" charset="0"/>
                          <a:cs typeface="Cambria"/>
                        </a:rPr>
                        <a:t>I</a:t>
                      </a:r>
                      <a:r>
                        <a:rPr sz="1000" spc="5" dirty="0">
                          <a:latin typeface="Ancizar Sans" panose="020B0602040300000003" pitchFamily="34" charset="0"/>
                          <a:cs typeface="Cambria"/>
                        </a:rPr>
                        <a:t>NFR</a:t>
                      </a:r>
                      <a:r>
                        <a:rPr sz="1000" dirty="0">
                          <a:latin typeface="Ancizar Sans" panose="020B0602040300000003" pitchFamily="34" charset="0"/>
                          <a:cs typeface="Cambria"/>
                        </a:rPr>
                        <a:t>AE</a:t>
                      </a:r>
                      <a:r>
                        <a:rPr sz="1000" spc="-5" dirty="0">
                          <a:latin typeface="Ancizar Sans" panose="020B0602040300000003" pitchFamily="34" charset="0"/>
                          <a:cs typeface="Cambria"/>
                        </a:rPr>
                        <a:t>ST</a:t>
                      </a:r>
                      <a:r>
                        <a:rPr sz="1000" spc="5" dirty="0">
                          <a:latin typeface="Ancizar Sans" panose="020B0602040300000003" pitchFamily="34" charset="0"/>
                          <a:cs typeface="Cambria"/>
                        </a:rPr>
                        <a:t>R</a:t>
                      </a:r>
                      <a:r>
                        <a:rPr sz="1000" dirty="0">
                          <a:latin typeface="Ancizar Sans" panose="020B0602040300000003" pitchFamily="34" charset="0"/>
                          <a:cs typeface="Cambria"/>
                        </a:rPr>
                        <a:t>UC</a:t>
                      </a:r>
                      <a:r>
                        <a:rPr sz="1000" spc="-5" dirty="0">
                          <a:latin typeface="Ancizar Sans" panose="020B0602040300000003" pitchFamily="34" charset="0"/>
                          <a:cs typeface="Cambria"/>
                        </a:rPr>
                        <a:t>T</a:t>
                      </a:r>
                      <a:r>
                        <a:rPr sz="1000" dirty="0">
                          <a:latin typeface="Ancizar Sans" panose="020B0602040300000003" pitchFamily="34" charset="0"/>
                          <a:cs typeface="Cambria"/>
                        </a:rPr>
                        <a:t>U</a:t>
                      </a:r>
                      <a:r>
                        <a:rPr sz="1000" spc="5" dirty="0">
                          <a:latin typeface="Ancizar Sans" panose="020B0602040300000003" pitchFamily="34" charset="0"/>
                          <a:cs typeface="Cambria"/>
                        </a:rPr>
                        <a:t>R</a:t>
                      </a:r>
                      <a:r>
                        <a:rPr sz="1000" dirty="0">
                          <a:latin typeface="Ancizar Sans" panose="020B0602040300000003" pitchFamily="34" charset="0"/>
                          <a:cs typeface="Cambria"/>
                        </a:rPr>
                        <a:t>A</a:t>
                      </a:r>
                      <a:endParaRPr sz="1000">
                        <a:latin typeface="Ancizar Sans" panose="020B0602040300000003" pitchFamily="34" charset="0"/>
                        <a:cs typeface="Cambria"/>
                      </a:endParaRPr>
                    </a:p>
                  </a:txBody>
                  <a:tcPr marL="0" marR="0" marT="0" marB="0">
                    <a:lnL w="8889">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415290">
                        <a:lnSpc>
                          <a:spcPts val="1175"/>
                        </a:lnSpc>
                      </a:pPr>
                      <a:r>
                        <a:rPr sz="1000" dirty="0">
                          <a:latin typeface="Ancizar Sans" panose="020B0602040300000003" pitchFamily="34" charset="0"/>
                          <a:cs typeface="Cambria"/>
                        </a:rPr>
                        <a:t>750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415290">
                        <a:lnSpc>
                          <a:spcPts val="1175"/>
                        </a:lnSpc>
                      </a:pPr>
                      <a:r>
                        <a:rPr sz="1000" dirty="0">
                          <a:latin typeface="Ancizar Sans" panose="020B0602040300000003" pitchFamily="34" charset="0"/>
                          <a:cs typeface="Cambria"/>
                        </a:rPr>
                        <a:t>750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T w="13461">
                      <a:solidFill>
                        <a:srgbClr val="FFFFFF"/>
                      </a:solidFill>
                      <a:prstDash val="solid"/>
                    </a:lnT>
                    <a:lnB w="14985">
                      <a:solidFill>
                        <a:srgbClr val="FFFFFF"/>
                      </a:solidFill>
                      <a:prstDash val="solid"/>
                    </a:lnB>
                    <a:solidFill>
                      <a:srgbClr val="ECE9EE"/>
                    </a:solidFill>
                  </a:tcPr>
                </a:tc>
                <a:extLst>
                  <a:ext uri="{0D108BD9-81ED-4DB2-BD59-A6C34878D82A}">
                    <a16:rowId xmlns:a16="http://schemas.microsoft.com/office/drawing/2014/main" val="10006"/>
                  </a:ext>
                </a:extLst>
              </a:tr>
              <a:tr h="166877">
                <a:tc>
                  <a:txBody>
                    <a:bodyPr/>
                    <a:lstStyle/>
                    <a:p>
                      <a:pPr marL="635">
                        <a:lnSpc>
                          <a:spcPts val="1175"/>
                        </a:lnSpc>
                      </a:pPr>
                      <a:r>
                        <a:rPr sz="1000" spc="5" dirty="0">
                          <a:latin typeface="Ancizar Sans" panose="020B0602040300000003" pitchFamily="34" charset="0"/>
                          <a:cs typeface="Cambria"/>
                        </a:rPr>
                        <a:t>F</a:t>
                      </a:r>
                      <a:r>
                        <a:rPr sz="1000" dirty="0">
                          <a:latin typeface="Ancizar Sans" panose="020B0602040300000003" pitchFamily="34" charset="0"/>
                          <a:cs typeface="Cambria"/>
                        </a:rPr>
                        <a:t>U</a:t>
                      </a:r>
                      <a:r>
                        <a:rPr sz="1000" spc="5" dirty="0">
                          <a:latin typeface="Ancizar Sans" panose="020B0602040300000003" pitchFamily="34" charset="0"/>
                          <a:cs typeface="Cambria"/>
                        </a:rPr>
                        <a:t>N</a:t>
                      </a:r>
                      <a:r>
                        <a:rPr sz="1000" dirty="0">
                          <a:latin typeface="Ancizar Sans" panose="020B0602040300000003" pitchFamily="34" charset="0"/>
                          <a:cs typeface="Cambria"/>
                        </a:rPr>
                        <a:t>GIB</a:t>
                      </a:r>
                      <a:r>
                        <a:rPr sz="1000" spc="5" dirty="0">
                          <a:latin typeface="Ancizar Sans" panose="020B0602040300000003" pitchFamily="34" charset="0"/>
                          <a:cs typeface="Cambria"/>
                        </a:rPr>
                        <a:t>L</a:t>
                      </a:r>
                      <a:r>
                        <a:rPr sz="1000" dirty="0">
                          <a:latin typeface="Ancizar Sans" panose="020B0602040300000003" pitchFamily="34" charset="0"/>
                          <a:cs typeface="Cambria"/>
                        </a:rPr>
                        <a:t>ES</a:t>
                      </a:r>
                      <a:endParaRPr sz="1000">
                        <a:latin typeface="Ancizar Sans" panose="020B0602040300000003" pitchFamily="34" charset="0"/>
                        <a:cs typeface="Cambria"/>
                      </a:endParaRPr>
                    </a:p>
                  </a:txBody>
                  <a:tcPr marL="0" marR="0" marT="0" marB="0">
                    <a:lnL w="8889">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15290">
                        <a:lnSpc>
                          <a:spcPts val="1175"/>
                        </a:lnSpc>
                      </a:pPr>
                      <a:r>
                        <a:rPr sz="1000" dirty="0">
                          <a:latin typeface="Ancizar Sans" panose="020B0602040300000003" pitchFamily="34" charset="0"/>
                          <a:cs typeface="Cambria"/>
                        </a:rPr>
                        <a:t>300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345440">
                        <a:lnSpc>
                          <a:spcPts val="1175"/>
                        </a:lnSpc>
                      </a:pPr>
                      <a:r>
                        <a:rPr sz="1000" dirty="0">
                          <a:latin typeface="Ancizar Sans" panose="020B0602040300000003" pitchFamily="34" charset="0"/>
                          <a:cs typeface="Cambria"/>
                        </a:rPr>
                        <a:t>1835</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15290">
                        <a:lnSpc>
                          <a:spcPts val="1175"/>
                        </a:lnSpc>
                      </a:pPr>
                      <a:r>
                        <a:rPr sz="1000" dirty="0">
                          <a:latin typeface="Ancizar Sans" panose="020B0602040300000003" pitchFamily="34" charset="0"/>
                          <a:cs typeface="Cambria"/>
                        </a:rPr>
                        <a:t>695</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15290">
                        <a:lnSpc>
                          <a:spcPts val="1175"/>
                        </a:lnSpc>
                      </a:pPr>
                      <a:r>
                        <a:rPr sz="1000" dirty="0">
                          <a:latin typeface="Ancizar Sans" panose="020B0602040300000003" pitchFamily="34" charset="0"/>
                          <a:cs typeface="Cambria"/>
                        </a:rPr>
                        <a:t>695</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15925">
                        <a:lnSpc>
                          <a:spcPts val="1175"/>
                        </a:lnSpc>
                      </a:pPr>
                      <a:r>
                        <a:rPr sz="1000" dirty="0">
                          <a:latin typeface="Ancizar Sans" panose="020B0602040300000003" pitchFamily="34" charset="0"/>
                          <a:cs typeface="Cambria"/>
                        </a:rPr>
                        <a:t>695</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algn="r">
                        <a:lnSpc>
                          <a:spcPts val="1175"/>
                        </a:lnSpc>
                      </a:pPr>
                      <a:r>
                        <a:rPr sz="1000" dirty="0">
                          <a:latin typeface="Ancizar Sans" panose="020B0602040300000003" pitchFamily="34" charset="0"/>
                          <a:cs typeface="Cambria"/>
                        </a:rPr>
                        <a:t>695</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15925">
                        <a:lnSpc>
                          <a:spcPts val="1175"/>
                        </a:lnSpc>
                      </a:pPr>
                      <a:r>
                        <a:rPr sz="1000" dirty="0">
                          <a:latin typeface="Ancizar Sans" panose="020B0602040300000003" pitchFamily="34" charset="0"/>
                          <a:cs typeface="Cambria"/>
                        </a:rPr>
                        <a:t>895</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algn="r">
                        <a:lnSpc>
                          <a:spcPts val="1175"/>
                        </a:lnSpc>
                      </a:pPr>
                      <a:r>
                        <a:rPr sz="1000" dirty="0">
                          <a:latin typeface="Ancizar Sans" panose="020B0602040300000003" pitchFamily="34" charset="0"/>
                          <a:cs typeface="Cambria"/>
                        </a:rPr>
                        <a:t>195</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15925">
                        <a:lnSpc>
                          <a:spcPts val="1175"/>
                        </a:lnSpc>
                      </a:pPr>
                      <a:r>
                        <a:rPr sz="1000" dirty="0">
                          <a:latin typeface="Ancizar Sans" panose="020B0602040300000003" pitchFamily="34" charset="0"/>
                          <a:cs typeface="Cambria"/>
                        </a:rPr>
                        <a:t>195</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15925">
                        <a:lnSpc>
                          <a:spcPts val="1175"/>
                        </a:lnSpc>
                      </a:pPr>
                      <a:r>
                        <a:rPr sz="1000" dirty="0">
                          <a:latin typeface="Ancizar Sans" panose="020B0602040300000003" pitchFamily="34" charset="0"/>
                          <a:cs typeface="Cambria"/>
                        </a:rPr>
                        <a:t>195</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16559">
                        <a:lnSpc>
                          <a:spcPts val="1175"/>
                        </a:lnSpc>
                      </a:pPr>
                      <a:r>
                        <a:rPr sz="1000" dirty="0">
                          <a:latin typeface="Ancizar Sans" panose="020B0602040300000003" pitchFamily="34" charset="0"/>
                          <a:cs typeface="Cambria"/>
                        </a:rPr>
                        <a:t>195</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16559">
                        <a:lnSpc>
                          <a:spcPts val="1175"/>
                        </a:lnSpc>
                      </a:pPr>
                      <a:r>
                        <a:rPr sz="1000" dirty="0">
                          <a:latin typeface="Ancizar Sans" panose="020B0602040300000003" pitchFamily="34" charset="0"/>
                          <a:cs typeface="Cambria"/>
                        </a:rPr>
                        <a:t>195</a:t>
                      </a:r>
                      <a:endParaRPr sz="1000">
                        <a:latin typeface="Ancizar Sans" panose="020B0602040300000003" pitchFamily="34" charset="0"/>
                        <a:cs typeface="Cambria"/>
                      </a:endParaRPr>
                    </a:p>
                  </a:txBody>
                  <a:tcPr marL="0" marR="0" marT="0" marB="0">
                    <a:lnL w="13461">
                      <a:solidFill>
                        <a:srgbClr val="FFFFFF"/>
                      </a:solidFill>
                      <a:prstDash val="solid"/>
                    </a:lnL>
                    <a:lnT w="14985">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07"/>
                  </a:ext>
                </a:extLst>
              </a:tr>
              <a:tr h="167639">
                <a:tc>
                  <a:txBody>
                    <a:bodyPr/>
                    <a:lstStyle/>
                    <a:p>
                      <a:pPr marL="635">
                        <a:lnSpc>
                          <a:spcPts val="1185"/>
                        </a:lnSpc>
                      </a:pPr>
                      <a:r>
                        <a:rPr sz="1000" dirty="0">
                          <a:latin typeface="Ancizar Sans" panose="020B0602040300000003" pitchFamily="34" charset="0"/>
                          <a:cs typeface="Cambria"/>
                        </a:rPr>
                        <a:t>GA</a:t>
                      </a:r>
                      <a:r>
                        <a:rPr sz="1000" spc="-5" dirty="0">
                          <a:latin typeface="Ancizar Sans" panose="020B0602040300000003" pitchFamily="34" charset="0"/>
                          <a:cs typeface="Cambria"/>
                        </a:rPr>
                        <a:t>STO</a:t>
                      </a:r>
                      <a:r>
                        <a:rPr sz="1000" dirty="0">
                          <a:latin typeface="Ancizar Sans" panose="020B0602040300000003" pitchFamily="34" charset="0"/>
                          <a:cs typeface="Cambria"/>
                        </a:rPr>
                        <a:t>S</a:t>
                      </a:r>
                      <a:r>
                        <a:rPr sz="1000" spc="-15" dirty="0">
                          <a:latin typeface="Ancizar Sans" panose="020B0602040300000003" pitchFamily="34" charset="0"/>
                          <a:cs typeface="Times New Roman"/>
                        </a:rPr>
                        <a:t> </a:t>
                      </a:r>
                      <a:r>
                        <a:rPr sz="1000" dirty="0">
                          <a:latin typeface="Ancizar Sans" panose="020B0602040300000003" pitchFamily="34" charset="0"/>
                          <a:cs typeface="Cambria"/>
                        </a:rPr>
                        <a:t>GE</a:t>
                      </a:r>
                      <a:r>
                        <a:rPr sz="1000" spc="5" dirty="0">
                          <a:latin typeface="Ancizar Sans" panose="020B0602040300000003" pitchFamily="34" charset="0"/>
                          <a:cs typeface="Cambria"/>
                        </a:rPr>
                        <a:t>N</a:t>
                      </a:r>
                      <a:r>
                        <a:rPr sz="1000" dirty="0">
                          <a:latin typeface="Ancizar Sans" panose="020B0602040300000003" pitchFamily="34" charset="0"/>
                          <a:cs typeface="Cambria"/>
                        </a:rPr>
                        <a:t>E</a:t>
                      </a:r>
                      <a:r>
                        <a:rPr sz="1000" spc="5" dirty="0">
                          <a:latin typeface="Ancizar Sans" panose="020B0602040300000003" pitchFamily="34" charset="0"/>
                          <a:cs typeface="Cambria"/>
                        </a:rPr>
                        <a:t>R</a:t>
                      </a:r>
                      <a:r>
                        <a:rPr sz="1000" dirty="0">
                          <a:latin typeface="Ancizar Sans" panose="020B0602040300000003" pitchFamily="34" charset="0"/>
                          <a:cs typeface="Cambria"/>
                        </a:rPr>
                        <a:t>A</a:t>
                      </a:r>
                      <a:r>
                        <a:rPr sz="1000" spc="5" dirty="0">
                          <a:latin typeface="Ancizar Sans" panose="020B0602040300000003" pitchFamily="34" charset="0"/>
                          <a:cs typeface="Cambria"/>
                        </a:rPr>
                        <a:t>L</a:t>
                      </a:r>
                      <a:r>
                        <a:rPr sz="1000" dirty="0">
                          <a:latin typeface="Ancizar Sans" panose="020B0602040300000003" pitchFamily="34" charset="0"/>
                          <a:cs typeface="Cambria"/>
                        </a:rPr>
                        <a:t>ES</a:t>
                      </a:r>
                      <a:endParaRPr sz="1000">
                        <a:latin typeface="Ancizar Sans" panose="020B0602040300000003" pitchFamily="34" charset="0"/>
                        <a:cs typeface="Cambria"/>
                      </a:endParaRPr>
                    </a:p>
                  </a:txBody>
                  <a:tcPr marL="0" marR="0" marT="0" marB="0">
                    <a:lnL w="8889">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pPr marL="415290">
                        <a:lnSpc>
                          <a:spcPts val="1185"/>
                        </a:lnSpc>
                      </a:pPr>
                      <a:r>
                        <a:rPr sz="1000" dirty="0">
                          <a:latin typeface="Ancizar Sans" panose="020B0602040300000003" pitchFamily="34" charset="0"/>
                          <a:cs typeface="Cambria"/>
                        </a:rPr>
                        <a:t>100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pPr marL="415290">
                        <a:lnSpc>
                          <a:spcPts val="1185"/>
                        </a:lnSpc>
                      </a:pPr>
                      <a:r>
                        <a:rPr sz="1000" dirty="0">
                          <a:latin typeface="Ancizar Sans" panose="020B0602040300000003" pitchFamily="34" charset="0"/>
                          <a:cs typeface="Cambria"/>
                        </a:rPr>
                        <a:t>200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pPr marL="415290">
                        <a:lnSpc>
                          <a:spcPts val="1185"/>
                        </a:lnSpc>
                      </a:pPr>
                      <a:r>
                        <a:rPr sz="1000" dirty="0">
                          <a:latin typeface="Ancizar Sans" panose="020B0602040300000003" pitchFamily="34" charset="0"/>
                          <a:cs typeface="Cambria"/>
                        </a:rPr>
                        <a:t>200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pPr marL="415290">
                        <a:lnSpc>
                          <a:spcPts val="1185"/>
                        </a:lnSpc>
                      </a:pPr>
                      <a:r>
                        <a:rPr sz="1000" dirty="0">
                          <a:latin typeface="Ancizar Sans" panose="020B0602040300000003" pitchFamily="34" charset="0"/>
                          <a:cs typeface="Cambria"/>
                        </a:rPr>
                        <a:t>200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pPr marL="415290">
                        <a:lnSpc>
                          <a:spcPts val="1185"/>
                        </a:lnSpc>
                      </a:pPr>
                      <a:r>
                        <a:rPr sz="1000" dirty="0">
                          <a:latin typeface="Ancizar Sans" panose="020B0602040300000003" pitchFamily="34" charset="0"/>
                          <a:cs typeface="Cambria"/>
                        </a:rPr>
                        <a:t>700</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pPr algn="r">
                        <a:lnSpc>
                          <a:spcPts val="1185"/>
                        </a:lnSpc>
                      </a:pPr>
                      <a:r>
                        <a:rPr sz="1000" dirty="0">
                          <a:latin typeface="Ancizar Sans" panose="020B0602040300000003" pitchFamily="34" charset="0"/>
                          <a:cs typeface="Cambria"/>
                        </a:rPr>
                        <a:t>200</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pPr marL="415925">
                        <a:lnSpc>
                          <a:spcPts val="1185"/>
                        </a:lnSpc>
                      </a:pPr>
                      <a:r>
                        <a:rPr sz="1000" dirty="0">
                          <a:latin typeface="Ancizar Sans" panose="020B0602040300000003" pitchFamily="34" charset="0"/>
                          <a:cs typeface="Cambria"/>
                        </a:rPr>
                        <a:t>200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pPr algn="r">
                        <a:lnSpc>
                          <a:spcPts val="1185"/>
                        </a:lnSpc>
                      </a:pPr>
                      <a:r>
                        <a:rPr sz="1000" dirty="0">
                          <a:latin typeface="Ancizar Sans" panose="020B0602040300000003" pitchFamily="34" charset="0"/>
                          <a:cs typeface="Cambria"/>
                        </a:rPr>
                        <a:t>200</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pPr marL="415925">
                        <a:lnSpc>
                          <a:spcPts val="1185"/>
                        </a:lnSpc>
                      </a:pPr>
                      <a:r>
                        <a:rPr sz="1000" dirty="0">
                          <a:latin typeface="Ancizar Sans" panose="020B0602040300000003" pitchFamily="34" charset="0"/>
                          <a:cs typeface="Cambria"/>
                        </a:rPr>
                        <a:t>200</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pPr marL="415925">
                        <a:lnSpc>
                          <a:spcPts val="1185"/>
                        </a:lnSpc>
                      </a:pPr>
                      <a:r>
                        <a:rPr sz="1000" dirty="0">
                          <a:latin typeface="Ancizar Sans" panose="020B0602040300000003" pitchFamily="34" charset="0"/>
                          <a:cs typeface="Cambria"/>
                        </a:rPr>
                        <a:t>200</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pPr marL="415925">
                        <a:lnSpc>
                          <a:spcPts val="1185"/>
                        </a:lnSpc>
                      </a:pPr>
                      <a:r>
                        <a:rPr sz="1000" dirty="0">
                          <a:latin typeface="Ancizar Sans" panose="020B0602040300000003" pitchFamily="34" charset="0"/>
                          <a:cs typeface="Cambria"/>
                        </a:rPr>
                        <a:t>200</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pPr marL="416559">
                        <a:lnSpc>
                          <a:spcPts val="1185"/>
                        </a:lnSpc>
                      </a:pPr>
                      <a:r>
                        <a:rPr sz="1000" dirty="0">
                          <a:latin typeface="Ancizar Sans" panose="020B0602040300000003" pitchFamily="34" charset="0"/>
                          <a:cs typeface="Cambria"/>
                        </a:rPr>
                        <a:t>2</a:t>
                      </a:r>
                      <a:r>
                        <a:rPr sz="1000" spc="-10" dirty="0">
                          <a:latin typeface="Ancizar Sans" panose="020B0602040300000003" pitchFamily="34" charset="0"/>
                          <a:cs typeface="Cambria"/>
                        </a:rPr>
                        <a:t>0</a:t>
                      </a:r>
                      <a:r>
                        <a:rPr sz="1000" dirty="0">
                          <a:latin typeface="Ancizar Sans" panose="020B0602040300000003" pitchFamily="34" charset="0"/>
                          <a:cs typeface="Cambria"/>
                        </a:rPr>
                        <a:t>0</a:t>
                      </a:r>
                      <a:endParaRPr sz="1000">
                        <a:latin typeface="Ancizar Sans" panose="020B0602040300000003" pitchFamily="34" charset="0"/>
                        <a:cs typeface="Cambria"/>
                      </a:endParaRPr>
                    </a:p>
                  </a:txBody>
                  <a:tcPr marL="0" marR="0" marT="0" marB="0">
                    <a:lnL w="13461">
                      <a:solidFill>
                        <a:srgbClr val="FFFFFF"/>
                      </a:solidFill>
                      <a:prstDash val="solid"/>
                    </a:lnL>
                    <a:lnT w="13461">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08"/>
                  </a:ext>
                </a:extLst>
              </a:tr>
              <a:tr h="166877">
                <a:tc>
                  <a:txBody>
                    <a:bodyPr/>
                    <a:lstStyle/>
                    <a:p>
                      <a:pPr marL="635">
                        <a:lnSpc>
                          <a:spcPts val="1175"/>
                        </a:lnSpc>
                      </a:pPr>
                      <a:r>
                        <a:rPr sz="1000" dirty="0">
                          <a:latin typeface="Ancizar Sans" panose="020B0602040300000003" pitchFamily="34" charset="0"/>
                          <a:cs typeface="Cambria"/>
                        </a:rPr>
                        <a:t>GA</a:t>
                      </a:r>
                      <a:r>
                        <a:rPr sz="1000" spc="-5" dirty="0">
                          <a:latin typeface="Ancizar Sans" panose="020B0602040300000003" pitchFamily="34" charset="0"/>
                          <a:cs typeface="Cambria"/>
                        </a:rPr>
                        <a:t>STO</a:t>
                      </a:r>
                      <a:r>
                        <a:rPr sz="1000" dirty="0">
                          <a:latin typeface="Ancizar Sans" panose="020B0602040300000003" pitchFamily="34" charset="0"/>
                          <a:cs typeface="Cambria"/>
                        </a:rPr>
                        <a:t>S</a:t>
                      </a:r>
                      <a:r>
                        <a:rPr sz="1000" spc="-15" dirty="0">
                          <a:latin typeface="Ancizar Sans" panose="020B0602040300000003" pitchFamily="34" charset="0"/>
                          <a:cs typeface="Times New Roman"/>
                        </a:rPr>
                        <a:t> </a:t>
                      </a:r>
                      <a:r>
                        <a:rPr sz="1000" dirty="0">
                          <a:latin typeface="Ancizar Sans" panose="020B0602040300000003" pitchFamily="34" charset="0"/>
                          <a:cs typeface="Cambria"/>
                        </a:rPr>
                        <a:t>C</a:t>
                      </a:r>
                      <a:r>
                        <a:rPr sz="1000" spc="-5" dirty="0">
                          <a:latin typeface="Ancizar Sans" panose="020B0602040300000003" pitchFamily="34" charset="0"/>
                          <a:cs typeface="Cambria"/>
                        </a:rPr>
                        <a:t>O</a:t>
                      </a:r>
                      <a:r>
                        <a:rPr sz="1000" dirty="0">
                          <a:latin typeface="Ancizar Sans" panose="020B0602040300000003" pitchFamily="34" charset="0"/>
                          <a:cs typeface="Cambria"/>
                        </a:rPr>
                        <a:t>MU</a:t>
                      </a:r>
                      <a:r>
                        <a:rPr sz="1000" spc="5" dirty="0">
                          <a:latin typeface="Ancizar Sans" panose="020B0602040300000003" pitchFamily="34" charset="0"/>
                          <a:cs typeface="Cambria"/>
                        </a:rPr>
                        <a:t>N</a:t>
                      </a:r>
                      <a:r>
                        <a:rPr sz="1000" dirty="0">
                          <a:latin typeface="Ancizar Sans" panose="020B0602040300000003" pitchFamily="34" charset="0"/>
                          <a:cs typeface="Cambria"/>
                        </a:rPr>
                        <a:t>ES</a:t>
                      </a:r>
                      <a:endParaRPr sz="1000">
                        <a:latin typeface="Ancizar Sans" panose="020B0602040300000003" pitchFamily="34" charset="0"/>
                        <a:cs typeface="Cambria"/>
                      </a:endParaRPr>
                    </a:p>
                  </a:txBody>
                  <a:tcPr marL="0" marR="0" marT="0" marB="0">
                    <a:lnL w="8889">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algn="r">
                        <a:lnSpc>
                          <a:spcPts val="1175"/>
                        </a:lnSpc>
                      </a:pPr>
                      <a:r>
                        <a:rPr sz="1000" dirty="0">
                          <a:latin typeface="Ancizar Sans" panose="020B0602040300000003" pitchFamily="34" charset="0"/>
                          <a:cs typeface="Cambria"/>
                        </a:rPr>
                        <a:t>86</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algn="r">
                        <a:lnSpc>
                          <a:spcPts val="1175"/>
                        </a:lnSpc>
                      </a:pPr>
                      <a:r>
                        <a:rPr sz="1000" dirty="0">
                          <a:latin typeface="Ancizar Sans" panose="020B0602040300000003" pitchFamily="34" charset="0"/>
                          <a:cs typeface="Cambria"/>
                        </a:rPr>
                        <a:t>86</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algn="r">
                        <a:lnSpc>
                          <a:spcPts val="1175"/>
                        </a:lnSpc>
                      </a:pPr>
                      <a:r>
                        <a:rPr sz="1000" dirty="0">
                          <a:latin typeface="Ancizar Sans" panose="020B0602040300000003" pitchFamily="34" charset="0"/>
                          <a:cs typeface="Cambria"/>
                        </a:rPr>
                        <a:t>86</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algn="r">
                        <a:lnSpc>
                          <a:spcPts val="1175"/>
                        </a:lnSpc>
                      </a:pPr>
                      <a:r>
                        <a:rPr sz="1000" dirty="0">
                          <a:latin typeface="Ancizar Sans" panose="020B0602040300000003" pitchFamily="34" charset="0"/>
                          <a:cs typeface="Cambria"/>
                        </a:rPr>
                        <a:t>86</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algn="r">
                        <a:lnSpc>
                          <a:spcPts val="1175"/>
                        </a:lnSpc>
                      </a:pPr>
                      <a:r>
                        <a:rPr sz="1000" dirty="0">
                          <a:latin typeface="Ancizar Sans" panose="020B0602040300000003" pitchFamily="34" charset="0"/>
                          <a:cs typeface="Cambria"/>
                        </a:rPr>
                        <a:t>86</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algn="r">
                        <a:lnSpc>
                          <a:spcPts val="1175"/>
                        </a:lnSpc>
                      </a:pPr>
                      <a:r>
                        <a:rPr sz="1000" dirty="0">
                          <a:latin typeface="Ancizar Sans" panose="020B0602040300000003" pitchFamily="34" charset="0"/>
                          <a:cs typeface="Cambria"/>
                        </a:rPr>
                        <a:t>86</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algn="r">
                        <a:lnSpc>
                          <a:spcPts val="1175"/>
                        </a:lnSpc>
                      </a:pPr>
                      <a:r>
                        <a:rPr sz="1000" dirty="0">
                          <a:latin typeface="Ancizar Sans" panose="020B0602040300000003" pitchFamily="34" charset="0"/>
                          <a:cs typeface="Cambria"/>
                        </a:rPr>
                        <a:t>86</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algn="r">
                        <a:lnSpc>
                          <a:spcPts val="1175"/>
                        </a:lnSpc>
                      </a:pPr>
                      <a:r>
                        <a:rPr sz="1000" dirty="0">
                          <a:latin typeface="Ancizar Sans" panose="020B0602040300000003" pitchFamily="34" charset="0"/>
                          <a:cs typeface="Cambria"/>
                        </a:rPr>
                        <a:t>86</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algn="r">
                        <a:lnSpc>
                          <a:spcPts val="1175"/>
                        </a:lnSpc>
                      </a:pPr>
                      <a:r>
                        <a:rPr sz="1000" dirty="0">
                          <a:latin typeface="Ancizar Sans" panose="020B0602040300000003" pitchFamily="34" charset="0"/>
                          <a:cs typeface="Cambria"/>
                        </a:rPr>
                        <a:t>86</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algn="r">
                        <a:lnSpc>
                          <a:spcPts val="1175"/>
                        </a:lnSpc>
                      </a:pPr>
                      <a:r>
                        <a:rPr sz="1000" dirty="0">
                          <a:latin typeface="Ancizar Sans" panose="020B0602040300000003" pitchFamily="34" charset="0"/>
                          <a:cs typeface="Cambria"/>
                        </a:rPr>
                        <a:t>86</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algn="r">
                        <a:lnSpc>
                          <a:spcPts val="1175"/>
                        </a:lnSpc>
                      </a:pPr>
                      <a:r>
                        <a:rPr sz="1000" dirty="0">
                          <a:latin typeface="Ancizar Sans" panose="020B0602040300000003" pitchFamily="34" charset="0"/>
                          <a:cs typeface="Cambria"/>
                        </a:rPr>
                        <a:t>86</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algn="r">
                        <a:lnSpc>
                          <a:spcPts val="1175"/>
                        </a:lnSpc>
                      </a:pPr>
                      <a:r>
                        <a:rPr sz="1000" dirty="0">
                          <a:latin typeface="Ancizar Sans" panose="020B0602040300000003" pitchFamily="34" charset="0"/>
                          <a:cs typeface="Cambria"/>
                        </a:rPr>
                        <a:t>86</a:t>
                      </a:r>
                      <a:endParaRPr sz="1000">
                        <a:latin typeface="Ancizar Sans" panose="020B0602040300000003" pitchFamily="34" charset="0"/>
                        <a:cs typeface="Cambria"/>
                      </a:endParaRPr>
                    </a:p>
                  </a:txBody>
                  <a:tcPr marL="0" marR="0" marT="0" marB="0">
                    <a:lnL w="13461">
                      <a:solidFill>
                        <a:srgbClr val="FFFFFF"/>
                      </a:solidFill>
                      <a:prstDash val="solid"/>
                    </a:lnL>
                    <a:lnT w="13461">
                      <a:solidFill>
                        <a:srgbClr val="FFFFFF"/>
                      </a:solidFill>
                      <a:prstDash val="solid"/>
                    </a:lnT>
                    <a:lnB w="14985">
                      <a:solidFill>
                        <a:srgbClr val="FFFFFF"/>
                      </a:solidFill>
                      <a:prstDash val="solid"/>
                    </a:lnB>
                    <a:solidFill>
                      <a:srgbClr val="ECE9EE"/>
                    </a:solidFill>
                  </a:tcPr>
                </a:tc>
                <a:extLst>
                  <a:ext uri="{0D108BD9-81ED-4DB2-BD59-A6C34878D82A}">
                    <a16:rowId xmlns:a16="http://schemas.microsoft.com/office/drawing/2014/main" val="10009"/>
                  </a:ext>
                </a:extLst>
              </a:tr>
              <a:tr h="166877">
                <a:tc>
                  <a:txBody>
                    <a:bodyPr/>
                    <a:lstStyle/>
                    <a:p>
                      <a:pPr marL="635">
                        <a:lnSpc>
                          <a:spcPts val="1175"/>
                        </a:lnSpc>
                      </a:pPr>
                      <a:r>
                        <a:rPr sz="1000" spc="-5" dirty="0">
                          <a:latin typeface="Ancizar Sans" panose="020B0602040300000003" pitchFamily="34" charset="0"/>
                          <a:cs typeface="Cambria"/>
                        </a:rPr>
                        <a:t>P</a:t>
                      </a:r>
                      <a:r>
                        <a:rPr sz="1000" dirty="0">
                          <a:latin typeface="Ancizar Sans" panose="020B0602040300000003" pitchFamily="34" charset="0"/>
                          <a:cs typeface="Cambria"/>
                        </a:rPr>
                        <a:t>A</a:t>
                      </a:r>
                      <a:r>
                        <a:rPr sz="1000" spc="-5" dirty="0">
                          <a:latin typeface="Ancizar Sans" panose="020B0602040300000003" pitchFamily="34" charset="0"/>
                          <a:cs typeface="Cambria"/>
                        </a:rPr>
                        <a:t>S</a:t>
                      </a:r>
                      <a:r>
                        <a:rPr sz="1000" dirty="0">
                          <a:latin typeface="Ancizar Sans" panose="020B0602040300000003" pitchFamily="34" charset="0"/>
                          <a:cs typeface="Cambria"/>
                        </a:rPr>
                        <a:t>A</a:t>
                      </a:r>
                      <a:r>
                        <a:rPr sz="1000" spc="-5" dirty="0">
                          <a:latin typeface="Ancizar Sans" panose="020B0602040300000003" pitchFamily="34" charset="0"/>
                          <a:cs typeface="Cambria"/>
                        </a:rPr>
                        <a:t>J</a:t>
                      </a:r>
                      <a:r>
                        <a:rPr sz="1000" dirty="0">
                          <a:latin typeface="Ancizar Sans" panose="020B0602040300000003" pitchFamily="34" charset="0"/>
                          <a:cs typeface="Cambria"/>
                        </a:rPr>
                        <a:t>ES</a:t>
                      </a:r>
                      <a:r>
                        <a:rPr sz="1000" spc="-5" dirty="0">
                          <a:latin typeface="Ancizar Sans" panose="020B0602040300000003" pitchFamily="34" charset="0"/>
                          <a:cs typeface="Times New Roman"/>
                        </a:rPr>
                        <a:t> </a:t>
                      </a:r>
                      <a:r>
                        <a:rPr sz="1000" dirty="0">
                          <a:latin typeface="Ancizar Sans" panose="020B0602040300000003" pitchFamily="34" charset="0"/>
                          <a:cs typeface="Cambria"/>
                        </a:rPr>
                        <a:t>Y</a:t>
                      </a:r>
                      <a:r>
                        <a:rPr sz="1000" spc="-15" dirty="0">
                          <a:latin typeface="Ancizar Sans" panose="020B0602040300000003" pitchFamily="34" charset="0"/>
                          <a:cs typeface="Times New Roman"/>
                        </a:rPr>
                        <a:t> </a:t>
                      </a:r>
                      <a:r>
                        <a:rPr sz="1000" spc="-5" dirty="0">
                          <a:latin typeface="Ancizar Sans" panose="020B0602040300000003" pitchFamily="34" charset="0"/>
                          <a:cs typeface="Cambria"/>
                        </a:rPr>
                        <a:t>V</a:t>
                      </a:r>
                      <a:r>
                        <a:rPr sz="1000" dirty="0">
                          <a:latin typeface="Ancizar Sans" panose="020B0602040300000003" pitchFamily="34" charset="0"/>
                          <a:cs typeface="Cambria"/>
                        </a:rPr>
                        <a:t>IA</a:t>
                      </a:r>
                      <a:r>
                        <a:rPr sz="1000" spc="-5" dirty="0">
                          <a:latin typeface="Ancizar Sans" panose="020B0602040300000003" pitchFamily="34" charset="0"/>
                          <a:cs typeface="Cambria"/>
                        </a:rPr>
                        <a:t>T</a:t>
                      </a:r>
                      <a:r>
                        <a:rPr sz="1000" dirty="0">
                          <a:latin typeface="Ancizar Sans" panose="020B0602040300000003" pitchFamily="34" charset="0"/>
                          <a:cs typeface="Cambria"/>
                        </a:rPr>
                        <a:t>IC</a:t>
                      </a:r>
                      <a:r>
                        <a:rPr sz="1000" spc="-5" dirty="0">
                          <a:latin typeface="Ancizar Sans" panose="020B0602040300000003" pitchFamily="34" charset="0"/>
                          <a:cs typeface="Cambria"/>
                        </a:rPr>
                        <a:t>O</a:t>
                      </a:r>
                      <a:r>
                        <a:rPr sz="1000" dirty="0">
                          <a:latin typeface="Ancizar Sans" panose="020B0602040300000003" pitchFamily="34" charset="0"/>
                          <a:cs typeface="Cambria"/>
                        </a:rPr>
                        <a:t>S</a:t>
                      </a:r>
                      <a:endParaRPr sz="1000">
                        <a:latin typeface="Ancizar Sans" panose="020B0602040300000003" pitchFamily="34" charset="0"/>
                        <a:cs typeface="Cambria"/>
                      </a:endParaRPr>
                    </a:p>
                  </a:txBody>
                  <a:tcPr marL="0" marR="0" marT="0" marB="0">
                    <a:lnL w="8889">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15290">
                        <a:lnSpc>
                          <a:spcPts val="1175"/>
                        </a:lnSpc>
                      </a:pPr>
                      <a:r>
                        <a:rPr sz="1000" dirty="0">
                          <a:latin typeface="Ancizar Sans" panose="020B0602040300000003" pitchFamily="34" charset="0"/>
                          <a:cs typeface="Cambria"/>
                        </a:rPr>
                        <a:t>100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15290">
                        <a:lnSpc>
                          <a:spcPts val="1175"/>
                        </a:lnSpc>
                      </a:pPr>
                      <a:r>
                        <a:rPr sz="1000" dirty="0">
                          <a:latin typeface="Ancizar Sans" panose="020B0602040300000003" pitchFamily="34" charset="0"/>
                          <a:cs typeface="Cambria"/>
                        </a:rPr>
                        <a:t>150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15290">
                        <a:lnSpc>
                          <a:spcPts val="1175"/>
                        </a:lnSpc>
                      </a:pPr>
                      <a:r>
                        <a:rPr sz="1000" dirty="0">
                          <a:latin typeface="Ancizar Sans" panose="020B0602040300000003" pitchFamily="34" charset="0"/>
                          <a:cs typeface="Cambria"/>
                        </a:rPr>
                        <a:t>200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345440">
                        <a:lnSpc>
                          <a:spcPts val="1175"/>
                        </a:lnSpc>
                      </a:pPr>
                      <a:r>
                        <a:rPr sz="1000" dirty="0">
                          <a:latin typeface="Ancizar Sans" panose="020B0602040300000003" pitchFamily="34" charset="0"/>
                          <a:cs typeface="Cambria"/>
                        </a:rPr>
                        <a:t>3500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15290">
                        <a:lnSpc>
                          <a:spcPts val="1175"/>
                        </a:lnSpc>
                      </a:pPr>
                      <a:r>
                        <a:rPr sz="1000" dirty="0">
                          <a:latin typeface="Ancizar Sans" panose="020B0602040300000003" pitchFamily="34" charset="0"/>
                          <a:cs typeface="Cambria"/>
                        </a:rPr>
                        <a:t>200</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algn="r">
                        <a:lnSpc>
                          <a:spcPts val="1175"/>
                        </a:lnSpc>
                      </a:pPr>
                      <a:r>
                        <a:rPr sz="1000" dirty="0">
                          <a:latin typeface="Ancizar Sans" panose="020B0602040300000003" pitchFamily="34" charset="0"/>
                          <a:cs typeface="Cambria"/>
                        </a:rPr>
                        <a:t>200</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15925">
                        <a:lnSpc>
                          <a:spcPts val="1175"/>
                        </a:lnSpc>
                      </a:pPr>
                      <a:r>
                        <a:rPr sz="1000" dirty="0">
                          <a:latin typeface="Ancizar Sans" panose="020B0602040300000003" pitchFamily="34" charset="0"/>
                          <a:cs typeface="Cambria"/>
                        </a:rPr>
                        <a:t>200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algn="r">
                        <a:lnSpc>
                          <a:spcPts val="1175"/>
                        </a:lnSpc>
                      </a:pPr>
                      <a:r>
                        <a:rPr sz="1000" dirty="0">
                          <a:latin typeface="Ancizar Sans" panose="020B0602040300000003" pitchFamily="34" charset="0"/>
                          <a:cs typeface="Cambria"/>
                        </a:rPr>
                        <a:t>200</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15925">
                        <a:lnSpc>
                          <a:spcPts val="1175"/>
                        </a:lnSpc>
                      </a:pPr>
                      <a:r>
                        <a:rPr sz="1000" dirty="0">
                          <a:latin typeface="Ancizar Sans" panose="020B0602040300000003" pitchFamily="34" charset="0"/>
                          <a:cs typeface="Cambria"/>
                        </a:rPr>
                        <a:t>200</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15925">
                        <a:lnSpc>
                          <a:spcPts val="1175"/>
                        </a:lnSpc>
                      </a:pPr>
                      <a:r>
                        <a:rPr sz="1000" dirty="0">
                          <a:latin typeface="Ancizar Sans" panose="020B0602040300000003" pitchFamily="34" charset="0"/>
                          <a:cs typeface="Cambria"/>
                        </a:rPr>
                        <a:t>200</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15925">
                        <a:lnSpc>
                          <a:spcPts val="1175"/>
                        </a:lnSpc>
                      </a:pPr>
                      <a:r>
                        <a:rPr sz="1000" dirty="0">
                          <a:latin typeface="Ancizar Sans" panose="020B0602040300000003" pitchFamily="34" charset="0"/>
                          <a:cs typeface="Cambria"/>
                        </a:rPr>
                        <a:t>2</a:t>
                      </a:r>
                      <a:r>
                        <a:rPr sz="1000" spc="-10" dirty="0">
                          <a:latin typeface="Ancizar Sans" panose="020B0602040300000003" pitchFamily="34" charset="0"/>
                          <a:cs typeface="Cambria"/>
                        </a:rPr>
                        <a:t>0</a:t>
                      </a:r>
                      <a:r>
                        <a:rPr sz="1000" dirty="0">
                          <a:latin typeface="Ancizar Sans" panose="020B0602040300000003" pitchFamily="34" charset="0"/>
                          <a:cs typeface="Cambria"/>
                        </a:rPr>
                        <a:t>0</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4985">
                      <a:solidFill>
                        <a:srgbClr val="FFFFFF"/>
                      </a:solidFill>
                      <a:prstDash val="solid"/>
                    </a:lnT>
                    <a:lnB w="13461">
                      <a:solidFill>
                        <a:srgbClr val="FFFFFF"/>
                      </a:solidFill>
                      <a:prstDash val="solid"/>
                    </a:lnB>
                    <a:solidFill>
                      <a:srgbClr val="ECE9EE"/>
                    </a:solidFill>
                  </a:tcPr>
                </a:tc>
                <a:tc>
                  <a:txBody>
                    <a:bodyPr/>
                    <a:lstStyle/>
                    <a:p>
                      <a:pPr marL="415290">
                        <a:lnSpc>
                          <a:spcPts val="1175"/>
                        </a:lnSpc>
                      </a:pPr>
                      <a:r>
                        <a:rPr sz="1000" dirty="0">
                          <a:latin typeface="Ancizar Sans" panose="020B0602040300000003" pitchFamily="34" charset="0"/>
                          <a:cs typeface="Cambria"/>
                        </a:rPr>
                        <a:t>200</a:t>
                      </a:r>
                      <a:endParaRPr sz="1000">
                        <a:latin typeface="Ancizar Sans" panose="020B0602040300000003" pitchFamily="34" charset="0"/>
                        <a:cs typeface="Cambria"/>
                      </a:endParaRPr>
                    </a:p>
                  </a:txBody>
                  <a:tcPr marL="0" marR="0" marT="0" marB="0">
                    <a:lnL w="13461">
                      <a:solidFill>
                        <a:srgbClr val="FFFFFF"/>
                      </a:solidFill>
                      <a:prstDash val="solid"/>
                    </a:lnL>
                    <a:lnT w="14985">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10"/>
                  </a:ext>
                </a:extLst>
              </a:tr>
              <a:tr h="327659">
                <a:tc>
                  <a:txBody>
                    <a:bodyPr/>
                    <a:lstStyle/>
                    <a:p>
                      <a:pPr marL="635" marR="348615">
                        <a:lnSpc>
                          <a:spcPts val="1190"/>
                        </a:lnSpc>
                      </a:pPr>
                      <a:r>
                        <a:rPr sz="1000" dirty="0">
                          <a:latin typeface="Ancizar Sans" panose="020B0602040300000003" pitchFamily="34" charset="0"/>
                          <a:cs typeface="Cambria"/>
                        </a:rPr>
                        <a:t>GA</a:t>
                      </a:r>
                      <a:r>
                        <a:rPr sz="1000" spc="-5" dirty="0">
                          <a:latin typeface="Ancizar Sans" panose="020B0602040300000003" pitchFamily="34" charset="0"/>
                          <a:cs typeface="Cambria"/>
                        </a:rPr>
                        <a:t>STO</a:t>
                      </a:r>
                      <a:r>
                        <a:rPr sz="1000" dirty="0">
                          <a:latin typeface="Ancizar Sans" panose="020B0602040300000003" pitchFamily="34" charset="0"/>
                          <a:cs typeface="Cambria"/>
                        </a:rPr>
                        <a:t>S</a:t>
                      </a:r>
                      <a:r>
                        <a:rPr sz="1000" dirty="0">
                          <a:latin typeface="Ancizar Sans" panose="020B0602040300000003" pitchFamily="34" charset="0"/>
                          <a:cs typeface="Times New Roman"/>
                        </a:rPr>
                        <a:t> </a:t>
                      </a:r>
                      <a:r>
                        <a:rPr sz="1000" dirty="0">
                          <a:latin typeface="Ancizar Sans" panose="020B0602040300000003" pitchFamily="34" charset="0"/>
                          <a:cs typeface="Cambria"/>
                        </a:rPr>
                        <a:t>ADMI</a:t>
                      </a:r>
                      <a:r>
                        <a:rPr sz="1000" spc="5" dirty="0">
                          <a:latin typeface="Ancizar Sans" panose="020B0602040300000003" pitchFamily="34" charset="0"/>
                          <a:cs typeface="Cambria"/>
                        </a:rPr>
                        <a:t>N</a:t>
                      </a:r>
                      <a:r>
                        <a:rPr sz="1000" dirty="0">
                          <a:latin typeface="Ancizar Sans" panose="020B0602040300000003" pitchFamily="34" charset="0"/>
                          <a:cs typeface="Cambria"/>
                        </a:rPr>
                        <a:t>I</a:t>
                      </a:r>
                      <a:r>
                        <a:rPr sz="1000" spc="-5" dirty="0">
                          <a:latin typeface="Ancizar Sans" panose="020B0602040300000003" pitchFamily="34" charset="0"/>
                          <a:cs typeface="Cambria"/>
                        </a:rPr>
                        <a:t>ST</a:t>
                      </a:r>
                      <a:r>
                        <a:rPr sz="1000" spc="5" dirty="0">
                          <a:latin typeface="Ancizar Sans" panose="020B0602040300000003" pitchFamily="34" charset="0"/>
                          <a:cs typeface="Cambria"/>
                        </a:rPr>
                        <a:t>R</a:t>
                      </a:r>
                      <a:r>
                        <a:rPr sz="1000" dirty="0">
                          <a:latin typeface="Ancizar Sans" panose="020B0602040300000003" pitchFamily="34" charset="0"/>
                          <a:cs typeface="Cambria"/>
                        </a:rPr>
                        <a:t>ACI</a:t>
                      </a:r>
                      <a:r>
                        <a:rPr sz="1000" spc="-5" dirty="0">
                          <a:latin typeface="Ancizar Sans" panose="020B0602040300000003" pitchFamily="34" charset="0"/>
                          <a:cs typeface="Cambria"/>
                        </a:rPr>
                        <a:t>O</a:t>
                      </a:r>
                      <a:r>
                        <a:rPr sz="1000" dirty="0">
                          <a:latin typeface="Ancizar Sans" panose="020B0602040300000003" pitchFamily="34" charset="0"/>
                          <a:cs typeface="Cambria"/>
                        </a:rPr>
                        <a:t>N</a:t>
                      </a:r>
                      <a:endParaRPr sz="1000">
                        <a:latin typeface="Ancizar Sans" panose="020B0602040300000003" pitchFamily="34" charset="0"/>
                        <a:cs typeface="Cambria"/>
                      </a:endParaRPr>
                    </a:p>
                  </a:txBody>
                  <a:tcPr marL="0" marR="0" marT="0" marB="0">
                    <a:lnL w="8889">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T w="13461">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11"/>
                  </a:ext>
                </a:extLst>
              </a:tr>
              <a:tr h="167639">
                <a:tc>
                  <a:txBody>
                    <a:bodyPr/>
                    <a:lstStyle/>
                    <a:p>
                      <a:endParaRPr sz="1000">
                        <a:latin typeface="Ancizar Sans" panose="020B0602040300000003" pitchFamily="34" charset="0"/>
                        <a:cs typeface="Cambria"/>
                      </a:endParaRPr>
                    </a:p>
                  </a:txBody>
                  <a:tcPr marL="0" marR="0" marT="0" marB="0">
                    <a:lnL w="8889">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3461">
                      <a:solidFill>
                        <a:srgbClr val="FFFFFF"/>
                      </a:solidFill>
                      <a:prstDash val="solid"/>
                    </a:lnB>
                    <a:solidFill>
                      <a:srgbClr val="ECE9EE"/>
                    </a:solidFill>
                  </a:tcPr>
                </a:tc>
                <a:tc>
                  <a:txBody>
                    <a:bodyPr/>
                    <a:lstStyle/>
                    <a:p>
                      <a:endParaRPr sz="1000">
                        <a:latin typeface="Ancizar Sans" panose="020B0602040300000003" pitchFamily="34" charset="0"/>
                        <a:cs typeface="Cambria"/>
                      </a:endParaRPr>
                    </a:p>
                  </a:txBody>
                  <a:tcPr marL="0" marR="0" marT="0" marB="0">
                    <a:lnL w="13461">
                      <a:solidFill>
                        <a:srgbClr val="FFFFFF"/>
                      </a:solidFill>
                      <a:prstDash val="solid"/>
                    </a:lnL>
                    <a:lnT w="13461">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12"/>
                  </a:ext>
                </a:extLst>
              </a:tr>
              <a:tr h="166877">
                <a:tc>
                  <a:txBody>
                    <a:bodyPr/>
                    <a:lstStyle/>
                    <a:p>
                      <a:pPr algn="r">
                        <a:lnSpc>
                          <a:spcPts val="1175"/>
                        </a:lnSpc>
                      </a:pPr>
                      <a:r>
                        <a:rPr sz="1000" spc="-5" dirty="0">
                          <a:latin typeface="Ancizar Sans" panose="020B0602040300000003" pitchFamily="34" charset="0"/>
                          <a:cs typeface="Cambria"/>
                        </a:rPr>
                        <a:t>TOT</a:t>
                      </a:r>
                      <a:r>
                        <a:rPr sz="1000" dirty="0">
                          <a:latin typeface="Ancizar Sans" panose="020B0602040300000003" pitchFamily="34" charset="0"/>
                          <a:cs typeface="Cambria"/>
                        </a:rPr>
                        <a:t>AL</a:t>
                      </a:r>
                      <a:endParaRPr sz="1000">
                        <a:latin typeface="Ancizar Sans" panose="020B0602040300000003" pitchFamily="34" charset="0"/>
                        <a:cs typeface="Cambria"/>
                      </a:endParaRPr>
                    </a:p>
                  </a:txBody>
                  <a:tcPr marL="0" marR="0" marT="0" marB="0">
                    <a:lnL w="8889">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344805">
                        <a:lnSpc>
                          <a:spcPts val="1175"/>
                        </a:lnSpc>
                      </a:pPr>
                      <a:r>
                        <a:rPr sz="1000" dirty="0">
                          <a:latin typeface="Ancizar Sans" panose="020B0602040300000003" pitchFamily="34" charset="0"/>
                          <a:cs typeface="Cambria"/>
                        </a:rPr>
                        <a:t>4420</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345440">
                        <a:lnSpc>
                          <a:spcPts val="1175"/>
                        </a:lnSpc>
                      </a:pPr>
                      <a:r>
                        <a:rPr sz="1000" dirty="0">
                          <a:latin typeface="Ancizar Sans" panose="020B0602040300000003" pitchFamily="34" charset="0"/>
                          <a:cs typeface="Cambria"/>
                        </a:rPr>
                        <a:t>8855</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345440">
                        <a:lnSpc>
                          <a:spcPts val="1175"/>
                        </a:lnSpc>
                      </a:pPr>
                      <a:r>
                        <a:rPr sz="1000" dirty="0">
                          <a:latin typeface="Ancizar Sans" panose="020B0602040300000003" pitchFamily="34" charset="0"/>
                          <a:cs typeface="Cambria"/>
                        </a:rPr>
                        <a:t>5965</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345440">
                        <a:lnSpc>
                          <a:spcPts val="1175"/>
                        </a:lnSpc>
                      </a:pPr>
                      <a:r>
                        <a:rPr sz="1000" dirty="0">
                          <a:latin typeface="Ancizar Sans" panose="020B0602040300000003" pitchFamily="34" charset="0"/>
                          <a:cs typeface="Cambria"/>
                        </a:rPr>
                        <a:t>8097</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345440">
                        <a:lnSpc>
                          <a:spcPts val="1175"/>
                        </a:lnSpc>
                      </a:pPr>
                      <a:r>
                        <a:rPr sz="1000" dirty="0">
                          <a:latin typeface="Ancizar Sans" panose="020B0602040300000003" pitchFamily="34" charset="0"/>
                          <a:cs typeface="Cambria"/>
                        </a:rPr>
                        <a:t>5300</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400685">
                        <a:lnSpc>
                          <a:spcPts val="1175"/>
                        </a:lnSpc>
                      </a:pPr>
                      <a:r>
                        <a:rPr sz="1000" dirty="0">
                          <a:latin typeface="Ancizar Sans" panose="020B0602040300000003" pitchFamily="34" charset="0"/>
                          <a:cs typeface="Cambria"/>
                        </a:rPr>
                        <a:t>4797</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346075">
                        <a:lnSpc>
                          <a:spcPts val="1175"/>
                        </a:lnSpc>
                      </a:pPr>
                      <a:r>
                        <a:rPr sz="1000" dirty="0">
                          <a:latin typeface="Ancizar Sans" panose="020B0602040300000003" pitchFamily="34" charset="0"/>
                          <a:cs typeface="Cambria"/>
                        </a:rPr>
                        <a:t>4997</a:t>
                      </a:r>
                      <a:endParaRPr sz="1000">
                        <a:latin typeface="Ancizar Sans" panose="020B0602040300000003" pitchFamily="34" charset="0"/>
                        <a:cs typeface="Cambria"/>
                      </a:endParaRPr>
                    </a:p>
                  </a:txBody>
                  <a:tcPr marL="0" marR="0" marT="0" marB="0">
                    <a:lnL w="13461">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376555">
                        <a:lnSpc>
                          <a:spcPts val="1175"/>
                        </a:lnSpc>
                      </a:pPr>
                      <a:r>
                        <a:rPr sz="1000" dirty="0">
                          <a:latin typeface="Ancizar Sans" panose="020B0602040300000003" pitchFamily="34" charset="0"/>
                          <a:cs typeface="Cambria"/>
                        </a:rPr>
                        <a:t>5297</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346075">
                        <a:lnSpc>
                          <a:spcPts val="1175"/>
                        </a:lnSpc>
                      </a:pPr>
                      <a:r>
                        <a:rPr sz="1000" dirty="0">
                          <a:latin typeface="Ancizar Sans" panose="020B0602040300000003" pitchFamily="34" charset="0"/>
                          <a:cs typeface="Cambria"/>
                        </a:rPr>
                        <a:t>4597</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346075">
                        <a:lnSpc>
                          <a:spcPts val="1175"/>
                        </a:lnSpc>
                      </a:pPr>
                      <a:r>
                        <a:rPr sz="1000" dirty="0">
                          <a:latin typeface="Ancizar Sans" panose="020B0602040300000003" pitchFamily="34" charset="0"/>
                          <a:cs typeface="Cambria"/>
                        </a:rPr>
                        <a:t>4297</a:t>
                      </a:r>
                      <a:endParaRPr sz="10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346710">
                        <a:lnSpc>
                          <a:spcPts val="1175"/>
                        </a:lnSpc>
                      </a:pPr>
                      <a:r>
                        <a:rPr sz="1000" dirty="0">
                          <a:latin typeface="Ancizar Sans" panose="020B0602040300000003" pitchFamily="34" charset="0"/>
                          <a:cs typeface="Cambria"/>
                        </a:rPr>
                        <a:t>4297</a:t>
                      </a:r>
                      <a:endParaRPr sz="1000">
                        <a:latin typeface="Ancizar Sans" panose="020B0602040300000003" pitchFamily="34" charset="0"/>
                        <a:cs typeface="Cambria"/>
                      </a:endParaRPr>
                    </a:p>
                  </a:txBody>
                  <a:tcPr marL="0" marR="0" marT="0" marB="0">
                    <a:lnL w="14985">
                      <a:solidFill>
                        <a:srgbClr val="FFFFFF"/>
                      </a:solidFill>
                      <a:prstDash val="solid"/>
                    </a:lnL>
                    <a:lnR w="13461">
                      <a:solidFill>
                        <a:srgbClr val="FFFFFF"/>
                      </a:solidFill>
                      <a:prstDash val="solid"/>
                    </a:lnR>
                    <a:lnT w="13461">
                      <a:solidFill>
                        <a:srgbClr val="FFFFFF"/>
                      </a:solidFill>
                      <a:prstDash val="solid"/>
                    </a:lnT>
                    <a:lnB w="14985">
                      <a:solidFill>
                        <a:srgbClr val="FFFFFF"/>
                      </a:solidFill>
                      <a:prstDash val="solid"/>
                    </a:lnB>
                    <a:solidFill>
                      <a:srgbClr val="ECE9EE"/>
                    </a:solidFill>
                  </a:tcPr>
                </a:tc>
                <a:tc>
                  <a:txBody>
                    <a:bodyPr/>
                    <a:lstStyle/>
                    <a:p>
                      <a:pPr marL="346710">
                        <a:lnSpc>
                          <a:spcPts val="1175"/>
                        </a:lnSpc>
                      </a:pPr>
                      <a:r>
                        <a:rPr sz="1000" dirty="0">
                          <a:latin typeface="Ancizar Sans" panose="020B0602040300000003" pitchFamily="34" charset="0"/>
                          <a:cs typeface="Cambria"/>
                        </a:rPr>
                        <a:t>4</a:t>
                      </a:r>
                      <a:r>
                        <a:rPr sz="1000" spc="-15" dirty="0">
                          <a:latin typeface="Ancizar Sans" panose="020B0602040300000003" pitchFamily="34" charset="0"/>
                          <a:cs typeface="Cambria"/>
                        </a:rPr>
                        <a:t>2</a:t>
                      </a:r>
                      <a:r>
                        <a:rPr sz="1000" dirty="0">
                          <a:latin typeface="Ancizar Sans" panose="020B0602040300000003" pitchFamily="34" charset="0"/>
                          <a:cs typeface="Cambria"/>
                        </a:rPr>
                        <a:t>97</a:t>
                      </a:r>
                    </a:p>
                  </a:txBody>
                  <a:tcPr marL="0" marR="0" marT="0" marB="0">
                    <a:lnL w="13461">
                      <a:solidFill>
                        <a:srgbClr val="FFFFFF"/>
                      </a:solidFill>
                      <a:prstDash val="solid"/>
                    </a:lnL>
                    <a:lnT w="13461">
                      <a:solidFill>
                        <a:srgbClr val="FFFFFF"/>
                      </a:solidFill>
                      <a:prstDash val="solid"/>
                    </a:lnT>
                    <a:lnB w="14985">
                      <a:solidFill>
                        <a:srgbClr val="FFFFFF"/>
                      </a:solidFill>
                      <a:prstDash val="solid"/>
                    </a:lnB>
                    <a:solidFill>
                      <a:srgbClr val="ECE9EE"/>
                    </a:solidFill>
                  </a:tcPr>
                </a:tc>
                <a:extLst>
                  <a:ext uri="{0D108BD9-81ED-4DB2-BD59-A6C34878D82A}">
                    <a16:rowId xmlns:a16="http://schemas.microsoft.com/office/drawing/2014/main" val="10013"/>
                  </a:ext>
                </a:extLst>
              </a:tr>
            </a:tbl>
          </a:graphicData>
        </a:graphic>
      </p:graphicFrame>
      <p:graphicFrame>
        <p:nvGraphicFramePr>
          <p:cNvPr id="6" name="object 3">
            <a:extLst>
              <a:ext uri="{FF2B5EF4-FFF2-40B4-BE49-F238E27FC236}">
                <a16:creationId xmlns:a16="http://schemas.microsoft.com/office/drawing/2014/main" id="{A1797155-2EA3-4B60-87A1-C92526D5E642}"/>
              </a:ext>
            </a:extLst>
          </p:cNvPr>
          <p:cNvGraphicFramePr>
            <a:graphicFrameLocks noGrp="1"/>
          </p:cNvGraphicFramePr>
          <p:nvPr>
            <p:extLst>
              <p:ext uri="{D42A27DB-BD31-4B8C-83A1-F6EECF244321}">
                <p14:modId xmlns:p14="http://schemas.microsoft.com/office/powerpoint/2010/main" val="3779879715"/>
              </p:ext>
            </p:extLst>
          </p:nvPr>
        </p:nvGraphicFramePr>
        <p:xfrm>
          <a:off x="3184518" y="4611917"/>
          <a:ext cx="3301744" cy="1465321"/>
        </p:xfrm>
        <a:graphic>
          <a:graphicData uri="http://schemas.openxmlformats.org/drawingml/2006/table">
            <a:tbl>
              <a:tblPr firstRow="1" bandRow="1">
                <a:tableStyleId>{2D5ABB26-0587-4C30-8999-92F81FD0307C}</a:tableStyleId>
              </a:tblPr>
              <a:tblGrid>
                <a:gridCol w="2539745">
                  <a:extLst>
                    <a:ext uri="{9D8B030D-6E8A-4147-A177-3AD203B41FA5}">
                      <a16:colId xmlns:a16="http://schemas.microsoft.com/office/drawing/2014/main" val="20000"/>
                    </a:ext>
                  </a:extLst>
                </a:gridCol>
                <a:gridCol w="761999">
                  <a:extLst>
                    <a:ext uri="{9D8B030D-6E8A-4147-A177-3AD203B41FA5}">
                      <a16:colId xmlns:a16="http://schemas.microsoft.com/office/drawing/2014/main" val="20001"/>
                    </a:ext>
                  </a:extLst>
                </a:gridCol>
              </a:tblGrid>
              <a:tr h="413003">
                <a:tc>
                  <a:txBody>
                    <a:bodyPr/>
                    <a:lstStyle/>
                    <a:p>
                      <a:pPr algn="ctr">
                        <a:lnSpc>
                          <a:spcPct val="100000"/>
                        </a:lnSpc>
                      </a:pPr>
                      <a:r>
                        <a:rPr sz="1200" b="1" spc="-5" dirty="0">
                          <a:solidFill>
                            <a:srgbClr val="FFFFFF"/>
                          </a:solidFill>
                          <a:latin typeface="Ancizar Sans" panose="020B0602040300000003" pitchFamily="34" charset="0"/>
                          <a:cs typeface="Cambria"/>
                        </a:rPr>
                        <a:t>A</a:t>
                      </a:r>
                      <a:r>
                        <a:rPr sz="1200" b="1" dirty="0">
                          <a:solidFill>
                            <a:srgbClr val="FFFFFF"/>
                          </a:solidFill>
                          <a:latin typeface="Ancizar Sans" panose="020B0602040300000003" pitchFamily="34" charset="0"/>
                          <a:cs typeface="Cambria"/>
                        </a:rPr>
                        <a:t>c</a:t>
                      </a:r>
                      <a:r>
                        <a:rPr sz="1200" b="1" spc="5" dirty="0">
                          <a:solidFill>
                            <a:srgbClr val="FFFFFF"/>
                          </a:solidFill>
                          <a:latin typeface="Ancizar Sans" panose="020B0602040300000003" pitchFamily="34" charset="0"/>
                          <a:cs typeface="Cambria"/>
                        </a:rPr>
                        <a:t>t</a:t>
                      </a:r>
                      <a:r>
                        <a:rPr sz="1200" b="1" spc="-10" dirty="0">
                          <a:solidFill>
                            <a:srgbClr val="FFFFFF"/>
                          </a:solidFill>
                          <a:latin typeface="Ancizar Sans" panose="020B0602040300000003" pitchFamily="34" charset="0"/>
                          <a:cs typeface="Cambria"/>
                        </a:rPr>
                        <a:t>i</a:t>
                      </a:r>
                      <a:r>
                        <a:rPr sz="1200" b="1" spc="-5" dirty="0">
                          <a:solidFill>
                            <a:srgbClr val="FFFFFF"/>
                          </a:solidFill>
                          <a:latin typeface="Ancizar Sans" panose="020B0602040300000003" pitchFamily="34" charset="0"/>
                          <a:cs typeface="Cambria"/>
                        </a:rPr>
                        <a:t>v</a:t>
                      </a:r>
                      <a:r>
                        <a:rPr sz="1200" b="1" spc="-10" dirty="0">
                          <a:solidFill>
                            <a:srgbClr val="FFFFFF"/>
                          </a:solidFill>
                          <a:latin typeface="Ancizar Sans" panose="020B0602040300000003" pitchFamily="34" charset="0"/>
                          <a:cs typeface="Cambria"/>
                        </a:rPr>
                        <a:t>i</a:t>
                      </a:r>
                      <a:r>
                        <a:rPr sz="1200" b="1" dirty="0">
                          <a:solidFill>
                            <a:srgbClr val="FFFFFF"/>
                          </a:solidFill>
                          <a:latin typeface="Ancizar Sans" panose="020B0602040300000003" pitchFamily="34" charset="0"/>
                          <a:cs typeface="Cambria"/>
                        </a:rPr>
                        <a:t>d</a:t>
                      </a:r>
                      <a:r>
                        <a:rPr sz="1200" b="1" spc="5" dirty="0">
                          <a:solidFill>
                            <a:srgbClr val="FFFFFF"/>
                          </a:solidFill>
                          <a:latin typeface="Ancizar Sans" panose="020B0602040300000003" pitchFamily="34" charset="0"/>
                          <a:cs typeface="Cambria"/>
                        </a:rPr>
                        <a:t>a</a:t>
                      </a:r>
                      <a:r>
                        <a:rPr sz="1200" b="1" dirty="0">
                          <a:solidFill>
                            <a:srgbClr val="FFFFFF"/>
                          </a:solidFill>
                          <a:latin typeface="Ancizar Sans" panose="020B0602040300000003" pitchFamily="34" charset="0"/>
                          <a:cs typeface="Cambria"/>
                        </a:rPr>
                        <a:t>d</a:t>
                      </a:r>
                      <a:endParaRPr sz="12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4985">
                      <a:solidFill>
                        <a:srgbClr val="FFFFFF"/>
                      </a:solidFill>
                      <a:prstDash val="solid"/>
                    </a:lnT>
                    <a:lnB w="39369">
                      <a:solidFill>
                        <a:srgbClr val="FFFFFF"/>
                      </a:solidFill>
                      <a:prstDash val="solid"/>
                    </a:lnB>
                    <a:solidFill>
                      <a:srgbClr val="79488C"/>
                    </a:solidFill>
                  </a:tcPr>
                </a:tc>
                <a:tc>
                  <a:txBody>
                    <a:bodyPr/>
                    <a:lstStyle/>
                    <a:p>
                      <a:pPr marL="147955">
                        <a:lnSpc>
                          <a:spcPct val="100000"/>
                        </a:lnSpc>
                      </a:pPr>
                      <a:r>
                        <a:rPr sz="1200" b="1" dirty="0">
                          <a:solidFill>
                            <a:srgbClr val="FFFFFF"/>
                          </a:solidFill>
                          <a:latin typeface="Ancizar Sans" panose="020B0602040300000003" pitchFamily="34" charset="0"/>
                          <a:cs typeface="Cambria"/>
                        </a:rPr>
                        <a:t>Mo</a:t>
                      </a:r>
                      <a:r>
                        <a:rPr sz="1200" b="1" spc="-5" dirty="0">
                          <a:solidFill>
                            <a:srgbClr val="FFFFFF"/>
                          </a:solidFill>
                          <a:latin typeface="Ancizar Sans" panose="020B0602040300000003" pitchFamily="34" charset="0"/>
                          <a:cs typeface="Cambria"/>
                        </a:rPr>
                        <a:t>n</a:t>
                      </a:r>
                      <a:r>
                        <a:rPr sz="1200" b="1" spc="5" dirty="0">
                          <a:solidFill>
                            <a:srgbClr val="FFFFFF"/>
                          </a:solidFill>
                          <a:latin typeface="Ancizar Sans" panose="020B0602040300000003" pitchFamily="34" charset="0"/>
                          <a:cs typeface="Cambria"/>
                        </a:rPr>
                        <a:t>t</a:t>
                      </a:r>
                      <a:r>
                        <a:rPr sz="1200" b="1" dirty="0">
                          <a:solidFill>
                            <a:srgbClr val="FFFFFF"/>
                          </a:solidFill>
                          <a:latin typeface="Ancizar Sans" panose="020B0602040300000003" pitchFamily="34" charset="0"/>
                          <a:cs typeface="Cambria"/>
                        </a:rPr>
                        <a:t>o</a:t>
                      </a:r>
                      <a:endParaRPr sz="1200">
                        <a:latin typeface="Ancizar Sans" panose="020B0602040300000003" pitchFamily="34" charset="0"/>
                        <a:cs typeface="Cambria"/>
                      </a:endParaRPr>
                    </a:p>
                  </a:txBody>
                  <a:tcPr marL="0" marR="0" marT="0" marB="0">
                    <a:lnL w="14985">
                      <a:solidFill>
                        <a:srgbClr val="FFFFFF"/>
                      </a:solidFill>
                      <a:prstDash val="solid"/>
                    </a:lnL>
                    <a:lnR w="14985">
                      <a:solidFill>
                        <a:srgbClr val="FFFFFF"/>
                      </a:solidFill>
                      <a:prstDash val="solid"/>
                    </a:lnR>
                    <a:lnT w="14985">
                      <a:solidFill>
                        <a:srgbClr val="FFFFFF"/>
                      </a:solidFill>
                      <a:prstDash val="solid"/>
                    </a:lnT>
                    <a:lnB w="39369">
                      <a:solidFill>
                        <a:srgbClr val="FFFFFF"/>
                      </a:solidFill>
                      <a:prstDash val="solid"/>
                    </a:lnB>
                    <a:solidFill>
                      <a:srgbClr val="79488C"/>
                    </a:solidFill>
                  </a:tcPr>
                </a:tc>
                <a:extLst>
                  <a:ext uri="{0D108BD9-81ED-4DB2-BD59-A6C34878D82A}">
                    <a16:rowId xmlns:a16="http://schemas.microsoft.com/office/drawing/2014/main" val="10000"/>
                  </a:ext>
                </a:extLst>
              </a:tr>
              <a:tr h="421385">
                <a:tc>
                  <a:txBody>
                    <a:bodyPr/>
                    <a:lstStyle/>
                    <a:p>
                      <a:pPr marL="36830" marR="490855">
                        <a:lnSpc>
                          <a:spcPct val="114999"/>
                        </a:lnSpc>
                      </a:pPr>
                      <a:r>
                        <a:rPr sz="1200" b="1" dirty="0">
                          <a:solidFill>
                            <a:srgbClr val="FFFFFF"/>
                          </a:solidFill>
                          <a:latin typeface="Ancizar Sans" panose="020B0602040300000003" pitchFamily="34" charset="0"/>
                          <a:cs typeface="Cambria"/>
                        </a:rPr>
                        <a:t>Mo</a:t>
                      </a:r>
                      <a:r>
                        <a:rPr sz="1200" b="1" spc="-5" dirty="0">
                          <a:solidFill>
                            <a:srgbClr val="FFFFFF"/>
                          </a:solidFill>
                          <a:latin typeface="Ancizar Sans" panose="020B0602040300000003" pitchFamily="34" charset="0"/>
                          <a:cs typeface="Cambria"/>
                        </a:rPr>
                        <a:t>v</a:t>
                      </a:r>
                      <a:r>
                        <a:rPr sz="1200" b="1" spc="-10" dirty="0">
                          <a:solidFill>
                            <a:srgbClr val="FFFFFF"/>
                          </a:solidFill>
                          <a:latin typeface="Ancizar Sans" panose="020B0602040300000003" pitchFamily="34" charset="0"/>
                          <a:cs typeface="Cambria"/>
                        </a:rPr>
                        <a:t>i</a:t>
                      </a:r>
                      <a:r>
                        <a:rPr sz="1200" b="1" dirty="0">
                          <a:solidFill>
                            <a:srgbClr val="FFFFFF"/>
                          </a:solidFill>
                          <a:latin typeface="Ancizar Sans" panose="020B0602040300000003" pitchFamily="34" charset="0"/>
                          <a:cs typeface="Cambria"/>
                        </a:rPr>
                        <a:t>l</a:t>
                      </a:r>
                      <a:r>
                        <a:rPr sz="1200" b="1" spc="-10" dirty="0">
                          <a:solidFill>
                            <a:srgbClr val="FFFFFF"/>
                          </a:solidFill>
                          <a:latin typeface="Ancizar Sans" panose="020B0602040300000003" pitchFamily="34" charset="0"/>
                          <a:cs typeface="Cambria"/>
                        </a:rPr>
                        <a:t>i</a:t>
                      </a:r>
                      <a:r>
                        <a:rPr sz="1200" b="1" dirty="0">
                          <a:solidFill>
                            <a:srgbClr val="FFFFFF"/>
                          </a:solidFill>
                          <a:latin typeface="Ancizar Sans" panose="020B0602040300000003" pitchFamily="34" charset="0"/>
                          <a:cs typeface="Cambria"/>
                        </a:rPr>
                        <a:t>d</a:t>
                      </a:r>
                      <a:r>
                        <a:rPr sz="1200" b="1" spc="5" dirty="0">
                          <a:solidFill>
                            <a:srgbClr val="FFFFFF"/>
                          </a:solidFill>
                          <a:latin typeface="Ancizar Sans" panose="020B0602040300000003" pitchFamily="34" charset="0"/>
                          <a:cs typeface="Cambria"/>
                        </a:rPr>
                        <a:t>a</a:t>
                      </a:r>
                      <a:r>
                        <a:rPr sz="1200" b="1" dirty="0">
                          <a:solidFill>
                            <a:srgbClr val="FFFFFF"/>
                          </a:solidFill>
                          <a:latin typeface="Ancizar Sans" panose="020B0602040300000003" pitchFamily="34" charset="0"/>
                          <a:cs typeface="Cambria"/>
                        </a:rPr>
                        <a:t>d</a:t>
                      </a:r>
                      <a:r>
                        <a:rPr sz="1200" b="1" spc="-60" dirty="0">
                          <a:solidFill>
                            <a:srgbClr val="FFFFFF"/>
                          </a:solidFill>
                          <a:latin typeface="Ancizar Sans" panose="020B0602040300000003" pitchFamily="34" charset="0"/>
                          <a:cs typeface="Times New Roman"/>
                        </a:rPr>
                        <a:t> </a:t>
                      </a:r>
                      <a:r>
                        <a:rPr sz="1200" b="1" dirty="0">
                          <a:solidFill>
                            <a:srgbClr val="FFFFFF"/>
                          </a:solidFill>
                          <a:latin typeface="Ancizar Sans" panose="020B0602040300000003" pitchFamily="34" charset="0"/>
                          <a:cs typeface="Cambria"/>
                        </a:rPr>
                        <a:t>p</a:t>
                      </a:r>
                      <a:r>
                        <a:rPr sz="1200" b="1" spc="5" dirty="0">
                          <a:solidFill>
                            <a:srgbClr val="FFFFFF"/>
                          </a:solidFill>
                          <a:latin typeface="Ancizar Sans" panose="020B0602040300000003" pitchFamily="34" charset="0"/>
                          <a:cs typeface="Cambria"/>
                        </a:rPr>
                        <a:t>a</a:t>
                      </a:r>
                      <a:r>
                        <a:rPr sz="1200" b="1" spc="-5" dirty="0">
                          <a:solidFill>
                            <a:srgbClr val="FFFFFF"/>
                          </a:solidFill>
                          <a:latin typeface="Ancizar Sans" panose="020B0602040300000003" pitchFamily="34" charset="0"/>
                          <a:cs typeface="Cambria"/>
                        </a:rPr>
                        <a:t>r</a:t>
                      </a:r>
                      <a:r>
                        <a:rPr sz="1200" b="1" dirty="0">
                          <a:solidFill>
                            <a:srgbClr val="FFFFFF"/>
                          </a:solidFill>
                          <a:latin typeface="Ancizar Sans" panose="020B0602040300000003" pitchFamily="34" charset="0"/>
                          <a:cs typeface="Cambria"/>
                        </a:rPr>
                        <a:t>a</a:t>
                      </a:r>
                      <a:r>
                        <a:rPr sz="1200" b="1" spc="-55" dirty="0">
                          <a:solidFill>
                            <a:srgbClr val="FFFFFF"/>
                          </a:solidFill>
                          <a:latin typeface="Ancizar Sans" panose="020B0602040300000003" pitchFamily="34" charset="0"/>
                          <a:cs typeface="Times New Roman"/>
                        </a:rPr>
                        <a:t> </a:t>
                      </a:r>
                      <a:r>
                        <a:rPr sz="1200" b="1" spc="-5" dirty="0">
                          <a:solidFill>
                            <a:srgbClr val="FFFFFF"/>
                          </a:solidFill>
                          <a:latin typeface="Ancizar Sans" panose="020B0602040300000003" pitchFamily="34" charset="0"/>
                          <a:cs typeface="Cambria"/>
                        </a:rPr>
                        <a:t>en</a:t>
                      </a:r>
                      <a:r>
                        <a:rPr sz="1200" b="1" spc="5" dirty="0">
                          <a:solidFill>
                            <a:srgbClr val="FFFFFF"/>
                          </a:solidFill>
                          <a:latin typeface="Ancizar Sans" panose="020B0602040300000003" pitchFamily="34" charset="0"/>
                          <a:cs typeface="Cambria"/>
                        </a:rPr>
                        <a:t>t</a:t>
                      </a:r>
                      <a:r>
                        <a:rPr sz="1200" b="1" spc="-5" dirty="0">
                          <a:solidFill>
                            <a:srgbClr val="FFFFFF"/>
                          </a:solidFill>
                          <a:latin typeface="Ancizar Sans" panose="020B0602040300000003" pitchFamily="34" charset="0"/>
                          <a:cs typeface="Cambria"/>
                        </a:rPr>
                        <a:t>rev</a:t>
                      </a:r>
                      <a:r>
                        <a:rPr sz="1200" b="1" spc="-10" dirty="0">
                          <a:solidFill>
                            <a:srgbClr val="FFFFFF"/>
                          </a:solidFill>
                          <a:latin typeface="Ancizar Sans" panose="020B0602040300000003" pitchFamily="34" charset="0"/>
                          <a:cs typeface="Cambria"/>
                        </a:rPr>
                        <a:t>i</a:t>
                      </a:r>
                      <a:r>
                        <a:rPr sz="1200" b="1" dirty="0">
                          <a:solidFill>
                            <a:srgbClr val="FFFFFF"/>
                          </a:solidFill>
                          <a:latin typeface="Ancizar Sans" panose="020B0602040300000003" pitchFamily="34" charset="0"/>
                          <a:cs typeface="Cambria"/>
                        </a:rPr>
                        <a:t>s</a:t>
                      </a:r>
                      <a:r>
                        <a:rPr sz="1200" b="1" spc="5" dirty="0">
                          <a:solidFill>
                            <a:srgbClr val="FFFFFF"/>
                          </a:solidFill>
                          <a:latin typeface="Ancizar Sans" panose="020B0602040300000003" pitchFamily="34" charset="0"/>
                          <a:cs typeface="Cambria"/>
                        </a:rPr>
                        <a:t>ta</a:t>
                      </a:r>
                      <a:r>
                        <a:rPr sz="1200" b="1" dirty="0">
                          <a:solidFill>
                            <a:srgbClr val="FFFFFF"/>
                          </a:solidFill>
                          <a:latin typeface="Ancizar Sans" panose="020B0602040300000003" pitchFamily="34" charset="0"/>
                          <a:cs typeface="Cambria"/>
                        </a:rPr>
                        <a:t>s</a:t>
                      </a:r>
                      <a:r>
                        <a:rPr sz="1200" b="1" spc="-60" dirty="0">
                          <a:solidFill>
                            <a:srgbClr val="FFFFFF"/>
                          </a:solidFill>
                          <a:latin typeface="Ancizar Sans" panose="020B0602040300000003" pitchFamily="34" charset="0"/>
                          <a:cs typeface="Times New Roman"/>
                        </a:rPr>
                        <a:t> </a:t>
                      </a:r>
                      <a:r>
                        <a:rPr sz="1200" b="1" dirty="0">
                          <a:solidFill>
                            <a:srgbClr val="FFFFFF"/>
                          </a:solidFill>
                          <a:latin typeface="Ancizar Sans" panose="020B0602040300000003" pitchFamily="34" charset="0"/>
                          <a:cs typeface="Cambria"/>
                        </a:rPr>
                        <a:t>a</a:t>
                      </a:r>
                      <a:r>
                        <a:rPr sz="1200" b="1" dirty="0">
                          <a:solidFill>
                            <a:srgbClr val="FFFFFF"/>
                          </a:solidFill>
                          <a:latin typeface="Ancizar Sans" panose="020B0602040300000003" pitchFamily="34" charset="0"/>
                          <a:cs typeface="Times New Roman"/>
                        </a:rPr>
                        <a:t> </a:t>
                      </a:r>
                      <a:r>
                        <a:rPr sz="1200" b="1" dirty="0">
                          <a:solidFill>
                            <a:srgbClr val="FFFFFF"/>
                          </a:solidFill>
                          <a:latin typeface="Ancizar Sans" panose="020B0602040300000003" pitchFamily="34" charset="0"/>
                          <a:cs typeface="Cambria"/>
                        </a:rPr>
                        <a:t>p</a:t>
                      </a:r>
                      <a:r>
                        <a:rPr sz="1200" b="1" spc="-5" dirty="0">
                          <a:solidFill>
                            <a:srgbClr val="FFFFFF"/>
                          </a:solidFill>
                          <a:latin typeface="Ancizar Sans" panose="020B0602040300000003" pitchFamily="34" charset="0"/>
                          <a:cs typeface="Cambria"/>
                        </a:rPr>
                        <a:t>r</a:t>
                      </a:r>
                      <a:r>
                        <a:rPr sz="1200" b="1" dirty="0">
                          <a:solidFill>
                            <a:srgbClr val="FFFFFF"/>
                          </a:solidFill>
                          <a:latin typeface="Ancizar Sans" panose="020B0602040300000003" pitchFamily="34" charset="0"/>
                          <a:cs typeface="Cambria"/>
                        </a:rPr>
                        <a:t>ofu</a:t>
                      </a:r>
                      <a:r>
                        <a:rPr sz="1200" b="1" spc="-5" dirty="0">
                          <a:solidFill>
                            <a:srgbClr val="FFFFFF"/>
                          </a:solidFill>
                          <a:latin typeface="Ancizar Sans" panose="020B0602040300000003" pitchFamily="34" charset="0"/>
                          <a:cs typeface="Cambria"/>
                        </a:rPr>
                        <a:t>n</a:t>
                      </a:r>
                      <a:r>
                        <a:rPr sz="1200" b="1" dirty="0">
                          <a:solidFill>
                            <a:srgbClr val="FFFFFF"/>
                          </a:solidFill>
                          <a:latin typeface="Ancizar Sans" panose="020B0602040300000003" pitchFamily="34" charset="0"/>
                          <a:cs typeface="Cambria"/>
                        </a:rPr>
                        <a:t>d</a:t>
                      </a:r>
                      <a:r>
                        <a:rPr sz="1200" b="1" spc="-10" dirty="0">
                          <a:solidFill>
                            <a:srgbClr val="FFFFFF"/>
                          </a:solidFill>
                          <a:latin typeface="Ancizar Sans" panose="020B0602040300000003" pitchFamily="34" charset="0"/>
                          <a:cs typeface="Cambria"/>
                        </a:rPr>
                        <a:t>i</a:t>
                      </a:r>
                      <a:r>
                        <a:rPr sz="1200" b="1" dirty="0">
                          <a:solidFill>
                            <a:srgbClr val="FFFFFF"/>
                          </a:solidFill>
                          <a:latin typeface="Ancizar Sans" panose="020B0602040300000003" pitchFamily="34" charset="0"/>
                          <a:cs typeface="Cambria"/>
                        </a:rPr>
                        <a:t>d</a:t>
                      </a:r>
                      <a:r>
                        <a:rPr sz="1200" b="1" spc="5" dirty="0">
                          <a:solidFill>
                            <a:srgbClr val="FFFFFF"/>
                          </a:solidFill>
                          <a:latin typeface="Ancizar Sans" panose="020B0602040300000003" pitchFamily="34" charset="0"/>
                          <a:cs typeface="Cambria"/>
                        </a:rPr>
                        <a:t>a</a:t>
                      </a:r>
                      <a:r>
                        <a:rPr sz="1200" b="1" dirty="0">
                          <a:solidFill>
                            <a:srgbClr val="FFFFFF"/>
                          </a:solidFill>
                          <a:latin typeface="Ancizar Sans" panose="020B0602040300000003" pitchFamily="34" charset="0"/>
                          <a:cs typeface="Cambria"/>
                        </a:rPr>
                        <a:t>d</a:t>
                      </a:r>
                      <a:endParaRPr sz="12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39369">
                      <a:solidFill>
                        <a:srgbClr val="FFFFFF"/>
                      </a:solidFill>
                      <a:prstDash val="solid"/>
                    </a:lnT>
                    <a:lnB w="13461">
                      <a:solidFill>
                        <a:srgbClr val="FFFFFF"/>
                      </a:solidFill>
                      <a:prstDash val="solid"/>
                    </a:lnB>
                    <a:solidFill>
                      <a:srgbClr val="79488C"/>
                    </a:solidFill>
                  </a:tcPr>
                </a:tc>
                <a:tc>
                  <a:txBody>
                    <a:bodyPr/>
                    <a:lstStyle/>
                    <a:p>
                      <a:pPr marL="459105">
                        <a:lnSpc>
                          <a:spcPct val="100000"/>
                        </a:lnSpc>
                      </a:pPr>
                      <a:r>
                        <a:rPr sz="1200" spc="-5" dirty="0">
                          <a:latin typeface="Ancizar Sans" panose="020B0602040300000003" pitchFamily="34" charset="0"/>
                          <a:cs typeface="Cambria"/>
                        </a:rPr>
                        <a:t>10</a:t>
                      </a:r>
                      <a:r>
                        <a:rPr sz="1200" dirty="0">
                          <a:latin typeface="Ancizar Sans" panose="020B0602040300000003" pitchFamily="34" charset="0"/>
                          <a:cs typeface="Cambria"/>
                        </a:rPr>
                        <a:t>0</a:t>
                      </a:r>
                      <a:endParaRPr sz="1200">
                        <a:latin typeface="Ancizar Sans" panose="020B0602040300000003" pitchFamily="34" charset="0"/>
                        <a:cs typeface="Cambria"/>
                      </a:endParaRPr>
                    </a:p>
                  </a:txBody>
                  <a:tcPr marL="0" marR="0" marT="0" marB="0">
                    <a:lnL w="14985">
                      <a:solidFill>
                        <a:srgbClr val="FFFFFF"/>
                      </a:solidFill>
                      <a:prstDash val="solid"/>
                    </a:lnL>
                    <a:lnR w="14985">
                      <a:solidFill>
                        <a:srgbClr val="FFFFFF"/>
                      </a:solidFill>
                      <a:prstDash val="solid"/>
                    </a:lnR>
                    <a:lnT w="39369">
                      <a:solidFill>
                        <a:srgbClr val="FFFFFF"/>
                      </a:solidFill>
                      <a:prstDash val="solid"/>
                    </a:lnT>
                    <a:lnB w="13461">
                      <a:solidFill>
                        <a:srgbClr val="FFFFFF"/>
                      </a:solidFill>
                      <a:prstDash val="solid"/>
                    </a:lnB>
                    <a:solidFill>
                      <a:srgbClr val="D7CFDB"/>
                    </a:solidFill>
                  </a:tcPr>
                </a:tc>
                <a:extLst>
                  <a:ext uri="{0D108BD9-81ED-4DB2-BD59-A6C34878D82A}">
                    <a16:rowId xmlns:a16="http://schemas.microsoft.com/office/drawing/2014/main" val="10001"/>
                  </a:ext>
                </a:extLst>
              </a:tr>
              <a:tr h="210311">
                <a:tc>
                  <a:txBody>
                    <a:bodyPr/>
                    <a:lstStyle/>
                    <a:p>
                      <a:pPr marL="37465">
                        <a:lnSpc>
                          <a:spcPct val="100000"/>
                        </a:lnSpc>
                      </a:pPr>
                      <a:r>
                        <a:rPr sz="1200" b="1" spc="-5" dirty="0">
                          <a:solidFill>
                            <a:srgbClr val="FFFFFF"/>
                          </a:solidFill>
                          <a:latin typeface="Ancizar Sans" panose="020B0602040300000003" pitchFamily="34" charset="0"/>
                          <a:cs typeface="Cambria"/>
                        </a:rPr>
                        <a:t>H</a:t>
                      </a:r>
                      <a:r>
                        <a:rPr sz="1200" b="1" dirty="0">
                          <a:solidFill>
                            <a:srgbClr val="FFFFFF"/>
                          </a:solidFill>
                          <a:latin typeface="Ancizar Sans" panose="020B0602040300000003" pitchFamily="34" charset="0"/>
                          <a:cs typeface="Cambria"/>
                        </a:rPr>
                        <a:t>o</a:t>
                      </a:r>
                      <a:r>
                        <a:rPr sz="1200" b="1" spc="-5" dirty="0">
                          <a:solidFill>
                            <a:srgbClr val="FFFFFF"/>
                          </a:solidFill>
                          <a:latin typeface="Ancizar Sans" panose="020B0602040300000003" pitchFamily="34" charset="0"/>
                          <a:cs typeface="Cambria"/>
                        </a:rPr>
                        <a:t>j</a:t>
                      </a:r>
                      <a:r>
                        <a:rPr sz="1200" b="1" spc="5" dirty="0">
                          <a:solidFill>
                            <a:srgbClr val="FFFFFF"/>
                          </a:solidFill>
                          <a:latin typeface="Ancizar Sans" panose="020B0602040300000003" pitchFamily="34" charset="0"/>
                          <a:cs typeface="Cambria"/>
                        </a:rPr>
                        <a:t>a</a:t>
                      </a:r>
                      <a:r>
                        <a:rPr sz="1200" b="1" dirty="0">
                          <a:solidFill>
                            <a:srgbClr val="FFFFFF"/>
                          </a:solidFill>
                          <a:latin typeface="Ancizar Sans" panose="020B0602040300000003" pitchFamily="34" charset="0"/>
                          <a:cs typeface="Cambria"/>
                        </a:rPr>
                        <a:t>s</a:t>
                      </a:r>
                      <a:r>
                        <a:rPr sz="1200" b="1" spc="-50" dirty="0">
                          <a:solidFill>
                            <a:srgbClr val="FFFFFF"/>
                          </a:solidFill>
                          <a:latin typeface="Ancizar Sans" panose="020B0602040300000003" pitchFamily="34" charset="0"/>
                          <a:cs typeface="Times New Roman"/>
                        </a:rPr>
                        <a:t> </a:t>
                      </a:r>
                      <a:r>
                        <a:rPr sz="1200" b="1" spc="-5" dirty="0">
                          <a:solidFill>
                            <a:srgbClr val="FFFFFF"/>
                          </a:solidFill>
                          <a:latin typeface="Ancizar Sans" panose="020B0602040300000003" pitchFamily="34" charset="0"/>
                          <a:cs typeface="Cambria"/>
                        </a:rPr>
                        <a:t>B</a:t>
                      </a:r>
                      <a:r>
                        <a:rPr sz="1200" b="1" dirty="0">
                          <a:solidFill>
                            <a:srgbClr val="FFFFFF"/>
                          </a:solidFill>
                          <a:latin typeface="Ancizar Sans" panose="020B0602040300000003" pitchFamily="34" charset="0"/>
                          <a:cs typeface="Cambria"/>
                        </a:rPr>
                        <a:t>o</a:t>
                      </a:r>
                      <a:r>
                        <a:rPr sz="1200" b="1" spc="-5" dirty="0">
                          <a:solidFill>
                            <a:srgbClr val="FFFFFF"/>
                          </a:solidFill>
                          <a:latin typeface="Ancizar Sans" panose="020B0602040300000003" pitchFamily="34" charset="0"/>
                          <a:cs typeface="Cambria"/>
                        </a:rPr>
                        <a:t>n</a:t>
                      </a:r>
                      <a:r>
                        <a:rPr sz="1200" b="1" dirty="0">
                          <a:solidFill>
                            <a:srgbClr val="FFFFFF"/>
                          </a:solidFill>
                          <a:latin typeface="Ancizar Sans" panose="020B0602040300000003" pitchFamily="34" charset="0"/>
                          <a:cs typeface="Cambria"/>
                        </a:rPr>
                        <a:t>d</a:t>
                      </a:r>
                      <a:endParaRPr sz="1200" dirty="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79488C"/>
                    </a:solidFill>
                  </a:tcPr>
                </a:tc>
                <a:tc>
                  <a:txBody>
                    <a:bodyPr/>
                    <a:lstStyle/>
                    <a:p>
                      <a:pPr marR="27305" algn="r">
                        <a:lnSpc>
                          <a:spcPct val="100000"/>
                        </a:lnSpc>
                      </a:pPr>
                      <a:r>
                        <a:rPr sz="1200" spc="-5" dirty="0">
                          <a:latin typeface="Ancizar Sans" panose="020B0602040300000003" pitchFamily="34" charset="0"/>
                          <a:cs typeface="Cambria"/>
                        </a:rPr>
                        <a:t>4</a:t>
                      </a:r>
                      <a:r>
                        <a:rPr sz="1200" dirty="0">
                          <a:latin typeface="Ancizar Sans" panose="020B0602040300000003" pitchFamily="34" charset="0"/>
                          <a:cs typeface="Cambria"/>
                        </a:rPr>
                        <a:t>0</a:t>
                      </a:r>
                      <a:endParaRPr sz="1200">
                        <a:latin typeface="Ancizar Sans" panose="020B0602040300000003" pitchFamily="34" charset="0"/>
                        <a:cs typeface="Cambria"/>
                      </a:endParaRPr>
                    </a:p>
                  </a:txBody>
                  <a:tcPr marL="0" marR="0" marT="0" marB="0">
                    <a:lnL w="14985">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02"/>
                  </a:ext>
                </a:extLst>
              </a:tr>
              <a:tr h="210311">
                <a:tc>
                  <a:txBody>
                    <a:bodyPr/>
                    <a:lstStyle/>
                    <a:p>
                      <a:pPr marL="37465">
                        <a:lnSpc>
                          <a:spcPct val="100000"/>
                        </a:lnSpc>
                      </a:pPr>
                      <a:r>
                        <a:rPr sz="1200" b="1" dirty="0">
                          <a:solidFill>
                            <a:srgbClr val="FFFFFF"/>
                          </a:solidFill>
                          <a:latin typeface="Ancizar Sans" panose="020B0602040300000003" pitchFamily="34" charset="0"/>
                          <a:cs typeface="Cambria"/>
                        </a:rPr>
                        <a:t>T</a:t>
                      </a:r>
                      <a:r>
                        <a:rPr sz="1200" b="1" spc="-10" dirty="0">
                          <a:solidFill>
                            <a:srgbClr val="FFFFFF"/>
                          </a:solidFill>
                          <a:latin typeface="Ancizar Sans" panose="020B0602040300000003" pitchFamily="34" charset="0"/>
                          <a:cs typeface="Cambria"/>
                        </a:rPr>
                        <a:t>i</a:t>
                      </a:r>
                      <a:r>
                        <a:rPr sz="1200" b="1" spc="-5" dirty="0">
                          <a:solidFill>
                            <a:srgbClr val="FFFFFF"/>
                          </a:solidFill>
                          <a:latin typeface="Ancizar Sans" panose="020B0602040300000003" pitchFamily="34" charset="0"/>
                          <a:cs typeface="Cambria"/>
                        </a:rPr>
                        <a:t>n</a:t>
                      </a:r>
                      <a:r>
                        <a:rPr sz="1200" b="1" spc="5" dirty="0">
                          <a:solidFill>
                            <a:srgbClr val="FFFFFF"/>
                          </a:solidFill>
                          <a:latin typeface="Ancizar Sans" panose="020B0602040300000003" pitchFamily="34" charset="0"/>
                          <a:cs typeface="Cambria"/>
                        </a:rPr>
                        <a:t>t</a:t>
                      </a:r>
                      <a:r>
                        <a:rPr sz="1200" b="1" dirty="0">
                          <a:solidFill>
                            <a:srgbClr val="FFFFFF"/>
                          </a:solidFill>
                          <a:latin typeface="Ancizar Sans" panose="020B0602040300000003" pitchFamily="34" charset="0"/>
                          <a:cs typeface="Cambria"/>
                        </a:rPr>
                        <a:t>a</a:t>
                      </a:r>
                      <a:r>
                        <a:rPr sz="1200" b="1" spc="-45" dirty="0">
                          <a:solidFill>
                            <a:srgbClr val="FFFFFF"/>
                          </a:solidFill>
                          <a:latin typeface="Ancizar Sans" panose="020B0602040300000003" pitchFamily="34" charset="0"/>
                          <a:cs typeface="Times New Roman"/>
                        </a:rPr>
                        <a:t> </a:t>
                      </a:r>
                      <a:r>
                        <a:rPr sz="1200" b="1" dirty="0">
                          <a:solidFill>
                            <a:srgbClr val="FFFFFF"/>
                          </a:solidFill>
                          <a:latin typeface="Ancizar Sans" panose="020B0602040300000003" pitchFamily="34" charset="0"/>
                          <a:cs typeface="Cambria"/>
                        </a:rPr>
                        <a:t>I</a:t>
                      </a:r>
                      <a:r>
                        <a:rPr sz="1200" b="1" spc="-5" dirty="0">
                          <a:solidFill>
                            <a:srgbClr val="FFFFFF"/>
                          </a:solidFill>
                          <a:latin typeface="Ancizar Sans" panose="020B0602040300000003" pitchFamily="34" charset="0"/>
                          <a:cs typeface="Cambria"/>
                        </a:rPr>
                        <a:t>m</a:t>
                      </a:r>
                      <a:r>
                        <a:rPr sz="1200" b="1" dirty="0">
                          <a:solidFill>
                            <a:srgbClr val="FFFFFF"/>
                          </a:solidFill>
                          <a:latin typeface="Ancizar Sans" panose="020B0602040300000003" pitchFamily="34" charset="0"/>
                          <a:cs typeface="Cambria"/>
                        </a:rPr>
                        <a:t>p</a:t>
                      </a:r>
                      <a:r>
                        <a:rPr sz="1200" b="1" spc="-5" dirty="0">
                          <a:solidFill>
                            <a:srgbClr val="FFFFFF"/>
                          </a:solidFill>
                          <a:latin typeface="Ancizar Sans" panose="020B0602040300000003" pitchFamily="34" charset="0"/>
                          <a:cs typeface="Cambria"/>
                        </a:rPr>
                        <a:t>re</a:t>
                      </a:r>
                      <a:r>
                        <a:rPr sz="1200" b="1" dirty="0">
                          <a:solidFill>
                            <a:srgbClr val="FFFFFF"/>
                          </a:solidFill>
                          <a:latin typeface="Ancizar Sans" panose="020B0602040300000003" pitchFamily="34" charset="0"/>
                          <a:cs typeface="Cambria"/>
                        </a:rPr>
                        <a:t>so</a:t>
                      </a:r>
                      <a:r>
                        <a:rPr sz="1200" b="1" spc="-5" dirty="0">
                          <a:solidFill>
                            <a:srgbClr val="FFFFFF"/>
                          </a:solidFill>
                          <a:latin typeface="Ancizar Sans" panose="020B0602040300000003" pitchFamily="34" charset="0"/>
                          <a:cs typeface="Cambria"/>
                        </a:rPr>
                        <a:t>r</a:t>
                      </a:r>
                      <a:r>
                        <a:rPr sz="1200" b="1" dirty="0">
                          <a:solidFill>
                            <a:srgbClr val="FFFFFF"/>
                          </a:solidFill>
                          <a:latin typeface="Ancizar Sans" panose="020B0602040300000003" pitchFamily="34" charset="0"/>
                          <a:cs typeface="Cambria"/>
                        </a:rPr>
                        <a:t>a</a:t>
                      </a:r>
                      <a:endParaRPr sz="12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79488C"/>
                    </a:solidFill>
                  </a:tcPr>
                </a:tc>
                <a:tc>
                  <a:txBody>
                    <a:bodyPr/>
                    <a:lstStyle/>
                    <a:p>
                      <a:pPr marL="459105">
                        <a:lnSpc>
                          <a:spcPct val="100000"/>
                        </a:lnSpc>
                      </a:pPr>
                      <a:r>
                        <a:rPr sz="1200" spc="-5" dirty="0">
                          <a:latin typeface="Ancizar Sans" panose="020B0602040300000003" pitchFamily="34" charset="0"/>
                          <a:cs typeface="Cambria"/>
                        </a:rPr>
                        <a:t>10</a:t>
                      </a:r>
                      <a:r>
                        <a:rPr sz="1200" dirty="0">
                          <a:latin typeface="Ancizar Sans" panose="020B0602040300000003" pitchFamily="34" charset="0"/>
                          <a:cs typeface="Cambria"/>
                        </a:rPr>
                        <a:t>0</a:t>
                      </a:r>
                      <a:endParaRPr sz="1200">
                        <a:latin typeface="Ancizar Sans" panose="020B0602040300000003" pitchFamily="34" charset="0"/>
                        <a:cs typeface="Cambria"/>
                      </a:endParaRPr>
                    </a:p>
                  </a:txBody>
                  <a:tcPr marL="0" marR="0" marT="0" marB="0">
                    <a:lnL w="14985">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D7CFDB"/>
                    </a:solidFill>
                  </a:tcPr>
                </a:tc>
                <a:extLst>
                  <a:ext uri="{0D108BD9-81ED-4DB2-BD59-A6C34878D82A}">
                    <a16:rowId xmlns:a16="http://schemas.microsoft.com/office/drawing/2014/main" val="10003"/>
                  </a:ext>
                </a:extLst>
              </a:tr>
              <a:tr h="210311">
                <a:tc>
                  <a:txBody>
                    <a:bodyPr/>
                    <a:lstStyle/>
                    <a:p>
                      <a:pPr marR="29845" algn="r">
                        <a:lnSpc>
                          <a:spcPct val="100000"/>
                        </a:lnSpc>
                      </a:pPr>
                      <a:r>
                        <a:rPr sz="1200" b="1" dirty="0">
                          <a:solidFill>
                            <a:srgbClr val="FFFFFF"/>
                          </a:solidFill>
                          <a:latin typeface="Ancizar Sans" panose="020B0602040300000003" pitchFamily="34" charset="0"/>
                          <a:cs typeface="Cambria"/>
                        </a:rPr>
                        <a:t>To</a:t>
                      </a:r>
                      <a:r>
                        <a:rPr sz="1200" b="1" spc="5" dirty="0">
                          <a:solidFill>
                            <a:srgbClr val="FFFFFF"/>
                          </a:solidFill>
                          <a:latin typeface="Ancizar Sans" panose="020B0602040300000003" pitchFamily="34" charset="0"/>
                          <a:cs typeface="Cambria"/>
                        </a:rPr>
                        <a:t>ta</a:t>
                      </a:r>
                      <a:r>
                        <a:rPr sz="1200" b="1" dirty="0">
                          <a:solidFill>
                            <a:srgbClr val="FFFFFF"/>
                          </a:solidFill>
                          <a:latin typeface="Ancizar Sans" panose="020B0602040300000003" pitchFamily="34" charset="0"/>
                          <a:cs typeface="Cambria"/>
                        </a:rPr>
                        <a:t>l</a:t>
                      </a:r>
                      <a:endParaRPr sz="1200">
                        <a:latin typeface="Ancizar Sans" panose="020B0602040300000003" pitchFamily="34" charset="0"/>
                        <a:cs typeface="Cambria"/>
                      </a:endParaRPr>
                    </a:p>
                  </a:txBody>
                  <a:tcPr marL="0" marR="0" marT="0" marB="0">
                    <a:lnL w="13461">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79488C"/>
                    </a:solidFill>
                  </a:tcPr>
                </a:tc>
                <a:tc>
                  <a:txBody>
                    <a:bodyPr/>
                    <a:lstStyle/>
                    <a:p>
                      <a:pPr marL="459105">
                        <a:lnSpc>
                          <a:spcPct val="100000"/>
                        </a:lnSpc>
                      </a:pPr>
                      <a:r>
                        <a:rPr sz="1200" spc="-5" dirty="0">
                          <a:latin typeface="Ancizar Sans" panose="020B0602040300000003" pitchFamily="34" charset="0"/>
                          <a:cs typeface="Cambria"/>
                        </a:rPr>
                        <a:t>24</a:t>
                      </a:r>
                      <a:r>
                        <a:rPr sz="1200" dirty="0">
                          <a:latin typeface="Ancizar Sans" panose="020B0602040300000003" pitchFamily="34" charset="0"/>
                          <a:cs typeface="Cambria"/>
                        </a:rPr>
                        <a:t>0</a:t>
                      </a:r>
                    </a:p>
                  </a:txBody>
                  <a:tcPr marL="0" marR="0" marT="0" marB="0">
                    <a:lnL w="14985">
                      <a:solidFill>
                        <a:srgbClr val="FFFFFF"/>
                      </a:solidFill>
                      <a:prstDash val="solid"/>
                    </a:lnL>
                    <a:lnR w="14985">
                      <a:solidFill>
                        <a:srgbClr val="FFFFFF"/>
                      </a:solidFill>
                      <a:prstDash val="solid"/>
                    </a:lnR>
                    <a:lnT w="13461">
                      <a:solidFill>
                        <a:srgbClr val="FFFFFF"/>
                      </a:solidFill>
                      <a:prstDash val="solid"/>
                    </a:lnT>
                    <a:lnB w="13461">
                      <a:solidFill>
                        <a:srgbClr val="FFFFFF"/>
                      </a:solidFill>
                      <a:prstDash val="solid"/>
                    </a:lnB>
                    <a:solidFill>
                      <a:srgbClr val="ECE9EE"/>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79453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01A-10D8-48B2-AEA4-267A02BB9315}"/>
              </a:ext>
            </a:extLst>
          </p:cNvPr>
          <p:cNvSpPr>
            <a:spLocks noGrp="1"/>
          </p:cNvSpPr>
          <p:nvPr>
            <p:ph type="title"/>
          </p:nvPr>
        </p:nvSpPr>
        <p:spPr>
          <a:xfrm>
            <a:off x="628650" y="0"/>
            <a:ext cx="7886700" cy="617263"/>
          </a:xfrm>
        </p:spPr>
        <p:txBody>
          <a:bodyPr>
            <a:normAutofit fontScale="90000"/>
          </a:bodyPr>
          <a:lstStyle/>
          <a:p>
            <a:pPr algn="ctr"/>
            <a:r>
              <a:rPr lang="es-CO" dirty="0">
                <a:latin typeface="Ancizar Sans" panose="020B0602040300000003" pitchFamily="34" charset="0"/>
              </a:rPr>
              <a:t>PRESUPUESTO EJEMPLO</a:t>
            </a:r>
          </a:p>
        </p:txBody>
      </p:sp>
      <p:pic>
        <p:nvPicPr>
          <p:cNvPr id="3" name="Picture 2">
            <a:extLst>
              <a:ext uri="{FF2B5EF4-FFF2-40B4-BE49-F238E27FC236}">
                <a16:creationId xmlns:a16="http://schemas.microsoft.com/office/drawing/2014/main" id="{DC02F39E-DF8E-4377-84A6-8B3F576E17EA}"/>
              </a:ext>
            </a:extLst>
          </p:cNvPr>
          <p:cNvPicPr>
            <a:picLocks noChangeAspect="1"/>
          </p:cNvPicPr>
          <p:nvPr/>
        </p:nvPicPr>
        <p:blipFill>
          <a:blip r:embed="rId2"/>
          <a:stretch>
            <a:fillRect/>
          </a:stretch>
        </p:blipFill>
        <p:spPr>
          <a:xfrm>
            <a:off x="628650" y="617263"/>
            <a:ext cx="7886700" cy="6075485"/>
          </a:xfrm>
          <a:prstGeom prst="rect">
            <a:avLst/>
          </a:prstGeom>
        </p:spPr>
      </p:pic>
    </p:spTree>
    <p:extLst>
      <p:ext uri="{BB962C8B-B14F-4D97-AF65-F5344CB8AC3E}">
        <p14:creationId xmlns:p14="http://schemas.microsoft.com/office/powerpoint/2010/main" val="3911320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01A-10D8-48B2-AEA4-267A02BB9315}"/>
              </a:ext>
            </a:extLst>
          </p:cNvPr>
          <p:cNvSpPr>
            <a:spLocks noGrp="1"/>
          </p:cNvSpPr>
          <p:nvPr>
            <p:ph type="title"/>
          </p:nvPr>
        </p:nvSpPr>
        <p:spPr>
          <a:xfrm>
            <a:off x="628649" y="596347"/>
            <a:ext cx="7886700" cy="617263"/>
          </a:xfrm>
        </p:spPr>
        <p:txBody>
          <a:bodyPr>
            <a:normAutofit fontScale="90000"/>
          </a:bodyPr>
          <a:lstStyle/>
          <a:p>
            <a:pPr algn="ctr"/>
            <a:r>
              <a:rPr lang="es-CO" dirty="0">
                <a:latin typeface="Ancizar Sans" panose="020B0602040300000003" pitchFamily="34" charset="0"/>
              </a:rPr>
              <a:t>PRESUPUESTO EJEMPLO</a:t>
            </a:r>
          </a:p>
        </p:txBody>
      </p:sp>
      <p:pic>
        <p:nvPicPr>
          <p:cNvPr id="4" name="Picture 3">
            <a:extLst>
              <a:ext uri="{FF2B5EF4-FFF2-40B4-BE49-F238E27FC236}">
                <a16:creationId xmlns:a16="http://schemas.microsoft.com/office/drawing/2014/main" id="{5E887B1D-EF5B-4E29-BC0F-791E7BD5FCAE}"/>
              </a:ext>
            </a:extLst>
          </p:cNvPr>
          <p:cNvPicPr>
            <a:picLocks noChangeAspect="1"/>
          </p:cNvPicPr>
          <p:nvPr/>
        </p:nvPicPr>
        <p:blipFill>
          <a:blip r:embed="rId2"/>
          <a:stretch>
            <a:fillRect/>
          </a:stretch>
        </p:blipFill>
        <p:spPr>
          <a:xfrm>
            <a:off x="862012" y="1681162"/>
            <a:ext cx="7419975" cy="3495675"/>
          </a:xfrm>
          <a:prstGeom prst="rect">
            <a:avLst/>
          </a:prstGeom>
        </p:spPr>
      </p:pic>
    </p:spTree>
    <p:extLst>
      <p:ext uri="{BB962C8B-B14F-4D97-AF65-F5344CB8AC3E}">
        <p14:creationId xmlns:p14="http://schemas.microsoft.com/office/powerpoint/2010/main" val="3703291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57850-3997-4B29-8E31-063C63E142ED}"/>
              </a:ext>
            </a:extLst>
          </p:cNvPr>
          <p:cNvSpPr txBox="1">
            <a:spLocks/>
          </p:cNvSpPr>
          <p:nvPr/>
        </p:nvSpPr>
        <p:spPr>
          <a:xfrm>
            <a:off x="583660" y="330570"/>
            <a:ext cx="8560340" cy="434191"/>
          </a:xfrm>
          <a:prstGeom prst="rect">
            <a:avLst/>
          </a:prstGeom>
        </p:spPr>
        <p:txBody>
          <a:bodyPr vert="horz" lIns="68580" tIns="34290" rIns="68580" bIns="3429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3200" b="1" i="0" u="none" strike="noStrike" cap="none" spc="0" normalizeH="0" baseline="0">
                <a:ln>
                  <a:noFill/>
                </a:ln>
                <a:solidFill>
                  <a:srgbClr val="172B7E"/>
                </a:solidFill>
                <a:effectLst/>
                <a:uLnTx/>
                <a:uFillTx/>
                <a:latin typeface="Ancizar Sans Black" panose="020B0A02040300000003" pitchFamily="34" charset="0"/>
                <a:ea typeface="+mj-ea"/>
                <a:cs typeface="Ancizar Sans Extrabold"/>
              </a:defRPr>
            </a:lvl1pPr>
          </a:lstStyle>
          <a:p>
            <a:r>
              <a:rPr lang="es-ES" dirty="0"/>
              <a:t>Consideraciones	 Finales cronograma y presupuesto</a:t>
            </a:r>
            <a:endParaRPr lang="es-CO" dirty="0"/>
          </a:p>
        </p:txBody>
      </p:sp>
      <p:sp>
        <p:nvSpPr>
          <p:cNvPr id="5" name="TextBox 4">
            <a:extLst>
              <a:ext uri="{FF2B5EF4-FFF2-40B4-BE49-F238E27FC236}">
                <a16:creationId xmlns:a16="http://schemas.microsoft.com/office/drawing/2014/main" id="{0793C567-4BDF-4C67-AD41-39C8B5C7686E}"/>
              </a:ext>
            </a:extLst>
          </p:cNvPr>
          <p:cNvSpPr txBox="1"/>
          <p:nvPr/>
        </p:nvSpPr>
        <p:spPr>
          <a:xfrm>
            <a:off x="405037" y="1321846"/>
            <a:ext cx="8071402" cy="4401205"/>
          </a:xfrm>
          <a:prstGeom prst="rect">
            <a:avLst/>
          </a:prstGeom>
          <a:noFill/>
        </p:spPr>
        <p:txBody>
          <a:bodyPr wrap="square" rtlCol="0">
            <a:spAutoFit/>
          </a:bodyPr>
          <a:lstStyle/>
          <a:p>
            <a:r>
              <a:rPr lang="es-CO" sz="2800" dirty="0">
                <a:latin typeface="Ancizar Sans" panose="020B0602040300000003" pitchFamily="34" charset="0"/>
              </a:rPr>
              <a:t>1.- Por lo general el cronograma y presupuesto son los últimos en desarrollar.</a:t>
            </a:r>
          </a:p>
          <a:p>
            <a:r>
              <a:rPr lang="es-CO" sz="2800" dirty="0">
                <a:latin typeface="Ancizar Sans" panose="020B0602040300000003" pitchFamily="34" charset="0"/>
              </a:rPr>
              <a:t>2.- Tener claro conocimiento de los resultados que se esperan del proyecto.</a:t>
            </a:r>
          </a:p>
          <a:p>
            <a:r>
              <a:rPr lang="es-CO" sz="2800" dirty="0">
                <a:latin typeface="Ancizar Sans" panose="020B0602040300000003" pitchFamily="34" charset="0"/>
              </a:rPr>
              <a:t>3.- La cooperación entre las partes del proyecto es importante para desarrollo del mismo.</a:t>
            </a:r>
          </a:p>
          <a:p>
            <a:r>
              <a:rPr lang="es-CO" sz="2800" dirty="0">
                <a:latin typeface="Ancizar Sans" panose="020B0602040300000003" pitchFamily="34" charset="0"/>
              </a:rPr>
              <a:t>4.- Verificar mensualmente el grado de avance a través del cumplimiento del cronograma y presupuesto.</a:t>
            </a:r>
          </a:p>
          <a:p>
            <a:r>
              <a:rPr lang="es-CO" sz="2800" dirty="0">
                <a:latin typeface="Ancizar Sans" panose="020B0602040300000003" pitchFamily="34" charset="0"/>
              </a:rPr>
              <a:t>5.- Modificar el cronograma y presupuesto en función de la realidad del proyecto.</a:t>
            </a:r>
          </a:p>
        </p:txBody>
      </p:sp>
    </p:spTree>
    <p:extLst>
      <p:ext uri="{BB962C8B-B14F-4D97-AF65-F5344CB8AC3E}">
        <p14:creationId xmlns:p14="http://schemas.microsoft.com/office/powerpoint/2010/main" val="235808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96DAC541-7B7A-43D3-8B79-37D633B846F1}">
                <asvg:svgBlip xmlns:asvg="http://schemas.microsoft.com/office/drawing/2016/SVG/main" r:embed="rId4"/>
              </a:ext>
            </a:extLst>
          </a:blip>
          <a:srcRect/>
          <a:stretch>
            <a:fillRect/>
          </a:stretch>
        </a:blipFill>
        <a:effectLst/>
      </p:bgPr>
    </p:bg>
    <p:spTree>
      <p:nvGrpSpPr>
        <p:cNvPr id="1" name=""/>
        <p:cNvGrpSpPr/>
        <p:nvPr/>
      </p:nvGrpSpPr>
      <p:grpSpPr>
        <a:xfrm>
          <a:off x="0" y="0"/>
          <a:ext cx="0" cy="0"/>
          <a:chOff x="0" y="0"/>
          <a:chExt cx="0" cy="0"/>
        </a:xfrm>
      </p:grpSpPr>
      <p:sp>
        <p:nvSpPr>
          <p:cNvPr id="6" name="CuadroTexto 5"/>
          <p:cNvSpPr txBox="1"/>
          <p:nvPr/>
        </p:nvSpPr>
        <p:spPr>
          <a:xfrm>
            <a:off x="3514722" y="2044354"/>
            <a:ext cx="2093483" cy="502702"/>
          </a:xfrm>
          <a:prstGeom prst="rect">
            <a:avLst/>
          </a:prstGeom>
          <a:noFill/>
        </p:spPr>
        <p:txBody>
          <a:bodyPr wrap="square" rtlCol="0">
            <a:spAutoFit/>
          </a:bodyPr>
          <a:lstStyle/>
          <a:p>
            <a:pPr marL="0" marR="0" lvl="0" indent="0" algn="ctr" defTabSz="457200" rtl="0" eaLnBrk="1" fontAlgn="auto" latinLnBrk="0" hangingPunct="1">
              <a:lnSpc>
                <a:spcPct val="80000"/>
              </a:lnSpc>
              <a:spcBef>
                <a:spcPts val="0"/>
              </a:spcBef>
              <a:spcAft>
                <a:spcPts val="0"/>
              </a:spcAft>
              <a:buClrTx/>
              <a:buSzTx/>
              <a:buFontTx/>
              <a:buNone/>
              <a:tabLst/>
              <a:defRPr/>
            </a:pPr>
            <a:r>
              <a:rPr kumimoji="0" lang="ro-RO" sz="3200" b="0" i="1" u="none" strike="noStrike" kern="1200" cap="none" spc="0" normalizeH="0" baseline="0" noProof="0" dirty="0">
                <a:ln>
                  <a:noFill/>
                </a:ln>
                <a:solidFill>
                  <a:srgbClr val="E03A00"/>
                </a:solidFill>
                <a:effectLst/>
                <a:uLnTx/>
                <a:uFillTx/>
                <a:latin typeface="Ancizar Serif"/>
                <a:ea typeface="+mn-ea"/>
                <a:cs typeface="Ancizar Serif"/>
              </a:rPr>
              <a:t>Gracias</a:t>
            </a:r>
          </a:p>
        </p:txBody>
      </p:sp>
      <p:sp>
        <p:nvSpPr>
          <p:cNvPr id="3" name="Rectangle 2">
            <a:extLst>
              <a:ext uri="{FF2B5EF4-FFF2-40B4-BE49-F238E27FC236}">
                <a16:creationId xmlns:a16="http://schemas.microsoft.com/office/drawing/2014/main" id="{0A5220ED-7ABC-4D8A-ABA0-A06545D9FF9B}"/>
              </a:ext>
            </a:extLst>
          </p:cNvPr>
          <p:cNvSpPr/>
          <p:nvPr/>
        </p:nvSpPr>
        <p:spPr>
          <a:xfrm>
            <a:off x="307582" y="3403004"/>
            <a:ext cx="8655443" cy="1384995"/>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ncizar Sans" panose="020B0604020202020204" charset="0"/>
                <a:ea typeface="+mn-ea"/>
                <a:cs typeface="Times New Roman" panose="02020603050405020304" pitchFamily="18" charset="0"/>
              </a:rPr>
              <a:t>REFERENCIAS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Ancizar Sans" panose="020B0604020202020204" charset="0"/>
                <a:ea typeface="+mn-ea"/>
                <a:cs typeface="Times New Roman" panose="02020603050405020304" pitchFamily="18" charset="0"/>
              </a:rPr>
              <a:t>Bernal, C.A. (2010). Metodología de la investigación. (3ª edición). Colombia: PEARSON.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err="1">
                <a:ln>
                  <a:noFill/>
                </a:ln>
                <a:solidFill>
                  <a:prstClr val="black"/>
                </a:solidFill>
                <a:effectLst/>
                <a:uLnTx/>
                <a:uFillTx/>
                <a:latin typeface="Ancizar Sans" panose="020B0604020202020204" charset="0"/>
                <a:ea typeface="+mn-ea"/>
                <a:cs typeface="Times New Roman" panose="02020603050405020304" pitchFamily="18" charset="0"/>
              </a:rPr>
              <a:t>Blaxter</a:t>
            </a:r>
            <a:r>
              <a:rPr kumimoji="0" lang="es-ES" sz="1400" b="0" i="0" u="none" strike="noStrike" kern="1200" cap="none" spc="0" normalizeH="0" baseline="0" noProof="0" dirty="0">
                <a:ln>
                  <a:noFill/>
                </a:ln>
                <a:solidFill>
                  <a:prstClr val="black"/>
                </a:solidFill>
                <a:effectLst/>
                <a:uLnTx/>
                <a:uFillTx/>
                <a:latin typeface="Ancizar Sans" panose="020B0604020202020204" charset="0"/>
                <a:ea typeface="+mn-ea"/>
                <a:cs typeface="Times New Roman" panose="02020603050405020304" pitchFamily="18" charset="0"/>
              </a:rPr>
              <a:t>, L., Hugues, C., </a:t>
            </a:r>
            <a:r>
              <a:rPr kumimoji="0" lang="es-ES" sz="1400" b="0" i="0" u="none" strike="noStrike" kern="1200" cap="none" spc="0" normalizeH="0" baseline="0" noProof="0" dirty="0" err="1">
                <a:ln>
                  <a:noFill/>
                </a:ln>
                <a:solidFill>
                  <a:prstClr val="black"/>
                </a:solidFill>
                <a:effectLst/>
                <a:uLnTx/>
                <a:uFillTx/>
                <a:latin typeface="Ancizar Sans" panose="020B0604020202020204" charset="0"/>
                <a:ea typeface="+mn-ea"/>
                <a:cs typeface="Times New Roman" panose="02020603050405020304" pitchFamily="18" charset="0"/>
              </a:rPr>
              <a:t>Tight</a:t>
            </a:r>
            <a:r>
              <a:rPr kumimoji="0" lang="es-ES" sz="1400" b="0" i="0" u="none" strike="noStrike" kern="1200" cap="none" spc="0" normalizeH="0" baseline="0" noProof="0" dirty="0">
                <a:ln>
                  <a:noFill/>
                </a:ln>
                <a:solidFill>
                  <a:prstClr val="black"/>
                </a:solidFill>
                <a:effectLst/>
                <a:uLnTx/>
                <a:uFillTx/>
                <a:latin typeface="Ancizar Sans" panose="020B0604020202020204" charset="0"/>
                <a:ea typeface="+mn-ea"/>
                <a:cs typeface="Times New Roman" panose="02020603050405020304" pitchFamily="18" charset="0"/>
              </a:rPr>
              <a:t>, M. (2000). Cómo se hace una investigación. (Gabriela </a:t>
            </a:r>
            <a:r>
              <a:rPr kumimoji="0" lang="es-ES" sz="1400" b="0" i="0" u="none" strike="noStrike" kern="1200" cap="none" spc="0" normalizeH="0" baseline="0" noProof="0" dirty="0" err="1">
                <a:ln>
                  <a:noFill/>
                </a:ln>
                <a:solidFill>
                  <a:prstClr val="black"/>
                </a:solidFill>
                <a:effectLst/>
                <a:uLnTx/>
                <a:uFillTx/>
                <a:latin typeface="Ancizar Sans" panose="020B0604020202020204" charset="0"/>
                <a:ea typeface="+mn-ea"/>
                <a:cs typeface="Times New Roman" panose="02020603050405020304" pitchFamily="18" charset="0"/>
              </a:rPr>
              <a:t>Ventureira</a:t>
            </a:r>
            <a:r>
              <a:rPr kumimoji="0" lang="es-ES" sz="1400" b="0" i="0" u="none" strike="noStrike" kern="1200" cap="none" spc="0" normalizeH="0" baseline="0" noProof="0" dirty="0">
                <a:ln>
                  <a:noFill/>
                </a:ln>
                <a:solidFill>
                  <a:prstClr val="black"/>
                </a:solidFill>
                <a:effectLst/>
                <a:uLnTx/>
                <a:uFillTx/>
                <a:latin typeface="Ancizar Sans" panose="020B0604020202020204" charset="0"/>
                <a:ea typeface="+mn-ea"/>
                <a:cs typeface="Times New Roman" panose="02020603050405020304" pitchFamily="18" charset="0"/>
              </a:rPr>
              <a:t>, trad.). España: Gedisa. (Trabajo original publicado en 1996).</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Ancizar Sans" panose="020B0604020202020204" charset="0"/>
                <a:ea typeface="+mn-ea"/>
                <a:cs typeface="Times New Roman" panose="02020603050405020304" pitchFamily="18" charset="0"/>
              </a:rPr>
              <a:t>Mendicoa, G.E. (2003).0 Sobre tesis y tesistas: lecciones de enseñanza. Buenos Aires: Espacio Editorial.</a:t>
            </a:r>
            <a:endParaRPr kumimoji="0" lang="es-CO" sz="1400" b="0" i="0" u="none" strike="noStrike" kern="1200" cap="none" spc="0" normalizeH="0" baseline="0" noProof="0" dirty="0">
              <a:ln>
                <a:noFill/>
              </a:ln>
              <a:solidFill>
                <a:prstClr val="black"/>
              </a:solidFill>
              <a:effectLst/>
              <a:uLnTx/>
              <a:uFillTx/>
              <a:latin typeface="Ancizar Sans" panose="020B0604020202020204"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CO" sz="1400" b="0" i="0" u="none" strike="noStrike" kern="1200" cap="none" spc="0" normalizeH="0" baseline="0" noProof="0" dirty="0">
                <a:ln>
                  <a:noFill/>
                </a:ln>
                <a:solidFill>
                  <a:prstClr val="black"/>
                </a:solidFill>
                <a:effectLst/>
                <a:uLnTx/>
                <a:uFillTx/>
                <a:latin typeface="Ancizar Sans" panose="020B0604020202020204" charset="0"/>
                <a:ea typeface="+mn-ea"/>
                <a:cs typeface="Times New Roman" panose="02020603050405020304" pitchFamily="18" charset="0"/>
              </a:rPr>
              <a:t>Sampieri, R., Fernández, C., y Baptista, M. (2014). Metodología de la investigación. México</a:t>
            </a:r>
            <a:r>
              <a:rPr kumimoji="0" lang="en-US" sz="1400" b="0" i="0" u="none" strike="noStrike" kern="1200" cap="none" spc="0" normalizeH="0" baseline="0" noProof="0" dirty="0">
                <a:ln>
                  <a:noFill/>
                </a:ln>
                <a:solidFill>
                  <a:prstClr val="black"/>
                </a:solidFill>
                <a:effectLst/>
                <a:uLnTx/>
                <a:uFillTx/>
                <a:latin typeface="Ancizar Sans" panose="020B0604020202020204" charset="0"/>
                <a:ea typeface="+mn-ea"/>
                <a:cs typeface="Times New Roman" panose="02020603050405020304" pitchFamily="18" charset="0"/>
              </a:rPr>
              <a:t>:</a:t>
            </a:r>
            <a:r>
              <a:rPr kumimoji="0" lang="es-CO" sz="1400" b="0" i="0" u="none" strike="noStrike" kern="1200" cap="none" spc="0" normalizeH="0" baseline="0" noProof="0" dirty="0">
                <a:ln>
                  <a:noFill/>
                </a:ln>
                <a:solidFill>
                  <a:prstClr val="black"/>
                </a:solidFill>
                <a:effectLst/>
                <a:uLnTx/>
                <a:uFillTx/>
                <a:latin typeface="Ancizar Sans" panose="020B0604020202020204" charset="0"/>
                <a:ea typeface="+mn-ea"/>
                <a:cs typeface="Times New Roman" panose="02020603050405020304" pitchFamily="18" charset="0"/>
              </a:rPr>
              <a:t> Mc </a:t>
            </a:r>
            <a:r>
              <a:rPr kumimoji="0" lang="es-CO" sz="1400" b="0" i="0" u="none" strike="noStrike" kern="1200" cap="none" spc="0" normalizeH="0" baseline="0" noProof="0" dirty="0" err="1">
                <a:ln>
                  <a:noFill/>
                </a:ln>
                <a:solidFill>
                  <a:prstClr val="black"/>
                </a:solidFill>
                <a:effectLst/>
                <a:uLnTx/>
                <a:uFillTx/>
                <a:latin typeface="Ancizar Sans" panose="020B0604020202020204" charset="0"/>
                <a:ea typeface="+mn-ea"/>
                <a:cs typeface="Times New Roman" panose="02020603050405020304" pitchFamily="18" charset="0"/>
              </a:rPr>
              <a:t>GrawHill</a:t>
            </a:r>
            <a:r>
              <a:rPr kumimoji="0" lang="es-CO" sz="1400" b="0" i="0" u="none" strike="noStrike" kern="1200" cap="none" spc="0" normalizeH="0" baseline="0" noProof="0" dirty="0">
                <a:ln>
                  <a:noFill/>
                </a:ln>
                <a:solidFill>
                  <a:prstClr val="black"/>
                </a:solidFill>
                <a:effectLst/>
                <a:uLnTx/>
                <a:uFillTx/>
                <a:latin typeface="Ancizar Sans" panose="020B0604020202020204" charset="0"/>
                <a:ea typeface="+mn-ea"/>
                <a:cs typeface="Times New Roman" panose="02020603050405020304" pitchFamily="18" charset="0"/>
              </a:rPr>
              <a:t>.</a:t>
            </a:r>
          </a:p>
        </p:txBody>
      </p:sp>
    </p:spTree>
    <p:extLst>
      <p:ext uri="{BB962C8B-B14F-4D97-AF65-F5344CB8AC3E}">
        <p14:creationId xmlns:p14="http://schemas.microsoft.com/office/powerpoint/2010/main" val="413219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D956ED-A9AE-497A-9F8C-270EA40E11A5}"/>
              </a:ext>
            </a:extLst>
          </p:cNvPr>
          <p:cNvSpPr txBox="1">
            <a:spLocks/>
          </p:cNvSpPr>
          <p:nvPr/>
        </p:nvSpPr>
        <p:spPr>
          <a:xfrm>
            <a:off x="428016" y="97482"/>
            <a:ext cx="8268511" cy="586383"/>
          </a:xfrm>
          <a:prstGeom prst="rect">
            <a:avLst/>
          </a:prstGeom>
        </p:spPr>
        <p:txBody>
          <a:bodyPr vert="horz" lIns="68580" tIns="34290" rIns="68580" bIns="3429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s-ES" sz="3200" b="1" dirty="0">
                <a:solidFill>
                  <a:srgbClr val="172B7E"/>
                </a:solidFill>
                <a:latin typeface="Ancizar Sans Black" panose="020B0A02040300000003" pitchFamily="34" charset="0"/>
                <a:cs typeface="Ancizar Sans Extrabold"/>
              </a:rPr>
              <a:t>Diseño de la investigación / </a:t>
            </a:r>
            <a:r>
              <a:rPr kumimoji="0" lang="es-ES" sz="3200" b="1" i="0" u="none" strike="noStrike" kern="1200" cap="none" spc="0" normalizeH="0" baseline="0" noProof="0" dirty="0">
                <a:ln>
                  <a:noFill/>
                </a:ln>
                <a:solidFill>
                  <a:srgbClr val="172B7E"/>
                </a:solidFill>
                <a:effectLst/>
                <a:uLnTx/>
                <a:uFillTx/>
                <a:latin typeface="Ancizar Sans Black" panose="020B0A02040300000003" pitchFamily="34" charset="0"/>
                <a:cs typeface="Ancizar Sans Extrabold"/>
              </a:rPr>
              <a:t>Metodología</a:t>
            </a:r>
          </a:p>
        </p:txBody>
      </p:sp>
      <p:sp>
        <p:nvSpPr>
          <p:cNvPr id="10" name="TextBox 9">
            <a:extLst>
              <a:ext uri="{FF2B5EF4-FFF2-40B4-BE49-F238E27FC236}">
                <a16:creationId xmlns:a16="http://schemas.microsoft.com/office/drawing/2014/main" id="{87FECD71-E59A-426B-84C7-ED14DAC3D5C9}"/>
              </a:ext>
            </a:extLst>
          </p:cNvPr>
          <p:cNvSpPr txBox="1"/>
          <p:nvPr/>
        </p:nvSpPr>
        <p:spPr>
          <a:xfrm>
            <a:off x="136948" y="913936"/>
            <a:ext cx="8870104" cy="5124223"/>
          </a:xfrm>
          <a:prstGeom prst="rect">
            <a:avLst/>
          </a:prstGeom>
          <a:noFill/>
        </p:spPr>
        <p:txBody>
          <a:bodyPr wrap="square">
            <a:spAutoFit/>
          </a:bodyPr>
          <a:lstStyle/>
          <a:p>
            <a:pPr marL="342900" indent="-342900" algn="l">
              <a:lnSpc>
                <a:spcPct val="150000"/>
              </a:lnSpc>
              <a:buFont typeface="Wingdings" panose="05000000000000000000" pitchFamily="2" charset="2"/>
              <a:buChar char="v"/>
            </a:pPr>
            <a:r>
              <a:rPr lang="es-ES" sz="2000" i="1" dirty="0">
                <a:solidFill>
                  <a:srgbClr val="00B050"/>
                </a:solidFill>
                <a:latin typeface="Ancizar Sans" panose="020B0602040300000003" pitchFamily="34" charset="0"/>
              </a:rPr>
              <a:t>D</a:t>
            </a:r>
            <a:r>
              <a:rPr lang="es-ES" sz="2000" b="0" i="1" u="none" strike="noStrike" baseline="0" dirty="0">
                <a:solidFill>
                  <a:srgbClr val="00B050"/>
                </a:solidFill>
                <a:latin typeface="Ancizar Sans" panose="020B0602040300000003" pitchFamily="34" charset="0"/>
              </a:rPr>
              <a:t>escribe el plan general que se realizará para </a:t>
            </a:r>
            <a:r>
              <a:rPr lang="es-ES" sz="2000" b="0" i="1" u="sng" strike="noStrike" baseline="0" dirty="0">
                <a:solidFill>
                  <a:srgbClr val="00B050"/>
                </a:solidFill>
                <a:latin typeface="Ancizar Sans" panose="020B0602040300000003" pitchFamily="34" charset="0"/>
              </a:rPr>
              <a:t>responder a la pregunta de investigación </a:t>
            </a:r>
            <a:r>
              <a:rPr lang="es-ES" sz="2000" b="0" i="1" u="none" strike="noStrike" baseline="0" dirty="0">
                <a:solidFill>
                  <a:srgbClr val="00B050"/>
                </a:solidFill>
                <a:latin typeface="Ancizar Sans" panose="020B0602040300000003" pitchFamily="34" charset="0"/>
              </a:rPr>
              <a:t>y </a:t>
            </a:r>
            <a:r>
              <a:rPr lang="es-ES" sz="2000" b="0" i="1" u="sng" strike="noStrike" baseline="0" dirty="0">
                <a:solidFill>
                  <a:srgbClr val="00B050"/>
                </a:solidFill>
                <a:latin typeface="Ancizar Sans" panose="020B0602040300000003" pitchFamily="34" charset="0"/>
              </a:rPr>
              <a:t>alcanzar los objetivos propuestos</a:t>
            </a:r>
            <a:r>
              <a:rPr lang="es-ES" sz="2000" b="0" i="1" u="none" strike="noStrike" baseline="0" dirty="0">
                <a:solidFill>
                  <a:srgbClr val="00B050"/>
                </a:solidFill>
                <a:latin typeface="Ancizar Sans" panose="020B0602040300000003" pitchFamily="34" charset="0"/>
              </a:rPr>
              <a:t>. Debe plantear el </a:t>
            </a:r>
            <a:r>
              <a:rPr lang="es-ES" sz="2000" b="1" i="1" u="none" strike="noStrike" baseline="0" dirty="0">
                <a:solidFill>
                  <a:srgbClr val="00B050"/>
                </a:solidFill>
                <a:latin typeface="Ancizar Sans" panose="020B0602040300000003" pitchFamily="34" charset="0"/>
              </a:rPr>
              <a:t>tipo de estudio, la estrategia de investigación, los métodos de investigación, los materiales y los datos a usar</a:t>
            </a:r>
            <a:r>
              <a:rPr lang="es-ES" sz="2000" b="0" i="1" u="none" strike="noStrike" baseline="0" dirty="0">
                <a:solidFill>
                  <a:srgbClr val="00B050"/>
                </a:solidFill>
                <a:latin typeface="Ancizar Sans" panose="020B0602040300000003" pitchFamily="34" charset="0"/>
              </a:rPr>
              <a:t>.</a:t>
            </a:r>
            <a:r>
              <a:rPr lang="es-ES" sz="2000" b="0" i="0" u="none" strike="noStrike" baseline="0" dirty="0">
                <a:solidFill>
                  <a:srgbClr val="00B050"/>
                </a:solidFill>
                <a:latin typeface="Ancizar Sans" panose="020B0602040300000003" pitchFamily="34" charset="0"/>
              </a:rPr>
              <a:t> </a:t>
            </a:r>
          </a:p>
          <a:p>
            <a:pPr marL="342900" indent="-342900" algn="l">
              <a:lnSpc>
                <a:spcPct val="150000"/>
              </a:lnSpc>
              <a:buFont typeface="Wingdings" panose="05000000000000000000" pitchFamily="2" charset="2"/>
              <a:buChar char="v"/>
            </a:pPr>
            <a:r>
              <a:rPr lang="es-ES" sz="2000" dirty="0">
                <a:solidFill>
                  <a:srgbClr val="0070C0"/>
                </a:solidFill>
                <a:latin typeface="Ancizar Sans" panose="020B0602040300000003" pitchFamily="34" charset="0"/>
              </a:rPr>
              <a:t>Describe el plan general que se realizará para </a:t>
            </a:r>
            <a:r>
              <a:rPr lang="es-ES" sz="2000" u="sng" dirty="0">
                <a:solidFill>
                  <a:srgbClr val="0070C0"/>
                </a:solidFill>
                <a:latin typeface="Ancizar Sans" panose="020B0602040300000003" pitchFamily="34" charset="0"/>
              </a:rPr>
              <a:t>abordar el problema y alcanzar los objetivos propuestos</a:t>
            </a:r>
            <a:r>
              <a:rPr lang="es-ES" sz="2000" dirty="0">
                <a:solidFill>
                  <a:srgbClr val="0070C0"/>
                </a:solidFill>
                <a:latin typeface="Ancizar Sans" panose="020B0602040300000003" pitchFamily="34" charset="0"/>
              </a:rPr>
              <a:t>. Debe plantear el </a:t>
            </a:r>
            <a:r>
              <a:rPr lang="es-ES" sz="2000" b="1" dirty="0">
                <a:solidFill>
                  <a:srgbClr val="0070C0"/>
                </a:solidFill>
                <a:latin typeface="Ancizar Sans" panose="020B0602040300000003" pitchFamily="34" charset="0"/>
              </a:rPr>
              <a:t>tipo de estudio, los métodos de estudio, los materiales y los datos a usar</a:t>
            </a:r>
            <a:r>
              <a:rPr lang="es-ES" sz="2000" dirty="0">
                <a:solidFill>
                  <a:srgbClr val="0070C0"/>
                </a:solidFill>
                <a:latin typeface="Ancizar Sans" panose="020B0602040300000003" pitchFamily="34" charset="0"/>
              </a:rPr>
              <a:t>.</a:t>
            </a:r>
          </a:p>
          <a:p>
            <a:pPr marL="285750" indent="-285750" algn="l">
              <a:lnSpc>
                <a:spcPct val="150000"/>
              </a:lnSpc>
              <a:buFont typeface="Wingdings" panose="05000000000000000000" pitchFamily="2" charset="2"/>
              <a:buChar char="§"/>
            </a:pPr>
            <a:endParaRPr lang="es-ES" sz="2000" dirty="0">
              <a:solidFill>
                <a:srgbClr val="0070C0"/>
              </a:solidFill>
              <a:latin typeface="Ancizar Sans" panose="020B0602040300000003" pitchFamily="34" charset="0"/>
            </a:endParaRPr>
          </a:p>
          <a:p>
            <a:pPr marL="285750" indent="-285750" algn="l">
              <a:lnSpc>
                <a:spcPct val="150000"/>
              </a:lnSpc>
              <a:buFont typeface="Wingdings" panose="05000000000000000000" pitchFamily="2" charset="2"/>
              <a:buChar char="§"/>
            </a:pPr>
            <a:r>
              <a:rPr lang="es-ES" sz="2000" dirty="0">
                <a:solidFill>
                  <a:srgbClr val="FF0000"/>
                </a:solidFill>
                <a:latin typeface="Ancizar Sans" panose="020B0602040300000003" pitchFamily="34" charset="0"/>
              </a:rPr>
              <a:t>Visualizar la manera práctica y concreta de contestar las preguntas de investigación, además de cumplir con los objetivos fijados.</a:t>
            </a:r>
          </a:p>
          <a:p>
            <a:pPr marL="285750" indent="-285750" algn="l">
              <a:lnSpc>
                <a:spcPct val="150000"/>
              </a:lnSpc>
              <a:buFont typeface="Wingdings" panose="05000000000000000000" pitchFamily="2" charset="2"/>
              <a:buChar char="§"/>
            </a:pPr>
            <a:r>
              <a:rPr lang="es-ES" sz="2000" b="1" u="sng" dirty="0">
                <a:solidFill>
                  <a:srgbClr val="FF0000"/>
                </a:solidFill>
                <a:latin typeface="Ancizar Sans" panose="020B0602040300000003" pitchFamily="34" charset="0"/>
              </a:rPr>
              <a:t>Diseño</a:t>
            </a:r>
            <a:r>
              <a:rPr lang="es-ES" sz="2000" dirty="0">
                <a:solidFill>
                  <a:srgbClr val="FF0000"/>
                </a:solidFill>
                <a:latin typeface="Ancizar Sans" panose="020B0602040300000003" pitchFamily="34" charset="0"/>
              </a:rPr>
              <a:t> se refiere al plan o estrategia concebida para obtener la información que se desea con el fin de responder al planteamiento del problema</a:t>
            </a:r>
          </a:p>
        </p:txBody>
      </p:sp>
    </p:spTree>
    <p:extLst>
      <p:ext uri="{BB962C8B-B14F-4D97-AF65-F5344CB8AC3E}">
        <p14:creationId xmlns:p14="http://schemas.microsoft.com/office/powerpoint/2010/main" val="405735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2AF9AD-FEAB-4CA1-ACBF-D5FBE1AA64A9}"/>
              </a:ext>
            </a:extLst>
          </p:cNvPr>
          <p:cNvPicPr>
            <a:picLocks noChangeAspect="1"/>
          </p:cNvPicPr>
          <p:nvPr/>
        </p:nvPicPr>
        <p:blipFill rotWithShape="1">
          <a:blip r:embed="rId3"/>
          <a:srcRect l="1470" t="2837" r="1035" b="1135"/>
          <a:stretch/>
        </p:blipFill>
        <p:spPr>
          <a:xfrm>
            <a:off x="278820" y="11017"/>
            <a:ext cx="8556708" cy="6839304"/>
          </a:xfrm>
          <a:prstGeom prst="rect">
            <a:avLst/>
          </a:prstGeom>
        </p:spPr>
      </p:pic>
      <p:sp>
        <p:nvSpPr>
          <p:cNvPr id="4" name="Rectangle 3">
            <a:extLst>
              <a:ext uri="{FF2B5EF4-FFF2-40B4-BE49-F238E27FC236}">
                <a16:creationId xmlns:a16="http://schemas.microsoft.com/office/drawing/2014/main" id="{E4312754-4D94-4510-BAE2-D68C932C8FB6}"/>
              </a:ext>
            </a:extLst>
          </p:cNvPr>
          <p:cNvSpPr/>
          <p:nvPr/>
        </p:nvSpPr>
        <p:spPr>
          <a:xfrm>
            <a:off x="6870600" y="5277522"/>
            <a:ext cx="2049665" cy="400110"/>
          </a:xfrm>
          <a:prstGeom prst="rect">
            <a:avLst/>
          </a:prstGeom>
        </p:spPr>
        <p:txBody>
          <a:bodyPr wrap="square">
            <a:spAutoFit/>
          </a:bodyPr>
          <a:lstStyle/>
          <a:p>
            <a:r>
              <a:rPr lang="es-ES" sz="1000" i="1" dirty="0">
                <a:latin typeface="Ancizar Sans" panose="020B0602040300000003" pitchFamily="34" charset="0"/>
              </a:rPr>
              <a:t>Tomado de: Sampieri, Fernández, y Baptista (2014)</a:t>
            </a:r>
            <a:r>
              <a:rPr lang="es-CO" sz="1000" i="1" dirty="0">
                <a:latin typeface="Ancizar Sans" panose="020B0602040300000003" pitchFamily="34" charset="0"/>
              </a:rPr>
              <a:t> </a:t>
            </a:r>
          </a:p>
        </p:txBody>
      </p:sp>
    </p:spTree>
    <p:extLst>
      <p:ext uri="{BB962C8B-B14F-4D97-AF65-F5344CB8AC3E}">
        <p14:creationId xmlns:p14="http://schemas.microsoft.com/office/powerpoint/2010/main" val="46489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7EC9CD1D-890B-405C-A00C-A563A44A5493}"/>
              </a:ext>
            </a:extLst>
          </p:cNvPr>
          <p:cNvSpPr txBox="1">
            <a:spLocks/>
          </p:cNvSpPr>
          <p:nvPr/>
        </p:nvSpPr>
        <p:spPr>
          <a:xfrm>
            <a:off x="1105306" y="0"/>
            <a:ext cx="6634264" cy="586383"/>
          </a:xfrm>
          <a:prstGeom prst="rect">
            <a:avLst/>
          </a:prstGeom>
        </p:spPr>
        <p:txBody>
          <a:bodyPr vert="horz" lIns="68580" tIns="34290" rIns="68580" bIns="3429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3200" b="1" i="0" u="none" strike="noStrike" cap="none" spc="0" normalizeH="0" baseline="0">
                <a:ln>
                  <a:noFill/>
                </a:ln>
                <a:solidFill>
                  <a:srgbClr val="172B7E"/>
                </a:solidFill>
                <a:effectLst/>
                <a:uLnTx/>
                <a:uFillTx/>
                <a:latin typeface="Ancizar Sans Black" panose="020B0A02040300000003" pitchFamily="34" charset="0"/>
                <a:ea typeface="+mj-ea"/>
                <a:cs typeface="Ancizar Sans Extrabold"/>
              </a:defRPr>
            </a:lvl1pPr>
          </a:lstStyle>
          <a:p>
            <a:r>
              <a:rPr lang="es-ES" dirty="0"/>
              <a:t>No experimental</a:t>
            </a:r>
          </a:p>
        </p:txBody>
      </p:sp>
      <p:sp>
        <p:nvSpPr>
          <p:cNvPr id="9" name="TextBox 8">
            <a:extLst>
              <a:ext uri="{FF2B5EF4-FFF2-40B4-BE49-F238E27FC236}">
                <a16:creationId xmlns:a16="http://schemas.microsoft.com/office/drawing/2014/main" id="{C32CA2BF-4E0D-4BC3-9406-3A5A290D5665}"/>
              </a:ext>
            </a:extLst>
          </p:cNvPr>
          <p:cNvSpPr txBox="1"/>
          <p:nvPr/>
        </p:nvSpPr>
        <p:spPr>
          <a:xfrm>
            <a:off x="283673" y="2214491"/>
            <a:ext cx="8576654" cy="3477875"/>
          </a:xfrm>
          <a:prstGeom prst="rect">
            <a:avLst/>
          </a:prstGeom>
          <a:noFill/>
        </p:spPr>
        <p:txBody>
          <a:bodyPr wrap="square">
            <a:spAutoFit/>
          </a:bodyPr>
          <a:lstStyle/>
          <a:p>
            <a:pPr marL="285750" indent="-285750" algn="l">
              <a:buFont typeface="Wingdings" panose="05000000000000000000" pitchFamily="2" charset="2"/>
              <a:buChar char="v"/>
            </a:pPr>
            <a:r>
              <a:rPr lang="es-ES" sz="2000" b="1" i="0" u="none" strike="noStrike" baseline="0" dirty="0">
                <a:solidFill>
                  <a:srgbClr val="2AACE3"/>
                </a:solidFill>
                <a:latin typeface="Ancizar Sans" panose="020B0602040300000003" pitchFamily="34" charset="0"/>
              </a:rPr>
              <a:t>Trasversal: </a:t>
            </a:r>
            <a:r>
              <a:rPr lang="es-ES" sz="2000" b="0" i="0" u="none" strike="noStrike" baseline="0" dirty="0">
                <a:latin typeface="Ancizar Sans" panose="020B0602040300000003" pitchFamily="34" charset="0"/>
              </a:rPr>
              <a:t>recolectan datos en un solo momento, en un tiempo único. Su propósito es describir variables y analizar su incidencia e interrelación en un momento dado. Es como “tomar una fotografía” de algo que sucede.</a:t>
            </a:r>
          </a:p>
          <a:p>
            <a:pPr marL="285750" indent="-285750" algn="l">
              <a:buFont typeface="Wingdings" panose="05000000000000000000" pitchFamily="2" charset="2"/>
              <a:buChar char="v"/>
            </a:pPr>
            <a:endParaRPr lang="es-ES" sz="2000" b="0" i="0" u="none" strike="noStrike" baseline="0" dirty="0">
              <a:latin typeface="Ancizar Sans" panose="020B0602040300000003" pitchFamily="34" charset="0"/>
            </a:endParaRPr>
          </a:p>
          <a:p>
            <a:pPr algn="l"/>
            <a:r>
              <a:rPr lang="es-ES" sz="2000" b="1" i="0" u="none" strike="noStrike" baseline="0" dirty="0">
                <a:solidFill>
                  <a:srgbClr val="2AACE3"/>
                </a:solidFill>
                <a:latin typeface="Ancizar Sans" panose="020B0602040300000003" pitchFamily="34" charset="0"/>
              </a:rPr>
              <a:t>Trasversal exploratorio </a:t>
            </a:r>
            <a:r>
              <a:rPr lang="es-ES" sz="2000" b="1" i="0" u="none" strike="noStrike" baseline="0" dirty="0">
                <a:solidFill>
                  <a:srgbClr val="2AACE3"/>
                </a:solidFill>
                <a:latin typeface="Ancizar Sans" panose="020B0602040300000003" pitchFamily="34" charset="0"/>
                <a:sym typeface="Wingdings" panose="05000000000000000000" pitchFamily="2" charset="2"/>
              </a:rPr>
              <a:t> </a:t>
            </a:r>
            <a:r>
              <a:rPr lang="es-ES" sz="2000" b="0" i="0" u="none" strike="noStrike" baseline="0" dirty="0">
                <a:latin typeface="Ancizar Sans" panose="020B0602040300000003" pitchFamily="34" charset="0"/>
              </a:rPr>
              <a:t>conocer una(s) variable(s), comunidad, contexto, evento, situación. Se aplican a problemas de investigación n</a:t>
            </a:r>
            <a:r>
              <a:rPr lang="es-CO" sz="2000" b="0" i="0" u="none" strike="noStrike" baseline="0" dirty="0" err="1">
                <a:latin typeface="Ancizar Sans" panose="020B0602040300000003" pitchFamily="34" charset="0"/>
              </a:rPr>
              <a:t>uevos</a:t>
            </a:r>
            <a:r>
              <a:rPr lang="es-CO" sz="2000" b="0" i="0" u="none" strike="noStrike" baseline="0" dirty="0">
                <a:latin typeface="Ancizar Sans" panose="020B0602040300000003" pitchFamily="34" charset="0"/>
              </a:rPr>
              <a:t> o poco conocidos</a:t>
            </a:r>
            <a:r>
              <a:rPr lang="en-US" sz="2000" b="0" i="0" u="none" strike="noStrike" baseline="0" dirty="0">
                <a:latin typeface="Ancizar Sans" panose="020B0602040300000003" pitchFamily="34" charset="0"/>
              </a:rPr>
              <a:t>.</a:t>
            </a:r>
            <a:endParaRPr lang="es-ES" sz="2000" b="1" i="0" u="none" strike="noStrike" baseline="0" dirty="0">
              <a:solidFill>
                <a:srgbClr val="2AACE3"/>
              </a:solidFill>
              <a:latin typeface="Ancizar Sans" panose="020B0602040300000003" pitchFamily="34" charset="0"/>
            </a:endParaRPr>
          </a:p>
          <a:p>
            <a:pPr algn="l"/>
            <a:r>
              <a:rPr lang="es-ES" sz="2000" b="1" i="0" u="none" strike="noStrike" baseline="0" dirty="0">
                <a:solidFill>
                  <a:srgbClr val="2AACE3"/>
                </a:solidFill>
                <a:latin typeface="Ancizar Sans" panose="020B0602040300000003" pitchFamily="34" charset="0"/>
              </a:rPr>
              <a:t>Trasversal</a:t>
            </a:r>
            <a:r>
              <a:rPr lang="es-ES" sz="2000" b="1" dirty="0">
                <a:solidFill>
                  <a:srgbClr val="2AACE3"/>
                </a:solidFill>
                <a:latin typeface="Ancizar Sans" panose="020B0602040300000003" pitchFamily="34" charset="0"/>
              </a:rPr>
              <a:t> descriptivo </a:t>
            </a:r>
            <a:r>
              <a:rPr lang="es-ES" sz="2000" b="1" i="0" u="none" strike="noStrike" baseline="0" dirty="0">
                <a:solidFill>
                  <a:srgbClr val="2AACE3"/>
                </a:solidFill>
                <a:latin typeface="Ancizar Sans" panose="020B0602040300000003" pitchFamily="34" charset="0"/>
                <a:sym typeface="Wingdings" panose="05000000000000000000" pitchFamily="2" charset="2"/>
              </a:rPr>
              <a:t> </a:t>
            </a:r>
            <a:r>
              <a:rPr lang="es-CO" sz="2000" b="0" i="0" u="none" strike="noStrike" baseline="0" dirty="0">
                <a:latin typeface="Ancizar Sans" panose="020B0602040300000003" pitchFamily="34" charset="0"/>
              </a:rPr>
              <a:t>indaga la incidencia </a:t>
            </a:r>
            <a:r>
              <a:rPr lang="es-ES" sz="2000" b="0" i="0" u="none" strike="noStrike" baseline="0" dirty="0">
                <a:latin typeface="Ancizar Sans" panose="020B0602040300000003" pitchFamily="34" charset="0"/>
              </a:rPr>
              <a:t>de las modalidades o niveles de una o más variables en una población.</a:t>
            </a:r>
            <a:endParaRPr lang="es-ES" sz="2000" b="1" dirty="0">
              <a:solidFill>
                <a:srgbClr val="2AACE3"/>
              </a:solidFill>
              <a:latin typeface="Ancizar Sans" panose="020B0602040300000003" pitchFamily="34" charset="0"/>
            </a:endParaRPr>
          </a:p>
          <a:p>
            <a:pPr algn="l"/>
            <a:r>
              <a:rPr lang="es-ES" sz="2000" b="1" i="0" u="none" strike="noStrike" baseline="0" dirty="0">
                <a:solidFill>
                  <a:srgbClr val="2AACE3"/>
                </a:solidFill>
                <a:latin typeface="Ancizar Sans" panose="020B0602040300000003" pitchFamily="34" charset="0"/>
              </a:rPr>
              <a:t>Trasversal correlacional-causal </a:t>
            </a:r>
            <a:r>
              <a:rPr lang="es-ES" sz="2000" b="1" i="0" u="none" strike="noStrike" baseline="0" dirty="0">
                <a:solidFill>
                  <a:srgbClr val="2AACE3"/>
                </a:solidFill>
                <a:latin typeface="Ancizar Sans" panose="020B0602040300000003" pitchFamily="34" charset="0"/>
                <a:sym typeface="Wingdings" panose="05000000000000000000" pitchFamily="2" charset="2"/>
              </a:rPr>
              <a:t> </a:t>
            </a:r>
            <a:r>
              <a:rPr lang="es-ES" sz="2000" dirty="0">
                <a:latin typeface="Ancizar Sans" panose="020B0602040300000003" pitchFamily="34" charset="0"/>
                <a:sym typeface="Wingdings" panose="05000000000000000000" pitchFamily="2" charset="2"/>
              </a:rPr>
              <a:t>describen relaciones entre dos o más categorías, conceptos o variables en un momento determinado.</a:t>
            </a:r>
            <a:endParaRPr lang="es-ES" sz="2000" dirty="0">
              <a:latin typeface="Ancizar Sans" panose="020B0602040300000003" pitchFamily="34" charset="0"/>
            </a:endParaRPr>
          </a:p>
          <a:p>
            <a:pPr algn="l"/>
            <a:endParaRPr lang="es-ES" sz="2000" b="1" i="0" u="none" strike="noStrike" baseline="0" dirty="0">
              <a:solidFill>
                <a:srgbClr val="2AACE3"/>
              </a:solidFill>
              <a:latin typeface="Ancizar Sans" panose="020B0602040300000003" pitchFamily="34" charset="0"/>
            </a:endParaRPr>
          </a:p>
        </p:txBody>
      </p:sp>
      <p:pic>
        <p:nvPicPr>
          <p:cNvPr id="3" name="Picture 2">
            <a:extLst>
              <a:ext uri="{FF2B5EF4-FFF2-40B4-BE49-F238E27FC236}">
                <a16:creationId xmlns:a16="http://schemas.microsoft.com/office/drawing/2014/main" id="{7709BF99-5D68-4E99-9ECC-51859BEB7FBD}"/>
              </a:ext>
            </a:extLst>
          </p:cNvPr>
          <p:cNvPicPr>
            <a:picLocks noChangeAspect="1"/>
          </p:cNvPicPr>
          <p:nvPr/>
        </p:nvPicPr>
        <p:blipFill>
          <a:blip r:embed="rId3"/>
          <a:stretch>
            <a:fillRect/>
          </a:stretch>
        </p:blipFill>
        <p:spPr>
          <a:xfrm>
            <a:off x="1460163" y="666332"/>
            <a:ext cx="5924550" cy="981075"/>
          </a:xfrm>
          <a:prstGeom prst="rect">
            <a:avLst/>
          </a:prstGeom>
        </p:spPr>
      </p:pic>
      <p:sp>
        <p:nvSpPr>
          <p:cNvPr id="7" name="Rectangle 6">
            <a:extLst>
              <a:ext uri="{FF2B5EF4-FFF2-40B4-BE49-F238E27FC236}">
                <a16:creationId xmlns:a16="http://schemas.microsoft.com/office/drawing/2014/main" id="{FC3B3984-6D5F-4835-BBCC-2758F78DB546}"/>
              </a:ext>
            </a:extLst>
          </p:cNvPr>
          <p:cNvSpPr/>
          <p:nvPr/>
        </p:nvSpPr>
        <p:spPr>
          <a:xfrm>
            <a:off x="5917289" y="1647407"/>
            <a:ext cx="2049665" cy="246221"/>
          </a:xfrm>
          <a:prstGeom prst="rect">
            <a:avLst/>
          </a:prstGeom>
        </p:spPr>
        <p:txBody>
          <a:bodyPr wrap="square">
            <a:spAutoFit/>
          </a:bodyPr>
          <a:lstStyle/>
          <a:p>
            <a:r>
              <a:rPr lang="es-ES" sz="1000" i="1" dirty="0">
                <a:latin typeface="Ancizar Sans" panose="020B0602040300000003" pitchFamily="34" charset="0"/>
              </a:rPr>
              <a:t>Sampieri, Fernández, y Baptista (2014)</a:t>
            </a:r>
            <a:r>
              <a:rPr lang="es-CO" sz="1000" i="1" dirty="0">
                <a:latin typeface="Ancizar Sans" panose="020B0602040300000003" pitchFamily="34" charset="0"/>
              </a:rPr>
              <a:t> </a:t>
            </a:r>
          </a:p>
        </p:txBody>
      </p:sp>
    </p:spTree>
    <p:extLst>
      <p:ext uri="{BB962C8B-B14F-4D97-AF65-F5344CB8AC3E}">
        <p14:creationId xmlns:p14="http://schemas.microsoft.com/office/powerpoint/2010/main" val="105888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7EC9CD1D-890B-405C-A00C-A563A44A5493}"/>
              </a:ext>
            </a:extLst>
          </p:cNvPr>
          <p:cNvSpPr txBox="1">
            <a:spLocks/>
          </p:cNvSpPr>
          <p:nvPr/>
        </p:nvSpPr>
        <p:spPr>
          <a:xfrm>
            <a:off x="1105306" y="0"/>
            <a:ext cx="6634264" cy="586383"/>
          </a:xfrm>
          <a:prstGeom prst="rect">
            <a:avLst/>
          </a:prstGeom>
        </p:spPr>
        <p:txBody>
          <a:bodyPr vert="horz" lIns="68580" tIns="34290" rIns="68580" bIns="3429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3200" b="1" i="0" u="none" strike="noStrike" cap="none" spc="0" normalizeH="0" baseline="0">
                <a:ln>
                  <a:noFill/>
                </a:ln>
                <a:solidFill>
                  <a:srgbClr val="172B7E"/>
                </a:solidFill>
                <a:effectLst/>
                <a:uLnTx/>
                <a:uFillTx/>
                <a:latin typeface="Ancizar Sans Black" panose="020B0A02040300000003" pitchFamily="34" charset="0"/>
                <a:ea typeface="+mj-ea"/>
                <a:cs typeface="Ancizar Sans Extrabold"/>
              </a:defRPr>
            </a:lvl1pPr>
          </a:lstStyle>
          <a:p>
            <a:r>
              <a:rPr lang="es-ES" dirty="0"/>
              <a:t>No experimental</a:t>
            </a:r>
          </a:p>
        </p:txBody>
      </p:sp>
      <p:sp>
        <p:nvSpPr>
          <p:cNvPr id="9" name="TextBox 8">
            <a:extLst>
              <a:ext uri="{FF2B5EF4-FFF2-40B4-BE49-F238E27FC236}">
                <a16:creationId xmlns:a16="http://schemas.microsoft.com/office/drawing/2014/main" id="{C32CA2BF-4E0D-4BC3-9406-3A5A290D5665}"/>
              </a:ext>
            </a:extLst>
          </p:cNvPr>
          <p:cNvSpPr txBox="1"/>
          <p:nvPr/>
        </p:nvSpPr>
        <p:spPr>
          <a:xfrm>
            <a:off x="140849" y="2071272"/>
            <a:ext cx="8705041" cy="3170099"/>
          </a:xfrm>
          <a:prstGeom prst="rect">
            <a:avLst/>
          </a:prstGeom>
          <a:noFill/>
        </p:spPr>
        <p:txBody>
          <a:bodyPr wrap="square">
            <a:spAutoFit/>
          </a:bodyPr>
          <a:lstStyle/>
          <a:p>
            <a:pPr marL="285750" indent="-285750">
              <a:buFont typeface="Wingdings" panose="05000000000000000000" pitchFamily="2" charset="2"/>
              <a:buChar char="v"/>
            </a:pPr>
            <a:r>
              <a:rPr lang="es-ES" sz="2000" b="1" i="0" u="none" strike="noStrike" baseline="0" dirty="0">
                <a:solidFill>
                  <a:srgbClr val="FF0000"/>
                </a:solidFill>
                <a:latin typeface="Ancizar Sans" panose="020B0602040300000003" pitchFamily="34" charset="0"/>
              </a:rPr>
              <a:t>Longitudinal: </a:t>
            </a:r>
            <a:r>
              <a:rPr lang="es-ES" sz="2000" b="0" i="0" u="none" strike="noStrike" baseline="0" dirty="0">
                <a:solidFill>
                  <a:srgbClr val="000000"/>
                </a:solidFill>
                <a:latin typeface="Ancizar Sans" panose="020B0602040300000003" pitchFamily="34" charset="0"/>
              </a:rPr>
              <a:t>Estudios que recaban datos en diferentes puntos del tiempo, para realizar inferencias acerca de la evolución del problema de investigación o fenómeno, sus causas y sus efectos.</a:t>
            </a:r>
          </a:p>
          <a:p>
            <a:endParaRPr lang="es-ES" sz="2000" dirty="0">
              <a:solidFill>
                <a:srgbClr val="000000"/>
              </a:solidFill>
              <a:latin typeface="Ancizar Sans" panose="020B0602040300000003" pitchFamily="34" charset="0"/>
            </a:endParaRPr>
          </a:p>
          <a:p>
            <a:r>
              <a:rPr lang="es-ES" sz="2000" b="1" i="0" u="none" strike="noStrike" baseline="0" dirty="0">
                <a:solidFill>
                  <a:srgbClr val="FF0000"/>
                </a:solidFill>
                <a:latin typeface="Ancizar Sans" panose="020B0602040300000003" pitchFamily="34" charset="0"/>
              </a:rPr>
              <a:t>Longitudinal de tendencia </a:t>
            </a:r>
            <a:r>
              <a:rPr lang="es-ES" sz="2000" b="1" i="0" u="none" strike="noStrike" baseline="0" dirty="0">
                <a:solidFill>
                  <a:srgbClr val="FF0000"/>
                </a:solidFill>
                <a:latin typeface="Ancizar Sans" panose="020B0602040300000003" pitchFamily="34" charset="0"/>
                <a:sym typeface="Wingdings" panose="05000000000000000000" pitchFamily="2" charset="2"/>
              </a:rPr>
              <a:t> </a:t>
            </a:r>
            <a:r>
              <a:rPr lang="es-ES" sz="2000" b="0" i="0" u="none" strike="noStrike" baseline="0" dirty="0">
                <a:solidFill>
                  <a:srgbClr val="000000"/>
                </a:solidFill>
                <a:latin typeface="Ancizar Sans" panose="020B0602040300000003" pitchFamily="34" charset="0"/>
              </a:rPr>
              <a:t>analizan cambios al paso del tiempo en categorías, 			conceptos, variables o sus relaciones de alguna </a:t>
            </a:r>
            <a:r>
              <a:rPr lang="es-ES" sz="2000" b="1" i="0" u="sng" strike="noStrike" baseline="0" dirty="0">
                <a:solidFill>
                  <a:srgbClr val="000000"/>
                </a:solidFill>
                <a:latin typeface="Ancizar Sans" panose="020B0602040300000003" pitchFamily="34" charset="0"/>
              </a:rPr>
              <a:t>población</a:t>
            </a:r>
            <a:r>
              <a:rPr lang="es-ES" sz="2000" b="0" i="0" u="none" strike="noStrike" baseline="0" dirty="0">
                <a:solidFill>
                  <a:srgbClr val="000000"/>
                </a:solidFill>
                <a:latin typeface="Ancizar Sans" panose="020B0602040300000003" pitchFamily="34" charset="0"/>
              </a:rPr>
              <a:t> en general.</a:t>
            </a:r>
          </a:p>
          <a:p>
            <a:r>
              <a:rPr lang="es-ES" sz="2000" b="1" i="0" u="none" strike="noStrike" baseline="0" dirty="0">
                <a:solidFill>
                  <a:srgbClr val="FF0000"/>
                </a:solidFill>
                <a:latin typeface="Ancizar Sans" panose="020B0602040300000003" pitchFamily="34" charset="0"/>
              </a:rPr>
              <a:t>Longitudinal</a:t>
            </a:r>
            <a:r>
              <a:rPr lang="es-ES" sz="2000" b="1" dirty="0">
                <a:solidFill>
                  <a:srgbClr val="FF0000"/>
                </a:solidFill>
                <a:latin typeface="Ancizar Sans" panose="020B0602040300000003" pitchFamily="34" charset="0"/>
              </a:rPr>
              <a:t> de evolución </a:t>
            </a:r>
            <a:r>
              <a:rPr lang="es-ES" sz="2000" b="1" i="0" u="none" strike="noStrike" baseline="0" dirty="0">
                <a:solidFill>
                  <a:srgbClr val="FF0000"/>
                </a:solidFill>
                <a:latin typeface="Ancizar Sans" panose="020B0602040300000003" pitchFamily="34" charset="0"/>
                <a:sym typeface="Wingdings" panose="05000000000000000000" pitchFamily="2" charset="2"/>
              </a:rPr>
              <a:t> </a:t>
            </a:r>
            <a:r>
              <a:rPr lang="es-ES" sz="2000" b="0" i="0" u="none" strike="noStrike" baseline="0" dirty="0">
                <a:solidFill>
                  <a:srgbClr val="000000"/>
                </a:solidFill>
                <a:latin typeface="Ancizar Sans" panose="020B0602040300000003" pitchFamily="34" charset="0"/>
              </a:rPr>
              <a:t>examinan cambios a través del tiempo en 					subpoblaciones o grupos específicos (</a:t>
            </a:r>
            <a:r>
              <a:rPr lang="es-ES" sz="2000" b="1" i="0" u="sng" strike="noStrike" baseline="0" dirty="0">
                <a:solidFill>
                  <a:srgbClr val="000000"/>
                </a:solidFill>
                <a:latin typeface="Ancizar Sans" panose="020B0602040300000003" pitchFamily="34" charset="0"/>
              </a:rPr>
              <a:t>cohortes</a:t>
            </a:r>
            <a:r>
              <a:rPr lang="es-ES" sz="2000" b="0" i="0" u="none" strike="noStrike" baseline="0" dirty="0">
                <a:solidFill>
                  <a:srgbClr val="000000"/>
                </a:solidFill>
                <a:latin typeface="Ancizar Sans" panose="020B0602040300000003" pitchFamily="34" charset="0"/>
              </a:rPr>
              <a:t>).</a:t>
            </a:r>
            <a:endParaRPr lang="es-ES" sz="2000" b="1" dirty="0">
              <a:solidFill>
                <a:srgbClr val="FF0000"/>
              </a:solidFill>
              <a:latin typeface="Ancizar Sans" panose="020B0602040300000003" pitchFamily="34" charset="0"/>
            </a:endParaRPr>
          </a:p>
          <a:p>
            <a:r>
              <a:rPr lang="es-ES" sz="2000" b="1" i="0" u="none" strike="noStrike" baseline="0" dirty="0">
                <a:solidFill>
                  <a:srgbClr val="FF0000"/>
                </a:solidFill>
                <a:latin typeface="Ancizar Sans" panose="020B0602040300000003" pitchFamily="34" charset="0"/>
              </a:rPr>
              <a:t>Longitudinal de panel </a:t>
            </a:r>
            <a:r>
              <a:rPr lang="es-ES" sz="2000" b="1" i="0" u="none" strike="noStrike" baseline="0" dirty="0">
                <a:solidFill>
                  <a:srgbClr val="FF0000"/>
                </a:solidFill>
                <a:latin typeface="Ancizar Sans" panose="020B0602040300000003" pitchFamily="34" charset="0"/>
                <a:sym typeface="Wingdings" panose="05000000000000000000" pitchFamily="2" charset="2"/>
              </a:rPr>
              <a:t> </a:t>
            </a:r>
            <a:r>
              <a:rPr lang="es-ES" sz="2000" b="0" i="0" u="none" strike="noStrike" baseline="0" dirty="0">
                <a:solidFill>
                  <a:srgbClr val="000000"/>
                </a:solidFill>
                <a:latin typeface="Ancizar Sans" panose="020B0602040300000003" pitchFamily="34" charset="0"/>
              </a:rPr>
              <a:t>Igual que los anteriores, pero siempre con los mismos 			participantes. </a:t>
            </a:r>
          </a:p>
        </p:txBody>
      </p:sp>
      <p:pic>
        <p:nvPicPr>
          <p:cNvPr id="3" name="Picture 2">
            <a:extLst>
              <a:ext uri="{FF2B5EF4-FFF2-40B4-BE49-F238E27FC236}">
                <a16:creationId xmlns:a16="http://schemas.microsoft.com/office/drawing/2014/main" id="{7709BF99-5D68-4E99-9ECC-51859BEB7FBD}"/>
              </a:ext>
            </a:extLst>
          </p:cNvPr>
          <p:cNvPicPr>
            <a:picLocks noChangeAspect="1"/>
          </p:cNvPicPr>
          <p:nvPr/>
        </p:nvPicPr>
        <p:blipFill>
          <a:blip r:embed="rId3"/>
          <a:stretch>
            <a:fillRect/>
          </a:stretch>
        </p:blipFill>
        <p:spPr>
          <a:xfrm>
            <a:off x="1460163" y="666332"/>
            <a:ext cx="5924550" cy="981075"/>
          </a:xfrm>
          <a:prstGeom prst="rect">
            <a:avLst/>
          </a:prstGeom>
        </p:spPr>
      </p:pic>
      <p:sp>
        <p:nvSpPr>
          <p:cNvPr id="5" name="Rectangle 4">
            <a:extLst>
              <a:ext uri="{FF2B5EF4-FFF2-40B4-BE49-F238E27FC236}">
                <a16:creationId xmlns:a16="http://schemas.microsoft.com/office/drawing/2014/main" id="{2BA34D7F-BDD0-41D2-9480-406EBE84491D}"/>
              </a:ext>
            </a:extLst>
          </p:cNvPr>
          <p:cNvSpPr/>
          <p:nvPr/>
        </p:nvSpPr>
        <p:spPr>
          <a:xfrm>
            <a:off x="5518455" y="1647407"/>
            <a:ext cx="2049665" cy="246221"/>
          </a:xfrm>
          <a:prstGeom prst="rect">
            <a:avLst/>
          </a:prstGeom>
        </p:spPr>
        <p:txBody>
          <a:bodyPr wrap="square">
            <a:spAutoFit/>
          </a:bodyPr>
          <a:lstStyle/>
          <a:p>
            <a:r>
              <a:rPr lang="es-ES" sz="1000" i="1" dirty="0">
                <a:latin typeface="Ancizar Sans" panose="020B0602040300000003" pitchFamily="34" charset="0"/>
              </a:rPr>
              <a:t>Sampieri, Fernández, y Baptista (2014)</a:t>
            </a:r>
            <a:r>
              <a:rPr lang="es-CO" sz="1000" i="1" dirty="0">
                <a:latin typeface="Ancizar Sans" panose="020B0602040300000003" pitchFamily="34" charset="0"/>
              </a:rPr>
              <a:t> </a:t>
            </a:r>
          </a:p>
        </p:txBody>
      </p:sp>
    </p:spTree>
    <p:extLst>
      <p:ext uri="{BB962C8B-B14F-4D97-AF65-F5344CB8AC3E}">
        <p14:creationId xmlns:p14="http://schemas.microsoft.com/office/powerpoint/2010/main" val="139489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AFDC42-C0BE-4D49-8CC1-9F01A7200E8F}"/>
              </a:ext>
            </a:extLst>
          </p:cNvPr>
          <p:cNvPicPr>
            <a:picLocks noChangeAspect="1"/>
          </p:cNvPicPr>
          <p:nvPr/>
        </p:nvPicPr>
        <p:blipFill>
          <a:blip r:embed="rId2"/>
          <a:stretch>
            <a:fillRect/>
          </a:stretch>
        </p:blipFill>
        <p:spPr>
          <a:xfrm>
            <a:off x="1068116" y="93324"/>
            <a:ext cx="7591425" cy="6029325"/>
          </a:xfrm>
          <a:prstGeom prst="rect">
            <a:avLst/>
          </a:prstGeom>
        </p:spPr>
      </p:pic>
      <p:sp>
        <p:nvSpPr>
          <p:cNvPr id="5" name="Rectangle 4">
            <a:extLst>
              <a:ext uri="{FF2B5EF4-FFF2-40B4-BE49-F238E27FC236}">
                <a16:creationId xmlns:a16="http://schemas.microsoft.com/office/drawing/2014/main" id="{11BAE6B1-7A7E-45A2-9246-2827B71EBD8A}"/>
              </a:ext>
            </a:extLst>
          </p:cNvPr>
          <p:cNvSpPr/>
          <p:nvPr/>
        </p:nvSpPr>
        <p:spPr>
          <a:xfrm>
            <a:off x="1068116" y="6196625"/>
            <a:ext cx="2082091" cy="400110"/>
          </a:xfrm>
          <a:prstGeom prst="rect">
            <a:avLst/>
          </a:prstGeom>
        </p:spPr>
        <p:txBody>
          <a:bodyPr wrap="square">
            <a:spAutoFit/>
          </a:bodyPr>
          <a:lstStyle/>
          <a:p>
            <a:r>
              <a:rPr lang="es-ES" sz="1000" i="1" dirty="0">
                <a:solidFill>
                  <a:schemeClr val="bg1"/>
                </a:solidFill>
                <a:latin typeface="Ancizar Sans" panose="020B0602040300000003" pitchFamily="34" charset="0"/>
              </a:rPr>
              <a:t>Tomado de: Sampieri, Fernández, y Baptista (2014)</a:t>
            </a:r>
            <a:r>
              <a:rPr lang="es-CO" sz="1000" i="1" dirty="0">
                <a:solidFill>
                  <a:schemeClr val="bg1"/>
                </a:solidFill>
                <a:latin typeface="Ancizar Sans" panose="020B0602040300000003" pitchFamily="34" charset="0"/>
              </a:rPr>
              <a:t> </a:t>
            </a:r>
          </a:p>
        </p:txBody>
      </p:sp>
    </p:spTree>
    <p:extLst>
      <p:ext uri="{BB962C8B-B14F-4D97-AF65-F5344CB8AC3E}">
        <p14:creationId xmlns:p14="http://schemas.microsoft.com/office/powerpoint/2010/main" val="220723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2B58B3-6D88-437D-895A-E212F6E60D21}"/>
              </a:ext>
            </a:extLst>
          </p:cNvPr>
          <p:cNvPicPr>
            <a:picLocks noChangeAspect="1"/>
          </p:cNvPicPr>
          <p:nvPr/>
        </p:nvPicPr>
        <p:blipFill>
          <a:blip r:embed="rId2"/>
          <a:stretch>
            <a:fillRect/>
          </a:stretch>
        </p:blipFill>
        <p:spPr>
          <a:xfrm>
            <a:off x="675163" y="545617"/>
            <a:ext cx="8161506" cy="5728829"/>
          </a:xfrm>
          <a:prstGeom prst="rect">
            <a:avLst/>
          </a:prstGeom>
        </p:spPr>
      </p:pic>
      <p:sp>
        <p:nvSpPr>
          <p:cNvPr id="2" name="Título 1">
            <a:extLst>
              <a:ext uri="{FF2B5EF4-FFF2-40B4-BE49-F238E27FC236}">
                <a16:creationId xmlns:a16="http://schemas.microsoft.com/office/drawing/2014/main" id="{DBD956ED-A9AE-497A-9F8C-270EA40E11A5}"/>
              </a:ext>
            </a:extLst>
          </p:cNvPr>
          <p:cNvSpPr txBox="1">
            <a:spLocks/>
          </p:cNvSpPr>
          <p:nvPr/>
        </p:nvSpPr>
        <p:spPr>
          <a:xfrm>
            <a:off x="3622644" y="129049"/>
            <a:ext cx="2266545" cy="457334"/>
          </a:xfrm>
          <a:prstGeom prst="rect">
            <a:avLst/>
          </a:prstGeom>
        </p:spPr>
        <p:txBody>
          <a:bodyPr vert="horz" lIns="68580" tIns="34290" rIns="68580" bIns="3429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3200" b="1" i="0" u="none" strike="noStrike" cap="none" spc="0" normalizeH="0" baseline="0">
                <a:ln>
                  <a:noFill/>
                </a:ln>
                <a:solidFill>
                  <a:srgbClr val="172B7E"/>
                </a:solidFill>
                <a:effectLst/>
                <a:uLnTx/>
                <a:uFillTx/>
                <a:latin typeface="Ancizar Sans Black" panose="020B0A02040300000003" pitchFamily="34" charset="0"/>
                <a:ea typeface="+mj-ea"/>
                <a:cs typeface="Ancizar Sans Extrabold"/>
              </a:defRPr>
            </a:lvl1pPr>
          </a:lstStyle>
          <a:p>
            <a:r>
              <a:rPr lang="es-ES" dirty="0"/>
              <a:t>Muestra</a:t>
            </a:r>
          </a:p>
        </p:txBody>
      </p:sp>
      <p:sp>
        <p:nvSpPr>
          <p:cNvPr id="8" name="Rectangle 7">
            <a:extLst>
              <a:ext uri="{FF2B5EF4-FFF2-40B4-BE49-F238E27FC236}">
                <a16:creationId xmlns:a16="http://schemas.microsoft.com/office/drawing/2014/main" id="{7A61BB3F-5791-4598-B38A-C7E8267D46E8}"/>
              </a:ext>
            </a:extLst>
          </p:cNvPr>
          <p:cNvSpPr/>
          <p:nvPr/>
        </p:nvSpPr>
        <p:spPr>
          <a:xfrm>
            <a:off x="675163" y="6274446"/>
            <a:ext cx="2082091" cy="400110"/>
          </a:xfrm>
          <a:prstGeom prst="rect">
            <a:avLst/>
          </a:prstGeom>
        </p:spPr>
        <p:txBody>
          <a:bodyPr wrap="square">
            <a:spAutoFit/>
          </a:bodyPr>
          <a:lstStyle/>
          <a:p>
            <a:r>
              <a:rPr lang="es-ES" sz="1000" i="1" dirty="0">
                <a:solidFill>
                  <a:schemeClr val="bg1"/>
                </a:solidFill>
                <a:latin typeface="Ancizar Sans" panose="020B0602040300000003" pitchFamily="34" charset="0"/>
              </a:rPr>
              <a:t>Tomado de: Sampieri, Fernández, y Baptista (2014)</a:t>
            </a:r>
            <a:endParaRPr lang="es-CO" sz="1000" i="1" dirty="0">
              <a:solidFill>
                <a:schemeClr val="bg1"/>
              </a:solidFill>
              <a:latin typeface="Ancizar Sans" panose="020B0602040300000003" pitchFamily="34" charset="0"/>
            </a:endParaRPr>
          </a:p>
        </p:txBody>
      </p:sp>
    </p:spTree>
    <p:extLst>
      <p:ext uri="{BB962C8B-B14F-4D97-AF65-F5344CB8AC3E}">
        <p14:creationId xmlns:p14="http://schemas.microsoft.com/office/powerpoint/2010/main" val="180389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541D91-D2D8-463D-B527-BC4A3D416557}"/>
              </a:ext>
            </a:extLst>
          </p:cNvPr>
          <p:cNvPicPr>
            <a:picLocks noChangeAspect="1"/>
          </p:cNvPicPr>
          <p:nvPr/>
        </p:nvPicPr>
        <p:blipFill>
          <a:blip r:embed="rId2"/>
          <a:stretch>
            <a:fillRect/>
          </a:stretch>
        </p:blipFill>
        <p:spPr>
          <a:xfrm>
            <a:off x="78310" y="0"/>
            <a:ext cx="6089025" cy="6858000"/>
          </a:xfrm>
          <a:prstGeom prst="rect">
            <a:avLst/>
          </a:prstGeom>
        </p:spPr>
      </p:pic>
      <p:sp>
        <p:nvSpPr>
          <p:cNvPr id="2" name="Título 1">
            <a:extLst>
              <a:ext uri="{FF2B5EF4-FFF2-40B4-BE49-F238E27FC236}">
                <a16:creationId xmlns:a16="http://schemas.microsoft.com/office/drawing/2014/main" id="{DBD956ED-A9AE-497A-9F8C-270EA40E11A5}"/>
              </a:ext>
            </a:extLst>
          </p:cNvPr>
          <p:cNvSpPr txBox="1">
            <a:spLocks/>
          </p:cNvSpPr>
          <p:nvPr/>
        </p:nvSpPr>
        <p:spPr>
          <a:xfrm>
            <a:off x="6541850" y="566344"/>
            <a:ext cx="2305455" cy="586383"/>
          </a:xfrm>
          <a:prstGeom prst="rect">
            <a:avLst/>
          </a:prstGeom>
        </p:spPr>
        <p:txBody>
          <a:bodyPr vert="horz" lIns="68580" tIns="34290" rIns="68580" bIns="3429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3200" b="1" i="0" u="none" strike="noStrike" cap="none" spc="0" normalizeH="0" baseline="0">
                <a:ln>
                  <a:noFill/>
                </a:ln>
                <a:solidFill>
                  <a:srgbClr val="172B7E"/>
                </a:solidFill>
                <a:effectLst/>
                <a:uLnTx/>
                <a:uFillTx/>
                <a:latin typeface="Ancizar Sans Black" panose="020B0A02040300000003" pitchFamily="34" charset="0"/>
                <a:ea typeface="+mj-ea"/>
                <a:cs typeface="Ancizar Sans Extrabold"/>
              </a:defRPr>
            </a:lvl1pPr>
          </a:lstStyle>
          <a:p>
            <a:r>
              <a:rPr lang="es-ES" sz="2400" dirty="0"/>
              <a:t>Recolección de datos cuantitativos</a:t>
            </a:r>
          </a:p>
        </p:txBody>
      </p:sp>
      <p:pic>
        <p:nvPicPr>
          <p:cNvPr id="7" name="Picture 6">
            <a:extLst>
              <a:ext uri="{FF2B5EF4-FFF2-40B4-BE49-F238E27FC236}">
                <a16:creationId xmlns:a16="http://schemas.microsoft.com/office/drawing/2014/main" id="{17D91539-2141-465E-9479-4F788805BA4F}"/>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Lst>
          </a:blip>
          <a:srcRect t="16395" r="1979"/>
          <a:stretch/>
        </p:blipFill>
        <p:spPr>
          <a:xfrm>
            <a:off x="6089514" y="2864391"/>
            <a:ext cx="3054486" cy="1129218"/>
          </a:xfrm>
          <a:prstGeom prst="rect">
            <a:avLst/>
          </a:prstGeom>
        </p:spPr>
      </p:pic>
      <p:sp>
        <p:nvSpPr>
          <p:cNvPr id="9" name="Rectangle 8">
            <a:extLst>
              <a:ext uri="{FF2B5EF4-FFF2-40B4-BE49-F238E27FC236}">
                <a16:creationId xmlns:a16="http://schemas.microsoft.com/office/drawing/2014/main" id="{4AF7E2EB-958A-40A6-A00A-2B9ADBE829D4}"/>
              </a:ext>
            </a:extLst>
          </p:cNvPr>
          <p:cNvSpPr/>
          <p:nvPr/>
        </p:nvSpPr>
        <p:spPr>
          <a:xfrm>
            <a:off x="6167335" y="5904796"/>
            <a:ext cx="2641969" cy="246221"/>
          </a:xfrm>
          <a:prstGeom prst="rect">
            <a:avLst/>
          </a:prstGeom>
        </p:spPr>
        <p:txBody>
          <a:bodyPr wrap="square">
            <a:spAutoFit/>
          </a:bodyPr>
          <a:lstStyle/>
          <a:p>
            <a:r>
              <a:rPr lang="es-ES" sz="1000" i="1" dirty="0">
                <a:latin typeface="Ancizar Sans" panose="020B0602040300000003" pitchFamily="34" charset="0"/>
              </a:rPr>
              <a:t>Tomado de: Sampieri, Fernández, y Baptista (2014)</a:t>
            </a:r>
            <a:endParaRPr lang="es-CO" sz="1000" i="1" dirty="0">
              <a:latin typeface="Ancizar Sans" panose="020B0602040300000003" pitchFamily="34" charset="0"/>
            </a:endParaRPr>
          </a:p>
        </p:txBody>
      </p:sp>
    </p:spTree>
    <p:extLst>
      <p:ext uri="{BB962C8B-B14F-4D97-AF65-F5344CB8AC3E}">
        <p14:creationId xmlns:p14="http://schemas.microsoft.com/office/powerpoint/2010/main" val="254185622"/>
      </p:ext>
    </p:extLst>
  </p:cSld>
  <p:clrMapOvr>
    <a:masterClrMapping/>
  </p:clrMapOvr>
</p:sld>
</file>

<file path=ppt/theme/theme1.xml><?xml version="1.0" encoding="utf-8"?>
<a:theme xmlns:a="http://schemas.openxmlformats.org/drawingml/2006/main" name="Plantilla-present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lo1-presentaciones-un-2018-09-18.pptx" id="{C1BF72F1-90C8-4B8A-A498-C7B4A6F68399}" vid="{835B2783-D1DA-4D07-A1B5-E62E877BC37D}"/>
    </a:ext>
  </a:extLst>
</a:theme>
</file>

<file path=ppt/theme/theme2.xml><?xml version="1.0" encoding="utf-8"?>
<a:theme xmlns:a="http://schemas.openxmlformats.org/drawingml/2006/main" name="1_Plantilla-present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lo1-presentaciones-un-2018-09-18.pptx" id="{C1BF72F1-90C8-4B8A-A498-C7B4A6F68399}" vid="{835B2783-D1DA-4D07-A1B5-E62E877BC37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2246</TotalTime>
  <Words>1676</Words>
  <Application>Microsoft Office PowerPoint</Application>
  <PresentationFormat>Presentación en pantalla (4:3)</PresentationFormat>
  <Paragraphs>287</Paragraphs>
  <Slides>24</Slides>
  <Notes>9</Notes>
  <HiddenSlides>0</HiddenSlides>
  <MMClips>0</MMClips>
  <ScaleCrop>false</ScaleCrop>
  <HeadingPairs>
    <vt:vector size="6" baseType="variant">
      <vt:variant>
        <vt:lpstr>Fuentes usadas</vt:lpstr>
      </vt:variant>
      <vt:variant>
        <vt:i4>12</vt:i4>
      </vt:variant>
      <vt:variant>
        <vt:lpstr>Tema</vt:lpstr>
      </vt:variant>
      <vt:variant>
        <vt:i4>2</vt:i4>
      </vt:variant>
      <vt:variant>
        <vt:lpstr>Títulos de diapositiva</vt:lpstr>
      </vt:variant>
      <vt:variant>
        <vt:i4>24</vt:i4>
      </vt:variant>
    </vt:vector>
  </HeadingPairs>
  <TitlesOfParts>
    <vt:vector size="38" baseType="lpstr">
      <vt:lpstr>AGaramondPro-Bold</vt:lpstr>
      <vt:lpstr>AGaramondPro-Regular</vt:lpstr>
      <vt:lpstr>Ancizar Sans</vt:lpstr>
      <vt:lpstr>Ancizar Sans Black</vt:lpstr>
      <vt:lpstr>Ancizar Sans Extrabold</vt:lpstr>
      <vt:lpstr>Ancizar Serif</vt:lpstr>
      <vt:lpstr>Ancizar Serif Extrabold</vt:lpstr>
      <vt:lpstr>Arial</vt:lpstr>
      <vt:lpstr>Calibri</vt:lpstr>
      <vt:lpstr>Cambria</vt:lpstr>
      <vt:lpstr>Times New Roman</vt:lpstr>
      <vt:lpstr>Wingdings</vt:lpstr>
      <vt:lpstr>Plantilla-presentacion</vt:lpstr>
      <vt:lpstr>1_Plantilla-presentacion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EJEMPLOS CRONOGRAMA</vt:lpstr>
      <vt:lpstr>EJEMPLOS CRONOGRAMA</vt:lpstr>
      <vt:lpstr>Presentación de PowerPoint</vt:lpstr>
      <vt:lpstr>Presentación de PowerPoint</vt:lpstr>
      <vt:lpstr>Presentación de PowerPoint</vt:lpstr>
      <vt:lpstr>PRESUPUESTO</vt:lpstr>
      <vt:lpstr>PRESUPUESTO EJEMPLO</vt:lpstr>
      <vt:lpstr>PRESUPUESTO EJEMPLO</vt:lpstr>
      <vt:lpstr>PRESUPUESTO EJEMPLO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Usuario</dc:creator>
  <cp:lastModifiedBy>Nestor Alonso Mancipe Munoz</cp:lastModifiedBy>
  <cp:revision>223</cp:revision>
  <dcterms:created xsi:type="dcterms:W3CDTF">2019-09-26T22:58:43Z</dcterms:created>
  <dcterms:modified xsi:type="dcterms:W3CDTF">2023-04-18T23:35:12Z</dcterms:modified>
</cp:coreProperties>
</file>