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4" r:id="rId2"/>
    <p:sldId id="352" r:id="rId3"/>
    <p:sldId id="357" r:id="rId4"/>
    <p:sldId id="361" r:id="rId5"/>
    <p:sldId id="358" r:id="rId6"/>
    <p:sldId id="359" r:id="rId7"/>
    <p:sldId id="362" r:id="rId8"/>
    <p:sldId id="360" r:id="rId9"/>
    <p:sldId id="363" r:id="rId10"/>
    <p:sldId id="260" r:id="rId11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04" autoAdjust="0"/>
  </p:normalViewPr>
  <p:slideViewPr>
    <p:cSldViewPr snapToGrid="0">
      <p:cViewPr>
        <p:scale>
          <a:sx n="75" d="100"/>
          <a:sy n="75" d="100"/>
        </p:scale>
        <p:origin x="259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turnitin.com/turnitin-universidad-nal-gene/preguntas-frecuentes" TargetMode="External"/><Relationship Id="rId1" Type="http://schemas.openxmlformats.org/officeDocument/2006/relationships/hyperlink" Target="https://www.turnitin.com/login_page.asp?lang=es" TargetMode="External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turnitin.com/turnitin-universidad-nal-gene/preguntas-frecuentes" TargetMode="External"/><Relationship Id="rId1" Type="http://schemas.openxmlformats.org/officeDocument/2006/relationships/hyperlink" Target="https://www.turnitin.com/login_page.asp?lang=e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8833E9-E251-4A8D-B123-F747E38C9F01}" type="doc">
      <dgm:prSet loTypeId="urn:microsoft.com/office/officeart/2005/8/layout/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CABC9D-5255-4C92-BC41-F7941F73B03E}">
      <dgm:prSet phldrT="[Text]" custT="1"/>
      <dgm:spPr/>
      <dgm:t>
        <a:bodyPr/>
        <a:lstStyle/>
        <a:p>
          <a:r>
            <a:rPr lang="es-CO" sz="1500" dirty="0"/>
            <a:t>1. Ingresar a</a:t>
          </a:r>
          <a:r>
            <a:rPr lang="en-US" sz="1500" dirty="0"/>
            <a:t>: https://campus.virtual.unal.edu.co/</a:t>
          </a:r>
        </a:p>
      </dgm:t>
    </dgm:pt>
    <dgm:pt modelId="{34865E01-E40B-4B78-A562-210E981EC7DC}" type="parTrans" cxnId="{CD00453C-0591-4DC9-8307-7BBCA92C98D6}">
      <dgm:prSet/>
      <dgm:spPr/>
      <dgm:t>
        <a:bodyPr/>
        <a:lstStyle/>
        <a:p>
          <a:endParaRPr lang="en-US" sz="1500"/>
        </a:p>
      </dgm:t>
    </dgm:pt>
    <dgm:pt modelId="{3A680562-C78B-4B24-9155-19CD3F710553}" type="sibTrans" cxnId="{CD00453C-0591-4DC9-8307-7BBCA92C98D6}">
      <dgm:prSet custT="1"/>
      <dgm:spPr/>
      <dgm:t>
        <a:bodyPr/>
        <a:lstStyle/>
        <a:p>
          <a:endParaRPr lang="en-US" sz="1500"/>
        </a:p>
      </dgm:t>
    </dgm:pt>
    <dgm:pt modelId="{E2F3DE38-B075-4D1D-A39F-FF8C8F9E5170}">
      <dgm:prSet phldrT="[Text]" custT="1"/>
      <dgm:spPr/>
      <dgm:t>
        <a:bodyPr/>
        <a:lstStyle/>
        <a:p>
          <a:r>
            <a:rPr lang="en-US" sz="1500" dirty="0"/>
            <a:t>2. </a:t>
          </a:r>
          <a:r>
            <a:rPr lang="en-US" sz="1500" dirty="0" err="1"/>
            <a:t>Ir</a:t>
          </a:r>
          <a:r>
            <a:rPr lang="en-US" sz="1500" dirty="0"/>
            <a:t> a </a:t>
          </a:r>
          <a:r>
            <a:rPr lang="en-US" sz="1500" dirty="0" err="1"/>
            <a:t>Cursos</a:t>
          </a:r>
          <a:r>
            <a:rPr lang="en-US" sz="1500" dirty="0"/>
            <a:t>/</a:t>
          </a:r>
          <a:r>
            <a:rPr lang="en-US" sz="1500" dirty="0" err="1"/>
            <a:t>Buscar</a:t>
          </a:r>
          <a:r>
            <a:rPr lang="en-US" sz="1500" dirty="0"/>
            <a:t> </a:t>
          </a:r>
          <a:r>
            <a:rPr lang="en-US" sz="1500" dirty="0" err="1"/>
            <a:t>cursos</a:t>
          </a:r>
          <a:r>
            <a:rPr lang="en-US" sz="1500" dirty="0"/>
            <a:t> / Turnitin</a:t>
          </a:r>
        </a:p>
      </dgm:t>
    </dgm:pt>
    <dgm:pt modelId="{0412E0E6-8A37-4B78-AF4D-DF7EE53BDAB9}" type="parTrans" cxnId="{C787403F-3EE9-4B6C-9377-58662D6D1C59}">
      <dgm:prSet/>
      <dgm:spPr/>
      <dgm:t>
        <a:bodyPr/>
        <a:lstStyle/>
        <a:p>
          <a:endParaRPr lang="en-US" sz="1500"/>
        </a:p>
      </dgm:t>
    </dgm:pt>
    <dgm:pt modelId="{DEAC7767-2486-442A-967C-860BE3F101C1}" type="sibTrans" cxnId="{C787403F-3EE9-4B6C-9377-58662D6D1C59}">
      <dgm:prSet custT="1"/>
      <dgm:spPr/>
      <dgm:t>
        <a:bodyPr/>
        <a:lstStyle/>
        <a:p>
          <a:endParaRPr lang="en-US" sz="1500"/>
        </a:p>
      </dgm:t>
    </dgm:pt>
    <dgm:pt modelId="{A9F89C91-4C89-4653-AB8E-765E27179E77}">
      <dgm:prSet phldrT="[Text]" custT="1"/>
      <dgm:spPr/>
      <dgm:t>
        <a:bodyPr/>
        <a:lstStyle/>
        <a:p>
          <a:r>
            <a:rPr lang="en-US" sz="1500" dirty="0"/>
            <a:t>3.  </a:t>
          </a:r>
          <a:r>
            <a:rPr lang="en-US" sz="1500" dirty="0" err="1"/>
            <a:t>Solicitar</a:t>
          </a:r>
          <a:r>
            <a:rPr lang="en-US" sz="1500" dirty="0"/>
            <a:t> </a:t>
          </a:r>
          <a:r>
            <a:rPr lang="en-US" sz="1500" dirty="0" err="1"/>
            <a:t>inscirbirse</a:t>
          </a:r>
          <a:r>
            <a:rPr lang="en-US" sz="1500" dirty="0"/>
            <a:t> </a:t>
          </a:r>
          <a:r>
            <a:rPr lang="en-US" sz="1500" dirty="0" err="1"/>
            <a:t>en</a:t>
          </a:r>
          <a:r>
            <a:rPr lang="en-US" sz="1500" dirty="0"/>
            <a:t> </a:t>
          </a:r>
          <a:r>
            <a:rPr lang="en-US" sz="1500" dirty="0" err="1"/>
            <a:t>el</a:t>
          </a:r>
          <a:r>
            <a:rPr lang="en-US" sz="1500" dirty="0"/>
            <a:t> </a:t>
          </a:r>
          <a:r>
            <a:rPr lang="en-US" sz="1500" dirty="0" err="1"/>
            <a:t>curso</a:t>
          </a:r>
          <a:r>
            <a:rPr lang="en-US" sz="1500" dirty="0"/>
            <a:t> “Turnitin para </a:t>
          </a:r>
          <a:r>
            <a:rPr lang="en-US" sz="1500" dirty="0" err="1"/>
            <a:t>todos</a:t>
          </a:r>
          <a:r>
            <a:rPr lang="en-US" sz="1500" dirty="0"/>
            <a:t> (bog-</a:t>
          </a:r>
          <a:r>
            <a:rPr lang="en-US" sz="1500" dirty="0" err="1"/>
            <a:t>tpt</a:t>
          </a:r>
          <a:r>
            <a:rPr lang="en-US" sz="1500" dirty="0"/>
            <a:t>).</a:t>
          </a:r>
        </a:p>
      </dgm:t>
    </dgm:pt>
    <dgm:pt modelId="{DA998A48-CC8C-4EB7-8811-DB1BC53ED94D}" type="parTrans" cxnId="{220AF964-DD39-4CE4-8804-7017B4F67A36}">
      <dgm:prSet/>
      <dgm:spPr/>
      <dgm:t>
        <a:bodyPr/>
        <a:lstStyle/>
        <a:p>
          <a:endParaRPr lang="en-US" sz="1500"/>
        </a:p>
      </dgm:t>
    </dgm:pt>
    <dgm:pt modelId="{2E04A00F-4663-44A6-AB3D-F489D05A84C4}" type="sibTrans" cxnId="{220AF964-DD39-4CE4-8804-7017B4F67A36}">
      <dgm:prSet/>
      <dgm:spPr/>
      <dgm:t>
        <a:bodyPr/>
        <a:lstStyle/>
        <a:p>
          <a:endParaRPr lang="en-US" sz="1500"/>
        </a:p>
      </dgm:t>
    </dgm:pt>
    <dgm:pt modelId="{F774B3E7-DF5C-4E3F-836A-0BCAD5FC2146}" type="pres">
      <dgm:prSet presAssocID="{6B8833E9-E251-4A8D-B123-F747E38C9F01}" presName="diagram" presStyleCnt="0">
        <dgm:presLayoutVars>
          <dgm:dir/>
          <dgm:resizeHandles val="exact"/>
        </dgm:presLayoutVars>
      </dgm:prSet>
      <dgm:spPr/>
    </dgm:pt>
    <dgm:pt modelId="{4A3D142A-C4EF-4AD2-AD90-511F62CAF11C}" type="pres">
      <dgm:prSet presAssocID="{F0CABC9D-5255-4C92-BC41-F7941F73B03E}" presName="node" presStyleLbl="node1" presStyleIdx="0" presStyleCnt="3">
        <dgm:presLayoutVars>
          <dgm:bulletEnabled val="1"/>
        </dgm:presLayoutVars>
      </dgm:prSet>
      <dgm:spPr/>
    </dgm:pt>
    <dgm:pt modelId="{C0C48956-5FB4-4B52-B2DE-7BF095B2D235}" type="pres">
      <dgm:prSet presAssocID="{3A680562-C78B-4B24-9155-19CD3F710553}" presName="sibTrans" presStyleLbl="sibTrans2D1" presStyleIdx="0" presStyleCnt="2"/>
      <dgm:spPr/>
    </dgm:pt>
    <dgm:pt modelId="{901DEF91-EDD0-4CEB-B672-E92173FF3BA5}" type="pres">
      <dgm:prSet presAssocID="{3A680562-C78B-4B24-9155-19CD3F710553}" presName="connectorText" presStyleLbl="sibTrans2D1" presStyleIdx="0" presStyleCnt="2"/>
      <dgm:spPr/>
    </dgm:pt>
    <dgm:pt modelId="{AEA25BEF-C0AE-48E9-A600-5CD191F10C7C}" type="pres">
      <dgm:prSet presAssocID="{E2F3DE38-B075-4D1D-A39F-FF8C8F9E5170}" presName="node" presStyleLbl="node1" presStyleIdx="1" presStyleCnt="3">
        <dgm:presLayoutVars>
          <dgm:bulletEnabled val="1"/>
        </dgm:presLayoutVars>
      </dgm:prSet>
      <dgm:spPr/>
    </dgm:pt>
    <dgm:pt modelId="{A5376A0C-C9BB-492A-AFC4-DDC286885589}" type="pres">
      <dgm:prSet presAssocID="{DEAC7767-2486-442A-967C-860BE3F101C1}" presName="sibTrans" presStyleLbl="sibTrans2D1" presStyleIdx="1" presStyleCnt="2"/>
      <dgm:spPr/>
    </dgm:pt>
    <dgm:pt modelId="{2886B499-25F0-4515-816C-430E05140B26}" type="pres">
      <dgm:prSet presAssocID="{DEAC7767-2486-442A-967C-860BE3F101C1}" presName="connectorText" presStyleLbl="sibTrans2D1" presStyleIdx="1" presStyleCnt="2"/>
      <dgm:spPr/>
    </dgm:pt>
    <dgm:pt modelId="{063CB9F6-53F4-453D-BB68-D92F90686E18}" type="pres">
      <dgm:prSet presAssocID="{A9F89C91-4C89-4653-AB8E-765E27179E77}" presName="node" presStyleLbl="node1" presStyleIdx="2" presStyleCnt="3">
        <dgm:presLayoutVars>
          <dgm:bulletEnabled val="1"/>
        </dgm:presLayoutVars>
      </dgm:prSet>
      <dgm:spPr/>
    </dgm:pt>
  </dgm:ptLst>
  <dgm:cxnLst>
    <dgm:cxn modelId="{EA75F528-57C2-4295-AE71-30D518121AE6}" type="presOf" srcId="{DEAC7767-2486-442A-967C-860BE3F101C1}" destId="{A5376A0C-C9BB-492A-AFC4-DDC286885589}" srcOrd="0" destOrd="0" presId="urn:microsoft.com/office/officeart/2005/8/layout/process5"/>
    <dgm:cxn modelId="{11F76D36-8424-483A-975E-C355B1C60DF1}" type="presOf" srcId="{F0CABC9D-5255-4C92-BC41-F7941F73B03E}" destId="{4A3D142A-C4EF-4AD2-AD90-511F62CAF11C}" srcOrd="0" destOrd="0" presId="urn:microsoft.com/office/officeart/2005/8/layout/process5"/>
    <dgm:cxn modelId="{CD00453C-0591-4DC9-8307-7BBCA92C98D6}" srcId="{6B8833E9-E251-4A8D-B123-F747E38C9F01}" destId="{F0CABC9D-5255-4C92-BC41-F7941F73B03E}" srcOrd="0" destOrd="0" parTransId="{34865E01-E40B-4B78-A562-210E981EC7DC}" sibTransId="{3A680562-C78B-4B24-9155-19CD3F710553}"/>
    <dgm:cxn modelId="{C787403F-3EE9-4B6C-9377-58662D6D1C59}" srcId="{6B8833E9-E251-4A8D-B123-F747E38C9F01}" destId="{E2F3DE38-B075-4D1D-A39F-FF8C8F9E5170}" srcOrd="1" destOrd="0" parTransId="{0412E0E6-8A37-4B78-AF4D-DF7EE53BDAB9}" sibTransId="{DEAC7767-2486-442A-967C-860BE3F101C1}"/>
    <dgm:cxn modelId="{220AF964-DD39-4CE4-8804-7017B4F67A36}" srcId="{6B8833E9-E251-4A8D-B123-F747E38C9F01}" destId="{A9F89C91-4C89-4653-AB8E-765E27179E77}" srcOrd="2" destOrd="0" parTransId="{DA998A48-CC8C-4EB7-8811-DB1BC53ED94D}" sibTransId="{2E04A00F-4663-44A6-AB3D-F489D05A84C4}"/>
    <dgm:cxn modelId="{F0B6A373-E880-4876-B10E-2F2124324C87}" type="presOf" srcId="{E2F3DE38-B075-4D1D-A39F-FF8C8F9E5170}" destId="{AEA25BEF-C0AE-48E9-A600-5CD191F10C7C}" srcOrd="0" destOrd="0" presId="urn:microsoft.com/office/officeart/2005/8/layout/process5"/>
    <dgm:cxn modelId="{5D355C79-49DB-4850-B728-7941D284F6D5}" type="presOf" srcId="{3A680562-C78B-4B24-9155-19CD3F710553}" destId="{C0C48956-5FB4-4B52-B2DE-7BF095B2D235}" srcOrd="0" destOrd="0" presId="urn:microsoft.com/office/officeart/2005/8/layout/process5"/>
    <dgm:cxn modelId="{A30998C0-B395-4B38-A19E-BBA98438C7BC}" type="presOf" srcId="{6B8833E9-E251-4A8D-B123-F747E38C9F01}" destId="{F774B3E7-DF5C-4E3F-836A-0BCAD5FC2146}" srcOrd="0" destOrd="0" presId="urn:microsoft.com/office/officeart/2005/8/layout/process5"/>
    <dgm:cxn modelId="{5430B8D1-34AA-4BCC-9697-909C84616747}" type="presOf" srcId="{DEAC7767-2486-442A-967C-860BE3F101C1}" destId="{2886B499-25F0-4515-816C-430E05140B26}" srcOrd="1" destOrd="0" presId="urn:microsoft.com/office/officeart/2005/8/layout/process5"/>
    <dgm:cxn modelId="{87F4A3D6-70D8-4A41-94FB-3631C2A6E996}" type="presOf" srcId="{3A680562-C78B-4B24-9155-19CD3F710553}" destId="{901DEF91-EDD0-4CEB-B672-E92173FF3BA5}" srcOrd="1" destOrd="0" presId="urn:microsoft.com/office/officeart/2005/8/layout/process5"/>
    <dgm:cxn modelId="{5A8A7DE4-28E4-4AED-8C75-8AFFB9FEB780}" type="presOf" srcId="{A9F89C91-4C89-4653-AB8E-765E27179E77}" destId="{063CB9F6-53F4-453D-BB68-D92F90686E18}" srcOrd="0" destOrd="0" presId="urn:microsoft.com/office/officeart/2005/8/layout/process5"/>
    <dgm:cxn modelId="{1392494F-B259-415F-8277-E4C0DCE265B5}" type="presParOf" srcId="{F774B3E7-DF5C-4E3F-836A-0BCAD5FC2146}" destId="{4A3D142A-C4EF-4AD2-AD90-511F62CAF11C}" srcOrd="0" destOrd="0" presId="urn:microsoft.com/office/officeart/2005/8/layout/process5"/>
    <dgm:cxn modelId="{22D03044-305D-4B1E-B690-4EA8A2C42FFC}" type="presParOf" srcId="{F774B3E7-DF5C-4E3F-836A-0BCAD5FC2146}" destId="{C0C48956-5FB4-4B52-B2DE-7BF095B2D235}" srcOrd="1" destOrd="0" presId="urn:microsoft.com/office/officeart/2005/8/layout/process5"/>
    <dgm:cxn modelId="{2D9B6674-4D10-4432-BDF1-AC9026E9F072}" type="presParOf" srcId="{C0C48956-5FB4-4B52-B2DE-7BF095B2D235}" destId="{901DEF91-EDD0-4CEB-B672-E92173FF3BA5}" srcOrd="0" destOrd="0" presId="urn:microsoft.com/office/officeart/2005/8/layout/process5"/>
    <dgm:cxn modelId="{FDEC45FA-6CB3-4A22-ACC4-7B83E58AABCF}" type="presParOf" srcId="{F774B3E7-DF5C-4E3F-836A-0BCAD5FC2146}" destId="{AEA25BEF-C0AE-48E9-A600-5CD191F10C7C}" srcOrd="2" destOrd="0" presId="urn:microsoft.com/office/officeart/2005/8/layout/process5"/>
    <dgm:cxn modelId="{E9187C91-11F7-4707-9E16-8442919C1DD0}" type="presParOf" srcId="{F774B3E7-DF5C-4E3F-836A-0BCAD5FC2146}" destId="{A5376A0C-C9BB-492A-AFC4-DDC286885589}" srcOrd="3" destOrd="0" presId="urn:microsoft.com/office/officeart/2005/8/layout/process5"/>
    <dgm:cxn modelId="{35FBCA97-BB0F-42A9-873E-8EFF611E5145}" type="presParOf" srcId="{A5376A0C-C9BB-492A-AFC4-DDC286885589}" destId="{2886B499-25F0-4515-816C-430E05140B26}" srcOrd="0" destOrd="0" presId="urn:microsoft.com/office/officeart/2005/8/layout/process5"/>
    <dgm:cxn modelId="{EF1CB6A1-EC59-4CB9-B127-8CECFA57AB39}" type="presParOf" srcId="{F774B3E7-DF5C-4E3F-836A-0BCAD5FC2146}" destId="{063CB9F6-53F4-453D-BB68-D92F90686E18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8833E9-E251-4A8D-B123-F747E38C9F01}" type="doc">
      <dgm:prSet loTypeId="urn:microsoft.com/office/officeart/2005/8/layout/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ED5388-F2D0-4900-B566-59210B367A59}">
      <dgm:prSet phldrT="[Text]"/>
      <dgm:spPr/>
      <dgm:t>
        <a:bodyPr/>
        <a:lstStyle/>
        <a:p>
          <a:r>
            <a:rPr lang="es-CO" noProof="0" dirty="0"/>
            <a:t>4. Ingresar a cualquier ejercicio (i.e. Ejercicio No.21 –</a:t>
          </a:r>
          <a:r>
            <a:rPr lang="es-CO" noProof="0" dirty="0" err="1"/>
            <a:t>Turnitin</a:t>
          </a:r>
          <a:r>
            <a:rPr lang="es-CO" noProof="0" dirty="0"/>
            <a:t>).</a:t>
          </a:r>
        </a:p>
        <a:p>
          <a:r>
            <a:rPr lang="es-CO" noProof="0" dirty="0"/>
            <a:t>Dar clic en “</a:t>
          </a:r>
          <a:r>
            <a:rPr lang="es-CO" noProof="0" dirty="0" err="1"/>
            <a:t>Submit</a:t>
          </a:r>
          <a:r>
            <a:rPr lang="es-CO" noProof="0" dirty="0"/>
            <a:t> </a:t>
          </a:r>
          <a:r>
            <a:rPr lang="es-CO" noProof="0" dirty="0" err="1"/>
            <a:t>Paper</a:t>
          </a:r>
          <a:r>
            <a:rPr lang="es-CO" noProof="0" dirty="0"/>
            <a:t>”</a:t>
          </a:r>
        </a:p>
      </dgm:t>
    </dgm:pt>
    <dgm:pt modelId="{8F640F12-9071-4B7C-842E-CAD38089E9EF}" type="parTrans" cxnId="{FCEDECD7-88E3-466D-A151-FE82EFA91BC2}">
      <dgm:prSet/>
      <dgm:spPr/>
      <dgm:t>
        <a:bodyPr/>
        <a:lstStyle/>
        <a:p>
          <a:endParaRPr lang="en-US"/>
        </a:p>
      </dgm:t>
    </dgm:pt>
    <dgm:pt modelId="{42A3CA60-8D50-41D7-A4E6-4BE3642E5224}" type="sibTrans" cxnId="{FCEDECD7-88E3-466D-A151-FE82EFA91BC2}">
      <dgm:prSet/>
      <dgm:spPr/>
      <dgm:t>
        <a:bodyPr/>
        <a:lstStyle/>
        <a:p>
          <a:endParaRPr lang="en-US"/>
        </a:p>
      </dgm:t>
    </dgm:pt>
    <dgm:pt modelId="{C73ADBD8-D240-4F00-9CEA-9B329956655C}">
      <dgm:prSet phldrT="[Text]"/>
      <dgm:spPr/>
      <dgm:t>
        <a:bodyPr/>
        <a:lstStyle/>
        <a:p>
          <a:r>
            <a:rPr lang="es-CO" noProof="0" dirty="0"/>
            <a:t>5. Darle un nombre y adjuntar el archive para ser analizado. </a:t>
          </a:r>
        </a:p>
      </dgm:t>
    </dgm:pt>
    <dgm:pt modelId="{63E98F5B-2CF7-45D3-A93D-A6D4B72E6790}" type="parTrans" cxnId="{678231CD-9536-4F30-BAE8-65B6A17C10DC}">
      <dgm:prSet/>
      <dgm:spPr/>
      <dgm:t>
        <a:bodyPr/>
        <a:lstStyle/>
        <a:p>
          <a:endParaRPr lang="en-US"/>
        </a:p>
      </dgm:t>
    </dgm:pt>
    <dgm:pt modelId="{EFFA0491-60A6-4D36-AC59-A534D2EC8FE3}" type="sibTrans" cxnId="{678231CD-9536-4F30-BAE8-65B6A17C10DC}">
      <dgm:prSet/>
      <dgm:spPr/>
      <dgm:t>
        <a:bodyPr/>
        <a:lstStyle/>
        <a:p>
          <a:endParaRPr lang="en-US"/>
        </a:p>
      </dgm:t>
    </dgm:pt>
    <dgm:pt modelId="{ACB7105C-BDAD-4888-97DD-765E9BB0C85E}">
      <dgm:prSet/>
      <dgm:spPr/>
      <dgm:t>
        <a:bodyPr/>
        <a:lstStyle/>
        <a:p>
          <a:r>
            <a:rPr lang="es-CO" noProof="0" dirty="0"/>
            <a:t>6. Dar en actualiza entregas. Cuando aparezca un porcentaje en “Similitud”, ya se pueden revisar los resultados dando clic en la barra de color.</a:t>
          </a:r>
        </a:p>
      </dgm:t>
    </dgm:pt>
    <dgm:pt modelId="{5E83A99D-03CB-42B8-AB56-AFC6F26BADBB}" type="parTrans" cxnId="{DE1DA18A-B6B5-45F3-A019-A0DB1319BB8D}">
      <dgm:prSet/>
      <dgm:spPr/>
      <dgm:t>
        <a:bodyPr/>
        <a:lstStyle/>
        <a:p>
          <a:endParaRPr lang="en-US"/>
        </a:p>
      </dgm:t>
    </dgm:pt>
    <dgm:pt modelId="{48A1B84F-EF83-4885-AD7C-ED6E5E17AD6E}" type="sibTrans" cxnId="{DE1DA18A-B6B5-45F3-A019-A0DB1319BB8D}">
      <dgm:prSet/>
      <dgm:spPr/>
      <dgm:t>
        <a:bodyPr/>
        <a:lstStyle/>
        <a:p>
          <a:endParaRPr lang="en-US"/>
        </a:p>
      </dgm:t>
    </dgm:pt>
    <dgm:pt modelId="{F774B3E7-DF5C-4E3F-836A-0BCAD5FC2146}" type="pres">
      <dgm:prSet presAssocID="{6B8833E9-E251-4A8D-B123-F747E38C9F01}" presName="diagram" presStyleCnt="0">
        <dgm:presLayoutVars>
          <dgm:dir/>
          <dgm:resizeHandles val="exact"/>
        </dgm:presLayoutVars>
      </dgm:prSet>
      <dgm:spPr/>
    </dgm:pt>
    <dgm:pt modelId="{540DB1E5-61FE-4B77-9D8B-652369FB394B}" type="pres">
      <dgm:prSet presAssocID="{CAED5388-F2D0-4900-B566-59210B367A59}" presName="node" presStyleLbl="node1" presStyleIdx="0" presStyleCnt="3">
        <dgm:presLayoutVars>
          <dgm:bulletEnabled val="1"/>
        </dgm:presLayoutVars>
      </dgm:prSet>
      <dgm:spPr/>
    </dgm:pt>
    <dgm:pt modelId="{40A3F882-AF77-4408-BACF-1FF2E15F8D19}" type="pres">
      <dgm:prSet presAssocID="{42A3CA60-8D50-41D7-A4E6-4BE3642E5224}" presName="sibTrans" presStyleLbl="sibTrans2D1" presStyleIdx="0" presStyleCnt="2"/>
      <dgm:spPr/>
    </dgm:pt>
    <dgm:pt modelId="{D2448456-A66A-499C-BFA6-950285AB46AB}" type="pres">
      <dgm:prSet presAssocID="{42A3CA60-8D50-41D7-A4E6-4BE3642E5224}" presName="connectorText" presStyleLbl="sibTrans2D1" presStyleIdx="0" presStyleCnt="2"/>
      <dgm:spPr/>
    </dgm:pt>
    <dgm:pt modelId="{275C98F9-51BC-4926-8319-860E7E7ABD8C}" type="pres">
      <dgm:prSet presAssocID="{C73ADBD8-D240-4F00-9CEA-9B329956655C}" presName="node" presStyleLbl="node1" presStyleIdx="1" presStyleCnt="3">
        <dgm:presLayoutVars>
          <dgm:bulletEnabled val="1"/>
        </dgm:presLayoutVars>
      </dgm:prSet>
      <dgm:spPr/>
    </dgm:pt>
    <dgm:pt modelId="{9064625F-3EA2-4557-A2A1-7376C50A5C92}" type="pres">
      <dgm:prSet presAssocID="{EFFA0491-60A6-4D36-AC59-A534D2EC8FE3}" presName="sibTrans" presStyleLbl="sibTrans2D1" presStyleIdx="1" presStyleCnt="2"/>
      <dgm:spPr/>
    </dgm:pt>
    <dgm:pt modelId="{2F713D95-939D-4364-A029-E210C90491F3}" type="pres">
      <dgm:prSet presAssocID="{EFFA0491-60A6-4D36-AC59-A534D2EC8FE3}" presName="connectorText" presStyleLbl="sibTrans2D1" presStyleIdx="1" presStyleCnt="2"/>
      <dgm:spPr/>
    </dgm:pt>
    <dgm:pt modelId="{197E6031-764F-400A-B74C-91822AF67057}" type="pres">
      <dgm:prSet presAssocID="{ACB7105C-BDAD-4888-97DD-765E9BB0C85E}" presName="node" presStyleLbl="node1" presStyleIdx="2" presStyleCnt="3">
        <dgm:presLayoutVars>
          <dgm:bulletEnabled val="1"/>
        </dgm:presLayoutVars>
      </dgm:prSet>
      <dgm:spPr/>
    </dgm:pt>
  </dgm:ptLst>
  <dgm:cxnLst>
    <dgm:cxn modelId="{6E2D261B-9865-41BD-B552-88F57E83072A}" type="presOf" srcId="{42A3CA60-8D50-41D7-A4E6-4BE3642E5224}" destId="{40A3F882-AF77-4408-BACF-1FF2E15F8D19}" srcOrd="0" destOrd="0" presId="urn:microsoft.com/office/officeart/2005/8/layout/process5"/>
    <dgm:cxn modelId="{B3A45F2C-197A-410A-AFBF-C2125A266E90}" type="presOf" srcId="{C73ADBD8-D240-4F00-9CEA-9B329956655C}" destId="{275C98F9-51BC-4926-8319-860E7E7ABD8C}" srcOrd="0" destOrd="0" presId="urn:microsoft.com/office/officeart/2005/8/layout/process5"/>
    <dgm:cxn modelId="{44FFF75B-E8B2-4BA0-969C-2B541119A6AB}" type="presOf" srcId="{EFFA0491-60A6-4D36-AC59-A534D2EC8FE3}" destId="{9064625F-3EA2-4557-A2A1-7376C50A5C92}" srcOrd="0" destOrd="0" presId="urn:microsoft.com/office/officeart/2005/8/layout/process5"/>
    <dgm:cxn modelId="{58D0C96A-5D59-4429-B47A-D12030200872}" type="presOf" srcId="{CAED5388-F2D0-4900-B566-59210B367A59}" destId="{540DB1E5-61FE-4B77-9D8B-652369FB394B}" srcOrd="0" destOrd="0" presId="urn:microsoft.com/office/officeart/2005/8/layout/process5"/>
    <dgm:cxn modelId="{DE1DA18A-B6B5-45F3-A019-A0DB1319BB8D}" srcId="{6B8833E9-E251-4A8D-B123-F747E38C9F01}" destId="{ACB7105C-BDAD-4888-97DD-765E9BB0C85E}" srcOrd="2" destOrd="0" parTransId="{5E83A99D-03CB-42B8-AB56-AFC6F26BADBB}" sibTransId="{48A1B84F-EF83-4885-AD7C-ED6E5E17AD6E}"/>
    <dgm:cxn modelId="{D469B28F-9F4D-47D2-AC1B-6162ABD96639}" type="presOf" srcId="{EFFA0491-60A6-4D36-AC59-A534D2EC8FE3}" destId="{2F713D95-939D-4364-A029-E210C90491F3}" srcOrd="1" destOrd="0" presId="urn:microsoft.com/office/officeart/2005/8/layout/process5"/>
    <dgm:cxn modelId="{A30998C0-B395-4B38-A19E-BBA98438C7BC}" type="presOf" srcId="{6B8833E9-E251-4A8D-B123-F747E38C9F01}" destId="{F774B3E7-DF5C-4E3F-836A-0BCAD5FC2146}" srcOrd="0" destOrd="0" presId="urn:microsoft.com/office/officeart/2005/8/layout/process5"/>
    <dgm:cxn modelId="{678231CD-9536-4F30-BAE8-65B6A17C10DC}" srcId="{6B8833E9-E251-4A8D-B123-F747E38C9F01}" destId="{C73ADBD8-D240-4F00-9CEA-9B329956655C}" srcOrd="1" destOrd="0" parTransId="{63E98F5B-2CF7-45D3-A93D-A6D4B72E6790}" sibTransId="{EFFA0491-60A6-4D36-AC59-A534D2EC8FE3}"/>
    <dgm:cxn modelId="{D38CBCD1-EB98-45DB-82DF-120C74856F1C}" type="presOf" srcId="{ACB7105C-BDAD-4888-97DD-765E9BB0C85E}" destId="{197E6031-764F-400A-B74C-91822AF67057}" srcOrd="0" destOrd="0" presId="urn:microsoft.com/office/officeart/2005/8/layout/process5"/>
    <dgm:cxn modelId="{FCEDECD7-88E3-466D-A151-FE82EFA91BC2}" srcId="{6B8833E9-E251-4A8D-B123-F747E38C9F01}" destId="{CAED5388-F2D0-4900-B566-59210B367A59}" srcOrd="0" destOrd="0" parTransId="{8F640F12-9071-4B7C-842E-CAD38089E9EF}" sibTransId="{42A3CA60-8D50-41D7-A4E6-4BE3642E5224}"/>
    <dgm:cxn modelId="{314C21E4-0B24-43D5-B2E9-C3BBA71BDFA3}" type="presOf" srcId="{42A3CA60-8D50-41D7-A4E6-4BE3642E5224}" destId="{D2448456-A66A-499C-BFA6-950285AB46AB}" srcOrd="1" destOrd="0" presId="urn:microsoft.com/office/officeart/2005/8/layout/process5"/>
    <dgm:cxn modelId="{0A99BF1C-DB5D-4815-B634-A12341D60422}" type="presParOf" srcId="{F774B3E7-DF5C-4E3F-836A-0BCAD5FC2146}" destId="{540DB1E5-61FE-4B77-9D8B-652369FB394B}" srcOrd="0" destOrd="0" presId="urn:microsoft.com/office/officeart/2005/8/layout/process5"/>
    <dgm:cxn modelId="{2F23D388-2E58-485D-8E2F-0F4C7D4DE80C}" type="presParOf" srcId="{F774B3E7-DF5C-4E3F-836A-0BCAD5FC2146}" destId="{40A3F882-AF77-4408-BACF-1FF2E15F8D19}" srcOrd="1" destOrd="0" presId="urn:microsoft.com/office/officeart/2005/8/layout/process5"/>
    <dgm:cxn modelId="{0AE7D3AC-5E20-40B9-ADF3-D13474A44BCE}" type="presParOf" srcId="{40A3F882-AF77-4408-BACF-1FF2E15F8D19}" destId="{D2448456-A66A-499C-BFA6-950285AB46AB}" srcOrd="0" destOrd="0" presId="urn:microsoft.com/office/officeart/2005/8/layout/process5"/>
    <dgm:cxn modelId="{76CE6299-48C7-4562-9138-0EAA773FAB9F}" type="presParOf" srcId="{F774B3E7-DF5C-4E3F-836A-0BCAD5FC2146}" destId="{275C98F9-51BC-4926-8319-860E7E7ABD8C}" srcOrd="2" destOrd="0" presId="urn:microsoft.com/office/officeart/2005/8/layout/process5"/>
    <dgm:cxn modelId="{1544165A-65FF-4D03-A76F-63FBF4D6FD2D}" type="presParOf" srcId="{F774B3E7-DF5C-4E3F-836A-0BCAD5FC2146}" destId="{9064625F-3EA2-4557-A2A1-7376C50A5C92}" srcOrd="3" destOrd="0" presId="urn:microsoft.com/office/officeart/2005/8/layout/process5"/>
    <dgm:cxn modelId="{A3AB0C42-21BF-41AB-94BC-DF81BA597761}" type="presParOf" srcId="{9064625F-3EA2-4557-A2A1-7376C50A5C92}" destId="{2F713D95-939D-4364-A029-E210C90491F3}" srcOrd="0" destOrd="0" presId="urn:microsoft.com/office/officeart/2005/8/layout/process5"/>
    <dgm:cxn modelId="{DB69132E-95E1-4B12-AC74-A3AA5AEE6E01}" type="presParOf" srcId="{F774B3E7-DF5C-4E3F-836A-0BCAD5FC2146}" destId="{197E6031-764F-400A-B74C-91822AF6705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633972-D3D9-4F63-B9D6-C14A438CC8FB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8031B9-C079-432F-AB83-8E25A889FE8D}">
      <dgm:prSet phldrT="[Text]" custT="1"/>
      <dgm:spPr/>
      <dgm:t>
        <a:bodyPr/>
        <a:lstStyle/>
        <a:p>
          <a:r>
            <a:rPr lang="es-CO" sz="1500" noProof="0" dirty="0"/>
            <a:t>1. Ingresar a: </a:t>
          </a:r>
          <a:r>
            <a:rPr lang="es-CO" sz="1500" noProof="0" dirty="0">
              <a:hlinkClick xmlns:r="http://schemas.openxmlformats.org/officeDocument/2006/relationships" r:id="rId1"/>
            </a:rPr>
            <a:t>https://www.turnitin.com/login_page.asp?lang=es</a:t>
          </a:r>
          <a:endParaRPr lang="es-CO" sz="1500" noProof="0" dirty="0"/>
        </a:p>
        <a:p>
          <a:endParaRPr lang="es-CO" sz="1500" noProof="0" dirty="0"/>
        </a:p>
        <a:p>
          <a:r>
            <a:rPr lang="es-CO" sz="1500" noProof="0" dirty="0"/>
            <a:t>Si no tiene cuenta, </a:t>
          </a:r>
          <a:r>
            <a:rPr lang="es-CO" sz="1500" noProof="0" dirty="0" err="1"/>
            <a:t>rvisar</a:t>
          </a:r>
          <a:r>
            <a:rPr lang="es-CO" sz="1500" noProof="0" dirty="0"/>
            <a:t>: </a:t>
          </a:r>
          <a:r>
            <a:rPr lang="es-CO" sz="1500" noProof="0" dirty="0">
              <a:hlinkClick xmlns:r="http://schemas.openxmlformats.org/officeDocument/2006/relationships" r:id="rId2"/>
            </a:rPr>
            <a:t>https://sites.google.com/turnitin.com/turnitin-universidad-nal-gene/preguntas-frecuentes</a:t>
          </a:r>
          <a:r>
            <a:rPr lang="es-CO" sz="1500" noProof="0" dirty="0"/>
            <a:t> </a:t>
          </a:r>
        </a:p>
      </dgm:t>
    </dgm:pt>
    <dgm:pt modelId="{133375FB-B36B-434F-9F5B-33C43DD95CCA}" type="parTrans" cxnId="{8CD6BB55-B043-4A2A-8176-FCDFB666A727}">
      <dgm:prSet/>
      <dgm:spPr/>
      <dgm:t>
        <a:bodyPr/>
        <a:lstStyle/>
        <a:p>
          <a:endParaRPr lang="es-CO" sz="1500" noProof="0" dirty="0"/>
        </a:p>
      </dgm:t>
    </dgm:pt>
    <dgm:pt modelId="{A7093AAD-D5CF-4AB8-924D-1DF7EBE0CF96}" type="sibTrans" cxnId="{8CD6BB55-B043-4A2A-8176-FCDFB666A727}">
      <dgm:prSet custT="1"/>
      <dgm:spPr/>
      <dgm:t>
        <a:bodyPr/>
        <a:lstStyle/>
        <a:p>
          <a:endParaRPr lang="es-CO" sz="1500" noProof="0" dirty="0"/>
        </a:p>
      </dgm:t>
    </dgm:pt>
    <dgm:pt modelId="{07E7822E-A396-4CBF-A346-197EC24F5508}">
      <dgm:prSet phldrT="[Text]" custT="1"/>
      <dgm:spPr/>
      <dgm:t>
        <a:bodyPr/>
        <a:lstStyle/>
        <a:p>
          <a:r>
            <a:rPr lang="es-CO" sz="1500" noProof="0" dirty="0"/>
            <a:t>2. Al ingresar como instructor, adicionar una clase estándar. </a:t>
          </a:r>
        </a:p>
      </dgm:t>
    </dgm:pt>
    <dgm:pt modelId="{309D133A-23A0-4D78-AFDB-E632F4AE16BB}" type="parTrans" cxnId="{963EFDA6-8920-40B9-89F9-342AF1276F05}">
      <dgm:prSet/>
      <dgm:spPr/>
      <dgm:t>
        <a:bodyPr/>
        <a:lstStyle/>
        <a:p>
          <a:endParaRPr lang="es-CO" sz="1500" noProof="0" dirty="0"/>
        </a:p>
      </dgm:t>
    </dgm:pt>
    <dgm:pt modelId="{B5915BDF-F51D-4592-B41A-BE0535EB604C}" type="sibTrans" cxnId="{963EFDA6-8920-40B9-89F9-342AF1276F05}">
      <dgm:prSet custT="1"/>
      <dgm:spPr/>
      <dgm:t>
        <a:bodyPr/>
        <a:lstStyle/>
        <a:p>
          <a:endParaRPr lang="es-CO" sz="1500" noProof="0" dirty="0"/>
        </a:p>
      </dgm:t>
    </dgm:pt>
    <dgm:pt modelId="{B205AF1B-322E-4FDE-9927-4D8C78285F1A}">
      <dgm:prSet phldrT="[Text]" custT="1"/>
      <dgm:spPr/>
      <dgm:t>
        <a:bodyPr/>
        <a:lstStyle/>
        <a:p>
          <a:r>
            <a:rPr lang="es-CO" sz="1500" noProof="0" dirty="0"/>
            <a:t>2. Dentro de la clase creada, adicionar una tarea</a:t>
          </a:r>
        </a:p>
      </dgm:t>
    </dgm:pt>
    <dgm:pt modelId="{509AA6DC-6AD8-4919-8D06-4F444866E40D}" type="parTrans" cxnId="{93B11D8B-E4C7-4BA8-A679-4833AB9DAB2B}">
      <dgm:prSet/>
      <dgm:spPr/>
      <dgm:t>
        <a:bodyPr/>
        <a:lstStyle/>
        <a:p>
          <a:endParaRPr lang="es-CO" sz="1500" noProof="0" dirty="0"/>
        </a:p>
      </dgm:t>
    </dgm:pt>
    <dgm:pt modelId="{DC1D1CE8-48A5-45E2-A675-005E15C658A8}" type="sibTrans" cxnId="{93B11D8B-E4C7-4BA8-A679-4833AB9DAB2B}">
      <dgm:prSet/>
      <dgm:spPr/>
      <dgm:t>
        <a:bodyPr/>
        <a:lstStyle/>
        <a:p>
          <a:endParaRPr lang="es-CO" sz="1500" noProof="0" dirty="0"/>
        </a:p>
      </dgm:t>
    </dgm:pt>
    <dgm:pt modelId="{8152A87B-4FB0-4243-9F94-AAAB714BCFA6}" type="pres">
      <dgm:prSet presAssocID="{10633972-D3D9-4F63-B9D6-C14A438CC8FB}" presName="Name0" presStyleCnt="0">
        <dgm:presLayoutVars>
          <dgm:dir/>
          <dgm:resizeHandles val="exact"/>
        </dgm:presLayoutVars>
      </dgm:prSet>
      <dgm:spPr/>
    </dgm:pt>
    <dgm:pt modelId="{83C79E18-F561-4121-B806-42DEFC75CCFC}" type="pres">
      <dgm:prSet presAssocID="{588031B9-C079-432F-AB83-8E25A889FE8D}" presName="node" presStyleLbl="node1" presStyleIdx="0" presStyleCnt="3" custScaleY="143181">
        <dgm:presLayoutVars>
          <dgm:bulletEnabled val="1"/>
        </dgm:presLayoutVars>
      </dgm:prSet>
      <dgm:spPr/>
    </dgm:pt>
    <dgm:pt modelId="{16A81830-882B-429C-85CC-DD57858586CC}" type="pres">
      <dgm:prSet presAssocID="{A7093AAD-D5CF-4AB8-924D-1DF7EBE0CF96}" presName="sibTrans" presStyleLbl="sibTrans1D1" presStyleIdx="0" presStyleCnt="2"/>
      <dgm:spPr/>
    </dgm:pt>
    <dgm:pt modelId="{F785C0C1-A268-48BC-B0F4-74890AFE3F0F}" type="pres">
      <dgm:prSet presAssocID="{A7093AAD-D5CF-4AB8-924D-1DF7EBE0CF96}" presName="connectorText" presStyleLbl="sibTrans1D1" presStyleIdx="0" presStyleCnt="2"/>
      <dgm:spPr/>
    </dgm:pt>
    <dgm:pt modelId="{2CCD32A3-CC41-4982-8A69-D9ECE1793002}" type="pres">
      <dgm:prSet presAssocID="{07E7822E-A396-4CBF-A346-197EC24F5508}" presName="node" presStyleLbl="node1" presStyleIdx="1" presStyleCnt="3">
        <dgm:presLayoutVars>
          <dgm:bulletEnabled val="1"/>
        </dgm:presLayoutVars>
      </dgm:prSet>
      <dgm:spPr/>
    </dgm:pt>
    <dgm:pt modelId="{E4EE01FE-A29B-4EDC-A154-101978EAC84B}" type="pres">
      <dgm:prSet presAssocID="{B5915BDF-F51D-4592-B41A-BE0535EB604C}" presName="sibTrans" presStyleLbl="sibTrans1D1" presStyleIdx="1" presStyleCnt="2"/>
      <dgm:spPr/>
    </dgm:pt>
    <dgm:pt modelId="{362F05D4-85BD-4750-A46A-26F403D00FC9}" type="pres">
      <dgm:prSet presAssocID="{B5915BDF-F51D-4592-B41A-BE0535EB604C}" presName="connectorText" presStyleLbl="sibTrans1D1" presStyleIdx="1" presStyleCnt="2"/>
      <dgm:spPr/>
    </dgm:pt>
    <dgm:pt modelId="{97AD7927-23FA-4677-BDA6-DB54D3D09164}" type="pres">
      <dgm:prSet presAssocID="{B205AF1B-322E-4FDE-9927-4D8C78285F1A}" presName="node" presStyleLbl="node1" presStyleIdx="2" presStyleCnt="3">
        <dgm:presLayoutVars>
          <dgm:bulletEnabled val="1"/>
        </dgm:presLayoutVars>
      </dgm:prSet>
      <dgm:spPr/>
    </dgm:pt>
  </dgm:ptLst>
  <dgm:cxnLst>
    <dgm:cxn modelId="{63A6791C-5C9E-4676-85FE-B54030DEC8E2}" type="presOf" srcId="{A7093AAD-D5CF-4AB8-924D-1DF7EBE0CF96}" destId="{16A81830-882B-429C-85CC-DD57858586CC}" srcOrd="0" destOrd="0" presId="urn:microsoft.com/office/officeart/2005/8/layout/bProcess3"/>
    <dgm:cxn modelId="{5B376D5E-0990-4609-ADFB-1B6E3FD81992}" type="presOf" srcId="{588031B9-C079-432F-AB83-8E25A889FE8D}" destId="{83C79E18-F561-4121-B806-42DEFC75CCFC}" srcOrd="0" destOrd="0" presId="urn:microsoft.com/office/officeart/2005/8/layout/bProcess3"/>
    <dgm:cxn modelId="{7BABBF44-4589-42A0-9BB6-CE7ACD45541D}" type="presOf" srcId="{A7093AAD-D5CF-4AB8-924D-1DF7EBE0CF96}" destId="{F785C0C1-A268-48BC-B0F4-74890AFE3F0F}" srcOrd="1" destOrd="0" presId="urn:microsoft.com/office/officeart/2005/8/layout/bProcess3"/>
    <dgm:cxn modelId="{1C5A5752-66A0-4871-BEBB-5EB8BF58B6B2}" type="presOf" srcId="{07E7822E-A396-4CBF-A346-197EC24F5508}" destId="{2CCD32A3-CC41-4982-8A69-D9ECE1793002}" srcOrd="0" destOrd="0" presId="urn:microsoft.com/office/officeart/2005/8/layout/bProcess3"/>
    <dgm:cxn modelId="{73F41E73-46C6-4A96-BA68-DEED77343887}" type="presOf" srcId="{B5915BDF-F51D-4592-B41A-BE0535EB604C}" destId="{E4EE01FE-A29B-4EDC-A154-101978EAC84B}" srcOrd="0" destOrd="0" presId="urn:microsoft.com/office/officeart/2005/8/layout/bProcess3"/>
    <dgm:cxn modelId="{8CD6BB55-B043-4A2A-8176-FCDFB666A727}" srcId="{10633972-D3D9-4F63-B9D6-C14A438CC8FB}" destId="{588031B9-C079-432F-AB83-8E25A889FE8D}" srcOrd="0" destOrd="0" parTransId="{133375FB-B36B-434F-9F5B-33C43DD95CCA}" sibTransId="{A7093AAD-D5CF-4AB8-924D-1DF7EBE0CF96}"/>
    <dgm:cxn modelId="{8CB9FD82-9D33-4396-AAE0-250731BB4B2B}" type="presOf" srcId="{B5915BDF-F51D-4592-B41A-BE0535EB604C}" destId="{362F05D4-85BD-4750-A46A-26F403D00FC9}" srcOrd="1" destOrd="0" presId="urn:microsoft.com/office/officeart/2005/8/layout/bProcess3"/>
    <dgm:cxn modelId="{93B11D8B-E4C7-4BA8-A679-4833AB9DAB2B}" srcId="{10633972-D3D9-4F63-B9D6-C14A438CC8FB}" destId="{B205AF1B-322E-4FDE-9927-4D8C78285F1A}" srcOrd="2" destOrd="0" parTransId="{509AA6DC-6AD8-4919-8D06-4F444866E40D}" sibTransId="{DC1D1CE8-48A5-45E2-A675-005E15C658A8}"/>
    <dgm:cxn modelId="{80B9F292-F667-4508-B857-2B84F1BBE5A6}" type="presOf" srcId="{10633972-D3D9-4F63-B9D6-C14A438CC8FB}" destId="{8152A87B-4FB0-4243-9F94-AAAB714BCFA6}" srcOrd="0" destOrd="0" presId="urn:microsoft.com/office/officeart/2005/8/layout/bProcess3"/>
    <dgm:cxn modelId="{196D1993-D045-4E17-83FF-F38C44B7AC02}" type="presOf" srcId="{B205AF1B-322E-4FDE-9927-4D8C78285F1A}" destId="{97AD7927-23FA-4677-BDA6-DB54D3D09164}" srcOrd="0" destOrd="0" presId="urn:microsoft.com/office/officeart/2005/8/layout/bProcess3"/>
    <dgm:cxn modelId="{963EFDA6-8920-40B9-89F9-342AF1276F05}" srcId="{10633972-D3D9-4F63-B9D6-C14A438CC8FB}" destId="{07E7822E-A396-4CBF-A346-197EC24F5508}" srcOrd="1" destOrd="0" parTransId="{309D133A-23A0-4D78-AFDB-E632F4AE16BB}" sibTransId="{B5915BDF-F51D-4592-B41A-BE0535EB604C}"/>
    <dgm:cxn modelId="{D1F1452C-7F3A-484D-AABD-D027906B78BF}" type="presParOf" srcId="{8152A87B-4FB0-4243-9F94-AAAB714BCFA6}" destId="{83C79E18-F561-4121-B806-42DEFC75CCFC}" srcOrd="0" destOrd="0" presId="urn:microsoft.com/office/officeart/2005/8/layout/bProcess3"/>
    <dgm:cxn modelId="{18DC8FC0-BF35-44C9-80CE-BCE47DA78CCC}" type="presParOf" srcId="{8152A87B-4FB0-4243-9F94-AAAB714BCFA6}" destId="{16A81830-882B-429C-85CC-DD57858586CC}" srcOrd="1" destOrd="0" presId="urn:microsoft.com/office/officeart/2005/8/layout/bProcess3"/>
    <dgm:cxn modelId="{94152645-9B23-4865-A4B4-F8B8C60F808A}" type="presParOf" srcId="{16A81830-882B-429C-85CC-DD57858586CC}" destId="{F785C0C1-A268-48BC-B0F4-74890AFE3F0F}" srcOrd="0" destOrd="0" presId="urn:microsoft.com/office/officeart/2005/8/layout/bProcess3"/>
    <dgm:cxn modelId="{3D3E76E4-008F-4F26-99E4-F22E9D993CD3}" type="presParOf" srcId="{8152A87B-4FB0-4243-9F94-AAAB714BCFA6}" destId="{2CCD32A3-CC41-4982-8A69-D9ECE1793002}" srcOrd="2" destOrd="0" presId="urn:microsoft.com/office/officeart/2005/8/layout/bProcess3"/>
    <dgm:cxn modelId="{0870361C-3D6F-4A1E-86CD-9906F17968E2}" type="presParOf" srcId="{8152A87B-4FB0-4243-9F94-AAAB714BCFA6}" destId="{E4EE01FE-A29B-4EDC-A154-101978EAC84B}" srcOrd="3" destOrd="0" presId="urn:microsoft.com/office/officeart/2005/8/layout/bProcess3"/>
    <dgm:cxn modelId="{42A36D93-0640-4950-BC29-B3FC90897C9F}" type="presParOf" srcId="{E4EE01FE-A29B-4EDC-A154-101978EAC84B}" destId="{362F05D4-85BD-4750-A46A-26F403D00FC9}" srcOrd="0" destOrd="0" presId="urn:microsoft.com/office/officeart/2005/8/layout/bProcess3"/>
    <dgm:cxn modelId="{A996D540-961B-4855-98C6-D55508115948}" type="presParOf" srcId="{8152A87B-4FB0-4243-9F94-AAAB714BCFA6}" destId="{97AD7927-23FA-4677-BDA6-DB54D3D09164}" srcOrd="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33972-D3D9-4F63-B9D6-C14A438CC8FB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AFD9F75-29A0-4E29-AACF-26F6D93F7788}">
      <dgm:prSet phldrT="[Text]"/>
      <dgm:spPr/>
      <dgm:t>
        <a:bodyPr/>
        <a:lstStyle/>
        <a:p>
          <a:r>
            <a:rPr lang="es-CO" noProof="0" dirty="0"/>
            <a:t>3.  Una vez se envía el documento, al tiempo programado se mostraran los resultados. En “</a:t>
          </a:r>
          <a:r>
            <a:rPr lang="es-CO" noProof="0" dirty="0" err="1"/>
            <a:t>actions</a:t>
          </a:r>
          <a:r>
            <a:rPr lang="es-CO" noProof="0" dirty="0"/>
            <a:t>”</a:t>
          </a:r>
        </a:p>
      </dgm:t>
    </dgm:pt>
    <dgm:pt modelId="{F9DCABB5-2BB8-4519-9495-B27DFFC5AED8}" type="parTrans" cxnId="{113A706B-1148-48F6-B8D2-89FC0A067C90}">
      <dgm:prSet/>
      <dgm:spPr/>
      <dgm:t>
        <a:bodyPr/>
        <a:lstStyle/>
        <a:p>
          <a:endParaRPr lang="en-US"/>
        </a:p>
      </dgm:t>
    </dgm:pt>
    <dgm:pt modelId="{44142E95-8F1F-4182-A96A-E861996FECC1}" type="sibTrans" cxnId="{113A706B-1148-48F6-B8D2-89FC0A067C90}">
      <dgm:prSet/>
      <dgm:spPr/>
      <dgm:t>
        <a:bodyPr/>
        <a:lstStyle/>
        <a:p>
          <a:endParaRPr lang="en-US"/>
        </a:p>
      </dgm:t>
    </dgm:pt>
    <dgm:pt modelId="{C8911205-0B46-4014-84AE-DD65513E9021}">
      <dgm:prSet phldrT="[Text]"/>
      <dgm:spPr/>
      <dgm:t>
        <a:bodyPr/>
        <a:lstStyle/>
        <a:p>
          <a:r>
            <a:rPr lang="es-CO" noProof="0" dirty="0"/>
            <a:t>4. Analizar los resultados y descargar los archivos necesarios en el porcentaje de similitud. </a:t>
          </a:r>
        </a:p>
      </dgm:t>
    </dgm:pt>
    <dgm:pt modelId="{9E123F92-C9A7-453C-8A6D-B64246638921}" type="parTrans" cxnId="{DBBBC288-EA62-40AF-87B1-9036E2B5E3C3}">
      <dgm:prSet/>
      <dgm:spPr/>
      <dgm:t>
        <a:bodyPr/>
        <a:lstStyle/>
        <a:p>
          <a:endParaRPr lang="en-US"/>
        </a:p>
      </dgm:t>
    </dgm:pt>
    <dgm:pt modelId="{ECB96B1E-1674-497B-B139-80C558DE2D2C}" type="sibTrans" cxnId="{DBBBC288-EA62-40AF-87B1-9036E2B5E3C3}">
      <dgm:prSet/>
      <dgm:spPr/>
      <dgm:t>
        <a:bodyPr/>
        <a:lstStyle/>
        <a:p>
          <a:endParaRPr lang="en-US"/>
        </a:p>
      </dgm:t>
    </dgm:pt>
    <dgm:pt modelId="{8152A87B-4FB0-4243-9F94-AAAB714BCFA6}" type="pres">
      <dgm:prSet presAssocID="{10633972-D3D9-4F63-B9D6-C14A438CC8FB}" presName="Name0" presStyleCnt="0">
        <dgm:presLayoutVars>
          <dgm:dir/>
          <dgm:resizeHandles val="exact"/>
        </dgm:presLayoutVars>
      </dgm:prSet>
      <dgm:spPr/>
    </dgm:pt>
    <dgm:pt modelId="{491A3D55-BE0F-4BBB-8DCD-CB47D0021336}" type="pres">
      <dgm:prSet presAssocID="{1AFD9F75-29A0-4E29-AACF-26F6D93F7788}" presName="node" presStyleLbl="node1" presStyleIdx="0" presStyleCnt="2">
        <dgm:presLayoutVars>
          <dgm:bulletEnabled val="1"/>
        </dgm:presLayoutVars>
      </dgm:prSet>
      <dgm:spPr/>
    </dgm:pt>
    <dgm:pt modelId="{846FD15D-3132-4070-8D4D-ED5760DEA8F7}" type="pres">
      <dgm:prSet presAssocID="{44142E95-8F1F-4182-A96A-E861996FECC1}" presName="sibTrans" presStyleLbl="sibTrans1D1" presStyleIdx="0" presStyleCnt="1"/>
      <dgm:spPr/>
    </dgm:pt>
    <dgm:pt modelId="{1477655B-215B-4E74-8824-B29716FE1887}" type="pres">
      <dgm:prSet presAssocID="{44142E95-8F1F-4182-A96A-E861996FECC1}" presName="connectorText" presStyleLbl="sibTrans1D1" presStyleIdx="0" presStyleCnt="1"/>
      <dgm:spPr/>
    </dgm:pt>
    <dgm:pt modelId="{BDF46613-1D1F-4032-A2F9-058E6AC866B7}" type="pres">
      <dgm:prSet presAssocID="{C8911205-0B46-4014-84AE-DD65513E9021}" presName="node" presStyleLbl="node1" presStyleIdx="1" presStyleCnt="2">
        <dgm:presLayoutVars>
          <dgm:bulletEnabled val="1"/>
        </dgm:presLayoutVars>
      </dgm:prSet>
      <dgm:spPr/>
    </dgm:pt>
  </dgm:ptLst>
  <dgm:cxnLst>
    <dgm:cxn modelId="{92216F26-54CC-4C59-91EF-5F743589C9AC}" type="presOf" srcId="{44142E95-8F1F-4182-A96A-E861996FECC1}" destId="{846FD15D-3132-4070-8D4D-ED5760DEA8F7}" srcOrd="0" destOrd="0" presId="urn:microsoft.com/office/officeart/2005/8/layout/bProcess3"/>
    <dgm:cxn modelId="{1534F667-B52A-4028-8936-8926D5616BE8}" type="presOf" srcId="{C8911205-0B46-4014-84AE-DD65513E9021}" destId="{BDF46613-1D1F-4032-A2F9-058E6AC866B7}" srcOrd="0" destOrd="0" presId="urn:microsoft.com/office/officeart/2005/8/layout/bProcess3"/>
    <dgm:cxn modelId="{9A5CE369-A57B-4777-BADC-DCD312B54F91}" type="presOf" srcId="{1AFD9F75-29A0-4E29-AACF-26F6D93F7788}" destId="{491A3D55-BE0F-4BBB-8DCD-CB47D0021336}" srcOrd="0" destOrd="0" presId="urn:microsoft.com/office/officeart/2005/8/layout/bProcess3"/>
    <dgm:cxn modelId="{113A706B-1148-48F6-B8D2-89FC0A067C90}" srcId="{10633972-D3D9-4F63-B9D6-C14A438CC8FB}" destId="{1AFD9F75-29A0-4E29-AACF-26F6D93F7788}" srcOrd="0" destOrd="0" parTransId="{F9DCABB5-2BB8-4519-9495-B27DFFC5AED8}" sibTransId="{44142E95-8F1F-4182-A96A-E861996FECC1}"/>
    <dgm:cxn modelId="{DBBBC288-EA62-40AF-87B1-9036E2B5E3C3}" srcId="{10633972-D3D9-4F63-B9D6-C14A438CC8FB}" destId="{C8911205-0B46-4014-84AE-DD65513E9021}" srcOrd="1" destOrd="0" parTransId="{9E123F92-C9A7-453C-8A6D-B64246638921}" sibTransId="{ECB96B1E-1674-497B-B139-80C558DE2D2C}"/>
    <dgm:cxn modelId="{80B9F292-F667-4508-B857-2B84F1BBE5A6}" type="presOf" srcId="{10633972-D3D9-4F63-B9D6-C14A438CC8FB}" destId="{8152A87B-4FB0-4243-9F94-AAAB714BCFA6}" srcOrd="0" destOrd="0" presId="urn:microsoft.com/office/officeart/2005/8/layout/bProcess3"/>
    <dgm:cxn modelId="{273930F9-0A42-4B9F-ABF2-99531A776169}" type="presOf" srcId="{44142E95-8F1F-4182-A96A-E861996FECC1}" destId="{1477655B-215B-4E74-8824-B29716FE1887}" srcOrd="1" destOrd="0" presId="urn:microsoft.com/office/officeart/2005/8/layout/bProcess3"/>
    <dgm:cxn modelId="{79A13EE9-7337-4E1F-AE1D-324B12F43451}" type="presParOf" srcId="{8152A87B-4FB0-4243-9F94-AAAB714BCFA6}" destId="{491A3D55-BE0F-4BBB-8DCD-CB47D0021336}" srcOrd="0" destOrd="0" presId="urn:microsoft.com/office/officeart/2005/8/layout/bProcess3"/>
    <dgm:cxn modelId="{A73D343E-AAFE-477D-B066-99E11F931B8A}" type="presParOf" srcId="{8152A87B-4FB0-4243-9F94-AAAB714BCFA6}" destId="{846FD15D-3132-4070-8D4D-ED5760DEA8F7}" srcOrd="1" destOrd="0" presId="urn:microsoft.com/office/officeart/2005/8/layout/bProcess3"/>
    <dgm:cxn modelId="{434C974E-FC99-4391-B5AE-17FAE88193AD}" type="presParOf" srcId="{846FD15D-3132-4070-8D4D-ED5760DEA8F7}" destId="{1477655B-215B-4E74-8824-B29716FE1887}" srcOrd="0" destOrd="0" presId="urn:microsoft.com/office/officeart/2005/8/layout/bProcess3"/>
    <dgm:cxn modelId="{9F8F3A2C-3A38-4969-B464-1BBAC5A77356}" type="presParOf" srcId="{8152A87B-4FB0-4243-9F94-AAAB714BCFA6}" destId="{BDF46613-1D1F-4032-A2F9-058E6AC866B7}" srcOrd="2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D142A-C4EF-4AD2-AD90-511F62CAF11C}">
      <dsp:nvSpPr>
        <dsp:cNvPr id="0" name=""/>
        <dsp:cNvSpPr/>
      </dsp:nvSpPr>
      <dsp:spPr>
        <a:xfrm>
          <a:off x="991193" y="4908"/>
          <a:ext cx="2045320" cy="1227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1. Ingresar a</a:t>
          </a:r>
          <a:r>
            <a:rPr lang="en-US" sz="1500" kern="1200" dirty="0"/>
            <a:t>: https://campus.virtual.unal.edu.co/</a:t>
          </a:r>
        </a:p>
      </dsp:txBody>
      <dsp:txXfrm>
        <a:off x="1027136" y="40851"/>
        <a:ext cx="1973434" cy="1155306"/>
      </dsp:txXfrm>
    </dsp:sp>
    <dsp:sp modelId="{C0C48956-5FB4-4B52-B2DE-7BF095B2D235}">
      <dsp:nvSpPr>
        <dsp:cNvPr id="0" name=""/>
        <dsp:cNvSpPr/>
      </dsp:nvSpPr>
      <dsp:spPr>
        <a:xfrm rot="5400000">
          <a:off x="1797050" y="1375273"/>
          <a:ext cx="433607" cy="5072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861682" y="1412089"/>
        <a:ext cx="304343" cy="303525"/>
      </dsp:txXfrm>
    </dsp:sp>
    <dsp:sp modelId="{AEA25BEF-C0AE-48E9-A600-5CD191F10C7C}">
      <dsp:nvSpPr>
        <dsp:cNvPr id="0" name=""/>
        <dsp:cNvSpPr/>
      </dsp:nvSpPr>
      <dsp:spPr>
        <a:xfrm>
          <a:off x="991193" y="2050228"/>
          <a:ext cx="2045320" cy="1227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2. </a:t>
          </a:r>
          <a:r>
            <a:rPr lang="en-US" sz="1500" kern="1200" dirty="0" err="1"/>
            <a:t>Ir</a:t>
          </a:r>
          <a:r>
            <a:rPr lang="en-US" sz="1500" kern="1200" dirty="0"/>
            <a:t> a </a:t>
          </a:r>
          <a:r>
            <a:rPr lang="en-US" sz="1500" kern="1200" dirty="0" err="1"/>
            <a:t>Cursos</a:t>
          </a:r>
          <a:r>
            <a:rPr lang="en-US" sz="1500" kern="1200" dirty="0"/>
            <a:t>/</a:t>
          </a:r>
          <a:r>
            <a:rPr lang="en-US" sz="1500" kern="1200" dirty="0" err="1"/>
            <a:t>Buscar</a:t>
          </a:r>
          <a:r>
            <a:rPr lang="en-US" sz="1500" kern="1200" dirty="0"/>
            <a:t> </a:t>
          </a:r>
          <a:r>
            <a:rPr lang="en-US" sz="1500" kern="1200" dirty="0" err="1"/>
            <a:t>cursos</a:t>
          </a:r>
          <a:r>
            <a:rPr lang="en-US" sz="1500" kern="1200" dirty="0"/>
            <a:t> / Turnitin</a:t>
          </a:r>
        </a:p>
      </dsp:txBody>
      <dsp:txXfrm>
        <a:off x="1027136" y="2086171"/>
        <a:ext cx="1973434" cy="1155306"/>
      </dsp:txXfrm>
    </dsp:sp>
    <dsp:sp modelId="{A5376A0C-C9BB-492A-AFC4-DDC286885589}">
      <dsp:nvSpPr>
        <dsp:cNvPr id="0" name=""/>
        <dsp:cNvSpPr/>
      </dsp:nvSpPr>
      <dsp:spPr>
        <a:xfrm rot="5400000">
          <a:off x="1797050" y="3420593"/>
          <a:ext cx="433607" cy="50723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1861682" y="3457409"/>
        <a:ext cx="304343" cy="303525"/>
      </dsp:txXfrm>
    </dsp:sp>
    <dsp:sp modelId="{063CB9F6-53F4-453D-BB68-D92F90686E18}">
      <dsp:nvSpPr>
        <dsp:cNvPr id="0" name=""/>
        <dsp:cNvSpPr/>
      </dsp:nvSpPr>
      <dsp:spPr>
        <a:xfrm>
          <a:off x="991193" y="4095549"/>
          <a:ext cx="2045320" cy="12271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3.  </a:t>
          </a:r>
          <a:r>
            <a:rPr lang="en-US" sz="1500" kern="1200" dirty="0" err="1"/>
            <a:t>Solicitar</a:t>
          </a:r>
          <a:r>
            <a:rPr lang="en-US" sz="1500" kern="1200" dirty="0"/>
            <a:t> </a:t>
          </a:r>
          <a:r>
            <a:rPr lang="en-US" sz="1500" kern="1200" dirty="0" err="1"/>
            <a:t>inscirbirse</a:t>
          </a:r>
          <a:r>
            <a:rPr lang="en-US" sz="1500" kern="1200" dirty="0"/>
            <a:t> </a:t>
          </a:r>
          <a:r>
            <a:rPr lang="en-US" sz="1500" kern="1200" dirty="0" err="1"/>
            <a:t>en</a:t>
          </a:r>
          <a:r>
            <a:rPr lang="en-US" sz="1500" kern="1200" dirty="0"/>
            <a:t> </a:t>
          </a:r>
          <a:r>
            <a:rPr lang="en-US" sz="1500" kern="1200" dirty="0" err="1"/>
            <a:t>el</a:t>
          </a:r>
          <a:r>
            <a:rPr lang="en-US" sz="1500" kern="1200" dirty="0"/>
            <a:t> </a:t>
          </a:r>
          <a:r>
            <a:rPr lang="en-US" sz="1500" kern="1200" dirty="0" err="1"/>
            <a:t>curso</a:t>
          </a:r>
          <a:r>
            <a:rPr lang="en-US" sz="1500" kern="1200" dirty="0"/>
            <a:t> “Turnitin para </a:t>
          </a:r>
          <a:r>
            <a:rPr lang="en-US" sz="1500" kern="1200" dirty="0" err="1"/>
            <a:t>todos</a:t>
          </a:r>
          <a:r>
            <a:rPr lang="en-US" sz="1500" kern="1200" dirty="0"/>
            <a:t> (bog-</a:t>
          </a:r>
          <a:r>
            <a:rPr lang="en-US" sz="1500" kern="1200" dirty="0" err="1"/>
            <a:t>tpt</a:t>
          </a:r>
          <a:r>
            <a:rPr lang="en-US" sz="1500" kern="1200" dirty="0"/>
            <a:t>).</a:t>
          </a:r>
        </a:p>
      </dsp:txBody>
      <dsp:txXfrm>
        <a:off x="1027136" y="4131492"/>
        <a:ext cx="1973434" cy="11553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DB1E5-61FE-4B77-9D8B-652369FB394B}">
      <dsp:nvSpPr>
        <dsp:cNvPr id="0" name=""/>
        <dsp:cNvSpPr/>
      </dsp:nvSpPr>
      <dsp:spPr>
        <a:xfrm>
          <a:off x="962115" y="4621"/>
          <a:ext cx="2523651" cy="151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4. Ingresar a cualquier ejercicio (i.e. Ejercicio No.21 –</a:t>
          </a:r>
          <a:r>
            <a:rPr lang="es-CO" sz="1500" kern="1200" noProof="0" dirty="0" err="1"/>
            <a:t>Turnitin</a:t>
          </a:r>
          <a:r>
            <a:rPr lang="es-CO" sz="1500" kern="1200" noProof="0" dirty="0"/>
            <a:t>).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Dar clic en “</a:t>
          </a:r>
          <a:r>
            <a:rPr lang="es-CO" sz="1500" kern="1200" noProof="0" dirty="0" err="1"/>
            <a:t>Submit</a:t>
          </a:r>
          <a:r>
            <a:rPr lang="es-CO" sz="1500" kern="1200" noProof="0" dirty="0"/>
            <a:t> </a:t>
          </a:r>
          <a:r>
            <a:rPr lang="es-CO" sz="1500" kern="1200" noProof="0" dirty="0" err="1"/>
            <a:t>Paper</a:t>
          </a:r>
          <a:r>
            <a:rPr lang="es-CO" sz="1500" kern="1200" noProof="0" dirty="0"/>
            <a:t>”</a:t>
          </a:r>
        </a:p>
      </dsp:txBody>
      <dsp:txXfrm>
        <a:off x="1006464" y="48970"/>
        <a:ext cx="2434953" cy="1425493"/>
      </dsp:txXfrm>
    </dsp:sp>
    <dsp:sp modelId="{40A3F882-AF77-4408-BACF-1FF2E15F8D19}">
      <dsp:nvSpPr>
        <dsp:cNvPr id="0" name=""/>
        <dsp:cNvSpPr/>
      </dsp:nvSpPr>
      <dsp:spPr>
        <a:xfrm rot="5400000">
          <a:off x="1956433" y="1695467"/>
          <a:ext cx="535014" cy="6258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36181" y="1740892"/>
        <a:ext cx="375519" cy="374510"/>
      </dsp:txXfrm>
    </dsp:sp>
    <dsp:sp modelId="{275C98F9-51BC-4926-8319-860E7E7ABD8C}">
      <dsp:nvSpPr>
        <dsp:cNvPr id="0" name=""/>
        <dsp:cNvSpPr/>
      </dsp:nvSpPr>
      <dsp:spPr>
        <a:xfrm>
          <a:off x="962115" y="2528272"/>
          <a:ext cx="2523651" cy="151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5. Darle un nombre y adjuntar el archive para ser analizado. </a:t>
          </a:r>
        </a:p>
      </dsp:txBody>
      <dsp:txXfrm>
        <a:off x="1006464" y="2572621"/>
        <a:ext cx="2434953" cy="1425493"/>
      </dsp:txXfrm>
    </dsp:sp>
    <dsp:sp modelId="{9064625F-3EA2-4557-A2A1-7376C50A5C92}">
      <dsp:nvSpPr>
        <dsp:cNvPr id="0" name=""/>
        <dsp:cNvSpPr/>
      </dsp:nvSpPr>
      <dsp:spPr>
        <a:xfrm rot="5400000">
          <a:off x="1956433" y="4219119"/>
          <a:ext cx="535014" cy="6258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036181" y="4264544"/>
        <a:ext cx="375519" cy="374510"/>
      </dsp:txXfrm>
    </dsp:sp>
    <dsp:sp modelId="{197E6031-764F-400A-B74C-91822AF67057}">
      <dsp:nvSpPr>
        <dsp:cNvPr id="0" name=""/>
        <dsp:cNvSpPr/>
      </dsp:nvSpPr>
      <dsp:spPr>
        <a:xfrm>
          <a:off x="962115" y="5051924"/>
          <a:ext cx="2523651" cy="15141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6. Dar en actualiza entregas. Cuando aparezca un porcentaje en “Similitud”, ya se pueden revisar los resultados dando clic en la barra de color.</a:t>
          </a:r>
        </a:p>
      </dsp:txBody>
      <dsp:txXfrm>
        <a:off x="1006464" y="5096273"/>
        <a:ext cx="2434953" cy="1425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81830-882B-429C-85CC-DD57858586CC}">
      <dsp:nvSpPr>
        <dsp:cNvPr id="0" name=""/>
        <dsp:cNvSpPr/>
      </dsp:nvSpPr>
      <dsp:spPr>
        <a:xfrm>
          <a:off x="1757891" y="2247948"/>
          <a:ext cx="91440" cy="57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802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noProof="0" dirty="0"/>
        </a:p>
      </dsp:txBody>
      <dsp:txXfrm>
        <a:off x="1788576" y="2530339"/>
        <a:ext cx="30070" cy="6019"/>
      </dsp:txXfrm>
    </dsp:sp>
    <dsp:sp modelId="{83C79E18-F561-4121-B806-42DEFC75CCFC}">
      <dsp:nvSpPr>
        <dsp:cNvPr id="0" name=""/>
        <dsp:cNvSpPr/>
      </dsp:nvSpPr>
      <dsp:spPr>
        <a:xfrm>
          <a:off x="496214" y="3415"/>
          <a:ext cx="2614794" cy="224633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1. Ingresar a: </a:t>
          </a:r>
          <a:r>
            <a:rPr lang="es-CO" sz="1500" kern="1200" noProof="0" dirty="0">
              <a:hlinkClick xmlns:r="http://schemas.openxmlformats.org/officeDocument/2006/relationships" r:id="rId1"/>
            </a:rPr>
            <a:t>https://www.turnitin.com/login_page.asp?lang=es</a:t>
          </a:r>
          <a:endParaRPr lang="es-CO" sz="1500" kern="1200" noProof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noProof="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Si no tiene cuenta, </a:t>
          </a:r>
          <a:r>
            <a:rPr lang="es-CO" sz="1500" kern="1200" noProof="0" dirty="0" err="1"/>
            <a:t>rvisar</a:t>
          </a:r>
          <a:r>
            <a:rPr lang="es-CO" sz="1500" kern="1200" noProof="0" dirty="0"/>
            <a:t>: </a:t>
          </a:r>
          <a:r>
            <a:rPr lang="es-CO" sz="1500" kern="1200" noProof="0" dirty="0">
              <a:hlinkClick xmlns:r="http://schemas.openxmlformats.org/officeDocument/2006/relationships" r:id="rId2"/>
            </a:rPr>
            <a:t>https://sites.google.com/turnitin.com/turnitin-universidad-nal-gene/preguntas-frecuentes</a:t>
          </a:r>
          <a:r>
            <a:rPr lang="es-CO" sz="1500" kern="1200" noProof="0" dirty="0"/>
            <a:t> </a:t>
          </a:r>
        </a:p>
      </dsp:txBody>
      <dsp:txXfrm>
        <a:off x="496214" y="3415"/>
        <a:ext cx="2614794" cy="2246333"/>
      </dsp:txXfrm>
    </dsp:sp>
    <dsp:sp modelId="{E4EE01FE-A29B-4EDC-A154-101978EAC84B}">
      <dsp:nvSpPr>
        <dsp:cNvPr id="0" name=""/>
        <dsp:cNvSpPr/>
      </dsp:nvSpPr>
      <dsp:spPr>
        <a:xfrm>
          <a:off x="1757891" y="4418227"/>
          <a:ext cx="91440" cy="5708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0802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500" kern="1200" noProof="0" dirty="0"/>
        </a:p>
      </dsp:txBody>
      <dsp:txXfrm>
        <a:off x="1788576" y="4700618"/>
        <a:ext cx="30070" cy="6019"/>
      </dsp:txXfrm>
    </dsp:sp>
    <dsp:sp modelId="{2CCD32A3-CC41-4982-8A69-D9ECE1793002}">
      <dsp:nvSpPr>
        <dsp:cNvPr id="0" name=""/>
        <dsp:cNvSpPr/>
      </dsp:nvSpPr>
      <dsp:spPr>
        <a:xfrm>
          <a:off x="496214" y="2851151"/>
          <a:ext cx="2614794" cy="156887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2. Al ingresar como instructor, adicionar una clase estándar. </a:t>
          </a:r>
        </a:p>
      </dsp:txBody>
      <dsp:txXfrm>
        <a:off x="496214" y="2851151"/>
        <a:ext cx="2614794" cy="1568876"/>
      </dsp:txXfrm>
    </dsp:sp>
    <dsp:sp modelId="{97AD7927-23FA-4677-BDA6-DB54D3D09164}">
      <dsp:nvSpPr>
        <dsp:cNvPr id="0" name=""/>
        <dsp:cNvSpPr/>
      </dsp:nvSpPr>
      <dsp:spPr>
        <a:xfrm>
          <a:off x="496214" y="5021430"/>
          <a:ext cx="2614794" cy="156887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noProof="0" dirty="0"/>
            <a:t>2. Dentro de la clase creada, adicionar una tarea</a:t>
          </a:r>
        </a:p>
      </dsp:txBody>
      <dsp:txXfrm>
        <a:off x="496214" y="5021430"/>
        <a:ext cx="2614794" cy="1568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FD15D-3132-4070-8D4D-ED5760DEA8F7}">
      <dsp:nvSpPr>
        <dsp:cNvPr id="0" name=""/>
        <dsp:cNvSpPr/>
      </dsp:nvSpPr>
      <dsp:spPr>
        <a:xfrm>
          <a:off x="1395729" y="1703522"/>
          <a:ext cx="91440" cy="6227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2754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25116" y="2011633"/>
        <a:ext cx="32667" cy="6533"/>
      </dsp:txXfrm>
    </dsp:sp>
    <dsp:sp modelId="{491A3D55-BE0F-4BBB-8DCD-CB47D0021336}">
      <dsp:nvSpPr>
        <dsp:cNvPr id="0" name=""/>
        <dsp:cNvSpPr/>
      </dsp:nvSpPr>
      <dsp:spPr>
        <a:xfrm>
          <a:off x="21114" y="920"/>
          <a:ext cx="2840670" cy="17044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noProof="0" dirty="0"/>
            <a:t>3.  Una vez se envía el documento, al tiempo programado se mostraran los resultados. En “</a:t>
          </a:r>
          <a:r>
            <a:rPr lang="es-CO" sz="2000" kern="1200" noProof="0" dirty="0" err="1"/>
            <a:t>actions</a:t>
          </a:r>
          <a:r>
            <a:rPr lang="es-CO" sz="2000" kern="1200" noProof="0" dirty="0"/>
            <a:t>”</a:t>
          </a:r>
        </a:p>
      </dsp:txBody>
      <dsp:txXfrm>
        <a:off x="21114" y="920"/>
        <a:ext cx="2840670" cy="1704402"/>
      </dsp:txXfrm>
    </dsp:sp>
    <dsp:sp modelId="{BDF46613-1D1F-4032-A2F9-058E6AC866B7}">
      <dsp:nvSpPr>
        <dsp:cNvPr id="0" name=""/>
        <dsp:cNvSpPr/>
      </dsp:nvSpPr>
      <dsp:spPr>
        <a:xfrm>
          <a:off x="21114" y="2358677"/>
          <a:ext cx="2840670" cy="170440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000" kern="1200" noProof="0" dirty="0"/>
            <a:t>4. Analizar los resultados y descargar los archivos necesarios en el porcentaje de similitud. </a:t>
          </a:r>
        </a:p>
      </dsp:txBody>
      <dsp:txXfrm>
        <a:off x="21114" y="2358677"/>
        <a:ext cx="2840670" cy="1704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ADB1-ED72-49AC-B873-2F0BFFD7FAE0}" type="datetimeFigureOut">
              <a:rPr lang="es-CO" smtClean="0"/>
              <a:t>7/06/2022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CB2E-D068-445F-A478-05585EB5CA63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11481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Como citar pagina 14.</a:t>
            </a:r>
          </a:p>
          <a:p>
            <a:r>
              <a:rPr lang="es-CO" dirty="0"/>
              <a:t>Parafraseo pagina 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B2E-D068-445F-A478-05585EB5CA63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736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Por tipo de </a:t>
            </a:r>
            <a:r>
              <a:rPr lang="es-CO" dirty="0" err="1"/>
              <a:t>publicacion</a:t>
            </a:r>
            <a:r>
              <a:rPr lang="es-CO" dirty="0"/>
              <a:t> desde pagina 31.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FCB2E-D068-445F-A478-05585EB5CA63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906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https://drive.google.com/drive/folders/14q2-PyM0YWIUASV9k7-tUUmF716jvN3i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3E53D4-25AF-49CE-AAF1-110F105ED3CD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107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66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2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730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76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4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80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13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82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65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0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3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DB89D-5D07-394E-9E68-0DA793DAC88A}" type="datetimeFigureOut">
              <a:rPr lang="es-ES" smtClean="0"/>
              <a:t>07/06/2022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2BA4-81C0-F544-BD72-C8CB9DA7C80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77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5.wdp"/><Relationship Id="rId3" Type="http://schemas.openxmlformats.org/officeDocument/2006/relationships/image" Target="../media/image7.png"/><Relationship Id="rId7" Type="http://schemas.microsoft.com/office/2007/relationships/hdphoto" Target="../media/hdphoto2.wdp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7.wdp"/><Relationship Id="rId5" Type="http://schemas.openxmlformats.org/officeDocument/2006/relationships/image" Target="../media/image14.png"/><Relationship Id="rId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2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76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3779043" y="2390516"/>
            <a:ext cx="1570112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lnSpc>
                <a:spcPct val="80000"/>
              </a:lnSpc>
              <a:defRPr/>
            </a:pPr>
            <a:r>
              <a:rPr lang="ro-RO" sz="2400" i="1" dirty="0">
                <a:solidFill>
                  <a:srgbClr val="E03A00"/>
                </a:solidFill>
                <a:latin typeface="Ancizar Serif"/>
                <a:cs typeface="Ancizar Serif"/>
              </a:rPr>
              <a:t>Gracias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220ED-7ABC-4D8A-ABA0-A06545D9FF9B}"/>
              </a:ext>
            </a:extLst>
          </p:cNvPr>
          <p:cNvSpPr/>
          <p:nvPr/>
        </p:nvSpPr>
        <p:spPr>
          <a:xfrm>
            <a:off x="1373688" y="3409504"/>
            <a:ext cx="64915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342900">
              <a:defRPr/>
            </a:pPr>
            <a:r>
              <a:rPr lang="en-US" sz="1050" b="1" dirty="0">
                <a:solidFill>
                  <a:prstClr val="black"/>
                </a:solidFill>
                <a:latin typeface="Ancizar Sans" panose="020B0604020202020204" charset="0"/>
                <a:cs typeface="Times New Roman" panose="02020603050405020304" pitchFamily="18" charset="0"/>
              </a:rPr>
              <a:t>REFERENCIAS</a:t>
            </a:r>
          </a:p>
          <a:p>
            <a:pPr defTabSz="342900">
              <a:defRPr/>
            </a:pPr>
            <a:r>
              <a:rPr lang="es-CO" sz="1050" dirty="0">
                <a:solidFill>
                  <a:prstClr val="black"/>
                </a:solidFill>
                <a:latin typeface="Ancizar Sans" panose="020B0604020202020204" charset="0"/>
                <a:cs typeface="Times New Roman" panose="02020603050405020304" pitchFamily="18" charset="0"/>
              </a:rPr>
              <a:t>Universidad Externado de Colombia </a:t>
            </a:r>
            <a:r>
              <a:rPr lang="en-US" sz="1050" dirty="0">
                <a:solidFill>
                  <a:prstClr val="black"/>
                </a:solidFill>
                <a:latin typeface="Ancizar Sans" panose="020B0604020202020204" charset="0"/>
                <a:cs typeface="Times New Roman" panose="02020603050405020304" pitchFamily="18" charset="0"/>
              </a:rPr>
              <a:t>(S.F.). </a:t>
            </a:r>
            <a:r>
              <a:rPr lang="es-CO" sz="1050" dirty="0">
                <a:solidFill>
                  <a:prstClr val="black"/>
                </a:solidFill>
                <a:latin typeface="Ancizar Sans" panose="020B0604020202020204" charset="0"/>
                <a:cs typeface="Times New Roman" panose="02020603050405020304" pitchFamily="18" charset="0"/>
              </a:rPr>
              <a:t>Manual de citación Normas APA. </a:t>
            </a:r>
          </a:p>
        </p:txBody>
      </p:sp>
    </p:spTree>
    <p:extLst>
      <p:ext uri="{BB962C8B-B14F-4D97-AF65-F5344CB8AC3E}">
        <p14:creationId xmlns:p14="http://schemas.microsoft.com/office/powerpoint/2010/main" val="4132190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232276" y="2241794"/>
            <a:ext cx="4650951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CO" sz="3000">
                <a:solidFill>
                  <a:srgbClr val="172B7E"/>
                </a:solidFill>
                <a:latin typeface="Ancizar Serif Extrabold" panose="020A0902070300000003" pitchFamily="18" charset="0"/>
                <a:cs typeface="Ancizar Serif"/>
              </a:rPr>
              <a:t>Lista de referencias (Bibliografía)</a:t>
            </a:r>
          </a:p>
        </p:txBody>
      </p:sp>
      <p:cxnSp>
        <p:nvCxnSpPr>
          <p:cNvPr id="8" name="Conector recto 7"/>
          <p:cNvCxnSpPr/>
          <p:nvPr/>
        </p:nvCxnSpPr>
        <p:spPr>
          <a:xfrm>
            <a:off x="2402103" y="3390370"/>
            <a:ext cx="43575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7FFC72E-8A8C-4254-92CD-624DCAEABEBF}"/>
              </a:ext>
            </a:extLst>
          </p:cNvPr>
          <p:cNvSpPr txBox="1">
            <a:spLocks/>
          </p:cNvSpPr>
          <p:nvPr/>
        </p:nvSpPr>
        <p:spPr>
          <a:xfrm>
            <a:off x="2246525" y="3813292"/>
            <a:ext cx="4650951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1350" dirty="0">
                <a:solidFill>
                  <a:srgbClr val="172B7E"/>
                </a:solidFill>
                <a:latin typeface="Ancizar Serif"/>
                <a:cs typeface="Ancizar Serif"/>
              </a:rPr>
              <a:t>Facultad de Ingeniería –Departamento de Ingeniería Civil y Agrícola - Sede Bogotá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3C222DA-9C28-49AC-811A-C9514D2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0346" y="5623322"/>
            <a:ext cx="2100654" cy="273844"/>
          </a:xfrm>
        </p:spPr>
        <p:txBody>
          <a:bodyPr/>
          <a:lstStyle/>
          <a:p>
            <a:pPr algn="ctr" defTabSz="342900">
              <a:defRPr/>
            </a:pPr>
            <a:fld id="{976AB00B-E0A1-463B-BF41-6D26767E3D5F}" type="datetime1">
              <a:rPr lang="en-US">
                <a:solidFill>
                  <a:srgbClr val="04617B">
                    <a:shade val="90000"/>
                  </a:srgbClr>
                </a:solidFill>
                <a:latin typeface="Ancizar Sans" panose="020B0602040300000003" pitchFamily="34" charset="0"/>
              </a:rPr>
              <a:pPr algn="ctr" defTabSz="342900">
                <a:defRPr/>
              </a:pPr>
              <a:t>6/7/2022</a:t>
            </a:fld>
            <a:endParaRPr lang="en-US" dirty="0">
              <a:solidFill>
                <a:srgbClr val="04617B">
                  <a:shade val="90000"/>
                </a:srgbClr>
              </a:solidFill>
              <a:latin typeface="Ancizar Sans" panose="020B0602040300000003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C4CCE-E42C-42A5-B0B0-717A90C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9225" y="5623323"/>
            <a:ext cx="2514601" cy="273844"/>
          </a:xfrm>
        </p:spPr>
        <p:txBody>
          <a:bodyPr/>
          <a:lstStyle/>
          <a:p>
            <a:pPr defTabSz="342900">
              <a:defRPr/>
            </a:pPr>
            <a:r>
              <a:rPr lang="en-US" dirty="0">
                <a:solidFill>
                  <a:srgbClr val="04617B">
                    <a:shade val="90000"/>
                  </a:srgbClr>
                </a:solidFill>
                <a:latin typeface="Ancizar Sans" panose="020B0602040300000003" pitchFamily="34" charset="0"/>
              </a:rPr>
              <a:t>Nestor Mancipe, Ph.D.</a:t>
            </a:r>
          </a:p>
        </p:txBody>
      </p:sp>
    </p:spTree>
    <p:extLst>
      <p:ext uri="{BB962C8B-B14F-4D97-AF65-F5344CB8AC3E}">
        <p14:creationId xmlns:p14="http://schemas.microsoft.com/office/powerpoint/2010/main" val="2817675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4572000" y="86623"/>
            <a:ext cx="3914775" cy="325643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pPr defTabSz="342900"/>
            <a:r>
              <a:rPr lang="es-CO" sz="2400" dirty="0"/>
              <a:t>Como citar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634CF-681B-4C56-B80B-1C85AF0F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8594" y="0"/>
            <a:ext cx="4357688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C225F-C0B8-463F-9FD0-F72CB9D672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4450" y="502275"/>
            <a:ext cx="3162300" cy="17180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65DD0B-CA56-46BF-9163-CE9BF16CD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1515" y="4417951"/>
            <a:ext cx="2458372" cy="608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783BD2-C46C-4221-98F5-8061F6C5F6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05600" y="4912402"/>
            <a:ext cx="2419350" cy="600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F2DAA2-2298-42DC-B580-2D3F61D25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86312" y="2532226"/>
            <a:ext cx="4086225" cy="1470751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F7BB5ADC-F7BD-4539-BF3D-5DBEC6D8EFD2}"/>
              </a:ext>
            </a:extLst>
          </p:cNvPr>
          <p:cNvSpPr/>
          <p:nvPr/>
        </p:nvSpPr>
        <p:spPr>
          <a:xfrm rot="2622217">
            <a:off x="6913523" y="2053116"/>
            <a:ext cx="209550" cy="685898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840534-1D5D-4440-82E1-23F0CEB654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4635" y="5553997"/>
            <a:ext cx="2633663" cy="4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2614612" y="131967"/>
            <a:ext cx="3914775" cy="325643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pPr defTabSz="342900"/>
            <a:r>
              <a:rPr lang="es-CO" sz="2400" dirty="0"/>
              <a:t>Lista de referencias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462F5-321F-4C43-B109-32694D2553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6072" y="717713"/>
            <a:ext cx="4029744" cy="2711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0ADFA-872E-4F9F-A3F5-9AB3B58669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63997" y="2630806"/>
            <a:ext cx="4180661" cy="19221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5CBEBE-2563-4538-B330-7FAE894B6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7166" y="3800475"/>
            <a:ext cx="3307556" cy="3057525"/>
          </a:xfrm>
          <a:prstGeom prst="rect">
            <a:avLst/>
          </a:prstGeom>
        </p:spPr>
      </p:pic>
      <p:sp>
        <p:nvSpPr>
          <p:cNvPr id="17" name="Arrow: Bent 16">
            <a:extLst>
              <a:ext uri="{FF2B5EF4-FFF2-40B4-BE49-F238E27FC236}">
                <a16:creationId xmlns:a16="http://schemas.microsoft.com/office/drawing/2014/main" id="{EFBB2C65-AF56-4997-8258-434DAE92864D}"/>
              </a:ext>
            </a:extLst>
          </p:cNvPr>
          <p:cNvSpPr/>
          <p:nvPr/>
        </p:nvSpPr>
        <p:spPr>
          <a:xfrm rot="5400000">
            <a:off x="5238750" y="1419225"/>
            <a:ext cx="742950" cy="1104900"/>
          </a:xfrm>
          <a:prstGeom prst="ben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38DEE910-A568-4463-AA08-3E48CDD0D26C}"/>
              </a:ext>
            </a:extLst>
          </p:cNvPr>
          <p:cNvSpPr/>
          <p:nvPr/>
        </p:nvSpPr>
        <p:spPr>
          <a:xfrm rot="10800000">
            <a:off x="5500687" y="4705350"/>
            <a:ext cx="742950" cy="1104900"/>
          </a:xfrm>
          <a:prstGeom prst="ben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91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 txBox="1">
            <a:spLocks/>
          </p:cNvSpPr>
          <p:nvPr/>
        </p:nvSpPr>
        <p:spPr>
          <a:xfrm>
            <a:off x="2232276" y="2241794"/>
            <a:ext cx="4650951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3000">
                <a:solidFill>
                  <a:srgbClr val="172B7E"/>
                </a:solidFill>
                <a:latin typeface="Ancizar Serif Extrabold" panose="020A0902070300000003" pitchFamily="18" charset="0"/>
                <a:cs typeface="Ancizar Serif"/>
              </a:rPr>
              <a:t>Herramienta Antiplagio (Turnitin)</a:t>
            </a:r>
            <a:endParaRPr kumimoji="0" lang="es-CO" sz="3000" b="0" i="0" u="none" strike="noStrike" kern="1200" cap="none" spc="0" normalizeH="0" baseline="0">
              <a:ln>
                <a:noFill/>
              </a:ln>
              <a:solidFill>
                <a:srgbClr val="172B7E"/>
              </a:solidFill>
              <a:effectLst/>
              <a:uLnTx/>
              <a:uFillTx/>
              <a:latin typeface="Ancizar Serif Extrabold" panose="020A0902070300000003" pitchFamily="18" charset="0"/>
              <a:ea typeface="+mj-ea"/>
              <a:cs typeface="Ancizar Serif"/>
            </a:endParaRPr>
          </a:p>
        </p:txBody>
      </p:sp>
      <p:cxnSp>
        <p:nvCxnSpPr>
          <p:cNvPr id="8" name="Conector recto 7"/>
          <p:cNvCxnSpPr/>
          <p:nvPr/>
        </p:nvCxnSpPr>
        <p:spPr>
          <a:xfrm>
            <a:off x="2402103" y="3390370"/>
            <a:ext cx="435758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ítulo 1">
            <a:extLst>
              <a:ext uri="{FF2B5EF4-FFF2-40B4-BE49-F238E27FC236}">
                <a16:creationId xmlns:a16="http://schemas.microsoft.com/office/drawing/2014/main" id="{17FFC72E-8A8C-4254-92CD-624DCAEABEBF}"/>
              </a:ext>
            </a:extLst>
          </p:cNvPr>
          <p:cNvSpPr txBox="1">
            <a:spLocks/>
          </p:cNvSpPr>
          <p:nvPr/>
        </p:nvSpPr>
        <p:spPr>
          <a:xfrm>
            <a:off x="2246525" y="3813292"/>
            <a:ext cx="4650951" cy="72758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350" b="0" i="0" u="none" strike="noStrike" kern="1200" cap="none" spc="0" normalizeH="0" baseline="0" noProof="0" dirty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erif"/>
                <a:ea typeface="+mj-ea"/>
                <a:cs typeface="Ancizar Serif"/>
              </a:rPr>
              <a:t>Facultad de Ingeniería –Departamento de Ingeniería Civil y Agrícola - Sede Bogotá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03C222DA-9C28-49AC-811A-C9514D2F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00346" y="5623322"/>
            <a:ext cx="2100654" cy="273844"/>
          </a:xfrm>
        </p:spPr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B00B-E0A1-463B-BF41-6D26767E3D5F}" type="datetime1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6/7/2022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Ancizar Sans" panose="020B0602040300000003" pitchFamily="34" charset="0"/>
              <a:ea typeface="+mn-ea"/>
              <a:cs typeface="+mn-cs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8CC4CCE-E42C-42A5-B0B0-717A90C3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89225" y="5623323"/>
            <a:ext cx="2514601" cy="273844"/>
          </a:xfrm>
        </p:spPr>
        <p:txBody>
          <a:bodyPr/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Ancizar Sans" panose="020B0602040300000003" pitchFamily="34" charset="0"/>
                <a:ea typeface="+mn-ea"/>
                <a:cs typeface="+mn-cs"/>
              </a:rPr>
              <a:t>Nestor Mancipe, Ph.D.</a:t>
            </a:r>
          </a:p>
        </p:txBody>
      </p:sp>
    </p:spTree>
    <p:extLst>
      <p:ext uri="{BB962C8B-B14F-4D97-AF65-F5344CB8AC3E}">
        <p14:creationId xmlns:p14="http://schemas.microsoft.com/office/powerpoint/2010/main" val="3933308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446834" y="724694"/>
            <a:ext cx="2122196" cy="325643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pPr defTabSz="342900"/>
            <a:r>
              <a:rPr lang="es-CO" sz="2400" dirty="0"/>
              <a:t>Acceso por Moodle </a:t>
            </a:r>
            <a:r>
              <a:rPr lang="en-US" sz="2400" dirty="0"/>
              <a:t>(E</a:t>
            </a:r>
            <a:r>
              <a:rPr lang="es-CO" sz="2400" dirty="0" err="1"/>
              <a:t>studiantes</a:t>
            </a:r>
            <a:r>
              <a:rPr lang="es-CO" sz="2400" dirty="0"/>
              <a:t>)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1F86F7-9E29-4353-A1DD-E68ED1DB3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44587"/>
              </p:ext>
            </p:extLst>
          </p:nvPr>
        </p:nvGraphicFramePr>
        <p:xfrm>
          <a:off x="5948219" y="469765"/>
          <a:ext cx="4027708" cy="5327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B83D2B4-BD80-4BAF-AEEE-ECF59A5F2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3401" y="187673"/>
            <a:ext cx="3277589" cy="216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FE4A6E-D7CE-42CD-89B8-DBC2A8195E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506" y="2455794"/>
            <a:ext cx="3746535" cy="1695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D8E10-8D17-4A77-8BBE-4D9EE40E6D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92582" y="4253469"/>
            <a:ext cx="3678408" cy="232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5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7137920" y="644281"/>
            <a:ext cx="2267338" cy="458905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pPr defTabSz="342900"/>
            <a:r>
              <a:rPr lang="es-CO" sz="2400" dirty="0"/>
              <a:t>Acceso por Moodle </a:t>
            </a:r>
            <a:r>
              <a:rPr lang="en-US" sz="2400" dirty="0"/>
              <a:t>(E</a:t>
            </a:r>
            <a:r>
              <a:rPr lang="es-CO" sz="2400" dirty="0" err="1"/>
              <a:t>studiantes</a:t>
            </a:r>
            <a:r>
              <a:rPr lang="es-CO" sz="2400" dirty="0"/>
              <a:t>)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E1F86F7-9E29-4353-A1DD-E68ED1DB3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5826350"/>
              </p:ext>
            </p:extLst>
          </p:nvPr>
        </p:nvGraphicFramePr>
        <p:xfrm>
          <a:off x="-712879" y="185849"/>
          <a:ext cx="4447882" cy="65707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28BFF443-EFBB-42E3-9562-1E1B7E221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327" y="76961"/>
            <a:ext cx="4015857" cy="2052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206F07-AC0C-4292-BDD2-682467E49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2601" y="2312256"/>
            <a:ext cx="6201400" cy="1358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853311-3BD3-4C4B-9C2B-6CD2CB5A93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1288" y="3737426"/>
            <a:ext cx="5255581" cy="312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5066877" y="466481"/>
            <a:ext cx="3039611" cy="325643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pPr defTabSz="342900"/>
            <a:r>
              <a:rPr lang="es-CO" sz="2400" dirty="0"/>
              <a:t>Acceso por </a:t>
            </a:r>
            <a:r>
              <a:rPr lang="es-CO" sz="2400" dirty="0" err="1"/>
              <a:t>Turnitin</a:t>
            </a:r>
            <a:r>
              <a:rPr lang="es-CO" sz="2400" dirty="0"/>
              <a:t> (Profesores)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D61D3B1-A764-4F2C-B550-12D759BCB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142594"/>
              </p:ext>
            </p:extLst>
          </p:nvPr>
        </p:nvGraphicFramePr>
        <p:xfrm>
          <a:off x="-152400" y="144791"/>
          <a:ext cx="3607223" cy="6593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0534C36-48B1-40B8-A97B-45B376F0D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9315" y="1452110"/>
            <a:ext cx="5969746" cy="1964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8B15FC-87CB-41E6-B02F-E9252F61A2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4577" y="4484948"/>
            <a:ext cx="5969423" cy="11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57850-3997-4B29-8E31-063C63E142ED}"/>
              </a:ext>
            </a:extLst>
          </p:cNvPr>
          <p:cNvSpPr txBox="1">
            <a:spLocks/>
          </p:cNvSpPr>
          <p:nvPr/>
        </p:nvSpPr>
        <p:spPr>
          <a:xfrm>
            <a:off x="5816177" y="480177"/>
            <a:ext cx="3039611" cy="325643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200" b="1" i="0" u="none" strike="noStrike" cap="none" spc="0" normalizeH="0" baseline="0">
                <a:ln>
                  <a:noFill/>
                </a:ln>
                <a:solidFill>
                  <a:srgbClr val="172B7E"/>
                </a:solidFill>
                <a:effectLst/>
                <a:uLnTx/>
                <a:uFillTx/>
                <a:latin typeface="Ancizar Sans Black" panose="020B0A02040300000003" pitchFamily="34" charset="0"/>
                <a:ea typeface="+mj-ea"/>
                <a:cs typeface="Ancizar Sans Extrabold"/>
              </a:defRPr>
            </a:lvl1pPr>
          </a:lstStyle>
          <a:p>
            <a:pPr defTabSz="342900"/>
            <a:r>
              <a:rPr lang="es-CO" sz="2400" dirty="0"/>
              <a:t>Acceso por </a:t>
            </a:r>
            <a:r>
              <a:rPr lang="es-CO" sz="2400" dirty="0" err="1"/>
              <a:t>Turnitin</a:t>
            </a:r>
            <a:r>
              <a:rPr lang="es-CO" sz="2400" dirty="0"/>
              <a:t> (Profesores)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D61D3B1-A764-4F2C-B550-12D759BCB2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9579782"/>
              </p:ext>
            </p:extLst>
          </p:nvPr>
        </p:nvGraphicFramePr>
        <p:xfrm>
          <a:off x="5727277" y="1213532"/>
          <a:ext cx="28829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99E197D-B421-4975-B22A-6944B3AC8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56" y="480177"/>
            <a:ext cx="4710112" cy="2214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B6C07C-0BA5-4024-B4EF-B2D31E0C9C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68" y="2936115"/>
            <a:ext cx="4710112" cy="378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0559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-presentac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o1-presentaciones-un-2018-09-18.pptx" id="{C1BF72F1-90C8-4B8A-A498-C7B4A6F68399}" vid="{835B2783-D1DA-4D07-A1B5-E62E877BC37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346</Words>
  <Application>Microsoft Office PowerPoint</Application>
  <PresentationFormat>On-screen Show (4:3)</PresentationFormat>
  <Paragraphs>38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Ancizar Sans</vt:lpstr>
      <vt:lpstr>Ancizar Sans Black</vt:lpstr>
      <vt:lpstr>Ancizar Serif</vt:lpstr>
      <vt:lpstr>Ancizar Serif Extrabold</vt:lpstr>
      <vt:lpstr>Arial</vt:lpstr>
      <vt:lpstr>Calibri</vt:lpstr>
      <vt:lpstr>Plantilla-presentacion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DOCENTE</dc:creator>
  <cp:lastModifiedBy>Nestor Mancipe</cp:lastModifiedBy>
  <cp:revision>35</cp:revision>
  <dcterms:created xsi:type="dcterms:W3CDTF">2022-05-25T22:23:54Z</dcterms:created>
  <dcterms:modified xsi:type="dcterms:W3CDTF">2022-06-07T17:17:41Z</dcterms:modified>
</cp:coreProperties>
</file>