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3" r:id="rId4"/>
    <p:sldId id="276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4E5AB98-B395-4C68-B20C-B903ACDB8733}">
          <p14:sldIdLst>
            <p14:sldId id="256"/>
            <p14:sldId id="257"/>
            <p14:sldId id="263"/>
            <p14:sldId id="276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來抓我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訊號與系統期末</a:t>
            </a:r>
            <a:r>
              <a:rPr lang="en-US" altLang="zh-TW" dirty="0" smtClean="0"/>
              <a:t>project  B0429017</a:t>
            </a:r>
            <a:r>
              <a:rPr lang="zh-TW" altLang="en-US" dirty="0" smtClean="0"/>
              <a:t>陳蕾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1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p.8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44"/>
            <a:ext cx="8716317" cy="611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6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p.9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" y="1556792"/>
            <a:ext cx="9138838" cy="320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4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p.10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" y="768152"/>
            <a:ext cx="9034680" cy="477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4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p.11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23" y="0"/>
            <a:ext cx="6541740" cy="273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25" y="2731545"/>
            <a:ext cx="8180233" cy="412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4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p.12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196752"/>
            <a:ext cx="8865437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78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Enjoy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p.13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因為是</a:t>
            </a:r>
            <a:r>
              <a:rPr lang="zh-TW" altLang="en-US" b="1" u="sng" dirty="0">
                <a:solidFill>
                  <a:srgbClr val="0070C0"/>
                </a:solidFill>
              </a:rPr>
              <a:t>訊號與系統</a:t>
            </a:r>
            <a:r>
              <a:rPr lang="zh-TW" altLang="en-US" dirty="0" smtClean="0"/>
              <a:t>的期末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覺得應該用多一些</a:t>
            </a:r>
            <a:r>
              <a:rPr lang="zh-TW" altLang="en-US" b="1" u="sng" dirty="0" smtClean="0">
                <a:solidFill>
                  <a:srgbClr val="0070C0"/>
                </a:solidFill>
              </a:rPr>
              <a:t>聲音</a:t>
            </a:r>
            <a:r>
              <a:rPr lang="zh-TW" altLang="en-US" dirty="0" smtClean="0"/>
              <a:t>有關的資源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所以找了我們寢室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個女生來幫忙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audacity</a:t>
            </a:r>
            <a:r>
              <a:rPr lang="zh-TW" altLang="en-US" dirty="0" smtClean="0"/>
              <a:t>錄了他們的聲音剪成並匯出來做成遊戲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>
                <a:solidFill>
                  <a:srgbClr val="0070C0"/>
                </a:solidFill>
              </a:rPr>
              <a:t>   </a:t>
            </a:r>
            <a:r>
              <a:rPr lang="zh-TW" altLang="en-US" b="1" u="sng" dirty="0">
                <a:solidFill>
                  <a:srgbClr val="0070C0"/>
                </a:solidFill>
              </a:rPr>
              <a:t>背景音樂</a:t>
            </a:r>
            <a:r>
              <a:rPr lang="zh-TW" altLang="en-US" dirty="0" smtClean="0"/>
              <a:t>也是自己</a:t>
            </a:r>
            <a:r>
              <a:rPr lang="zh-TW" altLang="en-US" dirty="0"/>
              <a:t>錄</a:t>
            </a:r>
            <a:r>
              <a:rPr lang="zh-TW" altLang="en-US" dirty="0" smtClean="0"/>
              <a:t>做成的。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老師我真的沒有抄襲你的背景聲音，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你剛剛才說的</a:t>
            </a:r>
            <a:r>
              <a:rPr lang="en-US" altLang="zh-TW" dirty="0" smtClean="0"/>
              <a:t>QAQQQQ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p.1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選擇開始後 進入選擇人物介面</a:t>
            </a:r>
            <a:endParaRPr lang="en-US" altLang="zh-TW" dirty="0" smtClean="0"/>
          </a:p>
          <a:p>
            <a:r>
              <a:rPr lang="zh-TW" altLang="en-US" dirty="0"/>
              <a:t>選擇一個</a:t>
            </a:r>
            <a:r>
              <a:rPr lang="zh-TW" altLang="en-US" dirty="0" smtClean="0"/>
              <a:t>女生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</a:p>
          <a:p>
            <a:r>
              <a:rPr lang="zh-TW" altLang="en-US" dirty="0"/>
              <a:t>關卡中就在方塊中挑選方塊會聽到聲音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1.  </a:t>
            </a:r>
            <a:r>
              <a:rPr lang="zh-TW" altLang="en-US" dirty="0"/>
              <a:t>猜中了 →</a:t>
            </a:r>
            <a:r>
              <a:rPr lang="en-US" altLang="zh-TW" dirty="0"/>
              <a:t> </a:t>
            </a:r>
            <a:r>
              <a:rPr lang="zh-TW" altLang="en-US" dirty="0"/>
              <a:t>顯示圖片並說自己被抓到了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</a:t>
            </a:r>
            <a:r>
              <a:rPr lang="zh-TW" altLang="en-US" dirty="0"/>
              <a:t> 離的近 → 會依照離的遠近來播放聲音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zh-TW" altLang="en-US" dirty="0"/>
              <a:t> 越近會越大聲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3. </a:t>
            </a:r>
            <a:r>
              <a:rPr lang="zh-TW" altLang="en-US" dirty="0"/>
              <a:t>離太遠 →  會被嘲笑</a:t>
            </a:r>
            <a:r>
              <a:rPr lang="en-US" altLang="zh-TW" dirty="0" smtClean="0"/>
              <a:t>XDDD</a:t>
            </a:r>
            <a:endParaRPr lang="en-US" altLang="zh-TW" dirty="0"/>
          </a:p>
          <a:p>
            <a:r>
              <a:rPr lang="zh-TW" altLang="en-US" dirty="0" smtClean="0">
                <a:sym typeface="Wingdings" panose="05000000000000000000" pitchFamily="2" charset="2"/>
              </a:rPr>
              <a:t>到了</a:t>
            </a:r>
            <a:r>
              <a:rPr lang="zh-TW" altLang="en-US" dirty="0">
                <a:sym typeface="Wingdings" panose="05000000000000000000" pitchFamily="2" charset="2"/>
              </a:rPr>
              <a:t>最後頁</a:t>
            </a:r>
            <a:r>
              <a:rPr lang="zh-TW" altLang="en-US" dirty="0" smtClean="0">
                <a:sym typeface="Wingdings" panose="05000000000000000000" pitchFamily="2" charset="2"/>
              </a:rPr>
              <a:t>面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請</a:t>
            </a:r>
            <a:r>
              <a:rPr lang="zh-TW" altLang="en-US" dirty="0">
                <a:sym typeface="Wingdings" panose="05000000000000000000" pitchFamily="2" charset="2"/>
              </a:rPr>
              <a:t>大聲叫出你找到女生以後開心的</a:t>
            </a:r>
            <a:r>
              <a:rPr lang="zh-TW" altLang="en-US" dirty="0" smtClean="0">
                <a:sym typeface="Wingdings" panose="05000000000000000000" pitchFamily="2" charset="2"/>
              </a:rPr>
              <a:t>感覺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  他會帶你到程式終點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其實按 </a:t>
            </a:r>
            <a:r>
              <a:rPr lang="en-US" altLang="zh-TW" dirty="0" smtClean="0">
                <a:sym typeface="Wingdings" panose="05000000000000000000" pitchFamily="2" charset="2"/>
              </a:rPr>
              <a:t>’z’</a:t>
            </a:r>
            <a:r>
              <a:rPr lang="zh-TW" altLang="en-US" dirty="0" smtClean="0">
                <a:sym typeface="Wingdings" panose="05000000000000000000" pitchFamily="2" charset="2"/>
              </a:rPr>
              <a:t> 可以往下飛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p.2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在全程式內按 </a:t>
            </a:r>
            <a:r>
              <a:rPr lang="en-US" altLang="zh-TW" dirty="0" smtClean="0"/>
              <a:t>‘s’ </a:t>
            </a:r>
            <a:r>
              <a:rPr lang="zh-TW" altLang="en-US" dirty="0" smtClean="0"/>
              <a:t>皆可以開始與暫停背景音樂</a:t>
            </a:r>
            <a:endParaRPr lang="en-US" altLang="zh-TW" dirty="0" smtClean="0"/>
          </a:p>
          <a:p>
            <a:r>
              <a:rPr lang="zh-TW" altLang="en-US" dirty="0"/>
              <a:t>因為有</a:t>
            </a:r>
            <a:r>
              <a:rPr lang="zh-TW" altLang="en-US" dirty="0" smtClean="0"/>
              <a:t>背景音樂</a:t>
            </a:r>
            <a:r>
              <a:rPr lang="en-US" altLang="zh-TW" dirty="0" smtClean="0"/>
              <a:t>(</a:t>
            </a:r>
            <a:r>
              <a:rPr lang="zh-TW" altLang="en-US" dirty="0" smtClean="0"/>
              <a:t>循環播放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</a:t>
            </a:r>
            <a:r>
              <a:rPr lang="zh-TW" altLang="en-US" dirty="0"/>
              <a:t>遊戲關卡內音樂</a:t>
            </a:r>
            <a:r>
              <a:rPr lang="zh-TW" altLang="en-US" dirty="0" smtClean="0"/>
              <a:t>可以播放，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可以同時撥放不同的音樂</a:t>
            </a:r>
            <a:endParaRPr lang="en-US" altLang="zh-TW" dirty="0" smtClean="0"/>
          </a:p>
          <a:p>
            <a:r>
              <a:rPr lang="zh-TW" altLang="en-US" dirty="0"/>
              <a:t>滑鼠游標變成手的圖案，並每秒</a:t>
            </a:r>
            <a:r>
              <a:rPr lang="zh-TW" altLang="en-US" dirty="0" smtClean="0"/>
              <a:t>變換</a:t>
            </a:r>
            <a:endParaRPr lang="en-US" altLang="zh-TW" dirty="0" smtClean="0"/>
          </a:p>
          <a:p>
            <a:r>
              <a:rPr lang="zh-TW" altLang="en-US" dirty="0"/>
              <a:t>依照</a:t>
            </a:r>
            <a:r>
              <a:rPr lang="zh-TW" altLang="en-US" dirty="0" smtClean="0"/>
              <a:t>遠近</a:t>
            </a:r>
            <a:r>
              <a:rPr lang="zh-TW" altLang="en-US" dirty="0"/>
              <a:t>設定</a:t>
            </a:r>
            <a:r>
              <a:rPr lang="zh-TW" altLang="en-US" dirty="0" smtClean="0"/>
              <a:t>音量</a:t>
            </a:r>
            <a:endParaRPr lang="en-US" altLang="zh-TW" dirty="0" smtClean="0"/>
          </a:p>
          <a:p>
            <a:r>
              <a:rPr lang="zh-TW" altLang="en-US" dirty="0"/>
              <a:t>角色移動方向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運用</a:t>
            </a:r>
            <a:r>
              <a:rPr lang="en-US" altLang="zh-TW" dirty="0" err="1"/>
              <a:t>pyaudio</a:t>
            </a:r>
            <a:r>
              <a:rPr lang="zh-TW" altLang="en-US" dirty="0"/>
              <a:t>收入麥克風</a:t>
            </a:r>
            <a:r>
              <a:rPr lang="zh-TW" altLang="en-US" dirty="0" smtClean="0"/>
              <a:t>聲音來設定→←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運用 </a:t>
            </a:r>
            <a:r>
              <a:rPr lang="en-US" altLang="zh-TW" dirty="0" smtClean="0"/>
              <a:t>‘z’ </a:t>
            </a:r>
            <a:r>
              <a:rPr lang="zh-TW" altLang="en-US" dirty="0" smtClean="0"/>
              <a:t>鍵來設定↑↓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414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3" y="1220960"/>
            <a:ext cx="89820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p.3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90682"/>
            <a:ext cx="5076056" cy="366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100392" y="594928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p.4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67"/>
            <a:ext cx="8781807" cy="383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7072"/>
            <a:ext cx="41719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7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p.5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92" y="1268760"/>
            <a:ext cx="9152292" cy="466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6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p.6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44" y="744"/>
            <a:ext cx="6331577" cy="47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9"/>
          <a:stretch/>
        </p:blipFill>
        <p:spPr bwMode="auto">
          <a:xfrm>
            <a:off x="-37728" y="4792336"/>
            <a:ext cx="7850088" cy="206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6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100392" y="609329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>
                <a:solidFill>
                  <a:srgbClr val="0070C0"/>
                </a:solidFill>
              </a:rPr>
              <a:t>p.7</a:t>
            </a:r>
            <a:endParaRPr lang="zh-TW" alt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7" y="1484784"/>
            <a:ext cx="9038133" cy="399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6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</TotalTime>
  <Words>181</Words>
  <Application>Microsoft Office PowerPoint</Application>
  <PresentationFormat>如螢幕大小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原創</vt:lpstr>
      <vt:lpstr>來抓我</vt:lpstr>
      <vt:lpstr>動機</vt:lpstr>
      <vt:lpstr>遊戲方法</vt:lpstr>
      <vt:lpstr>特殊功能</vt:lpstr>
      <vt:lpstr>程式碼介紹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來demo吧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Lauren</dc:creator>
  <cp:lastModifiedBy>Lauren</cp:lastModifiedBy>
  <cp:revision>12</cp:revision>
  <dcterms:created xsi:type="dcterms:W3CDTF">2017-06-13T04:26:32Z</dcterms:created>
  <dcterms:modified xsi:type="dcterms:W3CDTF">2017-06-22T21:56:42Z</dcterms:modified>
</cp:coreProperties>
</file>