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2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71"/>
    <a:srgbClr val="F8B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10"/>
  </p:normalViewPr>
  <p:slideViewPr>
    <p:cSldViewPr snapToGrid="0" snapToObjects="1">
      <p:cViewPr>
        <p:scale>
          <a:sx n="56" d="100"/>
          <a:sy n="56" d="100"/>
        </p:scale>
        <p:origin x="-1210" y="-51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664075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567112" cy="7318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F6C8C5D-6BEE-41D1-AA2E-40292929D2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664075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13896975"/>
            <a:ext cx="3567112" cy="73025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E30AE58-A347-4031-8A66-F5809D2C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4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b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792837" y="1650325"/>
            <a:ext cx="7558326" cy="27353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80"/>
              </a:lnSpc>
              <a:buNone/>
            </a:pPr>
            <a:r>
              <a:rPr lang="en-US" sz="5744" b="1" kern="0" spc="-172" dirty="0">
                <a:solidFill>
                  <a:srgbClr val="F8B91C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QuickBite: A Node.js and React.js Powered Restauration Website</a:t>
            </a:r>
            <a:endParaRPr lang="en-US" sz="5744" dirty="0">
              <a:solidFill>
                <a:srgbClr val="F8B91C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792837" y="4702731"/>
            <a:ext cx="7558326" cy="1268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7"/>
              </a:lnSpc>
              <a:buNone/>
            </a:pPr>
            <a:r>
              <a:rPr lang="en-US" sz="166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QuickBite is a modern, user-friendly website that brings the convenience of restaurant dining directly to your doorstep. Built with the robust Node.js and React.js frameworks, QuickBite provides a seamless and engaging experience for both restaurants and customers.</a:t>
            </a:r>
            <a:endParaRPr lang="en-US" sz="1665" dirty="0"/>
          </a:p>
        </p:txBody>
      </p:sp>
      <p:sp>
        <p:nvSpPr>
          <p:cNvPr id="7" name="Shape 4"/>
          <p:cNvSpPr/>
          <p:nvPr/>
        </p:nvSpPr>
        <p:spPr>
          <a:xfrm>
            <a:off x="792837" y="6225064"/>
            <a:ext cx="338257" cy="338257"/>
          </a:xfrm>
          <a:prstGeom prst="roundRect">
            <a:avLst>
              <a:gd name="adj" fmla="val 2702999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36702" y="6209228"/>
            <a:ext cx="1471970" cy="3700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13"/>
              </a:lnSpc>
              <a:buNone/>
            </a:pPr>
            <a:endParaRPr lang="en-US" sz="208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20" y="0"/>
            <a:ext cx="601218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7160"/>
            <a:ext cx="57503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8B91C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Delivery Functionality</a:t>
            </a:r>
            <a:endParaRPr lang="en-US" sz="4374" dirty="0">
              <a:solidFill>
                <a:srgbClr val="F8B91C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5662017"/>
            <a:ext cx="33620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42434"/>
            <a:ext cx="511052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8180154" y="5662136"/>
            <a:ext cx="25054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Real-time Order Tracking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8180154" y="6142553"/>
            <a:ext cx="49775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Customers can track the progress of their orders in real-time, from 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placement 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 delivery, through the user-friendly interface.</a:t>
            </a:r>
            <a:endParaRPr lang="en-US" sz="175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154" y="2026494"/>
            <a:ext cx="4860896" cy="335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28" y="2112732"/>
            <a:ext cx="5119913" cy="32642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7728" y="6338456"/>
            <a:ext cx="511991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7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doxus Sans"/>
                <a:ea typeface="Eudoxus Sans"/>
              </a:rPr>
              <a:t>Admin </a:t>
            </a:r>
            <a:r>
              <a:rPr 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Eudoxus Sans"/>
                <a:ea typeface="Eudoxus Sans"/>
              </a:rPr>
              <a:t>can change the order status from food processing to delivered and the user can track this order by clicking on track my order button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7728" y="5787790"/>
            <a:ext cx="2803759" cy="4231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22-mackinac-pro"/>
                <a:ea typeface="p22-mackinac-pro"/>
              </a:rPr>
              <a:t>Order Status</a:t>
            </a:r>
            <a:endParaRPr lang="en-US" sz="2150" b="1" dirty="0">
              <a:solidFill>
                <a:schemeClr val="tx1">
                  <a:lumMod val="75000"/>
                  <a:lumOff val="25000"/>
                </a:schemeClr>
              </a:solidFill>
              <a:latin typeface="p22-mackinac-pro"/>
              <a:ea typeface="p22-mackinac-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2293739" y="3224332"/>
            <a:ext cx="5285780" cy="660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03"/>
              </a:lnSpc>
              <a:buNone/>
            </a:pPr>
            <a:r>
              <a:rPr lang="en-US" sz="4162" b="1" kern="0" spc="-125" dirty="0">
                <a:solidFill>
                  <a:srgbClr val="F8B91C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Login and Sign Up</a:t>
            </a:r>
            <a:endParaRPr lang="en-US" sz="4162" dirty="0">
              <a:solidFill>
                <a:srgbClr val="F8B91C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2293739" y="4202192"/>
            <a:ext cx="3206710" cy="3445788"/>
          </a:xfrm>
          <a:prstGeom prst="roundRect">
            <a:avLst>
              <a:gd name="adj" fmla="val 2967"/>
            </a:avLst>
          </a:prstGeom>
          <a:solidFill>
            <a:srgbClr val="FBD471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512695" y="4421148"/>
            <a:ext cx="2751058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1"/>
              </a:lnSpc>
              <a:buNone/>
            </a:pPr>
            <a:r>
              <a:rPr lang="en-US" sz="2081" b="1" kern="0" spc="-6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Secure Authentication</a:t>
            </a:r>
            <a:endParaRPr lang="en-US" sz="2081" dirty="0"/>
          </a:p>
        </p:txBody>
      </p:sp>
      <p:sp>
        <p:nvSpPr>
          <p:cNvPr id="8" name="Text 5"/>
          <p:cNvSpPr/>
          <p:nvPr/>
        </p:nvSpPr>
        <p:spPr>
          <a:xfrm>
            <a:off x="2512695" y="4878348"/>
            <a:ext cx="2768798" cy="2220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7"/>
              </a:lnSpc>
              <a:buNone/>
            </a:pPr>
            <a:r>
              <a:rPr lang="en-US" sz="166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Users can create accounts with strong passwords and unique usernames for secure access to their order history, saved addresses, and preferences.</a:t>
            </a:r>
            <a:endParaRPr lang="en-US" sz="1665" dirty="0"/>
          </a:p>
        </p:txBody>
      </p:sp>
      <p:sp>
        <p:nvSpPr>
          <p:cNvPr id="10" name="Text 7"/>
          <p:cNvSpPr/>
          <p:nvPr/>
        </p:nvSpPr>
        <p:spPr>
          <a:xfrm>
            <a:off x="5930741" y="4421148"/>
            <a:ext cx="2768798" cy="660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1"/>
              </a:lnSpc>
              <a:buNone/>
            </a:pPr>
            <a:endParaRPr lang="en-US" sz="2081" dirty="0"/>
          </a:p>
        </p:txBody>
      </p:sp>
      <p:sp>
        <p:nvSpPr>
          <p:cNvPr id="11" name="Text 8"/>
          <p:cNvSpPr/>
          <p:nvPr/>
        </p:nvSpPr>
        <p:spPr>
          <a:xfrm>
            <a:off x="5930741" y="5208746"/>
            <a:ext cx="2768798" cy="19030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7"/>
              </a:lnSpc>
              <a:buNone/>
            </a:pPr>
            <a:endParaRPr lang="en-US" sz="1665" dirty="0"/>
          </a:p>
        </p:txBody>
      </p:sp>
      <p:sp>
        <p:nvSpPr>
          <p:cNvPr id="12" name="Shape 9"/>
          <p:cNvSpPr/>
          <p:nvPr/>
        </p:nvSpPr>
        <p:spPr>
          <a:xfrm>
            <a:off x="7897799" y="4202192"/>
            <a:ext cx="3206710" cy="3445788"/>
          </a:xfrm>
          <a:prstGeom prst="roundRect">
            <a:avLst>
              <a:gd name="adj" fmla="val 2967"/>
            </a:avLst>
          </a:prstGeom>
          <a:solidFill>
            <a:srgbClr val="FBD471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116755" y="4421147"/>
            <a:ext cx="2768798" cy="660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1"/>
              </a:lnSpc>
              <a:buNone/>
            </a:pPr>
            <a:r>
              <a:rPr lang="en-US" sz="2081" b="1" kern="0" spc="-6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Personalized Experience</a:t>
            </a:r>
            <a:endParaRPr lang="en-US" sz="2081" dirty="0"/>
          </a:p>
        </p:txBody>
      </p:sp>
      <p:sp>
        <p:nvSpPr>
          <p:cNvPr id="14" name="Text 11"/>
          <p:cNvSpPr/>
          <p:nvPr/>
        </p:nvSpPr>
        <p:spPr>
          <a:xfrm>
            <a:off x="8116755" y="5208746"/>
            <a:ext cx="2768798" cy="2220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7"/>
              </a:lnSpc>
              <a:buNone/>
            </a:pPr>
            <a:r>
              <a:rPr lang="en-US" sz="166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Upon logging in, users can personalize their experience with saved preferences, order history, and customized recommendations based on their past interactions.</a:t>
            </a:r>
            <a:endParaRPr lang="en-US" sz="1665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630400" cy="2415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295644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8B91C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Stripe Library for Checkout Payment</a:t>
            </a:r>
            <a:endParaRPr lang="en-US" sz="4374" dirty="0">
              <a:solidFill>
                <a:srgbClr val="F8B91C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017645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QuickBite leverages the Stripe library to facilitate seamless and secure online payments.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934069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Stripe handles all aspects of payment processing, including credit card validation, fraud prevention, and payment gateway integration, streamlining the checkout experience for users.</a:t>
            </a:r>
            <a:endParaRPr lang="en-US" sz="17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800" y="0"/>
            <a:ext cx="6319600" cy="387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3878698"/>
            <a:ext cx="6648450" cy="435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902212" y="1473755"/>
            <a:ext cx="58897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8B91C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User-Friendly Interface</a:t>
            </a:r>
            <a:endParaRPr lang="en-US" sz="4374" dirty="0">
              <a:solidFill>
                <a:srgbClr val="F8B91C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969589" y="2701290"/>
            <a:ext cx="500622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QuickBite prioritizes a user-friendly interface for a seamless ordering experience. Users can easily navigate the menu, browse various cuisines, and place orders with a few simple clicks.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996986" y="4567476"/>
            <a:ext cx="500622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interface is designed to be intuitive and responsive, adapting to different screen sizes and devices.</a:t>
            </a:r>
            <a:endParaRPr lang="en-US" sz="17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34" y="888973"/>
            <a:ext cx="6670020" cy="657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904774" y="2272069"/>
            <a:ext cx="79003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8B91C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API Integration for Recipe Data</a:t>
            </a:r>
            <a:endParaRPr lang="en-US" sz="4374" dirty="0">
              <a:solidFill>
                <a:srgbClr val="F8B91C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91226"/>
            <a:ext cx="500622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091226"/>
            <a:ext cx="500622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" name="TextBox 9"/>
          <p:cNvSpPr txBox="1"/>
          <p:nvPr/>
        </p:nvSpPr>
        <p:spPr>
          <a:xfrm>
            <a:off x="981776" y="3869055"/>
            <a:ext cx="5378395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latin typeface="Eudoxus Sans"/>
              </a:rPr>
              <a:t>Functionality </a:t>
            </a:r>
            <a:r>
              <a:rPr lang="en-US" dirty="0">
                <a:latin typeface="Eudoxus Sans"/>
              </a:rPr>
              <a:t>of adding new recipes by the admin </a:t>
            </a:r>
            <a:endParaRPr lang="en-US" dirty="0" smtClean="0">
              <a:latin typeface="Eudoxus Sans"/>
            </a:endParaRPr>
          </a:p>
          <a:p>
            <a:endParaRPr lang="en-US" dirty="0" smtClean="0">
              <a:latin typeface="Eudoxus Sans"/>
            </a:endParaRPr>
          </a:p>
          <a:p>
            <a:r>
              <a:rPr lang="en-US" dirty="0" smtClean="0">
                <a:latin typeface="Eudoxus Sans"/>
              </a:rPr>
              <a:t>and </a:t>
            </a:r>
            <a:r>
              <a:rPr lang="en-US" dirty="0">
                <a:latin typeface="Eudoxus Sans"/>
              </a:rPr>
              <a:t>removing </a:t>
            </a:r>
            <a:r>
              <a:rPr lang="en-US" dirty="0" err="1" smtClean="0">
                <a:latin typeface="Eudoxus Sans"/>
              </a:rPr>
              <a:t>them,plus</a:t>
            </a:r>
            <a:r>
              <a:rPr lang="en-US" dirty="0" smtClean="0">
                <a:latin typeface="Eudoxus Sans"/>
              </a:rPr>
              <a:t> fetching the list of recipes </a:t>
            </a:r>
            <a:endParaRPr lang="en-US" dirty="0">
              <a:latin typeface="Eudoxus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585" y="526938"/>
            <a:ext cx="4656223" cy="3490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585" y="4225753"/>
            <a:ext cx="4602879" cy="3063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04317"/>
            <a:ext cx="90383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8B91C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Responsive Front-end with React.js</a:t>
            </a:r>
            <a:endParaRPr lang="en-US" sz="4374" dirty="0">
              <a:solidFill>
                <a:srgbClr val="F8B91C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592943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F8B91C"/>
          </a:solidFill>
          <a:ln w="7620">
            <a:noFill/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648903" y="25929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Adaptive Design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648903" y="3073360"/>
            <a:ext cx="455521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QuickBite website is designed to adapt seamlessly to various devices, ensuring a consistent and enjoyable user experience across desktops, tablets, and smartphones.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92943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F8B91C"/>
          </a:solidFill>
          <a:ln w="7620">
            <a:noFill/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037195" y="25929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Intuitive Navigation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037195" y="3073360"/>
            <a:ext cx="455521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React.js allows for a dynamic and user-friendly interface, enabling effortless browsing, menu selection, and order placement.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211723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F8B91C"/>
          </a:solidFill>
          <a:ln w="7620">
            <a:noFill/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648903" y="52117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Dynamic Content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648903" y="5692140"/>
            <a:ext cx="455521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React.js powers the dynamic loading of recipes, menus, and other content, ensuring a smooth and engaging browsing experience.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211723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F8B91C"/>
          </a:solidFill>
          <a:ln w="7620">
            <a:noFill/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8037195" y="5211723"/>
            <a:ext cx="29922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Enhanced Performance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037195" y="5692140"/>
            <a:ext cx="455521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React.js's virtual DOM and efficient rendering contribute to a fast and responsive front-end, enhancing the overall user experience.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8933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09819"/>
            <a:ext cx="79503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8B91C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Backend with Node.js</a:t>
            </a:r>
            <a:endParaRPr lang="en-US" sz="4374" dirty="0">
              <a:solidFill>
                <a:srgbClr val="F8B91C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332613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Node.js Power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114800"/>
            <a:ext cx="3390655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Node.js provides a robust and efficient backend for QuickBite. It enables real-time functionality and efficient handling of numerous requests.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332395" y="3326130"/>
            <a:ext cx="298383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Database Integration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428647" y="4153733"/>
            <a:ext cx="3070460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Node.js seamlessly integrates with </a:t>
            </a: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MongoDB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for storing and retrieving user data, order information, and restaurant menus.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481768" y="332613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153733"/>
            <a:ext cx="238863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9346132" y="3326130"/>
            <a:ext cx="24736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API Management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326881" y="4114800"/>
            <a:ext cx="3224463" cy="2999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Node.js powers QuickBite's APIs, enabling communication between the frontend and backend for data exchange and seamless functionality.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05833" y="1950125"/>
            <a:ext cx="1741408" cy="1258014"/>
          </a:xfrm>
          <a:prstGeom prst="rect">
            <a:avLst/>
          </a:prstGeom>
          <a:ln>
            <a:noFill/>
          </a:ln>
        </p:spPr>
      </p:pic>
      <p:sp>
        <p:nvSpPr>
          <p:cNvPr id="4" name="Text 2"/>
          <p:cNvSpPr/>
          <p:nvPr/>
        </p:nvSpPr>
        <p:spPr>
          <a:xfrm>
            <a:off x="2037993" y="811411"/>
            <a:ext cx="102298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8B91C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Seamless Order Placement and Tracking</a:t>
            </a:r>
            <a:endParaRPr lang="en-US" sz="4374" dirty="0">
              <a:solidFill>
                <a:srgbClr val="F8B91C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4624268" y="2526149"/>
            <a:ext cx="104418" cy="416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5769412" y="2172295"/>
            <a:ext cx="25585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Order Confirmation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69412" y="2652713"/>
            <a:ext cx="25585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Real-time confirmation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02724" y="3210193"/>
            <a:ext cx="6934200" cy="22205"/>
          </a:xfrm>
          <a:prstGeom prst="roundRect">
            <a:avLst>
              <a:gd name="adj" fmla="val 450302"/>
            </a:avLst>
          </a:prstGeom>
          <a:solidFill>
            <a:srgbClr val="F8B91C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35010" y="3263622"/>
            <a:ext cx="3482935" cy="1258014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599742" y="3684270"/>
            <a:ext cx="153353" cy="416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6640116" y="34857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Order Tracking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640116" y="3966210"/>
            <a:ext cx="295120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Live updates on order status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473428" y="4523690"/>
            <a:ext cx="6063496" cy="22205"/>
          </a:xfrm>
          <a:prstGeom prst="roundRect">
            <a:avLst>
              <a:gd name="adj" fmla="val 450302"/>
            </a:avLst>
          </a:prstGeom>
          <a:solidFill>
            <a:srgbClr val="F8B91C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64306" y="4577120"/>
            <a:ext cx="5224343" cy="1258014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597479" y="4997768"/>
            <a:ext cx="157996" cy="416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187" dirty="0"/>
          </a:p>
        </p:txBody>
      </p:sp>
      <p:sp>
        <p:nvSpPr>
          <p:cNvPr id="17" name="Text 12"/>
          <p:cNvSpPr/>
          <p:nvPr/>
        </p:nvSpPr>
        <p:spPr>
          <a:xfrm>
            <a:off x="7510820" y="479929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Easy Payment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7510820" y="5279708"/>
            <a:ext cx="345900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Secure and convenient checkout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2037993" y="6085046"/>
            <a:ext cx="1055441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Users can effortlessly place orders with just a few clicks. The platform provides real-time order 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confirmation. 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Order tracking is integrated, allowing users to monitor the progress of their orders in real-time. The checkout process is designed for a seamless 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experience, 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ensuring a secure and convenient transaction.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534</Words>
  <Application>Microsoft Office PowerPoint</Application>
  <PresentationFormat>Custom</PresentationFormat>
  <Paragraphs>58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Hanan</cp:lastModifiedBy>
  <cp:revision>12</cp:revision>
  <dcterms:created xsi:type="dcterms:W3CDTF">2024-06-03T20:37:14Z</dcterms:created>
  <dcterms:modified xsi:type="dcterms:W3CDTF">2024-06-05T21:27:47Z</dcterms:modified>
</cp:coreProperties>
</file>