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notesSlide+xml" PartName="/ppt/notesSlides/notesSlide27.xml"/>
  <Override ContentType="application/vnd.openxmlformats-officedocument.presentationml.notesSlide+xml" PartName="/ppt/notesSlides/notesSlide28.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4"/>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x="18288000" cy="10287000"/>
  <p:notesSz cx="6858000" cy="9144000"/>
  <p:embeddedFontLst>
    <p:embeddedFont>
      <p:font typeface="Proxima Nova Bold" charset="1" panose="02000506030000020004"/>
      <p:regular r:id="rId37"/>
    </p:embeddedFont>
    <p:embeddedFont>
      <p:font typeface="Arimo" charset="1" panose="020B0604020202020204"/>
      <p:regular r:id="rId38"/>
    </p:embeddedFont>
    <p:embeddedFont>
      <p:font typeface="Proxima Nova" charset="1" panose="02000506030000020004"/>
      <p:regular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notesMasters/notesMaster1.xml" Type="http://schemas.openxmlformats.org/officeDocument/2006/relationships/notesMaster"/><Relationship Id="rId35" Target="theme/theme2.xml" Type="http://schemas.openxmlformats.org/officeDocument/2006/relationships/theme"/><Relationship Id="rId36" Target="notesSlides/notesSlide1.xml" Type="http://schemas.openxmlformats.org/officeDocument/2006/relationships/notesSlide"/><Relationship Id="rId37" Target="fonts/font37.fntdata" Type="http://schemas.openxmlformats.org/officeDocument/2006/relationships/font"/><Relationship Id="rId38" Target="fonts/font38.fntdata" Type="http://schemas.openxmlformats.org/officeDocument/2006/relationships/font"/><Relationship Id="rId39" Target="notesSlides/notesSlide2.xml" Type="http://schemas.openxmlformats.org/officeDocument/2006/relationships/notesSlide"/><Relationship Id="rId4" Target="theme/theme1.xml" Type="http://schemas.openxmlformats.org/officeDocument/2006/relationships/theme"/><Relationship Id="rId40" Target="notesSlides/notesSlide3.xml" Type="http://schemas.openxmlformats.org/officeDocument/2006/relationships/notesSlide"/><Relationship Id="rId41" Target="notesSlides/notesSlide4.xml" Type="http://schemas.openxmlformats.org/officeDocument/2006/relationships/notesSlide"/><Relationship Id="rId42" Target="fonts/font42.fntdata" Type="http://schemas.openxmlformats.org/officeDocument/2006/relationships/font"/><Relationship Id="rId43" Target="notesSlides/notesSlide5.xml" Type="http://schemas.openxmlformats.org/officeDocument/2006/relationships/notesSlide"/><Relationship Id="rId44" Target="notesSlides/notesSlide6.xml" Type="http://schemas.openxmlformats.org/officeDocument/2006/relationships/notesSlide"/><Relationship Id="rId45" Target="notesSlides/notesSlide7.xml" Type="http://schemas.openxmlformats.org/officeDocument/2006/relationships/notesSlide"/><Relationship Id="rId46" Target="notesSlides/notesSlide8.xml" Type="http://schemas.openxmlformats.org/officeDocument/2006/relationships/notesSlide"/><Relationship Id="rId47" Target="notesSlides/notesSlide9.xml" Type="http://schemas.openxmlformats.org/officeDocument/2006/relationships/notesSlide"/><Relationship Id="rId48" Target="notesSlides/notesSlide10.xml" Type="http://schemas.openxmlformats.org/officeDocument/2006/relationships/notesSlide"/><Relationship Id="rId49" Target="notesSlides/notesSlide11.xml" Type="http://schemas.openxmlformats.org/officeDocument/2006/relationships/notesSlide"/><Relationship Id="rId5" Target="tableStyles.xml" Type="http://schemas.openxmlformats.org/officeDocument/2006/relationships/tableStyles"/><Relationship Id="rId50" Target="notesSlides/notesSlide12.xml" Type="http://schemas.openxmlformats.org/officeDocument/2006/relationships/notesSlide"/><Relationship Id="rId51" Target="notesSlides/notesSlide13.xml" Type="http://schemas.openxmlformats.org/officeDocument/2006/relationships/notesSlide"/><Relationship Id="rId52" Target="notesSlides/notesSlide14.xml" Type="http://schemas.openxmlformats.org/officeDocument/2006/relationships/notesSlide"/><Relationship Id="rId53" Target="notesSlides/notesSlide15.xml" Type="http://schemas.openxmlformats.org/officeDocument/2006/relationships/notesSlide"/><Relationship Id="rId54" Target="notesSlides/notesSlide16.xml" Type="http://schemas.openxmlformats.org/officeDocument/2006/relationships/notesSlide"/><Relationship Id="rId55" Target="notesSlides/notesSlide17.xml" Type="http://schemas.openxmlformats.org/officeDocument/2006/relationships/notesSlide"/><Relationship Id="rId56" Target="notesSlides/notesSlide18.xml" Type="http://schemas.openxmlformats.org/officeDocument/2006/relationships/notesSlide"/><Relationship Id="rId57" Target="notesSlides/notesSlide19.xml" Type="http://schemas.openxmlformats.org/officeDocument/2006/relationships/notesSlide"/><Relationship Id="rId58" Target="notesSlides/notesSlide20.xml" Type="http://schemas.openxmlformats.org/officeDocument/2006/relationships/notesSlide"/><Relationship Id="rId59" Target="notesSlides/notesSlide21.xml" Type="http://schemas.openxmlformats.org/officeDocument/2006/relationships/notesSlide"/><Relationship Id="rId6" Target="slides/slide1.xml" Type="http://schemas.openxmlformats.org/officeDocument/2006/relationships/slide"/><Relationship Id="rId60" Target="notesSlides/notesSlide22.xml" Type="http://schemas.openxmlformats.org/officeDocument/2006/relationships/notesSlide"/><Relationship Id="rId61" Target="notesSlides/notesSlide23.xml" Type="http://schemas.openxmlformats.org/officeDocument/2006/relationships/notesSlide"/><Relationship Id="rId62" Target="notesSlides/notesSlide24.xml" Type="http://schemas.openxmlformats.org/officeDocument/2006/relationships/notesSlide"/><Relationship Id="rId63" Target="notesSlides/notesSlide25.xml" Type="http://schemas.openxmlformats.org/officeDocument/2006/relationships/notesSlide"/><Relationship Id="rId64" Target="notesSlides/notesSlide26.xml" Type="http://schemas.openxmlformats.org/officeDocument/2006/relationships/notesSlide"/><Relationship Id="rId65" Target="notesSlides/notesSlide27.xml" Type="http://schemas.openxmlformats.org/officeDocument/2006/relationships/notesSlide"/><Relationship Id="rId66" Target="notesSlides/notesSlide28.xml" Type="http://schemas.openxmlformats.org/officeDocument/2006/relationships/note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2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_rels/notesSlide2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2.xml" Type="http://schemas.openxmlformats.org/officeDocument/2006/relationships/slide"/></Relationships>
</file>

<file path=ppt/notesSlides/_rels/notesSlide2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3.xml" Type="http://schemas.openxmlformats.org/officeDocument/2006/relationships/slide"/></Relationships>
</file>

<file path=ppt/notesSlides/_rels/notesSlide2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4.xml" Type="http://schemas.openxmlformats.org/officeDocument/2006/relationships/slide"/></Relationships>
</file>

<file path=ppt/notesSlides/_rels/notesSlide2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5.xml" Type="http://schemas.openxmlformats.org/officeDocument/2006/relationships/slide"/></Relationships>
</file>

<file path=ppt/notesSlides/_rels/notesSlide2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6.xml" Type="http://schemas.openxmlformats.org/officeDocument/2006/relationships/slide"/></Relationships>
</file>

<file path=ppt/notesSlides/_rels/notesSlide2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7.xml" Type="http://schemas.openxmlformats.org/officeDocument/2006/relationships/slide"/></Relationships>
</file>

<file path=ppt/notesSlides/_rels/notesSlide2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8.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13" Target="../media/image11.png" Type="http://schemas.openxmlformats.org/officeDocument/2006/relationships/image"/><Relationship Id="rId14" Target="../media/image12.svg" Type="http://schemas.openxmlformats.org/officeDocument/2006/relationships/image"/><Relationship Id="rId15" Target="../media/image13.png" Type="http://schemas.openxmlformats.org/officeDocument/2006/relationships/image"/><Relationship Id="rId16" Target="../media/image14.svg" Type="http://schemas.openxmlformats.org/officeDocument/2006/relationships/image"/><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0.svg" Type="http://schemas.openxmlformats.org/officeDocument/2006/relationships/image"/><Relationship Id="rId2" Target="../notesSlides/notesSlide10.xml" Type="http://schemas.openxmlformats.org/officeDocument/2006/relationships/notesSlide"/><Relationship Id="rId3" Target="../media/image43.png" Type="http://schemas.openxmlformats.org/officeDocument/2006/relationships/image"/><Relationship Id="rId4" Target="../media/image44.svg" Type="http://schemas.openxmlformats.org/officeDocument/2006/relationships/image"/><Relationship Id="rId5" Target="../media/image45.png" Type="http://schemas.openxmlformats.org/officeDocument/2006/relationships/image"/><Relationship Id="rId6" Target="../media/image46.svg" Type="http://schemas.openxmlformats.org/officeDocument/2006/relationships/image"/><Relationship Id="rId7" Target="../media/image47.png" Type="http://schemas.openxmlformats.org/officeDocument/2006/relationships/image"/><Relationship Id="rId8" Target="../media/image48.svg" Type="http://schemas.openxmlformats.org/officeDocument/2006/relationships/image"/><Relationship Id="rId9" Target="../media/image4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21.png" Type="http://schemas.openxmlformats.org/officeDocument/2006/relationships/image"/><Relationship Id="rId4" Target="../media/image22.svg" Type="http://schemas.openxmlformats.org/officeDocument/2006/relationships/image"/><Relationship Id="rId5" Target="../media/image23.png" Type="http://schemas.openxmlformats.org/officeDocument/2006/relationships/image"/><Relationship Id="rId6" Target="../media/image24.sv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6.svg" Type="http://schemas.openxmlformats.org/officeDocument/2006/relationships/image"/><Relationship Id="rId11" Target="../media/image57.png" Type="http://schemas.openxmlformats.org/officeDocument/2006/relationships/image"/><Relationship Id="rId12" Target="../media/image58.svg" Type="http://schemas.openxmlformats.org/officeDocument/2006/relationships/image"/><Relationship Id="rId13" Target="../media/image59.png" Type="http://schemas.openxmlformats.org/officeDocument/2006/relationships/image"/><Relationship Id="rId14" Target="../media/image60.png" Type="http://schemas.openxmlformats.org/officeDocument/2006/relationships/image"/><Relationship Id="rId2" Target="../notesSlides/notesSlide12.xml" Type="http://schemas.openxmlformats.org/officeDocument/2006/relationships/notesSlide"/><Relationship Id="rId3" Target="../media/image51.png" Type="http://schemas.openxmlformats.org/officeDocument/2006/relationships/image"/><Relationship Id="rId4" Target="../media/image52.svg" Type="http://schemas.openxmlformats.org/officeDocument/2006/relationships/image"/><Relationship Id="rId5" Target="../media/image53.png" Type="http://schemas.openxmlformats.org/officeDocument/2006/relationships/image"/><Relationship Id="rId6" Target="../media/image5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5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6.svg" Type="http://schemas.openxmlformats.org/officeDocument/2006/relationships/image"/><Relationship Id="rId11" Target="../media/image57.png" Type="http://schemas.openxmlformats.org/officeDocument/2006/relationships/image"/><Relationship Id="rId12" Target="../media/image58.svg" Type="http://schemas.openxmlformats.org/officeDocument/2006/relationships/image"/><Relationship Id="rId13" Target="../media/image61.png" Type="http://schemas.openxmlformats.org/officeDocument/2006/relationships/image"/><Relationship Id="rId2" Target="../notesSlides/notesSlide13.xml" Type="http://schemas.openxmlformats.org/officeDocument/2006/relationships/notesSlide"/><Relationship Id="rId3" Target="../media/image51.png" Type="http://schemas.openxmlformats.org/officeDocument/2006/relationships/image"/><Relationship Id="rId4" Target="../media/image52.svg" Type="http://schemas.openxmlformats.org/officeDocument/2006/relationships/image"/><Relationship Id="rId5" Target="../media/image53.png" Type="http://schemas.openxmlformats.org/officeDocument/2006/relationships/image"/><Relationship Id="rId6" Target="../media/image5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5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6.svg" Type="http://schemas.openxmlformats.org/officeDocument/2006/relationships/image"/><Relationship Id="rId11" Target="../media/image57.png" Type="http://schemas.openxmlformats.org/officeDocument/2006/relationships/image"/><Relationship Id="rId12" Target="../media/image58.svg" Type="http://schemas.openxmlformats.org/officeDocument/2006/relationships/image"/><Relationship Id="rId13" Target="../media/image62.png" Type="http://schemas.openxmlformats.org/officeDocument/2006/relationships/image"/><Relationship Id="rId2" Target="../notesSlides/notesSlide14.xml" Type="http://schemas.openxmlformats.org/officeDocument/2006/relationships/notesSlide"/><Relationship Id="rId3" Target="../media/image51.png" Type="http://schemas.openxmlformats.org/officeDocument/2006/relationships/image"/><Relationship Id="rId4" Target="../media/image52.svg" Type="http://schemas.openxmlformats.org/officeDocument/2006/relationships/image"/><Relationship Id="rId5" Target="../media/image53.png" Type="http://schemas.openxmlformats.org/officeDocument/2006/relationships/image"/><Relationship Id="rId6" Target="../media/image5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5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6.svg" Type="http://schemas.openxmlformats.org/officeDocument/2006/relationships/image"/><Relationship Id="rId11" Target="../media/image57.png" Type="http://schemas.openxmlformats.org/officeDocument/2006/relationships/image"/><Relationship Id="rId12" Target="../media/image58.svg" Type="http://schemas.openxmlformats.org/officeDocument/2006/relationships/image"/><Relationship Id="rId13" Target="../media/image63.png" Type="http://schemas.openxmlformats.org/officeDocument/2006/relationships/image"/><Relationship Id="rId2" Target="../notesSlides/notesSlide15.xml" Type="http://schemas.openxmlformats.org/officeDocument/2006/relationships/notesSlide"/><Relationship Id="rId3" Target="../media/image51.png" Type="http://schemas.openxmlformats.org/officeDocument/2006/relationships/image"/><Relationship Id="rId4" Target="../media/image52.svg" Type="http://schemas.openxmlformats.org/officeDocument/2006/relationships/image"/><Relationship Id="rId5" Target="../media/image53.png" Type="http://schemas.openxmlformats.org/officeDocument/2006/relationships/image"/><Relationship Id="rId6" Target="../media/image5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5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6.svg" Type="http://schemas.openxmlformats.org/officeDocument/2006/relationships/image"/><Relationship Id="rId11" Target="../media/image57.png" Type="http://schemas.openxmlformats.org/officeDocument/2006/relationships/image"/><Relationship Id="rId12" Target="../media/image58.svg" Type="http://schemas.openxmlformats.org/officeDocument/2006/relationships/image"/><Relationship Id="rId13" Target="../media/image64.png" Type="http://schemas.openxmlformats.org/officeDocument/2006/relationships/image"/><Relationship Id="rId14" Target="../media/image65.png" Type="http://schemas.openxmlformats.org/officeDocument/2006/relationships/image"/><Relationship Id="rId2" Target="../notesSlides/notesSlide16.xml" Type="http://schemas.openxmlformats.org/officeDocument/2006/relationships/notesSlide"/><Relationship Id="rId3" Target="../media/image51.png" Type="http://schemas.openxmlformats.org/officeDocument/2006/relationships/image"/><Relationship Id="rId4" Target="../media/image52.svg" Type="http://schemas.openxmlformats.org/officeDocument/2006/relationships/image"/><Relationship Id="rId5" Target="../media/image53.png" Type="http://schemas.openxmlformats.org/officeDocument/2006/relationships/image"/><Relationship Id="rId6" Target="../media/image5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55.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6.svg" Type="http://schemas.openxmlformats.org/officeDocument/2006/relationships/image"/><Relationship Id="rId11" Target="../media/image57.png" Type="http://schemas.openxmlformats.org/officeDocument/2006/relationships/image"/><Relationship Id="rId12" Target="../media/image58.svg" Type="http://schemas.openxmlformats.org/officeDocument/2006/relationships/image"/><Relationship Id="rId13" Target="../media/image66.png" Type="http://schemas.openxmlformats.org/officeDocument/2006/relationships/image"/><Relationship Id="rId2" Target="../notesSlides/notesSlide17.xml" Type="http://schemas.openxmlformats.org/officeDocument/2006/relationships/notesSlide"/><Relationship Id="rId3" Target="../media/image51.png" Type="http://schemas.openxmlformats.org/officeDocument/2006/relationships/image"/><Relationship Id="rId4" Target="../media/image52.svg" Type="http://schemas.openxmlformats.org/officeDocument/2006/relationships/image"/><Relationship Id="rId5" Target="../media/image53.png" Type="http://schemas.openxmlformats.org/officeDocument/2006/relationships/image"/><Relationship Id="rId6" Target="../media/image5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55.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6.svg" Type="http://schemas.openxmlformats.org/officeDocument/2006/relationships/image"/><Relationship Id="rId11" Target="../media/image57.png" Type="http://schemas.openxmlformats.org/officeDocument/2006/relationships/image"/><Relationship Id="rId12" Target="../media/image58.svg" Type="http://schemas.openxmlformats.org/officeDocument/2006/relationships/image"/><Relationship Id="rId13" Target="../media/image67.png" Type="http://schemas.openxmlformats.org/officeDocument/2006/relationships/image"/><Relationship Id="rId2" Target="../notesSlides/notesSlide18.xml" Type="http://schemas.openxmlformats.org/officeDocument/2006/relationships/notesSlide"/><Relationship Id="rId3" Target="../media/image51.png" Type="http://schemas.openxmlformats.org/officeDocument/2006/relationships/image"/><Relationship Id="rId4" Target="../media/image52.svg" Type="http://schemas.openxmlformats.org/officeDocument/2006/relationships/image"/><Relationship Id="rId5" Target="../media/image53.png" Type="http://schemas.openxmlformats.org/officeDocument/2006/relationships/image"/><Relationship Id="rId6" Target="../media/image5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55.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9.xml" Type="http://schemas.openxmlformats.org/officeDocument/2006/relationships/notesSlide"/><Relationship Id="rId3" Target="../media/image21.png" Type="http://schemas.openxmlformats.org/officeDocument/2006/relationships/image"/><Relationship Id="rId4" Target="../media/image22.svg" Type="http://schemas.openxmlformats.org/officeDocument/2006/relationships/image"/><Relationship Id="rId5" Target="../media/image23.png" Type="http://schemas.openxmlformats.org/officeDocument/2006/relationships/image"/><Relationship Id="rId6" Target="../media/image24.sv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5.png" Type="http://schemas.openxmlformats.org/officeDocument/2006/relationships/image"/><Relationship Id="rId4" Target="../media/image16.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6.svg" Type="http://schemas.openxmlformats.org/officeDocument/2006/relationships/image"/><Relationship Id="rId11" Target="../media/image57.png" Type="http://schemas.openxmlformats.org/officeDocument/2006/relationships/image"/><Relationship Id="rId12" Target="../media/image58.svg" Type="http://schemas.openxmlformats.org/officeDocument/2006/relationships/image"/><Relationship Id="rId13" Target="../media/image68.png" Type="http://schemas.openxmlformats.org/officeDocument/2006/relationships/image"/><Relationship Id="rId2" Target="../notesSlides/notesSlide20.xml" Type="http://schemas.openxmlformats.org/officeDocument/2006/relationships/notesSlide"/><Relationship Id="rId3" Target="../media/image51.png" Type="http://schemas.openxmlformats.org/officeDocument/2006/relationships/image"/><Relationship Id="rId4" Target="../media/image52.svg" Type="http://schemas.openxmlformats.org/officeDocument/2006/relationships/image"/><Relationship Id="rId5" Target="../media/image53.png" Type="http://schemas.openxmlformats.org/officeDocument/2006/relationships/image"/><Relationship Id="rId6" Target="../media/image5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55.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6.svg" Type="http://schemas.openxmlformats.org/officeDocument/2006/relationships/image"/><Relationship Id="rId11" Target="../media/image57.png" Type="http://schemas.openxmlformats.org/officeDocument/2006/relationships/image"/><Relationship Id="rId12" Target="../media/image58.svg" Type="http://schemas.openxmlformats.org/officeDocument/2006/relationships/image"/><Relationship Id="rId13" Target="../media/image69.png" Type="http://schemas.openxmlformats.org/officeDocument/2006/relationships/image"/><Relationship Id="rId2" Target="../notesSlides/notesSlide21.xml" Type="http://schemas.openxmlformats.org/officeDocument/2006/relationships/notesSlide"/><Relationship Id="rId3" Target="../media/image51.png" Type="http://schemas.openxmlformats.org/officeDocument/2006/relationships/image"/><Relationship Id="rId4" Target="../media/image52.svg" Type="http://schemas.openxmlformats.org/officeDocument/2006/relationships/image"/><Relationship Id="rId5" Target="../media/image53.png" Type="http://schemas.openxmlformats.org/officeDocument/2006/relationships/image"/><Relationship Id="rId6" Target="../media/image5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55.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6.svg" Type="http://schemas.openxmlformats.org/officeDocument/2006/relationships/image"/><Relationship Id="rId11" Target="../media/image57.png" Type="http://schemas.openxmlformats.org/officeDocument/2006/relationships/image"/><Relationship Id="rId12" Target="../media/image58.svg" Type="http://schemas.openxmlformats.org/officeDocument/2006/relationships/image"/><Relationship Id="rId13" Target="../media/image70.png" Type="http://schemas.openxmlformats.org/officeDocument/2006/relationships/image"/><Relationship Id="rId2" Target="../notesSlides/notesSlide22.xml" Type="http://schemas.openxmlformats.org/officeDocument/2006/relationships/notesSlide"/><Relationship Id="rId3" Target="../media/image51.png" Type="http://schemas.openxmlformats.org/officeDocument/2006/relationships/image"/><Relationship Id="rId4" Target="../media/image52.svg" Type="http://schemas.openxmlformats.org/officeDocument/2006/relationships/image"/><Relationship Id="rId5" Target="../media/image53.png" Type="http://schemas.openxmlformats.org/officeDocument/2006/relationships/image"/><Relationship Id="rId6" Target="../media/image5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55.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6.svg" Type="http://schemas.openxmlformats.org/officeDocument/2006/relationships/image"/><Relationship Id="rId11" Target="../media/image57.png" Type="http://schemas.openxmlformats.org/officeDocument/2006/relationships/image"/><Relationship Id="rId12" Target="../media/image58.svg" Type="http://schemas.openxmlformats.org/officeDocument/2006/relationships/image"/><Relationship Id="rId13" Target="../media/image71.png" Type="http://schemas.openxmlformats.org/officeDocument/2006/relationships/image"/><Relationship Id="rId2" Target="../notesSlides/notesSlide23.xml" Type="http://schemas.openxmlformats.org/officeDocument/2006/relationships/notesSlide"/><Relationship Id="rId3" Target="../media/image51.png" Type="http://schemas.openxmlformats.org/officeDocument/2006/relationships/image"/><Relationship Id="rId4" Target="../media/image52.svg" Type="http://schemas.openxmlformats.org/officeDocument/2006/relationships/image"/><Relationship Id="rId5" Target="../media/image53.png" Type="http://schemas.openxmlformats.org/officeDocument/2006/relationships/image"/><Relationship Id="rId6" Target="../media/image5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55.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4.xml" Type="http://schemas.openxmlformats.org/officeDocument/2006/relationships/notesSlide"/><Relationship Id="rId3" Target="../media/image21.png" Type="http://schemas.openxmlformats.org/officeDocument/2006/relationships/image"/><Relationship Id="rId4" Target="../media/image22.svg" Type="http://schemas.openxmlformats.org/officeDocument/2006/relationships/image"/><Relationship Id="rId5" Target="../media/image23.png" Type="http://schemas.openxmlformats.org/officeDocument/2006/relationships/image"/><Relationship Id="rId6" Target="../media/image24.sv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6.svg" Type="http://schemas.openxmlformats.org/officeDocument/2006/relationships/image"/><Relationship Id="rId11" Target="../media/image57.png" Type="http://schemas.openxmlformats.org/officeDocument/2006/relationships/image"/><Relationship Id="rId12" Target="../media/image58.svg" Type="http://schemas.openxmlformats.org/officeDocument/2006/relationships/image"/><Relationship Id="rId13" Target="../media/image72.png" Type="http://schemas.openxmlformats.org/officeDocument/2006/relationships/image"/><Relationship Id="rId2" Target="../notesSlides/notesSlide25.xml" Type="http://schemas.openxmlformats.org/officeDocument/2006/relationships/notesSlide"/><Relationship Id="rId3" Target="../media/image51.png" Type="http://schemas.openxmlformats.org/officeDocument/2006/relationships/image"/><Relationship Id="rId4" Target="../media/image52.svg" Type="http://schemas.openxmlformats.org/officeDocument/2006/relationships/image"/><Relationship Id="rId5" Target="../media/image53.png" Type="http://schemas.openxmlformats.org/officeDocument/2006/relationships/image"/><Relationship Id="rId6" Target="../media/image5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55.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6.svg" Type="http://schemas.openxmlformats.org/officeDocument/2006/relationships/image"/><Relationship Id="rId11" Target="../media/image57.png" Type="http://schemas.openxmlformats.org/officeDocument/2006/relationships/image"/><Relationship Id="rId12" Target="../media/image58.svg" Type="http://schemas.openxmlformats.org/officeDocument/2006/relationships/image"/><Relationship Id="rId13" Target="../media/image73.png" Type="http://schemas.openxmlformats.org/officeDocument/2006/relationships/image"/><Relationship Id="rId2" Target="../notesSlides/notesSlide26.xml" Type="http://schemas.openxmlformats.org/officeDocument/2006/relationships/notesSlide"/><Relationship Id="rId3" Target="../media/image51.png" Type="http://schemas.openxmlformats.org/officeDocument/2006/relationships/image"/><Relationship Id="rId4" Target="../media/image52.svg" Type="http://schemas.openxmlformats.org/officeDocument/2006/relationships/image"/><Relationship Id="rId5" Target="../media/image53.png" Type="http://schemas.openxmlformats.org/officeDocument/2006/relationships/image"/><Relationship Id="rId6" Target="../media/image5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55.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6.svg" Type="http://schemas.openxmlformats.org/officeDocument/2006/relationships/image"/><Relationship Id="rId11" Target="../media/image57.png" Type="http://schemas.openxmlformats.org/officeDocument/2006/relationships/image"/><Relationship Id="rId12" Target="../media/image58.svg" Type="http://schemas.openxmlformats.org/officeDocument/2006/relationships/image"/><Relationship Id="rId13" Target="../media/image74.png" Type="http://schemas.openxmlformats.org/officeDocument/2006/relationships/image"/><Relationship Id="rId2" Target="../notesSlides/notesSlide27.xml" Type="http://schemas.openxmlformats.org/officeDocument/2006/relationships/notesSlide"/><Relationship Id="rId3" Target="../media/image51.png" Type="http://schemas.openxmlformats.org/officeDocument/2006/relationships/image"/><Relationship Id="rId4" Target="../media/image52.svg" Type="http://schemas.openxmlformats.org/officeDocument/2006/relationships/image"/><Relationship Id="rId5" Target="../media/image53.png" Type="http://schemas.openxmlformats.org/officeDocument/2006/relationships/image"/><Relationship Id="rId6" Target="../media/image5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55.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0.svg" Type="http://schemas.openxmlformats.org/officeDocument/2006/relationships/image"/><Relationship Id="rId11" Target="../media/image81.png" Type="http://schemas.openxmlformats.org/officeDocument/2006/relationships/image"/><Relationship Id="rId12" Target="../media/image82.svg" Type="http://schemas.openxmlformats.org/officeDocument/2006/relationships/image"/><Relationship Id="rId2" Target="../notesSlides/notesSlide28.xml" Type="http://schemas.openxmlformats.org/officeDocument/2006/relationships/notesSlide"/><Relationship Id="rId3" Target="../media/image75.png" Type="http://schemas.openxmlformats.org/officeDocument/2006/relationships/image"/><Relationship Id="rId4" Target="../media/image76.svg" Type="http://schemas.openxmlformats.org/officeDocument/2006/relationships/image"/><Relationship Id="rId5" Target="../media/image53.png" Type="http://schemas.openxmlformats.org/officeDocument/2006/relationships/image"/><Relationship Id="rId6" Target="../media/image54.svg" Type="http://schemas.openxmlformats.org/officeDocument/2006/relationships/image"/><Relationship Id="rId7" Target="../media/image77.png" Type="http://schemas.openxmlformats.org/officeDocument/2006/relationships/image"/><Relationship Id="rId8" Target="../media/image78.svg" Type="http://schemas.openxmlformats.org/officeDocument/2006/relationships/image"/><Relationship Id="rId9" Target="../media/image79.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21.png" Type="http://schemas.openxmlformats.org/officeDocument/2006/relationships/image"/><Relationship Id="rId4" Target="../media/image22.svg" Type="http://schemas.openxmlformats.org/officeDocument/2006/relationships/image"/><Relationship Id="rId5" Target="../media/image23.png" Type="http://schemas.openxmlformats.org/officeDocument/2006/relationships/image"/><Relationship Id="rId6" Target="../media/image24.sv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svg" Type="http://schemas.openxmlformats.org/officeDocument/2006/relationships/image"/><Relationship Id="rId2" Target="../notesSlides/notesSlide4.xml" Type="http://schemas.openxmlformats.org/officeDocument/2006/relationships/notesSlide"/><Relationship Id="rId3" Target="../media/image27.png" Type="http://schemas.openxmlformats.org/officeDocument/2006/relationships/image"/><Relationship Id="rId4" Target="../media/image28.svg" Type="http://schemas.openxmlformats.org/officeDocument/2006/relationships/image"/><Relationship Id="rId5" Target="../media/image29.png" Type="http://schemas.openxmlformats.org/officeDocument/2006/relationships/image"/><Relationship Id="rId6" Target="../media/image30.svg" Type="http://schemas.openxmlformats.org/officeDocument/2006/relationships/image"/><Relationship Id="rId7" Target="../media/image31.png" Type="http://schemas.openxmlformats.org/officeDocument/2006/relationships/image"/><Relationship Id="rId8" Target="../media/image32.svg" Type="http://schemas.openxmlformats.org/officeDocument/2006/relationships/image"/><Relationship Id="rId9" Target="../media/image3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svg" Type="http://schemas.openxmlformats.org/officeDocument/2006/relationships/image"/><Relationship Id="rId2" Target="../notesSlides/notesSlide5.xml" Type="http://schemas.openxmlformats.org/officeDocument/2006/relationships/notesSlide"/><Relationship Id="rId3" Target="../media/image35.png" Type="http://schemas.openxmlformats.org/officeDocument/2006/relationships/image"/><Relationship Id="rId4" Target="../media/image36.svg" Type="http://schemas.openxmlformats.org/officeDocument/2006/relationships/image"/><Relationship Id="rId5" Target="../media/image37.png" Type="http://schemas.openxmlformats.org/officeDocument/2006/relationships/image"/><Relationship Id="rId6" Target="../media/image38.svg" Type="http://schemas.openxmlformats.org/officeDocument/2006/relationships/image"/><Relationship Id="rId7" Target="../media/image39.png" Type="http://schemas.openxmlformats.org/officeDocument/2006/relationships/image"/><Relationship Id="rId8" Target="../media/image40.svg" Type="http://schemas.openxmlformats.org/officeDocument/2006/relationships/image"/><Relationship Id="rId9" Target="../media/image4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21.png" Type="http://schemas.openxmlformats.org/officeDocument/2006/relationships/image"/><Relationship Id="rId4" Target="../media/image22.svg" Type="http://schemas.openxmlformats.org/officeDocument/2006/relationships/image"/><Relationship Id="rId5" Target="../media/image23.png" Type="http://schemas.openxmlformats.org/officeDocument/2006/relationships/image"/><Relationship Id="rId6" Target="../media/image24.sv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0.svg" Type="http://schemas.openxmlformats.org/officeDocument/2006/relationships/image"/><Relationship Id="rId2" Target="../notesSlides/notesSlide7.xml" Type="http://schemas.openxmlformats.org/officeDocument/2006/relationships/notesSlide"/><Relationship Id="rId3" Target="../media/image43.png" Type="http://schemas.openxmlformats.org/officeDocument/2006/relationships/image"/><Relationship Id="rId4" Target="../media/image44.svg" Type="http://schemas.openxmlformats.org/officeDocument/2006/relationships/image"/><Relationship Id="rId5" Target="../media/image45.png" Type="http://schemas.openxmlformats.org/officeDocument/2006/relationships/image"/><Relationship Id="rId6" Target="../media/image46.svg" Type="http://schemas.openxmlformats.org/officeDocument/2006/relationships/image"/><Relationship Id="rId7" Target="../media/image47.png" Type="http://schemas.openxmlformats.org/officeDocument/2006/relationships/image"/><Relationship Id="rId8" Target="../media/image48.svg" Type="http://schemas.openxmlformats.org/officeDocument/2006/relationships/image"/><Relationship Id="rId9" Target="../media/image4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0.svg" Type="http://schemas.openxmlformats.org/officeDocument/2006/relationships/image"/><Relationship Id="rId2" Target="../notesSlides/notesSlide8.xml" Type="http://schemas.openxmlformats.org/officeDocument/2006/relationships/notesSlide"/><Relationship Id="rId3" Target="../media/image43.png" Type="http://schemas.openxmlformats.org/officeDocument/2006/relationships/image"/><Relationship Id="rId4" Target="../media/image44.svg" Type="http://schemas.openxmlformats.org/officeDocument/2006/relationships/image"/><Relationship Id="rId5" Target="../media/image45.png" Type="http://schemas.openxmlformats.org/officeDocument/2006/relationships/image"/><Relationship Id="rId6" Target="../media/image46.svg" Type="http://schemas.openxmlformats.org/officeDocument/2006/relationships/image"/><Relationship Id="rId7" Target="../media/image47.png" Type="http://schemas.openxmlformats.org/officeDocument/2006/relationships/image"/><Relationship Id="rId8" Target="../media/image48.svg" Type="http://schemas.openxmlformats.org/officeDocument/2006/relationships/image"/><Relationship Id="rId9" Target="../media/image4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0.svg" Type="http://schemas.openxmlformats.org/officeDocument/2006/relationships/image"/><Relationship Id="rId2" Target="../notesSlides/notesSlide9.xml" Type="http://schemas.openxmlformats.org/officeDocument/2006/relationships/notesSlide"/><Relationship Id="rId3" Target="../media/image43.png" Type="http://schemas.openxmlformats.org/officeDocument/2006/relationships/image"/><Relationship Id="rId4" Target="../media/image44.svg" Type="http://schemas.openxmlformats.org/officeDocument/2006/relationships/image"/><Relationship Id="rId5" Target="../media/image45.png" Type="http://schemas.openxmlformats.org/officeDocument/2006/relationships/image"/><Relationship Id="rId6" Target="../media/image46.svg" Type="http://schemas.openxmlformats.org/officeDocument/2006/relationships/image"/><Relationship Id="rId7" Target="../media/image47.png" Type="http://schemas.openxmlformats.org/officeDocument/2006/relationships/image"/><Relationship Id="rId8" Target="../media/image48.svg" Type="http://schemas.openxmlformats.org/officeDocument/2006/relationships/image"/><Relationship Id="rId9" Target="../media/image4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sp>
        <p:nvSpPr>
          <p:cNvPr name="Freeform 2" id="2"/>
          <p:cNvSpPr/>
          <p:nvPr/>
        </p:nvSpPr>
        <p:spPr>
          <a:xfrm flipH="false" flipV="false" rot="0">
            <a:off x="15215075" y="-1091025"/>
            <a:ext cx="2241736" cy="2241736"/>
          </a:xfrm>
          <a:custGeom>
            <a:avLst/>
            <a:gdLst/>
            <a:ahLst/>
            <a:cxnLst/>
            <a:rect r="r" b="b" t="t" l="l"/>
            <a:pathLst>
              <a:path h="2241736" w="2241736">
                <a:moveTo>
                  <a:pt x="0" y="0"/>
                </a:moveTo>
                <a:lnTo>
                  <a:pt x="2241736" y="0"/>
                </a:lnTo>
                <a:lnTo>
                  <a:pt x="2241736" y="2241736"/>
                </a:lnTo>
                <a:lnTo>
                  <a:pt x="0" y="22417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6407871" y="4209111"/>
            <a:ext cx="2339172" cy="513608"/>
          </a:xfrm>
          <a:custGeom>
            <a:avLst/>
            <a:gdLst/>
            <a:ahLst/>
            <a:cxnLst/>
            <a:rect r="r" b="b" t="t" l="l"/>
            <a:pathLst>
              <a:path h="513608" w="2339172">
                <a:moveTo>
                  <a:pt x="0" y="0"/>
                </a:moveTo>
                <a:lnTo>
                  <a:pt x="2339172" y="0"/>
                </a:lnTo>
                <a:lnTo>
                  <a:pt x="2339172" y="513608"/>
                </a:lnTo>
                <a:lnTo>
                  <a:pt x="0" y="51360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4" id="4"/>
          <p:cNvSpPr/>
          <p:nvPr/>
        </p:nvSpPr>
        <p:spPr>
          <a:xfrm rot="5391564">
            <a:off x="12535484" y="11941051"/>
            <a:ext cx="7763873" cy="0"/>
          </a:xfrm>
          <a:prstGeom prst="line">
            <a:avLst/>
          </a:prstGeom>
          <a:ln cap="rnd" w="9525">
            <a:solidFill>
              <a:srgbClr val="69639C"/>
            </a:solidFill>
            <a:prstDash val="solid"/>
            <a:headEnd type="none" len="sm" w="sm"/>
            <a:tailEnd type="none" len="sm" w="sm"/>
          </a:ln>
        </p:spPr>
      </p:sp>
      <p:sp>
        <p:nvSpPr>
          <p:cNvPr name="AutoShape 5" id="5"/>
          <p:cNvSpPr/>
          <p:nvPr/>
        </p:nvSpPr>
        <p:spPr>
          <a:xfrm rot="2650301">
            <a:off x="16221191" y="7615393"/>
            <a:ext cx="1320660" cy="0"/>
          </a:xfrm>
          <a:prstGeom prst="line">
            <a:avLst/>
          </a:prstGeom>
          <a:ln cap="rnd" w="9525">
            <a:solidFill>
              <a:srgbClr val="69639C"/>
            </a:solidFill>
            <a:prstDash val="solid"/>
            <a:headEnd type="none" len="sm" w="sm"/>
            <a:tailEnd type="none" len="sm" w="sm"/>
          </a:ln>
        </p:spPr>
      </p:sp>
      <p:grpSp>
        <p:nvGrpSpPr>
          <p:cNvPr name="Group 6" id="6"/>
          <p:cNvGrpSpPr/>
          <p:nvPr/>
        </p:nvGrpSpPr>
        <p:grpSpPr>
          <a:xfrm rot="5400000">
            <a:off x="17273365" y="6832363"/>
            <a:ext cx="405900" cy="401750"/>
            <a:chOff x="0" y="0"/>
            <a:chExt cx="541200" cy="535667"/>
          </a:xfrm>
        </p:grpSpPr>
        <p:sp>
          <p:nvSpPr>
            <p:cNvPr name="Freeform 7" id="7"/>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5986" y="0"/>
                    <a:pt x="254508" y="0"/>
                  </a:cubicBezTo>
                  <a:cubicBezTo>
                    <a:pt x="118491" y="0"/>
                    <a:pt x="0" y="114300"/>
                    <a:pt x="0" y="255778"/>
                  </a:cubicBezTo>
                  <a:close/>
                </a:path>
              </a:pathLst>
            </a:custGeom>
            <a:solidFill>
              <a:srgbClr val="000000">
                <a:alpha val="0"/>
              </a:srgbClr>
            </a:solidFill>
          </p:spPr>
        </p:sp>
        <p:sp>
          <p:nvSpPr>
            <p:cNvPr name="Freeform 8" id="8"/>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69639C"/>
            </a:solidFill>
          </p:spPr>
        </p:sp>
      </p:grpSp>
      <p:sp>
        <p:nvSpPr>
          <p:cNvPr name="Freeform 9" id="9"/>
          <p:cNvSpPr/>
          <p:nvPr/>
        </p:nvSpPr>
        <p:spPr>
          <a:xfrm flipH="false" flipV="false" rot="0">
            <a:off x="16910000" y="2408097"/>
            <a:ext cx="719998" cy="992015"/>
          </a:xfrm>
          <a:custGeom>
            <a:avLst/>
            <a:gdLst/>
            <a:ahLst/>
            <a:cxnLst/>
            <a:rect r="r" b="b" t="t" l="l"/>
            <a:pathLst>
              <a:path h="992015" w="719998">
                <a:moveTo>
                  <a:pt x="0" y="0"/>
                </a:moveTo>
                <a:lnTo>
                  <a:pt x="719998" y="0"/>
                </a:lnTo>
                <a:lnTo>
                  <a:pt x="719998" y="992015"/>
                </a:lnTo>
                <a:lnTo>
                  <a:pt x="0" y="9920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0" id="10"/>
          <p:cNvSpPr txBox="true"/>
          <p:nvPr/>
        </p:nvSpPr>
        <p:spPr>
          <a:xfrm rot="0">
            <a:off x="2323375" y="5247275"/>
            <a:ext cx="9342221" cy="2057400"/>
          </a:xfrm>
          <a:prstGeom prst="rect">
            <a:avLst/>
          </a:prstGeom>
        </p:spPr>
        <p:txBody>
          <a:bodyPr anchor="t" rtlCol="false" tIns="0" lIns="0" bIns="0" rIns="0">
            <a:spAutoFit/>
          </a:bodyPr>
          <a:lstStyle/>
          <a:p>
            <a:pPr algn="l">
              <a:lnSpc>
                <a:spcPts val="8160"/>
              </a:lnSpc>
            </a:pPr>
            <a:r>
              <a:rPr lang="en-US" sz="6800" b="true">
                <a:solidFill>
                  <a:srgbClr val="FFFFFF"/>
                </a:solidFill>
                <a:latin typeface="Proxima Nova Bold"/>
                <a:ea typeface="Proxima Nova Bold"/>
                <a:cs typeface="Proxima Nova Bold"/>
                <a:sym typeface="Proxima Nova Bold"/>
              </a:rPr>
              <a:t>Chatbot with</a:t>
            </a:r>
          </a:p>
          <a:p>
            <a:pPr algn="l">
              <a:lnSpc>
                <a:spcPts val="8160"/>
              </a:lnSpc>
            </a:pPr>
            <a:r>
              <a:rPr lang="en-US" b="true" sz="6800">
                <a:solidFill>
                  <a:srgbClr val="FFFFFF"/>
                </a:solidFill>
                <a:latin typeface="Proxima Nova Bold"/>
                <a:ea typeface="Proxima Nova Bold"/>
                <a:cs typeface="Proxima Nova Bold"/>
                <a:sym typeface="Proxima Nova Bold"/>
              </a:rPr>
              <a:t>Dynamic Responses</a:t>
            </a:r>
          </a:p>
        </p:txBody>
      </p:sp>
      <p:sp>
        <p:nvSpPr>
          <p:cNvPr name="TextBox 11" id="11"/>
          <p:cNvSpPr txBox="true"/>
          <p:nvPr/>
        </p:nvSpPr>
        <p:spPr>
          <a:xfrm rot="0">
            <a:off x="2323375" y="7511675"/>
            <a:ext cx="8586750" cy="594000"/>
          </a:xfrm>
          <a:prstGeom prst="rect">
            <a:avLst/>
          </a:prstGeom>
        </p:spPr>
        <p:txBody>
          <a:bodyPr anchor="t" rtlCol="false" tIns="0" lIns="0" bIns="0" rIns="0">
            <a:spAutoFit/>
          </a:bodyPr>
          <a:lstStyle/>
          <a:p>
            <a:pPr algn="l">
              <a:lnSpc>
                <a:spcPts val="3359"/>
              </a:lnSpc>
            </a:pPr>
            <a:r>
              <a:rPr lang="en-US" sz="2799">
                <a:solidFill>
                  <a:srgbClr val="FFFFFF"/>
                </a:solidFill>
                <a:latin typeface="Arimo"/>
                <a:ea typeface="Arimo"/>
                <a:cs typeface="Arimo"/>
                <a:sym typeface="Arimo"/>
              </a:rPr>
              <a:t>Here is where your presentation begins</a:t>
            </a:r>
          </a:p>
        </p:txBody>
      </p:sp>
      <p:grpSp>
        <p:nvGrpSpPr>
          <p:cNvPr name="Group 12" id="12"/>
          <p:cNvGrpSpPr/>
          <p:nvPr/>
        </p:nvGrpSpPr>
        <p:grpSpPr>
          <a:xfrm rot="-5400000">
            <a:off x="1378150" y="4431068"/>
            <a:ext cx="714600" cy="618032"/>
            <a:chOff x="0" y="0"/>
            <a:chExt cx="952800" cy="824043"/>
          </a:xfrm>
        </p:grpSpPr>
        <p:sp>
          <p:nvSpPr>
            <p:cNvPr name="Freeform 13" id="13"/>
            <p:cNvSpPr/>
            <p:nvPr/>
          </p:nvSpPr>
          <p:spPr>
            <a:xfrm flipH="false" flipV="false" rot="0">
              <a:off x="0" y="0"/>
              <a:ext cx="952754" cy="824103"/>
            </a:xfrm>
            <a:custGeom>
              <a:avLst/>
              <a:gdLst/>
              <a:ahLst/>
              <a:cxnLst/>
              <a:rect r="r" b="b" t="t" l="l"/>
              <a:pathLst>
                <a:path h="824103" w="952754">
                  <a:moveTo>
                    <a:pt x="0" y="0"/>
                  </a:moveTo>
                  <a:lnTo>
                    <a:pt x="952754" y="0"/>
                  </a:lnTo>
                  <a:lnTo>
                    <a:pt x="476377" y="824103"/>
                  </a:lnTo>
                  <a:close/>
                </a:path>
              </a:pathLst>
            </a:custGeom>
            <a:solidFill>
              <a:srgbClr val="00CADA"/>
            </a:solidFill>
          </p:spPr>
        </p:sp>
      </p:grpSp>
      <p:sp>
        <p:nvSpPr>
          <p:cNvPr name="AutoShape 14" id="14"/>
          <p:cNvSpPr/>
          <p:nvPr/>
        </p:nvSpPr>
        <p:spPr>
          <a:xfrm rot="5394431">
            <a:off x="12243560" y="8644803"/>
            <a:ext cx="5347483" cy="0"/>
          </a:xfrm>
          <a:prstGeom prst="line">
            <a:avLst/>
          </a:prstGeom>
          <a:ln cap="rnd" w="9525">
            <a:solidFill>
              <a:srgbClr val="00CADA"/>
            </a:solidFill>
            <a:prstDash val="solid"/>
            <a:headEnd type="none" len="sm" w="sm"/>
            <a:tailEnd type="none" len="sm" w="sm"/>
          </a:ln>
        </p:spPr>
      </p:sp>
      <p:sp>
        <p:nvSpPr>
          <p:cNvPr name="AutoShape 15" id="15"/>
          <p:cNvSpPr/>
          <p:nvPr/>
        </p:nvSpPr>
        <p:spPr>
          <a:xfrm rot="2674203">
            <a:off x="13644905" y="5454660"/>
            <a:ext cx="1491162" cy="0"/>
          </a:xfrm>
          <a:prstGeom prst="line">
            <a:avLst/>
          </a:prstGeom>
          <a:ln cap="rnd" w="9525">
            <a:solidFill>
              <a:srgbClr val="00CADA"/>
            </a:solidFill>
            <a:prstDash val="solid"/>
            <a:headEnd type="none" len="sm" w="sm"/>
            <a:tailEnd type="none" len="sm" w="sm"/>
          </a:ln>
        </p:spPr>
      </p:sp>
      <p:sp>
        <p:nvSpPr>
          <p:cNvPr name="Freeform 16" id="16"/>
          <p:cNvSpPr/>
          <p:nvPr/>
        </p:nvSpPr>
        <p:spPr>
          <a:xfrm flipH="false" flipV="false" rot="0">
            <a:off x="13550537" y="4588909"/>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7" id="17"/>
          <p:cNvGrpSpPr/>
          <p:nvPr/>
        </p:nvGrpSpPr>
        <p:grpSpPr>
          <a:xfrm rot="0">
            <a:off x="15542424" y="5945872"/>
            <a:ext cx="80112" cy="881760"/>
            <a:chOff x="0" y="0"/>
            <a:chExt cx="106816" cy="1175680"/>
          </a:xfrm>
        </p:grpSpPr>
        <p:sp>
          <p:nvSpPr>
            <p:cNvPr name="Freeform 18" id="18"/>
            <p:cNvSpPr/>
            <p:nvPr/>
          </p:nvSpPr>
          <p:spPr>
            <a:xfrm flipH="false" flipV="false" rot="0">
              <a:off x="127" y="0"/>
              <a:ext cx="106807" cy="1175512"/>
            </a:xfrm>
            <a:custGeom>
              <a:avLst/>
              <a:gdLst/>
              <a:ahLst/>
              <a:cxnLst/>
              <a:rect r="r" b="b" t="t" l="l"/>
              <a:pathLst>
                <a:path h="1175512" w="106807">
                  <a:moveTo>
                    <a:pt x="53340" y="127"/>
                  </a:moveTo>
                  <a:cubicBezTo>
                    <a:pt x="22225" y="127"/>
                    <a:pt x="0" y="22352"/>
                    <a:pt x="0" y="53340"/>
                  </a:cubicBezTo>
                  <a:lnTo>
                    <a:pt x="0" y="1122172"/>
                  </a:lnTo>
                  <a:cubicBezTo>
                    <a:pt x="0" y="1150620"/>
                    <a:pt x="22225" y="1175512"/>
                    <a:pt x="53340" y="1175512"/>
                  </a:cubicBezTo>
                  <a:cubicBezTo>
                    <a:pt x="81788" y="1175512"/>
                    <a:pt x="106807" y="1150493"/>
                    <a:pt x="106807" y="1122172"/>
                  </a:cubicBezTo>
                  <a:lnTo>
                    <a:pt x="106807" y="53340"/>
                  </a:lnTo>
                  <a:cubicBezTo>
                    <a:pt x="106807" y="22352"/>
                    <a:pt x="81788" y="0"/>
                    <a:pt x="53340" y="0"/>
                  </a:cubicBezTo>
                  <a:close/>
                </a:path>
              </a:pathLst>
            </a:custGeom>
            <a:solidFill>
              <a:srgbClr val="AFAFB6"/>
            </a:solidFill>
          </p:spPr>
        </p:sp>
      </p:grpSp>
      <p:sp>
        <p:nvSpPr>
          <p:cNvPr name="Freeform 19" id="19"/>
          <p:cNvSpPr/>
          <p:nvPr/>
        </p:nvSpPr>
        <p:spPr>
          <a:xfrm flipH="false" flipV="false" rot="0">
            <a:off x="14311401" y="8686007"/>
            <a:ext cx="105282" cy="969038"/>
          </a:xfrm>
          <a:custGeom>
            <a:avLst/>
            <a:gdLst/>
            <a:ahLst/>
            <a:cxnLst/>
            <a:rect r="r" b="b" t="t" l="l"/>
            <a:pathLst>
              <a:path h="969038" w="105282">
                <a:moveTo>
                  <a:pt x="0" y="0"/>
                </a:moveTo>
                <a:lnTo>
                  <a:pt x="105282" y="0"/>
                </a:lnTo>
                <a:lnTo>
                  <a:pt x="105282" y="969038"/>
                </a:lnTo>
                <a:lnTo>
                  <a:pt x="0" y="96903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0" id="20"/>
          <p:cNvSpPr/>
          <p:nvPr/>
        </p:nvSpPr>
        <p:spPr>
          <a:xfrm flipH="false" flipV="false" rot="0">
            <a:off x="13858241" y="7217117"/>
            <a:ext cx="169250" cy="1674054"/>
          </a:xfrm>
          <a:custGeom>
            <a:avLst/>
            <a:gdLst/>
            <a:ahLst/>
            <a:cxnLst/>
            <a:rect r="r" b="b" t="t" l="l"/>
            <a:pathLst>
              <a:path h="1674054" w="169250">
                <a:moveTo>
                  <a:pt x="0" y="0"/>
                </a:moveTo>
                <a:lnTo>
                  <a:pt x="169250" y="0"/>
                </a:lnTo>
                <a:lnTo>
                  <a:pt x="169250" y="1674054"/>
                </a:lnTo>
                <a:lnTo>
                  <a:pt x="0" y="167405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AutoShape 21" id="21"/>
          <p:cNvSpPr/>
          <p:nvPr/>
        </p:nvSpPr>
        <p:spPr>
          <a:xfrm rot="5394431">
            <a:off x="9851976" y="-1726503"/>
            <a:ext cx="5347483" cy="0"/>
          </a:xfrm>
          <a:prstGeom prst="line">
            <a:avLst/>
          </a:prstGeom>
          <a:ln cap="rnd" w="9525">
            <a:solidFill>
              <a:srgbClr val="AFAFB6"/>
            </a:solidFill>
            <a:prstDash val="solid"/>
            <a:headEnd type="none" len="sm" w="sm"/>
            <a:tailEnd type="none" len="sm" w="sm"/>
          </a:ln>
        </p:spPr>
      </p:sp>
      <p:sp>
        <p:nvSpPr>
          <p:cNvPr name="AutoShape 22" id="22"/>
          <p:cNvSpPr/>
          <p:nvPr/>
        </p:nvSpPr>
        <p:spPr>
          <a:xfrm rot="2674203">
            <a:off x="12306953" y="1463640"/>
            <a:ext cx="1491162" cy="0"/>
          </a:xfrm>
          <a:prstGeom prst="line">
            <a:avLst/>
          </a:prstGeom>
          <a:ln cap="rnd" w="9525">
            <a:solidFill>
              <a:srgbClr val="AFAFB6"/>
            </a:solidFill>
            <a:prstDash val="solid"/>
            <a:headEnd type="none" len="sm" w="sm"/>
            <a:tailEnd type="none" len="sm" w="sm"/>
          </a:ln>
        </p:spPr>
      </p:sp>
      <p:sp>
        <p:nvSpPr>
          <p:cNvPr name="Freeform 23" id="23"/>
          <p:cNvSpPr/>
          <p:nvPr/>
        </p:nvSpPr>
        <p:spPr>
          <a:xfrm flipH="false" flipV="false" rot="0">
            <a:off x="13501121" y="1933873"/>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grpSp>
        <p:nvGrpSpPr>
          <p:cNvPr name="Group 24" id="24"/>
          <p:cNvGrpSpPr/>
          <p:nvPr/>
        </p:nvGrpSpPr>
        <p:grpSpPr>
          <a:xfrm rot="-5400000">
            <a:off x="16431750" y="1611096"/>
            <a:ext cx="80112" cy="881760"/>
            <a:chOff x="0" y="0"/>
            <a:chExt cx="106816" cy="1175680"/>
          </a:xfrm>
        </p:grpSpPr>
        <p:sp>
          <p:nvSpPr>
            <p:cNvPr name="Freeform 25" id="25"/>
            <p:cNvSpPr/>
            <p:nvPr/>
          </p:nvSpPr>
          <p:spPr>
            <a:xfrm flipH="false" flipV="false" rot="0">
              <a:off x="127" y="0"/>
              <a:ext cx="106807" cy="1175512"/>
            </a:xfrm>
            <a:custGeom>
              <a:avLst/>
              <a:gdLst/>
              <a:ahLst/>
              <a:cxnLst/>
              <a:rect r="r" b="b" t="t" l="l"/>
              <a:pathLst>
                <a:path h="1175512" w="106807">
                  <a:moveTo>
                    <a:pt x="53340" y="127"/>
                  </a:moveTo>
                  <a:cubicBezTo>
                    <a:pt x="22225" y="127"/>
                    <a:pt x="0" y="22352"/>
                    <a:pt x="0" y="53340"/>
                  </a:cubicBezTo>
                  <a:lnTo>
                    <a:pt x="0" y="1122172"/>
                  </a:lnTo>
                  <a:cubicBezTo>
                    <a:pt x="0" y="1150620"/>
                    <a:pt x="22225" y="1175512"/>
                    <a:pt x="53340" y="1175512"/>
                  </a:cubicBezTo>
                  <a:cubicBezTo>
                    <a:pt x="81788" y="1175512"/>
                    <a:pt x="106807" y="1150493"/>
                    <a:pt x="106807" y="1122172"/>
                  </a:cubicBezTo>
                  <a:lnTo>
                    <a:pt x="106807" y="53340"/>
                  </a:lnTo>
                  <a:cubicBezTo>
                    <a:pt x="106807" y="22352"/>
                    <a:pt x="81788" y="0"/>
                    <a:pt x="53340" y="0"/>
                  </a:cubicBezTo>
                  <a:close/>
                </a:path>
              </a:pathLst>
            </a:custGeom>
            <a:solidFill>
              <a:srgbClr val="AFAFB6"/>
            </a:solidFill>
          </p:spPr>
        </p:sp>
      </p:grpSp>
      <p:sp>
        <p:nvSpPr>
          <p:cNvPr name="AutoShape 26" id="26"/>
          <p:cNvSpPr/>
          <p:nvPr/>
        </p:nvSpPr>
        <p:spPr>
          <a:xfrm rot="5391564">
            <a:off x="-4146113" y="610860"/>
            <a:ext cx="7763873" cy="0"/>
          </a:xfrm>
          <a:prstGeom prst="line">
            <a:avLst/>
          </a:prstGeom>
          <a:ln cap="rnd" w="9525">
            <a:solidFill>
              <a:srgbClr val="69639C"/>
            </a:solidFill>
            <a:prstDash val="solid"/>
            <a:headEnd type="none" len="sm" w="sm"/>
            <a:tailEnd type="none" len="sm" w="sm"/>
          </a:ln>
        </p:spPr>
      </p:sp>
      <p:sp>
        <p:nvSpPr>
          <p:cNvPr name="AutoShape 27" id="27"/>
          <p:cNvSpPr/>
          <p:nvPr/>
        </p:nvSpPr>
        <p:spPr>
          <a:xfrm rot="2674483">
            <a:off x="3277542" y="1374960"/>
            <a:ext cx="2172080" cy="0"/>
          </a:xfrm>
          <a:prstGeom prst="line">
            <a:avLst/>
          </a:prstGeom>
          <a:ln cap="rnd" w="9525">
            <a:solidFill>
              <a:srgbClr val="69639C"/>
            </a:solidFill>
            <a:prstDash val="solid"/>
            <a:headEnd type="none" len="sm" w="sm"/>
            <a:tailEnd type="none" len="sm" w="sm"/>
          </a:ln>
        </p:spPr>
      </p:sp>
      <p:grpSp>
        <p:nvGrpSpPr>
          <p:cNvPr name="Group 28" id="28"/>
          <p:cNvGrpSpPr/>
          <p:nvPr/>
        </p:nvGrpSpPr>
        <p:grpSpPr>
          <a:xfrm rot="-10800000">
            <a:off x="5050387" y="2066279"/>
            <a:ext cx="405900" cy="401750"/>
            <a:chOff x="0" y="0"/>
            <a:chExt cx="541200" cy="535667"/>
          </a:xfrm>
        </p:grpSpPr>
        <p:sp>
          <p:nvSpPr>
            <p:cNvPr name="Freeform 29" id="29"/>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5986" y="0"/>
                    <a:pt x="254508" y="0"/>
                  </a:cubicBezTo>
                  <a:cubicBezTo>
                    <a:pt x="118491" y="0"/>
                    <a:pt x="0" y="114300"/>
                    <a:pt x="0" y="255778"/>
                  </a:cubicBezTo>
                  <a:close/>
                </a:path>
              </a:pathLst>
            </a:custGeom>
            <a:solidFill>
              <a:srgbClr val="000000">
                <a:alpha val="0"/>
              </a:srgbClr>
            </a:solidFill>
          </p:spPr>
        </p:sp>
        <p:sp>
          <p:nvSpPr>
            <p:cNvPr name="Freeform 30" id="30"/>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69639C"/>
            </a:solidFill>
          </p:spPr>
        </p:sp>
      </p:grpSp>
      <p:sp>
        <p:nvSpPr>
          <p:cNvPr name="AutoShape 31" id="31"/>
          <p:cNvSpPr/>
          <p:nvPr/>
        </p:nvSpPr>
        <p:spPr>
          <a:xfrm rot="1125">
            <a:off x="6216427" y="-2212701"/>
            <a:ext cx="7726451" cy="0"/>
          </a:xfrm>
          <a:prstGeom prst="line">
            <a:avLst/>
          </a:prstGeom>
          <a:ln cap="rnd" w="9525">
            <a:solidFill>
              <a:srgbClr val="69639C"/>
            </a:solidFill>
            <a:prstDash val="solid"/>
            <a:headEnd type="none" len="sm" w="sm"/>
            <a:tailEnd type="none" len="sm" w="sm"/>
          </a:ln>
        </p:spPr>
      </p:sp>
      <p:sp>
        <p:nvSpPr>
          <p:cNvPr name="AutoShape 32" id="32"/>
          <p:cNvSpPr/>
          <p:nvPr/>
        </p:nvSpPr>
        <p:spPr>
          <a:xfrm rot="1125">
            <a:off x="5942917" y="-2212701"/>
            <a:ext cx="7726451" cy="0"/>
          </a:xfrm>
          <a:prstGeom prst="line">
            <a:avLst/>
          </a:prstGeom>
          <a:ln cap="rnd" w="9525">
            <a:solidFill>
              <a:srgbClr val="69639C"/>
            </a:solidFill>
            <a:prstDash val="solid"/>
            <a:headEnd type="none" len="sm" w="sm"/>
            <a:tailEnd type="none" len="sm" w="sm"/>
          </a:ln>
        </p:spPr>
      </p:sp>
      <p:sp>
        <p:nvSpPr>
          <p:cNvPr name="AutoShape 33" id="33"/>
          <p:cNvSpPr/>
          <p:nvPr/>
        </p:nvSpPr>
        <p:spPr>
          <a:xfrm rot="1125">
            <a:off x="6079672" y="-2212701"/>
            <a:ext cx="7726451" cy="0"/>
          </a:xfrm>
          <a:prstGeom prst="line">
            <a:avLst/>
          </a:prstGeom>
          <a:ln cap="rnd" w="9525">
            <a:solidFill>
              <a:srgbClr val="69639C"/>
            </a:solidFill>
            <a:prstDash val="solid"/>
            <a:headEnd type="none" len="sm" w="sm"/>
            <a:tailEnd type="none" len="sm" w="sm"/>
          </a:ln>
        </p:spPr>
      </p:sp>
      <p:sp>
        <p:nvSpPr>
          <p:cNvPr name="AutoShape 34" id="34"/>
          <p:cNvSpPr/>
          <p:nvPr/>
        </p:nvSpPr>
        <p:spPr>
          <a:xfrm rot="1125">
            <a:off x="5806161" y="-2212701"/>
            <a:ext cx="7726451" cy="0"/>
          </a:xfrm>
          <a:prstGeom prst="line">
            <a:avLst/>
          </a:prstGeom>
          <a:ln cap="rnd" w="9525">
            <a:solidFill>
              <a:srgbClr val="69639C"/>
            </a:solidFill>
            <a:prstDash val="solid"/>
            <a:headEnd type="none" len="sm" w="sm"/>
            <a:tailEnd type="none" len="sm" w="sm"/>
          </a:ln>
        </p:spPr>
      </p:sp>
      <p:sp>
        <p:nvSpPr>
          <p:cNvPr name="AutoShape 35" id="35"/>
          <p:cNvSpPr/>
          <p:nvPr/>
        </p:nvSpPr>
        <p:spPr>
          <a:xfrm rot="1125">
            <a:off x="5669406" y="-2212701"/>
            <a:ext cx="7726451" cy="0"/>
          </a:xfrm>
          <a:prstGeom prst="line">
            <a:avLst/>
          </a:prstGeom>
          <a:ln cap="rnd" w="9525">
            <a:solidFill>
              <a:srgbClr val="69639C"/>
            </a:solidFill>
            <a:prstDash val="solid"/>
            <a:headEnd type="none" len="sm" w="sm"/>
            <a:tailEnd type="none" len="sm" w="sm"/>
          </a:ln>
        </p:spPr>
      </p:sp>
      <p:sp>
        <p:nvSpPr>
          <p:cNvPr name="AutoShape 36" id="36"/>
          <p:cNvSpPr/>
          <p:nvPr/>
        </p:nvSpPr>
        <p:spPr>
          <a:xfrm rot="1125">
            <a:off x="5532651" y="-2212701"/>
            <a:ext cx="7726451" cy="0"/>
          </a:xfrm>
          <a:prstGeom prst="line">
            <a:avLst/>
          </a:prstGeom>
          <a:ln cap="rnd" w="9525">
            <a:solidFill>
              <a:srgbClr val="69639C"/>
            </a:solidFill>
            <a:prstDash val="solid"/>
            <a:headEnd type="none" len="sm" w="sm"/>
            <a:tailEnd type="none" len="sm" w="sm"/>
          </a:ln>
        </p:spPr>
      </p:sp>
      <p:sp>
        <p:nvSpPr>
          <p:cNvPr name="AutoShape 37" id="37"/>
          <p:cNvSpPr/>
          <p:nvPr/>
        </p:nvSpPr>
        <p:spPr>
          <a:xfrm rot="1125">
            <a:off x="5395895" y="-2212701"/>
            <a:ext cx="7726451" cy="0"/>
          </a:xfrm>
          <a:prstGeom prst="line">
            <a:avLst/>
          </a:prstGeom>
          <a:ln cap="rnd" w="9525">
            <a:solidFill>
              <a:srgbClr val="69639C"/>
            </a:solidFill>
            <a:prstDash val="solid"/>
            <a:headEnd type="none" len="sm" w="sm"/>
            <a:tailEnd type="none" len="sm" w="sm"/>
          </a:ln>
        </p:spPr>
      </p:sp>
      <p:sp>
        <p:nvSpPr>
          <p:cNvPr name="AutoShape 38" id="38"/>
          <p:cNvSpPr/>
          <p:nvPr/>
        </p:nvSpPr>
        <p:spPr>
          <a:xfrm rot="1125">
            <a:off x="5259140" y="-2212701"/>
            <a:ext cx="7726451" cy="0"/>
          </a:xfrm>
          <a:prstGeom prst="line">
            <a:avLst/>
          </a:prstGeom>
          <a:ln cap="rnd" w="9525">
            <a:solidFill>
              <a:srgbClr val="69639C"/>
            </a:solidFill>
            <a:prstDash val="solid"/>
            <a:headEnd type="none" len="sm" w="sm"/>
            <a:tailEnd type="none" len="sm" w="sm"/>
          </a:ln>
        </p:spPr>
      </p:sp>
      <p:sp>
        <p:nvSpPr>
          <p:cNvPr name="AutoShape 39" id="39"/>
          <p:cNvSpPr/>
          <p:nvPr/>
        </p:nvSpPr>
        <p:spPr>
          <a:xfrm rot="1125">
            <a:off x="5122385" y="-2212701"/>
            <a:ext cx="7726451" cy="0"/>
          </a:xfrm>
          <a:prstGeom prst="line">
            <a:avLst/>
          </a:prstGeom>
          <a:ln cap="rnd" w="9525">
            <a:solidFill>
              <a:srgbClr val="69639C"/>
            </a:solidFill>
            <a:prstDash val="solid"/>
            <a:headEnd type="none" len="sm" w="sm"/>
            <a:tailEnd type="none" len="sm" w="sm"/>
          </a:ln>
        </p:spPr>
      </p:sp>
      <p:sp>
        <p:nvSpPr>
          <p:cNvPr name="AutoShape 40" id="40"/>
          <p:cNvSpPr/>
          <p:nvPr/>
        </p:nvSpPr>
        <p:spPr>
          <a:xfrm rot="1125">
            <a:off x="4985629" y="-2212701"/>
            <a:ext cx="7726451" cy="0"/>
          </a:xfrm>
          <a:prstGeom prst="line">
            <a:avLst/>
          </a:prstGeom>
          <a:ln cap="rnd" w="9525">
            <a:solidFill>
              <a:srgbClr val="69639C"/>
            </a:solidFill>
            <a:prstDash val="solid"/>
            <a:headEnd type="none" len="sm" w="sm"/>
            <a:tailEnd type="none" len="sm" w="sm"/>
          </a:ln>
        </p:spPr>
      </p:sp>
      <p:grpSp>
        <p:nvGrpSpPr>
          <p:cNvPr name="Group 41" id="41"/>
          <p:cNvGrpSpPr/>
          <p:nvPr/>
        </p:nvGrpSpPr>
        <p:grpSpPr>
          <a:xfrm rot="0">
            <a:off x="6649075" y="1636975"/>
            <a:ext cx="12962700" cy="1547500"/>
            <a:chOff x="0" y="0"/>
            <a:chExt cx="17283600" cy="2063333"/>
          </a:xfrm>
        </p:grpSpPr>
        <p:sp>
          <p:nvSpPr>
            <p:cNvPr name="Freeform 42" id="42"/>
            <p:cNvSpPr/>
            <p:nvPr/>
          </p:nvSpPr>
          <p:spPr>
            <a:xfrm flipH="false" flipV="false" rot="0">
              <a:off x="12700" y="0"/>
              <a:ext cx="17270857" cy="2063369"/>
            </a:xfrm>
            <a:custGeom>
              <a:avLst/>
              <a:gdLst/>
              <a:ahLst/>
              <a:cxnLst/>
              <a:rect r="r" b="b" t="t" l="l"/>
              <a:pathLst>
                <a:path h="2063369" w="17270857">
                  <a:moveTo>
                    <a:pt x="0" y="0"/>
                  </a:moveTo>
                  <a:lnTo>
                    <a:pt x="5127371" y="0"/>
                  </a:lnTo>
                  <a:cubicBezTo>
                    <a:pt x="5130800" y="0"/>
                    <a:pt x="5133975" y="1397"/>
                    <a:pt x="5136388" y="3683"/>
                  </a:cubicBezTo>
                  <a:lnTo>
                    <a:pt x="7174357" y="2041652"/>
                  </a:lnTo>
                  <a:lnTo>
                    <a:pt x="7165339" y="2050669"/>
                  </a:lnTo>
                  <a:lnTo>
                    <a:pt x="7165339" y="2037969"/>
                  </a:lnTo>
                  <a:lnTo>
                    <a:pt x="11160379" y="2037969"/>
                  </a:lnTo>
                  <a:lnTo>
                    <a:pt x="11160379" y="2050669"/>
                  </a:lnTo>
                  <a:lnTo>
                    <a:pt x="11149330" y="2044319"/>
                  </a:lnTo>
                  <a:lnTo>
                    <a:pt x="11750167" y="1003681"/>
                  </a:lnTo>
                  <a:cubicBezTo>
                    <a:pt x="11752453" y="999744"/>
                    <a:pt x="11756644" y="997331"/>
                    <a:pt x="11761216" y="997331"/>
                  </a:cubicBezTo>
                  <a:lnTo>
                    <a:pt x="17258157" y="997331"/>
                  </a:lnTo>
                  <a:lnTo>
                    <a:pt x="17258157" y="1010031"/>
                  </a:lnTo>
                  <a:lnTo>
                    <a:pt x="17245457" y="1010031"/>
                  </a:lnTo>
                  <a:lnTo>
                    <a:pt x="17245457" y="740537"/>
                  </a:lnTo>
                  <a:lnTo>
                    <a:pt x="17270857" y="740537"/>
                  </a:lnTo>
                  <a:lnTo>
                    <a:pt x="17270857" y="1010031"/>
                  </a:lnTo>
                  <a:cubicBezTo>
                    <a:pt x="17270857" y="1017016"/>
                    <a:pt x="17265142" y="1022731"/>
                    <a:pt x="17258157" y="1022731"/>
                  </a:cubicBezTo>
                  <a:lnTo>
                    <a:pt x="11761216" y="1022731"/>
                  </a:lnTo>
                  <a:lnTo>
                    <a:pt x="11761216" y="1010031"/>
                  </a:lnTo>
                  <a:lnTo>
                    <a:pt x="11772265" y="1016381"/>
                  </a:lnTo>
                  <a:lnTo>
                    <a:pt x="11171428" y="2057019"/>
                  </a:lnTo>
                  <a:cubicBezTo>
                    <a:pt x="11169142" y="2060956"/>
                    <a:pt x="11164951" y="2063369"/>
                    <a:pt x="11160379" y="2063369"/>
                  </a:cubicBezTo>
                  <a:lnTo>
                    <a:pt x="7165340" y="2063369"/>
                  </a:lnTo>
                  <a:cubicBezTo>
                    <a:pt x="7161911" y="2063369"/>
                    <a:pt x="7158736" y="2061972"/>
                    <a:pt x="7156323" y="2059686"/>
                  </a:cubicBezTo>
                  <a:lnTo>
                    <a:pt x="5118354" y="21717"/>
                  </a:lnTo>
                  <a:lnTo>
                    <a:pt x="5127371" y="12700"/>
                  </a:lnTo>
                  <a:lnTo>
                    <a:pt x="5127371" y="25400"/>
                  </a:lnTo>
                  <a:lnTo>
                    <a:pt x="0" y="25400"/>
                  </a:lnTo>
                  <a:close/>
                </a:path>
              </a:pathLst>
            </a:custGeom>
            <a:solidFill>
              <a:srgbClr val="69639C"/>
            </a:solidFill>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sp>
        <p:nvSpPr>
          <p:cNvPr name="Freeform 2" id="2"/>
          <p:cNvSpPr/>
          <p:nvPr/>
        </p:nvSpPr>
        <p:spPr>
          <a:xfrm flipH="false" flipV="false" rot="0">
            <a:off x="964626" y="7477323"/>
            <a:ext cx="17485117" cy="2217041"/>
          </a:xfrm>
          <a:custGeom>
            <a:avLst/>
            <a:gdLst/>
            <a:ahLst/>
            <a:cxnLst/>
            <a:rect r="r" b="b" t="t" l="l"/>
            <a:pathLst>
              <a:path h="2217041" w="17485117">
                <a:moveTo>
                  <a:pt x="0" y="0"/>
                </a:moveTo>
                <a:lnTo>
                  <a:pt x="17485117" y="0"/>
                </a:lnTo>
                <a:lnTo>
                  <a:pt x="17485117" y="2217041"/>
                </a:lnTo>
                <a:lnTo>
                  <a:pt x="0" y="22170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454490" y="1893976"/>
            <a:ext cx="17379020" cy="5820974"/>
          </a:xfrm>
          <a:custGeom>
            <a:avLst/>
            <a:gdLst/>
            <a:ahLst/>
            <a:cxnLst/>
            <a:rect r="r" b="b" t="t" l="l"/>
            <a:pathLst>
              <a:path h="5820974" w="17379020">
                <a:moveTo>
                  <a:pt x="0" y="0"/>
                </a:moveTo>
                <a:lnTo>
                  <a:pt x="17379020" y="0"/>
                </a:lnTo>
                <a:lnTo>
                  <a:pt x="17379020" y="5820974"/>
                </a:lnTo>
                <a:lnTo>
                  <a:pt x="0" y="582097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16858868" y="5859297"/>
            <a:ext cx="719998" cy="992015"/>
          </a:xfrm>
          <a:custGeom>
            <a:avLst/>
            <a:gdLst/>
            <a:ahLst/>
            <a:cxnLst/>
            <a:rect r="r" b="b" t="t" l="l"/>
            <a:pathLst>
              <a:path h="992015" w="719998">
                <a:moveTo>
                  <a:pt x="0" y="0"/>
                </a:moveTo>
                <a:lnTo>
                  <a:pt x="719998" y="0"/>
                </a:lnTo>
                <a:lnTo>
                  <a:pt x="719998" y="992015"/>
                </a:lnTo>
                <a:lnTo>
                  <a:pt x="0" y="9920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5" id="5"/>
          <p:cNvSpPr/>
          <p:nvPr/>
        </p:nvSpPr>
        <p:spPr>
          <a:xfrm rot="4500">
            <a:off x="17010461" y="3907108"/>
            <a:ext cx="1932529" cy="0"/>
          </a:xfrm>
          <a:prstGeom prst="line">
            <a:avLst/>
          </a:prstGeom>
          <a:ln cap="rnd" w="9525">
            <a:solidFill>
              <a:srgbClr val="69639C"/>
            </a:solidFill>
            <a:prstDash val="solid"/>
            <a:headEnd type="none" len="sm" w="sm"/>
            <a:tailEnd type="none" len="sm" w="sm"/>
          </a:ln>
        </p:spPr>
      </p:sp>
      <p:sp>
        <p:nvSpPr>
          <p:cNvPr name="AutoShape 6" id="6"/>
          <p:cNvSpPr/>
          <p:nvPr/>
        </p:nvSpPr>
        <p:spPr>
          <a:xfrm rot="4500">
            <a:off x="17010461" y="3770353"/>
            <a:ext cx="1932529" cy="0"/>
          </a:xfrm>
          <a:prstGeom prst="line">
            <a:avLst/>
          </a:prstGeom>
          <a:ln cap="rnd" w="9525">
            <a:solidFill>
              <a:srgbClr val="69639C"/>
            </a:solidFill>
            <a:prstDash val="solid"/>
            <a:headEnd type="none" len="sm" w="sm"/>
            <a:tailEnd type="none" len="sm" w="sm"/>
          </a:ln>
        </p:spPr>
      </p:sp>
      <p:sp>
        <p:nvSpPr>
          <p:cNvPr name="AutoShape 7" id="7"/>
          <p:cNvSpPr/>
          <p:nvPr/>
        </p:nvSpPr>
        <p:spPr>
          <a:xfrm rot="4500">
            <a:off x="17010461" y="3633598"/>
            <a:ext cx="1932529" cy="0"/>
          </a:xfrm>
          <a:prstGeom prst="line">
            <a:avLst/>
          </a:prstGeom>
          <a:ln cap="rnd" w="9525">
            <a:solidFill>
              <a:srgbClr val="69639C"/>
            </a:solidFill>
            <a:prstDash val="solid"/>
            <a:headEnd type="none" len="sm" w="sm"/>
            <a:tailEnd type="none" len="sm" w="sm"/>
          </a:ln>
        </p:spPr>
      </p:sp>
      <p:sp>
        <p:nvSpPr>
          <p:cNvPr name="AutoShape 8" id="8"/>
          <p:cNvSpPr/>
          <p:nvPr/>
        </p:nvSpPr>
        <p:spPr>
          <a:xfrm rot="4500">
            <a:off x="17010461" y="3496843"/>
            <a:ext cx="1932529" cy="0"/>
          </a:xfrm>
          <a:prstGeom prst="line">
            <a:avLst/>
          </a:prstGeom>
          <a:ln cap="rnd" w="9525">
            <a:solidFill>
              <a:srgbClr val="69639C"/>
            </a:solidFill>
            <a:prstDash val="solid"/>
            <a:headEnd type="none" len="sm" w="sm"/>
            <a:tailEnd type="none" len="sm" w="sm"/>
          </a:ln>
        </p:spPr>
      </p:sp>
      <p:sp>
        <p:nvSpPr>
          <p:cNvPr name="AutoShape 9" id="9"/>
          <p:cNvSpPr/>
          <p:nvPr/>
        </p:nvSpPr>
        <p:spPr>
          <a:xfrm rot="4500">
            <a:off x="17010461" y="3360088"/>
            <a:ext cx="1932529" cy="0"/>
          </a:xfrm>
          <a:prstGeom prst="line">
            <a:avLst/>
          </a:prstGeom>
          <a:ln cap="rnd" w="9525">
            <a:solidFill>
              <a:srgbClr val="69639C"/>
            </a:solidFill>
            <a:prstDash val="solid"/>
            <a:headEnd type="none" len="sm" w="sm"/>
            <a:tailEnd type="none" len="sm" w="sm"/>
          </a:ln>
        </p:spPr>
      </p:sp>
      <p:grpSp>
        <p:nvGrpSpPr>
          <p:cNvPr name="Group 10" id="10"/>
          <p:cNvGrpSpPr/>
          <p:nvPr/>
        </p:nvGrpSpPr>
        <p:grpSpPr>
          <a:xfrm rot="5400000">
            <a:off x="14233815" y="2425015"/>
            <a:ext cx="6531800" cy="995550"/>
            <a:chOff x="0" y="0"/>
            <a:chExt cx="8709067" cy="1327400"/>
          </a:xfrm>
        </p:grpSpPr>
        <p:sp>
          <p:nvSpPr>
            <p:cNvPr name="Freeform 11" id="11"/>
            <p:cNvSpPr/>
            <p:nvPr/>
          </p:nvSpPr>
          <p:spPr>
            <a:xfrm flipH="false" flipV="false" rot="0">
              <a:off x="3683" y="3683"/>
              <a:ext cx="8701659" cy="1323721"/>
            </a:xfrm>
            <a:custGeom>
              <a:avLst/>
              <a:gdLst/>
              <a:ahLst/>
              <a:cxnLst/>
              <a:rect r="r" b="b" t="t" l="l"/>
              <a:pathLst>
                <a:path h="1323721" w="8701659">
                  <a:moveTo>
                    <a:pt x="18034" y="0"/>
                  </a:moveTo>
                  <a:lnTo>
                    <a:pt x="1320038" y="1302004"/>
                  </a:lnTo>
                  <a:lnTo>
                    <a:pt x="1311021" y="1311021"/>
                  </a:lnTo>
                  <a:lnTo>
                    <a:pt x="1311021" y="1298321"/>
                  </a:lnTo>
                  <a:lnTo>
                    <a:pt x="6252337" y="1298321"/>
                  </a:lnTo>
                  <a:lnTo>
                    <a:pt x="6252337" y="1311021"/>
                  </a:lnTo>
                  <a:lnTo>
                    <a:pt x="6243320" y="1302004"/>
                  </a:lnTo>
                  <a:lnTo>
                    <a:pt x="6821551" y="723773"/>
                  </a:lnTo>
                  <a:cubicBezTo>
                    <a:pt x="6823964" y="721360"/>
                    <a:pt x="6827139" y="720090"/>
                    <a:pt x="6830568" y="720090"/>
                  </a:cubicBezTo>
                  <a:lnTo>
                    <a:pt x="8080121" y="720090"/>
                  </a:lnTo>
                  <a:lnTo>
                    <a:pt x="8080121" y="732790"/>
                  </a:lnTo>
                  <a:lnTo>
                    <a:pt x="8071104" y="723773"/>
                  </a:lnTo>
                  <a:lnTo>
                    <a:pt x="8683752" y="111252"/>
                  </a:lnTo>
                  <a:lnTo>
                    <a:pt x="8701659" y="129159"/>
                  </a:lnTo>
                  <a:lnTo>
                    <a:pt x="8089011" y="741807"/>
                  </a:lnTo>
                  <a:cubicBezTo>
                    <a:pt x="8086598" y="744220"/>
                    <a:pt x="8083423" y="745490"/>
                    <a:pt x="8079993" y="745490"/>
                  </a:cubicBezTo>
                  <a:lnTo>
                    <a:pt x="6830568" y="745490"/>
                  </a:lnTo>
                  <a:lnTo>
                    <a:pt x="6830568" y="732790"/>
                  </a:lnTo>
                  <a:lnTo>
                    <a:pt x="6839585" y="741807"/>
                  </a:lnTo>
                  <a:lnTo>
                    <a:pt x="6261354" y="1320038"/>
                  </a:lnTo>
                  <a:cubicBezTo>
                    <a:pt x="6258941" y="1322451"/>
                    <a:pt x="6255766" y="1323721"/>
                    <a:pt x="6252337" y="1323721"/>
                  </a:cubicBezTo>
                  <a:lnTo>
                    <a:pt x="1311021" y="1323721"/>
                  </a:lnTo>
                  <a:cubicBezTo>
                    <a:pt x="1307592" y="1323721"/>
                    <a:pt x="1304417" y="1322324"/>
                    <a:pt x="1302004" y="1320038"/>
                  </a:cubicBezTo>
                  <a:lnTo>
                    <a:pt x="0" y="18034"/>
                  </a:lnTo>
                  <a:close/>
                </a:path>
              </a:pathLst>
            </a:custGeom>
            <a:solidFill>
              <a:srgbClr val="69639C"/>
            </a:solidFill>
          </p:spPr>
        </p:sp>
      </p:grpSp>
      <p:grpSp>
        <p:nvGrpSpPr>
          <p:cNvPr name="Group 12" id="12"/>
          <p:cNvGrpSpPr/>
          <p:nvPr/>
        </p:nvGrpSpPr>
        <p:grpSpPr>
          <a:xfrm rot="0">
            <a:off x="-71425" y="5290625"/>
            <a:ext cx="1182150" cy="4848650"/>
            <a:chOff x="0" y="0"/>
            <a:chExt cx="1576200" cy="6464867"/>
          </a:xfrm>
        </p:grpSpPr>
        <p:sp>
          <p:nvSpPr>
            <p:cNvPr name="Freeform 13" id="13"/>
            <p:cNvSpPr/>
            <p:nvPr/>
          </p:nvSpPr>
          <p:spPr>
            <a:xfrm flipH="false" flipV="false" rot="0">
              <a:off x="3683" y="3683"/>
              <a:ext cx="1568831" cy="6457315"/>
            </a:xfrm>
            <a:custGeom>
              <a:avLst/>
              <a:gdLst/>
              <a:ahLst/>
              <a:cxnLst/>
              <a:rect r="r" b="b" t="t" l="l"/>
              <a:pathLst>
                <a:path h="6457315" w="1568831">
                  <a:moveTo>
                    <a:pt x="18034" y="0"/>
                  </a:moveTo>
                  <a:lnTo>
                    <a:pt x="1239139" y="1221232"/>
                  </a:lnTo>
                  <a:cubicBezTo>
                    <a:pt x="1241552" y="1223645"/>
                    <a:pt x="1242822" y="1226820"/>
                    <a:pt x="1242822" y="1230249"/>
                  </a:cubicBezTo>
                  <a:lnTo>
                    <a:pt x="1242822" y="3907028"/>
                  </a:lnTo>
                  <a:cubicBezTo>
                    <a:pt x="1242822" y="3910457"/>
                    <a:pt x="1241425" y="3913632"/>
                    <a:pt x="1239139" y="3916045"/>
                  </a:cubicBezTo>
                  <a:lnTo>
                    <a:pt x="709549" y="4445762"/>
                  </a:lnTo>
                  <a:lnTo>
                    <a:pt x="700532" y="4436745"/>
                  </a:lnTo>
                  <a:lnTo>
                    <a:pt x="713232" y="4436745"/>
                  </a:lnTo>
                  <a:lnTo>
                    <a:pt x="713232" y="5589143"/>
                  </a:lnTo>
                  <a:lnTo>
                    <a:pt x="700532" y="5589143"/>
                  </a:lnTo>
                  <a:lnTo>
                    <a:pt x="709549" y="5580126"/>
                  </a:lnTo>
                  <a:lnTo>
                    <a:pt x="1568831" y="6439408"/>
                  </a:lnTo>
                  <a:lnTo>
                    <a:pt x="1550924" y="6457315"/>
                  </a:lnTo>
                  <a:lnTo>
                    <a:pt x="691642" y="5598033"/>
                  </a:lnTo>
                  <a:cubicBezTo>
                    <a:pt x="689229" y="5595620"/>
                    <a:pt x="687959" y="5592445"/>
                    <a:pt x="687959" y="5589016"/>
                  </a:cubicBezTo>
                  <a:lnTo>
                    <a:pt x="687959" y="4436872"/>
                  </a:lnTo>
                  <a:cubicBezTo>
                    <a:pt x="687959" y="4433443"/>
                    <a:pt x="689356" y="4430268"/>
                    <a:pt x="691642" y="4427855"/>
                  </a:cubicBezTo>
                  <a:lnTo>
                    <a:pt x="1221359" y="3898138"/>
                  </a:lnTo>
                  <a:lnTo>
                    <a:pt x="1230376" y="3907155"/>
                  </a:lnTo>
                  <a:lnTo>
                    <a:pt x="1217676" y="3907155"/>
                  </a:lnTo>
                  <a:lnTo>
                    <a:pt x="1217676" y="1230249"/>
                  </a:lnTo>
                  <a:lnTo>
                    <a:pt x="1230376" y="1230249"/>
                  </a:lnTo>
                  <a:lnTo>
                    <a:pt x="1221359" y="1239266"/>
                  </a:lnTo>
                  <a:lnTo>
                    <a:pt x="0" y="18034"/>
                  </a:lnTo>
                  <a:close/>
                </a:path>
              </a:pathLst>
            </a:custGeom>
            <a:solidFill>
              <a:srgbClr val="69639C"/>
            </a:solidFill>
          </p:spPr>
        </p:sp>
      </p:grpSp>
      <p:grpSp>
        <p:nvGrpSpPr>
          <p:cNvPr name="Group 14" id="14"/>
          <p:cNvGrpSpPr/>
          <p:nvPr/>
        </p:nvGrpSpPr>
        <p:grpSpPr>
          <a:xfrm rot="-5400000">
            <a:off x="1014670" y="1265494"/>
            <a:ext cx="456150" cy="394500"/>
            <a:chOff x="0" y="0"/>
            <a:chExt cx="608200" cy="526000"/>
          </a:xfrm>
        </p:grpSpPr>
        <p:sp>
          <p:nvSpPr>
            <p:cNvPr name="Freeform 15" id="15"/>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sp>
        <p:nvSpPr>
          <p:cNvPr name="TextBox 16" id="16"/>
          <p:cNvSpPr txBox="true"/>
          <p:nvPr/>
        </p:nvSpPr>
        <p:spPr>
          <a:xfrm rot="0">
            <a:off x="1531425" y="962425"/>
            <a:ext cx="15225150" cy="809625"/>
          </a:xfrm>
          <a:prstGeom prst="rect">
            <a:avLst/>
          </a:prstGeom>
        </p:spPr>
        <p:txBody>
          <a:bodyPr anchor="t" rtlCol="false" tIns="0" lIns="0" bIns="0" rIns="0">
            <a:spAutoFit/>
          </a:bodyPr>
          <a:lstStyle/>
          <a:p>
            <a:pPr algn="l">
              <a:lnSpc>
                <a:spcPts val="6240"/>
              </a:lnSpc>
            </a:pPr>
            <a:r>
              <a:rPr lang="en-US" sz="5200">
                <a:solidFill>
                  <a:srgbClr val="FFFFFF"/>
                </a:solidFill>
                <a:latin typeface="Arimo"/>
                <a:ea typeface="Arimo"/>
                <a:cs typeface="Arimo"/>
                <a:sym typeface="Arimo"/>
              </a:rPr>
              <a:t>WHY THIS PROJECT</a:t>
            </a:r>
          </a:p>
        </p:txBody>
      </p:sp>
      <p:sp>
        <p:nvSpPr>
          <p:cNvPr name="TextBox 17" id="17"/>
          <p:cNvSpPr txBox="true"/>
          <p:nvPr/>
        </p:nvSpPr>
        <p:spPr>
          <a:xfrm rot="0">
            <a:off x="2287326" y="3378338"/>
            <a:ext cx="12009242" cy="2322942"/>
          </a:xfrm>
          <a:prstGeom prst="rect">
            <a:avLst/>
          </a:prstGeom>
        </p:spPr>
        <p:txBody>
          <a:bodyPr anchor="t" rtlCol="false" tIns="0" lIns="0" bIns="0" rIns="0">
            <a:spAutoFit/>
          </a:bodyPr>
          <a:lstStyle/>
          <a:p>
            <a:pPr algn="l">
              <a:lnSpc>
                <a:spcPts val="3659"/>
              </a:lnSpc>
            </a:pPr>
            <a:r>
              <a:rPr lang="en-US" sz="3049">
                <a:solidFill>
                  <a:srgbClr val="FFFFFF"/>
                </a:solidFill>
                <a:latin typeface="Arimo"/>
                <a:ea typeface="Arimo"/>
                <a:cs typeface="Arimo"/>
                <a:sym typeface="Arimo"/>
              </a:rPr>
              <a:t>We have worked on another project  (TEXT TO IMAGE) generation, which explores how AI can generate images based on text descriptions. However, this project is currently incomplete due to resource limitations, as it requires extensive computational power and multiple GPUs for efficient execution</a:t>
            </a:r>
          </a:p>
        </p:txBody>
      </p:sp>
      <p:sp>
        <p:nvSpPr>
          <p:cNvPr name="TextBox 18" id="18"/>
          <p:cNvSpPr txBox="true"/>
          <p:nvPr/>
        </p:nvSpPr>
        <p:spPr>
          <a:xfrm rot="0">
            <a:off x="2287326" y="2311537"/>
            <a:ext cx="5439150" cy="514350"/>
          </a:xfrm>
          <a:prstGeom prst="rect">
            <a:avLst/>
          </a:prstGeom>
        </p:spPr>
        <p:txBody>
          <a:bodyPr anchor="t" rtlCol="false" tIns="0" lIns="0" bIns="0" rIns="0">
            <a:spAutoFit/>
          </a:bodyPr>
          <a:lstStyle/>
          <a:p>
            <a:pPr algn="l">
              <a:lnSpc>
                <a:spcPts val="3840"/>
              </a:lnSpc>
            </a:pPr>
            <a:r>
              <a:rPr lang="en-US" sz="3200">
                <a:solidFill>
                  <a:srgbClr val="FFFFFF"/>
                </a:solidFill>
                <a:latin typeface="Arimo"/>
                <a:ea typeface="Arimo"/>
                <a:cs typeface="Arimo"/>
                <a:sym typeface="Arimo"/>
              </a:rPr>
              <a:t>THIS WASN’T THE FIRST </a:t>
            </a:r>
          </a:p>
        </p:txBody>
      </p:sp>
      <p:sp>
        <p:nvSpPr>
          <p:cNvPr name="Freeform 19" id="19"/>
          <p:cNvSpPr/>
          <p:nvPr/>
        </p:nvSpPr>
        <p:spPr>
          <a:xfrm flipH="false" flipV="false" rot="0">
            <a:off x="1331226" y="2237750"/>
            <a:ext cx="690300" cy="690500"/>
          </a:xfrm>
          <a:custGeom>
            <a:avLst/>
            <a:gdLst/>
            <a:ahLst/>
            <a:cxnLst/>
            <a:rect r="r" b="b" t="t" l="l"/>
            <a:pathLst>
              <a:path h="690500" w="690300">
                <a:moveTo>
                  <a:pt x="0" y="0"/>
                </a:moveTo>
                <a:lnTo>
                  <a:pt x="690300" y="0"/>
                </a:lnTo>
                <a:lnTo>
                  <a:pt x="690300" y="690500"/>
                </a:lnTo>
                <a:lnTo>
                  <a:pt x="0" y="6905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0" id="20"/>
          <p:cNvSpPr txBox="true"/>
          <p:nvPr/>
        </p:nvSpPr>
        <p:spPr>
          <a:xfrm rot="0">
            <a:off x="2287326" y="6579850"/>
            <a:ext cx="6050100" cy="514350"/>
          </a:xfrm>
          <a:prstGeom prst="rect">
            <a:avLst/>
          </a:prstGeom>
        </p:spPr>
        <p:txBody>
          <a:bodyPr anchor="t" rtlCol="false" tIns="0" lIns="0" bIns="0" rIns="0">
            <a:spAutoFit/>
          </a:bodyPr>
          <a:lstStyle/>
          <a:p>
            <a:pPr algn="l">
              <a:lnSpc>
                <a:spcPts val="3840"/>
              </a:lnSpc>
            </a:pPr>
            <a:r>
              <a:rPr lang="en-US" sz="3200">
                <a:solidFill>
                  <a:srgbClr val="FFFFFF"/>
                </a:solidFill>
                <a:latin typeface="Arimo"/>
                <a:ea typeface="Arimo"/>
                <a:cs typeface="Arimo"/>
                <a:sym typeface="Arimo"/>
              </a:rPr>
              <a:t>THIS MADE US A CALLENGE</a:t>
            </a:r>
          </a:p>
        </p:txBody>
      </p:sp>
    </p:spTree>
  </p:cSld>
  <p:clrMapOvr>
    <a:masterClrMapping/>
  </p:clrMapOvr>
  <p:transition spd="slow">
    <p:push dir="l"/>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sp>
        <p:nvSpPr>
          <p:cNvPr name="AutoShape 2" id="2"/>
          <p:cNvSpPr/>
          <p:nvPr/>
        </p:nvSpPr>
        <p:spPr>
          <a:xfrm rot="1125">
            <a:off x="7101403" y="-3196699"/>
            <a:ext cx="7726451" cy="0"/>
          </a:xfrm>
          <a:prstGeom prst="line">
            <a:avLst/>
          </a:prstGeom>
          <a:ln cap="rnd" w="9525">
            <a:solidFill>
              <a:srgbClr val="69639C"/>
            </a:solidFill>
            <a:prstDash val="solid"/>
            <a:headEnd type="none" len="sm" w="sm"/>
            <a:tailEnd type="none" len="sm" w="sm"/>
          </a:ln>
        </p:spPr>
      </p:sp>
      <p:sp>
        <p:nvSpPr>
          <p:cNvPr name="AutoShape 3" id="3"/>
          <p:cNvSpPr/>
          <p:nvPr/>
        </p:nvSpPr>
        <p:spPr>
          <a:xfrm rot="1125">
            <a:off x="7374914" y="-3196699"/>
            <a:ext cx="7726451" cy="0"/>
          </a:xfrm>
          <a:prstGeom prst="line">
            <a:avLst/>
          </a:prstGeom>
          <a:ln cap="rnd" w="9525">
            <a:solidFill>
              <a:srgbClr val="69639C"/>
            </a:solidFill>
            <a:prstDash val="solid"/>
            <a:headEnd type="none" len="sm" w="sm"/>
            <a:tailEnd type="none" len="sm" w="sm"/>
          </a:ln>
        </p:spPr>
      </p:sp>
      <p:sp>
        <p:nvSpPr>
          <p:cNvPr name="AutoShape 4" id="4"/>
          <p:cNvSpPr/>
          <p:nvPr/>
        </p:nvSpPr>
        <p:spPr>
          <a:xfrm rot="1125">
            <a:off x="7238159" y="-3196699"/>
            <a:ext cx="7726451" cy="0"/>
          </a:xfrm>
          <a:prstGeom prst="line">
            <a:avLst/>
          </a:prstGeom>
          <a:ln cap="rnd" w="9525">
            <a:solidFill>
              <a:srgbClr val="69639C"/>
            </a:solidFill>
            <a:prstDash val="solid"/>
            <a:headEnd type="none" len="sm" w="sm"/>
            <a:tailEnd type="none" len="sm" w="sm"/>
          </a:ln>
        </p:spPr>
      </p:sp>
      <p:sp>
        <p:nvSpPr>
          <p:cNvPr name="AutoShape 5" id="5"/>
          <p:cNvSpPr/>
          <p:nvPr/>
        </p:nvSpPr>
        <p:spPr>
          <a:xfrm rot="1125">
            <a:off x="7511669" y="-3196699"/>
            <a:ext cx="7726451" cy="0"/>
          </a:xfrm>
          <a:prstGeom prst="line">
            <a:avLst/>
          </a:prstGeom>
          <a:ln cap="rnd" w="9525">
            <a:solidFill>
              <a:srgbClr val="69639C"/>
            </a:solidFill>
            <a:prstDash val="solid"/>
            <a:headEnd type="none" len="sm" w="sm"/>
            <a:tailEnd type="none" len="sm" w="sm"/>
          </a:ln>
        </p:spPr>
      </p:sp>
      <p:sp>
        <p:nvSpPr>
          <p:cNvPr name="AutoShape 6" id="6"/>
          <p:cNvSpPr/>
          <p:nvPr/>
        </p:nvSpPr>
        <p:spPr>
          <a:xfrm rot="1125">
            <a:off x="7648425" y="-3196699"/>
            <a:ext cx="7726451" cy="0"/>
          </a:xfrm>
          <a:prstGeom prst="line">
            <a:avLst/>
          </a:prstGeom>
          <a:ln cap="rnd" w="9525">
            <a:solidFill>
              <a:srgbClr val="69639C"/>
            </a:solidFill>
            <a:prstDash val="solid"/>
            <a:headEnd type="none" len="sm" w="sm"/>
            <a:tailEnd type="none" len="sm" w="sm"/>
          </a:ln>
        </p:spPr>
      </p:sp>
      <p:sp>
        <p:nvSpPr>
          <p:cNvPr name="AutoShape 7" id="7"/>
          <p:cNvSpPr/>
          <p:nvPr/>
        </p:nvSpPr>
        <p:spPr>
          <a:xfrm rot="1125">
            <a:off x="7785180" y="-3196699"/>
            <a:ext cx="7726451" cy="0"/>
          </a:xfrm>
          <a:prstGeom prst="line">
            <a:avLst/>
          </a:prstGeom>
          <a:ln cap="rnd" w="9525">
            <a:solidFill>
              <a:srgbClr val="69639C"/>
            </a:solidFill>
            <a:prstDash val="solid"/>
            <a:headEnd type="none" len="sm" w="sm"/>
            <a:tailEnd type="none" len="sm" w="sm"/>
          </a:ln>
        </p:spPr>
      </p:sp>
      <p:sp>
        <p:nvSpPr>
          <p:cNvPr name="AutoShape 8" id="8"/>
          <p:cNvSpPr/>
          <p:nvPr/>
        </p:nvSpPr>
        <p:spPr>
          <a:xfrm rot="1125">
            <a:off x="7921935" y="-3196699"/>
            <a:ext cx="7726451" cy="0"/>
          </a:xfrm>
          <a:prstGeom prst="line">
            <a:avLst/>
          </a:prstGeom>
          <a:ln cap="rnd" w="9525">
            <a:solidFill>
              <a:srgbClr val="69639C"/>
            </a:solidFill>
            <a:prstDash val="solid"/>
            <a:headEnd type="none" len="sm" w="sm"/>
            <a:tailEnd type="none" len="sm" w="sm"/>
          </a:ln>
        </p:spPr>
      </p:sp>
      <p:sp>
        <p:nvSpPr>
          <p:cNvPr name="AutoShape 9" id="9"/>
          <p:cNvSpPr/>
          <p:nvPr/>
        </p:nvSpPr>
        <p:spPr>
          <a:xfrm rot="1125">
            <a:off x="8058691" y="-3196699"/>
            <a:ext cx="7726451" cy="0"/>
          </a:xfrm>
          <a:prstGeom prst="line">
            <a:avLst/>
          </a:prstGeom>
          <a:ln cap="rnd" w="9525">
            <a:solidFill>
              <a:srgbClr val="69639C"/>
            </a:solidFill>
            <a:prstDash val="solid"/>
            <a:headEnd type="none" len="sm" w="sm"/>
            <a:tailEnd type="none" len="sm" w="sm"/>
          </a:ln>
        </p:spPr>
      </p:sp>
      <p:sp>
        <p:nvSpPr>
          <p:cNvPr name="AutoShape 10" id="10"/>
          <p:cNvSpPr/>
          <p:nvPr/>
        </p:nvSpPr>
        <p:spPr>
          <a:xfrm rot="1125">
            <a:off x="8195446" y="-3196699"/>
            <a:ext cx="7726451" cy="0"/>
          </a:xfrm>
          <a:prstGeom prst="line">
            <a:avLst/>
          </a:prstGeom>
          <a:ln cap="rnd" w="9525">
            <a:solidFill>
              <a:srgbClr val="69639C"/>
            </a:solidFill>
            <a:prstDash val="solid"/>
            <a:headEnd type="none" len="sm" w="sm"/>
            <a:tailEnd type="none" len="sm" w="sm"/>
          </a:ln>
        </p:spPr>
      </p:sp>
      <p:sp>
        <p:nvSpPr>
          <p:cNvPr name="AutoShape 11" id="11"/>
          <p:cNvSpPr/>
          <p:nvPr/>
        </p:nvSpPr>
        <p:spPr>
          <a:xfrm rot="1125">
            <a:off x="8332201" y="-3196699"/>
            <a:ext cx="7726451" cy="0"/>
          </a:xfrm>
          <a:prstGeom prst="line">
            <a:avLst/>
          </a:prstGeom>
          <a:ln cap="rnd" w="9525">
            <a:solidFill>
              <a:srgbClr val="69639C"/>
            </a:solidFill>
            <a:prstDash val="solid"/>
            <a:headEnd type="none" len="sm" w="sm"/>
            <a:tailEnd type="none" len="sm" w="sm"/>
          </a:ln>
        </p:spPr>
      </p:sp>
      <p:sp>
        <p:nvSpPr>
          <p:cNvPr name="Freeform 12" id="12"/>
          <p:cNvSpPr/>
          <p:nvPr/>
        </p:nvSpPr>
        <p:spPr>
          <a:xfrm flipH="false" flipV="false" rot="0">
            <a:off x="492312" y="215427"/>
            <a:ext cx="15292830" cy="10308934"/>
          </a:xfrm>
          <a:custGeom>
            <a:avLst/>
            <a:gdLst/>
            <a:ahLst/>
            <a:cxnLst/>
            <a:rect r="r" b="b" t="t" l="l"/>
            <a:pathLst>
              <a:path h="10308934" w="15292830">
                <a:moveTo>
                  <a:pt x="0" y="0"/>
                </a:moveTo>
                <a:lnTo>
                  <a:pt x="15292830" y="0"/>
                </a:lnTo>
                <a:lnTo>
                  <a:pt x="15292830" y="10308934"/>
                </a:lnTo>
                <a:lnTo>
                  <a:pt x="0" y="103089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3" id="13"/>
          <p:cNvSpPr txBox="true"/>
          <p:nvPr/>
        </p:nvSpPr>
        <p:spPr>
          <a:xfrm rot="0">
            <a:off x="3157939" y="5095875"/>
            <a:ext cx="11658200" cy="3019425"/>
          </a:xfrm>
          <a:prstGeom prst="rect">
            <a:avLst/>
          </a:prstGeom>
        </p:spPr>
        <p:txBody>
          <a:bodyPr anchor="t" rtlCol="false" tIns="0" lIns="0" bIns="0" rIns="0">
            <a:spAutoFit/>
          </a:bodyPr>
          <a:lstStyle/>
          <a:p>
            <a:pPr algn="l">
              <a:lnSpc>
                <a:spcPts val="11760"/>
              </a:lnSpc>
            </a:pPr>
            <a:r>
              <a:rPr lang="en-US" sz="9800">
                <a:solidFill>
                  <a:srgbClr val="FFFFFF"/>
                </a:solidFill>
                <a:latin typeface="Arimo"/>
                <a:ea typeface="Arimo"/>
                <a:cs typeface="Arimo"/>
                <a:sym typeface="Arimo"/>
              </a:rPr>
              <a:t>IMPLEMENTATION &amp;CODE</a:t>
            </a:r>
          </a:p>
        </p:txBody>
      </p:sp>
      <p:sp>
        <p:nvSpPr>
          <p:cNvPr name="TextBox 14" id="14"/>
          <p:cNvSpPr txBox="true"/>
          <p:nvPr/>
        </p:nvSpPr>
        <p:spPr>
          <a:xfrm rot="0">
            <a:off x="1735450" y="3683969"/>
            <a:ext cx="2503350" cy="1533525"/>
          </a:xfrm>
          <a:prstGeom prst="rect">
            <a:avLst/>
          </a:prstGeom>
        </p:spPr>
        <p:txBody>
          <a:bodyPr anchor="t" rtlCol="false" tIns="0" lIns="0" bIns="0" rIns="0">
            <a:spAutoFit/>
          </a:bodyPr>
          <a:lstStyle/>
          <a:p>
            <a:pPr algn="ctr">
              <a:lnSpc>
                <a:spcPts val="11760"/>
              </a:lnSpc>
            </a:pPr>
            <a:r>
              <a:rPr lang="en-US" sz="9800">
                <a:solidFill>
                  <a:srgbClr val="00CADA"/>
                </a:solidFill>
                <a:latin typeface="Arimo"/>
                <a:ea typeface="Arimo"/>
                <a:cs typeface="Arimo"/>
                <a:sym typeface="Arimo"/>
              </a:rPr>
              <a:t>03</a:t>
            </a:r>
          </a:p>
        </p:txBody>
      </p:sp>
      <p:grpSp>
        <p:nvGrpSpPr>
          <p:cNvPr name="Group 15" id="15"/>
          <p:cNvGrpSpPr/>
          <p:nvPr/>
        </p:nvGrpSpPr>
        <p:grpSpPr>
          <a:xfrm rot="-5400000">
            <a:off x="1378150" y="5368234"/>
            <a:ext cx="714600" cy="618032"/>
            <a:chOff x="0" y="0"/>
            <a:chExt cx="952800" cy="824043"/>
          </a:xfrm>
        </p:grpSpPr>
        <p:sp>
          <p:nvSpPr>
            <p:cNvPr name="Freeform 16" id="16"/>
            <p:cNvSpPr/>
            <p:nvPr/>
          </p:nvSpPr>
          <p:spPr>
            <a:xfrm flipH="false" flipV="false" rot="0">
              <a:off x="0" y="0"/>
              <a:ext cx="952754" cy="824103"/>
            </a:xfrm>
            <a:custGeom>
              <a:avLst/>
              <a:gdLst/>
              <a:ahLst/>
              <a:cxnLst/>
              <a:rect r="r" b="b" t="t" l="l"/>
              <a:pathLst>
                <a:path h="824103" w="952754">
                  <a:moveTo>
                    <a:pt x="0" y="0"/>
                  </a:moveTo>
                  <a:lnTo>
                    <a:pt x="952754" y="0"/>
                  </a:lnTo>
                  <a:lnTo>
                    <a:pt x="476377" y="824103"/>
                  </a:lnTo>
                  <a:close/>
                </a:path>
              </a:pathLst>
            </a:custGeom>
            <a:solidFill>
              <a:srgbClr val="00CADA"/>
            </a:solidFill>
          </p:spPr>
        </p:sp>
      </p:grpSp>
      <p:grpSp>
        <p:nvGrpSpPr>
          <p:cNvPr name="Group 17" id="17"/>
          <p:cNvGrpSpPr/>
          <p:nvPr/>
        </p:nvGrpSpPr>
        <p:grpSpPr>
          <a:xfrm rot="0">
            <a:off x="14023225" y="-3239875"/>
            <a:ext cx="3286016" cy="11859112"/>
            <a:chOff x="0" y="0"/>
            <a:chExt cx="4381355" cy="15812149"/>
          </a:xfrm>
        </p:grpSpPr>
        <p:sp>
          <p:nvSpPr>
            <p:cNvPr name="Freeform 18" id="18"/>
            <p:cNvSpPr/>
            <p:nvPr/>
          </p:nvSpPr>
          <p:spPr>
            <a:xfrm flipH="false" flipV="false" rot="0">
              <a:off x="3683" y="12700"/>
              <a:ext cx="4377690" cy="15795752"/>
            </a:xfrm>
            <a:custGeom>
              <a:avLst/>
              <a:gdLst/>
              <a:ahLst/>
              <a:cxnLst/>
              <a:rect r="r" b="b" t="t" l="l"/>
              <a:pathLst>
                <a:path h="15795752" w="4377690">
                  <a:moveTo>
                    <a:pt x="0" y="15777718"/>
                  </a:moveTo>
                  <a:lnTo>
                    <a:pt x="4355973" y="11421872"/>
                  </a:lnTo>
                  <a:lnTo>
                    <a:pt x="4364990" y="11430889"/>
                  </a:lnTo>
                  <a:lnTo>
                    <a:pt x="4352290" y="11430889"/>
                  </a:lnTo>
                  <a:lnTo>
                    <a:pt x="4352290" y="0"/>
                  </a:lnTo>
                  <a:lnTo>
                    <a:pt x="4377690" y="0"/>
                  </a:lnTo>
                  <a:lnTo>
                    <a:pt x="4377690" y="11430762"/>
                  </a:lnTo>
                  <a:cubicBezTo>
                    <a:pt x="4377690" y="11434191"/>
                    <a:pt x="4376293" y="11437366"/>
                    <a:pt x="4374007" y="11439779"/>
                  </a:cubicBezTo>
                  <a:lnTo>
                    <a:pt x="18034" y="15795752"/>
                  </a:lnTo>
                  <a:close/>
                </a:path>
              </a:pathLst>
            </a:custGeom>
            <a:solidFill>
              <a:srgbClr val="69639C"/>
            </a:solidFill>
          </p:spPr>
        </p:sp>
      </p:grpSp>
      <p:sp>
        <p:nvSpPr>
          <p:cNvPr name="AutoShape 19" id="19"/>
          <p:cNvSpPr/>
          <p:nvPr/>
        </p:nvSpPr>
        <p:spPr>
          <a:xfrm rot="5394431">
            <a:off x="13263544" y="11175703"/>
            <a:ext cx="5347483" cy="0"/>
          </a:xfrm>
          <a:prstGeom prst="line">
            <a:avLst/>
          </a:prstGeom>
          <a:ln cap="rnd" w="9525">
            <a:solidFill>
              <a:srgbClr val="AFAFB6"/>
            </a:solidFill>
            <a:prstDash val="solid"/>
            <a:headEnd type="none" len="sm" w="sm"/>
            <a:tailEnd type="none" len="sm" w="sm"/>
          </a:ln>
        </p:spPr>
      </p:sp>
      <p:sp>
        <p:nvSpPr>
          <p:cNvPr name="AutoShape 20" id="20"/>
          <p:cNvSpPr/>
          <p:nvPr/>
        </p:nvSpPr>
        <p:spPr>
          <a:xfrm rot="2674203">
            <a:off x="15718521" y="7985560"/>
            <a:ext cx="1491162" cy="0"/>
          </a:xfrm>
          <a:prstGeom prst="line">
            <a:avLst/>
          </a:prstGeom>
          <a:ln cap="rnd" w="9525">
            <a:solidFill>
              <a:srgbClr val="AFAFB6"/>
            </a:solidFill>
            <a:prstDash val="solid"/>
            <a:headEnd type="none" len="sm" w="sm"/>
            <a:tailEnd type="none" len="sm" w="sm"/>
          </a:ln>
        </p:spPr>
      </p:sp>
      <p:grpSp>
        <p:nvGrpSpPr>
          <p:cNvPr name="Group 21" id="21"/>
          <p:cNvGrpSpPr/>
          <p:nvPr/>
        </p:nvGrpSpPr>
        <p:grpSpPr>
          <a:xfrm rot="5400000">
            <a:off x="16910611" y="7121887"/>
            <a:ext cx="395518" cy="391361"/>
            <a:chOff x="0" y="0"/>
            <a:chExt cx="527357" cy="521815"/>
          </a:xfrm>
        </p:grpSpPr>
        <p:sp>
          <p:nvSpPr>
            <p:cNvPr name="Freeform 22" id="22"/>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6113" y="0"/>
                    <a:pt x="254508" y="0"/>
                  </a:cubicBezTo>
                  <a:cubicBezTo>
                    <a:pt x="118491" y="0"/>
                    <a:pt x="0" y="114300"/>
                    <a:pt x="0" y="255778"/>
                  </a:cubicBezTo>
                  <a:close/>
                </a:path>
              </a:pathLst>
            </a:custGeom>
            <a:solidFill>
              <a:srgbClr val="000000">
                <a:alpha val="0"/>
              </a:srgbClr>
            </a:solidFill>
          </p:spPr>
        </p:sp>
        <p:sp>
          <p:nvSpPr>
            <p:cNvPr name="Freeform 23" id="23"/>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AFAFB6"/>
            </a:solidFill>
          </p:spPr>
        </p:sp>
      </p:grpSp>
      <p:sp>
        <p:nvSpPr>
          <p:cNvPr name="AutoShape 24" id="24"/>
          <p:cNvSpPr/>
          <p:nvPr/>
        </p:nvSpPr>
        <p:spPr>
          <a:xfrm rot="5394431">
            <a:off x="-2543517" y="1493858"/>
            <a:ext cx="5347483" cy="0"/>
          </a:xfrm>
          <a:prstGeom prst="line">
            <a:avLst/>
          </a:prstGeom>
          <a:ln cap="rnd" w="9525">
            <a:solidFill>
              <a:srgbClr val="00CADA"/>
            </a:solidFill>
            <a:prstDash val="solid"/>
            <a:headEnd type="none" len="sm" w="sm"/>
            <a:tailEnd type="none" len="sm" w="sm"/>
          </a:ln>
        </p:spPr>
      </p:sp>
      <p:sp>
        <p:nvSpPr>
          <p:cNvPr name="AutoShape 25" id="25"/>
          <p:cNvSpPr/>
          <p:nvPr/>
        </p:nvSpPr>
        <p:spPr>
          <a:xfrm rot="2674203">
            <a:off x="2574787" y="2020674"/>
            <a:ext cx="1491162" cy="0"/>
          </a:xfrm>
          <a:prstGeom prst="line">
            <a:avLst/>
          </a:prstGeom>
          <a:ln cap="rnd" w="9525">
            <a:solidFill>
              <a:srgbClr val="00CADA"/>
            </a:solidFill>
            <a:prstDash val="solid"/>
            <a:headEnd type="none" len="sm" w="sm"/>
            <a:tailEnd type="none" len="sm" w="sm"/>
          </a:ln>
        </p:spPr>
      </p:sp>
      <p:grpSp>
        <p:nvGrpSpPr>
          <p:cNvPr name="Group 26" id="26"/>
          <p:cNvGrpSpPr/>
          <p:nvPr/>
        </p:nvGrpSpPr>
        <p:grpSpPr>
          <a:xfrm rot="-10800000">
            <a:off x="3790601" y="2469261"/>
            <a:ext cx="395518" cy="391361"/>
            <a:chOff x="0" y="0"/>
            <a:chExt cx="527357" cy="521815"/>
          </a:xfrm>
        </p:grpSpPr>
        <p:sp>
          <p:nvSpPr>
            <p:cNvPr name="Freeform 27" id="27"/>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6113" y="0"/>
                    <a:pt x="254508" y="0"/>
                  </a:cubicBezTo>
                  <a:cubicBezTo>
                    <a:pt x="118491" y="0"/>
                    <a:pt x="0" y="114300"/>
                    <a:pt x="0" y="255778"/>
                  </a:cubicBezTo>
                  <a:close/>
                </a:path>
              </a:pathLst>
            </a:custGeom>
            <a:solidFill>
              <a:srgbClr val="000000">
                <a:alpha val="0"/>
              </a:srgbClr>
            </a:solidFill>
          </p:spPr>
        </p:sp>
        <p:sp>
          <p:nvSpPr>
            <p:cNvPr name="Freeform 28" id="28"/>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00CADA"/>
            </a:solidFill>
          </p:spPr>
        </p:sp>
      </p:grpSp>
      <p:sp>
        <p:nvSpPr>
          <p:cNvPr name="Freeform 29" id="29"/>
          <p:cNvSpPr/>
          <p:nvPr/>
        </p:nvSpPr>
        <p:spPr>
          <a:xfrm flipH="false" flipV="false" rot="0">
            <a:off x="7101354" y="-879740"/>
            <a:ext cx="12029926" cy="3961744"/>
          </a:xfrm>
          <a:custGeom>
            <a:avLst/>
            <a:gdLst/>
            <a:ahLst/>
            <a:cxnLst/>
            <a:rect r="r" b="b" t="t" l="l"/>
            <a:pathLst>
              <a:path h="3961744" w="12029926">
                <a:moveTo>
                  <a:pt x="0" y="0"/>
                </a:moveTo>
                <a:lnTo>
                  <a:pt x="12029926" y="0"/>
                </a:lnTo>
                <a:lnTo>
                  <a:pt x="12029926" y="3961744"/>
                </a:lnTo>
                <a:lnTo>
                  <a:pt x="0" y="396174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0" id="30"/>
          <p:cNvSpPr/>
          <p:nvPr/>
        </p:nvSpPr>
        <p:spPr>
          <a:xfrm flipH="false" flipV="false" rot="0">
            <a:off x="14433721" y="2520720"/>
            <a:ext cx="2339172" cy="1055849"/>
          </a:xfrm>
          <a:custGeom>
            <a:avLst/>
            <a:gdLst/>
            <a:ahLst/>
            <a:cxnLst/>
            <a:rect r="r" b="b" t="t" l="l"/>
            <a:pathLst>
              <a:path h="1055849" w="2339172">
                <a:moveTo>
                  <a:pt x="0" y="0"/>
                </a:moveTo>
                <a:lnTo>
                  <a:pt x="2339172" y="0"/>
                </a:lnTo>
                <a:lnTo>
                  <a:pt x="2339172" y="1055849"/>
                </a:lnTo>
                <a:lnTo>
                  <a:pt x="0" y="105584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transition spd="slow">
    <p:push dir="l"/>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grpSp>
        <p:nvGrpSpPr>
          <p:cNvPr name="Group 2" id="2"/>
          <p:cNvGrpSpPr/>
          <p:nvPr/>
        </p:nvGrpSpPr>
        <p:grpSpPr>
          <a:xfrm rot="5400000">
            <a:off x="18241022" y="1394146"/>
            <a:ext cx="80112" cy="881760"/>
            <a:chOff x="0" y="0"/>
            <a:chExt cx="106816" cy="1175680"/>
          </a:xfrm>
        </p:grpSpPr>
        <p:sp>
          <p:nvSpPr>
            <p:cNvPr name="Freeform 3" id="3"/>
            <p:cNvSpPr/>
            <p:nvPr/>
          </p:nvSpPr>
          <p:spPr>
            <a:xfrm flipH="false" flipV="false" rot="0">
              <a:off x="127" y="0"/>
              <a:ext cx="106807" cy="1175512"/>
            </a:xfrm>
            <a:custGeom>
              <a:avLst/>
              <a:gdLst/>
              <a:ahLst/>
              <a:cxnLst/>
              <a:rect r="r" b="b" t="t" l="l"/>
              <a:pathLst>
                <a:path h="1175512" w="106807">
                  <a:moveTo>
                    <a:pt x="53340" y="127"/>
                  </a:moveTo>
                  <a:cubicBezTo>
                    <a:pt x="22225" y="127"/>
                    <a:pt x="0" y="22352"/>
                    <a:pt x="0" y="53340"/>
                  </a:cubicBezTo>
                  <a:lnTo>
                    <a:pt x="0" y="1122172"/>
                  </a:lnTo>
                  <a:cubicBezTo>
                    <a:pt x="0" y="1150620"/>
                    <a:pt x="22225" y="1175512"/>
                    <a:pt x="53340" y="1175512"/>
                  </a:cubicBezTo>
                  <a:cubicBezTo>
                    <a:pt x="81788" y="1175512"/>
                    <a:pt x="106807" y="1150493"/>
                    <a:pt x="106807" y="1122172"/>
                  </a:cubicBezTo>
                  <a:lnTo>
                    <a:pt x="106807" y="53340"/>
                  </a:lnTo>
                  <a:cubicBezTo>
                    <a:pt x="106807" y="22352"/>
                    <a:pt x="81788" y="0"/>
                    <a:pt x="53340" y="0"/>
                  </a:cubicBezTo>
                  <a:close/>
                </a:path>
              </a:pathLst>
            </a:custGeom>
            <a:solidFill>
              <a:srgbClr val="AFAFB6"/>
            </a:solidFill>
          </p:spPr>
        </p:sp>
      </p:grpSp>
      <p:sp>
        <p:nvSpPr>
          <p:cNvPr name="Freeform 4" id="4"/>
          <p:cNvSpPr/>
          <p:nvPr/>
        </p:nvSpPr>
        <p:spPr>
          <a:xfrm flipH="false" flipV="false" rot="0">
            <a:off x="-204716" y="5306310"/>
            <a:ext cx="20304254" cy="4319566"/>
          </a:xfrm>
          <a:custGeom>
            <a:avLst/>
            <a:gdLst/>
            <a:ahLst/>
            <a:cxnLst/>
            <a:rect r="r" b="b" t="t" l="l"/>
            <a:pathLst>
              <a:path h="4319566" w="20304254">
                <a:moveTo>
                  <a:pt x="0" y="0"/>
                </a:moveTo>
                <a:lnTo>
                  <a:pt x="20304254" y="0"/>
                </a:lnTo>
                <a:lnTo>
                  <a:pt x="20304254" y="4319566"/>
                </a:lnTo>
                <a:lnTo>
                  <a:pt x="0" y="4319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rot="5394431">
            <a:off x="15092178" y="8357553"/>
            <a:ext cx="5347483" cy="0"/>
          </a:xfrm>
          <a:prstGeom prst="line">
            <a:avLst/>
          </a:prstGeom>
          <a:ln cap="rnd" w="9525">
            <a:solidFill>
              <a:srgbClr val="AFAFB6"/>
            </a:solidFill>
            <a:prstDash val="solid"/>
            <a:headEnd type="none" len="sm" w="sm"/>
            <a:tailEnd type="none" len="sm" w="sm"/>
          </a:ln>
        </p:spPr>
      </p:sp>
      <p:sp>
        <p:nvSpPr>
          <p:cNvPr name="AutoShape 6" id="6"/>
          <p:cNvSpPr/>
          <p:nvPr/>
        </p:nvSpPr>
        <p:spPr>
          <a:xfrm rot="2674203">
            <a:off x="16493523" y="5167410"/>
            <a:ext cx="1491162" cy="0"/>
          </a:xfrm>
          <a:prstGeom prst="line">
            <a:avLst/>
          </a:prstGeom>
          <a:ln cap="rnd" w="9525">
            <a:solidFill>
              <a:srgbClr val="AFAFB6"/>
            </a:solidFill>
            <a:prstDash val="solid"/>
            <a:headEnd type="none" len="sm" w="sm"/>
            <a:tailEnd type="none" len="sm" w="sm"/>
          </a:ln>
        </p:spPr>
      </p:sp>
      <p:sp>
        <p:nvSpPr>
          <p:cNvPr name="Freeform 7" id="7"/>
          <p:cNvSpPr/>
          <p:nvPr/>
        </p:nvSpPr>
        <p:spPr>
          <a:xfrm flipH="false" flipV="false" rot="0">
            <a:off x="16399155" y="4301659"/>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8" id="8"/>
          <p:cNvSpPr/>
          <p:nvPr/>
        </p:nvSpPr>
        <p:spPr>
          <a:xfrm rot="5391564">
            <a:off x="3662608" y="14139325"/>
            <a:ext cx="7763873" cy="0"/>
          </a:xfrm>
          <a:prstGeom prst="line">
            <a:avLst/>
          </a:prstGeom>
          <a:ln cap="rnd" w="9525">
            <a:solidFill>
              <a:srgbClr val="69639C"/>
            </a:solidFill>
            <a:prstDash val="solid"/>
            <a:headEnd type="none" len="sm" w="sm"/>
            <a:tailEnd type="none" len="sm" w="sm"/>
          </a:ln>
        </p:spPr>
      </p:sp>
      <p:sp>
        <p:nvSpPr>
          <p:cNvPr name="AutoShape 9" id="9"/>
          <p:cNvSpPr/>
          <p:nvPr/>
        </p:nvSpPr>
        <p:spPr>
          <a:xfrm rot="2650301">
            <a:off x="7348315" y="9813667"/>
            <a:ext cx="1320660" cy="0"/>
          </a:xfrm>
          <a:prstGeom prst="line">
            <a:avLst/>
          </a:prstGeom>
          <a:ln cap="rnd" w="9525">
            <a:solidFill>
              <a:srgbClr val="69639C"/>
            </a:solidFill>
            <a:prstDash val="solid"/>
            <a:headEnd type="none" len="sm" w="sm"/>
            <a:tailEnd type="none" len="sm" w="sm"/>
          </a:ln>
        </p:spPr>
      </p:sp>
      <p:grpSp>
        <p:nvGrpSpPr>
          <p:cNvPr name="Group 10" id="10"/>
          <p:cNvGrpSpPr/>
          <p:nvPr/>
        </p:nvGrpSpPr>
        <p:grpSpPr>
          <a:xfrm rot="5400000">
            <a:off x="8400489" y="9030637"/>
            <a:ext cx="405900" cy="401750"/>
            <a:chOff x="0" y="0"/>
            <a:chExt cx="541200" cy="535667"/>
          </a:xfrm>
        </p:grpSpPr>
        <p:sp>
          <p:nvSpPr>
            <p:cNvPr name="Freeform 11" id="11"/>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5986" y="0"/>
                    <a:pt x="254508" y="0"/>
                  </a:cubicBezTo>
                  <a:cubicBezTo>
                    <a:pt x="118491" y="0"/>
                    <a:pt x="0" y="114300"/>
                    <a:pt x="0" y="255778"/>
                  </a:cubicBezTo>
                  <a:close/>
                </a:path>
              </a:pathLst>
            </a:custGeom>
            <a:solidFill>
              <a:srgbClr val="000000">
                <a:alpha val="0"/>
              </a:srgbClr>
            </a:solidFill>
          </p:spPr>
        </p:sp>
        <p:sp>
          <p:nvSpPr>
            <p:cNvPr name="Freeform 12" id="12"/>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69639C"/>
            </a:solidFill>
          </p:spPr>
        </p:sp>
      </p:grpSp>
      <p:grpSp>
        <p:nvGrpSpPr>
          <p:cNvPr name="Group 13" id="13"/>
          <p:cNvGrpSpPr/>
          <p:nvPr/>
        </p:nvGrpSpPr>
        <p:grpSpPr>
          <a:xfrm rot="-5400000">
            <a:off x="450175" y="-4200849"/>
            <a:ext cx="2413446" cy="8696762"/>
            <a:chOff x="0" y="0"/>
            <a:chExt cx="3217928" cy="11595683"/>
          </a:xfrm>
        </p:grpSpPr>
        <p:sp>
          <p:nvSpPr>
            <p:cNvPr name="Freeform 14" id="14"/>
            <p:cNvSpPr/>
            <p:nvPr/>
          </p:nvSpPr>
          <p:spPr>
            <a:xfrm flipH="false" flipV="false" rot="0">
              <a:off x="0" y="12700"/>
              <a:ext cx="3214243" cy="11579225"/>
            </a:xfrm>
            <a:custGeom>
              <a:avLst/>
              <a:gdLst/>
              <a:ahLst/>
              <a:cxnLst/>
              <a:rect r="r" b="b" t="t" l="l"/>
              <a:pathLst>
                <a:path h="11579225" w="3214243">
                  <a:moveTo>
                    <a:pt x="3196209" y="11579225"/>
                  </a:moveTo>
                  <a:lnTo>
                    <a:pt x="3683" y="8386699"/>
                  </a:lnTo>
                  <a:cubicBezTo>
                    <a:pt x="1270" y="8384286"/>
                    <a:pt x="0" y="8381111"/>
                    <a:pt x="0" y="8377682"/>
                  </a:cubicBezTo>
                  <a:lnTo>
                    <a:pt x="0" y="0"/>
                  </a:lnTo>
                  <a:lnTo>
                    <a:pt x="25400" y="0"/>
                  </a:lnTo>
                  <a:lnTo>
                    <a:pt x="25400" y="8377809"/>
                  </a:lnTo>
                  <a:lnTo>
                    <a:pt x="12700" y="8377809"/>
                  </a:lnTo>
                  <a:lnTo>
                    <a:pt x="21717" y="8368792"/>
                  </a:lnTo>
                  <a:lnTo>
                    <a:pt x="3214243" y="11561318"/>
                  </a:lnTo>
                  <a:close/>
                </a:path>
              </a:pathLst>
            </a:custGeom>
            <a:solidFill>
              <a:srgbClr val="69639C"/>
            </a:solidFill>
          </p:spPr>
        </p:sp>
      </p:grpSp>
      <p:sp>
        <p:nvSpPr>
          <p:cNvPr name="Freeform 15" id="15"/>
          <p:cNvSpPr/>
          <p:nvPr/>
        </p:nvSpPr>
        <p:spPr>
          <a:xfrm flipH="false" flipV="false" rot="0">
            <a:off x="2359600" y="1349121"/>
            <a:ext cx="719998" cy="992015"/>
          </a:xfrm>
          <a:custGeom>
            <a:avLst/>
            <a:gdLst/>
            <a:ahLst/>
            <a:cxnLst/>
            <a:rect r="r" b="b" t="t" l="l"/>
            <a:pathLst>
              <a:path h="992015" w="719998">
                <a:moveTo>
                  <a:pt x="0" y="0"/>
                </a:moveTo>
                <a:lnTo>
                  <a:pt x="719998" y="0"/>
                </a:lnTo>
                <a:lnTo>
                  <a:pt x="719998" y="992015"/>
                </a:lnTo>
                <a:lnTo>
                  <a:pt x="0" y="9920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16" id="16"/>
          <p:cNvSpPr/>
          <p:nvPr/>
        </p:nvSpPr>
        <p:spPr>
          <a:xfrm rot="1125">
            <a:off x="-1406823" y="-2507401"/>
            <a:ext cx="7726451" cy="0"/>
          </a:xfrm>
          <a:prstGeom prst="line">
            <a:avLst/>
          </a:prstGeom>
          <a:ln cap="rnd" w="9525">
            <a:solidFill>
              <a:srgbClr val="AFAFB6"/>
            </a:solidFill>
            <a:prstDash val="solid"/>
            <a:headEnd type="none" len="sm" w="sm"/>
            <a:tailEnd type="none" len="sm" w="sm"/>
          </a:ln>
        </p:spPr>
      </p:sp>
      <p:sp>
        <p:nvSpPr>
          <p:cNvPr name="AutoShape 17" id="17"/>
          <p:cNvSpPr/>
          <p:nvPr/>
        </p:nvSpPr>
        <p:spPr>
          <a:xfrm rot="1125">
            <a:off x="-1680333" y="-2507401"/>
            <a:ext cx="7726451" cy="0"/>
          </a:xfrm>
          <a:prstGeom prst="line">
            <a:avLst/>
          </a:prstGeom>
          <a:ln cap="rnd" w="9525">
            <a:solidFill>
              <a:srgbClr val="AFAFB6"/>
            </a:solidFill>
            <a:prstDash val="solid"/>
            <a:headEnd type="none" len="sm" w="sm"/>
            <a:tailEnd type="none" len="sm" w="sm"/>
          </a:ln>
        </p:spPr>
      </p:sp>
      <p:sp>
        <p:nvSpPr>
          <p:cNvPr name="AutoShape 18" id="18"/>
          <p:cNvSpPr/>
          <p:nvPr/>
        </p:nvSpPr>
        <p:spPr>
          <a:xfrm rot="1125">
            <a:off x="-1543578" y="-2507401"/>
            <a:ext cx="7726451" cy="0"/>
          </a:xfrm>
          <a:prstGeom prst="line">
            <a:avLst/>
          </a:prstGeom>
          <a:ln cap="rnd" w="9525">
            <a:solidFill>
              <a:srgbClr val="AFAFB6"/>
            </a:solidFill>
            <a:prstDash val="solid"/>
            <a:headEnd type="none" len="sm" w="sm"/>
            <a:tailEnd type="none" len="sm" w="sm"/>
          </a:ln>
        </p:spPr>
      </p:sp>
      <p:sp>
        <p:nvSpPr>
          <p:cNvPr name="AutoShape 19" id="19"/>
          <p:cNvSpPr/>
          <p:nvPr/>
        </p:nvSpPr>
        <p:spPr>
          <a:xfrm rot="1125">
            <a:off x="-1817089" y="-2507401"/>
            <a:ext cx="7726451" cy="0"/>
          </a:xfrm>
          <a:prstGeom prst="line">
            <a:avLst/>
          </a:prstGeom>
          <a:ln cap="rnd" w="9525">
            <a:solidFill>
              <a:srgbClr val="AFAFB6"/>
            </a:solidFill>
            <a:prstDash val="solid"/>
            <a:headEnd type="none" len="sm" w="sm"/>
            <a:tailEnd type="none" len="sm" w="sm"/>
          </a:ln>
        </p:spPr>
      </p:sp>
      <p:sp>
        <p:nvSpPr>
          <p:cNvPr name="AutoShape 20" id="20"/>
          <p:cNvSpPr/>
          <p:nvPr/>
        </p:nvSpPr>
        <p:spPr>
          <a:xfrm rot="1125">
            <a:off x="-1953844" y="-2507401"/>
            <a:ext cx="7726451" cy="0"/>
          </a:xfrm>
          <a:prstGeom prst="line">
            <a:avLst/>
          </a:prstGeom>
          <a:ln cap="rnd" w="9525">
            <a:solidFill>
              <a:srgbClr val="AFAFB6"/>
            </a:solidFill>
            <a:prstDash val="solid"/>
            <a:headEnd type="none" len="sm" w="sm"/>
            <a:tailEnd type="none" len="sm" w="sm"/>
          </a:ln>
        </p:spPr>
      </p:sp>
      <p:sp>
        <p:nvSpPr>
          <p:cNvPr name="AutoShape 21" id="21"/>
          <p:cNvSpPr/>
          <p:nvPr/>
        </p:nvSpPr>
        <p:spPr>
          <a:xfrm rot="1125">
            <a:off x="-2090599" y="-2507401"/>
            <a:ext cx="7726451" cy="0"/>
          </a:xfrm>
          <a:prstGeom prst="line">
            <a:avLst/>
          </a:prstGeom>
          <a:ln cap="rnd" w="9525">
            <a:solidFill>
              <a:srgbClr val="AFAFB6"/>
            </a:solidFill>
            <a:prstDash val="solid"/>
            <a:headEnd type="none" len="sm" w="sm"/>
            <a:tailEnd type="none" len="sm" w="sm"/>
          </a:ln>
        </p:spPr>
      </p:sp>
      <p:sp>
        <p:nvSpPr>
          <p:cNvPr name="AutoShape 22" id="22"/>
          <p:cNvSpPr/>
          <p:nvPr/>
        </p:nvSpPr>
        <p:spPr>
          <a:xfrm rot="1125">
            <a:off x="-2227355" y="-2507401"/>
            <a:ext cx="7726451" cy="0"/>
          </a:xfrm>
          <a:prstGeom prst="line">
            <a:avLst/>
          </a:prstGeom>
          <a:ln cap="rnd" w="9525">
            <a:solidFill>
              <a:srgbClr val="AFAFB6"/>
            </a:solidFill>
            <a:prstDash val="solid"/>
            <a:headEnd type="none" len="sm" w="sm"/>
            <a:tailEnd type="none" len="sm" w="sm"/>
          </a:ln>
        </p:spPr>
      </p:sp>
      <p:sp>
        <p:nvSpPr>
          <p:cNvPr name="AutoShape 23" id="23"/>
          <p:cNvSpPr/>
          <p:nvPr/>
        </p:nvSpPr>
        <p:spPr>
          <a:xfrm rot="1125">
            <a:off x="-2364110" y="-2507401"/>
            <a:ext cx="7726451" cy="0"/>
          </a:xfrm>
          <a:prstGeom prst="line">
            <a:avLst/>
          </a:prstGeom>
          <a:ln cap="rnd" w="9525">
            <a:solidFill>
              <a:srgbClr val="AFAFB6"/>
            </a:solidFill>
            <a:prstDash val="solid"/>
            <a:headEnd type="none" len="sm" w="sm"/>
            <a:tailEnd type="none" len="sm" w="sm"/>
          </a:ln>
        </p:spPr>
      </p:sp>
      <p:sp>
        <p:nvSpPr>
          <p:cNvPr name="AutoShape 24" id="24"/>
          <p:cNvSpPr/>
          <p:nvPr/>
        </p:nvSpPr>
        <p:spPr>
          <a:xfrm rot="1125">
            <a:off x="-2500865" y="-2507401"/>
            <a:ext cx="7726451" cy="0"/>
          </a:xfrm>
          <a:prstGeom prst="line">
            <a:avLst/>
          </a:prstGeom>
          <a:ln cap="rnd" w="9525">
            <a:solidFill>
              <a:srgbClr val="AFAFB6"/>
            </a:solidFill>
            <a:prstDash val="solid"/>
            <a:headEnd type="none" len="sm" w="sm"/>
            <a:tailEnd type="none" len="sm" w="sm"/>
          </a:ln>
        </p:spPr>
      </p:sp>
      <p:sp>
        <p:nvSpPr>
          <p:cNvPr name="AutoShape 25" id="25"/>
          <p:cNvSpPr/>
          <p:nvPr/>
        </p:nvSpPr>
        <p:spPr>
          <a:xfrm rot="1125">
            <a:off x="-2637621" y="-2507401"/>
            <a:ext cx="7726451" cy="0"/>
          </a:xfrm>
          <a:prstGeom prst="line">
            <a:avLst/>
          </a:prstGeom>
          <a:ln cap="rnd" w="9525">
            <a:solidFill>
              <a:srgbClr val="AFAFB6"/>
            </a:solidFill>
            <a:prstDash val="solid"/>
            <a:headEnd type="none" len="sm" w="sm"/>
            <a:tailEnd type="none" len="sm" w="sm"/>
          </a:ln>
        </p:spPr>
      </p:sp>
      <p:sp>
        <p:nvSpPr>
          <p:cNvPr name="AutoShape 26" id="26"/>
          <p:cNvSpPr/>
          <p:nvPr/>
        </p:nvSpPr>
        <p:spPr>
          <a:xfrm rot="5394431">
            <a:off x="10049244" y="-1778603"/>
            <a:ext cx="5347483" cy="0"/>
          </a:xfrm>
          <a:prstGeom prst="line">
            <a:avLst/>
          </a:prstGeom>
          <a:ln cap="rnd" w="9525">
            <a:solidFill>
              <a:srgbClr val="69639C"/>
            </a:solidFill>
            <a:prstDash val="solid"/>
            <a:headEnd type="none" len="sm" w="sm"/>
            <a:tailEnd type="none" len="sm" w="sm"/>
          </a:ln>
        </p:spPr>
      </p:sp>
      <p:sp>
        <p:nvSpPr>
          <p:cNvPr name="AutoShape 27" id="27"/>
          <p:cNvSpPr/>
          <p:nvPr/>
        </p:nvSpPr>
        <p:spPr>
          <a:xfrm rot="2674203">
            <a:off x="12504221" y="1411540"/>
            <a:ext cx="1491162" cy="0"/>
          </a:xfrm>
          <a:prstGeom prst="line">
            <a:avLst/>
          </a:prstGeom>
          <a:ln cap="rnd" w="9525">
            <a:solidFill>
              <a:srgbClr val="69639C"/>
            </a:solidFill>
            <a:prstDash val="solid"/>
            <a:headEnd type="none" len="sm" w="sm"/>
            <a:tailEnd type="none" len="sm" w="sm"/>
          </a:ln>
        </p:spPr>
      </p:sp>
      <p:sp>
        <p:nvSpPr>
          <p:cNvPr name="Freeform 28" id="28"/>
          <p:cNvSpPr/>
          <p:nvPr/>
        </p:nvSpPr>
        <p:spPr>
          <a:xfrm flipH="false" flipV="false" rot="0">
            <a:off x="13698389" y="1881773"/>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9" id="29"/>
          <p:cNvSpPr/>
          <p:nvPr/>
        </p:nvSpPr>
        <p:spPr>
          <a:xfrm flipH="false" flipV="false" rot="0">
            <a:off x="13558911" y="-7749299"/>
            <a:ext cx="3961744" cy="12029926"/>
          </a:xfrm>
          <a:custGeom>
            <a:avLst/>
            <a:gdLst/>
            <a:ahLst/>
            <a:cxnLst/>
            <a:rect r="r" b="b" t="t" l="l"/>
            <a:pathLst>
              <a:path h="12029926" w="3961744">
                <a:moveTo>
                  <a:pt x="0" y="0"/>
                </a:moveTo>
                <a:lnTo>
                  <a:pt x="3961744" y="0"/>
                </a:lnTo>
                <a:lnTo>
                  <a:pt x="3961744" y="12029926"/>
                </a:lnTo>
                <a:lnTo>
                  <a:pt x="0" y="120299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30" id="30"/>
          <p:cNvSpPr/>
          <p:nvPr/>
        </p:nvSpPr>
        <p:spPr>
          <a:xfrm flipH="false" flipV="false" rot="0">
            <a:off x="2566221" y="2075842"/>
            <a:ext cx="11832099" cy="2706593"/>
          </a:xfrm>
          <a:custGeom>
            <a:avLst/>
            <a:gdLst/>
            <a:ahLst/>
            <a:cxnLst/>
            <a:rect r="r" b="b" t="t" l="l"/>
            <a:pathLst>
              <a:path h="2706593" w="11832099">
                <a:moveTo>
                  <a:pt x="0" y="0"/>
                </a:moveTo>
                <a:lnTo>
                  <a:pt x="11832098" y="0"/>
                </a:lnTo>
                <a:lnTo>
                  <a:pt x="11832098" y="2706593"/>
                </a:lnTo>
                <a:lnTo>
                  <a:pt x="0" y="2706593"/>
                </a:lnTo>
                <a:lnTo>
                  <a:pt x="0" y="0"/>
                </a:lnTo>
                <a:close/>
              </a:path>
            </a:pathLst>
          </a:custGeom>
          <a:blipFill>
            <a:blip r:embed="rId13"/>
            <a:stretch>
              <a:fillRect l="0" t="0" r="0" b="0"/>
            </a:stretch>
          </a:blipFill>
        </p:spPr>
      </p:sp>
      <p:grpSp>
        <p:nvGrpSpPr>
          <p:cNvPr name="Group 31" id="31"/>
          <p:cNvGrpSpPr/>
          <p:nvPr/>
        </p:nvGrpSpPr>
        <p:grpSpPr>
          <a:xfrm rot="-5400000">
            <a:off x="1014670" y="1265494"/>
            <a:ext cx="456150" cy="394500"/>
            <a:chOff x="0" y="0"/>
            <a:chExt cx="608200" cy="526000"/>
          </a:xfrm>
        </p:grpSpPr>
        <p:sp>
          <p:nvSpPr>
            <p:cNvPr name="Freeform 32" id="32"/>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sp>
        <p:nvSpPr>
          <p:cNvPr name="Freeform 33" id="33"/>
          <p:cNvSpPr/>
          <p:nvPr/>
        </p:nvSpPr>
        <p:spPr>
          <a:xfrm flipH="false" flipV="false" rot="0">
            <a:off x="2642910" y="6234247"/>
            <a:ext cx="11678720" cy="3124058"/>
          </a:xfrm>
          <a:custGeom>
            <a:avLst/>
            <a:gdLst/>
            <a:ahLst/>
            <a:cxnLst/>
            <a:rect r="r" b="b" t="t" l="l"/>
            <a:pathLst>
              <a:path h="3124058" w="11678720">
                <a:moveTo>
                  <a:pt x="0" y="0"/>
                </a:moveTo>
                <a:lnTo>
                  <a:pt x="11678720" y="0"/>
                </a:lnTo>
                <a:lnTo>
                  <a:pt x="11678720" y="3124058"/>
                </a:lnTo>
                <a:lnTo>
                  <a:pt x="0" y="3124058"/>
                </a:lnTo>
                <a:lnTo>
                  <a:pt x="0" y="0"/>
                </a:lnTo>
                <a:close/>
              </a:path>
            </a:pathLst>
          </a:custGeom>
          <a:blipFill>
            <a:blip r:embed="rId14"/>
            <a:stretch>
              <a:fillRect l="0" t="0" r="0" b="0"/>
            </a:stretch>
          </a:blipFill>
        </p:spPr>
      </p:sp>
      <p:sp>
        <p:nvSpPr>
          <p:cNvPr name="TextBox 34" id="34"/>
          <p:cNvSpPr txBox="true"/>
          <p:nvPr/>
        </p:nvSpPr>
        <p:spPr>
          <a:xfrm rot="0">
            <a:off x="1531425" y="962425"/>
            <a:ext cx="15225150" cy="809625"/>
          </a:xfrm>
          <a:prstGeom prst="rect">
            <a:avLst/>
          </a:prstGeom>
        </p:spPr>
        <p:txBody>
          <a:bodyPr anchor="t" rtlCol="false" tIns="0" lIns="0" bIns="0" rIns="0">
            <a:spAutoFit/>
          </a:bodyPr>
          <a:lstStyle/>
          <a:p>
            <a:pPr algn="l">
              <a:lnSpc>
                <a:spcPts val="6240"/>
              </a:lnSpc>
            </a:pPr>
            <a:r>
              <a:rPr lang="en-US" sz="5200">
                <a:solidFill>
                  <a:srgbClr val="FFFFFF"/>
                </a:solidFill>
                <a:latin typeface="Arimo"/>
                <a:ea typeface="Arimo"/>
                <a:cs typeface="Arimo"/>
                <a:sym typeface="Arimo"/>
              </a:rPr>
              <a:t>LOADING THE DATASET</a:t>
            </a:r>
          </a:p>
        </p:txBody>
      </p:sp>
      <p:grpSp>
        <p:nvGrpSpPr>
          <p:cNvPr name="Group 35" id="35"/>
          <p:cNvGrpSpPr/>
          <p:nvPr/>
        </p:nvGrpSpPr>
        <p:grpSpPr>
          <a:xfrm rot="-5400000">
            <a:off x="657250" y="5447454"/>
            <a:ext cx="456150" cy="394500"/>
            <a:chOff x="0" y="0"/>
            <a:chExt cx="608200" cy="526000"/>
          </a:xfrm>
        </p:grpSpPr>
        <p:sp>
          <p:nvSpPr>
            <p:cNvPr name="Freeform 36" id="36"/>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sp>
        <p:nvSpPr>
          <p:cNvPr name="TextBox 37" id="37"/>
          <p:cNvSpPr txBox="true"/>
          <p:nvPr/>
        </p:nvSpPr>
        <p:spPr>
          <a:xfrm rot="0">
            <a:off x="1174005" y="5134860"/>
            <a:ext cx="11995180" cy="790575"/>
          </a:xfrm>
          <a:prstGeom prst="rect">
            <a:avLst/>
          </a:prstGeom>
        </p:spPr>
        <p:txBody>
          <a:bodyPr anchor="t" rtlCol="false" tIns="0" lIns="0" bIns="0" rIns="0">
            <a:spAutoFit/>
          </a:bodyPr>
          <a:lstStyle/>
          <a:p>
            <a:pPr algn="l">
              <a:lnSpc>
                <a:spcPts val="6000"/>
              </a:lnSpc>
            </a:pPr>
            <a:r>
              <a:rPr lang="en-US" sz="5000">
                <a:solidFill>
                  <a:srgbClr val="FFFFFF"/>
                </a:solidFill>
                <a:latin typeface="Arimo"/>
                <a:ea typeface="Arimo"/>
                <a:cs typeface="Arimo"/>
                <a:sym typeface="Arimo"/>
              </a:rPr>
              <a:t>LOADING THE MODEL &amp; TOKENIZER</a:t>
            </a:r>
          </a:p>
        </p:txBody>
      </p:sp>
    </p:spTree>
  </p:cSld>
  <p:clrMapOvr>
    <a:masterClrMapping/>
  </p:clrMapOvr>
  <p:transition spd="slow">
    <p:push dir="l"/>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grpSp>
        <p:nvGrpSpPr>
          <p:cNvPr name="Group 2" id="2"/>
          <p:cNvGrpSpPr/>
          <p:nvPr/>
        </p:nvGrpSpPr>
        <p:grpSpPr>
          <a:xfrm rot="5400000">
            <a:off x="18241022" y="1394146"/>
            <a:ext cx="80112" cy="881760"/>
            <a:chOff x="0" y="0"/>
            <a:chExt cx="106816" cy="1175680"/>
          </a:xfrm>
        </p:grpSpPr>
        <p:sp>
          <p:nvSpPr>
            <p:cNvPr name="Freeform 3" id="3"/>
            <p:cNvSpPr/>
            <p:nvPr/>
          </p:nvSpPr>
          <p:spPr>
            <a:xfrm flipH="false" flipV="false" rot="0">
              <a:off x="127" y="0"/>
              <a:ext cx="106807" cy="1175512"/>
            </a:xfrm>
            <a:custGeom>
              <a:avLst/>
              <a:gdLst/>
              <a:ahLst/>
              <a:cxnLst/>
              <a:rect r="r" b="b" t="t" l="l"/>
              <a:pathLst>
                <a:path h="1175512" w="106807">
                  <a:moveTo>
                    <a:pt x="53340" y="127"/>
                  </a:moveTo>
                  <a:cubicBezTo>
                    <a:pt x="22225" y="127"/>
                    <a:pt x="0" y="22352"/>
                    <a:pt x="0" y="53340"/>
                  </a:cubicBezTo>
                  <a:lnTo>
                    <a:pt x="0" y="1122172"/>
                  </a:lnTo>
                  <a:cubicBezTo>
                    <a:pt x="0" y="1150620"/>
                    <a:pt x="22225" y="1175512"/>
                    <a:pt x="53340" y="1175512"/>
                  </a:cubicBezTo>
                  <a:cubicBezTo>
                    <a:pt x="81788" y="1175512"/>
                    <a:pt x="106807" y="1150493"/>
                    <a:pt x="106807" y="1122172"/>
                  </a:cubicBezTo>
                  <a:lnTo>
                    <a:pt x="106807" y="53340"/>
                  </a:lnTo>
                  <a:cubicBezTo>
                    <a:pt x="106807" y="22352"/>
                    <a:pt x="81788" y="0"/>
                    <a:pt x="53340" y="0"/>
                  </a:cubicBezTo>
                  <a:close/>
                </a:path>
              </a:pathLst>
            </a:custGeom>
            <a:solidFill>
              <a:srgbClr val="AFAFB6"/>
            </a:solidFill>
          </p:spPr>
        </p:sp>
      </p:grpSp>
      <p:sp>
        <p:nvSpPr>
          <p:cNvPr name="Freeform 4" id="4"/>
          <p:cNvSpPr/>
          <p:nvPr/>
        </p:nvSpPr>
        <p:spPr>
          <a:xfrm flipH="false" flipV="false" rot="0">
            <a:off x="-204716" y="5306310"/>
            <a:ext cx="20304254" cy="4319566"/>
          </a:xfrm>
          <a:custGeom>
            <a:avLst/>
            <a:gdLst/>
            <a:ahLst/>
            <a:cxnLst/>
            <a:rect r="r" b="b" t="t" l="l"/>
            <a:pathLst>
              <a:path h="4319566" w="20304254">
                <a:moveTo>
                  <a:pt x="0" y="0"/>
                </a:moveTo>
                <a:lnTo>
                  <a:pt x="20304254" y="0"/>
                </a:lnTo>
                <a:lnTo>
                  <a:pt x="20304254" y="4319566"/>
                </a:lnTo>
                <a:lnTo>
                  <a:pt x="0" y="4319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rot="5394431">
            <a:off x="15092178" y="8357553"/>
            <a:ext cx="5347483" cy="0"/>
          </a:xfrm>
          <a:prstGeom prst="line">
            <a:avLst/>
          </a:prstGeom>
          <a:ln cap="rnd" w="9525">
            <a:solidFill>
              <a:srgbClr val="AFAFB6"/>
            </a:solidFill>
            <a:prstDash val="solid"/>
            <a:headEnd type="none" len="sm" w="sm"/>
            <a:tailEnd type="none" len="sm" w="sm"/>
          </a:ln>
        </p:spPr>
      </p:sp>
      <p:sp>
        <p:nvSpPr>
          <p:cNvPr name="AutoShape 6" id="6"/>
          <p:cNvSpPr/>
          <p:nvPr/>
        </p:nvSpPr>
        <p:spPr>
          <a:xfrm rot="2674203">
            <a:off x="16493523" y="5167410"/>
            <a:ext cx="1491162" cy="0"/>
          </a:xfrm>
          <a:prstGeom prst="line">
            <a:avLst/>
          </a:prstGeom>
          <a:ln cap="rnd" w="9525">
            <a:solidFill>
              <a:srgbClr val="AFAFB6"/>
            </a:solidFill>
            <a:prstDash val="solid"/>
            <a:headEnd type="none" len="sm" w="sm"/>
            <a:tailEnd type="none" len="sm" w="sm"/>
          </a:ln>
        </p:spPr>
      </p:sp>
      <p:sp>
        <p:nvSpPr>
          <p:cNvPr name="Freeform 7" id="7"/>
          <p:cNvSpPr/>
          <p:nvPr/>
        </p:nvSpPr>
        <p:spPr>
          <a:xfrm flipH="false" flipV="false" rot="0">
            <a:off x="16399155" y="4301659"/>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8" id="8"/>
          <p:cNvSpPr/>
          <p:nvPr/>
        </p:nvSpPr>
        <p:spPr>
          <a:xfrm rot="5391564">
            <a:off x="3662608" y="14139325"/>
            <a:ext cx="7763873" cy="0"/>
          </a:xfrm>
          <a:prstGeom prst="line">
            <a:avLst/>
          </a:prstGeom>
          <a:ln cap="rnd" w="9525">
            <a:solidFill>
              <a:srgbClr val="69639C"/>
            </a:solidFill>
            <a:prstDash val="solid"/>
            <a:headEnd type="none" len="sm" w="sm"/>
            <a:tailEnd type="none" len="sm" w="sm"/>
          </a:ln>
        </p:spPr>
      </p:sp>
      <p:sp>
        <p:nvSpPr>
          <p:cNvPr name="AutoShape 9" id="9"/>
          <p:cNvSpPr/>
          <p:nvPr/>
        </p:nvSpPr>
        <p:spPr>
          <a:xfrm rot="2650301">
            <a:off x="7348315" y="9813667"/>
            <a:ext cx="1320660" cy="0"/>
          </a:xfrm>
          <a:prstGeom prst="line">
            <a:avLst/>
          </a:prstGeom>
          <a:ln cap="rnd" w="9525">
            <a:solidFill>
              <a:srgbClr val="69639C"/>
            </a:solidFill>
            <a:prstDash val="solid"/>
            <a:headEnd type="none" len="sm" w="sm"/>
            <a:tailEnd type="none" len="sm" w="sm"/>
          </a:ln>
        </p:spPr>
      </p:sp>
      <p:grpSp>
        <p:nvGrpSpPr>
          <p:cNvPr name="Group 10" id="10"/>
          <p:cNvGrpSpPr/>
          <p:nvPr/>
        </p:nvGrpSpPr>
        <p:grpSpPr>
          <a:xfrm rot="5400000">
            <a:off x="8400489" y="9030637"/>
            <a:ext cx="405900" cy="401750"/>
            <a:chOff x="0" y="0"/>
            <a:chExt cx="541200" cy="535667"/>
          </a:xfrm>
        </p:grpSpPr>
        <p:sp>
          <p:nvSpPr>
            <p:cNvPr name="Freeform 11" id="11"/>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5986" y="0"/>
                    <a:pt x="254508" y="0"/>
                  </a:cubicBezTo>
                  <a:cubicBezTo>
                    <a:pt x="118491" y="0"/>
                    <a:pt x="0" y="114300"/>
                    <a:pt x="0" y="255778"/>
                  </a:cubicBezTo>
                  <a:close/>
                </a:path>
              </a:pathLst>
            </a:custGeom>
            <a:solidFill>
              <a:srgbClr val="000000">
                <a:alpha val="0"/>
              </a:srgbClr>
            </a:solidFill>
          </p:spPr>
        </p:sp>
        <p:sp>
          <p:nvSpPr>
            <p:cNvPr name="Freeform 12" id="12"/>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69639C"/>
            </a:solidFill>
          </p:spPr>
        </p:sp>
      </p:grpSp>
      <p:grpSp>
        <p:nvGrpSpPr>
          <p:cNvPr name="Group 13" id="13"/>
          <p:cNvGrpSpPr/>
          <p:nvPr/>
        </p:nvGrpSpPr>
        <p:grpSpPr>
          <a:xfrm rot="-5400000">
            <a:off x="450175" y="-4200849"/>
            <a:ext cx="2413446" cy="8696762"/>
            <a:chOff x="0" y="0"/>
            <a:chExt cx="3217928" cy="11595683"/>
          </a:xfrm>
        </p:grpSpPr>
        <p:sp>
          <p:nvSpPr>
            <p:cNvPr name="Freeform 14" id="14"/>
            <p:cNvSpPr/>
            <p:nvPr/>
          </p:nvSpPr>
          <p:spPr>
            <a:xfrm flipH="false" flipV="false" rot="0">
              <a:off x="0" y="12700"/>
              <a:ext cx="3214243" cy="11579225"/>
            </a:xfrm>
            <a:custGeom>
              <a:avLst/>
              <a:gdLst/>
              <a:ahLst/>
              <a:cxnLst/>
              <a:rect r="r" b="b" t="t" l="l"/>
              <a:pathLst>
                <a:path h="11579225" w="3214243">
                  <a:moveTo>
                    <a:pt x="3196209" y="11579225"/>
                  </a:moveTo>
                  <a:lnTo>
                    <a:pt x="3683" y="8386699"/>
                  </a:lnTo>
                  <a:cubicBezTo>
                    <a:pt x="1270" y="8384286"/>
                    <a:pt x="0" y="8381111"/>
                    <a:pt x="0" y="8377682"/>
                  </a:cubicBezTo>
                  <a:lnTo>
                    <a:pt x="0" y="0"/>
                  </a:lnTo>
                  <a:lnTo>
                    <a:pt x="25400" y="0"/>
                  </a:lnTo>
                  <a:lnTo>
                    <a:pt x="25400" y="8377809"/>
                  </a:lnTo>
                  <a:lnTo>
                    <a:pt x="12700" y="8377809"/>
                  </a:lnTo>
                  <a:lnTo>
                    <a:pt x="21717" y="8368792"/>
                  </a:lnTo>
                  <a:lnTo>
                    <a:pt x="3214243" y="11561318"/>
                  </a:lnTo>
                  <a:close/>
                </a:path>
              </a:pathLst>
            </a:custGeom>
            <a:solidFill>
              <a:srgbClr val="69639C"/>
            </a:solidFill>
          </p:spPr>
        </p:sp>
      </p:grpSp>
      <p:sp>
        <p:nvSpPr>
          <p:cNvPr name="Freeform 15" id="15"/>
          <p:cNvSpPr/>
          <p:nvPr/>
        </p:nvSpPr>
        <p:spPr>
          <a:xfrm flipH="false" flipV="false" rot="0">
            <a:off x="2359600" y="1349121"/>
            <a:ext cx="719998" cy="992015"/>
          </a:xfrm>
          <a:custGeom>
            <a:avLst/>
            <a:gdLst/>
            <a:ahLst/>
            <a:cxnLst/>
            <a:rect r="r" b="b" t="t" l="l"/>
            <a:pathLst>
              <a:path h="992015" w="719998">
                <a:moveTo>
                  <a:pt x="0" y="0"/>
                </a:moveTo>
                <a:lnTo>
                  <a:pt x="719998" y="0"/>
                </a:lnTo>
                <a:lnTo>
                  <a:pt x="719998" y="992015"/>
                </a:lnTo>
                <a:lnTo>
                  <a:pt x="0" y="9920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16" id="16"/>
          <p:cNvSpPr/>
          <p:nvPr/>
        </p:nvSpPr>
        <p:spPr>
          <a:xfrm rot="1125">
            <a:off x="-1406823" y="-2507401"/>
            <a:ext cx="7726451" cy="0"/>
          </a:xfrm>
          <a:prstGeom prst="line">
            <a:avLst/>
          </a:prstGeom>
          <a:ln cap="rnd" w="9525">
            <a:solidFill>
              <a:srgbClr val="AFAFB6"/>
            </a:solidFill>
            <a:prstDash val="solid"/>
            <a:headEnd type="none" len="sm" w="sm"/>
            <a:tailEnd type="none" len="sm" w="sm"/>
          </a:ln>
        </p:spPr>
      </p:sp>
      <p:sp>
        <p:nvSpPr>
          <p:cNvPr name="AutoShape 17" id="17"/>
          <p:cNvSpPr/>
          <p:nvPr/>
        </p:nvSpPr>
        <p:spPr>
          <a:xfrm rot="1125">
            <a:off x="-1680333" y="-2507401"/>
            <a:ext cx="7726451" cy="0"/>
          </a:xfrm>
          <a:prstGeom prst="line">
            <a:avLst/>
          </a:prstGeom>
          <a:ln cap="rnd" w="9525">
            <a:solidFill>
              <a:srgbClr val="AFAFB6"/>
            </a:solidFill>
            <a:prstDash val="solid"/>
            <a:headEnd type="none" len="sm" w="sm"/>
            <a:tailEnd type="none" len="sm" w="sm"/>
          </a:ln>
        </p:spPr>
      </p:sp>
      <p:sp>
        <p:nvSpPr>
          <p:cNvPr name="AutoShape 18" id="18"/>
          <p:cNvSpPr/>
          <p:nvPr/>
        </p:nvSpPr>
        <p:spPr>
          <a:xfrm rot="1125">
            <a:off x="-1543578" y="-2507401"/>
            <a:ext cx="7726451" cy="0"/>
          </a:xfrm>
          <a:prstGeom prst="line">
            <a:avLst/>
          </a:prstGeom>
          <a:ln cap="rnd" w="9525">
            <a:solidFill>
              <a:srgbClr val="AFAFB6"/>
            </a:solidFill>
            <a:prstDash val="solid"/>
            <a:headEnd type="none" len="sm" w="sm"/>
            <a:tailEnd type="none" len="sm" w="sm"/>
          </a:ln>
        </p:spPr>
      </p:sp>
      <p:sp>
        <p:nvSpPr>
          <p:cNvPr name="AutoShape 19" id="19"/>
          <p:cNvSpPr/>
          <p:nvPr/>
        </p:nvSpPr>
        <p:spPr>
          <a:xfrm rot="1125">
            <a:off x="-1817089" y="-2507401"/>
            <a:ext cx="7726451" cy="0"/>
          </a:xfrm>
          <a:prstGeom prst="line">
            <a:avLst/>
          </a:prstGeom>
          <a:ln cap="rnd" w="9525">
            <a:solidFill>
              <a:srgbClr val="AFAFB6"/>
            </a:solidFill>
            <a:prstDash val="solid"/>
            <a:headEnd type="none" len="sm" w="sm"/>
            <a:tailEnd type="none" len="sm" w="sm"/>
          </a:ln>
        </p:spPr>
      </p:sp>
      <p:sp>
        <p:nvSpPr>
          <p:cNvPr name="AutoShape 20" id="20"/>
          <p:cNvSpPr/>
          <p:nvPr/>
        </p:nvSpPr>
        <p:spPr>
          <a:xfrm rot="1125">
            <a:off x="-1953844" y="-2507401"/>
            <a:ext cx="7726451" cy="0"/>
          </a:xfrm>
          <a:prstGeom prst="line">
            <a:avLst/>
          </a:prstGeom>
          <a:ln cap="rnd" w="9525">
            <a:solidFill>
              <a:srgbClr val="AFAFB6"/>
            </a:solidFill>
            <a:prstDash val="solid"/>
            <a:headEnd type="none" len="sm" w="sm"/>
            <a:tailEnd type="none" len="sm" w="sm"/>
          </a:ln>
        </p:spPr>
      </p:sp>
      <p:sp>
        <p:nvSpPr>
          <p:cNvPr name="AutoShape 21" id="21"/>
          <p:cNvSpPr/>
          <p:nvPr/>
        </p:nvSpPr>
        <p:spPr>
          <a:xfrm rot="1125">
            <a:off x="-2090599" y="-2507401"/>
            <a:ext cx="7726451" cy="0"/>
          </a:xfrm>
          <a:prstGeom prst="line">
            <a:avLst/>
          </a:prstGeom>
          <a:ln cap="rnd" w="9525">
            <a:solidFill>
              <a:srgbClr val="AFAFB6"/>
            </a:solidFill>
            <a:prstDash val="solid"/>
            <a:headEnd type="none" len="sm" w="sm"/>
            <a:tailEnd type="none" len="sm" w="sm"/>
          </a:ln>
        </p:spPr>
      </p:sp>
      <p:sp>
        <p:nvSpPr>
          <p:cNvPr name="AutoShape 22" id="22"/>
          <p:cNvSpPr/>
          <p:nvPr/>
        </p:nvSpPr>
        <p:spPr>
          <a:xfrm rot="1125">
            <a:off x="-2227355" y="-2507401"/>
            <a:ext cx="7726451" cy="0"/>
          </a:xfrm>
          <a:prstGeom prst="line">
            <a:avLst/>
          </a:prstGeom>
          <a:ln cap="rnd" w="9525">
            <a:solidFill>
              <a:srgbClr val="AFAFB6"/>
            </a:solidFill>
            <a:prstDash val="solid"/>
            <a:headEnd type="none" len="sm" w="sm"/>
            <a:tailEnd type="none" len="sm" w="sm"/>
          </a:ln>
        </p:spPr>
      </p:sp>
      <p:sp>
        <p:nvSpPr>
          <p:cNvPr name="AutoShape 23" id="23"/>
          <p:cNvSpPr/>
          <p:nvPr/>
        </p:nvSpPr>
        <p:spPr>
          <a:xfrm rot="1125">
            <a:off x="-2364110" y="-2507401"/>
            <a:ext cx="7726451" cy="0"/>
          </a:xfrm>
          <a:prstGeom prst="line">
            <a:avLst/>
          </a:prstGeom>
          <a:ln cap="rnd" w="9525">
            <a:solidFill>
              <a:srgbClr val="AFAFB6"/>
            </a:solidFill>
            <a:prstDash val="solid"/>
            <a:headEnd type="none" len="sm" w="sm"/>
            <a:tailEnd type="none" len="sm" w="sm"/>
          </a:ln>
        </p:spPr>
      </p:sp>
      <p:sp>
        <p:nvSpPr>
          <p:cNvPr name="AutoShape 24" id="24"/>
          <p:cNvSpPr/>
          <p:nvPr/>
        </p:nvSpPr>
        <p:spPr>
          <a:xfrm rot="1125">
            <a:off x="-2500865" y="-2507401"/>
            <a:ext cx="7726451" cy="0"/>
          </a:xfrm>
          <a:prstGeom prst="line">
            <a:avLst/>
          </a:prstGeom>
          <a:ln cap="rnd" w="9525">
            <a:solidFill>
              <a:srgbClr val="AFAFB6"/>
            </a:solidFill>
            <a:prstDash val="solid"/>
            <a:headEnd type="none" len="sm" w="sm"/>
            <a:tailEnd type="none" len="sm" w="sm"/>
          </a:ln>
        </p:spPr>
      </p:sp>
      <p:sp>
        <p:nvSpPr>
          <p:cNvPr name="AutoShape 25" id="25"/>
          <p:cNvSpPr/>
          <p:nvPr/>
        </p:nvSpPr>
        <p:spPr>
          <a:xfrm rot="1125">
            <a:off x="-2637621" y="-2507401"/>
            <a:ext cx="7726451" cy="0"/>
          </a:xfrm>
          <a:prstGeom prst="line">
            <a:avLst/>
          </a:prstGeom>
          <a:ln cap="rnd" w="9525">
            <a:solidFill>
              <a:srgbClr val="AFAFB6"/>
            </a:solidFill>
            <a:prstDash val="solid"/>
            <a:headEnd type="none" len="sm" w="sm"/>
            <a:tailEnd type="none" len="sm" w="sm"/>
          </a:ln>
        </p:spPr>
      </p:sp>
      <p:sp>
        <p:nvSpPr>
          <p:cNvPr name="AutoShape 26" id="26"/>
          <p:cNvSpPr/>
          <p:nvPr/>
        </p:nvSpPr>
        <p:spPr>
          <a:xfrm rot="5394431">
            <a:off x="10049244" y="-1778603"/>
            <a:ext cx="5347483" cy="0"/>
          </a:xfrm>
          <a:prstGeom prst="line">
            <a:avLst/>
          </a:prstGeom>
          <a:ln cap="rnd" w="9525">
            <a:solidFill>
              <a:srgbClr val="69639C"/>
            </a:solidFill>
            <a:prstDash val="solid"/>
            <a:headEnd type="none" len="sm" w="sm"/>
            <a:tailEnd type="none" len="sm" w="sm"/>
          </a:ln>
        </p:spPr>
      </p:sp>
      <p:sp>
        <p:nvSpPr>
          <p:cNvPr name="AutoShape 27" id="27"/>
          <p:cNvSpPr/>
          <p:nvPr/>
        </p:nvSpPr>
        <p:spPr>
          <a:xfrm rot="2674203">
            <a:off x="12504221" y="1411540"/>
            <a:ext cx="1491162" cy="0"/>
          </a:xfrm>
          <a:prstGeom prst="line">
            <a:avLst/>
          </a:prstGeom>
          <a:ln cap="rnd" w="9525">
            <a:solidFill>
              <a:srgbClr val="69639C"/>
            </a:solidFill>
            <a:prstDash val="solid"/>
            <a:headEnd type="none" len="sm" w="sm"/>
            <a:tailEnd type="none" len="sm" w="sm"/>
          </a:ln>
        </p:spPr>
      </p:sp>
      <p:sp>
        <p:nvSpPr>
          <p:cNvPr name="Freeform 28" id="28"/>
          <p:cNvSpPr/>
          <p:nvPr/>
        </p:nvSpPr>
        <p:spPr>
          <a:xfrm flipH="false" flipV="false" rot="0">
            <a:off x="13698389" y="1881773"/>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9" id="29"/>
          <p:cNvSpPr/>
          <p:nvPr/>
        </p:nvSpPr>
        <p:spPr>
          <a:xfrm flipH="false" flipV="false" rot="0">
            <a:off x="13558911" y="-7749299"/>
            <a:ext cx="3961744" cy="12029926"/>
          </a:xfrm>
          <a:custGeom>
            <a:avLst/>
            <a:gdLst/>
            <a:ahLst/>
            <a:cxnLst/>
            <a:rect r="r" b="b" t="t" l="l"/>
            <a:pathLst>
              <a:path h="12029926" w="3961744">
                <a:moveTo>
                  <a:pt x="0" y="0"/>
                </a:moveTo>
                <a:lnTo>
                  <a:pt x="3961744" y="0"/>
                </a:lnTo>
                <a:lnTo>
                  <a:pt x="3961744" y="12029926"/>
                </a:lnTo>
                <a:lnTo>
                  <a:pt x="0" y="120299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30" id="30"/>
          <p:cNvGrpSpPr/>
          <p:nvPr/>
        </p:nvGrpSpPr>
        <p:grpSpPr>
          <a:xfrm rot="-5400000">
            <a:off x="1014670" y="1265494"/>
            <a:ext cx="456150" cy="394500"/>
            <a:chOff x="0" y="0"/>
            <a:chExt cx="608200" cy="526000"/>
          </a:xfrm>
        </p:grpSpPr>
        <p:sp>
          <p:nvSpPr>
            <p:cNvPr name="Freeform 31" id="31"/>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grpSp>
        <p:nvGrpSpPr>
          <p:cNvPr name="Group 32" id="32"/>
          <p:cNvGrpSpPr/>
          <p:nvPr/>
        </p:nvGrpSpPr>
        <p:grpSpPr>
          <a:xfrm rot="-5400000">
            <a:off x="657250" y="5447454"/>
            <a:ext cx="456150" cy="394500"/>
            <a:chOff x="0" y="0"/>
            <a:chExt cx="608200" cy="526000"/>
          </a:xfrm>
        </p:grpSpPr>
        <p:sp>
          <p:nvSpPr>
            <p:cNvPr name="Freeform 33" id="33"/>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sp>
        <p:nvSpPr>
          <p:cNvPr name="Freeform 34" id="34"/>
          <p:cNvSpPr/>
          <p:nvPr/>
        </p:nvSpPr>
        <p:spPr>
          <a:xfrm flipH="false" flipV="false" rot="0">
            <a:off x="1531425" y="3422106"/>
            <a:ext cx="15495377" cy="4445197"/>
          </a:xfrm>
          <a:custGeom>
            <a:avLst/>
            <a:gdLst/>
            <a:ahLst/>
            <a:cxnLst/>
            <a:rect r="r" b="b" t="t" l="l"/>
            <a:pathLst>
              <a:path h="4445197" w="15495377">
                <a:moveTo>
                  <a:pt x="0" y="0"/>
                </a:moveTo>
                <a:lnTo>
                  <a:pt x="15495377" y="0"/>
                </a:lnTo>
                <a:lnTo>
                  <a:pt x="15495377" y="4445196"/>
                </a:lnTo>
                <a:lnTo>
                  <a:pt x="0" y="4445196"/>
                </a:lnTo>
                <a:lnTo>
                  <a:pt x="0" y="0"/>
                </a:lnTo>
                <a:close/>
              </a:path>
            </a:pathLst>
          </a:custGeom>
          <a:blipFill>
            <a:blip r:embed="rId13"/>
            <a:stretch>
              <a:fillRect l="-550" t="0" r="-550" b="0"/>
            </a:stretch>
          </a:blipFill>
        </p:spPr>
      </p:sp>
      <p:sp>
        <p:nvSpPr>
          <p:cNvPr name="TextBox 35" id="35"/>
          <p:cNvSpPr txBox="true"/>
          <p:nvPr/>
        </p:nvSpPr>
        <p:spPr>
          <a:xfrm rot="0">
            <a:off x="1531425" y="962425"/>
            <a:ext cx="15225150" cy="809625"/>
          </a:xfrm>
          <a:prstGeom prst="rect">
            <a:avLst/>
          </a:prstGeom>
        </p:spPr>
        <p:txBody>
          <a:bodyPr anchor="t" rtlCol="false" tIns="0" lIns="0" bIns="0" rIns="0">
            <a:spAutoFit/>
          </a:bodyPr>
          <a:lstStyle/>
          <a:p>
            <a:pPr algn="l">
              <a:lnSpc>
                <a:spcPts val="6240"/>
              </a:lnSpc>
            </a:pPr>
            <a:r>
              <a:rPr lang="en-US" sz="5200">
                <a:solidFill>
                  <a:srgbClr val="FFFFFF"/>
                </a:solidFill>
                <a:latin typeface="Arimo"/>
                <a:ea typeface="Arimo"/>
                <a:cs typeface="Arimo"/>
                <a:sym typeface="Arimo"/>
              </a:rPr>
              <a:t>APPLYING TOKENIZATION</a:t>
            </a:r>
          </a:p>
        </p:txBody>
      </p:sp>
    </p:spTree>
  </p:cSld>
  <p:clrMapOvr>
    <a:masterClrMapping/>
  </p:clrMapOvr>
  <p:transition spd="slow">
    <p:push dir="l"/>
  </p:transition>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grpSp>
        <p:nvGrpSpPr>
          <p:cNvPr name="Group 2" id="2"/>
          <p:cNvGrpSpPr/>
          <p:nvPr/>
        </p:nvGrpSpPr>
        <p:grpSpPr>
          <a:xfrm rot="5400000">
            <a:off x="18241022" y="1394146"/>
            <a:ext cx="80112" cy="881760"/>
            <a:chOff x="0" y="0"/>
            <a:chExt cx="106816" cy="1175680"/>
          </a:xfrm>
        </p:grpSpPr>
        <p:sp>
          <p:nvSpPr>
            <p:cNvPr name="Freeform 3" id="3"/>
            <p:cNvSpPr/>
            <p:nvPr/>
          </p:nvSpPr>
          <p:spPr>
            <a:xfrm flipH="false" flipV="false" rot="0">
              <a:off x="127" y="0"/>
              <a:ext cx="106807" cy="1175512"/>
            </a:xfrm>
            <a:custGeom>
              <a:avLst/>
              <a:gdLst/>
              <a:ahLst/>
              <a:cxnLst/>
              <a:rect r="r" b="b" t="t" l="l"/>
              <a:pathLst>
                <a:path h="1175512" w="106807">
                  <a:moveTo>
                    <a:pt x="53340" y="127"/>
                  </a:moveTo>
                  <a:cubicBezTo>
                    <a:pt x="22225" y="127"/>
                    <a:pt x="0" y="22352"/>
                    <a:pt x="0" y="53340"/>
                  </a:cubicBezTo>
                  <a:lnTo>
                    <a:pt x="0" y="1122172"/>
                  </a:lnTo>
                  <a:cubicBezTo>
                    <a:pt x="0" y="1150620"/>
                    <a:pt x="22225" y="1175512"/>
                    <a:pt x="53340" y="1175512"/>
                  </a:cubicBezTo>
                  <a:cubicBezTo>
                    <a:pt x="81788" y="1175512"/>
                    <a:pt x="106807" y="1150493"/>
                    <a:pt x="106807" y="1122172"/>
                  </a:cubicBezTo>
                  <a:lnTo>
                    <a:pt x="106807" y="53340"/>
                  </a:lnTo>
                  <a:cubicBezTo>
                    <a:pt x="106807" y="22352"/>
                    <a:pt x="81788" y="0"/>
                    <a:pt x="53340" y="0"/>
                  </a:cubicBezTo>
                  <a:close/>
                </a:path>
              </a:pathLst>
            </a:custGeom>
            <a:solidFill>
              <a:srgbClr val="AFAFB6"/>
            </a:solidFill>
          </p:spPr>
        </p:sp>
      </p:grpSp>
      <p:sp>
        <p:nvSpPr>
          <p:cNvPr name="Freeform 4" id="4"/>
          <p:cNvSpPr/>
          <p:nvPr/>
        </p:nvSpPr>
        <p:spPr>
          <a:xfrm flipH="false" flipV="false" rot="0">
            <a:off x="-204716" y="5306310"/>
            <a:ext cx="20304254" cy="4319566"/>
          </a:xfrm>
          <a:custGeom>
            <a:avLst/>
            <a:gdLst/>
            <a:ahLst/>
            <a:cxnLst/>
            <a:rect r="r" b="b" t="t" l="l"/>
            <a:pathLst>
              <a:path h="4319566" w="20304254">
                <a:moveTo>
                  <a:pt x="0" y="0"/>
                </a:moveTo>
                <a:lnTo>
                  <a:pt x="20304254" y="0"/>
                </a:lnTo>
                <a:lnTo>
                  <a:pt x="20304254" y="4319566"/>
                </a:lnTo>
                <a:lnTo>
                  <a:pt x="0" y="4319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rot="5394431">
            <a:off x="15092178" y="8357553"/>
            <a:ext cx="5347483" cy="0"/>
          </a:xfrm>
          <a:prstGeom prst="line">
            <a:avLst/>
          </a:prstGeom>
          <a:ln cap="rnd" w="9525">
            <a:solidFill>
              <a:srgbClr val="AFAFB6"/>
            </a:solidFill>
            <a:prstDash val="solid"/>
            <a:headEnd type="none" len="sm" w="sm"/>
            <a:tailEnd type="none" len="sm" w="sm"/>
          </a:ln>
        </p:spPr>
      </p:sp>
      <p:sp>
        <p:nvSpPr>
          <p:cNvPr name="AutoShape 6" id="6"/>
          <p:cNvSpPr/>
          <p:nvPr/>
        </p:nvSpPr>
        <p:spPr>
          <a:xfrm rot="2674203">
            <a:off x="16493523" y="5167410"/>
            <a:ext cx="1491162" cy="0"/>
          </a:xfrm>
          <a:prstGeom prst="line">
            <a:avLst/>
          </a:prstGeom>
          <a:ln cap="rnd" w="9525">
            <a:solidFill>
              <a:srgbClr val="AFAFB6"/>
            </a:solidFill>
            <a:prstDash val="solid"/>
            <a:headEnd type="none" len="sm" w="sm"/>
            <a:tailEnd type="none" len="sm" w="sm"/>
          </a:ln>
        </p:spPr>
      </p:sp>
      <p:sp>
        <p:nvSpPr>
          <p:cNvPr name="Freeform 7" id="7"/>
          <p:cNvSpPr/>
          <p:nvPr/>
        </p:nvSpPr>
        <p:spPr>
          <a:xfrm flipH="false" flipV="false" rot="0">
            <a:off x="16399155" y="4301659"/>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8" id="8"/>
          <p:cNvSpPr/>
          <p:nvPr/>
        </p:nvSpPr>
        <p:spPr>
          <a:xfrm rot="5391564">
            <a:off x="3662608" y="14139325"/>
            <a:ext cx="7763873" cy="0"/>
          </a:xfrm>
          <a:prstGeom prst="line">
            <a:avLst/>
          </a:prstGeom>
          <a:ln cap="rnd" w="9525">
            <a:solidFill>
              <a:srgbClr val="69639C"/>
            </a:solidFill>
            <a:prstDash val="solid"/>
            <a:headEnd type="none" len="sm" w="sm"/>
            <a:tailEnd type="none" len="sm" w="sm"/>
          </a:ln>
        </p:spPr>
      </p:sp>
      <p:sp>
        <p:nvSpPr>
          <p:cNvPr name="AutoShape 9" id="9"/>
          <p:cNvSpPr/>
          <p:nvPr/>
        </p:nvSpPr>
        <p:spPr>
          <a:xfrm rot="2650301">
            <a:off x="7348315" y="9813667"/>
            <a:ext cx="1320660" cy="0"/>
          </a:xfrm>
          <a:prstGeom prst="line">
            <a:avLst/>
          </a:prstGeom>
          <a:ln cap="rnd" w="9525">
            <a:solidFill>
              <a:srgbClr val="69639C"/>
            </a:solidFill>
            <a:prstDash val="solid"/>
            <a:headEnd type="none" len="sm" w="sm"/>
            <a:tailEnd type="none" len="sm" w="sm"/>
          </a:ln>
        </p:spPr>
      </p:sp>
      <p:grpSp>
        <p:nvGrpSpPr>
          <p:cNvPr name="Group 10" id="10"/>
          <p:cNvGrpSpPr/>
          <p:nvPr/>
        </p:nvGrpSpPr>
        <p:grpSpPr>
          <a:xfrm rot="5400000">
            <a:off x="8400489" y="9030637"/>
            <a:ext cx="405900" cy="401750"/>
            <a:chOff x="0" y="0"/>
            <a:chExt cx="541200" cy="535667"/>
          </a:xfrm>
        </p:grpSpPr>
        <p:sp>
          <p:nvSpPr>
            <p:cNvPr name="Freeform 11" id="11"/>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5986" y="0"/>
                    <a:pt x="254508" y="0"/>
                  </a:cubicBezTo>
                  <a:cubicBezTo>
                    <a:pt x="118491" y="0"/>
                    <a:pt x="0" y="114300"/>
                    <a:pt x="0" y="255778"/>
                  </a:cubicBezTo>
                  <a:close/>
                </a:path>
              </a:pathLst>
            </a:custGeom>
            <a:solidFill>
              <a:srgbClr val="000000">
                <a:alpha val="0"/>
              </a:srgbClr>
            </a:solidFill>
          </p:spPr>
        </p:sp>
        <p:sp>
          <p:nvSpPr>
            <p:cNvPr name="Freeform 12" id="12"/>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69639C"/>
            </a:solidFill>
          </p:spPr>
        </p:sp>
      </p:grpSp>
      <p:grpSp>
        <p:nvGrpSpPr>
          <p:cNvPr name="Group 13" id="13"/>
          <p:cNvGrpSpPr/>
          <p:nvPr/>
        </p:nvGrpSpPr>
        <p:grpSpPr>
          <a:xfrm rot="-5400000">
            <a:off x="450175" y="-4200849"/>
            <a:ext cx="2413446" cy="8696762"/>
            <a:chOff x="0" y="0"/>
            <a:chExt cx="3217928" cy="11595683"/>
          </a:xfrm>
        </p:grpSpPr>
        <p:sp>
          <p:nvSpPr>
            <p:cNvPr name="Freeform 14" id="14"/>
            <p:cNvSpPr/>
            <p:nvPr/>
          </p:nvSpPr>
          <p:spPr>
            <a:xfrm flipH="false" flipV="false" rot="0">
              <a:off x="0" y="12700"/>
              <a:ext cx="3214243" cy="11579225"/>
            </a:xfrm>
            <a:custGeom>
              <a:avLst/>
              <a:gdLst/>
              <a:ahLst/>
              <a:cxnLst/>
              <a:rect r="r" b="b" t="t" l="l"/>
              <a:pathLst>
                <a:path h="11579225" w="3214243">
                  <a:moveTo>
                    <a:pt x="3196209" y="11579225"/>
                  </a:moveTo>
                  <a:lnTo>
                    <a:pt x="3683" y="8386699"/>
                  </a:lnTo>
                  <a:cubicBezTo>
                    <a:pt x="1270" y="8384286"/>
                    <a:pt x="0" y="8381111"/>
                    <a:pt x="0" y="8377682"/>
                  </a:cubicBezTo>
                  <a:lnTo>
                    <a:pt x="0" y="0"/>
                  </a:lnTo>
                  <a:lnTo>
                    <a:pt x="25400" y="0"/>
                  </a:lnTo>
                  <a:lnTo>
                    <a:pt x="25400" y="8377809"/>
                  </a:lnTo>
                  <a:lnTo>
                    <a:pt x="12700" y="8377809"/>
                  </a:lnTo>
                  <a:lnTo>
                    <a:pt x="21717" y="8368792"/>
                  </a:lnTo>
                  <a:lnTo>
                    <a:pt x="3214243" y="11561318"/>
                  </a:lnTo>
                  <a:close/>
                </a:path>
              </a:pathLst>
            </a:custGeom>
            <a:solidFill>
              <a:srgbClr val="69639C"/>
            </a:solidFill>
          </p:spPr>
        </p:sp>
      </p:grpSp>
      <p:sp>
        <p:nvSpPr>
          <p:cNvPr name="Freeform 15" id="15"/>
          <p:cNvSpPr/>
          <p:nvPr/>
        </p:nvSpPr>
        <p:spPr>
          <a:xfrm flipH="false" flipV="false" rot="0">
            <a:off x="2359600" y="1349121"/>
            <a:ext cx="719998" cy="992015"/>
          </a:xfrm>
          <a:custGeom>
            <a:avLst/>
            <a:gdLst/>
            <a:ahLst/>
            <a:cxnLst/>
            <a:rect r="r" b="b" t="t" l="l"/>
            <a:pathLst>
              <a:path h="992015" w="719998">
                <a:moveTo>
                  <a:pt x="0" y="0"/>
                </a:moveTo>
                <a:lnTo>
                  <a:pt x="719998" y="0"/>
                </a:lnTo>
                <a:lnTo>
                  <a:pt x="719998" y="992015"/>
                </a:lnTo>
                <a:lnTo>
                  <a:pt x="0" y="9920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16" id="16"/>
          <p:cNvSpPr/>
          <p:nvPr/>
        </p:nvSpPr>
        <p:spPr>
          <a:xfrm rot="1125">
            <a:off x="-1406823" y="-2507401"/>
            <a:ext cx="7726451" cy="0"/>
          </a:xfrm>
          <a:prstGeom prst="line">
            <a:avLst/>
          </a:prstGeom>
          <a:ln cap="rnd" w="9525">
            <a:solidFill>
              <a:srgbClr val="AFAFB6"/>
            </a:solidFill>
            <a:prstDash val="solid"/>
            <a:headEnd type="none" len="sm" w="sm"/>
            <a:tailEnd type="none" len="sm" w="sm"/>
          </a:ln>
        </p:spPr>
      </p:sp>
      <p:sp>
        <p:nvSpPr>
          <p:cNvPr name="AutoShape 17" id="17"/>
          <p:cNvSpPr/>
          <p:nvPr/>
        </p:nvSpPr>
        <p:spPr>
          <a:xfrm rot="1125">
            <a:off x="-1680333" y="-2507401"/>
            <a:ext cx="7726451" cy="0"/>
          </a:xfrm>
          <a:prstGeom prst="line">
            <a:avLst/>
          </a:prstGeom>
          <a:ln cap="rnd" w="9525">
            <a:solidFill>
              <a:srgbClr val="AFAFB6"/>
            </a:solidFill>
            <a:prstDash val="solid"/>
            <a:headEnd type="none" len="sm" w="sm"/>
            <a:tailEnd type="none" len="sm" w="sm"/>
          </a:ln>
        </p:spPr>
      </p:sp>
      <p:sp>
        <p:nvSpPr>
          <p:cNvPr name="AutoShape 18" id="18"/>
          <p:cNvSpPr/>
          <p:nvPr/>
        </p:nvSpPr>
        <p:spPr>
          <a:xfrm rot="1125">
            <a:off x="-1543578" y="-2507401"/>
            <a:ext cx="7726451" cy="0"/>
          </a:xfrm>
          <a:prstGeom prst="line">
            <a:avLst/>
          </a:prstGeom>
          <a:ln cap="rnd" w="9525">
            <a:solidFill>
              <a:srgbClr val="AFAFB6"/>
            </a:solidFill>
            <a:prstDash val="solid"/>
            <a:headEnd type="none" len="sm" w="sm"/>
            <a:tailEnd type="none" len="sm" w="sm"/>
          </a:ln>
        </p:spPr>
      </p:sp>
      <p:sp>
        <p:nvSpPr>
          <p:cNvPr name="AutoShape 19" id="19"/>
          <p:cNvSpPr/>
          <p:nvPr/>
        </p:nvSpPr>
        <p:spPr>
          <a:xfrm rot="1125">
            <a:off x="-1817089" y="-2507401"/>
            <a:ext cx="7726451" cy="0"/>
          </a:xfrm>
          <a:prstGeom prst="line">
            <a:avLst/>
          </a:prstGeom>
          <a:ln cap="rnd" w="9525">
            <a:solidFill>
              <a:srgbClr val="AFAFB6"/>
            </a:solidFill>
            <a:prstDash val="solid"/>
            <a:headEnd type="none" len="sm" w="sm"/>
            <a:tailEnd type="none" len="sm" w="sm"/>
          </a:ln>
        </p:spPr>
      </p:sp>
      <p:sp>
        <p:nvSpPr>
          <p:cNvPr name="AutoShape 20" id="20"/>
          <p:cNvSpPr/>
          <p:nvPr/>
        </p:nvSpPr>
        <p:spPr>
          <a:xfrm rot="1125">
            <a:off x="-1953844" y="-2507401"/>
            <a:ext cx="7726451" cy="0"/>
          </a:xfrm>
          <a:prstGeom prst="line">
            <a:avLst/>
          </a:prstGeom>
          <a:ln cap="rnd" w="9525">
            <a:solidFill>
              <a:srgbClr val="AFAFB6"/>
            </a:solidFill>
            <a:prstDash val="solid"/>
            <a:headEnd type="none" len="sm" w="sm"/>
            <a:tailEnd type="none" len="sm" w="sm"/>
          </a:ln>
        </p:spPr>
      </p:sp>
      <p:sp>
        <p:nvSpPr>
          <p:cNvPr name="AutoShape 21" id="21"/>
          <p:cNvSpPr/>
          <p:nvPr/>
        </p:nvSpPr>
        <p:spPr>
          <a:xfrm rot="1125">
            <a:off x="-2090599" y="-2507401"/>
            <a:ext cx="7726451" cy="0"/>
          </a:xfrm>
          <a:prstGeom prst="line">
            <a:avLst/>
          </a:prstGeom>
          <a:ln cap="rnd" w="9525">
            <a:solidFill>
              <a:srgbClr val="AFAFB6"/>
            </a:solidFill>
            <a:prstDash val="solid"/>
            <a:headEnd type="none" len="sm" w="sm"/>
            <a:tailEnd type="none" len="sm" w="sm"/>
          </a:ln>
        </p:spPr>
      </p:sp>
      <p:sp>
        <p:nvSpPr>
          <p:cNvPr name="AutoShape 22" id="22"/>
          <p:cNvSpPr/>
          <p:nvPr/>
        </p:nvSpPr>
        <p:spPr>
          <a:xfrm rot="1125">
            <a:off x="-2227355" y="-2507401"/>
            <a:ext cx="7726451" cy="0"/>
          </a:xfrm>
          <a:prstGeom prst="line">
            <a:avLst/>
          </a:prstGeom>
          <a:ln cap="rnd" w="9525">
            <a:solidFill>
              <a:srgbClr val="AFAFB6"/>
            </a:solidFill>
            <a:prstDash val="solid"/>
            <a:headEnd type="none" len="sm" w="sm"/>
            <a:tailEnd type="none" len="sm" w="sm"/>
          </a:ln>
        </p:spPr>
      </p:sp>
      <p:sp>
        <p:nvSpPr>
          <p:cNvPr name="AutoShape 23" id="23"/>
          <p:cNvSpPr/>
          <p:nvPr/>
        </p:nvSpPr>
        <p:spPr>
          <a:xfrm rot="1125">
            <a:off x="-2364110" y="-2507401"/>
            <a:ext cx="7726451" cy="0"/>
          </a:xfrm>
          <a:prstGeom prst="line">
            <a:avLst/>
          </a:prstGeom>
          <a:ln cap="rnd" w="9525">
            <a:solidFill>
              <a:srgbClr val="AFAFB6"/>
            </a:solidFill>
            <a:prstDash val="solid"/>
            <a:headEnd type="none" len="sm" w="sm"/>
            <a:tailEnd type="none" len="sm" w="sm"/>
          </a:ln>
        </p:spPr>
      </p:sp>
      <p:sp>
        <p:nvSpPr>
          <p:cNvPr name="AutoShape 24" id="24"/>
          <p:cNvSpPr/>
          <p:nvPr/>
        </p:nvSpPr>
        <p:spPr>
          <a:xfrm rot="1125">
            <a:off x="-2500865" y="-2507401"/>
            <a:ext cx="7726451" cy="0"/>
          </a:xfrm>
          <a:prstGeom prst="line">
            <a:avLst/>
          </a:prstGeom>
          <a:ln cap="rnd" w="9525">
            <a:solidFill>
              <a:srgbClr val="AFAFB6"/>
            </a:solidFill>
            <a:prstDash val="solid"/>
            <a:headEnd type="none" len="sm" w="sm"/>
            <a:tailEnd type="none" len="sm" w="sm"/>
          </a:ln>
        </p:spPr>
      </p:sp>
      <p:sp>
        <p:nvSpPr>
          <p:cNvPr name="AutoShape 25" id="25"/>
          <p:cNvSpPr/>
          <p:nvPr/>
        </p:nvSpPr>
        <p:spPr>
          <a:xfrm rot="1125">
            <a:off x="-2637621" y="-2507401"/>
            <a:ext cx="7726451" cy="0"/>
          </a:xfrm>
          <a:prstGeom prst="line">
            <a:avLst/>
          </a:prstGeom>
          <a:ln cap="rnd" w="9525">
            <a:solidFill>
              <a:srgbClr val="AFAFB6"/>
            </a:solidFill>
            <a:prstDash val="solid"/>
            <a:headEnd type="none" len="sm" w="sm"/>
            <a:tailEnd type="none" len="sm" w="sm"/>
          </a:ln>
        </p:spPr>
      </p:sp>
      <p:sp>
        <p:nvSpPr>
          <p:cNvPr name="AutoShape 26" id="26"/>
          <p:cNvSpPr/>
          <p:nvPr/>
        </p:nvSpPr>
        <p:spPr>
          <a:xfrm rot="5394431">
            <a:off x="10049244" y="-1778603"/>
            <a:ext cx="5347483" cy="0"/>
          </a:xfrm>
          <a:prstGeom prst="line">
            <a:avLst/>
          </a:prstGeom>
          <a:ln cap="rnd" w="9525">
            <a:solidFill>
              <a:srgbClr val="69639C"/>
            </a:solidFill>
            <a:prstDash val="solid"/>
            <a:headEnd type="none" len="sm" w="sm"/>
            <a:tailEnd type="none" len="sm" w="sm"/>
          </a:ln>
        </p:spPr>
      </p:sp>
      <p:sp>
        <p:nvSpPr>
          <p:cNvPr name="AutoShape 27" id="27"/>
          <p:cNvSpPr/>
          <p:nvPr/>
        </p:nvSpPr>
        <p:spPr>
          <a:xfrm rot="2674203">
            <a:off x="12504221" y="1411540"/>
            <a:ext cx="1491162" cy="0"/>
          </a:xfrm>
          <a:prstGeom prst="line">
            <a:avLst/>
          </a:prstGeom>
          <a:ln cap="rnd" w="9525">
            <a:solidFill>
              <a:srgbClr val="69639C"/>
            </a:solidFill>
            <a:prstDash val="solid"/>
            <a:headEnd type="none" len="sm" w="sm"/>
            <a:tailEnd type="none" len="sm" w="sm"/>
          </a:ln>
        </p:spPr>
      </p:sp>
      <p:sp>
        <p:nvSpPr>
          <p:cNvPr name="Freeform 28" id="28"/>
          <p:cNvSpPr/>
          <p:nvPr/>
        </p:nvSpPr>
        <p:spPr>
          <a:xfrm flipH="false" flipV="false" rot="0">
            <a:off x="13698389" y="1881773"/>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9" id="29"/>
          <p:cNvSpPr/>
          <p:nvPr/>
        </p:nvSpPr>
        <p:spPr>
          <a:xfrm flipH="false" flipV="false" rot="0">
            <a:off x="13558911" y="-7749299"/>
            <a:ext cx="3961744" cy="12029926"/>
          </a:xfrm>
          <a:custGeom>
            <a:avLst/>
            <a:gdLst/>
            <a:ahLst/>
            <a:cxnLst/>
            <a:rect r="r" b="b" t="t" l="l"/>
            <a:pathLst>
              <a:path h="12029926" w="3961744">
                <a:moveTo>
                  <a:pt x="0" y="0"/>
                </a:moveTo>
                <a:lnTo>
                  <a:pt x="3961744" y="0"/>
                </a:lnTo>
                <a:lnTo>
                  <a:pt x="3961744" y="12029926"/>
                </a:lnTo>
                <a:lnTo>
                  <a:pt x="0" y="120299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30" id="30"/>
          <p:cNvGrpSpPr/>
          <p:nvPr/>
        </p:nvGrpSpPr>
        <p:grpSpPr>
          <a:xfrm rot="-5400000">
            <a:off x="1014670" y="1265494"/>
            <a:ext cx="456150" cy="394500"/>
            <a:chOff x="0" y="0"/>
            <a:chExt cx="608200" cy="526000"/>
          </a:xfrm>
        </p:grpSpPr>
        <p:sp>
          <p:nvSpPr>
            <p:cNvPr name="Freeform 31" id="31"/>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grpSp>
        <p:nvGrpSpPr>
          <p:cNvPr name="Group 32" id="32"/>
          <p:cNvGrpSpPr/>
          <p:nvPr/>
        </p:nvGrpSpPr>
        <p:grpSpPr>
          <a:xfrm rot="-5400000">
            <a:off x="657250" y="5447454"/>
            <a:ext cx="456150" cy="394500"/>
            <a:chOff x="0" y="0"/>
            <a:chExt cx="608200" cy="526000"/>
          </a:xfrm>
        </p:grpSpPr>
        <p:sp>
          <p:nvSpPr>
            <p:cNvPr name="Freeform 33" id="33"/>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sp>
        <p:nvSpPr>
          <p:cNvPr name="Freeform 34" id="34"/>
          <p:cNvSpPr/>
          <p:nvPr/>
        </p:nvSpPr>
        <p:spPr>
          <a:xfrm flipH="false" flipV="false" rot="0">
            <a:off x="2695505" y="2130514"/>
            <a:ext cx="11815868" cy="7355378"/>
          </a:xfrm>
          <a:custGeom>
            <a:avLst/>
            <a:gdLst/>
            <a:ahLst/>
            <a:cxnLst/>
            <a:rect r="r" b="b" t="t" l="l"/>
            <a:pathLst>
              <a:path h="7355378" w="11815868">
                <a:moveTo>
                  <a:pt x="0" y="0"/>
                </a:moveTo>
                <a:lnTo>
                  <a:pt x="11815868" y="0"/>
                </a:lnTo>
                <a:lnTo>
                  <a:pt x="11815868" y="7355378"/>
                </a:lnTo>
                <a:lnTo>
                  <a:pt x="0" y="7355378"/>
                </a:lnTo>
                <a:lnTo>
                  <a:pt x="0" y="0"/>
                </a:lnTo>
                <a:close/>
              </a:path>
            </a:pathLst>
          </a:custGeom>
          <a:blipFill>
            <a:blip r:embed="rId13"/>
            <a:stretch>
              <a:fillRect l="0" t="0" r="0" b="0"/>
            </a:stretch>
          </a:blipFill>
        </p:spPr>
      </p:sp>
      <p:sp>
        <p:nvSpPr>
          <p:cNvPr name="TextBox 35" id="35"/>
          <p:cNvSpPr txBox="true"/>
          <p:nvPr/>
        </p:nvSpPr>
        <p:spPr>
          <a:xfrm rot="0">
            <a:off x="1531425" y="962425"/>
            <a:ext cx="15225150" cy="809625"/>
          </a:xfrm>
          <a:prstGeom prst="rect">
            <a:avLst/>
          </a:prstGeom>
        </p:spPr>
        <p:txBody>
          <a:bodyPr anchor="t" rtlCol="false" tIns="0" lIns="0" bIns="0" rIns="0">
            <a:spAutoFit/>
          </a:bodyPr>
          <a:lstStyle/>
          <a:p>
            <a:pPr algn="l">
              <a:lnSpc>
                <a:spcPts val="6240"/>
              </a:lnSpc>
            </a:pPr>
            <a:r>
              <a:rPr lang="en-US" sz="5200">
                <a:solidFill>
                  <a:srgbClr val="FFFFFF"/>
                </a:solidFill>
                <a:latin typeface="Arimo"/>
                <a:ea typeface="Arimo"/>
                <a:cs typeface="Arimo"/>
                <a:sym typeface="Arimo"/>
              </a:rPr>
              <a:t>GROUPING TEXT</a:t>
            </a:r>
          </a:p>
        </p:txBody>
      </p:sp>
    </p:spTree>
  </p:cSld>
  <p:clrMapOvr>
    <a:masterClrMapping/>
  </p:clrMapOvr>
  <p:transition spd="slow">
    <p:push dir="l"/>
  </p:transition>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grpSp>
        <p:nvGrpSpPr>
          <p:cNvPr name="Group 2" id="2"/>
          <p:cNvGrpSpPr/>
          <p:nvPr/>
        </p:nvGrpSpPr>
        <p:grpSpPr>
          <a:xfrm rot="5400000">
            <a:off x="18241022" y="1394146"/>
            <a:ext cx="80112" cy="881760"/>
            <a:chOff x="0" y="0"/>
            <a:chExt cx="106816" cy="1175680"/>
          </a:xfrm>
        </p:grpSpPr>
        <p:sp>
          <p:nvSpPr>
            <p:cNvPr name="Freeform 3" id="3"/>
            <p:cNvSpPr/>
            <p:nvPr/>
          </p:nvSpPr>
          <p:spPr>
            <a:xfrm flipH="false" flipV="false" rot="0">
              <a:off x="127" y="0"/>
              <a:ext cx="106807" cy="1175512"/>
            </a:xfrm>
            <a:custGeom>
              <a:avLst/>
              <a:gdLst/>
              <a:ahLst/>
              <a:cxnLst/>
              <a:rect r="r" b="b" t="t" l="l"/>
              <a:pathLst>
                <a:path h="1175512" w="106807">
                  <a:moveTo>
                    <a:pt x="53340" y="127"/>
                  </a:moveTo>
                  <a:cubicBezTo>
                    <a:pt x="22225" y="127"/>
                    <a:pt x="0" y="22352"/>
                    <a:pt x="0" y="53340"/>
                  </a:cubicBezTo>
                  <a:lnTo>
                    <a:pt x="0" y="1122172"/>
                  </a:lnTo>
                  <a:cubicBezTo>
                    <a:pt x="0" y="1150620"/>
                    <a:pt x="22225" y="1175512"/>
                    <a:pt x="53340" y="1175512"/>
                  </a:cubicBezTo>
                  <a:cubicBezTo>
                    <a:pt x="81788" y="1175512"/>
                    <a:pt x="106807" y="1150493"/>
                    <a:pt x="106807" y="1122172"/>
                  </a:cubicBezTo>
                  <a:lnTo>
                    <a:pt x="106807" y="53340"/>
                  </a:lnTo>
                  <a:cubicBezTo>
                    <a:pt x="106807" y="22352"/>
                    <a:pt x="81788" y="0"/>
                    <a:pt x="53340" y="0"/>
                  </a:cubicBezTo>
                  <a:close/>
                </a:path>
              </a:pathLst>
            </a:custGeom>
            <a:solidFill>
              <a:srgbClr val="AFAFB6"/>
            </a:solidFill>
          </p:spPr>
        </p:sp>
      </p:grpSp>
      <p:sp>
        <p:nvSpPr>
          <p:cNvPr name="Freeform 4" id="4"/>
          <p:cNvSpPr/>
          <p:nvPr/>
        </p:nvSpPr>
        <p:spPr>
          <a:xfrm flipH="false" flipV="false" rot="0">
            <a:off x="-204716" y="5306310"/>
            <a:ext cx="20304254" cy="4319566"/>
          </a:xfrm>
          <a:custGeom>
            <a:avLst/>
            <a:gdLst/>
            <a:ahLst/>
            <a:cxnLst/>
            <a:rect r="r" b="b" t="t" l="l"/>
            <a:pathLst>
              <a:path h="4319566" w="20304254">
                <a:moveTo>
                  <a:pt x="0" y="0"/>
                </a:moveTo>
                <a:lnTo>
                  <a:pt x="20304254" y="0"/>
                </a:lnTo>
                <a:lnTo>
                  <a:pt x="20304254" y="4319566"/>
                </a:lnTo>
                <a:lnTo>
                  <a:pt x="0" y="4319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rot="5394431">
            <a:off x="15092178" y="8357553"/>
            <a:ext cx="5347483" cy="0"/>
          </a:xfrm>
          <a:prstGeom prst="line">
            <a:avLst/>
          </a:prstGeom>
          <a:ln cap="rnd" w="9525">
            <a:solidFill>
              <a:srgbClr val="AFAFB6"/>
            </a:solidFill>
            <a:prstDash val="solid"/>
            <a:headEnd type="none" len="sm" w="sm"/>
            <a:tailEnd type="none" len="sm" w="sm"/>
          </a:ln>
        </p:spPr>
      </p:sp>
      <p:sp>
        <p:nvSpPr>
          <p:cNvPr name="AutoShape 6" id="6"/>
          <p:cNvSpPr/>
          <p:nvPr/>
        </p:nvSpPr>
        <p:spPr>
          <a:xfrm rot="2674203">
            <a:off x="16493523" y="5167410"/>
            <a:ext cx="1491162" cy="0"/>
          </a:xfrm>
          <a:prstGeom prst="line">
            <a:avLst/>
          </a:prstGeom>
          <a:ln cap="rnd" w="9525">
            <a:solidFill>
              <a:srgbClr val="AFAFB6"/>
            </a:solidFill>
            <a:prstDash val="solid"/>
            <a:headEnd type="none" len="sm" w="sm"/>
            <a:tailEnd type="none" len="sm" w="sm"/>
          </a:ln>
        </p:spPr>
      </p:sp>
      <p:sp>
        <p:nvSpPr>
          <p:cNvPr name="Freeform 7" id="7"/>
          <p:cNvSpPr/>
          <p:nvPr/>
        </p:nvSpPr>
        <p:spPr>
          <a:xfrm flipH="false" flipV="false" rot="0">
            <a:off x="16399155" y="4301659"/>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8" id="8"/>
          <p:cNvSpPr/>
          <p:nvPr/>
        </p:nvSpPr>
        <p:spPr>
          <a:xfrm rot="5391564">
            <a:off x="3662608" y="14139325"/>
            <a:ext cx="7763873" cy="0"/>
          </a:xfrm>
          <a:prstGeom prst="line">
            <a:avLst/>
          </a:prstGeom>
          <a:ln cap="rnd" w="9525">
            <a:solidFill>
              <a:srgbClr val="69639C"/>
            </a:solidFill>
            <a:prstDash val="solid"/>
            <a:headEnd type="none" len="sm" w="sm"/>
            <a:tailEnd type="none" len="sm" w="sm"/>
          </a:ln>
        </p:spPr>
      </p:sp>
      <p:sp>
        <p:nvSpPr>
          <p:cNvPr name="AutoShape 9" id="9"/>
          <p:cNvSpPr/>
          <p:nvPr/>
        </p:nvSpPr>
        <p:spPr>
          <a:xfrm rot="2650301">
            <a:off x="7348315" y="9813667"/>
            <a:ext cx="1320660" cy="0"/>
          </a:xfrm>
          <a:prstGeom prst="line">
            <a:avLst/>
          </a:prstGeom>
          <a:ln cap="rnd" w="9525">
            <a:solidFill>
              <a:srgbClr val="69639C"/>
            </a:solidFill>
            <a:prstDash val="solid"/>
            <a:headEnd type="none" len="sm" w="sm"/>
            <a:tailEnd type="none" len="sm" w="sm"/>
          </a:ln>
        </p:spPr>
      </p:sp>
      <p:grpSp>
        <p:nvGrpSpPr>
          <p:cNvPr name="Group 10" id="10"/>
          <p:cNvGrpSpPr/>
          <p:nvPr/>
        </p:nvGrpSpPr>
        <p:grpSpPr>
          <a:xfrm rot="5400000">
            <a:off x="8400489" y="9030637"/>
            <a:ext cx="405900" cy="401750"/>
            <a:chOff x="0" y="0"/>
            <a:chExt cx="541200" cy="535667"/>
          </a:xfrm>
        </p:grpSpPr>
        <p:sp>
          <p:nvSpPr>
            <p:cNvPr name="Freeform 11" id="11"/>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5986" y="0"/>
                    <a:pt x="254508" y="0"/>
                  </a:cubicBezTo>
                  <a:cubicBezTo>
                    <a:pt x="118491" y="0"/>
                    <a:pt x="0" y="114300"/>
                    <a:pt x="0" y="255778"/>
                  </a:cubicBezTo>
                  <a:close/>
                </a:path>
              </a:pathLst>
            </a:custGeom>
            <a:solidFill>
              <a:srgbClr val="000000">
                <a:alpha val="0"/>
              </a:srgbClr>
            </a:solidFill>
          </p:spPr>
        </p:sp>
        <p:sp>
          <p:nvSpPr>
            <p:cNvPr name="Freeform 12" id="12"/>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69639C"/>
            </a:solidFill>
          </p:spPr>
        </p:sp>
      </p:grpSp>
      <p:grpSp>
        <p:nvGrpSpPr>
          <p:cNvPr name="Group 13" id="13"/>
          <p:cNvGrpSpPr/>
          <p:nvPr/>
        </p:nvGrpSpPr>
        <p:grpSpPr>
          <a:xfrm rot="-5400000">
            <a:off x="450175" y="-4200849"/>
            <a:ext cx="2413446" cy="8696762"/>
            <a:chOff x="0" y="0"/>
            <a:chExt cx="3217928" cy="11595683"/>
          </a:xfrm>
        </p:grpSpPr>
        <p:sp>
          <p:nvSpPr>
            <p:cNvPr name="Freeform 14" id="14"/>
            <p:cNvSpPr/>
            <p:nvPr/>
          </p:nvSpPr>
          <p:spPr>
            <a:xfrm flipH="false" flipV="false" rot="0">
              <a:off x="0" y="12700"/>
              <a:ext cx="3214243" cy="11579225"/>
            </a:xfrm>
            <a:custGeom>
              <a:avLst/>
              <a:gdLst/>
              <a:ahLst/>
              <a:cxnLst/>
              <a:rect r="r" b="b" t="t" l="l"/>
              <a:pathLst>
                <a:path h="11579225" w="3214243">
                  <a:moveTo>
                    <a:pt x="3196209" y="11579225"/>
                  </a:moveTo>
                  <a:lnTo>
                    <a:pt x="3683" y="8386699"/>
                  </a:lnTo>
                  <a:cubicBezTo>
                    <a:pt x="1270" y="8384286"/>
                    <a:pt x="0" y="8381111"/>
                    <a:pt x="0" y="8377682"/>
                  </a:cubicBezTo>
                  <a:lnTo>
                    <a:pt x="0" y="0"/>
                  </a:lnTo>
                  <a:lnTo>
                    <a:pt x="25400" y="0"/>
                  </a:lnTo>
                  <a:lnTo>
                    <a:pt x="25400" y="8377809"/>
                  </a:lnTo>
                  <a:lnTo>
                    <a:pt x="12700" y="8377809"/>
                  </a:lnTo>
                  <a:lnTo>
                    <a:pt x="21717" y="8368792"/>
                  </a:lnTo>
                  <a:lnTo>
                    <a:pt x="3214243" y="11561318"/>
                  </a:lnTo>
                  <a:close/>
                </a:path>
              </a:pathLst>
            </a:custGeom>
            <a:solidFill>
              <a:srgbClr val="69639C"/>
            </a:solidFill>
          </p:spPr>
        </p:sp>
      </p:grpSp>
      <p:sp>
        <p:nvSpPr>
          <p:cNvPr name="Freeform 15" id="15"/>
          <p:cNvSpPr/>
          <p:nvPr/>
        </p:nvSpPr>
        <p:spPr>
          <a:xfrm flipH="false" flipV="false" rot="0">
            <a:off x="2359600" y="1349121"/>
            <a:ext cx="719998" cy="992015"/>
          </a:xfrm>
          <a:custGeom>
            <a:avLst/>
            <a:gdLst/>
            <a:ahLst/>
            <a:cxnLst/>
            <a:rect r="r" b="b" t="t" l="l"/>
            <a:pathLst>
              <a:path h="992015" w="719998">
                <a:moveTo>
                  <a:pt x="0" y="0"/>
                </a:moveTo>
                <a:lnTo>
                  <a:pt x="719998" y="0"/>
                </a:lnTo>
                <a:lnTo>
                  <a:pt x="719998" y="992015"/>
                </a:lnTo>
                <a:lnTo>
                  <a:pt x="0" y="9920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16" id="16"/>
          <p:cNvSpPr/>
          <p:nvPr/>
        </p:nvSpPr>
        <p:spPr>
          <a:xfrm rot="1125">
            <a:off x="-1406823" y="-2507401"/>
            <a:ext cx="7726451" cy="0"/>
          </a:xfrm>
          <a:prstGeom prst="line">
            <a:avLst/>
          </a:prstGeom>
          <a:ln cap="rnd" w="9525">
            <a:solidFill>
              <a:srgbClr val="AFAFB6"/>
            </a:solidFill>
            <a:prstDash val="solid"/>
            <a:headEnd type="none" len="sm" w="sm"/>
            <a:tailEnd type="none" len="sm" w="sm"/>
          </a:ln>
        </p:spPr>
      </p:sp>
      <p:sp>
        <p:nvSpPr>
          <p:cNvPr name="AutoShape 17" id="17"/>
          <p:cNvSpPr/>
          <p:nvPr/>
        </p:nvSpPr>
        <p:spPr>
          <a:xfrm rot="1125">
            <a:off x="-1680333" y="-2507401"/>
            <a:ext cx="7726451" cy="0"/>
          </a:xfrm>
          <a:prstGeom prst="line">
            <a:avLst/>
          </a:prstGeom>
          <a:ln cap="rnd" w="9525">
            <a:solidFill>
              <a:srgbClr val="AFAFB6"/>
            </a:solidFill>
            <a:prstDash val="solid"/>
            <a:headEnd type="none" len="sm" w="sm"/>
            <a:tailEnd type="none" len="sm" w="sm"/>
          </a:ln>
        </p:spPr>
      </p:sp>
      <p:sp>
        <p:nvSpPr>
          <p:cNvPr name="AutoShape 18" id="18"/>
          <p:cNvSpPr/>
          <p:nvPr/>
        </p:nvSpPr>
        <p:spPr>
          <a:xfrm rot="1125">
            <a:off x="-1543578" y="-2507401"/>
            <a:ext cx="7726451" cy="0"/>
          </a:xfrm>
          <a:prstGeom prst="line">
            <a:avLst/>
          </a:prstGeom>
          <a:ln cap="rnd" w="9525">
            <a:solidFill>
              <a:srgbClr val="AFAFB6"/>
            </a:solidFill>
            <a:prstDash val="solid"/>
            <a:headEnd type="none" len="sm" w="sm"/>
            <a:tailEnd type="none" len="sm" w="sm"/>
          </a:ln>
        </p:spPr>
      </p:sp>
      <p:sp>
        <p:nvSpPr>
          <p:cNvPr name="AutoShape 19" id="19"/>
          <p:cNvSpPr/>
          <p:nvPr/>
        </p:nvSpPr>
        <p:spPr>
          <a:xfrm rot="1125">
            <a:off x="-1817089" y="-2507401"/>
            <a:ext cx="7726451" cy="0"/>
          </a:xfrm>
          <a:prstGeom prst="line">
            <a:avLst/>
          </a:prstGeom>
          <a:ln cap="rnd" w="9525">
            <a:solidFill>
              <a:srgbClr val="AFAFB6"/>
            </a:solidFill>
            <a:prstDash val="solid"/>
            <a:headEnd type="none" len="sm" w="sm"/>
            <a:tailEnd type="none" len="sm" w="sm"/>
          </a:ln>
        </p:spPr>
      </p:sp>
      <p:sp>
        <p:nvSpPr>
          <p:cNvPr name="AutoShape 20" id="20"/>
          <p:cNvSpPr/>
          <p:nvPr/>
        </p:nvSpPr>
        <p:spPr>
          <a:xfrm rot="1125">
            <a:off x="-1953844" y="-2507401"/>
            <a:ext cx="7726451" cy="0"/>
          </a:xfrm>
          <a:prstGeom prst="line">
            <a:avLst/>
          </a:prstGeom>
          <a:ln cap="rnd" w="9525">
            <a:solidFill>
              <a:srgbClr val="AFAFB6"/>
            </a:solidFill>
            <a:prstDash val="solid"/>
            <a:headEnd type="none" len="sm" w="sm"/>
            <a:tailEnd type="none" len="sm" w="sm"/>
          </a:ln>
        </p:spPr>
      </p:sp>
      <p:sp>
        <p:nvSpPr>
          <p:cNvPr name="AutoShape 21" id="21"/>
          <p:cNvSpPr/>
          <p:nvPr/>
        </p:nvSpPr>
        <p:spPr>
          <a:xfrm rot="1125">
            <a:off x="-2090599" y="-2507401"/>
            <a:ext cx="7726451" cy="0"/>
          </a:xfrm>
          <a:prstGeom prst="line">
            <a:avLst/>
          </a:prstGeom>
          <a:ln cap="rnd" w="9525">
            <a:solidFill>
              <a:srgbClr val="AFAFB6"/>
            </a:solidFill>
            <a:prstDash val="solid"/>
            <a:headEnd type="none" len="sm" w="sm"/>
            <a:tailEnd type="none" len="sm" w="sm"/>
          </a:ln>
        </p:spPr>
      </p:sp>
      <p:sp>
        <p:nvSpPr>
          <p:cNvPr name="AutoShape 22" id="22"/>
          <p:cNvSpPr/>
          <p:nvPr/>
        </p:nvSpPr>
        <p:spPr>
          <a:xfrm rot="1125">
            <a:off x="-2227355" y="-2507401"/>
            <a:ext cx="7726451" cy="0"/>
          </a:xfrm>
          <a:prstGeom prst="line">
            <a:avLst/>
          </a:prstGeom>
          <a:ln cap="rnd" w="9525">
            <a:solidFill>
              <a:srgbClr val="AFAFB6"/>
            </a:solidFill>
            <a:prstDash val="solid"/>
            <a:headEnd type="none" len="sm" w="sm"/>
            <a:tailEnd type="none" len="sm" w="sm"/>
          </a:ln>
        </p:spPr>
      </p:sp>
      <p:sp>
        <p:nvSpPr>
          <p:cNvPr name="AutoShape 23" id="23"/>
          <p:cNvSpPr/>
          <p:nvPr/>
        </p:nvSpPr>
        <p:spPr>
          <a:xfrm rot="1125">
            <a:off x="-2364110" y="-2507401"/>
            <a:ext cx="7726451" cy="0"/>
          </a:xfrm>
          <a:prstGeom prst="line">
            <a:avLst/>
          </a:prstGeom>
          <a:ln cap="rnd" w="9525">
            <a:solidFill>
              <a:srgbClr val="AFAFB6"/>
            </a:solidFill>
            <a:prstDash val="solid"/>
            <a:headEnd type="none" len="sm" w="sm"/>
            <a:tailEnd type="none" len="sm" w="sm"/>
          </a:ln>
        </p:spPr>
      </p:sp>
      <p:sp>
        <p:nvSpPr>
          <p:cNvPr name="AutoShape 24" id="24"/>
          <p:cNvSpPr/>
          <p:nvPr/>
        </p:nvSpPr>
        <p:spPr>
          <a:xfrm rot="1125">
            <a:off x="-2500865" y="-2507401"/>
            <a:ext cx="7726451" cy="0"/>
          </a:xfrm>
          <a:prstGeom prst="line">
            <a:avLst/>
          </a:prstGeom>
          <a:ln cap="rnd" w="9525">
            <a:solidFill>
              <a:srgbClr val="AFAFB6"/>
            </a:solidFill>
            <a:prstDash val="solid"/>
            <a:headEnd type="none" len="sm" w="sm"/>
            <a:tailEnd type="none" len="sm" w="sm"/>
          </a:ln>
        </p:spPr>
      </p:sp>
      <p:sp>
        <p:nvSpPr>
          <p:cNvPr name="AutoShape 25" id="25"/>
          <p:cNvSpPr/>
          <p:nvPr/>
        </p:nvSpPr>
        <p:spPr>
          <a:xfrm rot="1125">
            <a:off x="-2637621" y="-2507401"/>
            <a:ext cx="7726451" cy="0"/>
          </a:xfrm>
          <a:prstGeom prst="line">
            <a:avLst/>
          </a:prstGeom>
          <a:ln cap="rnd" w="9525">
            <a:solidFill>
              <a:srgbClr val="AFAFB6"/>
            </a:solidFill>
            <a:prstDash val="solid"/>
            <a:headEnd type="none" len="sm" w="sm"/>
            <a:tailEnd type="none" len="sm" w="sm"/>
          </a:ln>
        </p:spPr>
      </p:sp>
      <p:sp>
        <p:nvSpPr>
          <p:cNvPr name="AutoShape 26" id="26"/>
          <p:cNvSpPr/>
          <p:nvPr/>
        </p:nvSpPr>
        <p:spPr>
          <a:xfrm rot="5394431">
            <a:off x="10049244" y="-1778603"/>
            <a:ext cx="5347483" cy="0"/>
          </a:xfrm>
          <a:prstGeom prst="line">
            <a:avLst/>
          </a:prstGeom>
          <a:ln cap="rnd" w="9525">
            <a:solidFill>
              <a:srgbClr val="69639C"/>
            </a:solidFill>
            <a:prstDash val="solid"/>
            <a:headEnd type="none" len="sm" w="sm"/>
            <a:tailEnd type="none" len="sm" w="sm"/>
          </a:ln>
        </p:spPr>
      </p:sp>
      <p:sp>
        <p:nvSpPr>
          <p:cNvPr name="AutoShape 27" id="27"/>
          <p:cNvSpPr/>
          <p:nvPr/>
        </p:nvSpPr>
        <p:spPr>
          <a:xfrm rot="2674203">
            <a:off x="12504221" y="1411540"/>
            <a:ext cx="1491162" cy="0"/>
          </a:xfrm>
          <a:prstGeom prst="line">
            <a:avLst/>
          </a:prstGeom>
          <a:ln cap="rnd" w="9525">
            <a:solidFill>
              <a:srgbClr val="69639C"/>
            </a:solidFill>
            <a:prstDash val="solid"/>
            <a:headEnd type="none" len="sm" w="sm"/>
            <a:tailEnd type="none" len="sm" w="sm"/>
          </a:ln>
        </p:spPr>
      </p:sp>
      <p:sp>
        <p:nvSpPr>
          <p:cNvPr name="Freeform 28" id="28"/>
          <p:cNvSpPr/>
          <p:nvPr/>
        </p:nvSpPr>
        <p:spPr>
          <a:xfrm flipH="false" flipV="false" rot="0">
            <a:off x="13698389" y="1881773"/>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9" id="29"/>
          <p:cNvSpPr/>
          <p:nvPr/>
        </p:nvSpPr>
        <p:spPr>
          <a:xfrm flipH="false" flipV="false" rot="0">
            <a:off x="13558911" y="-7749299"/>
            <a:ext cx="3961744" cy="12029926"/>
          </a:xfrm>
          <a:custGeom>
            <a:avLst/>
            <a:gdLst/>
            <a:ahLst/>
            <a:cxnLst/>
            <a:rect r="r" b="b" t="t" l="l"/>
            <a:pathLst>
              <a:path h="12029926" w="3961744">
                <a:moveTo>
                  <a:pt x="0" y="0"/>
                </a:moveTo>
                <a:lnTo>
                  <a:pt x="3961744" y="0"/>
                </a:lnTo>
                <a:lnTo>
                  <a:pt x="3961744" y="12029926"/>
                </a:lnTo>
                <a:lnTo>
                  <a:pt x="0" y="120299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30" id="30"/>
          <p:cNvGrpSpPr/>
          <p:nvPr/>
        </p:nvGrpSpPr>
        <p:grpSpPr>
          <a:xfrm rot="-5400000">
            <a:off x="1014670" y="1265494"/>
            <a:ext cx="456150" cy="394500"/>
            <a:chOff x="0" y="0"/>
            <a:chExt cx="608200" cy="526000"/>
          </a:xfrm>
        </p:grpSpPr>
        <p:sp>
          <p:nvSpPr>
            <p:cNvPr name="Freeform 31" id="31"/>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grpSp>
        <p:nvGrpSpPr>
          <p:cNvPr name="Group 32" id="32"/>
          <p:cNvGrpSpPr/>
          <p:nvPr/>
        </p:nvGrpSpPr>
        <p:grpSpPr>
          <a:xfrm rot="-5400000">
            <a:off x="657250" y="5447454"/>
            <a:ext cx="456150" cy="394500"/>
            <a:chOff x="0" y="0"/>
            <a:chExt cx="608200" cy="526000"/>
          </a:xfrm>
        </p:grpSpPr>
        <p:sp>
          <p:nvSpPr>
            <p:cNvPr name="Freeform 33" id="33"/>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sp>
        <p:nvSpPr>
          <p:cNvPr name="Freeform 34" id="34"/>
          <p:cNvSpPr/>
          <p:nvPr/>
        </p:nvSpPr>
        <p:spPr>
          <a:xfrm flipH="false" flipV="false" rot="0">
            <a:off x="2090731" y="2455436"/>
            <a:ext cx="13605728" cy="6802864"/>
          </a:xfrm>
          <a:custGeom>
            <a:avLst/>
            <a:gdLst/>
            <a:ahLst/>
            <a:cxnLst/>
            <a:rect r="r" b="b" t="t" l="l"/>
            <a:pathLst>
              <a:path h="6802864" w="13605728">
                <a:moveTo>
                  <a:pt x="0" y="0"/>
                </a:moveTo>
                <a:lnTo>
                  <a:pt x="13605728" y="0"/>
                </a:lnTo>
                <a:lnTo>
                  <a:pt x="13605728" y="6802864"/>
                </a:lnTo>
                <a:lnTo>
                  <a:pt x="0" y="6802864"/>
                </a:lnTo>
                <a:lnTo>
                  <a:pt x="0" y="0"/>
                </a:lnTo>
                <a:close/>
              </a:path>
            </a:pathLst>
          </a:custGeom>
          <a:blipFill>
            <a:blip r:embed="rId13"/>
            <a:stretch>
              <a:fillRect l="0" t="0" r="0" b="0"/>
            </a:stretch>
          </a:blipFill>
        </p:spPr>
      </p:sp>
      <p:sp>
        <p:nvSpPr>
          <p:cNvPr name="TextBox 35" id="35"/>
          <p:cNvSpPr txBox="true"/>
          <p:nvPr/>
        </p:nvSpPr>
        <p:spPr>
          <a:xfrm rot="0">
            <a:off x="1531425" y="962425"/>
            <a:ext cx="15225150" cy="809625"/>
          </a:xfrm>
          <a:prstGeom prst="rect">
            <a:avLst/>
          </a:prstGeom>
        </p:spPr>
        <p:txBody>
          <a:bodyPr anchor="t" rtlCol="false" tIns="0" lIns="0" bIns="0" rIns="0">
            <a:spAutoFit/>
          </a:bodyPr>
          <a:lstStyle/>
          <a:p>
            <a:pPr algn="l">
              <a:lnSpc>
                <a:spcPts val="6240"/>
              </a:lnSpc>
            </a:pPr>
            <a:r>
              <a:rPr lang="en-US" sz="5200">
                <a:solidFill>
                  <a:srgbClr val="FFFFFF"/>
                </a:solidFill>
                <a:latin typeface="Arimo"/>
                <a:ea typeface="Arimo"/>
                <a:cs typeface="Arimo"/>
                <a:sym typeface="Arimo"/>
              </a:rPr>
              <a:t>INITIALIZING THE TRAINER</a:t>
            </a:r>
          </a:p>
        </p:txBody>
      </p:sp>
    </p:spTree>
  </p:cSld>
  <p:clrMapOvr>
    <a:masterClrMapping/>
  </p:clrMapOvr>
  <p:transition spd="slow">
    <p:push dir="l"/>
  </p:transition>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grpSp>
        <p:nvGrpSpPr>
          <p:cNvPr name="Group 2" id="2"/>
          <p:cNvGrpSpPr/>
          <p:nvPr/>
        </p:nvGrpSpPr>
        <p:grpSpPr>
          <a:xfrm rot="5400000">
            <a:off x="18241022" y="1394146"/>
            <a:ext cx="80112" cy="881760"/>
            <a:chOff x="0" y="0"/>
            <a:chExt cx="106816" cy="1175680"/>
          </a:xfrm>
        </p:grpSpPr>
        <p:sp>
          <p:nvSpPr>
            <p:cNvPr name="Freeform 3" id="3"/>
            <p:cNvSpPr/>
            <p:nvPr/>
          </p:nvSpPr>
          <p:spPr>
            <a:xfrm flipH="false" flipV="false" rot="0">
              <a:off x="127" y="0"/>
              <a:ext cx="106807" cy="1175512"/>
            </a:xfrm>
            <a:custGeom>
              <a:avLst/>
              <a:gdLst/>
              <a:ahLst/>
              <a:cxnLst/>
              <a:rect r="r" b="b" t="t" l="l"/>
              <a:pathLst>
                <a:path h="1175512" w="106807">
                  <a:moveTo>
                    <a:pt x="53340" y="127"/>
                  </a:moveTo>
                  <a:cubicBezTo>
                    <a:pt x="22225" y="127"/>
                    <a:pt x="0" y="22352"/>
                    <a:pt x="0" y="53340"/>
                  </a:cubicBezTo>
                  <a:lnTo>
                    <a:pt x="0" y="1122172"/>
                  </a:lnTo>
                  <a:cubicBezTo>
                    <a:pt x="0" y="1150620"/>
                    <a:pt x="22225" y="1175512"/>
                    <a:pt x="53340" y="1175512"/>
                  </a:cubicBezTo>
                  <a:cubicBezTo>
                    <a:pt x="81788" y="1175512"/>
                    <a:pt x="106807" y="1150493"/>
                    <a:pt x="106807" y="1122172"/>
                  </a:cubicBezTo>
                  <a:lnTo>
                    <a:pt x="106807" y="53340"/>
                  </a:lnTo>
                  <a:cubicBezTo>
                    <a:pt x="106807" y="22352"/>
                    <a:pt x="81788" y="0"/>
                    <a:pt x="53340" y="0"/>
                  </a:cubicBezTo>
                  <a:close/>
                </a:path>
              </a:pathLst>
            </a:custGeom>
            <a:solidFill>
              <a:srgbClr val="AFAFB6"/>
            </a:solidFill>
          </p:spPr>
        </p:sp>
      </p:grpSp>
      <p:sp>
        <p:nvSpPr>
          <p:cNvPr name="Freeform 4" id="4"/>
          <p:cNvSpPr/>
          <p:nvPr/>
        </p:nvSpPr>
        <p:spPr>
          <a:xfrm flipH="false" flipV="false" rot="0">
            <a:off x="-204716" y="5306310"/>
            <a:ext cx="20304254" cy="4319566"/>
          </a:xfrm>
          <a:custGeom>
            <a:avLst/>
            <a:gdLst/>
            <a:ahLst/>
            <a:cxnLst/>
            <a:rect r="r" b="b" t="t" l="l"/>
            <a:pathLst>
              <a:path h="4319566" w="20304254">
                <a:moveTo>
                  <a:pt x="0" y="0"/>
                </a:moveTo>
                <a:lnTo>
                  <a:pt x="20304254" y="0"/>
                </a:lnTo>
                <a:lnTo>
                  <a:pt x="20304254" y="4319566"/>
                </a:lnTo>
                <a:lnTo>
                  <a:pt x="0" y="4319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a:off x="17507230" y="5578895"/>
            <a:ext cx="8662" cy="5347476"/>
          </a:xfrm>
          <a:prstGeom prst="line">
            <a:avLst/>
          </a:prstGeom>
          <a:ln cap="rnd" w="9525">
            <a:solidFill>
              <a:srgbClr val="AFAFB6"/>
            </a:solidFill>
            <a:prstDash val="solid"/>
            <a:headEnd type="none" len="sm" w="sm"/>
            <a:tailEnd type="none" len="sm" w="sm"/>
          </a:ln>
        </p:spPr>
      </p:sp>
      <p:sp>
        <p:nvSpPr>
          <p:cNvPr name="AutoShape 6" id="6"/>
          <p:cNvSpPr/>
          <p:nvPr/>
        </p:nvSpPr>
        <p:spPr>
          <a:xfrm rot="2674203">
            <a:off x="16493523" y="5167410"/>
            <a:ext cx="1491162" cy="0"/>
          </a:xfrm>
          <a:prstGeom prst="line">
            <a:avLst/>
          </a:prstGeom>
          <a:ln cap="rnd" w="9525">
            <a:solidFill>
              <a:srgbClr val="AFAFB6"/>
            </a:solidFill>
            <a:prstDash val="solid"/>
            <a:headEnd type="none" len="sm" w="sm"/>
            <a:tailEnd type="none" len="sm" w="sm"/>
          </a:ln>
        </p:spPr>
      </p:sp>
      <p:sp>
        <p:nvSpPr>
          <p:cNvPr name="Freeform 7" id="7"/>
          <p:cNvSpPr/>
          <p:nvPr/>
        </p:nvSpPr>
        <p:spPr>
          <a:xfrm flipH="false" flipV="false" rot="0">
            <a:off x="16399155" y="4301659"/>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8" id="8"/>
          <p:cNvSpPr/>
          <p:nvPr/>
        </p:nvSpPr>
        <p:spPr>
          <a:xfrm rot="5391564">
            <a:off x="3662608" y="14139325"/>
            <a:ext cx="7763873" cy="0"/>
          </a:xfrm>
          <a:prstGeom prst="line">
            <a:avLst/>
          </a:prstGeom>
          <a:ln cap="rnd" w="9525">
            <a:solidFill>
              <a:srgbClr val="69639C"/>
            </a:solidFill>
            <a:prstDash val="solid"/>
            <a:headEnd type="none" len="sm" w="sm"/>
            <a:tailEnd type="none" len="sm" w="sm"/>
          </a:ln>
        </p:spPr>
      </p:sp>
      <p:sp>
        <p:nvSpPr>
          <p:cNvPr name="AutoShape 9" id="9"/>
          <p:cNvSpPr/>
          <p:nvPr/>
        </p:nvSpPr>
        <p:spPr>
          <a:xfrm rot="2650301">
            <a:off x="7348315" y="9813667"/>
            <a:ext cx="1320660" cy="0"/>
          </a:xfrm>
          <a:prstGeom prst="line">
            <a:avLst/>
          </a:prstGeom>
          <a:ln cap="rnd" w="9525">
            <a:solidFill>
              <a:srgbClr val="69639C"/>
            </a:solidFill>
            <a:prstDash val="solid"/>
            <a:headEnd type="none" len="sm" w="sm"/>
            <a:tailEnd type="none" len="sm" w="sm"/>
          </a:ln>
        </p:spPr>
      </p:sp>
      <p:grpSp>
        <p:nvGrpSpPr>
          <p:cNvPr name="Group 10" id="10"/>
          <p:cNvGrpSpPr/>
          <p:nvPr/>
        </p:nvGrpSpPr>
        <p:grpSpPr>
          <a:xfrm rot="5400000">
            <a:off x="8400489" y="9030637"/>
            <a:ext cx="405900" cy="401750"/>
            <a:chOff x="0" y="0"/>
            <a:chExt cx="541200" cy="535667"/>
          </a:xfrm>
        </p:grpSpPr>
        <p:sp>
          <p:nvSpPr>
            <p:cNvPr name="Freeform 11" id="11"/>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5986" y="0"/>
                    <a:pt x="254508" y="0"/>
                  </a:cubicBezTo>
                  <a:cubicBezTo>
                    <a:pt x="118491" y="0"/>
                    <a:pt x="0" y="114300"/>
                    <a:pt x="0" y="255778"/>
                  </a:cubicBezTo>
                  <a:close/>
                </a:path>
              </a:pathLst>
            </a:custGeom>
            <a:solidFill>
              <a:srgbClr val="000000">
                <a:alpha val="0"/>
              </a:srgbClr>
            </a:solidFill>
          </p:spPr>
        </p:sp>
        <p:sp>
          <p:nvSpPr>
            <p:cNvPr name="Freeform 12" id="12"/>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69639C"/>
            </a:solidFill>
          </p:spPr>
        </p:sp>
      </p:grpSp>
      <p:grpSp>
        <p:nvGrpSpPr>
          <p:cNvPr name="Group 13" id="13"/>
          <p:cNvGrpSpPr/>
          <p:nvPr/>
        </p:nvGrpSpPr>
        <p:grpSpPr>
          <a:xfrm rot="-5400000">
            <a:off x="450175" y="-4200849"/>
            <a:ext cx="2413446" cy="8696762"/>
            <a:chOff x="0" y="0"/>
            <a:chExt cx="3217928" cy="11595683"/>
          </a:xfrm>
        </p:grpSpPr>
        <p:sp>
          <p:nvSpPr>
            <p:cNvPr name="Freeform 14" id="14"/>
            <p:cNvSpPr/>
            <p:nvPr/>
          </p:nvSpPr>
          <p:spPr>
            <a:xfrm flipH="false" flipV="false" rot="0">
              <a:off x="0" y="12700"/>
              <a:ext cx="3214243" cy="11579225"/>
            </a:xfrm>
            <a:custGeom>
              <a:avLst/>
              <a:gdLst/>
              <a:ahLst/>
              <a:cxnLst/>
              <a:rect r="r" b="b" t="t" l="l"/>
              <a:pathLst>
                <a:path h="11579225" w="3214243">
                  <a:moveTo>
                    <a:pt x="3196209" y="11579225"/>
                  </a:moveTo>
                  <a:lnTo>
                    <a:pt x="3683" y="8386699"/>
                  </a:lnTo>
                  <a:cubicBezTo>
                    <a:pt x="1270" y="8384286"/>
                    <a:pt x="0" y="8381111"/>
                    <a:pt x="0" y="8377682"/>
                  </a:cubicBezTo>
                  <a:lnTo>
                    <a:pt x="0" y="0"/>
                  </a:lnTo>
                  <a:lnTo>
                    <a:pt x="25400" y="0"/>
                  </a:lnTo>
                  <a:lnTo>
                    <a:pt x="25400" y="8377809"/>
                  </a:lnTo>
                  <a:lnTo>
                    <a:pt x="12700" y="8377809"/>
                  </a:lnTo>
                  <a:lnTo>
                    <a:pt x="21717" y="8368792"/>
                  </a:lnTo>
                  <a:lnTo>
                    <a:pt x="3214243" y="11561318"/>
                  </a:lnTo>
                  <a:close/>
                </a:path>
              </a:pathLst>
            </a:custGeom>
            <a:solidFill>
              <a:srgbClr val="69639C"/>
            </a:solidFill>
          </p:spPr>
        </p:sp>
      </p:grpSp>
      <p:sp>
        <p:nvSpPr>
          <p:cNvPr name="Freeform 15" id="15"/>
          <p:cNvSpPr/>
          <p:nvPr/>
        </p:nvSpPr>
        <p:spPr>
          <a:xfrm flipH="false" flipV="false" rot="0">
            <a:off x="2359600" y="1349121"/>
            <a:ext cx="719998" cy="992015"/>
          </a:xfrm>
          <a:custGeom>
            <a:avLst/>
            <a:gdLst/>
            <a:ahLst/>
            <a:cxnLst/>
            <a:rect r="r" b="b" t="t" l="l"/>
            <a:pathLst>
              <a:path h="992015" w="719998">
                <a:moveTo>
                  <a:pt x="0" y="0"/>
                </a:moveTo>
                <a:lnTo>
                  <a:pt x="719998" y="0"/>
                </a:lnTo>
                <a:lnTo>
                  <a:pt x="719998" y="992015"/>
                </a:lnTo>
                <a:lnTo>
                  <a:pt x="0" y="9920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16" id="16"/>
          <p:cNvSpPr/>
          <p:nvPr/>
        </p:nvSpPr>
        <p:spPr>
          <a:xfrm rot="1125">
            <a:off x="-1406823" y="-2507401"/>
            <a:ext cx="7726451" cy="0"/>
          </a:xfrm>
          <a:prstGeom prst="line">
            <a:avLst/>
          </a:prstGeom>
          <a:ln cap="rnd" w="9525">
            <a:solidFill>
              <a:srgbClr val="AFAFB6"/>
            </a:solidFill>
            <a:prstDash val="solid"/>
            <a:headEnd type="none" len="sm" w="sm"/>
            <a:tailEnd type="none" len="sm" w="sm"/>
          </a:ln>
        </p:spPr>
      </p:sp>
      <p:sp>
        <p:nvSpPr>
          <p:cNvPr name="AutoShape 17" id="17"/>
          <p:cNvSpPr/>
          <p:nvPr/>
        </p:nvSpPr>
        <p:spPr>
          <a:xfrm rot="1125">
            <a:off x="-1680333" y="-2507401"/>
            <a:ext cx="7726451" cy="0"/>
          </a:xfrm>
          <a:prstGeom prst="line">
            <a:avLst/>
          </a:prstGeom>
          <a:ln cap="rnd" w="9525">
            <a:solidFill>
              <a:srgbClr val="AFAFB6"/>
            </a:solidFill>
            <a:prstDash val="solid"/>
            <a:headEnd type="none" len="sm" w="sm"/>
            <a:tailEnd type="none" len="sm" w="sm"/>
          </a:ln>
        </p:spPr>
      </p:sp>
      <p:sp>
        <p:nvSpPr>
          <p:cNvPr name="AutoShape 18" id="18"/>
          <p:cNvSpPr/>
          <p:nvPr/>
        </p:nvSpPr>
        <p:spPr>
          <a:xfrm rot="1125">
            <a:off x="-1543578" y="-2507401"/>
            <a:ext cx="7726451" cy="0"/>
          </a:xfrm>
          <a:prstGeom prst="line">
            <a:avLst/>
          </a:prstGeom>
          <a:ln cap="rnd" w="9525">
            <a:solidFill>
              <a:srgbClr val="AFAFB6"/>
            </a:solidFill>
            <a:prstDash val="solid"/>
            <a:headEnd type="none" len="sm" w="sm"/>
            <a:tailEnd type="none" len="sm" w="sm"/>
          </a:ln>
        </p:spPr>
      </p:sp>
      <p:sp>
        <p:nvSpPr>
          <p:cNvPr name="AutoShape 19" id="19"/>
          <p:cNvSpPr/>
          <p:nvPr/>
        </p:nvSpPr>
        <p:spPr>
          <a:xfrm rot="1125">
            <a:off x="-1817089" y="-2507401"/>
            <a:ext cx="7726451" cy="0"/>
          </a:xfrm>
          <a:prstGeom prst="line">
            <a:avLst/>
          </a:prstGeom>
          <a:ln cap="rnd" w="9525">
            <a:solidFill>
              <a:srgbClr val="AFAFB6"/>
            </a:solidFill>
            <a:prstDash val="solid"/>
            <a:headEnd type="none" len="sm" w="sm"/>
            <a:tailEnd type="none" len="sm" w="sm"/>
          </a:ln>
        </p:spPr>
      </p:sp>
      <p:sp>
        <p:nvSpPr>
          <p:cNvPr name="AutoShape 20" id="20"/>
          <p:cNvSpPr/>
          <p:nvPr/>
        </p:nvSpPr>
        <p:spPr>
          <a:xfrm rot="1125">
            <a:off x="-1953844" y="-2507401"/>
            <a:ext cx="7726451" cy="0"/>
          </a:xfrm>
          <a:prstGeom prst="line">
            <a:avLst/>
          </a:prstGeom>
          <a:ln cap="rnd" w="9525">
            <a:solidFill>
              <a:srgbClr val="AFAFB6"/>
            </a:solidFill>
            <a:prstDash val="solid"/>
            <a:headEnd type="none" len="sm" w="sm"/>
            <a:tailEnd type="none" len="sm" w="sm"/>
          </a:ln>
        </p:spPr>
      </p:sp>
      <p:sp>
        <p:nvSpPr>
          <p:cNvPr name="AutoShape 21" id="21"/>
          <p:cNvSpPr/>
          <p:nvPr/>
        </p:nvSpPr>
        <p:spPr>
          <a:xfrm rot="1125">
            <a:off x="-2090599" y="-2507401"/>
            <a:ext cx="7726451" cy="0"/>
          </a:xfrm>
          <a:prstGeom prst="line">
            <a:avLst/>
          </a:prstGeom>
          <a:ln cap="rnd" w="9525">
            <a:solidFill>
              <a:srgbClr val="AFAFB6"/>
            </a:solidFill>
            <a:prstDash val="solid"/>
            <a:headEnd type="none" len="sm" w="sm"/>
            <a:tailEnd type="none" len="sm" w="sm"/>
          </a:ln>
        </p:spPr>
      </p:sp>
      <p:sp>
        <p:nvSpPr>
          <p:cNvPr name="AutoShape 22" id="22"/>
          <p:cNvSpPr/>
          <p:nvPr/>
        </p:nvSpPr>
        <p:spPr>
          <a:xfrm rot="1125">
            <a:off x="-2227355" y="-2507401"/>
            <a:ext cx="7726451" cy="0"/>
          </a:xfrm>
          <a:prstGeom prst="line">
            <a:avLst/>
          </a:prstGeom>
          <a:ln cap="rnd" w="9525">
            <a:solidFill>
              <a:srgbClr val="AFAFB6"/>
            </a:solidFill>
            <a:prstDash val="solid"/>
            <a:headEnd type="none" len="sm" w="sm"/>
            <a:tailEnd type="none" len="sm" w="sm"/>
          </a:ln>
        </p:spPr>
      </p:sp>
      <p:sp>
        <p:nvSpPr>
          <p:cNvPr name="AutoShape 23" id="23"/>
          <p:cNvSpPr/>
          <p:nvPr/>
        </p:nvSpPr>
        <p:spPr>
          <a:xfrm rot="1125">
            <a:off x="-2364110" y="-2507401"/>
            <a:ext cx="7726451" cy="0"/>
          </a:xfrm>
          <a:prstGeom prst="line">
            <a:avLst/>
          </a:prstGeom>
          <a:ln cap="rnd" w="9525">
            <a:solidFill>
              <a:srgbClr val="AFAFB6"/>
            </a:solidFill>
            <a:prstDash val="solid"/>
            <a:headEnd type="none" len="sm" w="sm"/>
            <a:tailEnd type="none" len="sm" w="sm"/>
          </a:ln>
        </p:spPr>
      </p:sp>
      <p:sp>
        <p:nvSpPr>
          <p:cNvPr name="AutoShape 24" id="24"/>
          <p:cNvSpPr/>
          <p:nvPr/>
        </p:nvSpPr>
        <p:spPr>
          <a:xfrm rot="1125">
            <a:off x="-2500865" y="-2507401"/>
            <a:ext cx="7726451" cy="0"/>
          </a:xfrm>
          <a:prstGeom prst="line">
            <a:avLst/>
          </a:prstGeom>
          <a:ln cap="rnd" w="9525">
            <a:solidFill>
              <a:srgbClr val="AFAFB6"/>
            </a:solidFill>
            <a:prstDash val="solid"/>
            <a:headEnd type="none" len="sm" w="sm"/>
            <a:tailEnd type="none" len="sm" w="sm"/>
          </a:ln>
        </p:spPr>
      </p:sp>
      <p:sp>
        <p:nvSpPr>
          <p:cNvPr name="AutoShape 25" id="25"/>
          <p:cNvSpPr/>
          <p:nvPr/>
        </p:nvSpPr>
        <p:spPr>
          <a:xfrm rot="1125">
            <a:off x="-2637621" y="-2507401"/>
            <a:ext cx="7726451" cy="0"/>
          </a:xfrm>
          <a:prstGeom prst="line">
            <a:avLst/>
          </a:prstGeom>
          <a:ln cap="rnd" w="9525">
            <a:solidFill>
              <a:srgbClr val="AFAFB6"/>
            </a:solidFill>
            <a:prstDash val="solid"/>
            <a:headEnd type="none" len="sm" w="sm"/>
            <a:tailEnd type="none" len="sm" w="sm"/>
          </a:ln>
        </p:spPr>
      </p:sp>
      <p:sp>
        <p:nvSpPr>
          <p:cNvPr name="AutoShape 26" id="26"/>
          <p:cNvSpPr/>
          <p:nvPr/>
        </p:nvSpPr>
        <p:spPr>
          <a:xfrm rot="5394431">
            <a:off x="10049244" y="-1778603"/>
            <a:ext cx="5347483" cy="0"/>
          </a:xfrm>
          <a:prstGeom prst="line">
            <a:avLst/>
          </a:prstGeom>
          <a:ln cap="rnd" w="9525">
            <a:solidFill>
              <a:srgbClr val="69639C"/>
            </a:solidFill>
            <a:prstDash val="solid"/>
            <a:headEnd type="none" len="sm" w="sm"/>
            <a:tailEnd type="none" len="sm" w="sm"/>
          </a:ln>
        </p:spPr>
      </p:sp>
      <p:sp>
        <p:nvSpPr>
          <p:cNvPr name="AutoShape 27" id="27"/>
          <p:cNvSpPr/>
          <p:nvPr/>
        </p:nvSpPr>
        <p:spPr>
          <a:xfrm rot="2674203">
            <a:off x="12504221" y="1411540"/>
            <a:ext cx="1491162" cy="0"/>
          </a:xfrm>
          <a:prstGeom prst="line">
            <a:avLst/>
          </a:prstGeom>
          <a:ln cap="rnd" w="9525">
            <a:solidFill>
              <a:srgbClr val="69639C"/>
            </a:solidFill>
            <a:prstDash val="solid"/>
            <a:headEnd type="none" len="sm" w="sm"/>
            <a:tailEnd type="none" len="sm" w="sm"/>
          </a:ln>
        </p:spPr>
      </p:sp>
      <p:sp>
        <p:nvSpPr>
          <p:cNvPr name="Freeform 28" id="28"/>
          <p:cNvSpPr/>
          <p:nvPr/>
        </p:nvSpPr>
        <p:spPr>
          <a:xfrm flipH="false" flipV="false" rot="0">
            <a:off x="13698389" y="1881773"/>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9" id="29"/>
          <p:cNvSpPr/>
          <p:nvPr/>
        </p:nvSpPr>
        <p:spPr>
          <a:xfrm flipH="false" flipV="false" rot="0">
            <a:off x="13558911" y="-7749299"/>
            <a:ext cx="3961744" cy="12029926"/>
          </a:xfrm>
          <a:custGeom>
            <a:avLst/>
            <a:gdLst/>
            <a:ahLst/>
            <a:cxnLst/>
            <a:rect r="r" b="b" t="t" l="l"/>
            <a:pathLst>
              <a:path h="12029926" w="3961744">
                <a:moveTo>
                  <a:pt x="0" y="0"/>
                </a:moveTo>
                <a:lnTo>
                  <a:pt x="3961744" y="0"/>
                </a:lnTo>
                <a:lnTo>
                  <a:pt x="3961744" y="12029926"/>
                </a:lnTo>
                <a:lnTo>
                  <a:pt x="0" y="120299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30" id="30"/>
          <p:cNvGrpSpPr/>
          <p:nvPr/>
        </p:nvGrpSpPr>
        <p:grpSpPr>
          <a:xfrm rot="-5400000">
            <a:off x="1014670" y="1265494"/>
            <a:ext cx="456150" cy="394500"/>
            <a:chOff x="0" y="0"/>
            <a:chExt cx="608200" cy="526000"/>
          </a:xfrm>
        </p:grpSpPr>
        <p:sp>
          <p:nvSpPr>
            <p:cNvPr name="Freeform 31" id="31"/>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grpSp>
        <p:nvGrpSpPr>
          <p:cNvPr name="Group 32" id="32"/>
          <p:cNvGrpSpPr/>
          <p:nvPr/>
        </p:nvGrpSpPr>
        <p:grpSpPr>
          <a:xfrm rot="-5400000">
            <a:off x="657250" y="5447454"/>
            <a:ext cx="456150" cy="394500"/>
            <a:chOff x="0" y="0"/>
            <a:chExt cx="608200" cy="526000"/>
          </a:xfrm>
        </p:grpSpPr>
        <p:sp>
          <p:nvSpPr>
            <p:cNvPr name="Freeform 33" id="33"/>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sp>
        <p:nvSpPr>
          <p:cNvPr name="Freeform 34" id="34"/>
          <p:cNvSpPr/>
          <p:nvPr/>
        </p:nvSpPr>
        <p:spPr>
          <a:xfrm flipH="false" flipV="false" rot="0">
            <a:off x="1815618" y="2130183"/>
            <a:ext cx="14155954" cy="6122450"/>
          </a:xfrm>
          <a:custGeom>
            <a:avLst/>
            <a:gdLst/>
            <a:ahLst/>
            <a:cxnLst/>
            <a:rect r="r" b="b" t="t" l="l"/>
            <a:pathLst>
              <a:path h="6122450" w="14155954">
                <a:moveTo>
                  <a:pt x="0" y="0"/>
                </a:moveTo>
                <a:lnTo>
                  <a:pt x="14155954" y="0"/>
                </a:lnTo>
                <a:lnTo>
                  <a:pt x="14155954" y="6122451"/>
                </a:lnTo>
                <a:lnTo>
                  <a:pt x="0" y="6122451"/>
                </a:lnTo>
                <a:lnTo>
                  <a:pt x="0" y="0"/>
                </a:lnTo>
                <a:close/>
              </a:path>
            </a:pathLst>
          </a:custGeom>
          <a:blipFill>
            <a:blip r:embed="rId13"/>
            <a:stretch>
              <a:fillRect l="0" t="0" r="0" b="0"/>
            </a:stretch>
          </a:blipFill>
        </p:spPr>
      </p:sp>
      <p:sp>
        <p:nvSpPr>
          <p:cNvPr name="Freeform 35" id="35"/>
          <p:cNvSpPr/>
          <p:nvPr/>
        </p:nvSpPr>
        <p:spPr>
          <a:xfrm flipH="false" flipV="false" rot="0">
            <a:off x="11254757" y="4046621"/>
            <a:ext cx="6252473" cy="2519379"/>
          </a:xfrm>
          <a:custGeom>
            <a:avLst/>
            <a:gdLst/>
            <a:ahLst/>
            <a:cxnLst/>
            <a:rect r="r" b="b" t="t" l="l"/>
            <a:pathLst>
              <a:path h="2519379" w="6252473">
                <a:moveTo>
                  <a:pt x="0" y="0"/>
                </a:moveTo>
                <a:lnTo>
                  <a:pt x="6252473" y="0"/>
                </a:lnTo>
                <a:lnTo>
                  <a:pt x="6252473" y="2519379"/>
                </a:lnTo>
                <a:lnTo>
                  <a:pt x="0" y="2519379"/>
                </a:lnTo>
                <a:lnTo>
                  <a:pt x="0" y="0"/>
                </a:lnTo>
                <a:close/>
              </a:path>
            </a:pathLst>
          </a:custGeom>
          <a:blipFill>
            <a:blip r:embed="rId14"/>
            <a:stretch>
              <a:fillRect l="0" t="0" r="0" b="0"/>
            </a:stretch>
          </a:blipFill>
        </p:spPr>
      </p:sp>
      <p:sp>
        <p:nvSpPr>
          <p:cNvPr name="TextBox 36" id="36"/>
          <p:cNvSpPr txBox="true"/>
          <p:nvPr/>
        </p:nvSpPr>
        <p:spPr>
          <a:xfrm rot="0">
            <a:off x="1531425" y="962425"/>
            <a:ext cx="15225150" cy="809625"/>
          </a:xfrm>
          <a:prstGeom prst="rect">
            <a:avLst/>
          </a:prstGeom>
        </p:spPr>
        <p:txBody>
          <a:bodyPr anchor="t" rtlCol="false" tIns="0" lIns="0" bIns="0" rIns="0">
            <a:spAutoFit/>
          </a:bodyPr>
          <a:lstStyle/>
          <a:p>
            <a:pPr algn="l">
              <a:lnSpc>
                <a:spcPts val="6240"/>
              </a:lnSpc>
            </a:pPr>
            <a:r>
              <a:rPr lang="en-US" sz="5200">
                <a:solidFill>
                  <a:srgbClr val="FFFFFF"/>
                </a:solidFill>
                <a:latin typeface="Arimo"/>
                <a:ea typeface="Arimo"/>
                <a:cs typeface="Arimo"/>
                <a:sym typeface="Arimo"/>
              </a:rPr>
              <a:t>EVALUATING THE MODEL</a:t>
            </a:r>
          </a:p>
        </p:txBody>
      </p:sp>
    </p:spTree>
  </p:cSld>
  <p:clrMapOvr>
    <a:masterClrMapping/>
  </p:clrMapOvr>
  <p:transition spd="slow">
    <p:push dir="l"/>
  </p:transition>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grpSp>
        <p:nvGrpSpPr>
          <p:cNvPr name="Group 2" id="2"/>
          <p:cNvGrpSpPr/>
          <p:nvPr/>
        </p:nvGrpSpPr>
        <p:grpSpPr>
          <a:xfrm rot="5400000">
            <a:off x="18241022" y="1394146"/>
            <a:ext cx="80112" cy="881760"/>
            <a:chOff x="0" y="0"/>
            <a:chExt cx="106816" cy="1175680"/>
          </a:xfrm>
        </p:grpSpPr>
        <p:sp>
          <p:nvSpPr>
            <p:cNvPr name="Freeform 3" id="3"/>
            <p:cNvSpPr/>
            <p:nvPr/>
          </p:nvSpPr>
          <p:spPr>
            <a:xfrm flipH="false" flipV="false" rot="0">
              <a:off x="127" y="0"/>
              <a:ext cx="106807" cy="1175512"/>
            </a:xfrm>
            <a:custGeom>
              <a:avLst/>
              <a:gdLst/>
              <a:ahLst/>
              <a:cxnLst/>
              <a:rect r="r" b="b" t="t" l="l"/>
              <a:pathLst>
                <a:path h="1175512" w="106807">
                  <a:moveTo>
                    <a:pt x="53340" y="127"/>
                  </a:moveTo>
                  <a:cubicBezTo>
                    <a:pt x="22225" y="127"/>
                    <a:pt x="0" y="22352"/>
                    <a:pt x="0" y="53340"/>
                  </a:cubicBezTo>
                  <a:lnTo>
                    <a:pt x="0" y="1122172"/>
                  </a:lnTo>
                  <a:cubicBezTo>
                    <a:pt x="0" y="1150620"/>
                    <a:pt x="22225" y="1175512"/>
                    <a:pt x="53340" y="1175512"/>
                  </a:cubicBezTo>
                  <a:cubicBezTo>
                    <a:pt x="81788" y="1175512"/>
                    <a:pt x="106807" y="1150493"/>
                    <a:pt x="106807" y="1122172"/>
                  </a:cubicBezTo>
                  <a:lnTo>
                    <a:pt x="106807" y="53340"/>
                  </a:lnTo>
                  <a:cubicBezTo>
                    <a:pt x="106807" y="22352"/>
                    <a:pt x="81788" y="0"/>
                    <a:pt x="53340" y="0"/>
                  </a:cubicBezTo>
                  <a:close/>
                </a:path>
              </a:pathLst>
            </a:custGeom>
            <a:solidFill>
              <a:srgbClr val="AFAFB6"/>
            </a:solidFill>
          </p:spPr>
        </p:sp>
      </p:grpSp>
      <p:sp>
        <p:nvSpPr>
          <p:cNvPr name="Freeform 4" id="4"/>
          <p:cNvSpPr/>
          <p:nvPr/>
        </p:nvSpPr>
        <p:spPr>
          <a:xfrm flipH="false" flipV="false" rot="0">
            <a:off x="-204716" y="5306310"/>
            <a:ext cx="20304254" cy="4319566"/>
          </a:xfrm>
          <a:custGeom>
            <a:avLst/>
            <a:gdLst/>
            <a:ahLst/>
            <a:cxnLst/>
            <a:rect r="r" b="b" t="t" l="l"/>
            <a:pathLst>
              <a:path h="4319566" w="20304254">
                <a:moveTo>
                  <a:pt x="0" y="0"/>
                </a:moveTo>
                <a:lnTo>
                  <a:pt x="20304254" y="0"/>
                </a:lnTo>
                <a:lnTo>
                  <a:pt x="20304254" y="4319566"/>
                </a:lnTo>
                <a:lnTo>
                  <a:pt x="0" y="4319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rot="5394431">
            <a:off x="15092178" y="8357553"/>
            <a:ext cx="5347483" cy="0"/>
          </a:xfrm>
          <a:prstGeom prst="line">
            <a:avLst/>
          </a:prstGeom>
          <a:ln cap="rnd" w="9525">
            <a:solidFill>
              <a:srgbClr val="AFAFB6"/>
            </a:solidFill>
            <a:prstDash val="solid"/>
            <a:headEnd type="none" len="sm" w="sm"/>
            <a:tailEnd type="none" len="sm" w="sm"/>
          </a:ln>
        </p:spPr>
      </p:sp>
      <p:sp>
        <p:nvSpPr>
          <p:cNvPr name="AutoShape 6" id="6"/>
          <p:cNvSpPr/>
          <p:nvPr/>
        </p:nvSpPr>
        <p:spPr>
          <a:xfrm rot="2674203">
            <a:off x="16493523" y="5167410"/>
            <a:ext cx="1491162" cy="0"/>
          </a:xfrm>
          <a:prstGeom prst="line">
            <a:avLst/>
          </a:prstGeom>
          <a:ln cap="rnd" w="9525">
            <a:solidFill>
              <a:srgbClr val="AFAFB6"/>
            </a:solidFill>
            <a:prstDash val="solid"/>
            <a:headEnd type="none" len="sm" w="sm"/>
            <a:tailEnd type="none" len="sm" w="sm"/>
          </a:ln>
        </p:spPr>
      </p:sp>
      <p:sp>
        <p:nvSpPr>
          <p:cNvPr name="Freeform 7" id="7"/>
          <p:cNvSpPr/>
          <p:nvPr/>
        </p:nvSpPr>
        <p:spPr>
          <a:xfrm flipH="false" flipV="false" rot="0">
            <a:off x="16399155" y="4301659"/>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8" id="8"/>
          <p:cNvSpPr/>
          <p:nvPr/>
        </p:nvSpPr>
        <p:spPr>
          <a:xfrm rot="5391564">
            <a:off x="3662608" y="14139325"/>
            <a:ext cx="7763873" cy="0"/>
          </a:xfrm>
          <a:prstGeom prst="line">
            <a:avLst/>
          </a:prstGeom>
          <a:ln cap="rnd" w="9525">
            <a:solidFill>
              <a:srgbClr val="69639C"/>
            </a:solidFill>
            <a:prstDash val="solid"/>
            <a:headEnd type="none" len="sm" w="sm"/>
            <a:tailEnd type="none" len="sm" w="sm"/>
          </a:ln>
        </p:spPr>
      </p:sp>
      <p:sp>
        <p:nvSpPr>
          <p:cNvPr name="AutoShape 9" id="9"/>
          <p:cNvSpPr/>
          <p:nvPr/>
        </p:nvSpPr>
        <p:spPr>
          <a:xfrm rot="2650301">
            <a:off x="7348315" y="9813667"/>
            <a:ext cx="1320660" cy="0"/>
          </a:xfrm>
          <a:prstGeom prst="line">
            <a:avLst/>
          </a:prstGeom>
          <a:ln cap="rnd" w="9525">
            <a:solidFill>
              <a:srgbClr val="69639C"/>
            </a:solidFill>
            <a:prstDash val="solid"/>
            <a:headEnd type="none" len="sm" w="sm"/>
            <a:tailEnd type="none" len="sm" w="sm"/>
          </a:ln>
        </p:spPr>
      </p:sp>
      <p:grpSp>
        <p:nvGrpSpPr>
          <p:cNvPr name="Group 10" id="10"/>
          <p:cNvGrpSpPr/>
          <p:nvPr/>
        </p:nvGrpSpPr>
        <p:grpSpPr>
          <a:xfrm rot="5400000">
            <a:off x="8400489" y="9030637"/>
            <a:ext cx="405900" cy="401750"/>
            <a:chOff x="0" y="0"/>
            <a:chExt cx="541200" cy="535667"/>
          </a:xfrm>
        </p:grpSpPr>
        <p:sp>
          <p:nvSpPr>
            <p:cNvPr name="Freeform 11" id="11"/>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5986" y="0"/>
                    <a:pt x="254508" y="0"/>
                  </a:cubicBezTo>
                  <a:cubicBezTo>
                    <a:pt x="118491" y="0"/>
                    <a:pt x="0" y="114300"/>
                    <a:pt x="0" y="255778"/>
                  </a:cubicBezTo>
                  <a:close/>
                </a:path>
              </a:pathLst>
            </a:custGeom>
            <a:solidFill>
              <a:srgbClr val="000000">
                <a:alpha val="0"/>
              </a:srgbClr>
            </a:solidFill>
          </p:spPr>
        </p:sp>
        <p:sp>
          <p:nvSpPr>
            <p:cNvPr name="Freeform 12" id="12"/>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69639C"/>
            </a:solidFill>
          </p:spPr>
        </p:sp>
      </p:grpSp>
      <p:grpSp>
        <p:nvGrpSpPr>
          <p:cNvPr name="Group 13" id="13"/>
          <p:cNvGrpSpPr/>
          <p:nvPr/>
        </p:nvGrpSpPr>
        <p:grpSpPr>
          <a:xfrm rot="-5400000">
            <a:off x="450175" y="-4200849"/>
            <a:ext cx="2413446" cy="8696762"/>
            <a:chOff x="0" y="0"/>
            <a:chExt cx="3217928" cy="11595683"/>
          </a:xfrm>
        </p:grpSpPr>
        <p:sp>
          <p:nvSpPr>
            <p:cNvPr name="Freeform 14" id="14"/>
            <p:cNvSpPr/>
            <p:nvPr/>
          </p:nvSpPr>
          <p:spPr>
            <a:xfrm flipH="false" flipV="false" rot="0">
              <a:off x="0" y="12700"/>
              <a:ext cx="3214243" cy="11579225"/>
            </a:xfrm>
            <a:custGeom>
              <a:avLst/>
              <a:gdLst/>
              <a:ahLst/>
              <a:cxnLst/>
              <a:rect r="r" b="b" t="t" l="l"/>
              <a:pathLst>
                <a:path h="11579225" w="3214243">
                  <a:moveTo>
                    <a:pt x="3196209" y="11579225"/>
                  </a:moveTo>
                  <a:lnTo>
                    <a:pt x="3683" y="8386699"/>
                  </a:lnTo>
                  <a:cubicBezTo>
                    <a:pt x="1270" y="8384286"/>
                    <a:pt x="0" y="8381111"/>
                    <a:pt x="0" y="8377682"/>
                  </a:cubicBezTo>
                  <a:lnTo>
                    <a:pt x="0" y="0"/>
                  </a:lnTo>
                  <a:lnTo>
                    <a:pt x="25400" y="0"/>
                  </a:lnTo>
                  <a:lnTo>
                    <a:pt x="25400" y="8377809"/>
                  </a:lnTo>
                  <a:lnTo>
                    <a:pt x="12700" y="8377809"/>
                  </a:lnTo>
                  <a:lnTo>
                    <a:pt x="21717" y="8368792"/>
                  </a:lnTo>
                  <a:lnTo>
                    <a:pt x="3214243" y="11561318"/>
                  </a:lnTo>
                  <a:close/>
                </a:path>
              </a:pathLst>
            </a:custGeom>
            <a:solidFill>
              <a:srgbClr val="69639C"/>
            </a:solidFill>
          </p:spPr>
        </p:sp>
      </p:grpSp>
      <p:sp>
        <p:nvSpPr>
          <p:cNvPr name="Freeform 15" id="15"/>
          <p:cNvSpPr/>
          <p:nvPr/>
        </p:nvSpPr>
        <p:spPr>
          <a:xfrm flipH="false" flipV="false" rot="0">
            <a:off x="2359600" y="1349121"/>
            <a:ext cx="719998" cy="992015"/>
          </a:xfrm>
          <a:custGeom>
            <a:avLst/>
            <a:gdLst/>
            <a:ahLst/>
            <a:cxnLst/>
            <a:rect r="r" b="b" t="t" l="l"/>
            <a:pathLst>
              <a:path h="992015" w="719998">
                <a:moveTo>
                  <a:pt x="0" y="0"/>
                </a:moveTo>
                <a:lnTo>
                  <a:pt x="719998" y="0"/>
                </a:lnTo>
                <a:lnTo>
                  <a:pt x="719998" y="992015"/>
                </a:lnTo>
                <a:lnTo>
                  <a:pt x="0" y="9920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16" id="16"/>
          <p:cNvSpPr/>
          <p:nvPr/>
        </p:nvSpPr>
        <p:spPr>
          <a:xfrm rot="1125">
            <a:off x="-1406823" y="-2507401"/>
            <a:ext cx="7726451" cy="0"/>
          </a:xfrm>
          <a:prstGeom prst="line">
            <a:avLst/>
          </a:prstGeom>
          <a:ln cap="rnd" w="9525">
            <a:solidFill>
              <a:srgbClr val="AFAFB6"/>
            </a:solidFill>
            <a:prstDash val="solid"/>
            <a:headEnd type="none" len="sm" w="sm"/>
            <a:tailEnd type="none" len="sm" w="sm"/>
          </a:ln>
        </p:spPr>
      </p:sp>
      <p:sp>
        <p:nvSpPr>
          <p:cNvPr name="AutoShape 17" id="17"/>
          <p:cNvSpPr/>
          <p:nvPr/>
        </p:nvSpPr>
        <p:spPr>
          <a:xfrm rot="1125">
            <a:off x="-1680333" y="-2507401"/>
            <a:ext cx="7726451" cy="0"/>
          </a:xfrm>
          <a:prstGeom prst="line">
            <a:avLst/>
          </a:prstGeom>
          <a:ln cap="rnd" w="9525">
            <a:solidFill>
              <a:srgbClr val="AFAFB6"/>
            </a:solidFill>
            <a:prstDash val="solid"/>
            <a:headEnd type="none" len="sm" w="sm"/>
            <a:tailEnd type="none" len="sm" w="sm"/>
          </a:ln>
        </p:spPr>
      </p:sp>
      <p:sp>
        <p:nvSpPr>
          <p:cNvPr name="AutoShape 18" id="18"/>
          <p:cNvSpPr/>
          <p:nvPr/>
        </p:nvSpPr>
        <p:spPr>
          <a:xfrm rot="1125">
            <a:off x="-1543578" y="-2507401"/>
            <a:ext cx="7726451" cy="0"/>
          </a:xfrm>
          <a:prstGeom prst="line">
            <a:avLst/>
          </a:prstGeom>
          <a:ln cap="rnd" w="9525">
            <a:solidFill>
              <a:srgbClr val="AFAFB6"/>
            </a:solidFill>
            <a:prstDash val="solid"/>
            <a:headEnd type="none" len="sm" w="sm"/>
            <a:tailEnd type="none" len="sm" w="sm"/>
          </a:ln>
        </p:spPr>
      </p:sp>
      <p:sp>
        <p:nvSpPr>
          <p:cNvPr name="AutoShape 19" id="19"/>
          <p:cNvSpPr/>
          <p:nvPr/>
        </p:nvSpPr>
        <p:spPr>
          <a:xfrm rot="1125">
            <a:off x="-1817089" y="-2507401"/>
            <a:ext cx="7726451" cy="0"/>
          </a:xfrm>
          <a:prstGeom prst="line">
            <a:avLst/>
          </a:prstGeom>
          <a:ln cap="rnd" w="9525">
            <a:solidFill>
              <a:srgbClr val="AFAFB6"/>
            </a:solidFill>
            <a:prstDash val="solid"/>
            <a:headEnd type="none" len="sm" w="sm"/>
            <a:tailEnd type="none" len="sm" w="sm"/>
          </a:ln>
        </p:spPr>
      </p:sp>
      <p:sp>
        <p:nvSpPr>
          <p:cNvPr name="AutoShape 20" id="20"/>
          <p:cNvSpPr/>
          <p:nvPr/>
        </p:nvSpPr>
        <p:spPr>
          <a:xfrm rot="1125">
            <a:off x="-1953844" y="-2507401"/>
            <a:ext cx="7726451" cy="0"/>
          </a:xfrm>
          <a:prstGeom prst="line">
            <a:avLst/>
          </a:prstGeom>
          <a:ln cap="rnd" w="9525">
            <a:solidFill>
              <a:srgbClr val="AFAFB6"/>
            </a:solidFill>
            <a:prstDash val="solid"/>
            <a:headEnd type="none" len="sm" w="sm"/>
            <a:tailEnd type="none" len="sm" w="sm"/>
          </a:ln>
        </p:spPr>
      </p:sp>
      <p:sp>
        <p:nvSpPr>
          <p:cNvPr name="AutoShape 21" id="21"/>
          <p:cNvSpPr/>
          <p:nvPr/>
        </p:nvSpPr>
        <p:spPr>
          <a:xfrm rot="1125">
            <a:off x="-2090599" y="-2507401"/>
            <a:ext cx="7726451" cy="0"/>
          </a:xfrm>
          <a:prstGeom prst="line">
            <a:avLst/>
          </a:prstGeom>
          <a:ln cap="rnd" w="9525">
            <a:solidFill>
              <a:srgbClr val="AFAFB6"/>
            </a:solidFill>
            <a:prstDash val="solid"/>
            <a:headEnd type="none" len="sm" w="sm"/>
            <a:tailEnd type="none" len="sm" w="sm"/>
          </a:ln>
        </p:spPr>
      </p:sp>
      <p:sp>
        <p:nvSpPr>
          <p:cNvPr name="AutoShape 22" id="22"/>
          <p:cNvSpPr/>
          <p:nvPr/>
        </p:nvSpPr>
        <p:spPr>
          <a:xfrm rot="1125">
            <a:off x="-2227355" y="-2507401"/>
            <a:ext cx="7726451" cy="0"/>
          </a:xfrm>
          <a:prstGeom prst="line">
            <a:avLst/>
          </a:prstGeom>
          <a:ln cap="rnd" w="9525">
            <a:solidFill>
              <a:srgbClr val="AFAFB6"/>
            </a:solidFill>
            <a:prstDash val="solid"/>
            <a:headEnd type="none" len="sm" w="sm"/>
            <a:tailEnd type="none" len="sm" w="sm"/>
          </a:ln>
        </p:spPr>
      </p:sp>
      <p:sp>
        <p:nvSpPr>
          <p:cNvPr name="AutoShape 23" id="23"/>
          <p:cNvSpPr/>
          <p:nvPr/>
        </p:nvSpPr>
        <p:spPr>
          <a:xfrm rot="1125">
            <a:off x="-2364110" y="-2507401"/>
            <a:ext cx="7726451" cy="0"/>
          </a:xfrm>
          <a:prstGeom prst="line">
            <a:avLst/>
          </a:prstGeom>
          <a:ln cap="rnd" w="9525">
            <a:solidFill>
              <a:srgbClr val="AFAFB6"/>
            </a:solidFill>
            <a:prstDash val="solid"/>
            <a:headEnd type="none" len="sm" w="sm"/>
            <a:tailEnd type="none" len="sm" w="sm"/>
          </a:ln>
        </p:spPr>
      </p:sp>
      <p:sp>
        <p:nvSpPr>
          <p:cNvPr name="AutoShape 24" id="24"/>
          <p:cNvSpPr/>
          <p:nvPr/>
        </p:nvSpPr>
        <p:spPr>
          <a:xfrm rot="1125">
            <a:off x="-2500865" y="-2507401"/>
            <a:ext cx="7726451" cy="0"/>
          </a:xfrm>
          <a:prstGeom prst="line">
            <a:avLst/>
          </a:prstGeom>
          <a:ln cap="rnd" w="9525">
            <a:solidFill>
              <a:srgbClr val="AFAFB6"/>
            </a:solidFill>
            <a:prstDash val="solid"/>
            <a:headEnd type="none" len="sm" w="sm"/>
            <a:tailEnd type="none" len="sm" w="sm"/>
          </a:ln>
        </p:spPr>
      </p:sp>
      <p:sp>
        <p:nvSpPr>
          <p:cNvPr name="AutoShape 25" id="25"/>
          <p:cNvSpPr/>
          <p:nvPr/>
        </p:nvSpPr>
        <p:spPr>
          <a:xfrm rot="1125">
            <a:off x="-2637621" y="-2507401"/>
            <a:ext cx="7726451" cy="0"/>
          </a:xfrm>
          <a:prstGeom prst="line">
            <a:avLst/>
          </a:prstGeom>
          <a:ln cap="rnd" w="9525">
            <a:solidFill>
              <a:srgbClr val="AFAFB6"/>
            </a:solidFill>
            <a:prstDash val="solid"/>
            <a:headEnd type="none" len="sm" w="sm"/>
            <a:tailEnd type="none" len="sm" w="sm"/>
          </a:ln>
        </p:spPr>
      </p:sp>
      <p:sp>
        <p:nvSpPr>
          <p:cNvPr name="AutoShape 26" id="26"/>
          <p:cNvSpPr/>
          <p:nvPr/>
        </p:nvSpPr>
        <p:spPr>
          <a:xfrm rot="5394431">
            <a:off x="10049244" y="-1778603"/>
            <a:ext cx="5347483" cy="0"/>
          </a:xfrm>
          <a:prstGeom prst="line">
            <a:avLst/>
          </a:prstGeom>
          <a:ln cap="rnd" w="9525">
            <a:solidFill>
              <a:srgbClr val="69639C"/>
            </a:solidFill>
            <a:prstDash val="solid"/>
            <a:headEnd type="none" len="sm" w="sm"/>
            <a:tailEnd type="none" len="sm" w="sm"/>
          </a:ln>
        </p:spPr>
      </p:sp>
      <p:sp>
        <p:nvSpPr>
          <p:cNvPr name="AutoShape 27" id="27"/>
          <p:cNvSpPr/>
          <p:nvPr/>
        </p:nvSpPr>
        <p:spPr>
          <a:xfrm rot="2674203">
            <a:off x="12504221" y="1411540"/>
            <a:ext cx="1491162" cy="0"/>
          </a:xfrm>
          <a:prstGeom prst="line">
            <a:avLst/>
          </a:prstGeom>
          <a:ln cap="rnd" w="9525">
            <a:solidFill>
              <a:srgbClr val="69639C"/>
            </a:solidFill>
            <a:prstDash val="solid"/>
            <a:headEnd type="none" len="sm" w="sm"/>
            <a:tailEnd type="none" len="sm" w="sm"/>
          </a:ln>
        </p:spPr>
      </p:sp>
      <p:sp>
        <p:nvSpPr>
          <p:cNvPr name="Freeform 28" id="28"/>
          <p:cNvSpPr/>
          <p:nvPr/>
        </p:nvSpPr>
        <p:spPr>
          <a:xfrm flipH="false" flipV="false" rot="0">
            <a:off x="13698389" y="1881773"/>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9" id="29"/>
          <p:cNvSpPr/>
          <p:nvPr/>
        </p:nvSpPr>
        <p:spPr>
          <a:xfrm flipH="false" flipV="false" rot="0">
            <a:off x="13558911" y="-7749299"/>
            <a:ext cx="3961744" cy="12029926"/>
          </a:xfrm>
          <a:custGeom>
            <a:avLst/>
            <a:gdLst/>
            <a:ahLst/>
            <a:cxnLst/>
            <a:rect r="r" b="b" t="t" l="l"/>
            <a:pathLst>
              <a:path h="12029926" w="3961744">
                <a:moveTo>
                  <a:pt x="0" y="0"/>
                </a:moveTo>
                <a:lnTo>
                  <a:pt x="3961744" y="0"/>
                </a:lnTo>
                <a:lnTo>
                  <a:pt x="3961744" y="12029926"/>
                </a:lnTo>
                <a:lnTo>
                  <a:pt x="0" y="120299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30" id="30"/>
          <p:cNvGrpSpPr/>
          <p:nvPr/>
        </p:nvGrpSpPr>
        <p:grpSpPr>
          <a:xfrm rot="-5400000">
            <a:off x="1014670" y="1265494"/>
            <a:ext cx="456150" cy="394500"/>
            <a:chOff x="0" y="0"/>
            <a:chExt cx="608200" cy="526000"/>
          </a:xfrm>
        </p:grpSpPr>
        <p:sp>
          <p:nvSpPr>
            <p:cNvPr name="Freeform 31" id="31"/>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grpSp>
        <p:nvGrpSpPr>
          <p:cNvPr name="Group 32" id="32"/>
          <p:cNvGrpSpPr/>
          <p:nvPr/>
        </p:nvGrpSpPr>
        <p:grpSpPr>
          <a:xfrm rot="-5400000">
            <a:off x="657250" y="5447454"/>
            <a:ext cx="456150" cy="394500"/>
            <a:chOff x="0" y="0"/>
            <a:chExt cx="608200" cy="526000"/>
          </a:xfrm>
        </p:grpSpPr>
        <p:sp>
          <p:nvSpPr>
            <p:cNvPr name="Freeform 33" id="33"/>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sp>
        <p:nvSpPr>
          <p:cNvPr name="Freeform 34" id="34"/>
          <p:cNvSpPr/>
          <p:nvPr/>
        </p:nvSpPr>
        <p:spPr>
          <a:xfrm flipH="false" flipV="false" rot="0">
            <a:off x="2155915" y="2335061"/>
            <a:ext cx="13976169" cy="7075436"/>
          </a:xfrm>
          <a:custGeom>
            <a:avLst/>
            <a:gdLst/>
            <a:ahLst/>
            <a:cxnLst/>
            <a:rect r="r" b="b" t="t" l="l"/>
            <a:pathLst>
              <a:path h="7075436" w="13976169">
                <a:moveTo>
                  <a:pt x="0" y="0"/>
                </a:moveTo>
                <a:lnTo>
                  <a:pt x="13976170" y="0"/>
                </a:lnTo>
                <a:lnTo>
                  <a:pt x="13976170" y="7075436"/>
                </a:lnTo>
                <a:lnTo>
                  <a:pt x="0" y="7075436"/>
                </a:lnTo>
                <a:lnTo>
                  <a:pt x="0" y="0"/>
                </a:lnTo>
                <a:close/>
              </a:path>
            </a:pathLst>
          </a:custGeom>
          <a:blipFill>
            <a:blip r:embed="rId13"/>
            <a:stretch>
              <a:fillRect l="0" t="0" r="0" b="0"/>
            </a:stretch>
          </a:blipFill>
        </p:spPr>
      </p:sp>
      <p:sp>
        <p:nvSpPr>
          <p:cNvPr name="TextBox 35" id="35"/>
          <p:cNvSpPr txBox="true"/>
          <p:nvPr/>
        </p:nvSpPr>
        <p:spPr>
          <a:xfrm rot="0">
            <a:off x="1531425" y="962425"/>
            <a:ext cx="15225150" cy="809625"/>
          </a:xfrm>
          <a:prstGeom prst="rect">
            <a:avLst/>
          </a:prstGeom>
        </p:spPr>
        <p:txBody>
          <a:bodyPr anchor="t" rtlCol="false" tIns="0" lIns="0" bIns="0" rIns="0">
            <a:spAutoFit/>
          </a:bodyPr>
          <a:lstStyle/>
          <a:p>
            <a:pPr algn="l">
              <a:lnSpc>
                <a:spcPts val="6240"/>
              </a:lnSpc>
            </a:pPr>
            <a:r>
              <a:rPr lang="en-US" sz="5200">
                <a:solidFill>
                  <a:srgbClr val="FFFFFF"/>
                </a:solidFill>
                <a:latin typeface="Arimo"/>
                <a:ea typeface="Arimo"/>
                <a:cs typeface="Arimo"/>
                <a:sym typeface="Arimo"/>
              </a:rPr>
              <a:t>GENERATE TEXT WITH MODEL</a:t>
            </a:r>
          </a:p>
        </p:txBody>
      </p:sp>
    </p:spTree>
  </p:cSld>
  <p:clrMapOvr>
    <a:masterClrMapping/>
  </p:clrMapOvr>
  <p:transition spd="slow">
    <p:push dir="l"/>
  </p:transition>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grpSp>
        <p:nvGrpSpPr>
          <p:cNvPr name="Group 2" id="2"/>
          <p:cNvGrpSpPr/>
          <p:nvPr/>
        </p:nvGrpSpPr>
        <p:grpSpPr>
          <a:xfrm rot="5400000">
            <a:off x="18241022" y="1394146"/>
            <a:ext cx="80112" cy="881760"/>
            <a:chOff x="0" y="0"/>
            <a:chExt cx="106816" cy="1175680"/>
          </a:xfrm>
        </p:grpSpPr>
        <p:sp>
          <p:nvSpPr>
            <p:cNvPr name="Freeform 3" id="3"/>
            <p:cNvSpPr/>
            <p:nvPr/>
          </p:nvSpPr>
          <p:spPr>
            <a:xfrm flipH="false" flipV="false" rot="0">
              <a:off x="127" y="0"/>
              <a:ext cx="106807" cy="1175512"/>
            </a:xfrm>
            <a:custGeom>
              <a:avLst/>
              <a:gdLst/>
              <a:ahLst/>
              <a:cxnLst/>
              <a:rect r="r" b="b" t="t" l="l"/>
              <a:pathLst>
                <a:path h="1175512" w="106807">
                  <a:moveTo>
                    <a:pt x="53340" y="127"/>
                  </a:moveTo>
                  <a:cubicBezTo>
                    <a:pt x="22225" y="127"/>
                    <a:pt x="0" y="22352"/>
                    <a:pt x="0" y="53340"/>
                  </a:cubicBezTo>
                  <a:lnTo>
                    <a:pt x="0" y="1122172"/>
                  </a:lnTo>
                  <a:cubicBezTo>
                    <a:pt x="0" y="1150620"/>
                    <a:pt x="22225" y="1175512"/>
                    <a:pt x="53340" y="1175512"/>
                  </a:cubicBezTo>
                  <a:cubicBezTo>
                    <a:pt x="81788" y="1175512"/>
                    <a:pt x="106807" y="1150493"/>
                    <a:pt x="106807" y="1122172"/>
                  </a:cubicBezTo>
                  <a:lnTo>
                    <a:pt x="106807" y="53340"/>
                  </a:lnTo>
                  <a:cubicBezTo>
                    <a:pt x="106807" y="22352"/>
                    <a:pt x="81788" y="0"/>
                    <a:pt x="53340" y="0"/>
                  </a:cubicBezTo>
                  <a:close/>
                </a:path>
              </a:pathLst>
            </a:custGeom>
            <a:solidFill>
              <a:srgbClr val="AFAFB6"/>
            </a:solidFill>
          </p:spPr>
        </p:sp>
      </p:grpSp>
      <p:sp>
        <p:nvSpPr>
          <p:cNvPr name="Freeform 4" id="4"/>
          <p:cNvSpPr/>
          <p:nvPr/>
        </p:nvSpPr>
        <p:spPr>
          <a:xfrm flipH="false" flipV="false" rot="0">
            <a:off x="0" y="5319881"/>
            <a:ext cx="20304254" cy="4319566"/>
          </a:xfrm>
          <a:custGeom>
            <a:avLst/>
            <a:gdLst/>
            <a:ahLst/>
            <a:cxnLst/>
            <a:rect r="r" b="b" t="t" l="l"/>
            <a:pathLst>
              <a:path h="4319566" w="20304254">
                <a:moveTo>
                  <a:pt x="0" y="0"/>
                </a:moveTo>
                <a:lnTo>
                  <a:pt x="20304254" y="0"/>
                </a:lnTo>
                <a:lnTo>
                  <a:pt x="20304254" y="4319566"/>
                </a:lnTo>
                <a:lnTo>
                  <a:pt x="0" y="4319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rot="5394431">
            <a:off x="15092178" y="8357553"/>
            <a:ext cx="5347483" cy="0"/>
          </a:xfrm>
          <a:prstGeom prst="line">
            <a:avLst/>
          </a:prstGeom>
          <a:ln cap="rnd" w="9525">
            <a:solidFill>
              <a:srgbClr val="AFAFB6"/>
            </a:solidFill>
            <a:prstDash val="solid"/>
            <a:headEnd type="none" len="sm" w="sm"/>
            <a:tailEnd type="none" len="sm" w="sm"/>
          </a:ln>
        </p:spPr>
      </p:sp>
      <p:sp>
        <p:nvSpPr>
          <p:cNvPr name="AutoShape 6" id="6"/>
          <p:cNvSpPr/>
          <p:nvPr/>
        </p:nvSpPr>
        <p:spPr>
          <a:xfrm rot="2674203">
            <a:off x="16493523" y="5167410"/>
            <a:ext cx="1491162" cy="0"/>
          </a:xfrm>
          <a:prstGeom prst="line">
            <a:avLst/>
          </a:prstGeom>
          <a:ln cap="rnd" w="9525">
            <a:solidFill>
              <a:srgbClr val="AFAFB6"/>
            </a:solidFill>
            <a:prstDash val="solid"/>
            <a:headEnd type="none" len="sm" w="sm"/>
            <a:tailEnd type="none" len="sm" w="sm"/>
          </a:ln>
        </p:spPr>
      </p:sp>
      <p:sp>
        <p:nvSpPr>
          <p:cNvPr name="Freeform 7" id="7"/>
          <p:cNvSpPr/>
          <p:nvPr/>
        </p:nvSpPr>
        <p:spPr>
          <a:xfrm flipH="false" flipV="false" rot="0">
            <a:off x="16399155" y="4301659"/>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8" id="8"/>
          <p:cNvSpPr/>
          <p:nvPr/>
        </p:nvSpPr>
        <p:spPr>
          <a:xfrm rot="5391564">
            <a:off x="3662608" y="14139325"/>
            <a:ext cx="7763873" cy="0"/>
          </a:xfrm>
          <a:prstGeom prst="line">
            <a:avLst/>
          </a:prstGeom>
          <a:ln cap="rnd" w="9525">
            <a:solidFill>
              <a:srgbClr val="69639C"/>
            </a:solidFill>
            <a:prstDash val="solid"/>
            <a:headEnd type="none" len="sm" w="sm"/>
            <a:tailEnd type="none" len="sm" w="sm"/>
          </a:ln>
        </p:spPr>
      </p:sp>
      <p:sp>
        <p:nvSpPr>
          <p:cNvPr name="AutoShape 9" id="9"/>
          <p:cNvSpPr/>
          <p:nvPr/>
        </p:nvSpPr>
        <p:spPr>
          <a:xfrm rot="2650301">
            <a:off x="7348315" y="9813667"/>
            <a:ext cx="1320660" cy="0"/>
          </a:xfrm>
          <a:prstGeom prst="line">
            <a:avLst/>
          </a:prstGeom>
          <a:ln cap="rnd" w="9525">
            <a:solidFill>
              <a:srgbClr val="69639C"/>
            </a:solidFill>
            <a:prstDash val="solid"/>
            <a:headEnd type="none" len="sm" w="sm"/>
            <a:tailEnd type="none" len="sm" w="sm"/>
          </a:ln>
        </p:spPr>
      </p:sp>
      <p:grpSp>
        <p:nvGrpSpPr>
          <p:cNvPr name="Group 10" id="10"/>
          <p:cNvGrpSpPr/>
          <p:nvPr/>
        </p:nvGrpSpPr>
        <p:grpSpPr>
          <a:xfrm rot="5400000">
            <a:off x="8400489" y="9030637"/>
            <a:ext cx="405900" cy="401750"/>
            <a:chOff x="0" y="0"/>
            <a:chExt cx="541200" cy="535667"/>
          </a:xfrm>
        </p:grpSpPr>
        <p:sp>
          <p:nvSpPr>
            <p:cNvPr name="Freeform 11" id="11"/>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5986" y="0"/>
                    <a:pt x="254508" y="0"/>
                  </a:cubicBezTo>
                  <a:cubicBezTo>
                    <a:pt x="118491" y="0"/>
                    <a:pt x="0" y="114300"/>
                    <a:pt x="0" y="255778"/>
                  </a:cubicBezTo>
                  <a:close/>
                </a:path>
              </a:pathLst>
            </a:custGeom>
            <a:solidFill>
              <a:srgbClr val="000000">
                <a:alpha val="0"/>
              </a:srgbClr>
            </a:solidFill>
          </p:spPr>
        </p:sp>
        <p:sp>
          <p:nvSpPr>
            <p:cNvPr name="Freeform 12" id="12"/>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69639C"/>
            </a:solidFill>
          </p:spPr>
        </p:sp>
      </p:grpSp>
      <p:grpSp>
        <p:nvGrpSpPr>
          <p:cNvPr name="Group 13" id="13"/>
          <p:cNvGrpSpPr/>
          <p:nvPr/>
        </p:nvGrpSpPr>
        <p:grpSpPr>
          <a:xfrm rot="-5400000">
            <a:off x="450175" y="-4200849"/>
            <a:ext cx="2413446" cy="8696762"/>
            <a:chOff x="0" y="0"/>
            <a:chExt cx="3217928" cy="11595683"/>
          </a:xfrm>
        </p:grpSpPr>
        <p:sp>
          <p:nvSpPr>
            <p:cNvPr name="Freeform 14" id="14"/>
            <p:cNvSpPr/>
            <p:nvPr/>
          </p:nvSpPr>
          <p:spPr>
            <a:xfrm flipH="false" flipV="false" rot="0">
              <a:off x="0" y="12700"/>
              <a:ext cx="3214243" cy="11579225"/>
            </a:xfrm>
            <a:custGeom>
              <a:avLst/>
              <a:gdLst/>
              <a:ahLst/>
              <a:cxnLst/>
              <a:rect r="r" b="b" t="t" l="l"/>
              <a:pathLst>
                <a:path h="11579225" w="3214243">
                  <a:moveTo>
                    <a:pt x="3196209" y="11579225"/>
                  </a:moveTo>
                  <a:lnTo>
                    <a:pt x="3683" y="8386699"/>
                  </a:lnTo>
                  <a:cubicBezTo>
                    <a:pt x="1270" y="8384286"/>
                    <a:pt x="0" y="8381111"/>
                    <a:pt x="0" y="8377682"/>
                  </a:cubicBezTo>
                  <a:lnTo>
                    <a:pt x="0" y="0"/>
                  </a:lnTo>
                  <a:lnTo>
                    <a:pt x="25400" y="0"/>
                  </a:lnTo>
                  <a:lnTo>
                    <a:pt x="25400" y="8377809"/>
                  </a:lnTo>
                  <a:lnTo>
                    <a:pt x="12700" y="8377809"/>
                  </a:lnTo>
                  <a:lnTo>
                    <a:pt x="21717" y="8368792"/>
                  </a:lnTo>
                  <a:lnTo>
                    <a:pt x="3214243" y="11561318"/>
                  </a:lnTo>
                  <a:close/>
                </a:path>
              </a:pathLst>
            </a:custGeom>
            <a:solidFill>
              <a:srgbClr val="69639C"/>
            </a:solidFill>
          </p:spPr>
        </p:sp>
      </p:grpSp>
      <p:sp>
        <p:nvSpPr>
          <p:cNvPr name="Freeform 15" id="15"/>
          <p:cNvSpPr/>
          <p:nvPr/>
        </p:nvSpPr>
        <p:spPr>
          <a:xfrm flipH="false" flipV="false" rot="0">
            <a:off x="2359600" y="1349121"/>
            <a:ext cx="719998" cy="992015"/>
          </a:xfrm>
          <a:custGeom>
            <a:avLst/>
            <a:gdLst/>
            <a:ahLst/>
            <a:cxnLst/>
            <a:rect r="r" b="b" t="t" l="l"/>
            <a:pathLst>
              <a:path h="992015" w="719998">
                <a:moveTo>
                  <a:pt x="0" y="0"/>
                </a:moveTo>
                <a:lnTo>
                  <a:pt x="719998" y="0"/>
                </a:lnTo>
                <a:lnTo>
                  <a:pt x="719998" y="992015"/>
                </a:lnTo>
                <a:lnTo>
                  <a:pt x="0" y="9920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16" id="16"/>
          <p:cNvSpPr/>
          <p:nvPr/>
        </p:nvSpPr>
        <p:spPr>
          <a:xfrm rot="1125">
            <a:off x="-1406823" y="-2507401"/>
            <a:ext cx="7726451" cy="0"/>
          </a:xfrm>
          <a:prstGeom prst="line">
            <a:avLst/>
          </a:prstGeom>
          <a:ln cap="rnd" w="9525">
            <a:solidFill>
              <a:srgbClr val="AFAFB6"/>
            </a:solidFill>
            <a:prstDash val="solid"/>
            <a:headEnd type="none" len="sm" w="sm"/>
            <a:tailEnd type="none" len="sm" w="sm"/>
          </a:ln>
        </p:spPr>
      </p:sp>
      <p:sp>
        <p:nvSpPr>
          <p:cNvPr name="AutoShape 17" id="17"/>
          <p:cNvSpPr/>
          <p:nvPr/>
        </p:nvSpPr>
        <p:spPr>
          <a:xfrm rot="1125">
            <a:off x="-1680333" y="-2507401"/>
            <a:ext cx="7726451" cy="0"/>
          </a:xfrm>
          <a:prstGeom prst="line">
            <a:avLst/>
          </a:prstGeom>
          <a:ln cap="rnd" w="9525">
            <a:solidFill>
              <a:srgbClr val="AFAFB6"/>
            </a:solidFill>
            <a:prstDash val="solid"/>
            <a:headEnd type="none" len="sm" w="sm"/>
            <a:tailEnd type="none" len="sm" w="sm"/>
          </a:ln>
        </p:spPr>
      </p:sp>
      <p:sp>
        <p:nvSpPr>
          <p:cNvPr name="AutoShape 18" id="18"/>
          <p:cNvSpPr/>
          <p:nvPr/>
        </p:nvSpPr>
        <p:spPr>
          <a:xfrm rot="1125">
            <a:off x="-1543578" y="-2507401"/>
            <a:ext cx="7726451" cy="0"/>
          </a:xfrm>
          <a:prstGeom prst="line">
            <a:avLst/>
          </a:prstGeom>
          <a:ln cap="rnd" w="9525">
            <a:solidFill>
              <a:srgbClr val="AFAFB6"/>
            </a:solidFill>
            <a:prstDash val="solid"/>
            <a:headEnd type="none" len="sm" w="sm"/>
            <a:tailEnd type="none" len="sm" w="sm"/>
          </a:ln>
        </p:spPr>
      </p:sp>
      <p:sp>
        <p:nvSpPr>
          <p:cNvPr name="AutoShape 19" id="19"/>
          <p:cNvSpPr/>
          <p:nvPr/>
        </p:nvSpPr>
        <p:spPr>
          <a:xfrm rot="1125">
            <a:off x="-1817089" y="-2507401"/>
            <a:ext cx="7726451" cy="0"/>
          </a:xfrm>
          <a:prstGeom prst="line">
            <a:avLst/>
          </a:prstGeom>
          <a:ln cap="rnd" w="9525">
            <a:solidFill>
              <a:srgbClr val="AFAFB6"/>
            </a:solidFill>
            <a:prstDash val="solid"/>
            <a:headEnd type="none" len="sm" w="sm"/>
            <a:tailEnd type="none" len="sm" w="sm"/>
          </a:ln>
        </p:spPr>
      </p:sp>
      <p:sp>
        <p:nvSpPr>
          <p:cNvPr name="AutoShape 20" id="20"/>
          <p:cNvSpPr/>
          <p:nvPr/>
        </p:nvSpPr>
        <p:spPr>
          <a:xfrm rot="1125">
            <a:off x="-1953844" y="-2507401"/>
            <a:ext cx="7726451" cy="0"/>
          </a:xfrm>
          <a:prstGeom prst="line">
            <a:avLst/>
          </a:prstGeom>
          <a:ln cap="rnd" w="9525">
            <a:solidFill>
              <a:srgbClr val="AFAFB6"/>
            </a:solidFill>
            <a:prstDash val="solid"/>
            <a:headEnd type="none" len="sm" w="sm"/>
            <a:tailEnd type="none" len="sm" w="sm"/>
          </a:ln>
        </p:spPr>
      </p:sp>
      <p:sp>
        <p:nvSpPr>
          <p:cNvPr name="AutoShape 21" id="21"/>
          <p:cNvSpPr/>
          <p:nvPr/>
        </p:nvSpPr>
        <p:spPr>
          <a:xfrm rot="1125">
            <a:off x="-2090599" y="-2507401"/>
            <a:ext cx="7726451" cy="0"/>
          </a:xfrm>
          <a:prstGeom prst="line">
            <a:avLst/>
          </a:prstGeom>
          <a:ln cap="rnd" w="9525">
            <a:solidFill>
              <a:srgbClr val="AFAFB6"/>
            </a:solidFill>
            <a:prstDash val="solid"/>
            <a:headEnd type="none" len="sm" w="sm"/>
            <a:tailEnd type="none" len="sm" w="sm"/>
          </a:ln>
        </p:spPr>
      </p:sp>
      <p:sp>
        <p:nvSpPr>
          <p:cNvPr name="AutoShape 22" id="22"/>
          <p:cNvSpPr/>
          <p:nvPr/>
        </p:nvSpPr>
        <p:spPr>
          <a:xfrm rot="1125">
            <a:off x="-2227355" y="-2507401"/>
            <a:ext cx="7726451" cy="0"/>
          </a:xfrm>
          <a:prstGeom prst="line">
            <a:avLst/>
          </a:prstGeom>
          <a:ln cap="rnd" w="9525">
            <a:solidFill>
              <a:srgbClr val="AFAFB6"/>
            </a:solidFill>
            <a:prstDash val="solid"/>
            <a:headEnd type="none" len="sm" w="sm"/>
            <a:tailEnd type="none" len="sm" w="sm"/>
          </a:ln>
        </p:spPr>
      </p:sp>
      <p:sp>
        <p:nvSpPr>
          <p:cNvPr name="AutoShape 23" id="23"/>
          <p:cNvSpPr/>
          <p:nvPr/>
        </p:nvSpPr>
        <p:spPr>
          <a:xfrm rot="1125">
            <a:off x="-2364110" y="-2507401"/>
            <a:ext cx="7726451" cy="0"/>
          </a:xfrm>
          <a:prstGeom prst="line">
            <a:avLst/>
          </a:prstGeom>
          <a:ln cap="rnd" w="9525">
            <a:solidFill>
              <a:srgbClr val="AFAFB6"/>
            </a:solidFill>
            <a:prstDash val="solid"/>
            <a:headEnd type="none" len="sm" w="sm"/>
            <a:tailEnd type="none" len="sm" w="sm"/>
          </a:ln>
        </p:spPr>
      </p:sp>
      <p:sp>
        <p:nvSpPr>
          <p:cNvPr name="AutoShape 24" id="24"/>
          <p:cNvSpPr/>
          <p:nvPr/>
        </p:nvSpPr>
        <p:spPr>
          <a:xfrm rot="1125">
            <a:off x="-2500865" y="-2507401"/>
            <a:ext cx="7726451" cy="0"/>
          </a:xfrm>
          <a:prstGeom prst="line">
            <a:avLst/>
          </a:prstGeom>
          <a:ln cap="rnd" w="9525">
            <a:solidFill>
              <a:srgbClr val="AFAFB6"/>
            </a:solidFill>
            <a:prstDash val="solid"/>
            <a:headEnd type="none" len="sm" w="sm"/>
            <a:tailEnd type="none" len="sm" w="sm"/>
          </a:ln>
        </p:spPr>
      </p:sp>
      <p:sp>
        <p:nvSpPr>
          <p:cNvPr name="AutoShape 25" id="25"/>
          <p:cNvSpPr/>
          <p:nvPr/>
        </p:nvSpPr>
        <p:spPr>
          <a:xfrm rot="1125">
            <a:off x="-2637621" y="-2507401"/>
            <a:ext cx="7726451" cy="0"/>
          </a:xfrm>
          <a:prstGeom prst="line">
            <a:avLst/>
          </a:prstGeom>
          <a:ln cap="rnd" w="9525">
            <a:solidFill>
              <a:srgbClr val="AFAFB6"/>
            </a:solidFill>
            <a:prstDash val="solid"/>
            <a:headEnd type="none" len="sm" w="sm"/>
            <a:tailEnd type="none" len="sm" w="sm"/>
          </a:ln>
        </p:spPr>
      </p:sp>
      <p:sp>
        <p:nvSpPr>
          <p:cNvPr name="AutoShape 26" id="26"/>
          <p:cNvSpPr/>
          <p:nvPr/>
        </p:nvSpPr>
        <p:spPr>
          <a:xfrm rot="5394431">
            <a:off x="10049244" y="-1778603"/>
            <a:ext cx="5347483" cy="0"/>
          </a:xfrm>
          <a:prstGeom prst="line">
            <a:avLst/>
          </a:prstGeom>
          <a:ln cap="rnd" w="9525">
            <a:solidFill>
              <a:srgbClr val="69639C"/>
            </a:solidFill>
            <a:prstDash val="solid"/>
            <a:headEnd type="none" len="sm" w="sm"/>
            <a:tailEnd type="none" len="sm" w="sm"/>
          </a:ln>
        </p:spPr>
      </p:sp>
      <p:sp>
        <p:nvSpPr>
          <p:cNvPr name="AutoShape 27" id="27"/>
          <p:cNvSpPr/>
          <p:nvPr/>
        </p:nvSpPr>
        <p:spPr>
          <a:xfrm rot="2674203">
            <a:off x="12504221" y="1411540"/>
            <a:ext cx="1491162" cy="0"/>
          </a:xfrm>
          <a:prstGeom prst="line">
            <a:avLst/>
          </a:prstGeom>
          <a:ln cap="rnd" w="9525">
            <a:solidFill>
              <a:srgbClr val="69639C"/>
            </a:solidFill>
            <a:prstDash val="solid"/>
            <a:headEnd type="none" len="sm" w="sm"/>
            <a:tailEnd type="none" len="sm" w="sm"/>
          </a:ln>
        </p:spPr>
      </p:sp>
      <p:sp>
        <p:nvSpPr>
          <p:cNvPr name="Freeform 28" id="28"/>
          <p:cNvSpPr/>
          <p:nvPr/>
        </p:nvSpPr>
        <p:spPr>
          <a:xfrm flipH="false" flipV="false" rot="0">
            <a:off x="13698389" y="1881773"/>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9" id="29"/>
          <p:cNvSpPr/>
          <p:nvPr/>
        </p:nvSpPr>
        <p:spPr>
          <a:xfrm flipH="false" flipV="false" rot="0">
            <a:off x="13558911" y="-7749299"/>
            <a:ext cx="3961744" cy="12029926"/>
          </a:xfrm>
          <a:custGeom>
            <a:avLst/>
            <a:gdLst/>
            <a:ahLst/>
            <a:cxnLst/>
            <a:rect r="r" b="b" t="t" l="l"/>
            <a:pathLst>
              <a:path h="12029926" w="3961744">
                <a:moveTo>
                  <a:pt x="0" y="0"/>
                </a:moveTo>
                <a:lnTo>
                  <a:pt x="3961744" y="0"/>
                </a:lnTo>
                <a:lnTo>
                  <a:pt x="3961744" y="12029926"/>
                </a:lnTo>
                <a:lnTo>
                  <a:pt x="0" y="120299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30" id="30"/>
          <p:cNvGrpSpPr/>
          <p:nvPr/>
        </p:nvGrpSpPr>
        <p:grpSpPr>
          <a:xfrm rot="-5400000">
            <a:off x="1014670" y="1265494"/>
            <a:ext cx="456150" cy="394500"/>
            <a:chOff x="0" y="0"/>
            <a:chExt cx="608200" cy="526000"/>
          </a:xfrm>
        </p:grpSpPr>
        <p:sp>
          <p:nvSpPr>
            <p:cNvPr name="Freeform 31" id="31"/>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grpSp>
        <p:nvGrpSpPr>
          <p:cNvPr name="Group 32" id="32"/>
          <p:cNvGrpSpPr/>
          <p:nvPr/>
        </p:nvGrpSpPr>
        <p:grpSpPr>
          <a:xfrm rot="-5400000">
            <a:off x="657250" y="5447454"/>
            <a:ext cx="456150" cy="394500"/>
            <a:chOff x="0" y="0"/>
            <a:chExt cx="608200" cy="526000"/>
          </a:xfrm>
        </p:grpSpPr>
        <p:sp>
          <p:nvSpPr>
            <p:cNvPr name="Freeform 33" id="33"/>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sp>
        <p:nvSpPr>
          <p:cNvPr name="Freeform 34" id="34"/>
          <p:cNvSpPr/>
          <p:nvPr/>
        </p:nvSpPr>
        <p:spPr>
          <a:xfrm flipH="false" flipV="false" rot="0">
            <a:off x="1656898" y="3322211"/>
            <a:ext cx="15863757" cy="4364511"/>
          </a:xfrm>
          <a:custGeom>
            <a:avLst/>
            <a:gdLst/>
            <a:ahLst/>
            <a:cxnLst/>
            <a:rect r="r" b="b" t="t" l="l"/>
            <a:pathLst>
              <a:path h="4364511" w="15863757">
                <a:moveTo>
                  <a:pt x="0" y="0"/>
                </a:moveTo>
                <a:lnTo>
                  <a:pt x="15863757" y="0"/>
                </a:lnTo>
                <a:lnTo>
                  <a:pt x="15863757" y="4364511"/>
                </a:lnTo>
                <a:lnTo>
                  <a:pt x="0" y="4364511"/>
                </a:lnTo>
                <a:lnTo>
                  <a:pt x="0" y="0"/>
                </a:lnTo>
                <a:close/>
              </a:path>
            </a:pathLst>
          </a:custGeom>
          <a:blipFill>
            <a:blip r:embed="rId13"/>
            <a:stretch>
              <a:fillRect l="0" t="0" r="-963" b="0"/>
            </a:stretch>
          </a:blipFill>
        </p:spPr>
      </p:sp>
      <p:sp>
        <p:nvSpPr>
          <p:cNvPr name="TextBox 35" id="35"/>
          <p:cNvSpPr txBox="true"/>
          <p:nvPr/>
        </p:nvSpPr>
        <p:spPr>
          <a:xfrm rot="0">
            <a:off x="1531425" y="962425"/>
            <a:ext cx="15225150" cy="809625"/>
          </a:xfrm>
          <a:prstGeom prst="rect">
            <a:avLst/>
          </a:prstGeom>
        </p:spPr>
        <p:txBody>
          <a:bodyPr anchor="t" rtlCol="false" tIns="0" lIns="0" bIns="0" rIns="0">
            <a:spAutoFit/>
          </a:bodyPr>
          <a:lstStyle/>
          <a:p>
            <a:pPr algn="l">
              <a:lnSpc>
                <a:spcPts val="6240"/>
              </a:lnSpc>
            </a:pPr>
            <a:r>
              <a:rPr lang="en-US" sz="5200">
                <a:solidFill>
                  <a:srgbClr val="FFFFFF"/>
                </a:solidFill>
                <a:latin typeface="Arimo"/>
                <a:ea typeface="Arimo"/>
                <a:cs typeface="Arimo"/>
                <a:sym typeface="Arimo"/>
              </a:rPr>
              <a:t>DECODE THE GENERATED TEXT</a:t>
            </a:r>
          </a:p>
        </p:txBody>
      </p:sp>
    </p:spTree>
  </p:cSld>
  <p:clrMapOvr>
    <a:masterClrMapping/>
  </p:clrMapOvr>
  <p:transition spd="slow">
    <p:push dir="l"/>
  </p:transition>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sp>
        <p:nvSpPr>
          <p:cNvPr name="AutoShape 2" id="2"/>
          <p:cNvSpPr/>
          <p:nvPr/>
        </p:nvSpPr>
        <p:spPr>
          <a:xfrm rot="1125">
            <a:off x="7101403" y="-3196699"/>
            <a:ext cx="7726451" cy="0"/>
          </a:xfrm>
          <a:prstGeom prst="line">
            <a:avLst/>
          </a:prstGeom>
          <a:ln cap="rnd" w="9525">
            <a:solidFill>
              <a:srgbClr val="69639C"/>
            </a:solidFill>
            <a:prstDash val="solid"/>
            <a:headEnd type="none" len="sm" w="sm"/>
            <a:tailEnd type="none" len="sm" w="sm"/>
          </a:ln>
        </p:spPr>
      </p:sp>
      <p:sp>
        <p:nvSpPr>
          <p:cNvPr name="AutoShape 3" id="3"/>
          <p:cNvSpPr/>
          <p:nvPr/>
        </p:nvSpPr>
        <p:spPr>
          <a:xfrm rot="1125">
            <a:off x="7374914" y="-3196699"/>
            <a:ext cx="7726451" cy="0"/>
          </a:xfrm>
          <a:prstGeom prst="line">
            <a:avLst/>
          </a:prstGeom>
          <a:ln cap="rnd" w="9525">
            <a:solidFill>
              <a:srgbClr val="69639C"/>
            </a:solidFill>
            <a:prstDash val="solid"/>
            <a:headEnd type="none" len="sm" w="sm"/>
            <a:tailEnd type="none" len="sm" w="sm"/>
          </a:ln>
        </p:spPr>
      </p:sp>
      <p:sp>
        <p:nvSpPr>
          <p:cNvPr name="AutoShape 4" id="4"/>
          <p:cNvSpPr/>
          <p:nvPr/>
        </p:nvSpPr>
        <p:spPr>
          <a:xfrm rot="1125">
            <a:off x="7238159" y="-3196699"/>
            <a:ext cx="7726451" cy="0"/>
          </a:xfrm>
          <a:prstGeom prst="line">
            <a:avLst/>
          </a:prstGeom>
          <a:ln cap="rnd" w="9525">
            <a:solidFill>
              <a:srgbClr val="69639C"/>
            </a:solidFill>
            <a:prstDash val="solid"/>
            <a:headEnd type="none" len="sm" w="sm"/>
            <a:tailEnd type="none" len="sm" w="sm"/>
          </a:ln>
        </p:spPr>
      </p:sp>
      <p:sp>
        <p:nvSpPr>
          <p:cNvPr name="AutoShape 5" id="5"/>
          <p:cNvSpPr/>
          <p:nvPr/>
        </p:nvSpPr>
        <p:spPr>
          <a:xfrm rot="1125">
            <a:off x="7511669" y="-3196699"/>
            <a:ext cx="7726451" cy="0"/>
          </a:xfrm>
          <a:prstGeom prst="line">
            <a:avLst/>
          </a:prstGeom>
          <a:ln cap="rnd" w="9525">
            <a:solidFill>
              <a:srgbClr val="69639C"/>
            </a:solidFill>
            <a:prstDash val="solid"/>
            <a:headEnd type="none" len="sm" w="sm"/>
            <a:tailEnd type="none" len="sm" w="sm"/>
          </a:ln>
        </p:spPr>
      </p:sp>
      <p:sp>
        <p:nvSpPr>
          <p:cNvPr name="AutoShape 6" id="6"/>
          <p:cNvSpPr/>
          <p:nvPr/>
        </p:nvSpPr>
        <p:spPr>
          <a:xfrm rot="1125">
            <a:off x="7648425" y="-3196699"/>
            <a:ext cx="7726451" cy="0"/>
          </a:xfrm>
          <a:prstGeom prst="line">
            <a:avLst/>
          </a:prstGeom>
          <a:ln cap="rnd" w="9525">
            <a:solidFill>
              <a:srgbClr val="69639C"/>
            </a:solidFill>
            <a:prstDash val="solid"/>
            <a:headEnd type="none" len="sm" w="sm"/>
            <a:tailEnd type="none" len="sm" w="sm"/>
          </a:ln>
        </p:spPr>
      </p:sp>
      <p:sp>
        <p:nvSpPr>
          <p:cNvPr name="AutoShape 7" id="7"/>
          <p:cNvSpPr/>
          <p:nvPr/>
        </p:nvSpPr>
        <p:spPr>
          <a:xfrm rot="1125">
            <a:off x="7785180" y="-3196699"/>
            <a:ext cx="7726451" cy="0"/>
          </a:xfrm>
          <a:prstGeom prst="line">
            <a:avLst/>
          </a:prstGeom>
          <a:ln cap="rnd" w="9525">
            <a:solidFill>
              <a:srgbClr val="69639C"/>
            </a:solidFill>
            <a:prstDash val="solid"/>
            <a:headEnd type="none" len="sm" w="sm"/>
            <a:tailEnd type="none" len="sm" w="sm"/>
          </a:ln>
        </p:spPr>
      </p:sp>
      <p:sp>
        <p:nvSpPr>
          <p:cNvPr name="AutoShape 8" id="8"/>
          <p:cNvSpPr/>
          <p:nvPr/>
        </p:nvSpPr>
        <p:spPr>
          <a:xfrm rot="1125">
            <a:off x="7921935" y="-3196699"/>
            <a:ext cx="7726451" cy="0"/>
          </a:xfrm>
          <a:prstGeom prst="line">
            <a:avLst/>
          </a:prstGeom>
          <a:ln cap="rnd" w="9525">
            <a:solidFill>
              <a:srgbClr val="69639C"/>
            </a:solidFill>
            <a:prstDash val="solid"/>
            <a:headEnd type="none" len="sm" w="sm"/>
            <a:tailEnd type="none" len="sm" w="sm"/>
          </a:ln>
        </p:spPr>
      </p:sp>
      <p:sp>
        <p:nvSpPr>
          <p:cNvPr name="AutoShape 9" id="9"/>
          <p:cNvSpPr/>
          <p:nvPr/>
        </p:nvSpPr>
        <p:spPr>
          <a:xfrm rot="1125">
            <a:off x="8058691" y="-3196699"/>
            <a:ext cx="7726451" cy="0"/>
          </a:xfrm>
          <a:prstGeom prst="line">
            <a:avLst/>
          </a:prstGeom>
          <a:ln cap="rnd" w="9525">
            <a:solidFill>
              <a:srgbClr val="69639C"/>
            </a:solidFill>
            <a:prstDash val="solid"/>
            <a:headEnd type="none" len="sm" w="sm"/>
            <a:tailEnd type="none" len="sm" w="sm"/>
          </a:ln>
        </p:spPr>
      </p:sp>
      <p:sp>
        <p:nvSpPr>
          <p:cNvPr name="AutoShape 10" id="10"/>
          <p:cNvSpPr/>
          <p:nvPr/>
        </p:nvSpPr>
        <p:spPr>
          <a:xfrm rot="1125">
            <a:off x="8195446" y="-3196699"/>
            <a:ext cx="7726451" cy="0"/>
          </a:xfrm>
          <a:prstGeom prst="line">
            <a:avLst/>
          </a:prstGeom>
          <a:ln cap="rnd" w="9525">
            <a:solidFill>
              <a:srgbClr val="69639C"/>
            </a:solidFill>
            <a:prstDash val="solid"/>
            <a:headEnd type="none" len="sm" w="sm"/>
            <a:tailEnd type="none" len="sm" w="sm"/>
          </a:ln>
        </p:spPr>
      </p:sp>
      <p:sp>
        <p:nvSpPr>
          <p:cNvPr name="AutoShape 11" id="11"/>
          <p:cNvSpPr/>
          <p:nvPr/>
        </p:nvSpPr>
        <p:spPr>
          <a:xfrm rot="1125">
            <a:off x="8332201" y="-3196699"/>
            <a:ext cx="7726451" cy="0"/>
          </a:xfrm>
          <a:prstGeom prst="line">
            <a:avLst/>
          </a:prstGeom>
          <a:ln cap="rnd" w="9525">
            <a:solidFill>
              <a:srgbClr val="69639C"/>
            </a:solidFill>
            <a:prstDash val="solid"/>
            <a:headEnd type="none" len="sm" w="sm"/>
            <a:tailEnd type="none" len="sm" w="sm"/>
          </a:ln>
        </p:spPr>
      </p:sp>
      <p:sp>
        <p:nvSpPr>
          <p:cNvPr name="Freeform 12" id="12"/>
          <p:cNvSpPr/>
          <p:nvPr/>
        </p:nvSpPr>
        <p:spPr>
          <a:xfrm flipH="false" flipV="false" rot="0">
            <a:off x="492312" y="215427"/>
            <a:ext cx="15292830" cy="10308934"/>
          </a:xfrm>
          <a:custGeom>
            <a:avLst/>
            <a:gdLst/>
            <a:ahLst/>
            <a:cxnLst/>
            <a:rect r="r" b="b" t="t" l="l"/>
            <a:pathLst>
              <a:path h="10308934" w="15292830">
                <a:moveTo>
                  <a:pt x="0" y="0"/>
                </a:moveTo>
                <a:lnTo>
                  <a:pt x="15292830" y="0"/>
                </a:lnTo>
                <a:lnTo>
                  <a:pt x="15292830" y="10308934"/>
                </a:lnTo>
                <a:lnTo>
                  <a:pt x="0" y="103089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3" id="13"/>
          <p:cNvSpPr txBox="true"/>
          <p:nvPr/>
        </p:nvSpPr>
        <p:spPr>
          <a:xfrm rot="0">
            <a:off x="3157939" y="5095875"/>
            <a:ext cx="11658200" cy="3019425"/>
          </a:xfrm>
          <a:prstGeom prst="rect">
            <a:avLst/>
          </a:prstGeom>
        </p:spPr>
        <p:txBody>
          <a:bodyPr anchor="t" rtlCol="false" tIns="0" lIns="0" bIns="0" rIns="0">
            <a:spAutoFit/>
          </a:bodyPr>
          <a:lstStyle/>
          <a:p>
            <a:pPr algn="l">
              <a:lnSpc>
                <a:spcPts val="11760"/>
              </a:lnSpc>
            </a:pPr>
            <a:r>
              <a:rPr lang="en-US" sz="9800">
                <a:solidFill>
                  <a:srgbClr val="FFFFFF"/>
                </a:solidFill>
                <a:latin typeface="Arimo"/>
                <a:ea typeface="Arimo"/>
                <a:cs typeface="Arimo"/>
                <a:sym typeface="Arimo"/>
              </a:rPr>
              <a:t>MAINTENANCE WITH MLFLOW</a:t>
            </a:r>
          </a:p>
        </p:txBody>
      </p:sp>
      <p:sp>
        <p:nvSpPr>
          <p:cNvPr name="TextBox 14" id="14"/>
          <p:cNvSpPr txBox="true"/>
          <p:nvPr/>
        </p:nvSpPr>
        <p:spPr>
          <a:xfrm rot="0">
            <a:off x="1735450" y="3683969"/>
            <a:ext cx="2503350" cy="1533525"/>
          </a:xfrm>
          <a:prstGeom prst="rect">
            <a:avLst/>
          </a:prstGeom>
        </p:spPr>
        <p:txBody>
          <a:bodyPr anchor="t" rtlCol="false" tIns="0" lIns="0" bIns="0" rIns="0">
            <a:spAutoFit/>
          </a:bodyPr>
          <a:lstStyle/>
          <a:p>
            <a:pPr algn="ctr">
              <a:lnSpc>
                <a:spcPts val="11760"/>
              </a:lnSpc>
            </a:pPr>
            <a:r>
              <a:rPr lang="en-US" sz="9800">
                <a:solidFill>
                  <a:srgbClr val="00CADA"/>
                </a:solidFill>
                <a:latin typeface="Arimo"/>
                <a:ea typeface="Arimo"/>
                <a:cs typeface="Arimo"/>
                <a:sym typeface="Arimo"/>
              </a:rPr>
              <a:t>04</a:t>
            </a:r>
          </a:p>
        </p:txBody>
      </p:sp>
      <p:grpSp>
        <p:nvGrpSpPr>
          <p:cNvPr name="Group 15" id="15"/>
          <p:cNvGrpSpPr/>
          <p:nvPr/>
        </p:nvGrpSpPr>
        <p:grpSpPr>
          <a:xfrm rot="-5400000">
            <a:off x="1378150" y="5368234"/>
            <a:ext cx="714600" cy="618032"/>
            <a:chOff x="0" y="0"/>
            <a:chExt cx="952800" cy="824043"/>
          </a:xfrm>
        </p:grpSpPr>
        <p:sp>
          <p:nvSpPr>
            <p:cNvPr name="Freeform 16" id="16"/>
            <p:cNvSpPr/>
            <p:nvPr/>
          </p:nvSpPr>
          <p:spPr>
            <a:xfrm flipH="false" flipV="false" rot="0">
              <a:off x="0" y="0"/>
              <a:ext cx="952754" cy="824103"/>
            </a:xfrm>
            <a:custGeom>
              <a:avLst/>
              <a:gdLst/>
              <a:ahLst/>
              <a:cxnLst/>
              <a:rect r="r" b="b" t="t" l="l"/>
              <a:pathLst>
                <a:path h="824103" w="952754">
                  <a:moveTo>
                    <a:pt x="0" y="0"/>
                  </a:moveTo>
                  <a:lnTo>
                    <a:pt x="952754" y="0"/>
                  </a:lnTo>
                  <a:lnTo>
                    <a:pt x="476377" y="824103"/>
                  </a:lnTo>
                  <a:close/>
                </a:path>
              </a:pathLst>
            </a:custGeom>
            <a:solidFill>
              <a:srgbClr val="00CADA"/>
            </a:solidFill>
          </p:spPr>
        </p:sp>
      </p:grpSp>
      <p:grpSp>
        <p:nvGrpSpPr>
          <p:cNvPr name="Group 17" id="17"/>
          <p:cNvGrpSpPr/>
          <p:nvPr/>
        </p:nvGrpSpPr>
        <p:grpSpPr>
          <a:xfrm rot="0">
            <a:off x="14023225" y="-3239875"/>
            <a:ext cx="3286016" cy="11859112"/>
            <a:chOff x="0" y="0"/>
            <a:chExt cx="4381355" cy="15812149"/>
          </a:xfrm>
        </p:grpSpPr>
        <p:sp>
          <p:nvSpPr>
            <p:cNvPr name="Freeform 18" id="18"/>
            <p:cNvSpPr/>
            <p:nvPr/>
          </p:nvSpPr>
          <p:spPr>
            <a:xfrm flipH="false" flipV="false" rot="0">
              <a:off x="3683" y="12700"/>
              <a:ext cx="4377690" cy="15795752"/>
            </a:xfrm>
            <a:custGeom>
              <a:avLst/>
              <a:gdLst/>
              <a:ahLst/>
              <a:cxnLst/>
              <a:rect r="r" b="b" t="t" l="l"/>
              <a:pathLst>
                <a:path h="15795752" w="4377690">
                  <a:moveTo>
                    <a:pt x="0" y="15777718"/>
                  </a:moveTo>
                  <a:lnTo>
                    <a:pt x="4355973" y="11421872"/>
                  </a:lnTo>
                  <a:lnTo>
                    <a:pt x="4364990" y="11430889"/>
                  </a:lnTo>
                  <a:lnTo>
                    <a:pt x="4352290" y="11430889"/>
                  </a:lnTo>
                  <a:lnTo>
                    <a:pt x="4352290" y="0"/>
                  </a:lnTo>
                  <a:lnTo>
                    <a:pt x="4377690" y="0"/>
                  </a:lnTo>
                  <a:lnTo>
                    <a:pt x="4377690" y="11430762"/>
                  </a:lnTo>
                  <a:cubicBezTo>
                    <a:pt x="4377690" y="11434191"/>
                    <a:pt x="4376293" y="11437366"/>
                    <a:pt x="4374007" y="11439779"/>
                  </a:cubicBezTo>
                  <a:lnTo>
                    <a:pt x="18034" y="15795752"/>
                  </a:lnTo>
                  <a:close/>
                </a:path>
              </a:pathLst>
            </a:custGeom>
            <a:solidFill>
              <a:srgbClr val="69639C"/>
            </a:solidFill>
          </p:spPr>
        </p:sp>
      </p:grpSp>
      <p:sp>
        <p:nvSpPr>
          <p:cNvPr name="AutoShape 19" id="19"/>
          <p:cNvSpPr/>
          <p:nvPr/>
        </p:nvSpPr>
        <p:spPr>
          <a:xfrm rot="5394431">
            <a:off x="13263544" y="11175703"/>
            <a:ext cx="5347483" cy="0"/>
          </a:xfrm>
          <a:prstGeom prst="line">
            <a:avLst/>
          </a:prstGeom>
          <a:ln cap="rnd" w="9525">
            <a:solidFill>
              <a:srgbClr val="AFAFB6"/>
            </a:solidFill>
            <a:prstDash val="solid"/>
            <a:headEnd type="none" len="sm" w="sm"/>
            <a:tailEnd type="none" len="sm" w="sm"/>
          </a:ln>
        </p:spPr>
      </p:sp>
      <p:sp>
        <p:nvSpPr>
          <p:cNvPr name="AutoShape 20" id="20"/>
          <p:cNvSpPr/>
          <p:nvPr/>
        </p:nvSpPr>
        <p:spPr>
          <a:xfrm rot="2674203">
            <a:off x="15718521" y="7985560"/>
            <a:ext cx="1491162" cy="0"/>
          </a:xfrm>
          <a:prstGeom prst="line">
            <a:avLst/>
          </a:prstGeom>
          <a:ln cap="rnd" w="9525">
            <a:solidFill>
              <a:srgbClr val="AFAFB6"/>
            </a:solidFill>
            <a:prstDash val="solid"/>
            <a:headEnd type="none" len="sm" w="sm"/>
            <a:tailEnd type="none" len="sm" w="sm"/>
          </a:ln>
        </p:spPr>
      </p:sp>
      <p:grpSp>
        <p:nvGrpSpPr>
          <p:cNvPr name="Group 21" id="21"/>
          <p:cNvGrpSpPr/>
          <p:nvPr/>
        </p:nvGrpSpPr>
        <p:grpSpPr>
          <a:xfrm rot="5400000">
            <a:off x="16910611" y="7121887"/>
            <a:ext cx="395518" cy="391361"/>
            <a:chOff x="0" y="0"/>
            <a:chExt cx="527357" cy="521815"/>
          </a:xfrm>
        </p:grpSpPr>
        <p:sp>
          <p:nvSpPr>
            <p:cNvPr name="Freeform 22" id="22"/>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6113" y="0"/>
                    <a:pt x="254508" y="0"/>
                  </a:cubicBezTo>
                  <a:cubicBezTo>
                    <a:pt x="118491" y="0"/>
                    <a:pt x="0" y="114300"/>
                    <a:pt x="0" y="255778"/>
                  </a:cubicBezTo>
                  <a:close/>
                </a:path>
              </a:pathLst>
            </a:custGeom>
            <a:solidFill>
              <a:srgbClr val="000000">
                <a:alpha val="0"/>
              </a:srgbClr>
            </a:solidFill>
          </p:spPr>
        </p:sp>
        <p:sp>
          <p:nvSpPr>
            <p:cNvPr name="Freeform 23" id="23"/>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AFAFB6"/>
            </a:solidFill>
          </p:spPr>
        </p:sp>
      </p:grpSp>
      <p:sp>
        <p:nvSpPr>
          <p:cNvPr name="AutoShape 24" id="24"/>
          <p:cNvSpPr/>
          <p:nvPr/>
        </p:nvSpPr>
        <p:spPr>
          <a:xfrm rot="5394431">
            <a:off x="-2543517" y="1493858"/>
            <a:ext cx="5347483" cy="0"/>
          </a:xfrm>
          <a:prstGeom prst="line">
            <a:avLst/>
          </a:prstGeom>
          <a:ln cap="rnd" w="9525">
            <a:solidFill>
              <a:srgbClr val="00CADA"/>
            </a:solidFill>
            <a:prstDash val="solid"/>
            <a:headEnd type="none" len="sm" w="sm"/>
            <a:tailEnd type="none" len="sm" w="sm"/>
          </a:ln>
        </p:spPr>
      </p:sp>
      <p:sp>
        <p:nvSpPr>
          <p:cNvPr name="AutoShape 25" id="25"/>
          <p:cNvSpPr/>
          <p:nvPr/>
        </p:nvSpPr>
        <p:spPr>
          <a:xfrm rot="2674203">
            <a:off x="2574787" y="2020674"/>
            <a:ext cx="1491162" cy="0"/>
          </a:xfrm>
          <a:prstGeom prst="line">
            <a:avLst/>
          </a:prstGeom>
          <a:ln cap="rnd" w="9525">
            <a:solidFill>
              <a:srgbClr val="00CADA"/>
            </a:solidFill>
            <a:prstDash val="solid"/>
            <a:headEnd type="none" len="sm" w="sm"/>
            <a:tailEnd type="none" len="sm" w="sm"/>
          </a:ln>
        </p:spPr>
      </p:sp>
      <p:grpSp>
        <p:nvGrpSpPr>
          <p:cNvPr name="Group 26" id="26"/>
          <p:cNvGrpSpPr/>
          <p:nvPr/>
        </p:nvGrpSpPr>
        <p:grpSpPr>
          <a:xfrm rot="-10800000">
            <a:off x="3790601" y="2469261"/>
            <a:ext cx="395518" cy="391361"/>
            <a:chOff x="0" y="0"/>
            <a:chExt cx="527357" cy="521815"/>
          </a:xfrm>
        </p:grpSpPr>
        <p:sp>
          <p:nvSpPr>
            <p:cNvPr name="Freeform 27" id="27"/>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6113" y="0"/>
                    <a:pt x="254508" y="0"/>
                  </a:cubicBezTo>
                  <a:cubicBezTo>
                    <a:pt x="118491" y="0"/>
                    <a:pt x="0" y="114300"/>
                    <a:pt x="0" y="255778"/>
                  </a:cubicBezTo>
                  <a:close/>
                </a:path>
              </a:pathLst>
            </a:custGeom>
            <a:solidFill>
              <a:srgbClr val="000000">
                <a:alpha val="0"/>
              </a:srgbClr>
            </a:solidFill>
          </p:spPr>
        </p:sp>
        <p:sp>
          <p:nvSpPr>
            <p:cNvPr name="Freeform 28" id="28"/>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00CADA"/>
            </a:solidFill>
          </p:spPr>
        </p:sp>
      </p:grpSp>
      <p:sp>
        <p:nvSpPr>
          <p:cNvPr name="Freeform 29" id="29"/>
          <p:cNvSpPr/>
          <p:nvPr/>
        </p:nvSpPr>
        <p:spPr>
          <a:xfrm flipH="false" flipV="false" rot="0">
            <a:off x="7101354" y="-879740"/>
            <a:ext cx="12029926" cy="3961744"/>
          </a:xfrm>
          <a:custGeom>
            <a:avLst/>
            <a:gdLst/>
            <a:ahLst/>
            <a:cxnLst/>
            <a:rect r="r" b="b" t="t" l="l"/>
            <a:pathLst>
              <a:path h="3961744" w="12029926">
                <a:moveTo>
                  <a:pt x="0" y="0"/>
                </a:moveTo>
                <a:lnTo>
                  <a:pt x="12029926" y="0"/>
                </a:lnTo>
                <a:lnTo>
                  <a:pt x="12029926" y="3961744"/>
                </a:lnTo>
                <a:lnTo>
                  <a:pt x="0" y="396174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0" id="30"/>
          <p:cNvSpPr/>
          <p:nvPr/>
        </p:nvSpPr>
        <p:spPr>
          <a:xfrm flipH="false" flipV="false" rot="0">
            <a:off x="14433721" y="2520720"/>
            <a:ext cx="2339172" cy="1055849"/>
          </a:xfrm>
          <a:custGeom>
            <a:avLst/>
            <a:gdLst/>
            <a:ahLst/>
            <a:cxnLst/>
            <a:rect r="r" b="b" t="t" l="l"/>
            <a:pathLst>
              <a:path h="1055849" w="2339172">
                <a:moveTo>
                  <a:pt x="0" y="0"/>
                </a:moveTo>
                <a:lnTo>
                  <a:pt x="2339172" y="0"/>
                </a:lnTo>
                <a:lnTo>
                  <a:pt x="2339172" y="1055849"/>
                </a:lnTo>
                <a:lnTo>
                  <a:pt x="0" y="105584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transition spd="slow">
    <p:push dir="l"/>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sp>
        <p:nvSpPr>
          <p:cNvPr name="Freeform 2" id="2"/>
          <p:cNvSpPr/>
          <p:nvPr/>
        </p:nvSpPr>
        <p:spPr>
          <a:xfrm flipH="false" flipV="false" rot="0">
            <a:off x="16440528" y="3426805"/>
            <a:ext cx="992015" cy="719998"/>
          </a:xfrm>
          <a:custGeom>
            <a:avLst/>
            <a:gdLst/>
            <a:ahLst/>
            <a:cxnLst/>
            <a:rect r="r" b="b" t="t" l="l"/>
            <a:pathLst>
              <a:path h="719998" w="992015">
                <a:moveTo>
                  <a:pt x="0" y="0"/>
                </a:moveTo>
                <a:lnTo>
                  <a:pt x="992015" y="0"/>
                </a:lnTo>
                <a:lnTo>
                  <a:pt x="992015" y="719998"/>
                </a:lnTo>
                <a:lnTo>
                  <a:pt x="0" y="7199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16433675" y="-123525"/>
            <a:ext cx="2074250" cy="6775950"/>
            <a:chOff x="0" y="0"/>
            <a:chExt cx="2765667" cy="9034600"/>
          </a:xfrm>
        </p:grpSpPr>
        <p:sp>
          <p:nvSpPr>
            <p:cNvPr name="Freeform 4" id="4"/>
            <p:cNvSpPr/>
            <p:nvPr/>
          </p:nvSpPr>
          <p:spPr>
            <a:xfrm flipH="false" flipV="false" rot="0">
              <a:off x="0" y="12700"/>
              <a:ext cx="2759329" cy="9020175"/>
            </a:xfrm>
            <a:custGeom>
              <a:avLst/>
              <a:gdLst/>
              <a:ahLst/>
              <a:cxnLst/>
              <a:rect r="r" b="b" t="t" l="l"/>
              <a:pathLst>
                <a:path h="9020175" w="2759329">
                  <a:moveTo>
                    <a:pt x="2746629" y="9020175"/>
                  </a:moveTo>
                  <a:lnTo>
                    <a:pt x="6350" y="7438136"/>
                  </a:lnTo>
                  <a:cubicBezTo>
                    <a:pt x="2413" y="7435850"/>
                    <a:pt x="0" y="7431659"/>
                    <a:pt x="0" y="7427087"/>
                  </a:cubicBezTo>
                  <a:lnTo>
                    <a:pt x="0" y="3833368"/>
                  </a:lnTo>
                  <a:cubicBezTo>
                    <a:pt x="0" y="3829939"/>
                    <a:pt x="1397" y="3826764"/>
                    <a:pt x="3683" y="3824351"/>
                  </a:cubicBezTo>
                  <a:lnTo>
                    <a:pt x="831977" y="2996057"/>
                  </a:lnTo>
                  <a:lnTo>
                    <a:pt x="840994" y="3005074"/>
                  </a:lnTo>
                  <a:lnTo>
                    <a:pt x="828294" y="3005074"/>
                  </a:lnTo>
                  <a:lnTo>
                    <a:pt x="828294" y="0"/>
                  </a:lnTo>
                  <a:lnTo>
                    <a:pt x="853694" y="0"/>
                  </a:lnTo>
                  <a:lnTo>
                    <a:pt x="853694" y="3005074"/>
                  </a:lnTo>
                  <a:cubicBezTo>
                    <a:pt x="853694" y="3008503"/>
                    <a:pt x="852297" y="3011678"/>
                    <a:pt x="850011" y="3014091"/>
                  </a:cubicBezTo>
                  <a:lnTo>
                    <a:pt x="21717" y="3842258"/>
                  </a:lnTo>
                  <a:lnTo>
                    <a:pt x="12700" y="3833368"/>
                  </a:lnTo>
                  <a:lnTo>
                    <a:pt x="25400" y="3833368"/>
                  </a:lnTo>
                  <a:lnTo>
                    <a:pt x="25400" y="7427087"/>
                  </a:lnTo>
                  <a:lnTo>
                    <a:pt x="12700" y="7427087"/>
                  </a:lnTo>
                  <a:lnTo>
                    <a:pt x="19050" y="7416038"/>
                  </a:lnTo>
                  <a:lnTo>
                    <a:pt x="2759329" y="8998204"/>
                  </a:lnTo>
                  <a:close/>
                </a:path>
              </a:pathLst>
            </a:custGeom>
            <a:solidFill>
              <a:srgbClr val="69639C"/>
            </a:solidFill>
          </p:spPr>
        </p:sp>
      </p:grpSp>
      <p:sp>
        <p:nvSpPr>
          <p:cNvPr name="AutoShape 5" id="5"/>
          <p:cNvSpPr/>
          <p:nvPr/>
        </p:nvSpPr>
        <p:spPr>
          <a:xfrm rot="3228">
            <a:off x="17053389" y="1078980"/>
            <a:ext cx="2693827" cy="0"/>
          </a:xfrm>
          <a:prstGeom prst="line">
            <a:avLst/>
          </a:prstGeom>
          <a:ln cap="rnd" w="9525">
            <a:solidFill>
              <a:srgbClr val="69639C"/>
            </a:solidFill>
            <a:prstDash val="solid"/>
            <a:headEnd type="none" len="sm" w="sm"/>
            <a:tailEnd type="none" len="sm" w="sm"/>
          </a:ln>
        </p:spPr>
      </p:sp>
      <p:sp>
        <p:nvSpPr>
          <p:cNvPr name="AutoShape 6" id="6"/>
          <p:cNvSpPr/>
          <p:nvPr/>
        </p:nvSpPr>
        <p:spPr>
          <a:xfrm rot="3228">
            <a:off x="17053389" y="1215735"/>
            <a:ext cx="2693827" cy="0"/>
          </a:xfrm>
          <a:prstGeom prst="line">
            <a:avLst/>
          </a:prstGeom>
          <a:ln cap="rnd" w="9525">
            <a:solidFill>
              <a:srgbClr val="69639C"/>
            </a:solidFill>
            <a:prstDash val="solid"/>
            <a:headEnd type="none" len="sm" w="sm"/>
            <a:tailEnd type="none" len="sm" w="sm"/>
          </a:ln>
        </p:spPr>
      </p:sp>
      <p:sp>
        <p:nvSpPr>
          <p:cNvPr name="AutoShape 7" id="7"/>
          <p:cNvSpPr/>
          <p:nvPr/>
        </p:nvSpPr>
        <p:spPr>
          <a:xfrm rot="3228">
            <a:off x="17053389" y="1352490"/>
            <a:ext cx="2693827" cy="0"/>
          </a:xfrm>
          <a:prstGeom prst="line">
            <a:avLst/>
          </a:prstGeom>
          <a:ln cap="rnd" w="9525">
            <a:solidFill>
              <a:srgbClr val="69639C"/>
            </a:solidFill>
            <a:prstDash val="solid"/>
            <a:headEnd type="none" len="sm" w="sm"/>
            <a:tailEnd type="none" len="sm" w="sm"/>
          </a:ln>
        </p:spPr>
      </p:sp>
      <p:sp>
        <p:nvSpPr>
          <p:cNvPr name="AutoShape 8" id="8"/>
          <p:cNvSpPr/>
          <p:nvPr/>
        </p:nvSpPr>
        <p:spPr>
          <a:xfrm rot="3228">
            <a:off x="17053389" y="1489245"/>
            <a:ext cx="2693827" cy="0"/>
          </a:xfrm>
          <a:prstGeom prst="line">
            <a:avLst/>
          </a:prstGeom>
          <a:ln cap="rnd" w="9525">
            <a:solidFill>
              <a:srgbClr val="69639C"/>
            </a:solidFill>
            <a:prstDash val="solid"/>
            <a:headEnd type="none" len="sm" w="sm"/>
            <a:tailEnd type="none" len="sm" w="sm"/>
          </a:ln>
        </p:spPr>
      </p:sp>
      <p:sp>
        <p:nvSpPr>
          <p:cNvPr name="AutoShape 9" id="9"/>
          <p:cNvSpPr/>
          <p:nvPr/>
        </p:nvSpPr>
        <p:spPr>
          <a:xfrm rot="3228">
            <a:off x="17053389" y="1626000"/>
            <a:ext cx="2693827" cy="0"/>
          </a:xfrm>
          <a:prstGeom prst="line">
            <a:avLst/>
          </a:prstGeom>
          <a:ln cap="rnd" w="9525">
            <a:solidFill>
              <a:srgbClr val="69639C"/>
            </a:solidFill>
            <a:prstDash val="solid"/>
            <a:headEnd type="none" len="sm" w="sm"/>
            <a:tailEnd type="none" len="sm" w="sm"/>
          </a:ln>
        </p:spPr>
      </p:sp>
      <p:sp>
        <p:nvSpPr>
          <p:cNvPr name="AutoShape 10" id="10"/>
          <p:cNvSpPr/>
          <p:nvPr/>
        </p:nvSpPr>
        <p:spPr>
          <a:xfrm rot="4220">
            <a:off x="-1114569" y="5650970"/>
            <a:ext cx="2060633" cy="0"/>
          </a:xfrm>
          <a:prstGeom prst="line">
            <a:avLst/>
          </a:prstGeom>
          <a:ln cap="rnd" w="9525">
            <a:solidFill>
              <a:srgbClr val="69639C"/>
            </a:solidFill>
            <a:prstDash val="solid"/>
            <a:headEnd type="none" len="sm" w="sm"/>
            <a:tailEnd type="none" len="sm" w="sm"/>
          </a:ln>
        </p:spPr>
      </p:sp>
      <p:sp>
        <p:nvSpPr>
          <p:cNvPr name="AutoShape 11" id="11"/>
          <p:cNvSpPr/>
          <p:nvPr/>
        </p:nvSpPr>
        <p:spPr>
          <a:xfrm rot="4220">
            <a:off x="-1114569" y="5514215"/>
            <a:ext cx="2060633" cy="0"/>
          </a:xfrm>
          <a:prstGeom prst="line">
            <a:avLst/>
          </a:prstGeom>
          <a:ln cap="rnd" w="9525">
            <a:solidFill>
              <a:srgbClr val="69639C"/>
            </a:solidFill>
            <a:prstDash val="solid"/>
            <a:headEnd type="none" len="sm" w="sm"/>
            <a:tailEnd type="none" len="sm" w="sm"/>
          </a:ln>
        </p:spPr>
      </p:sp>
      <p:sp>
        <p:nvSpPr>
          <p:cNvPr name="AutoShape 12" id="12"/>
          <p:cNvSpPr/>
          <p:nvPr/>
        </p:nvSpPr>
        <p:spPr>
          <a:xfrm rot="4220">
            <a:off x="-1114569" y="5377460"/>
            <a:ext cx="2060633" cy="0"/>
          </a:xfrm>
          <a:prstGeom prst="line">
            <a:avLst/>
          </a:prstGeom>
          <a:ln cap="rnd" w="9525">
            <a:solidFill>
              <a:srgbClr val="69639C"/>
            </a:solidFill>
            <a:prstDash val="solid"/>
            <a:headEnd type="none" len="sm" w="sm"/>
            <a:tailEnd type="none" len="sm" w="sm"/>
          </a:ln>
        </p:spPr>
      </p:sp>
      <p:sp>
        <p:nvSpPr>
          <p:cNvPr name="AutoShape 13" id="13"/>
          <p:cNvSpPr/>
          <p:nvPr/>
        </p:nvSpPr>
        <p:spPr>
          <a:xfrm rot="4220">
            <a:off x="-1114569" y="5240705"/>
            <a:ext cx="2060633" cy="0"/>
          </a:xfrm>
          <a:prstGeom prst="line">
            <a:avLst/>
          </a:prstGeom>
          <a:ln cap="rnd" w="9525">
            <a:solidFill>
              <a:srgbClr val="69639C"/>
            </a:solidFill>
            <a:prstDash val="solid"/>
            <a:headEnd type="none" len="sm" w="sm"/>
            <a:tailEnd type="none" len="sm" w="sm"/>
          </a:ln>
        </p:spPr>
      </p:sp>
      <p:sp>
        <p:nvSpPr>
          <p:cNvPr name="AutoShape 14" id="14"/>
          <p:cNvSpPr/>
          <p:nvPr/>
        </p:nvSpPr>
        <p:spPr>
          <a:xfrm rot="4220">
            <a:off x="-1114569" y="5103950"/>
            <a:ext cx="2060633" cy="0"/>
          </a:xfrm>
          <a:prstGeom prst="line">
            <a:avLst/>
          </a:prstGeom>
          <a:ln cap="rnd" w="9525">
            <a:solidFill>
              <a:srgbClr val="69639C"/>
            </a:solidFill>
            <a:prstDash val="solid"/>
            <a:headEnd type="none" len="sm" w="sm"/>
            <a:tailEnd type="none" len="sm" w="sm"/>
          </a:ln>
        </p:spPr>
      </p:sp>
      <p:sp>
        <p:nvSpPr>
          <p:cNvPr name="Freeform 15" id="15"/>
          <p:cNvSpPr/>
          <p:nvPr/>
        </p:nvSpPr>
        <p:spPr>
          <a:xfrm flipH="false" flipV="false" rot="0">
            <a:off x="-320700" y="2035472"/>
            <a:ext cx="18069236" cy="2689086"/>
          </a:xfrm>
          <a:custGeom>
            <a:avLst/>
            <a:gdLst/>
            <a:ahLst/>
            <a:cxnLst/>
            <a:rect r="r" b="b" t="t" l="l"/>
            <a:pathLst>
              <a:path h="2689086" w="18069236">
                <a:moveTo>
                  <a:pt x="0" y="0"/>
                </a:moveTo>
                <a:lnTo>
                  <a:pt x="18069236" y="0"/>
                </a:lnTo>
                <a:lnTo>
                  <a:pt x="18069236" y="2689086"/>
                </a:lnTo>
                <a:lnTo>
                  <a:pt x="0" y="26890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6" id="16"/>
          <p:cNvGrpSpPr/>
          <p:nvPr/>
        </p:nvGrpSpPr>
        <p:grpSpPr>
          <a:xfrm rot="-5400000">
            <a:off x="1014670" y="1265494"/>
            <a:ext cx="456150" cy="394500"/>
            <a:chOff x="0" y="0"/>
            <a:chExt cx="608200" cy="526000"/>
          </a:xfrm>
        </p:grpSpPr>
        <p:sp>
          <p:nvSpPr>
            <p:cNvPr name="Freeform 17" id="17"/>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sp>
        <p:nvSpPr>
          <p:cNvPr name="TextBox 18" id="18"/>
          <p:cNvSpPr txBox="true"/>
          <p:nvPr/>
        </p:nvSpPr>
        <p:spPr>
          <a:xfrm rot="0">
            <a:off x="8113313" y="3756793"/>
            <a:ext cx="5252550" cy="514350"/>
          </a:xfrm>
          <a:prstGeom prst="rect">
            <a:avLst/>
          </a:prstGeom>
        </p:spPr>
        <p:txBody>
          <a:bodyPr anchor="t" rtlCol="false" tIns="0" lIns="0" bIns="0" rIns="0">
            <a:spAutoFit/>
          </a:bodyPr>
          <a:lstStyle/>
          <a:p>
            <a:pPr algn="l">
              <a:lnSpc>
                <a:spcPts val="3840"/>
              </a:lnSpc>
            </a:pPr>
            <a:r>
              <a:rPr lang="en-US" sz="3200">
                <a:solidFill>
                  <a:srgbClr val="FFFFFF"/>
                </a:solidFill>
                <a:latin typeface="Arimo"/>
                <a:ea typeface="Arimo"/>
                <a:cs typeface="Arimo"/>
                <a:sym typeface="Arimo"/>
              </a:rPr>
              <a:t>WHY THIS PROJECT</a:t>
            </a:r>
          </a:p>
        </p:txBody>
      </p:sp>
      <p:sp>
        <p:nvSpPr>
          <p:cNvPr name="TextBox 19" id="19"/>
          <p:cNvSpPr txBox="true"/>
          <p:nvPr/>
        </p:nvSpPr>
        <p:spPr>
          <a:xfrm rot="0">
            <a:off x="1531425" y="962425"/>
            <a:ext cx="15225150" cy="981600"/>
          </a:xfrm>
          <a:prstGeom prst="rect">
            <a:avLst/>
          </a:prstGeom>
        </p:spPr>
        <p:txBody>
          <a:bodyPr anchor="t" rtlCol="false" tIns="0" lIns="0" bIns="0" rIns="0">
            <a:spAutoFit/>
          </a:bodyPr>
          <a:lstStyle/>
          <a:p>
            <a:pPr algn="l">
              <a:lnSpc>
                <a:spcPts val="4800"/>
              </a:lnSpc>
            </a:pPr>
            <a:r>
              <a:rPr lang="en-US" sz="4000">
                <a:solidFill>
                  <a:srgbClr val="00CADA"/>
                </a:solidFill>
                <a:latin typeface="Arimo"/>
                <a:ea typeface="Arimo"/>
                <a:cs typeface="Arimo"/>
                <a:sym typeface="Arimo"/>
              </a:rPr>
              <a:t>TABLE OF CONTENTS</a:t>
            </a:r>
          </a:p>
        </p:txBody>
      </p:sp>
      <p:sp>
        <p:nvSpPr>
          <p:cNvPr name="TextBox 20" id="20"/>
          <p:cNvSpPr txBox="true"/>
          <p:nvPr/>
        </p:nvSpPr>
        <p:spPr>
          <a:xfrm rot="0">
            <a:off x="6446137" y="2471433"/>
            <a:ext cx="1286550" cy="823800"/>
          </a:xfrm>
          <a:prstGeom prst="rect">
            <a:avLst/>
          </a:prstGeom>
        </p:spPr>
        <p:txBody>
          <a:bodyPr anchor="t" rtlCol="false" tIns="0" lIns="0" bIns="0" rIns="0">
            <a:spAutoFit/>
          </a:bodyPr>
          <a:lstStyle/>
          <a:p>
            <a:pPr algn="ctr">
              <a:lnSpc>
                <a:spcPts val="4800"/>
              </a:lnSpc>
            </a:pPr>
            <a:r>
              <a:rPr lang="en-US" sz="4000">
                <a:solidFill>
                  <a:srgbClr val="00CADA"/>
                </a:solidFill>
                <a:latin typeface="Arimo"/>
                <a:ea typeface="Arimo"/>
                <a:cs typeface="Arimo"/>
                <a:sym typeface="Arimo"/>
              </a:rPr>
              <a:t>01</a:t>
            </a:r>
          </a:p>
        </p:txBody>
      </p:sp>
      <p:sp>
        <p:nvSpPr>
          <p:cNvPr name="TextBox 21" id="21"/>
          <p:cNvSpPr txBox="true"/>
          <p:nvPr/>
        </p:nvSpPr>
        <p:spPr>
          <a:xfrm rot="0">
            <a:off x="6446137" y="4903096"/>
            <a:ext cx="1286550" cy="619125"/>
          </a:xfrm>
          <a:prstGeom prst="rect">
            <a:avLst/>
          </a:prstGeom>
        </p:spPr>
        <p:txBody>
          <a:bodyPr anchor="t" rtlCol="false" tIns="0" lIns="0" bIns="0" rIns="0">
            <a:spAutoFit/>
          </a:bodyPr>
          <a:lstStyle/>
          <a:p>
            <a:pPr algn="ctr">
              <a:lnSpc>
                <a:spcPts val="4800"/>
              </a:lnSpc>
            </a:pPr>
            <a:r>
              <a:rPr lang="en-US" sz="4000">
                <a:solidFill>
                  <a:srgbClr val="00CADA"/>
                </a:solidFill>
                <a:latin typeface="Arimo"/>
                <a:ea typeface="Arimo"/>
                <a:cs typeface="Arimo"/>
                <a:sym typeface="Arimo"/>
              </a:rPr>
              <a:t>03</a:t>
            </a:r>
          </a:p>
        </p:txBody>
      </p:sp>
      <p:sp>
        <p:nvSpPr>
          <p:cNvPr name="TextBox 22" id="22"/>
          <p:cNvSpPr txBox="true"/>
          <p:nvPr/>
        </p:nvSpPr>
        <p:spPr>
          <a:xfrm rot="0">
            <a:off x="6446137" y="3606827"/>
            <a:ext cx="1286550" cy="823800"/>
          </a:xfrm>
          <a:prstGeom prst="rect">
            <a:avLst/>
          </a:prstGeom>
        </p:spPr>
        <p:txBody>
          <a:bodyPr anchor="t" rtlCol="false" tIns="0" lIns="0" bIns="0" rIns="0">
            <a:spAutoFit/>
          </a:bodyPr>
          <a:lstStyle/>
          <a:p>
            <a:pPr algn="ctr">
              <a:lnSpc>
                <a:spcPts val="4800"/>
              </a:lnSpc>
            </a:pPr>
            <a:r>
              <a:rPr lang="en-US" sz="4000">
                <a:solidFill>
                  <a:srgbClr val="00CADA"/>
                </a:solidFill>
                <a:latin typeface="Arimo"/>
                <a:ea typeface="Arimo"/>
                <a:cs typeface="Arimo"/>
                <a:sym typeface="Arimo"/>
              </a:rPr>
              <a:t>02</a:t>
            </a:r>
          </a:p>
        </p:txBody>
      </p:sp>
      <p:sp>
        <p:nvSpPr>
          <p:cNvPr name="TextBox 23" id="23"/>
          <p:cNvSpPr txBox="true"/>
          <p:nvPr/>
        </p:nvSpPr>
        <p:spPr>
          <a:xfrm rot="0">
            <a:off x="6446137" y="6038492"/>
            <a:ext cx="1286550" cy="619125"/>
          </a:xfrm>
          <a:prstGeom prst="rect">
            <a:avLst/>
          </a:prstGeom>
        </p:spPr>
        <p:txBody>
          <a:bodyPr anchor="t" rtlCol="false" tIns="0" lIns="0" bIns="0" rIns="0">
            <a:spAutoFit/>
          </a:bodyPr>
          <a:lstStyle/>
          <a:p>
            <a:pPr algn="ctr">
              <a:lnSpc>
                <a:spcPts val="4800"/>
              </a:lnSpc>
            </a:pPr>
            <a:r>
              <a:rPr lang="en-US" sz="4000">
                <a:solidFill>
                  <a:srgbClr val="00CADA"/>
                </a:solidFill>
                <a:latin typeface="Arimo"/>
                <a:ea typeface="Arimo"/>
                <a:cs typeface="Arimo"/>
                <a:sym typeface="Arimo"/>
              </a:rPr>
              <a:t>04</a:t>
            </a:r>
          </a:p>
        </p:txBody>
      </p:sp>
      <p:sp>
        <p:nvSpPr>
          <p:cNvPr name="TextBox 24" id="24"/>
          <p:cNvSpPr txBox="true"/>
          <p:nvPr/>
        </p:nvSpPr>
        <p:spPr>
          <a:xfrm rot="0">
            <a:off x="6446137" y="7173886"/>
            <a:ext cx="1286550" cy="619125"/>
          </a:xfrm>
          <a:prstGeom prst="rect">
            <a:avLst/>
          </a:prstGeom>
        </p:spPr>
        <p:txBody>
          <a:bodyPr anchor="t" rtlCol="false" tIns="0" lIns="0" bIns="0" rIns="0">
            <a:spAutoFit/>
          </a:bodyPr>
          <a:lstStyle/>
          <a:p>
            <a:pPr algn="ctr">
              <a:lnSpc>
                <a:spcPts val="4800"/>
              </a:lnSpc>
            </a:pPr>
            <a:r>
              <a:rPr lang="en-US" sz="4000">
                <a:solidFill>
                  <a:srgbClr val="00CADA"/>
                </a:solidFill>
                <a:latin typeface="Arimo"/>
                <a:ea typeface="Arimo"/>
                <a:cs typeface="Arimo"/>
                <a:sym typeface="Arimo"/>
              </a:rPr>
              <a:t>05</a:t>
            </a:r>
          </a:p>
        </p:txBody>
      </p:sp>
      <p:sp>
        <p:nvSpPr>
          <p:cNvPr name="TextBox 25" id="25"/>
          <p:cNvSpPr txBox="true"/>
          <p:nvPr/>
        </p:nvSpPr>
        <p:spPr>
          <a:xfrm rot="0">
            <a:off x="8113313" y="2465508"/>
            <a:ext cx="5252550" cy="826125"/>
          </a:xfrm>
          <a:prstGeom prst="rect">
            <a:avLst/>
          </a:prstGeom>
        </p:spPr>
        <p:txBody>
          <a:bodyPr anchor="t" rtlCol="false" tIns="0" lIns="0" bIns="0" rIns="0">
            <a:spAutoFit/>
          </a:bodyPr>
          <a:lstStyle/>
          <a:p>
            <a:pPr algn="l">
              <a:lnSpc>
                <a:spcPts val="3840"/>
              </a:lnSpc>
            </a:pPr>
            <a:r>
              <a:rPr lang="en-US" sz="3200">
                <a:solidFill>
                  <a:srgbClr val="FFFFFF"/>
                </a:solidFill>
                <a:latin typeface="Arimo"/>
                <a:ea typeface="Arimo"/>
                <a:cs typeface="Arimo"/>
                <a:sym typeface="Arimo"/>
              </a:rPr>
              <a:t>INTRODUCTION</a:t>
            </a:r>
          </a:p>
        </p:txBody>
      </p:sp>
      <p:sp>
        <p:nvSpPr>
          <p:cNvPr name="TextBox 26" id="26"/>
          <p:cNvSpPr txBox="true"/>
          <p:nvPr/>
        </p:nvSpPr>
        <p:spPr>
          <a:xfrm rot="0">
            <a:off x="8113307" y="4950733"/>
            <a:ext cx="5474044" cy="514350"/>
          </a:xfrm>
          <a:prstGeom prst="rect">
            <a:avLst/>
          </a:prstGeom>
        </p:spPr>
        <p:txBody>
          <a:bodyPr anchor="t" rtlCol="false" tIns="0" lIns="0" bIns="0" rIns="0">
            <a:spAutoFit/>
          </a:bodyPr>
          <a:lstStyle/>
          <a:p>
            <a:pPr algn="l">
              <a:lnSpc>
                <a:spcPts val="3840"/>
              </a:lnSpc>
            </a:pPr>
            <a:r>
              <a:rPr lang="en-US" sz="3200">
                <a:solidFill>
                  <a:srgbClr val="FFFFFF"/>
                </a:solidFill>
                <a:latin typeface="Arimo"/>
                <a:ea typeface="Arimo"/>
                <a:cs typeface="Arimo"/>
                <a:sym typeface="Arimo"/>
              </a:rPr>
              <a:t>IMPLEMENTATION &amp; CODE</a:t>
            </a:r>
          </a:p>
        </p:txBody>
      </p:sp>
      <p:sp>
        <p:nvSpPr>
          <p:cNvPr name="TextBox 27" id="27"/>
          <p:cNvSpPr txBox="true"/>
          <p:nvPr/>
        </p:nvSpPr>
        <p:spPr>
          <a:xfrm rot="0">
            <a:off x="8113313" y="6182945"/>
            <a:ext cx="6085969" cy="514350"/>
          </a:xfrm>
          <a:prstGeom prst="rect">
            <a:avLst/>
          </a:prstGeom>
        </p:spPr>
        <p:txBody>
          <a:bodyPr anchor="t" rtlCol="false" tIns="0" lIns="0" bIns="0" rIns="0">
            <a:spAutoFit/>
          </a:bodyPr>
          <a:lstStyle/>
          <a:p>
            <a:pPr algn="l">
              <a:lnSpc>
                <a:spcPts val="3840"/>
              </a:lnSpc>
            </a:pPr>
            <a:r>
              <a:rPr lang="en-US" sz="3200">
                <a:solidFill>
                  <a:srgbClr val="FFFFFF"/>
                </a:solidFill>
                <a:latin typeface="Arimo"/>
                <a:ea typeface="Arimo"/>
                <a:cs typeface="Arimo"/>
                <a:sym typeface="Arimo"/>
              </a:rPr>
              <a:t>MAINTENANCE WITH MLFLOW</a:t>
            </a:r>
          </a:p>
        </p:txBody>
      </p:sp>
      <p:sp>
        <p:nvSpPr>
          <p:cNvPr name="Freeform 28" id="28"/>
          <p:cNvSpPr/>
          <p:nvPr/>
        </p:nvSpPr>
        <p:spPr>
          <a:xfrm flipH="false" flipV="false" rot="0">
            <a:off x="2669225" y="3514475"/>
            <a:ext cx="2398832" cy="6945750"/>
          </a:xfrm>
          <a:custGeom>
            <a:avLst/>
            <a:gdLst/>
            <a:ahLst/>
            <a:cxnLst/>
            <a:rect r="r" b="b" t="t" l="l"/>
            <a:pathLst>
              <a:path h="6945750" w="2398832">
                <a:moveTo>
                  <a:pt x="0" y="0"/>
                </a:moveTo>
                <a:lnTo>
                  <a:pt x="2398832" y="0"/>
                </a:lnTo>
                <a:lnTo>
                  <a:pt x="2398832" y="6945750"/>
                </a:lnTo>
                <a:lnTo>
                  <a:pt x="0" y="694575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9" id="29"/>
          <p:cNvSpPr txBox="true"/>
          <p:nvPr/>
        </p:nvSpPr>
        <p:spPr>
          <a:xfrm rot="0">
            <a:off x="8113307" y="7221511"/>
            <a:ext cx="5969752" cy="514350"/>
          </a:xfrm>
          <a:prstGeom prst="rect">
            <a:avLst/>
          </a:prstGeom>
        </p:spPr>
        <p:txBody>
          <a:bodyPr anchor="t" rtlCol="false" tIns="0" lIns="0" bIns="0" rIns="0">
            <a:spAutoFit/>
          </a:bodyPr>
          <a:lstStyle/>
          <a:p>
            <a:pPr algn="l">
              <a:lnSpc>
                <a:spcPts val="3840"/>
              </a:lnSpc>
            </a:pPr>
            <a:r>
              <a:rPr lang="en-US" sz="3200">
                <a:solidFill>
                  <a:srgbClr val="FFFFFF"/>
                </a:solidFill>
                <a:latin typeface="Arimo"/>
                <a:ea typeface="Arimo"/>
                <a:cs typeface="Arimo"/>
                <a:sym typeface="Arimo"/>
              </a:rPr>
              <a:t>DEPLOYMENT USING GRADIO</a:t>
            </a:r>
          </a:p>
        </p:txBody>
      </p:sp>
    </p:spTree>
  </p:cSld>
  <p:clrMapOvr>
    <a:masterClrMapping/>
  </p:clrMapOvr>
  <p:transition spd="slow">
    <p:push dir="l"/>
  </p:transition>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grpSp>
        <p:nvGrpSpPr>
          <p:cNvPr name="Group 2" id="2"/>
          <p:cNvGrpSpPr/>
          <p:nvPr/>
        </p:nvGrpSpPr>
        <p:grpSpPr>
          <a:xfrm rot="5400000">
            <a:off x="18241022" y="1394146"/>
            <a:ext cx="80112" cy="881760"/>
            <a:chOff x="0" y="0"/>
            <a:chExt cx="106816" cy="1175680"/>
          </a:xfrm>
        </p:grpSpPr>
        <p:sp>
          <p:nvSpPr>
            <p:cNvPr name="Freeform 3" id="3"/>
            <p:cNvSpPr/>
            <p:nvPr/>
          </p:nvSpPr>
          <p:spPr>
            <a:xfrm flipH="false" flipV="false" rot="0">
              <a:off x="127" y="0"/>
              <a:ext cx="106807" cy="1175512"/>
            </a:xfrm>
            <a:custGeom>
              <a:avLst/>
              <a:gdLst/>
              <a:ahLst/>
              <a:cxnLst/>
              <a:rect r="r" b="b" t="t" l="l"/>
              <a:pathLst>
                <a:path h="1175512" w="106807">
                  <a:moveTo>
                    <a:pt x="53340" y="127"/>
                  </a:moveTo>
                  <a:cubicBezTo>
                    <a:pt x="22225" y="127"/>
                    <a:pt x="0" y="22352"/>
                    <a:pt x="0" y="53340"/>
                  </a:cubicBezTo>
                  <a:lnTo>
                    <a:pt x="0" y="1122172"/>
                  </a:lnTo>
                  <a:cubicBezTo>
                    <a:pt x="0" y="1150620"/>
                    <a:pt x="22225" y="1175512"/>
                    <a:pt x="53340" y="1175512"/>
                  </a:cubicBezTo>
                  <a:cubicBezTo>
                    <a:pt x="81788" y="1175512"/>
                    <a:pt x="106807" y="1150493"/>
                    <a:pt x="106807" y="1122172"/>
                  </a:cubicBezTo>
                  <a:lnTo>
                    <a:pt x="106807" y="53340"/>
                  </a:lnTo>
                  <a:cubicBezTo>
                    <a:pt x="106807" y="22352"/>
                    <a:pt x="81788" y="0"/>
                    <a:pt x="53340" y="0"/>
                  </a:cubicBezTo>
                  <a:close/>
                </a:path>
              </a:pathLst>
            </a:custGeom>
            <a:solidFill>
              <a:srgbClr val="AFAFB6"/>
            </a:solidFill>
          </p:spPr>
        </p:sp>
      </p:grpSp>
      <p:sp>
        <p:nvSpPr>
          <p:cNvPr name="Freeform 4" id="4"/>
          <p:cNvSpPr/>
          <p:nvPr/>
        </p:nvSpPr>
        <p:spPr>
          <a:xfrm flipH="false" flipV="false" rot="0">
            <a:off x="0" y="5319881"/>
            <a:ext cx="20304254" cy="4319566"/>
          </a:xfrm>
          <a:custGeom>
            <a:avLst/>
            <a:gdLst/>
            <a:ahLst/>
            <a:cxnLst/>
            <a:rect r="r" b="b" t="t" l="l"/>
            <a:pathLst>
              <a:path h="4319566" w="20304254">
                <a:moveTo>
                  <a:pt x="0" y="0"/>
                </a:moveTo>
                <a:lnTo>
                  <a:pt x="20304254" y="0"/>
                </a:lnTo>
                <a:lnTo>
                  <a:pt x="20304254" y="4319566"/>
                </a:lnTo>
                <a:lnTo>
                  <a:pt x="0" y="4319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rot="5394431">
            <a:off x="15092178" y="8357553"/>
            <a:ext cx="5347483" cy="0"/>
          </a:xfrm>
          <a:prstGeom prst="line">
            <a:avLst/>
          </a:prstGeom>
          <a:ln cap="rnd" w="9525">
            <a:solidFill>
              <a:srgbClr val="AFAFB6"/>
            </a:solidFill>
            <a:prstDash val="solid"/>
            <a:headEnd type="none" len="sm" w="sm"/>
            <a:tailEnd type="none" len="sm" w="sm"/>
          </a:ln>
        </p:spPr>
      </p:sp>
      <p:sp>
        <p:nvSpPr>
          <p:cNvPr name="AutoShape 6" id="6"/>
          <p:cNvSpPr/>
          <p:nvPr/>
        </p:nvSpPr>
        <p:spPr>
          <a:xfrm rot="2674203">
            <a:off x="16493523" y="5167410"/>
            <a:ext cx="1491162" cy="0"/>
          </a:xfrm>
          <a:prstGeom prst="line">
            <a:avLst/>
          </a:prstGeom>
          <a:ln cap="rnd" w="9525">
            <a:solidFill>
              <a:srgbClr val="AFAFB6"/>
            </a:solidFill>
            <a:prstDash val="solid"/>
            <a:headEnd type="none" len="sm" w="sm"/>
            <a:tailEnd type="none" len="sm" w="sm"/>
          </a:ln>
        </p:spPr>
      </p:sp>
      <p:sp>
        <p:nvSpPr>
          <p:cNvPr name="Freeform 7" id="7"/>
          <p:cNvSpPr/>
          <p:nvPr/>
        </p:nvSpPr>
        <p:spPr>
          <a:xfrm flipH="false" flipV="false" rot="0">
            <a:off x="16399155" y="4301659"/>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8" id="8"/>
          <p:cNvSpPr/>
          <p:nvPr/>
        </p:nvSpPr>
        <p:spPr>
          <a:xfrm rot="5391564">
            <a:off x="3662608" y="14139325"/>
            <a:ext cx="7763873" cy="0"/>
          </a:xfrm>
          <a:prstGeom prst="line">
            <a:avLst/>
          </a:prstGeom>
          <a:ln cap="rnd" w="9525">
            <a:solidFill>
              <a:srgbClr val="69639C"/>
            </a:solidFill>
            <a:prstDash val="solid"/>
            <a:headEnd type="none" len="sm" w="sm"/>
            <a:tailEnd type="none" len="sm" w="sm"/>
          </a:ln>
        </p:spPr>
      </p:sp>
      <p:sp>
        <p:nvSpPr>
          <p:cNvPr name="AutoShape 9" id="9"/>
          <p:cNvSpPr/>
          <p:nvPr/>
        </p:nvSpPr>
        <p:spPr>
          <a:xfrm rot="2650301">
            <a:off x="7348315" y="9813667"/>
            <a:ext cx="1320660" cy="0"/>
          </a:xfrm>
          <a:prstGeom prst="line">
            <a:avLst/>
          </a:prstGeom>
          <a:ln cap="rnd" w="9525">
            <a:solidFill>
              <a:srgbClr val="69639C"/>
            </a:solidFill>
            <a:prstDash val="solid"/>
            <a:headEnd type="none" len="sm" w="sm"/>
            <a:tailEnd type="none" len="sm" w="sm"/>
          </a:ln>
        </p:spPr>
      </p:sp>
      <p:grpSp>
        <p:nvGrpSpPr>
          <p:cNvPr name="Group 10" id="10"/>
          <p:cNvGrpSpPr/>
          <p:nvPr/>
        </p:nvGrpSpPr>
        <p:grpSpPr>
          <a:xfrm rot="5400000">
            <a:off x="8400489" y="9030637"/>
            <a:ext cx="405900" cy="401750"/>
            <a:chOff x="0" y="0"/>
            <a:chExt cx="541200" cy="535667"/>
          </a:xfrm>
        </p:grpSpPr>
        <p:sp>
          <p:nvSpPr>
            <p:cNvPr name="Freeform 11" id="11"/>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5986" y="0"/>
                    <a:pt x="254508" y="0"/>
                  </a:cubicBezTo>
                  <a:cubicBezTo>
                    <a:pt x="118491" y="0"/>
                    <a:pt x="0" y="114300"/>
                    <a:pt x="0" y="255778"/>
                  </a:cubicBezTo>
                  <a:close/>
                </a:path>
              </a:pathLst>
            </a:custGeom>
            <a:solidFill>
              <a:srgbClr val="000000">
                <a:alpha val="0"/>
              </a:srgbClr>
            </a:solidFill>
          </p:spPr>
        </p:sp>
        <p:sp>
          <p:nvSpPr>
            <p:cNvPr name="Freeform 12" id="12"/>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69639C"/>
            </a:solidFill>
          </p:spPr>
        </p:sp>
      </p:grpSp>
      <p:grpSp>
        <p:nvGrpSpPr>
          <p:cNvPr name="Group 13" id="13"/>
          <p:cNvGrpSpPr/>
          <p:nvPr/>
        </p:nvGrpSpPr>
        <p:grpSpPr>
          <a:xfrm rot="-5400000">
            <a:off x="450175" y="-4200849"/>
            <a:ext cx="2413446" cy="8696762"/>
            <a:chOff x="0" y="0"/>
            <a:chExt cx="3217928" cy="11595683"/>
          </a:xfrm>
        </p:grpSpPr>
        <p:sp>
          <p:nvSpPr>
            <p:cNvPr name="Freeform 14" id="14"/>
            <p:cNvSpPr/>
            <p:nvPr/>
          </p:nvSpPr>
          <p:spPr>
            <a:xfrm flipH="false" flipV="false" rot="0">
              <a:off x="0" y="12700"/>
              <a:ext cx="3214243" cy="11579225"/>
            </a:xfrm>
            <a:custGeom>
              <a:avLst/>
              <a:gdLst/>
              <a:ahLst/>
              <a:cxnLst/>
              <a:rect r="r" b="b" t="t" l="l"/>
              <a:pathLst>
                <a:path h="11579225" w="3214243">
                  <a:moveTo>
                    <a:pt x="3196209" y="11579225"/>
                  </a:moveTo>
                  <a:lnTo>
                    <a:pt x="3683" y="8386699"/>
                  </a:lnTo>
                  <a:cubicBezTo>
                    <a:pt x="1270" y="8384286"/>
                    <a:pt x="0" y="8381111"/>
                    <a:pt x="0" y="8377682"/>
                  </a:cubicBezTo>
                  <a:lnTo>
                    <a:pt x="0" y="0"/>
                  </a:lnTo>
                  <a:lnTo>
                    <a:pt x="25400" y="0"/>
                  </a:lnTo>
                  <a:lnTo>
                    <a:pt x="25400" y="8377809"/>
                  </a:lnTo>
                  <a:lnTo>
                    <a:pt x="12700" y="8377809"/>
                  </a:lnTo>
                  <a:lnTo>
                    <a:pt x="21717" y="8368792"/>
                  </a:lnTo>
                  <a:lnTo>
                    <a:pt x="3214243" y="11561318"/>
                  </a:lnTo>
                  <a:close/>
                </a:path>
              </a:pathLst>
            </a:custGeom>
            <a:solidFill>
              <a:srgbClr val="69639C"/>
            </a:solidFill>
          </p:spPr>
        </p:sp>
      </p:grpSp>
      <p:sp>
        <p:nvSpPr>
          <p:cNvPr name="Freeform 15" id="15"/>
          <p:cNvSpPr/>
          <p:nvPr/>
        </p:nvSpPr>
        <p:spPr>
          <a:xfrm flipH="false" flipV="false" rot="0">
            <a:off x="2359600" y="1349121"/>
            <a:ext cx="719998" cy="992015"/>
          </a:xfrm>
          <a:custGeom>
            <a:avLst/>
            <a:gdLst/>
            <a:ahLst/>
            <a:cxnLst/>
            <a:rect r="r" b="b" t="t" l="l"/>
            <a:pathLst>
              <a:path h="992015" w="719998">
                <a:moveTo>
                  <a:pt x="0" y="0"/>
                </a:moveTo>
                <a:lnTo>
                  <a:pt x="719998" y="0"/>
                </a:lnTo>
                <a:lnTo>
                  <a:pt x="719998" y="992015"/>
                </a:lnTo>
                <a:lnTo>
                  <a:pt x="0" y="9920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16" id="16"/>
          <p:cNvSpPr/>
          <p:nvPr/>
        </p:nvSpPr>
        <p:spPr>
          <a:xfrm rot="1125">
            <a:off x="-1406823" y="-2507401"/>
            <a:ext cx="7726451" cy="0"/>
          </a:xfrm>
          <a:prstGeom prst="line">
            <a:avLst/>
          </a:prstGeom>
          <a:ln cap="rnd" w="9525">
            <a:solidFill>
              <a:srgbClr val="AFAFB6"/>
            </a:solidFill>
            <a:prstDash val="solid"/>
            <a:headEnd type="none" len="sm" w="sm"/>
            <a:tailEnd type="none" len="sm" w="sm"/>
          </a:ln>
        </p:spPr>
      </p:sp>
      <p:sp>
        <p:nvSpPr>
          <p:cNvPr name="AutoShape 17" id="17"/>
          <p:cNvSpPr/>
          <p:nvPr/>
        </p:nvSpPr>
        <p:spPr>
          <a:xfrm rot="1125">
            <a:off x="-1680333" y="-2507401"/>
            <a:ext cx="7726451" cy="0"/>
          </a:xfrm>
          <a:prstGeom prst="line">
            <a:avLst/>
          </a:prstGeom>
          <a:ln cap="rnd" w="9525">
            <a:solidFill>
              <a:srgbClr val="AFAFB6"/>
            </a:solidFill>
            <a:prstDash val="solid"/>
            <a:headEnd type="none" len="sm" w="sm"/>
            <a:tailEnd type="none" len="sm" w="sm"/>
          </a:ln>
        </p:spPr>
      </p:sp>
      <p:sp>
        <p:nvSpPr>
          <p:cNvPr name="AutoShape 18" id="18"/>
          <p:cNvSpPr/>
          <p:nvPr/>
        </p:nvSpPr>
        <p:spPr>
          <a:xfrm rot="1125">
            <a:off x="-1543578" y="-2507401"/>
            <a:ext cx="7726451" cy="0"/>
          </a:xfrm>
          <a:prstGeom prst="line">
            <a:avLst/>
          </a:prstGeom>
          <a:ln cap="rnd" w="9525">
            <a:solidFill>
              <a:srgbClr val="AFAFB6"/>
            </a:solidFill>
            <a:prstDash val="solid"/>
            <a:headEnd type="none" len="sm" w="sm"/>
            <a:tailEnd type="none" len="sm" w="sm"/>
          </a:ln>
        </p:spPr>
      </p:sp>
      <p:sp>
        <p:nvSpPr>
          <p:cNvPr name="AutoShape 19" id="19"/>
          <p:cNvSpPr/>
          <p:nvPr/>
        </p:nvSpPr>
        <p:spPr>
          <a:xfrm rot="1125">
            <a:off x="-1817089" y="-2507401"/>
            <a:ext cx="7726451" cy="0"/>
          </a:xfrm>
          <a:prstGeom prst="line">
            <a:avLst/>
          </a:prstGeom>
          <a:ln cap="rnd" w="9525">
            <a:solidFill>
              <a:srgbClr val="AFAFB6"/>
            </a:solidFill>
            <a:prstDash val="solid"/>
            <a:headEnd type="none" len="sm" w="sm"/>
            <a:tailEnd type="none" len="sm" w="sm"/>
          </a:ln>
        </p:spPr>
      </p:sp>
      <p:sp>
        <p:nvSpPr>
          <p:cNvPr name="AutoShape 20" id="20"/>
          <p:cNvSpPr/>
          <p:nvPr/>
        </p:nvSpPr>
        <p:spPr>
          <a:xfrm rot="1125">
            <a:off x="-1953844" y="-2507401"/>
            <a:ext cx="7726451" cy="0"/>
          </a:xfrm>
          <a:prstGeom prst="line">
            <a:avLst/>
          </a:prstGeom>
          <a:ln cap="rnd" w="9525">
            <a:solidFill>
              <a:srgbClr val="AFAFB6"/>
            </a:solidFill>
            <a:prstDash val="solid"/>
            <a:headEnd type="none" len="sm" w="sm"/>
            <a:tailEnd type="none" len="sm" w="sm"/>
          </a:ln>
        </p:spPr>
      </p:sp>
      <p:sp>
        <p:nvSpPr>
          <p:cNvPr name="AutoShape 21" id="21"/>
          <p:cNvSpPr/>
          <p:nvPr/>
        </p:nvSpPr>
        <p:spPr>
          <a:xfrm rot="1125">
            <a:off x="-2090599" y="-2507401"/>
            <a:ext cx="7726451" cy="0"/>
          </a:xfrm>
          <a:prstGeom prst="line">
            <a:avLst/>
          </a:prstGeom>
          <a:ln cap="rnd" w="9525">
            <a:solidFill>
              <a:srgbClr val="AFAFB6"/>
            </a:solidFill>
            <a:prstDash val="solid"/>
            <a:headEnd type="none" len="sm" w="sm"/>
            <a:tailEnd type="none" len="sm" w="sm"/>
          </a:ln>
        </p:spPr>
      </p:sp>
      <p:sp>
        <p:nvSpPr>
          <p:cNvPr name="AutoShape 22" id="22"/>
          <p:cNvSpPr/>
          <p:nvPr/>
        </p:nvSpPr>
        <p:spPr>
          <a:xfrm rot="1125">
            <a:off x="-2227355" y="-2507401"/>
            <a:ext cx="7726451" cy="0"/>
          </a:xfrm>
          <a:prstGeom prst="line">
            <a:avLst/>
          </a:prstGeom>
          <a:ln cap="rnd" w="9525">
            <a:solidFill>
              <a:srgbClr val="AFAFB6"/>
            </a:solidFill>
            <a:prstDash val="solid"/>
            <a:headEnd type="none" len="sm" w="sm"/>
            <a:tailEnd type="none" len="sm" w="sm"/>
          </a:ln>
        </p:spPr>
      </p:sp>
      <p:sp>
        <p:nvSpPr>
          <p:cNvPr name="AutoShape 23" id="23"/>
          <p:cNvSpPr/>
          <p:nvPr/>
        </p:nvSpPr>
        <p:spPr>
          <a:xfrm rot="1125">
            <a:off x="-2364110" y="-2507401"/>
            <a:ext cx="7726451" cy="0"/>
          </a:xfrm>
          <a:prstGeom prst="line">
            <a:avLst/>
          </a:prstGeom>
          <a:ln cap="rnd" w="9525">
            <a:solidFill>
              <a:srgbClr val="AFAFB6"/>
            </a:solidFill>
            <a:prstDash val="solid"/>
            <a:headEnd type="none" len="sm" w="sm"/>
            <a:tailEnd type="none" len="sm" w="sm"/>
          </a:ln>
        </p:spPr>
      </p:sp>
      <p:sp>
        <p:nvSpPr>
          <p:cNvPr name="AutoShape 24" id="24"/>
          <p:cNvSpPr/>
          <p:nvPr/>
        </p:nvSpPr>
        <p:spPr>
          <a:xfrm rot="1125">
            <a:off x="-2500865" y="-2507401"/>
            <a:ext cx="7726451" cy="0"/>
          </a:xfrm>
          <a:prstGeom prst="line">
            <a:avLst/>
          </a:prstGeom>
          <a:ln cap="rnd" w="9525">
            <a:solidFill>
              <a:srgbClr val="AFAFB6"/>
            </a:solidFill>
            <a:prstDash val="solid"/>
            <a:headEnd type="none" len="sm" w="sm"/>
            <a:tailEnd type="none" len="sm" w="sm"/>
          </a:ln>
        </p:spPr>
      </p:sp>
      <p:sp>
        <p:nvSpPr>
          <p:cNvPr name="AutoShape 25" id="25"/>
          <p:cNvSpPr/>
          <p:nvPr/>
        </p:nvSpPr>
        <p:spPr>
          <a:xfrm rot="1125">
            <a:off x="-2637621" y="-2507401"/>
            <a:ext cx="7726451" cy="0"/>
          </a:xfrm>
          <a:prstGeom prst="line">
            <a:avLst/>
          </a:prstGeom>
          <a:ln cap="rnd" w="9525">
            <a:solidFill>
              <a:srgbClr val="AFAFB6"/>
            </a:solidFill>
            <a:prstDash val="solid"/>
            <a:headEnd type="none" len="sm" w="sm"/>
            <a:tailEnd type="none" len="sm" w="sm"/>
          </a:ln>
        </p:spPr>
      </p:sp>
      <p:sp>
        <p:nvSpPr>
          <p:cNvPr name="AutoShape 26" id="26"/>
          <p:cNvSpPr/>
          <p:nvPr/>
        </p:nvSpPr>
        <p:spPr>
          <a:xfrm rot="5394431">
            <a:off x="10049244" y="-1778603"/>
            <a:ext cx="5347483" cy="0"/>
          </a:xfrm>
          <a:prstGeom prst="line">
            <a:avLst/>
          </a:prstGeom>
          <a:ln cap="rnd" w="9525">
            <a:solidFill>
              <a:srgbClr val="69639C"/>
            </a:solidFill>
            <a:prstDash val="solid"/>
            <a:headEnd type="none" len="sm" w="sm"/>
            <a:tailEnd type="none" len="sm" w="sm"/>
          </a:ln>
        </p:spPr>
      </p:sp>
      <p:sp>
        <p:nvSpPr>
          <p:cNvPr name="AutoShape 27" id="27"/>
          <p:cNvSpPr/>
          <p:nvPr/>
        </p:nvSpPr>
        <p:spPr>
          <a:xfrm rot="2674203">
            <a:off x="12504221" y="1411540"/>
            <a:ext cx="1491162" cy="0"/>
          </a:xfrm>
          <a:prstGeom prst="line">
            <a:avLst/>
          </a:prstGeom>
          <a:ln cap="rnd" w="9525">
            <a:solidFill>
              <a:srgbClr val="69639C"/>
            </a:solidFill>
            <a:prstDash val="solid"/>
            <a:headEnd type="none" len="sm" w="sm"/>
            <a:tailEnd type="none" len="sm" w="sm"/>
          </a:ln>
        </p:spPr>
      </p:sp>
      <p:sp>
        <p:nvSpPr>
          <p:cNvPr name="Freeform 28" id="28"/>
          <p:cNvSpPr/>
          <p:nvPr/>
        </p:nvSpPr>
        <p:spPr>
          <a:xfrm flipH="false" flipV="false" rot="0">
            <a:off x="13698389" y="1881773"/>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9" id="29"/>
          <p:cNvSpPr/>
          <p:nvPr/>
        </p:nvSpPr>
        <p:spPr>
          <a:xfrm flipH="false" flipV="false" rot="0">
            <a:off x="13558911" y="-7749299"/>
            <a:ext cx="3961744" cy="12029926"/>
          </a:xfrm>
          <a:custGeom>
            <a:avLst/>
            <a:gdLst/>
            <a:ahLst/>
            <a:cxnLst/>
            <a:rect r="r" b="b" t="t" l="l"/>
            <a:pathLst>
              <a:path h="12029926" w="3961744">
                <a:moveTo>
                  <a:pt x="0" y="0"/>
                </a:moveTo>
                <a:lnTo>
                  <a:pt x="3961744" y="0"/>
                </a:lnTo>
                <a:lnTo>
                  <a:pt x="3961744" y="12029926"/>
                </a:lnTo>
                <a:lnTo>
                  <a:pt x="0" y="120299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30" id="30"/>
          <p:cNvGrpSpPr/>
          <p:nvPr/>
        </p:nvGrpSpPr>
        <p:grpSpPr>
          <a:xfrm rot="-5400000">
            <a:off x="1014670" y="1265494"/>
            <a:ext cx="456150" cy="394500"/>
            <a:chOff x="0" y="0"/>
            <a:chExt cx="608200" cy="526000"/>
          </a:xfrm>
        </p:grpSpPr>
        <p:sp>
          <p:nvSpPr>
            <p:cNvPr name="Freeform 31" id="31"/>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grpSp>
        <p:nvGrpSpPr>
          <p:cNvPr name="Group 32" id="32"/>
          <p:cNvGrpSpPr/>
          <p:nvPr/>
        </p:nvGrpSpPr>
        <p:grpSpPr>
          <a:xfrm rot="-5400000">
            <a:off x="657250" y="5447454"/>
            <a:ext cx="456150" cy="394500"/>
            <a:chOff x="0" y="0"/>
            <a:chExt cx="608200" cy="526000"/>
          </a:xfrm>
        </p:grpSpPr>
        <p:sp>
          <p:nvSpPr>
            <p:cNvPr name="Freeform 33" id="33"/>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sp>
        <p:nvSpPr>
          <p:cNvPr name="Freeform 34" id="34"/>
          <p:cNvSpPr/>
          <p:nvPr/>
        </p:nvSpPr>
        <p:spPr>
          <a:xfrm flipH="false" flipV="false" rot="0">
            <a:off x="2686343" y="2777401"/>
            <a:ext cx="14834312" cy="5734606"/>
          </a:xfrm>
          <a:custGeom>
            <a:avLst/>
            <a:gdLst/>
            <a:ahLst/>
            <a:cxnLst/>
            <a:rect r="r" b="b" t="t" l="l"/>
            <a:pathLst>
              <a:path h="5734606" w="14834312">
                <a:moveTo>
                  <a:pt x="0" y="0"/>
                </a:moveTo>
                <a:lnTo>
                  <a:pt x="14834312" y="0"/>
                </a:lnTo>
                <a:lnTo>
                  <a:pt x="14834312" y="5734606"/>
                </a:lnTo>
                <a:lnTo>
                  <a:pt x="0" y="5734606"/>
                </a:lnTo>
                <a:lnTo>
                  <a:pt x="0" y="0"/>
                </a:lnTo>
                <a:close/>
              </a:path>
            </a:pathLst>
          </a:custGeom>
          <a:blipFill>
            <a:blip r:embed="rId13"/>
            <a:stretch>
              <a:fillRect l="0" t="0" r="0" b="0"/>
            </a:stretch>
          </a:blipFill>
        </p:spPr>
      </p:sp>
      <p:sp>
        <p:nvSpPr>
          <p:cNvPr name="TextBox 35" id="35"/>
          <p:cNvSpPr txBox="true"/>
          <p:nvPr/>
        </p:nvSpPr>
        <p:spPr>
          <a:xfrm rot="0">
            <a:off x="1531425" y="962425"/>
            <a:ext cx="15225150" cy="809625"/>
          </a:xfrm>
          <a:prstGeom prst="rect">
            <a:avLst/>
          </a:prstGeom>
        </p:spPr>
        <p:txBody>
          <a:bodyPr anchor="t" rtlCol="false" tIns="0" lIns="0" bIns="0" rIns="0">
            <a:spAutoFit/>
          </a:bodyPr>
          <a:lstStyle/>
          <a:p>
            <a:pPr algn="l">
              <a:lnSpc>
                <a:spcPts val="6240"/>
              </a:lnSpc>
            </a:pPr>
            <a:r>
              <a:rPr lang="en-US" sz="5200">
                <a:solidFill>
                  <a:srgbClr val="FFFFFF"/>
                </a:solidFill>
                <a:latin typeface="Arimo"/>
                <a:ea typeface="Arimo"/>
                <a:cs typeface="Arimo"/>
                <a:sym typeface="Arimo"/>
              </a:rPr>
              <a:t>ACTIVATING MLFLOW UI</a:t>
            </a:r>
          </a:p>
        </p:txBody>
      </p:sp>
    </p:spTree>
  </p:cSld>
  <p:clrMapOvr>
    <a:masterClrMapping/>
  </p:clrMapOvr>
  <p:transition spd="slow">
    <p:push dir="l"/>
  </p:transition>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grpSp>
        <p:nvGrpSpPr>
          <p:cNvPr name="Group 2" id="2"/>
          <p:cNvGrpSpPr/>
          <p:nvPr/>
        </p:nvGrpSpPr>
        <p:grpSpPr>
          <a:xfrm rot="5400000">
            <a:off x="18241022" y="1394146"/>
            <a:ext cx="80112" cy="881760"/>
            <a:chOff x="0" y="0"/>
            <a:chExt cx="106816" cy="1175680"/>
          </a:xfrm>
        </p:grpSpPr>
        <p:sp>
          <p:nvSpPr>
            <p:cNvPr name="Freeform 3" id="3"/>
            <p:cNvSpPr/>
            <p:nvPr/>
          </p:nvSpPr>
          <p:spPr>
            <a:xfrm flipH="false" flipV="false" rot="0">
              <a:off x="127" y="0"/>
              <a:ext cx="106807" cy="1175512"/>
            </a:xfrm>
            <a:custGeom>
              <a:avLst/>
              <a:gdLst/>
              <a:ahLst/>
              <a:cxnLst/>
              <a:rect r="r" b="b" t="t" l="l"/>
              <a:pathLst>
                <a:path h="1175512" w="106807">
                  <a:moveTo>
                    <a:pt x="53340" y="127"/>
                  </a:moveTo>
                  <a:cubicBezTo>
                    <a:pt x="22225" y="127"/>
                    <a:pt x="0" y="22352"/>
                    <a:pt x="0" y="53340"/>
                  </a:cubicBezTo>
                  <a:lnTo>
                    <a:pt x="0" y="1122172"/>
                  </a:lnTo>
                  <a:cubicBezTo>
                    <a:pt x="0" y="1150620"/>
                    <a:pt x="22225" y="1175512"/>
                    <a:pt x="53340" y="1175512"/>
                  </a:cubicBezTo>
                  <a:cubicBezTo>
                    <a:pt x="81788" y="1175512"/>
                    <a:pt x="106807" y="1150493"/>
                    <a:pt x="106807" y="1122172"/>
                  </a:cubicBezTo>
                  <a:lnTo>
                    <a:pt x="106807" y="53340"/>
                  </a:lnTo>
                  <a:cubicBezTo>
                    <a:pt x="106807" y="22352"/>
                    <a:pt x="81788" y="0"/>
                    <a:pt x="53340" y="0"/>
                  </a:cubicBezTo>
                  <a:close/>
                </a:path>
              </a:pathLst>
            </a:custGeom>
            <a:solidFill>
              <a:srgbClr val="AFAFB6"/>
            </a:solidFill>
          </p:spPr>
        </p:sp>
      </p:grpSp>
      <p:sp>
        <p:nvSpPr>
          <p:cNvPr name="Freeform 4" id="4"/>
          <p:cNvSpPr/>
          <p:nvPr/>
        </p:nvSpPr>
        <p:spPr>
          <a:xfrm flipH="false" flipV="false" rot="0">
            <a:off x="0" y="5319881"/>
            <a:ext cx="20304254" cy="4319566"/>
          </a:xfrm>
          <a:custGeom>
            <a:avLst/>
            <a:gdLst/>
            <a:ahLst/>
            <a:cxnLst/>
            <a:rect r="r" b="b" t="t" l="l"/>
            <a:pathLst>
              <a:path h="4319566" w="20304254">
                <a:moveTo>
                  <a:pt x="0" y="0"/>
                </a:moveTo>
                <a:lnTo>
                  <a:pt x="20304254" y="0"/>
                </a:lnTo>
                <a:lnTo>
                  <a:pt x="20304254" y="4319566"/>
                </a:lnTo>
                <a:lnTo>
                  <a:pt x="0" y="4319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rot="5394431">
            <a:off x="15092178" y="8357553"/>
            <a:ext cx="5347483" cy="0"/>
          </a:xfrm>
          <a:prstGeom prst="line">
            <a:avLst/>
          </a:prstGeom>
          <a:ln cap="rnd" w="9525">
            <a:solidFill>
              <a:srgbClr val="AFAFB6"/>
            </a:solidFill>
            <a:prstDash val="solid"/>
            <a:headEnd type="none" len="sm" w="sm"/>
            <a:tailEnd type="none" len="sm" w="sm"/>
          </a:ln>
        </p:spPr>
      </p:sp>
      <p:sp>
        <p:nvSpPr>
          <p:cNvPr name="AutoShape 6" id="6"/>
          <p:cNvSpPr/>
          <p:nvPr/>
        </p:nvSpPr>
        <p:spPr>
          <a:xfrm rot="2674203">
            <a:off x="16493523" y="5167410"/>
            <a:ext cx="1491162" cy="0"/>
          </a:xfrm>
          <a:prstGeom prst="line">
            <a:avLst/>
          </a:prstGeom>
          <a:ln cap="rnd" w="9525">
            <a:solidFill>
              <a:srgbClr val="AFAFB6"/>
            </a:solidFill>
            <a:prstDash val="solid"/>
            <a:headEnd type="none" len="sm" w="sm"/>
            <a:tailEnd type="none" len="sm" w="sm"/>
          </a:ln>
        </p:spPr>
      </p:sp>
      <p:sp>
        <p:nvSpPr>
          <p:cNvPr name="Freeform 7" id="7"/>
          <p:cNvSpPr/>
          <p:nvPr/>
        </p:nvSpPr>
        <p:spPr>
          <a:xfrm flipH="false" flipV="false" rot="0">
            <a:off x="16399155" y="4301659"/>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8" id="8"/>
          <p:cNvSpPr/>
          <p:nvPr/>
        </p:nvSpPr>
        <p:spPr>
          <a:xfrm rot="5391564">
            <a:off x="3662608" y="14139325"/>
            <a:ext cx="7763873" cy="0"/>
          </a:xfrm>
          <a:prstGeom prst="line">
            <a:avLst/>
          </a:prstGeom>
          <a:ln cap="rnd" w="9525">
            <a:solidFill>
              <a:srgbClr val="69639C"/>
            </a:solidFill>
            <a:prstDash val="solid"/>
            <a:headEnd type="none" len="sm" w="sm"/>
            <a:tailEnd type="none" len="sm" w="sm"/>
          </a:ln>
        </p:spPr>
      </p:sp>
      <p:sp>
        <p:nvSpPr>
          <p:cNvPr name="AutoShape 9" id="9"/>
          <p:cNvSpPr/>
          <p:nvPr/>
        </p:nvSpPr>
        <p:spPr>
          <a:xfrm rot="2650301">
            <a:off x="7348315" y="9813667"/>
            <a:ext cx="1320660" cy="0"/>
          </a:xfrm>
          <a:prstGeom prst="line">
            <a:avLst/>
          </a:prstGeom>
          <a:ln cap="rnd" w="9525">
            <a:solidFill>
              <a:srgbClr val="69639C"/>
            </a:solidFill>
            <a:prstDash val="solid"/>
            <a:headEnd type="none" len="sm" w="sm"/>
            <a:tailEnd type="none" len="sm" w="sm"/>
          </a:ln>
        </p:spPr>
      </p:sp>
      <p:grpSp>
        <p:nvGrpSpPr>
          <p:cNvPr name="Group 10" id="10"/>
          <p:cNvGrpSpPr/>
          <p:nvPr/>
        </p:nvGrpSpPr>
        <p:grpSpPr>
          <a:xfrm rot="5400000">
            <a:off x="8400489" y="9030637"/>
            <a:ext cx="405900" cy="401750"/>
            <a:chOff x="0" y="0"/>
            <a:chExt cx="541200" cy="535667"/>
          </a:xfrm>
        </p:grpSpPr>
        <p:sp>
          <p:nvSpPr>
            <p:cNvPr name="Freeform 11" id="11"/>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5986" y="0"/>
                    <a:pt x="254508" y="0"/>
                  </a:cubicBezTo>
                  <a:cubicBezTo>
                    <a:pt x="118491" y="0"/>
                    <a:pt x="0" y="114300"/>
                    <a:pt x="0" y="255778"/>
                  </a:cubicBezTo>
                  <a:close/>
                </a:path>
              </a:pathLst>
            </a:custGeom>
            <a:solidFill>
              <a:srgbClr val="000000">
                <a:alpha val="0"/>
              </a:srgbClr>
            </a:solidFill>
          </p:spPr>
        </p:sp>
        <p:sp>
          <p:nvSpPr>
            <p:cNvPr name="Freeform 12" id="12"/>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69639C"/>
            </a:solidFill>
          </p:spPr>
        </p:sp>
      </p:grpSp>
      <p:grpSp>
        <p:nvGrpSpPr>
          <p:cNvPr name="Group 13" id="13"/>
          <p:cNvGrpSpPr/>
          <p:nvPr/>
        </p:nvGrpSpPr>
        <p:grpSpPr>
          <a:xfrm rot="-5400000">
            <a:off x="450175" y="-4200849"/>
            <a:ext cx="2413446" cy="8696762"/>
            <a:chOff x="0" y="0"/>
            <a:chExt cx="3217928" cy="11595683"/>
          </a:xfrm>
        </p:grpSpPr>
        <p:sp>
          <p:nvSpPr>
            <p:cNvPr name="Freeform 14" id="14"/>
            <p:cNvSpPr/>
            <p:nvPr/>
          </p:nvSpPr>
          <p:spPr>
            <a:xfrm flipH="false" flipV="false" rot="0">
              <a:off x="0" y="12700"/>
              <a:ext cx="3214243" cy="11579225"/>
            </a:xfrm>
            <a:custGeom>
              <a:avLst/>
              <a:gdLst/>
              <a:ahLst/>
              <a:cxnLst/>
              <a:rect r="r" b="b" t="t" l="l"/>
              <a:pathLst>
                <a:path h="11579225" w="3214243">
                  <a:moveTo>
                    <a:pt x="3196209" y="11579225"/>
                  </a:moveTo>
                  <a:lnTo>
                    <a:pt x="3683" y="8386699"/>
                  </a:lnTo>
                  <a:cubicBezTo>
                    <a:pt x="1270" y="8384286"/>
                    <a:pt x="0" y="8381111"/>
                    <a:pt x="0" y="8377682"/>
                  </a:cubicBezTo>
                  <a:lnTo>
                    <a:pt x="0" y="0"/>
                  </a:lnTo>
                  <a:lnTo>
                    <a:pt x="25400" y="0"/>
                  </a:lnTo>
                  <a:lnTo>
                    <a:pt x="25400" y="8377809"/>
                  </a:lnTo>
                  <a:lnTo>
                    <a:pt x="12700" y="8377809"/>
                  </a:lnTo>
                  <a:lnTo>
                    <a:pt x="21717" y="8368792"/>
                  </a:lnTo>
                  <a:lnTo>
                    <a:pt x="3214243" y="11561318"/>
                  </a:lnTo>
                  <a:close/>
                </a:path>
              </a:pathLst>
            </a:custGeom>
            <a:solidFill>
              <a:srgbClr val="69639C"/>
            </a:solidFill>
          </p:spPr>
        </p:sp>
      </p:grpSp>
      <p:sp>
        <p:nvSpPr>
          <p:cNvPr name="Freeform 15" id="15"/>
          <p:cNvSpPr/>
          <p:nvPr/>
        </p:nvSpPr>
        <p:spPr>
          <a:xfrm flipH="false" flipV="false" rot="0">
            <a:off x="2359600" y="1349121"/>
            <a:ext cx="719998" cy="992015"/>
          </a:xfrm>
          <a:custGeom>
            <a:avLst/>
            <a:gdLst/>
            <a:ahLst/>
            <a:cxnLst/>
            <a:rect r="r" b="b" t="t" l="l"/>
            <a:pathLst>
              <a:path h="992015" w="719998">
                <a:moveTo>
                  <a:pt x="0" y="0"/>
                </a:moveTo>
                <a:lnTo>
                  <a:pt x="719998" y="0"/>
                </a:lnTo>
                <a:lnTo>
                  <a:pt x="719998" y="992015"/>
                </a:lnTo>
                <a:lnTo>
                  <a:pt x="0" y="9920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16" id="16"/>
          <p:cNvSpPr/>
          <p:nvPr/>
        </p:nvSpPr>
        <p:spPr>
          <a:xfrm rot="1125">
            <a:off x="-1406823" y="-2507401"/>
            <a:ext cx="7726451" cy="0"/>
          </a:xfrm>
          <a:prstGeom prst="line">
            <a:avLst/>
          </a:prstGeom>
          <a:ln cap="rnd" w="9525">
            <a:solidFill>
              <a:srgbClr val="AFAFB6"/>
            </a:solidFill>
            <a:prstDash val="solid"/>
            <a:headEnd type="none" len="sm" w="sm"/>
            <a:tailEnd type="none" len="sm" w="sm"/>
          </a:ln>
        </p:spPr>
      </p:sp>
      <p:sp>
        <p:nvSpPr>
          <p:cNvPr name="AutoShape 17" id="17"/>
          <p:cNvSpPr/>
          <p:nvPr/>
        </p:nvSpPr>
        <p:spPr>
          <a:xfrm rot="1125">
            <a:off x="-1680333" y="-2507401"/>
            <a:ext cx="7726451" cy="0"/>
          </a:xfrm>
          <a:prstGeom prst="line">
            <a:avLst/>
          </a:prstGeom>
          <a:ln cap="rnd" w="9525">
            <a:solidFill>
              <a:srgbClr val="AFAFB6"/>
            </a:solidFill>
            <a:prstDash val="solid"/>
            <a:headEnd type="none" len="sm" w="sm"/>
            <a:tailEnd type="none" len="sm" w="sm"/>
          </a:ln>
        </p:spPr>
      </p:sp>
      <p:sp>
        <p:nvSpPr>
          <p:cNvPr name="AutoShape 18" id="18"/>
          <p:cNvSpPr/>
          <p:nvPr/>
        </p:nvSpPr>
        <p:spPr>
          <a:xfrm rot="1125">
            <a:off x="-1543578" y="-2507401"/>
            <a:ext cx="7726451" cy="0"/>
          </a:xfrm>
          <a:prstGeom prst="line">
            <a:avLst/>
          </a:prstGeom>
          <a:ln cap="rnd" w="9525">
            <a:solidFill>
              <a:srgbClr val="AFAFB6"/>
            </a:solidFill>
            <a:prstDash val="solid"/>
            <a:headEnd type="none" len="sm" w="sm"/>
            <a:tailEnd type="none" len="sm" w="sm"/>
          </a:ln>
        </p:spPr>
      </p:sp>
      <p:sp>
        <p:nvSpPr>
          <p:cNvPr name="AutoShape 19" id="19"/>
          <p:cNvSpPr/>
          <p:nvPr/>
        </p:nvSpPr>
        <p:spPr>
          <a:xfrm rot="1125">
            <a:off x="-1817089" y="-2507401"/>
            <a:ext cx="7726451" cy="0"/>
          </a:xfrm>
          <a:prstGeom prst="line">
            <a:avLst/>
          </a:prstGeom>
          <a:ln cap="rnd" w="9525">
            <a:solidFill>
              <a:srgbClr val="AFAFB6"/>
            </a:solidFill>
            <a:prstDash val="solid"/>
            <a:headEnd type="none" len="sm" w="sm"/>
            <a:tailEnd type="none" len="sm" w="sm"/>
          </a:ln>
        </p:spPr>
      </p:sp>
      <p:sp>
        <p:nvSpPr>
          <p:cNvPr name="AutoShape 20" id="20"/>
          <p:cNvSpPr/>
          <p:nvPr/>
        </p:nvSpPr>
        <p:spPr>
          <a:xfrm rot="1125">
            <a:off x="-1953844" y="-2507401"/>
            <a:ext cx="7726451" cy="0"/>
          </a:xfrm>
          <a:prstGeom prst="line">
            <a:avLst/>
          </a:prstGeom>
          <a:ln cap="rnd" w="9525">
            <a:solidFill>
              <a:srgbClr val="AFAFB6"/>
            </a:solidFill>
            <a:prstDash val="solid"/>
            <a:headEnd type="none" len="sm" w="sm"/>
            <a:tailEnd type="none" len="sm" w="sm"/>
          </a:ln>
        </p:spPr>
      </p:sp>
      <p:sp>
        <p:nvSpPr>
          <p:cNvPr name="AutoShape 21" id="21"/>
          <p:cNvSpPr/>
          <p:nvPr/>
        </p:nvSpPr>
        <p:spPr>
          <a:xfrm rot="1125">
            <a:off x="-2090599" y="-2507401"/>
            <a:ext cx="7726451" cy="0"/>
          </a:xfrm>
          <a:prstGeom prst="line">
            <a:avLst/>
          </a:prstGeom>
          <a:ln cap="rnd" w="9525">
            <a:solidFill>
              <a:srgbClr val="AFAFB6"/>
            </a:solidFill>
            <a:prstDash val="solid"/>
            <a:headEnd type="none" len="sm" w="sm"/>
            <a:tailEnd type="none" len="sm" w="sm"/>
          </a:ln>
        </p:spPr>
      </p:sp>
      <p:sp>
        <p:nvSpPr>
          <p:cNvPr name="AutoShape 22" id="22"/>
          <p:cNvSpPr/>
          <p:nvPr/>
        </p:nvSpPr>
        <p:spPr>
          <a:xfrm rot="1125">
            <a:off x="-2227355" y="-2507401"/>
            <a:ext cx="7726451" cy="0"/>
          </a:xfrm>
          <a:prstGeom prst="line">
            <a:avLst/>
          </a:prstGeom>
          <a:ln cap="rnd" w="9525">
            <a:solidFill>
              <a:srgbClr val="AFAFB6"/>
            </a:solidFill>
            <a:prstDash val="solid"/>
            <a:headEnd type="none" len="sm" w="sm"/>
            <a:tailEnd type="none" len="sm" w="sm"/>
          </a:ln>
        </p:spPr>
      </p:sp>
      <p:sp>
        <p:nvSpPr>
          <p:cNvPr name="AutoShape 23" id="23"/>
          <p:cNvSpPr/>
          <p:nvPr/>
        </p:nvSpPr>
        <p:spPr>
          <a:xfrm rot="1125">
            <a:off x="-2364110" y="-2507401"/>
            <a:ext cx="7726451" cy="0"/>
          </a:xfrm>
          <a:prstGeom prst="line">
            <a:avLst/>
          </a:prstGeom>
          <a:ln cap="rnd" w="9525">
            <a:solidFill>
              <a:srgbClr val="AFAFB6"/>
            </a:solidFill>
            <a:prstDash val="solid"/>
            <a:headEnd type="none" len="sm" w="sm"/>
            <a:tailEnd type="none" len="sm" w="sm"/>
          </a:ln>
        </p:spPr>
      </p:sp>
      <p:sp>
        <p:nvSpPr>
          <p:cNvPr name="AutoShape 24" id="24"/>
          <p:cNvSpPr/>
          <p:nvPr/>
        </p:nvSpPr>
        <p:spPr>
          <a:xfrm rot="1125">
            <a:off x="-2500865" y="-2507401"/>
            <a:ext cx="7726451" cy="0"/>
          </a:xfrm>
          <a:prstGeom prst="line">
            <a:avLst/>
          </a:prstGeom>
          <a:ln cap="rnd" w="9525">
            <a:solidFill>
              <a:srgbClr val="AFAFB6"/>
            </a:solidFill>
            <a:prstDash val="solid"/>
            <a:headEnd type="none" len="sm" w="sm"/>
            <a:tailEnd type="none" len="sm" w="sm"/>
          </a:ln>
        </p:spPr>
      </p:sp>
      <p:sp>
        <p:nvSpPr>
          <p:cNvPr name="AutoShape 25" id="25"/>
          <p:cNvSpPr/>
          <p:nvPr/>
        </p:nvSpPr>
        <p:spPr>
          <a:xfrm rot="1125">
            <a:off x="-2637621" y="-2507401"/>
            <a:ext cx="7726451" cy="0"/>
          </a:xfrm>
          <a:prstGeom prst="line">
            <a:avLst/>
          </a:prstGeom>
          <a:ln cap="rnd" w="9525">
            <a:solidFill>
              <a:srgbClr val="AFAFB6"/>
            </a:solidFill>
            <a:prstDash val="solid"/>
            <a:headEnd type="none" len="sm" w="sm"/>
            <a:tailEnd type="none" len="sm" w="sm"/>
          </a:ln>
        </p:spPr>
      </p:sp>
      <p:sp>
        <p:nvSpPr>
          <p:cNvPr name="AutoShape 26" id="26"/>
          <p:cNvSpPr/>
          <p:nvPr/>
        </p:nvSpPr>
        <p:spPr>
          <a:xfrm rot="5394431">
            <a:off x="10049244" y="-1778603"/>
            <a:ext cx="5347483" cy="0"/>
          </a:xfrm>
          <a:prstGeom prst="line">
            <a:avLst/>
          </a:prstGeom>
          <a:ln cap="rnd" w="9525">
            <a:solidFill>
              <a:srgbClr val="69639C"/>
            </a:solidFill>
            <a:prstDash val="solid"/>
            <a:headEnd type="none" len="sm" w="sm"/>
            <a:tailEnd type="none" len="sm" w="sm"/>
          </a:ln>
        </p:spPr>
      </p:sp>
      <p:sp>
        <p:nvSpPr>
          <p:cNvPr name="AutoShape 27" id="27"/>
          <p:cNvSpPr/>
          <p:nvPr/>
        </p:nvSpPr>
        <p:spPr>
          <a:xfrm rot="2674203">
            <a:off x="12504221" y="1411540"/>
            <a:ext cx="1491162" cy="0"/>
          </a:xfrm>
          <a:prstGeom prst="line">
            <a:avLst/>
          </a:prstGeom>
          <a:ln cap="rnd" w="9525">
            <a:solidFill>
              <a:srgbClr val="69639C"/>
            </a:solidFill>
            <a:prstDash val="solid"/>
            <a:headEnd type="none" len="sm" w="sm"/>
            <a:tailEnd type="none" len="sm" w="sm"/>
          </a:ln>
        </p:spPr>
      </p:sp>
      <p:sp>
        <p:nvSpPr>
          <p:cNvPr name="Freeform 28" id="28"/>
          <p:cNvSpPr/>
          <p:nvPr/>
        </p:nvSpPr>
        <p:spPr>
          <a:xfrm flipH="false" flipV="false" rot="0">
            <a:off x="13698389" y="1881773"/>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9" id="29"/>
          <p:cNvSpPr/>
          <p:nvPr/>
        </p:nvSpPr>
        <p:spPr>
          <a:xfrm flipH="false" flipV="false" rot="0">
            <a:off x="13558911" y="-7749299"/>
            <a:ext cx="3961744" cy="12029926"/>
          </a:xfrm>
          <a:custGeom>
            <a:avLst/>
            <a:gdLst/>
            <a:ahLst/>
            <a:cxnLst/>
            <a:rect r="r" b="b" t="t" l="l"/>
            <a:pathLst>
              <a:path h="12029926" w="3961744">
                <a:moveTo>
                  <a:pt x="0" y="0"/>
                </a:moveTo>
                <a:lnTo>
                  <a:pt x="3961744" y="0"/>
                </a:lnTo>
                <a:lnTo>
                  <a:pt x="3961744" y="12029926"/>
                </a:lnTo>
                <a:lnTo>
                  <a:pt x="0" y="120299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30" id="30"/>
          <p:cNvGrpSpPr/>
          <p:nvPr/>
        </p:nvGrpSpPr>
        <p:grpSpPr>
          <a:xfrm rot="-5400000">
            <a:off x="1014670" y="1265494"/>
            <a:ext cx="456150" cy="394500"/>
            <a:chOff x="0" y="0"/>
            <a:chExt cx="608200" cy="526000"/>
          </a:xfrm>
        </p:grpSpPr>
        <p:sp>
          <p:nvSpPr>
            <p:cNvPr name="Freeform 31" id="31"/>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grpSp>
        <p:nvGrpSpPr>
          <p:cNvPr name="Group 32" id="32"/>
          <p:cNvGrpSpPr/>
          <p:nvPr/>
        </p:nvGrpSpPr>
        <p:grpSpPr>
          <a:xfrm rot="-5400000">
            <a:off x="657250" y="5447454"/>
            <a:ext cx="456150" cy="394500"/>
            <a:chOff x="0" y="0"/>
            <a:chExt cx="608200" cy="526000"/>
          </a:xfrm>
        </p:grpSpPr>
        <p:sp>
          <p:nvSpPr>
            <p:cNvPr name="Freeform 33" id="33"/>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sp>
        <p:nvSpPr>
          <p:cNvPr name="Freeform 34" id="34"/>
          <p:cNvSpPr/>
          <p:nvPr/>
        </p:nvSpPr>
        <p:spPr>
          <a:xfrm flipH="false" flipV="false" rot="0">
            <a:off x="3174751" y="2529401"/>
            <a:ext cx="11938499" cy="5228199"/>
          </a:xfrm>
          <a:custGeom>
            <a:avLst/>
            <a:gdLst/>
            <a:ahLst/>
            <a:cxnLst/>
            <a:rect r="r" b="b" t="t" l="l"/>
            <a:pathLst>
              <a:path h="5228199" w="11938499">
                <a:moveTo>
                  <a:pt x="0" y="0"/>
                </a:moveTo>
                <a:lnTo>
                  <a:pt x="11938498" y="0"/>
                </a:lnTo>
                <a:lnTo>
                  <a:pt x="11938498" y="5228198"/>
                </a:lnTo>
                <a:lnTo>
                  <a:pt x="0" y="5228198"/>
                </a:lnTo>
                <a:lnTo>
                  <a:pt x="0" y="0"/>
                </a:lnTo>
                <a:close/>
              </a:path>
            </a:pathLst>
          </a:custGeom>
          <a:blipFill>
            <a:blip r:embed="rId13"/>
            <a:stretch>
              <a:fillRect l="0" t="0" r="0" b="0"/>
            </a:stretch>
          </a:blipFill>
        </p:spPr>
      </p:sp>
      <p:sp>
        <p:nvSpPr>
          <p:cNvPr name="TextBox 35" id="35"/>
          <p:cNvSpPr txBox="true"/>
          <p:nvPr/>
        </p:nvSpPr>
        <p:spPr>
          <a:xfrm rot="0">
            <a:off x="1531425" y="962425"/>
            <a:ext cx="15225150" cy="809625"/>
          </a:xfrm>
          <a:prstGeom prst="rect">
            <a:avLst/>
          </a:prstGeom>
        </p:spPr>
        <p:txBody>
          <a:bodyPr anchor="t" rtlCol="false" tIns="0" lIns="0" bIns="0" rIns="0">
            <a:spAutoFit/>
          </a:bodyPr>
          <a:lstStyle/>
          <a:p>
            <a:pPr algn="l">
              <a:lnSpc>
                <a:spcPts val="6240"/>
              </a:lnSpc>
            </a:pPr>
            <a:r>
              <a:rPr lang="en-US" sz="5200">
                <a:solidFill>
                  <a:srgbClr val="FFFFFF"/>
                </a:solidFill>
                <a:latin typeface="Arimo"/>
                <a:ea typeface="Arimo"/>
                <a:cs typeface="Arimo"/>
                <a:sym typeface="Arimo"/>
              </a:rPr>
              <a:t>MONITORING LOSS</a:t>
            </a:r>
          </a:p>
        </p:txBody>
      </p:sp>
    </p:spTree>
  </p:cSld>
  <p:clrMapOvr>
    <a:masterClrMapping/>
  </p:clrMapOvr>
  <p:transition spd="slow">
    <p:push dir="l"/>
  </p:transition>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grpSp>
        <p:nvGrpSpPr>
          <p:cNvPr name="Group 2" id="2"/>
          <p:cNvGrpSpPr/>
          <p:nvPr/>
        </p:nvGrpSpPr>
        <p:grpSpPr>
          <a:xfrm rot="5400000">
            <a:off x="18241022" y="1394146"/>
            <a:ext cx="80112" cy="881760"/>
            <a:chOff x="0" y="0"/>
            <a:chExt cx="106816" cy="1175680"/>
          </a:xfrm>
        </p:grpSpPr>
        <p:sp>
          <p:nvSpPr>
            <p:cNvPr name="Freeform 3" id="3"/>
            <p:cNvSpPr/>
            <p:nvPr/>
          </p:nvSpPr>
          <p:spPr>
            <a:xfrm flipH="false" flipV="false" rot="0">
              <a:off x="127" y="0"/>
              <a:ext cx="106807" cy="1175512"/>
            </a:xfrm>
            <a:custGeom>
              <a:avLst/>
              <a:gdLst/>
              <a:ahLst/>
              <a:cxnLst/>
              <a:rect r="r" b="b" t="t" l="l"/>
              <a:pathLst>
                <a:path h="1175512" w="106807">
                  <a:moveTo>
                    <a:pt x="53340" y="127"/>
                  </a:moveTo>
                  <a:cubicBezTo>
                    <a:pt x="22225" y="127"/>
                    <a:pt x="0" y="22352"/>
                    <a:pt x="0" y="53340"/>
                  </a:cubicBezTo>
                  <a:lnTo>
                    <a:pt x="0" y="1122172"/>
                  </a:lnTo>
                  <a:cubicBezTo>
                    <a:pt x="0" y="1150620"/>
                    <a:pt x="22225" y="1175512"/>
                    <a:pt x="53340" y="1175512"/>
                  </a:cubicBezTo>
                  <a:cubicBezTo>
                    <a:pt x="81788" y="1175512"/>
                    <a:pt x="106807" y="1150493"/>
                    <a:pt x="106807" y="1122172"/>
                  </a:cubicBezTo>
                  <a:lnTo>
                    <a:pt x="106807" y="53340"/>
                  </a:lnTo>
                  <a:cubicBezTo>
                    <a:pt x="106807" y="22352"/>
                    <a:pt x="81788" y="0"/>
                    <a:pt x="53340" y="0"/>
                  </a:cubicBezTo>
                  <a:close/>
                </a:path>
              </a:pathLst>
            </a:custGeom>
            <a:solidFill>
              <a:srgbClr val="AFAFB6"/>
            </a:solidFill>
          </p:spPr>
        </p:sp>
      </p:grpSp>
      <p:sp>
        <p:nvSpPr>
          <p:cNvPr name="Freeform 4" id="4"/>
          <p:cNvSpPr/>
          <p:nvPr/>
        </p:nvSpPr>
        <p:spPr>
          <a:xfrm flipH="false" flipV="false" rot="0">
            <a:off x="0" y="5319881"/>
            <a:ext cx="20304254" cy="4319566"/>
          </a:xfrm>
          <a:custGeom>
            <a:avLst/>
            <a:gdLst/>
            <a:ahLst/>
            <a:cxnLst/>
            <a:rect r="r" b="b" t="t" l="l"/>
            <a:pathLst>
              <a:path h="4319566" w="20304254">
                <a:moveTo>
                  <a:pt x="0" y="0"/>
                </a:moveTo>
                <a:lnTo>
                  <a:pt x="20304254" y="0"/>
                </a:lnTo>
                <a:lnTo>
                  <a:pt x="20304254" y="4319566"/>
                </a:lnTo>
                <a:lnTo>
                  <a:pt x="0" y="4319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rot="5394431">
            <a:off x="15092178" y="8357553"/>
            <a:ext cx="5347483" cy="0"/>
          </a:xfrm>
          <a:prstGeom prst="line">
            <a:avLst/>
          </a:prstGeom>
          <a:ln cap="rnd" w="9525">
            <a:solidFill>
              <a:srgbClr val="AFAFB6"/>
            </a:solidFill>
            <a:prstDash val="solid"/>
            <a:headEnd type="none" len="sm" w="sm"/>
            <a:tailEnd type="none" len="sm" w="sm"/>
          </a:ln>
        </p:spPr>
      </p:sp>
      <p:sp>
        <p:nvSpPr>
          <p:cNvPr name="AutoShape 6" id="6"/>
          <p:cNvSpPr/>
          <p:nvPr/>
        </p:nvSpPr>
        <p:spPr>
          <a:xfrm rot="2674203">
            <a:off x="16493523" y="5167410"/>
            <a:ext cx="1491162" cy="0"/>
          </a:xfrm>
          <a:prstGeom prst="line">
            <a:avLst/>
          </a:prstGeom>
          <a:ln cap="rnd" w="9525">
            <a:solidFill>
              <a:srgbClr val="AFAFB6"/>
            </a:solidFill>
            <a:prstDash val="solid"/>
            <a:headEnd type="none" len="sm" w="sm"/>
            <a:tailEnd type="none" len="sm" w="sm"/>
          </a:ln>
        </p:spPr>
      </p:sp>
      <p:sp>
        <p:nvSpPr>
          <p:cNvPr name="Freeform 7" id="7"/>
          <p:cNvSpPr/>
          <p:nvPr/>
        </p:nvSpPr>
        <p:spPr>
          <a:xfrm flipH="false" flipV="false" rot="0">
            <a:off x="16399155" y="4301659"/>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8" id="8"/>
          <p:cNvSpPr/>
          <p:nvPr/>
        </p:nvSpPr>
        <p:spPr>
          <a:xfrm rot="5391564">
            <a:off x="3662608" y="14139325"/>
            <a:ext cx="7763873" cy="0"/>
          </a:xfrm>
          <a:prstGeom prst="line">
            <a:avLst/>
          </a:prstGeom>
          <a:ln cap="rnd" w="9525">
            <a:solidFill>
              <a:srgbClr val="69639C"/>
            </a:solidFill>
            <a:prstDash val="solid"/>
            <a:headEnd type="none" len="sm" w="sm"/>
            <a:tailEnd type="none" len="sm" w="sm"/>
          </a:ln>
        </p:spPr>
      </p:sp>
      <p:sp>
        <p:nvSpPr>
          <p:cNvPr name="AutoShape 9" id="9"/>
          <p:cNvSpPr/>
          <p:nvPr/>
        </p:nvSpPr>
        <p:spPr>
          <a:xfrm rot="2650301">
            <a:off x="7348315" y="9813667"/>
            <a:ext cx="1320660" cy="0"/>
          </a:xfrm>
          <a:prstGeom prst="line">
            <a:avLst/>
          </a:prstGeom>
          <a:ln cap="rnd" w="9525">
            <a:solidFill>
              <a:srgbClr val="69639C"/>
            </a:solidFill>
            <a:prstDash val="solid"/>
            <a:headEnd type="none" len="sm" w="sm"/>
            <a:tailEnd type="none" len="sm" w="sm"/>
          </a:ln>
        </p:spPr>
      </p:sp>
      <p:grpSp>
        <p:nvGrpSpPr>
          <p:cNvPr name="Group 10" id="10"/>
          <p:cNvGrpSpPr/>
          <p:nvPr/>
        </p:nvGrpSpPr>
        <p:grpSpPr>
          <a:xfrm rot="5400000">
            <a:off x="8400489" y="9030637"/>
            <a:ext cx="405900" cy="401750"/>
            <a:chOff x="0" y="0"/>
            <a:chExt cx="541200" cy="535667"/>
          </a:xfrm>
        </p:grpSpPr>
        <p:sp>
          <p:nvSpPr>
            <p:cNvPr name="Freeform 11" id="11"/>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5986" y="0"/>
                    <a:pt x="254508" y="0"/>
                  </a:cubicBezTo>
                  <a:cubicBezTo>
                    <a:pt x="118491" y="0"/>
                    <a:pt x="0" y="114300"/>
                    <a:pt x="0" y="255778"/>
                  </a:cubicBezTo>
                  <a:close/>
                </a:path>
              </a:pathLst>
            </a:custGeom>
            <a:solidFill>
              <a:srgbClr val="000000">
                <a:alpha val="0"/>
              </a:srgbClr>
            </a:solidFill>
          </p:spPr>
        </p:sp>
        <p:sp>
          <p:nvSpPr>
            <p:cNvPr name="Freeform 12" id="12"/>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69639C"/>
            </a:solidFill>
          </p:spPr>
        </p:sp>
      </p:grpSp>
      <p:grpSp>
        <p:nvGrpSpPr>
          <p:cNvPr name="Group 13" id="13"/>
          <p:cNvGrpSpPr/>
          <p:nvPr/>
        </p:nvGrpSpPr>
        <p:grpSpPr>
          <a:xfrm rot="-5400000">
            <a:off x="450175" y="-4200849"/>
            <a:ext cx="2413446" cy="8696762"/>
            <a:chOff x="0" y="0"/>
            <a:chExt cx="3217928" cy="11595683"/>
          </a:xfrm>
        </p:grpSpPr>
        <p:sp>
          <p:nvSpPr>
            <p:cNvPr name="Freeform 14" id="14"/>
            <p:cNvSpPr/>
            <p:nvPr/>
          </p:nvSpPr>
          <p:spPr>
            <a:xfrm flipH="false" flipV="false" rot="0">
              <a:off x="0" y="12700"/>
              <a:ext cx="3214243" cy="11579225"/>
            </a:xfrm>
            <a:custGeom>
              <a:avLst/>
              <a:gdLst/>
              <a:ahLst/>
              <a:cxnLst/>
              <a:rect r="r" b="b" t="t" l="l"/>
              <a:pathLst>
                <a:path h="11579225" w="3214243">
                  <a:moveTo>
                    <a:pt x="3196209" y="11579225"/>
                  </a:moveTo>
                  <a:lnTo>
                    <a:pt x="3683" y="8386699"/>
                  </a:lnTo>
                  <a:cubicBezTo>
                    <a:pt x="1270" y="8384286"/>
                    <a:pt x="0" y="8381111"/>
                    <a:pt x="0" y="8377682"/>
                  </a:cubicBezTo>
                  <a:lnTo>
                    <a:pt x="0" y="0"/>
                  </a:lnTo>
                  <a:lnTo>
                    <a:pt x="25400" y="0"/>
                  </a:lnTo>
                  <a:lnTo>
                    <a:pt x="25400" y="8377809"/>
                  </a:lnTo>
                  <a:lnTo>
                    <a:pt x="12700" y="8377809"/>
                  </a:lnTo>
                  <a:lnTo>
                    <a:pt x="21717" y="8368792"/>
                  </a:lnTo>
                  <a:lnTo>
                    <a:pt x="3214243" y="11561318"/>
                  </a:lnTo>
                  <a:close/>
                </a:path>
              </a:pathLst>
            </a:custGeom>
            <a:solidFill>
              <a:srgbClr val="69639C"/>
            </a:solidFill>
          </p:spPr>
        </p:sp>
      </p:grpSp>
      <p:sp>
        <p:nvSpPr>
          <p:cNvPr name="Freeform 15" id="15"/>
          <p:cNvSpPr/>
          <p:nvPr/>
        </p:nvSpPr>
        <p:spPr>
          <a:xfrm flipH="false" flipV="false" rot="0">
            <a:off x="2359600" y="1349121"/>
            <a:ext cx="719998" cy="992015"/>
          </a:xfrm>
          <a:custGeom>
            <a:avLst/>
            <a:gdLst/>
            <a:ahLst/>
            <a:cxnLst/>
            <a:rect r="r" b="b" t="t" l="l"/>
            <a:pathLst>
              <a:path h="992015" w="719998">
                <a:moveTo>
                  <a:pt x="0" y="0"/>
                </a:moveTo>
                <a:lnTo>
                  <a:pt x="719998" y="0"/>
                </a:lnTo>
                <a:lnTo>
                  <a:pt x="719998" y="992015"/>
                </a:lnTo>
                <a:lnTo>
                  <a:pt x="0" y="9920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16" id="16"/>
          <p:cNvSpPr/>
          <p:nvPr/>
        </p:nvSpPr>
        <p:spPr>
          <a:xfrm rot="1125">
            <a:off x="-1406823" y="-2507401"/>
            <a:ext cx="7726451" cy="0"/>
          </a:xfrm>
          <a:prstGeom prst="line">
            <a:avLst/>
          </a:prstGeom>
          <a:ln cap="rnd" w="9525">
            <a:solidFill>
              <a:srgbClr val="AFAFB6"/>
            </a:solidFill>
            <a:prstDash val="solid"/>
            <a:headEnd type="none" len="sm" w="sm"/>
            <a:tailEnd type="none" len="sm" w="sm"/>
          </a:ln>
        </p:spPr>
      </p:sp>
      <p:sp>
        <p:nvSpPr>
          <p:cNvPr name="AutoShape 17" id="17"/>
          <p:cNvSpPr/>
          <p:nvPr/>
        </p:nvSpPr>
        <p:spPr>
          <a:xfrm rot="1125">
            <a:off x="-1680333" y="-2507401"/>
            <a:ext cx="7726451" cy="0"/>
          </a:xfrm>
          <a:prstGeom prst="line">
            <a:avLst/>
          </a:prstGeom>
          <a:ln cap="rnd" w="9525">
            <a:solidFill>
              <a:srgbClr val="AFAFB6"/>
            </a:solidFill>
            <a:prstDash val="solid"/>
            <a:headEnd type="none" len="sm" w="sm"/>
            <a:tailEnd type="none" len="sm" w="sm"/>
          </a:ln>
        </p:spPr>
      </p:sp>
      <p:sp>
        <p:nvSpPr>
          <p:cNvPr name="AutoShape 18" id="18"/>
          <p:cNvSpPr/>
          <p:nvPr/>
        </p:nvSpPr>
        <p:spPr>
          <a:xfrm rot="1125">
            <a:off x="-1543578" y="-2507401"/>
            <a:ext cx="7726451" cy="0"/>
          </a:xfrm>
          <a:prstGeom prst="line">
            <a:avLst/>
          </a:prstGeom>
          <a:ln cap="rnd" w="9525">
            <a:solidFill>
              <a:srgbClr val="AFAFB6"/>
            </a:solidFill>
            <a:prstDash val="solid"/>
            <a:headEnd type="none" len="sm" w="sm"/>
            <a:tailEnd type="none" len="sm" w="sm"/>
          </a:ln>
        </p:spPr>
      </p:sp>
      <p:sp>
        <p:nvSpPr>
          <p:cNvPr name="AutoShape 19" id="19"/>
          <p:cNvSpPr/>
          <p:nvPr/>
        </p:nvSpPr>
        <p:spPr>
          <a:xfrm rot="1125">
            <a:off x="-1817089" y="-2507401"/>
            <a:ext cx="7726451" cy="0"/>
          </a:xfrm>
          <a:prstGeom prst="line">
            <a:avLst/>
          </a:prstGeom>
          <a:ln cap="rnd" w="9525">
            <a:solidFill>
              <a:srgbClr val="AFAFB6"/>
            </a:solidFill>
            <a:prstDash val="solid"/>
            <a:headEnd type="none" len="sm" w="sm"/>
            <a:tailEnd type="none" len="sm" w="sm"/>
          </a:ln>
        </p:spPr>
      </p:sp>
      <p:sp>
        <p:nvSpPr>
          <p:cNvPr name="AutoShape 20" id="20"/>
          <p:cNvSpPr/>
          <p:nvPr/>
        </p:nvSpPr>
        <p:spPr>
          <a:xfrm rot="1125">
            <a:off x="-1953844" y="-2507401"/>
            <a:ext cx="7726451" cy="0"/>
          </a:xfrm>
          <a:prstGeom prst="line">
            <a:avLst/>
          </a:prstGeom>
          <a:ln cap="rnd" w="9525">
            <a:solidFill>
              <a:srgbClr val="AFAFB6"/>
            </a:solidFill>
            <a:prstDash val="solid"/>
            <a:headEnd type="none" len="sm" w="sm"/>
            <a:tailEnd type="none" len="sm" w="sm"/>
          </a:ln>
        </p:spPr>
      </p:sp>
      <p:sp>
        <p:nvSpPr>
          <p:cNvPr name="AutoShape 21" id="21"/>
          <p:cNvSpPr/>
          <p:nvPr/>
        </p:nvSpPr>
        <p:spPr>
          <a:xfrm rot="1125">
            <a:off x="-2090599" y="-2507401"/>
            <a:ext cx="7726451" cy="0"/>
          </a:xfrm>
          <a:prstGeom prst="line">
            <a:avLst/>
          </a:prstGeom>
          <a:ln cap="rnd" w="9525">
            <a:solidFill>
              <a:srgbClr val="AFAFB6"/>
            </a:solidFill>
            <a:prstDash val="solid"/>
            <a:headEnd type="none" len="sm" w="sm"/>
            <a:tailEnd type="none" len="sm" w="sm"/>
          </a:ln>
        </p:spPr>
      </p:sp>
      <p:sp>
        <p:nvSpPr>
          <p:cNvPr name="AutoShape 22" id="22"/>
          <p:cNvSpPr/>
          <p:nvPr/>
        </p:nvSpPr>
        <p:spPr>
          <a:xfrm rot="1125">
            <a:off x="-2227355" y="-2507401"/>
            <a:ext cx="7726451" cy="0"/>
          </a:xfrm>
          <a:prstGeom prst="line">
            <a:avLst/>
          </a:prstGeom>
          <a:ln cap="rnd" w="9525">
            <a:solidFill>
              <a:srgbClr val="AFAFB6"/>
            </a:solidFill>
            <a:prstDash val="solid"/>
            <a:headEnd type="none" len="sm" w="sm"/>
            <a:tailEnd type="none" len="sm" w="sm"/>
          </a:ln>
        </p:spPr>
      </p:sp>
      <p:sp>
        <p:nvSpPr>
          <p:cNvPr name="AutoShape 23" id="23"/>
          <p:cNvSpPr/>
          <p:nvPr/>
        </p:nvSpPr>
        <p:spPr>
          <a:xfrm rot="1125">
            <a:off x="-2364110" y="-2507401"/>
            <a:ext cx="7726451" cy="0"/>
          </a:xfrm>
          <a:prstGeom prst="line">
            <a:avLst/>
          </a:prstGeom>
          <a:ln cap="rnd" w="9525">
            <a:solidFill>
              <a:srgbClr val="AFAFB6"/>
            </a:solidFill>
            <a:prstDash val="solid"/>
            <a:headEnd type="none" len="sm" w="sm"/>
            <a:tailEnd type="none" len="sm" w="sm"/>
          </a:ln>
        </p:spPr>
      </p:sp>
      <p:sp>
        <p:nvSpPr>
          <p:cNvPr name="AutoShape 24" id="24"/>
          <p:cNvSpPr/>
          <p:nvPr/>
        </p:nvSpPr>
        <p:spPr>
          <a:xfrm rot="1125">
            <a:off x="-2500865" y="-2507401"/>
            <a:ext cx="7726451" cy="0"/>
          </a:xfrm>
          <a:prstGeom prst="line">
            <a:avLst/>
          </a:prstGeom>
          <a:ln cap="rnd" w="9525">
            <a:solidFill>
              <a:srgbClr val="AFAFB6"/>
            </a:solidFill>
            <a:prstDash val="solid"/>
            <a:headEnd type="none" len="sm" w="sm"/>
            <a:tailEnd type="none" len="sm" w="sm"/>
          </a:ln>
        </p:spPr>
      </p:sp>
      <p:sp>
        <p:nvSpPr>
          <p:cNvPr name="AutoShape 25" id="25"/>
          <p:cNvSpPr/>
          <p:nvPr/>
        </p:nvSpPr>
        <p:spPr>
          <a:xfrm rot="1125">
            <a:off x="-2637621" y="-2507401"/>
            <a:ext cx="7726451" cy="0"/>
          </a:xfrm>
          <a:prstGeom prst="line">
            <a:avLst/>
          </a:prstGeom>
          <a:ln cap="rnd" w="9525">
            <a:solidFill>
              <a:srgbClr val="AFAFB6"/>
            </a:solidFill>
            <a:prstDash val="solid"/>
            <a:headEnd type="none" len="sm" w="sm"/>
            <a:tailEnd type="none" len="sm" w="sm"/>
          </a:ln>
        </p:spPr>
      </p:sp>
      <p:sp>
        <p:nvSpPr>
          <p:cNvPr name="AutoShape 26" id="26"/>
          <p:cNvSpPr/>
          <p:nvPr/>
        </p:nvSpPr>
        <p:spPr>
          <a:xfrm rot="5394431">
            <a:off x="10049244" y="-1778603"/>
            <a:ext cx="5347483" cy="0"/>
          </a:xfrm>
          <a:prstGeom prst="line">
            <a:avLst/>
          </a:prstGeom>
          <a:ln cap="rnd" w="9525">
            <a:solidFill>
              <a:srgbClr val="69639C"/>
            </a:solidFill>
            <a:prstDash val="solid"/>
            <a:headEnd type="none" len="sm" w="sm"/>
            <a:tailEnd type="none" len="sm" w="sm"/>
          </a:ln>
        </p:spPr>
      </p:sp>
      <p:sp>
        <p:nvSpPr>
          <p:cNvPr name="AutoShape 27" id="27"/>
          <p:cNvSpPr/>
          <p:nvPr/>
        </p:nvSpPr>
        <p:spPr>
          <a:xfrm rot="2674203">
            <a:off x="12504221" y="1411540"/>
            <a:ext cx="1491162" cy="0"/>
          </a:xfrm>
          <a:prstGeom prst="line">
            <a:avLst/>
          </a:prstGeom>
          <a:ln cap="rnd" w="9525">
            <a:solidFill>
              <a:srgbClr val="69639C"/>
            </a:solidFill>
            <a:prstDash val="solid"/>
            <a:headEnd type="none" len="sm" w="sm"/>
            <a:tailEnd type="none" len="sm" w="sm"/>
          </a:ln>
        </p:spPr>
      </p:sp>
      <p:sp>
        <p:nvSpPr>
          <p:cNvPr name="Freeform 28" id="28"/>
          <p:cNvSpPr/>
          <p:nvPr/>
        </p:nvSpPr>
        <p:spPr>
          <a:xfrm flipH="false" flipV="false" rot="0">
            <a:off x="13698389" y="1881773"/>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9" id="29"/>
          <p:cNvSpPr/>
          <p:nvPr/>
        </p:nvSpPr>
        <p:spPr>
          <a:xfrm flipH="false" flipV="false" rot="0">
            <a:off x="13558911" y="-7749299"/>
            <a:ext cx="3961744" cy="12029926"/>
          </a:xfrm>
          <a:custGeom>
            <a:avLst/>
            <a:gdLst/>
            <a:ahLst/>
            <a:cxnLst/>
            <a:rect r="r" b="b" t="t" l="l"/>
            <a:pathLst>
              <a:path h="12029926" w="3961744">
                <a:moveTo>
                  <a:pt x="0" y="0"/>
                </a:moveTo>
                <a:lnTo>
                  <a:pt x="3961744" y="0"/>
                </a:lnTo>
                <a:lnTo>
                  <a:pt x="3961744" y="12029926"/>
                </a:lnTo>
                <a:lnTo>
                  <a:pt x="0" y="120299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30" id="30"/>
          <p:cNvGrpSpPr/>
          <p:nvPr/>
        </p:nvGrpSpPr>
        <p:grpSpPr>
          <a:xfrm rot="-5400000">
            <a:off x="1014670" y="1265494"/>
            <a:ext cx="456150" cy="394500"/>
            <a:chOff x="0" y="0"/>
            <a:chExt cx="608200" cy="526000"/>
          </a:xfrm>
        </p:grpSpPr>
        <p:sp>
          <p:nvSpPr>
            <p:cNvPr name="Freeform 31" id="31"/>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grpSp>
        <p:nvGrpSpPr>
          <p:cNvPr name="Group 32" id="32"/>
          <p:cNvGrpSpPr/>
          <p:nvPr/>
        </p:nvGrpSpPr>
        <p:grpSpPr>
          <a:xfrm rot="-5400000">
            <a:off x="657250" y="5447454"/>
            <a:ext cx="456150" cy="394500"/>
            <a:chOff x="0" y="0"/>
            <a:chExt cx="608200" cy="526000"/>
          </a:xfrm>
        </p:grpSpPr>
        <p:sp>
          <p:nvSpPr>
            <p:cNvPr name="Freeform 33" id="33"/>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sp>
        <p:nvSpPr>
          <p:cNvPr name="Freeform 34" id="34"/>
          <p:cNvSpPr/>
          <p:nvPr/>
        </p:nvSpPr>
        <p:spPr>
          <a:xfrm flipH="false" flipV="false" rot="0">
            <a:off x="2435507" y="2105557"/>
            <a:ext cx="13416986" cy="6075886"/>
          </a:xfrm>
          <a:custGeom>
            <a:avLst/>
            <a:gdLst/>
            <a:ahLst/>
            <a:cxnLst/>
            <a:rect r="r" b="b" t="t" l="l"/>
            <a:pathLst>
              <a:path h="6075886" w="13416986">
                <a:moveTo>
                  <a:pt x="0" y="0"/>
                </a:moveTo>
                <a:lnTo>
                  <a:pt x="13416986" y="0"/>
                </a:lnTo>
                <a:lnTo>
                  <a:pt x="13416986" y="6075886"/>
                </a:lnTo>
                <a:lnTo>
                  <a:pt x="0" y="6075886"/>
                </a:lnTo>
                <a:lnTo>
                  <a:pt x="0" y="0"/>
                </a:lnTo>
                <a:close/>
              </a:path>
            </a:pathLst>
          </a:custGeom>
          <a:blipFill>
            <a:blip r:embed="rId13"/>
            <a:stretch>
              <a:fillRect l="0" t="0" r="0" b="0"/>
            </a:stretch>
          </a:blipFill>
        </p:spPr>
      </p:sp>
      <p:sp>
        <p:nvSpPr>
          <p:cNvPr name="TextBox 35" id="35"/>
          <p:cNvSpPr txBox="true"/>
          <p:nvPr/>
        </p:nvSpPr>
        <p:spPr>
          <a:xfrm rot="0">
            <a:off x="1531425" y="962425"/>
            <a:ext cx="15225150" cy="809625"/>
          </a:xfrm>
          <a:prstGeom prst="rect">
            <a:avLst/>
          </a:prstGeom>
        </p:spPr>
        <p:txBody>
          <a:bodyPr anchor="t" rtlCol="false" tIns="0" lIns="0" bIns="0" rIns="0">
            <a:spAutoFit/>
          </a:bodyPr>
          <a:lstStyle/>
          <a:p>
            <a:pPr algn="l">
              <a:lnSpc>
                <a:spcPts val="6240"/>
              </a:lnSpc>
            </a:pPr>
            <a:r>
              <a:rPr lang="en-US" sz="5200">
                <a:solidFill>
                  <a:srgbClr val="FFFFFF"/>
                </a:solidFill>
                <a:latin typeface="Arimo"/>
                <a:ea typeface="Arimo"/>
                <a:cs typeface="Arimo"/>
                <a:sym typeface="Arimo"/>
              </a:rPr>
              <a:t>MONITORING RUNS</a:t>
            </a:r>
          </a:p>
        </p:txBody>
      </p:sp>
    </p:spTree>
  </p:cSld>
  <p:clrMapOvr>
    <a:masterClrMapping/>
  </p:clrMapOvr>
  <p:transition spd="slow">
    <p:push dir="l"/>
  </p:transition>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grpSp>
        <p:nvGrpSpPr>
          <p:cNvPr name="Group 2" id="2"/>
          <p:cNvGrpSpPr/>
          <p:nvPr/>
        </p:nvGrpSpPr>
        <p:grpSpPr>
          <a:xfrm rot="5400000">
            <a:off x="18241022" y="1394146"/>
            <a:ext cx="80112" cy="881760"/>
            <a:chOff x="0" y="0"/>
            <a:chExt cx="106816" cy="1175680"/>
          </a:xfrm>
        </p:grpSpPr>
        <p:sp>
          <p:nvSpPr>
            <p:cNvPr name="Freeform 3" id="3"/>
            <p:cNvSpPr/>
            <p:nvPr/>
          </p:nvSpPr>
          <p:spPr>
            <a:xfrm flipH="false" flipV="false" rot="0">
              <a:off x="127" y="0"/>
              <a:ext cx="106807" cy="1175512"/>
            </a:xfrm>
            <a:custGeom>
              <a:avLst/>
              <a:gdLst/>
              <a:ahLst/>
              <a:cxnLst/>
              <a:rect r="r" b="b" t="t" l="l"/>
              <a:pathLst>
                <a:path h="1175512" w="106807">
                  <a:moveTo>
                    <a:pt x="53340" y="127"/>
                  </a:moveTo>
                  <a:cubicBezTo>
                    <a:pt x="22225" y="127"/>
                    <a:pt x="0" y="22352"/>
                    <a:pt x="0" y="53340"/>
                  </a:cubicBezTo>
                  <a:lnTo>
                    <a:pt x="0" y="1122172"/>
                  </a:lnTo>
                  <a:cubicBezTo>
                    <a:pt x="0" y="1150620"/>
                    <a:pt x="22225" y="1175512"/>
                    <a:pt x="53340" y="1175512"/>
                  </a:cubicBezTo>
                  <a:cubicBezTo>
                    <a:pt x="81788" y="1175512"/>
                    <a:pt x="106807" y="1150493"/>
                    <a:pt x="106807" y="1122172"/>
                  </a:cubicBezTo>
                  <a:lnTo>
                    <a:pt x="106807" y="53340"/>
                  </a:lnTo>
                  <a:cubicBezTo>
                    <a:pt x="106807" y="22352"/>
                    <a:pt x="81788" y="0"/>
                    <a:pt x="53340" y="0"/>
                  </a:cubicBezTo>
                  <a:close/>
                </a:path>
              </a:pathLst>
            </a:custGeom>
            <a:solidFill>
              <a:srgbClr val="AFAFB6"/>
            </a:solidFill>
          </p:spPr>
        </p:sp>
      </p:grpSp>
      <p:sp>
        <p:nvSpPr>
          <p:cNvPr name="Freeform 4" id="4"/>
          <p:cNvSpPr/>
          <p:nvPr/>
        </p:nvSpPr>
        <p:spPr>
          <a:xfrm flipH="false" flipV="false" rot="0">
            <a:off x="0" y="5319881"/>
            <a:ext cx="20304254" cy="4319566"/>
          </a:xfrm>
          <a:custGeom>
            <a:avLst/>
            <a:gdLst/>
            <a:ahLst/>
            <a:cxnLst/>
            <a:rect r="r" b="b" t="t" l="l"/>
            <a:pathLst>
              <a:path h="4319566" w="20304254">
                <a:moveTo>
                  <a:pt x="0" y="0"/>
                </a:moveTo>
                <a:lnTo>
                  <a:pt x="20304254" y="0"/>
                </a:lnTo>
                <a:lnTo>
                  <a:pt x="20304254" y="4319566"/>
                </a:lnTo>
                <a:lnTo>
                  <a:pt x="0" y="4319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rot="5394431">
            <a:off x="15092178" y="8357553"/>
            <a:ext cx="5347483" cy="0"/>
          </a:xfrm>
          <a:prstGeom prst="line">
            <a:avLst/>
          </a:prstGeom>
          <a:ln cap="rnd" w="9525">
            <a:solidFill>
              <a:srgbClr val="AFAFB6"/>
            </a:solidFill>
            <a:prstDash val="solid"/>
            <a:headEnd type="none" len="sm" w="sm"/>
            <a:tailEnd type="none" len="sm" w="sm"/>
          </a:ln>
        </p:spPr>
      </p:sp>
      <p:sp>
        <p:nvSpPr>
          <p:cNvPr name="AutoShape 6" id="6"/>
          <p:cNvSpPr/>
          <p:nvPr/>
        </p:nvSpPr>
        <p:spPr>
          <a:xfrm rot="2674203">
            <a:off x="16493523" y="5167410"/>
            <a:ext cx="1491162" cy="0"/>
          </a:xfrm>
          <a:prstGeom prst="line">
            <a:avLst/>
          </a:prstGeom>
          <a:ln cap="rnd" w="9525">
            <a:solidFill>
              <a:srgbClr val="AFAFB6"/>
            </a:solidFill>
            <a:prstDash val="solid"/>
            <a:headEnd type="none" len="sm" w="sm"/>
            <a:tailEnd type="none" len="sm" w="sm"/>
          </a:ln>
        </p:spPr>
      </p:sp>
      <p:sp>
        <p:nvSpPr>
          <p:cNvPr name="Freeform 7" id="7"/>
          <p:cNvSpPr/>
          <p:nvPr/>
        </p:nvSpPr>
        <p:spPr>
          <a:xfrm flipH="false" flipV="false" rot="0">
            <a:off x="16399155" y="4301659"/>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8" id="8"/>
          <p:cNvSpPr/>
          <p:nvPr/>
        </p:nvSpPr>
        <p:spPr>
          <a:xfrm rot="5391564">
            <a:off x="3662608" y="14139325"/>
            <a:ext cx="7763873" cy="0"/>
          </a:xfrm>
          <a:prstGeom prst="line">
            <a:avLst/>
          </a:prstGeom>
          <a:ln cap="rnd" w="9525">
            <a:solidFill>
              <a:srgbClr val="69639C"/>
            </a:solidFill>
            <a:prstDash val="solid"/>
            <a:headEnd type="none" len="sm" w="sm"/>
            <a:tailEnd type="none" len="sm" w="sm"/>
          </a:ln>
        </p:spPr>
      </p:sp>
      <p:sp>
        <p:nvSpPr>
          <p:cNvPr name="AutoShape 9" id="9"/>
          <p:cNvSpPr/>
          <p:nvPr/>
        </p:nvSpPr>
        <p:spPr>
          <a:xfrm rot="2650301">
            <a:off x="7348315" y="9813667"/>
            <a:ext cx="1320660" cy="0"/>
          </a:xfrm>
          <a:prstGeom prst="line">
            <a:avLst/>
          </a:prstGeom>
          <a:ln cap="rnd" w="9525">
            <a:solidFill>
              <a:srgbClr val="69639C"/>
            </a:solidFill>
            <a:prstDash val="solid"/>
            <a:headEnd type="none" len="sm" w="sm"/>
            <a:tailEnd type="none" len="sm" w="sm"/>
          </a:ln>
        </p:spPr>
      </p:sp>
      <p:grpSp>
        <p:nvGrpSpPr>
          <p:cNvPr name="Group 10" id="10"/>
          <p:cNvGrpSpPr/>
          <p:nvPr/>
        </p:nvGrpSpPr>
        <p:grpSpPr>
          <a:xfrm rot="5400000">
            <a:off x="8400489" y="9030637"/>
            <a:ext cx="405900" cy="401750"/>
            <a:chOff x="0" y="0"/>
            <a:chExt cx="541200" cy="535667"/>
          </a:xfrm>
        </p:grpSpPr>
        <p:sp>
          <p:nvSpPr>
            <p:cNvPr name="Freeform 11" id="11"/>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5986" y="0"/>
                    <a:pt x="254508" y="0"/>
                  </a:cubicBezTo>
                  <a:cubicBezTo>
                    <a:pt x="118491" y="0"/>
                    <a:pt x="0" y="114300"/>
                    <a:pt x="0" y="255778"/>
                  </a:cubicBezTo>
                  <a:close/>
                </a:path>
              </a:pathLst>
            </a:custGeom>
            <a:solidFill>
              <a:srgbClr val="000000">
                <a:alpha val="0"/>
              </a:srgbClr>
            </a:solidFill>
          </p:spPr>
        </p:sp>
        <p:sp>
          <p:nvSpPr>
            <p:cNvPr name="Freeform 12" id="12"/>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69639C"/>
            </a:solidFill>
          </p:spPr>
        </p:sp>
      </p:grpSp>
      <p:grpSp>
        <p:nvGrpSpPr>
          <p:cNvPr name="Group 13" id="13"/>
          <p:cNvGrpSpPr/>
          <p:nvPr/>
        </p:nvGrpSpPr>
        <p:grpSpPr>
          <a:xfrm rot="-5400000">
            <a:off x="450175" y="-4200849"/>
            <a:ext cx="2413446" cy="8696762"/>
            <a:chOff x="0" y="0"/>
            <a:chExt cx="3217928" cy="11595683"/>
          </a:xfrm>
        </p:grpSpPr>
        <p:sp>
          <p:nvSpPr>
            <p:cNvPr name="Freeform 14" id="14"/>
            <p:cNvSpPr/>
            <p:nvPr/>
          </p:nvSpPr>
          <p:spPr>
            <a:xfrm flipH="false" flipV="false" rot="0">
              <a:off x="0" y="12700"/>
              <a:ext cx="3214243" cy="11579225"/>
            </a:xfrm>
            <a:custGeom>
              <a:avLst/>
              <a:gdLst/>
              <a:ahLst/>
              <a:cxnLst/>
              <a:rect r="r" b="b" t="t" l="l"/>
              <a:pathLst>
                <a:path h="11579225" w="3214243">
                  <a:moveTo>
                    <a:pt x="3196209" y="11579225"/>
                  </a:moveTo>
                  <a:lnTo>
                    <a:pt x="3683" y="8386699"/>
                  </a:lnTo>
                  <a:cubicBezTo>
                    <a:pt x="1270" y="8384286"/>
                    <a:pt x="0" y="8381111"/>
                    <a:pt x="0" y="8377682"/>
                  </a:cubicBezTo>
                  <a:lnTo>
                    <a:pt x="0" y="0"/>
                  </a:lnTo>
                  <a:lnTo>
                    <a:pt x="25400" y="0"/>
                  </a:lnTo>
                  <a:lnTo>
                    <a:pt x="25400" y="8377809"/>
                  </a:lnTo>
                  <a:lnTo>
                    <a:pt x="12700" y="8377809"/>
                  </a:lnTo>
                  <a:lnTo>
                    <a:pt x="21717" y="8368792"/>
                  </a:lnTo>
                  <a:lnTo>
                    <a:pt x="3214243" y="11561318"/>
                  </a:lnTo>
                  <a:close/>
                </a:path>
              </a:pathLst>
            </a:custGeom>
            <a:solidFill>
              <a:srgbClr val="69639C"/>
            </a:solidFill>
          </p:spPr>
        </p:sp>
      </p:grpSp>
      <p:sp>
        <p:nvSpPr>
          <p:cNvPr name="Freeform 15" id="15"/>
          <p:cNvSpPr/>
          <p:nvPr/>
        </p:nvSpPr>
        <p:spPr>
          <a:xfrm flipH="false" flipV="false" rot="0">
            <a:off x="2359600" y="1349121"/>
            <a:ext cx="719998" cy="992015"/>
          </a:xfrm>
          <a:custGeom>
            <a:avLst/>
            <a:gdLst/>
            <a:ahLst/>
            <a:cxnLst/>
            <a:rect r="r" b="b" t="t" l="l"/>
            <a:pathLst>
              <a:path h="992015" w="719998">
                <a:moveTo>
                  <a:pt x="0" y="0"/>
                </a:moveTo>
                <a:lnTo>
                  <a:pt x="719998" y="0"/>
                </a:lnTo>
                <a:lnTo>
                  <a:pt x="719998" y="992015"/>
                </a:lnTo>
                <a:lnTo>
                  <a:pt x="0" y="9920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16" id="16"/>
          <p:cNvSpPr/>
          <p:nvPr/>
        </p:nvSpPr>
        <p:spPr>
          <a:xfrm rot="1125">
            <a:off x="-1406823" y="-2507401"/>
            <a:ext cx="7726451" cy="0"/>
          </a:xfrm>
          <a:prstGeom prst="line">
            <a:avLst/>
          </a:prstGeom>
          <a:ln cap="rnd" w="9525">
            <a:solidFill>
              <a:srgbClr val="AFAFB6"/>
            </a:solidFill>
            <a:prstDash val="solid"/>
            <a:headEnd type="none" len="sm" w="sm"/>
            <a:tailEnd type="none" len="sm" w="sm"/>
          </a:ln>
        </p:spPr>
      </p:sp>
      <p:sp>
        <p:nvSpPr>
          <p:cNvPr name="AutoShape 17" id="17"/>
          <p:cNvSpPr/>
          <p:nvPr/>
        </p:nvSpPr>
        <p:spPr>
          <a:xfrm rot="1125">
            <a:off x="-1680333" y="-2507401"/>
            <a:ext cx="7726451" cy="0"/>
          </a:xfrm>
          <a:prstGeom prst="line">
            <a:avLst/>
          </a:prstGeom>
          <a:ln cap="rnd" w="9525">
            <a:solidFill>
              <a:srgbClr val="AFAFB6"/>
            </a:solidFill>
            <a:prstDash val="solid"/>
            <a:headEnd type="none" len="sm" w="sm"/>
            <a:tailEnd type="none" len="sm" w="sm"/>
          </a:ln>
        </p:spPr>
      </p:sp>
      <p:sp>
        <p:nvSpPr>
          <p:cNvPr name="AutoShape 18" id="18"/>
          <p:cNvSpPr/>
          <p:nvPr/>
        </p:nvSpPr>
        <p:spPr>
          <a:xfrm rot="1125">
            <a:off x="-1543578" y="-2507401"/>
            <a:ext cx="7726451" cy="0"/>
          </a:xfrm>
          <a:prstGeom prst="line">
            <a:avLst/>
          </a:prstGeom>
          <a:ln cap="rnd" w="9525">
            <a:solidFill>
              <a:srgbClr val="AFAFB6"/>
            </a:solidFill>
            <a:prstDash val="solid"/>
            <a:headEnd type="none" len="sm" w="sm"/>
            <a:tailEnd type="none" len="sm" w="sm"/>
          </a:ln>
        </p:spPr>
      </p:sp>
      <p:sp>
        <p:nvSpPr>
          <p:cNvPr name="AutoShape 19" id="19"/>
          <p:cNvSpPr/>
          <p:nvPr/>
        </p:nvSpPr>
        <p:spPr>
          <a:xfrm rot="1125">
            <a:off x="-1817089" y="-2507401"/>
            <a:ext cx="7726451" cy="0"/>
          </a:xfrm>
          <a:prstGeom prst="line">
            <a:avLst/>
          </a:prstGeom>
          <a:ln cap="rnd" w="9525">
            <a:solidFill>
              <a:srgbClr val="AFAFB6"/>
            </a:solidFill>
            <a:prstDash val="solid"/>
            <a:headEnd type="none" len="sm" w="sm"/>
            <a:tailEnd type="none" len="sm" w="sm"/>
          </a:ln>
        </p:spPr>
      </p:sp>
      <p:sp>
        <p:nvSpPr>
          <p:cNvPr name="AutoShape 20" id="20"/>
          <p:cNvSpPr/>
          <p:nvPr/>
        </p:nvSpPr>
        <p:spPr>
          <a:xfrm rot="1125">
            <a:off x="-1953844" y="-2507401"/>
            <a:ext cx="7726451" cy="0"/>
          </a:xfrm>
          <a:prstGeom prst="line">
            <a:avLst/>
          </a:prstGeom>
          <a:ln cap="rnd" w="9525">
            <a:solidFill>
              <a:srgbClr val="AFAFB6"/>
            </a:solidFill>
            <a:prstDash val="solid"/>
            <a:headEnd type="none" len="sm" w="sm"/>
            <a:tailEnd type="none" len="sm" w="sm"/>
          </a:ln>
        </p:spPr>
      </p:sp>
      <p:sp>
        <p:nvSpPr>
          <p:cNvPr name="AutoShape 21" id="21"/>
          <p:cNvSpPr/>
          <p:nvPr/>
        </p:nvSpPr>
        <p:spPr>
          <a:xfrm rot="1125">
            <a:off x="-2090599" y="-2507401"/>
            <a:ext cx="7726451" cy="0"/>
          </a:xfrm>
          <a:prstGeom prst="line">
            <a:avLst/>
          </a:prstGeom>
          <a:ln cap="rnd" w="9525">
            <a:solidFill>
              <a:srgbClr val="AFAFB6"/>
            </a:solidFill>
            <a:prstDash val="solid"/>
            <a:headEnd type="none" len="sm" w="sm"/>
            <a:tailEnd type="none" len="sm" w="sm"/>
          </a:ln>
        </p:spPr>
      </p:sp>
      <p:sp>
        <p:nvSpPr>
          <p:cNvPr name="AutoShape 22" id="22"/>
          <p:cNvSpPr/>
          <p:nvPr/>
        </p:nvSpPr>
        <p:spPr>
          <a:xfrm rot="1125">
            <a:off x="-2227355" y="-2507401"/>
            <a:ext cx="7726451" cy="0"/>
          </a:xfrm>
          <a:prstGeom prst="line">
            <a:avLst/>
          </a:prstGeom>
          <a:ln cap="rnd" w="9525">
            <a:solidFill>
              <a:srgbClr val="AFAFB6"/>
            </a:solidFill>
            <a:prstDash val="solid"/>
            <a:headEnd type="none" len="sm" w="sm"/>
            <a:tailEnd type="none" len="sm" w="sm"/>
          </a:ln>
        </p:spPr>
      </p:sp>
      <p:sp>
        <p:nvSpPr>
          <p:cNvPr name="AutoShape 23" id="23"/>
          <p:cNvSpPr/>
          <p:nvPr/>
        </p:nvSpPr>
        <p:spPr>
          <a:xfrm rot="1125">
            <a:off x="-2364110" y="-2507401"/>
            <a:ext cx="7726451" cy="0"/>
          </a:xfrm>
          <a:prstGeom prst="line">
            <a:avLst/>
          </a:prstGeom>
          <a:ln cap="rnd" w="9525">
            <a:solidFill>
              <a:srgbClr val="AFAFB6"/>
            </a:solidFill>
            <a:prstDash val="solid"/>
            <a:headEnd type="none" len="sm" w="sm"/>
            <a:tailEnd type="none" len="sm" w="sm"/>
          </a:ln>
        </p:spPr>
      </p:sp>
      <p:sp>
        <p:nvSpPr>
          <p:cNvPr name="AutoShape 24" id="24"/>
          <p:cNvSpPr/>
          <p:nvPr/>
        </p:nvSpPr>
        <p:spPr>
          <a:xfrm rot="1125">
            <a:off x="-2500865" y="-2507401"/>
            <a:ext cx="7726451" cy="0"/>
          </a:xfrm>
          <a:prstGeom prst="line">
            <a:avLst/>
          </a:prstGeom>
          <a:ln cap="rnd" w="9525">
            <a:solidFill>
              <a:srgbClr val="AFAFB6"/>
            </a:solidFill>
            <a:prstDash val="solid"/>
            <a:headEnd type="none" len="sm" w="sm"/>
            <a:tailEnd type="none" len="sm" w="sm"/>
          </a:ln>
        </p:spPr>
      </p:sp>
      <p:sp>
        <p:nvSpPr>
          <p:cNvPr name="AutoShape 25" id="25"/>
          <p:cNvSpPr/>
          <p:nvPr/>
        </p:nvSpPr>
        <p:spPr>
          <a:xfrm rot="1125">
            <a:off x="-2637621" y="-2507401"/>
            <a:ext cx="7726451" cy="0"/>
          </a:xfrm>
          <a:prstGeom prst="line">
            <a:avLst/>
          </a:prstGeom>
          <a:ln cap="rnd" w="9525">
            <a:solidFill>
              <a:srgbClr val="AFAFB6"/>
            </a:solidFill>
            <a:prstDash val="solid"/>
            <a:headEnd type="none" len="sm" w="sm"/>
            <a:tailEnd type="none" len="sm" w="sm"/>
          </a:ln>
        </p:spPr>
      </p:sp>
      <p:sp>
        <p:nvSpPr>
          <p:cNvPr name="AutoShape 26" id="26"/>
          <p:cNvSpPr/>
          <p:nvPr/>
        </p:nvSpPr>
        <p:spPr>
          <a:xfrm rot="5394431">
            <a:off x="10049244" y="-1778603"/>
            <a:ext cx="5347483" cy="0"/>
          </a:xfrm>
          <a:prstGeom prst="line">
            <a:avLst/>
          </a:prstGeom>
          <a:ln cap="rnd" w="9525">
            <a:solidFill>
              <a:srgbClr val="69639C"/>
            </a:solidFill>
            <a:prstDash val="solid"/>
            <a:headEnd type="none" len="sm" w="sm"/>
            <a:tailEnd type="none" len="sm" w="sm"/>
          </a:ln>
        </p:spPr>
      </p:sp>
      <p:sp>
        <p:nvSpPr>
          <p:cNvPr name="AutoShape 27" id="27"/>
          <p:cNvSpPr/>
          <p:nvPr/>
        </p:nvSpPr>
        <p:spPr>
          <a:xfrm rot="2674203">
            <a:off x="12504221" y="1411540"/>
            <a:ext cx="1491162" cy="0"/>
          </a:xfrm>
          <a:prstGeom prst="line">
            <a:avLst/>
          </a:prstGeom>
          <a:ln cap="rnd" w="9525">
            <a:solidFill>
              <a:srgbClr val="69639C"/>
            </a:solidFill>
            <a:prstDash val="solid"/>
            <a:headEnd type="none" len="sm" w="sm"/>
            <a:tailEnd type="none" len="sm" w="sm"/>
          </a:ln>
        </p:spPr>
      </p:sp>
      <p:sp>
        <p:nvSpPr>
          <p:cNvPr name="Freeform 28" id="28"/>
          <p:cNvSpPr/>
          <p:nvPr/>
        </p:nvSpPr>
        <p:spPr>
          <a:xfrm flipH="false" flipV="false" rot="0">
            <a:off x="13698389" y="1881773"/>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9" id="29"/>
          <p:cNvSpPr/>
          <p:nvPr/>
        </p:nvSpPr>
        <p:spPr>
          <a:xfrm flipH="false" flipV="false" rot="0">
            <a:off x="13558911" y="-7749299"/>
            <a:ext cx="3961744" cy="12029926"/>
          </a:xfrm>
          <a:custGeom>
            <a:avLst/>
            <a:gdLst/>
            <a:ahLst/>
            <a:cxnLst/>
            <a:rect r="r" b="b" t="t" l="l"/>
            <a:pathLst>
              <a:path h="12029926" w="3961744">
                <a:moveTo>
                  <a:pt x="0" y="0"/>
                </a:moveTo>
                <a:lnTo>
                  <a:pt x="3961744" y="0"/>
                </a:lnTo>
                <a:lnTo>
                  <a:pt x="3961744" y="12029926"/>
                </a:lnTo>
                <a:lnTo>
                  <a:pt x="0" y="120299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30" id="30"/>
          <p:cNvGrpSpPr/>
          <p:nvPr/>
        </p:nvGrpSpPr>
        <p:grpSpPr>
          <a:xfrm rot="-5400000">
            <a:off x="1014670" y="1265494"/>
            <a:ext cx="456150" cy="394500"/>
            <a:chOff x="0" y="0"/>
            <a:chExt cx="608200" cy="526000"/>
          </a:xfrm>
        </p:grpSpPr>
        <p:sp>
          <p:nvSpPr>
            <p:cNvPr name="Freeform 31" id="31"/>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grpSp>
        <p:nvGrpSpPr>
          <p:cNvPr name="Group 32" id="32"/>
          <p:cNvGrpSpPr/>
          <p:nvPr/>
        </p:nvGrpSpPr>
        <p:grpSpPr>
          <a:xfrm rot="-5400000">
            <a:off x="657250" y="5447454"/>
            <a:ext cx="456150" cy="394500"/>
            <a:chOff x="0" y="0"/>
            <a:chExt cx="608200" cy="526000"/>
          </a:xfrm>
        </p:grpSpPr>
        <p:sp>
          <p:nvSpPr>
            <p:cNvPr name="Freeform 33" id="33"/>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sp>
        <p:nvSpPr>
          <p:cNvPr name="Freeform 34" id="34"/>
          <p:cNvSpPr/>
          <p:nvPr/>
        </p:nvSpPr>
        <p:spPr>
          <a:xfrm flipH="false" flipV="false" rot="0">
            <a:off x="1895429" y="2218819"/>
            <a:ext cx="14503726" cy="7178768"/>
          </a:xfrm>
          <a:custGeom>
            <a:avLst/>
            <a:gdLst/>
            <a:ahLst/>
            <a:cxnLst/>
            <a:rect r="r" b="b" t="t" l="l"/>
            <a:pathLst>
              <a:path h="7178768" w="14503726">
                <a:moveTo>
                  <a:pt x="0" y="0"/>
                </a:moveTo>
                <a:lnTo>
                  <a:pt x="14503726" y="0"/>
                </a:lnTo>
                <a:lnTo>
                  <a:pt x="14503726" y="7178768"/>
                </a:lnTo>
                <a:lnTo>
                  <a:pt x="0" y="7178768"/>
                </a:lnTo>
                <a:lnTo>
                  <a:pt x="0" y="0"/>
                </a:lnTo>
                <a:close/>
              </a:path>
            </a:pathLst>
          </a:custGeom>
          <a:blipFill>
            <a:blip r:embed="rId13"/>
            <a:stretch>
              <a:fillRect l="0" t="0" r="0" b="0"/>
            </a:stretch>
          </a:blipFill>
        </p:spPr>
      </p:sp>
      <p:sp>
        <p:nvSpPr>
          <p:cNvPr name="TextBox 35" id="35"/>
          <p:cNvSpPr txBox="true"/>
          <p:nvPr/>
        </p:nvSpPr>
        <p:spPr>
          <a:xfrm rot="0">
            <a:off x="1531425" y="962425"/>
            <a:ext cx="15225150" cy="809625"/>
          </a:xfrm>
          <a:prstGeom prst="rect">
            <a:avLst/>
          </a:prstGeom>
        </p:spPr>
        <p:txBody>
          <a:bodyPr anchor="t" rtlCol="false" tIns="0" lIns="0" bIns="0" rIns="0">
            <a:spAutoFit/>
          </a:bodyPr>
          <a:lstStyle/>
          <a:p>
            <a:pPr algn="l">
              <a:lnSpc>
                <a:spcPts val="6240"/>
              </a:lnSpc>
            </a:pPr>
            <a:r>
              <a:rPr lang="en-US" sz="5200">
                <a:solidFill>
                  <a:srgbClr val="FFFFFF"/>
                </a:solidFill>
                <a:latin typeface="Arimo"/>
                <a:ea typeface="Arimo"/>
                <a:cs typeface="Arimo"/>
                <a:sym typeface="Arimo"/>
              </a:rPr>
              <a:t>COMPARING 2 RUNS</a:t>
            </a:r>
          </a:p>
        </p:txBody>
      </p:sp>
    </p:spTree>
  </p:cSld>
  <p:clrMapOvr>
    <a:masterClrMapping/>
  </p:clrMapOvr>
  <p:transition spd="slow">
    <p:push dir="l"/>
  </p:transition>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sp>
        <p:nvSpPr>
          <p:cNvPr name="AutoShape 2" id="2"/>
          <p:cNvSpPr/>
          <p:nvPr/>
        </p:nvSpPr>
        <p:spPr>
          <a:xfrm rot="1125">
            <a:off x="7101403" y="-3196699"/>
            <a:ext cx="7726451" cy="0"/>
          </a:xfrm>
          <a:prstGeom prst="line">
            <a:avLst/>
          </a:prstGeom>
          <a:ln cap="rnd" w="9525">
            <a:solidFill>
              <a:srgbClr val="69639C"/>
            </a:solidFill>
            <a:prstDash val="solid"/>
            <a:headEnd type="none" len="sm" w="sm"/>
            <a:tailEnd type="none" len="sm" w="sm"/>
          </a:ln>
        </p:spPr>
      </p:sp>
      <p:sp>
        <p:nvSpPr>
          <p:cNvPr name="AutoShape 3" id="3"/>
          <p:cNvSpPr/>
          <p:nvPr/>
        </p:nvSpPr>
        <p:spPr>
          <a:xfrm rot="1125">
            <a:off x="7374914" y="-3196699"/>
            <a:ext cx="7726451" cy="0"/>
          </a:xfrm>
          <a:prstGeom prst="line">
            <a:avLst/>
          </a:prstGeom>
          <a:ln cap="rnd" w="9525">
            <a:solidFill>
              <a:srgbClr val="69639C"/>
            </a:solidFill>
            <a:prstDash val="solid"/>
            <a:headEnd type="none" len="sm" w="sm"/>
            <a:tailEnd type="none" len="sm" w="sm"/>
          </a:ln>
        </p:spPr>
      </p:sp>
      <p:sp>
        <p:nvSpPr>
          <p:cNvPr name="AutoShape 4" id="4"/>
          <p:cNvSpPr/>
          <p:nvPr/>
        </p:nvSpPr>
        <p:spPr>
          <a:xfrm rot="1125">
            <a:off x="7238159" y="-3196699"/>
            <a:ext cx="7726451" cy="0"/>
          </a:xfrm>
          <a:prstGeom prst="line">
            <a:avLst/>
          </a:prstGeom>
          <a:ln cap="rnd" w="9525">
            <a:solidFill>
              <a:srgbClr val="69639C"/>
            </a:solidFill>
            <a:prstDash val="solid"/>
            <a:headEnd type="none" len="sm" w="sm"/>
            <a:tailEnd type="none" len="sm" w="sm"/>
          </a:ln>
        </p:spPr>
      </p:sp>
      <p:sp>
        <p:nvSpPr>
          <p:cNvPr name="AutoShape 5" id="5"/>
          <p:cNvSpPr/>
          <p:nvPr/>
        </p:nvSpPr>
        <p:spPr>
          <a:xfrm rot="1125">
            <a:off x="7511669" y="-3196699"/>
            <a:ext cx="7726451" cy="0"/>
          </a:xfrm>
          <a:prstGeom prst="line">
            <a:avLst/>
          </a:prstGeom>
          <a:ln cap="rnd" w="9525">
            <a:solidFill>
              <a:srgbClr val="69639C"/>
            </a:solidFill>
            <a:prstDash val="solid"/>
            <a:headEnd type="none" len="sm" w="sm"/>
            <a:tailEnd type="none" len="sm" w="sm"/>
          </a:ln>
        </p:spPr>
      </p:sp>
      <p:sp>
        <p:nvSpPr>
          <p:cNvPr name="AutoShape 6" id="6"/>
          <p:cNvSpPr/>
          <p:nvPr/>
        </p:nvSpPr>
        <p:spPr>
          <a:xfrm rot="1125">
            <a:off x="7648425" y="-3196699"/>
            <a:ext cx="7726451" cy="0"/>
          </a:xfrm>
          <a:prstGeom prst="line">
            <a:avLst/>
          </a:prstGeom>
          <a:ln cap="rnd" w="9525">
            <a:solidFill>
              <a:srgbClr val="69639C"/>
            </a:solidFill>
            <a:prstDash val="solid"/>
            <a:headEnd type="none" len="sm" w="sm"/>
            <a:tailEnd type="none" len="sm" w="sm"/>
          </a:ln>
        </p:spPr>
      </p:sp>
      <p:sp>
        <p:nvSpPr>
          <p:cNvPr name="AutoShape 7" id="7"/>
          <p:cNvSpPr/>
          <p:nvPr/>
        </p:nvSpPr>
        <p:spPr>
          <a:xfrm rot="1125">
            <a:off x="7785180" y="-3196699"/>
            <a:ext cx="7726451" cy="0"/>
          </a:xfrm>
          <a:prstGeom prst="line">
            <a:avLst/>
          </a:prstGeom>
          <a:ln cap="rnd" w="9525">
            <a:solidFill>
              <a:srgbClr val="69639C"/>
            </a:solidFill>
            <a:prstDash val="solid"/>
            <a:headEnd type="none" len="sm" w="sm"/>
            <a:tailEnd type="none" len="sm" w="sm"/>
          </a:ln>
        </p:spPr>
      </p:sp>
      <p:sp>
        <p:nvSpPr>
          <p:cNvPr name="AutoShape 8" id="8"/>
          <p:cNvSpPr/>
          <p:nvPr/>
        </p:nvSpPr>
        <p:spPr>
          <a:xfrm rot="1125">
            <a:off x="7921935" y="-3196699"/>
            <a:ext cx="7726451" cy="0"/>
          </a:xfrm>
          <a:prstGeom prst="line">
            <a:avLst/>
          </a:prstGeom>
          <a:ln cap="rnd" w="9525">
            <a:solidFill>
              <a:srgbClr val="69639C"/>
            </a:solidFill>
            <a:prstDash val="solid"/>
            <a:headEnd type="none" len="sm" w="sm"/>
            <a:tailEnd type="none" len="sm" w="sm"/>
          </a:ln>
        </p:spPr>
      </p:sp>
      <p:sp>
        <p:nvSpPr>
          <p:cNvPr name="AutoShape 9" id="9"/>
          <p:cNvSpPr/>
          <p:nvPr/>
        </p:nvSpPr>
        <p:spPr>
          <a:xfrm rot="1125">
            <a:off x="8058691" y="-3196699"/>
            <a:ext cx="7726451" cy="0"/>
          </a:xfrm>
          <a:prstGeom prst="line">
            <a:avLst/>
          </a:prstGeom>
          <a:ln cap="rnd" w="9525">
            <a:solidFill>
              <a:srgbClr val="69639C"/>
            </a:solidFill>
            <a:prstDash val="solid"/>
            <a:headEnd type="none" len="sm" w="sm"/>
            <a:tailEnd type="none" len="sm" w="sm"/>
          </a:ln>
        </p:spPr>
      </p:sp>
      <p:sp>
        <p:nvSpPr>
          <p:cNvPr name="AutoShape 10" id="10"/>
          <p:cNvSpPr/>
          <p:nvPr/>
        </p:nvSpPr>
        <p:spPr>
          <a:xfrm rot="1125">
            <a:off x="8195446" y="-3196699"/>
            <a:ext cx="7726451" cy="0"/>
          </a:xfrm>
          <a:prstGeom prst="line">
            <a:avLst/>
          </a:prstGeom>
          <a:ln cap="rnd" w="9525">
            <a:solidFill>
              <a:srgbClr val="69639C"/>
            </a:solidFill>
            <a:prstDash val="solid"/>
            <a:headEnd type="none" len="sm" w="sm"/>
            <a:tailEnd type="none" len="sm" w="sm"/>
          </a:ln>
        </p:spPr>
      </p:sp>
      <p:sp>
        <p:nvSpPr>
          <p:cNvPr name="AutoShape 11" id="11"/>
          <p:cNvSpPr/>
          <p:nvPr/>
        </p:nvSpPr>
        <p:spPr>
          <a:xfrm rot="1125">
            <a:off x="8332201" y="-3196699"/>
            <a:ext cx="7726451" cy="0"/>
          </a:xfrm>
          <a:prstGeom prst="line">
            <a:avLst/>
          </a:prstGeom>
          <a:ln cap="rnd" w="9525">
            <a:solidFill>
              <a:srgbClr val="69639C"/>
            </a:solidFill>
            <a:prstDash val="solid"/>
            <a:headEnd type="none" len="sm" w="sm"/>
            <a:tailEnd type="none" len="sm" w="sm"/>
          </a:ln>
        </p:spPr>
      </p:sp>
      <p:sp>
        <p:nvSpPr>
          <p:cNvPr name="Freeform 12" id="12"/>
          <p:cNvSpPr/>
          <p:nvPr/>
        </p:nvSpPr>
        <p:spPr>
          <a:xfrm flipH="false" flipV="false" rot="0">
            <a:off x="492312" y="215427"/>
            <a:ext cx="15292830" cy="10308934"/>
          </a:xfrm>
          <a:custGeom>
            <a:avLst/>
            <a:gdLst/>
            <a:ahLst/>
            <a:cxnLst/>
            <a:rect r="r" b="b" t="t" l="l"/>
            <a:pathLst>
              <a:path h="10308934" w="15292830">
                <a:moveTo>
                  <a:pt x="0" y="0"/>
                </a:moveTo>
                <a:lnTo>
                  <a:pt x="15292830" y="0"/>
                </a:lnTo>
                <a:lnTo>
                  <a:pt x="15292830" y="10308934"/>
                </a:lnTo>
                <a:lnTo>
                  <a:pt x="0" y="103089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3" id="13"/>
          <p:cNvSpPr txBox="true"/>
          <p:nvPr/>
        </p:nvSpPr>
        <p:spPr>
          <a:xfrm rot="0">
            <a:off x="3157939" y="5143500"/>
            <a:ext cx="11658200" cy="2933700"/>
          </a:xfrm>
          <a:prstGeom prst="rect">
            <a:avLst/>
          </a:prstGeom>
        </p:spPr>
        <p:txBody>
          <a:bodyPr anchor="t" rtlCol="false" tIns="0" lIns="0" bIns="0" rIns="0">
            <a:spAutoFit/>
          </a:bodyPr>
          <a:lstStyle/>
          <a:p>
            <a:pPr algn="l">
              <a:lnSpc>
                <a:spcPts val="11400"/>
              </a:lnSpc>
            </a:pPr>
            <a:r>
              <a:rPr lang="en-US" sz="9500">
                <a:solidFill>
                  <a:srgbClr val="FFFFFF"/>
                </a:solidFill>
                <a:latin typeface="Arimo"/>
                <a:ea typeface="Arimo"/>
                <a:cs typeface="Arimo"/>
                <a:sym typeface="Arimo"/>
              </a:rPr>
              <a:t>DEPLYMENT USING HUGGINGFACE</a:t>
            </a:r>
          </a:p>
        </p:txBody>
      </p:sp>
      <p:sp>
        <p:nvSpPr>
          <p:cNvPr name="TextBox 14" id="14"/>
          <p:cNvSpPr txBox="true"/>
          <p:nvPr/>
        </p:nvSpPr>
        <p:spPr>
          <a:xfrm rot="0">
            <a:off x="1735450" y="3683969"/>
            <a:ext cx="2503350" cy="1533525"/>
          </a:xfrm>
          <a:prstGeom prst="rect">
            <a:avLst/>
          </a:prstGeom>
        </p:spPr>
        <p:txBody>
          <a:bodyPr anchor="t" rtlCol="false" tIns="0" lIns="0" bIns="0" rIns="0">
            <a:spAutoFit/>
          </a:bodyPr>
          <a:lstStyle/>
          <a:p>
            <a:pPr algn="ctr">
              <a:lnSpc>
                <a:spcPts val="11760"/>
              </a:lnSpc>
            </a:pPr>
            <a:r>
              <a:rPr lang="en-US" sz="9800">
                <a:solidFill>
                  <a:srgbClr val="00CADA"/>
                </a:solidFill>
                <a:latin typeface="Arimo"/>
                <a:ea typeface="Arimo"/>
                <a:cs typeface="Arimo"/>
                <a:sym typeface="Arimo"/>
              </a:rPr>
              <a:t>05</a:t>
            </a:r>
          </a:p>
        </p:txBody>
      </p:sp>
      <p:grpSp>
        <p:nvGrpSpPr>
          <p:cNvPr name="Group 15" id="15"/>
          <p:cNvGrpSpPr/>
          <p:nvPr/>
        </p:nvGrpSpPr>
        <p:grpSpPr>
          <a:xfrm rot="-5400000">
            <a:off x="1378150" y="5368234"/>
            <a:ext cx="714600" cy="618032"/>
            <a:chOff x="0" y="0"/>
            <a:chExt cx="952800" cy="824043"/>
          </a:xfrm>
        </p:grpSpPr>
        <p:sp>
          <p:nvSpPr>
            <p:cNvPr name="Freeform 16" id="16"/>
            <p:cNvSpPr/>
            <p:nvPr/>
          </p:nvSpPr>
          <p:spPr>
            <a:xfrm flipH="false" flipV="false" rot="0">
              <a:off x="0" y="0"/>
              <a:ext cx="952754" cy="824103"/>
            </a:xfrm>
            <a:custGeom>
              <a:avLst/>
              <a:gdLst/>
              <a:ahLst/>
              <a:cxnLst/>
              <a:rect r="r" b="b" t="t" l="l"/>
              <a:pathLst>
                <a:path h="824103" w="952754">
                  <a:moveTo>
                    <a:pt x="0" y="0"/>
                  </a:moveTo>
                  <a:lnTo>
                    <a:pt x="952754" y="0"/>
                  </a:lnTo>
                  <a:lnTo>
                    <a:pt x="476377" y="824103"/>
                  </a:lnTo>
                  <a:close/>
                </a:path>
              </a:pathLst>
            </a:custGeom>
            <a:solidFill>
              <a:srgbClr val="00CADA"/>
            </a:solidFill>
          </p:spPr>
        </p:sp>
      </p:grpSp>
      <p:grpSp>
        <p:nvGrpSpPr>
          <p:cNvPr name="Group 17" id="17"/>
          <p:cNvGrpSpPr/>
          <p:nvPr/>
        </p:nvGrpSpPr>
        <p:grpSpPr>
          <a:xfrm rot="0">
            <a:off x="14023225" y="-3239875"/>
            <a:ext cx="3286016" cy="11859112"/>
            <a:chOff x="0" y="0"/>
            <a:chExt cx="4381355" cy="15812149"/>
          </a:xfrm>
        </p:grpSpPr>
        <p:sp>
          <p:nvSpPr>
            <p:cNvPr name="Freeform 18" id="18"/>
            <p:cNvSpPr/>
            <p:nvPr/>
          </p:nvSpPr>
          <p:spPr>
            <a:xfrm flipH="false" flipV="false" rot="0">
              <a:off x="3683" y="12700"/>
              <a:ext cx="4377690" cy="15795752"/>
            </a:xfrm>
            <a:custGeom>
              <a:avLst/>
              <a:gdLst/>
              <a:ahLst/>
              <a:cxnLst/>
              <a:rect r="r" b="b" t="t" l="l"/>
              <a:pathLst>
                <a:path h="15795752" w="4377690">
                  <a:moveTo>
                    <a:pt x="0" y="15777718"/>
                  </a:moveTo>
                  <a:lnTo>
                    <a:pt x="4355973" y="11421872"/>
                  </a:lnTo>
                  <a:lnTo>
                    <a:pt x="4364990" y="11430889"/>
                  </a:lnTo>
                  <a:lnTo>
                    <a:pt x="4352290" y="11430889"/>
                  </a:lnTo>
                  <a:lnTo>
                    <a:pt x="4352290" y="0"/>
                  </a:lnTo>
                  <a:lnTo>
                    <a:pt x="4377690" y="0"/>
                  </a:lnTo>
                  <a:lnTo>
                    <a:pt x="4377690" y="11430762"/>
                  </a:lnTo>
                  <a:cubicBezTo>
                    <a:pt x="4377690" y="11434191"/>
                    <a:pt x="4376293" y="11437366"/>
                    <a:pt x="4374007" y="11439779"/>
                  </a:cubicBezTo>
                  <a:lnTo>
                    <a:pt x="18034" y="15795752"/>
                  </a:lnTo>
                  <a:close/>
                </a:path>
              </a:pathLst>
            </a:custGeom>
            <a:solidFill>
              <a:srgbClr val="69639C"/>
            </a:solidFill>
          </p:spPr>
        </p:sp>
      </p:grpSp>
      <p:sp>
        <p:nvSpPr>
          <p:cNvPr name="AutoShape 19" id="19"/>
          <p:cNvSpPr/>
          <p:nvPr/>
        </p:nvSpPr>
        <p:spPr>
          <a:xfrm rot="5394431">
            <a:off x="13263544" y="11175703"/>
            <a:ext cx="5347483" cy="0"/>
          </a:xfrm>
          <a:prstGeom prst="line">
            <a:avLst/>
          </a:prstGeom>
          <a:ln cap="rnd" w="9525">
            <a:solidFill>
              <a:srgbClr val="AFAFB6"/>
            </a:solidFill>
            <a:prstDash val="solid"/>
            <a:headEnd type="none" len="sm" w="sm"/>
            <a:tailEnd type="none" len="sm" w="sm"/>
          </a:ln>
        </p:spPr>
      </p:sp>
      <p:sp>
        <p:nvSpPr>
          <p:cNvPr name="AutoShape 20" id="20"/>
          <p:cNvSpPr/>
          <p:nvPr/>
        </p:nvSpPr>
        <p:spPr>
          <a:xfrm rot="2674203">
            <a:off x="15718521" y="7985560"/>
            <a:ext cx="1491162" cy="0"/>
          </a:xfrm>
          <a:prstGeom prst="line">
            <a:avLst/>
          </a:prstGeom>
          <a:ln cap="rnd" w="9525">
            <a:solidFill>
              <a:srgbClr val="AFAFB6"/>
            </a:solidFill>
            <a:prstDash val="solid"/>
            <a:headEnd type="none" len="sm" w="sm"/>
            <a:tailEnd type="none" len="sm" w="sm"/>
          </a:ln>
        </p:spPr>
      </p:sp>
      <p:grpSp>
        <p:nvGrpSpPr>
          <p:cNvPr name="Group 21" id="21"/>
          <p:cNvGrpSpPr/>
          <p:nvPr/>
        </p:nvGrpSpPr>
        <p:grpSpPr>
          <a:xfrm rot="5400000">
            <a:off x="16910611" y="7121887"/>
            <a:ext cx="395518" cy="391361"/>
            <a:chOff x="0" y="0"/>
            <a:chExt cx="527357" cy="521815"/>
          </a:xfrm>
        </p:grpSpPr>
        <p:sp>
          <p:nvSpPr>
            <p:cNvPr name="Freeform 22" id="22"/>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6113" y="0"/>
                    <a:pt x="254508" y="0"/>
                  </a:cubicBezTo>
                  <a:cubicBezTo>
                    <a:pt x="118491" y="0"/>
                    <a:pt x="0" y="114300"/>
                    <a:pt x="0" y="255778"/>
                  </a:cubicBezTo>
                  <a:close/>
                </a:path>
              </a:pathLst>
            </a:custGeom>
            <a:solidFill>
              <a:srgbClr val="000000">
                <a:alpha val="0"/>
              </a:srgbClr>
            </a:solidFill>
          </p:spPr>
        </p:sp>
        <p:sp>
          <p:nvSpPr>
            <p:cNvPr name="Freeform 23" id="23"/>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AFAFB6"/>
            </a:solidFill>
          </p:spPr>
        </p:sp>
      </p:grpSp>
      <p:sp>
        <p:nvSpPr>
          <p:cNvPr name="AutoShape 24" id="24"/>
          <p:cNvSpPr/>
          <p:nvPr/>
        </p:nvSpPr>
        <p:spPr>
          <a:xfrm rot="5394431">
            <a:off x="-2543517" y="1493858"/>
            <a:ext cx="5347483" cy="0"/>
          </a:xfrm>
          <a:prstGeom prst="line">
            <a:avLst/>
          </a:prstGeom>
          <a:ln cap="rnd" w="9525">
            <a:solidFill>
              <a:srgbClr val="00CADA"/>
            </a:solidFill>
            <a:prstDash val="solid"/>
            <a:headEnd type="none" len="sm" w="sm"/>
            <a:tailEnd type="none" len="sm" w="sm"/>
          </a:ln>
        </p:spPr>
      </p:sp>
      <p:sp>
        <p:nvSpPr>
          <p:cNvPr name="AutoShape 25" id="25"/>
          <p:cNvSpPr/>
          <p:nvPr/>
        </p:nvSpPr>
        <p:spPr>
          <a:xfrm rot="2674203">
            <a:off x="2574787" y="2020674"/>
            <a:ext cx="1491162" cy="0"/>
          </a:xfrm>
          <a:prstGeom prst="line">
            <a:avLst/>
          </a:prstGeom>
          <a:ln cap="rnd" w="9525">
            <a:solidFill>
              <a:srgbClr val="00CADA"/>
            </a:solidFill>
            <a:prstDash val="solid"/>
            <a:headEnd type="none" len="sm" w="sm"/>
            <a:tailEnd type="none" len="sm" w="sm"/>
          </a:ln>
        </p:spPr>
      </p:sp>
      <p:grpSp>
        <p:nvGrpSpPr>
          <p:cNvPr name="Group 26" id="26"/>
          <p:cNvGrpSpPr/>
          <p:nvPr/>
        </p:nvGrpSpPr>
        <p:grpSpPr>
          <a:xfrm rot="-10800000">
            <a:off x="3790601" y="2469261"/>
            <a:ext cx="395518" cy="391361"/>
            <a:chOff x="0" y="0"/>
            <a:chExt cx="527357" cy="521815"/>
          </a:xfrm>
        </p:grpSpPr>
        <p:sp>
          <p:nvSpPr>
            <p:cNvPr name="Freeform 27" id="27"/>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6113" y="0"/>
                    <a:pt x="254508" y="0"/>
                  </a:cubicBezTo>
                  <a:cubicBezTo>
                    <a:pt x="118491" y="0"/>
                    <a:pt x="0" y="114300"/>
                    <a:pt x="0" y="255778"/>
                  </a:cubicBezTo>
                  <a:close/>
                </a:path>
              </a:pathLst>
            </a:custGeom>
            <a:solidFill>
              <a:srgbClr val="000000">
                <a:alpha val="0"/>
              </a:srgbClr>
            </a:solidFill>
          </p:spPr>
        </p:sp>
        <p:sp>
          <p:nvSpPr>
            <p:cNvPr name="Freeform 28" id="28"/>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00CADA"/>
            </a:solidFill>
          </p:spPr>
        </p:sp>
      </p:grpSp>
      <p:sp>
        <p:nvSpPr>
          <p:cNvPr name="Freeform 29" id="29"/>
          <p:cNvSpPr/>
          <p:nvPr/>
        </p:nvSpPr>
        <p:spPr>
          <a:xfrm flipH="false" flipV="false" rot="0">
            <a:off x="7101354" y="-879740"/>
            <a:ext cx="12029926" cy="3961744"/>
          </a:xfrm>
          <a:custGeom>
            <a:avLst/>
            <a:gdLst/>
            <a:ahLst/>
            <a:cxnLst/>
            <a:rect r="r" b="b" t="t" l="l"/>
            <a:pathLst>
              <a:path h="3961744" w="12029926">
                <a:moveTo>
                  <a:pt x="0" y="0"/>
                </a:moveTo>
                <a:lnTo>
                  <a:pt x="12029926" y="0"/>
                </a:lnTo>
                <a:lnTo>
                  <a:pt x="12029926" y="3961744"/>
                </a:lnTo>
                <a:lnTo>
                  <a:pt x="0" y="396174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0" id="30"/>
          <p:cNvSpPr/>
          <p:nvPr/>
        </p:nvSpPr>
        <p:spPr>
          <a:xfrm flipH="false" flipV="false" rot="0">
            <a:off x="14433721" y="2520720"/>
            <a:ext cx="2339172" cy="1055849"/>
          </a:xfrm>
          <a:custGeom>
            <a:avLst/>
            <a:gdLst/>
            <a:ahLst/>
            <a:cxnLst/>
            <a:rect r="r" b="b" t="t" l="l"/>
            <a:pathLst>
              <a:path h="1055849" w="2339172">
                <a:moveTo>
                  <a:pt x="0" y="0"/>
                </a:moveTo>
                <a:lnTo>
                  <a:pt x="2339172" y="0"/>
                </a:lnTo>
                <a:lnTo>
                  <a:pt x="2339172" y="1055849"/>
                </a:lnTo>
                <a:lnTo>
                  <a:pt x="0" y="105584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transition spd="slow">
    <p:push dir="l"/>
  </p:transition>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grpSp>
        <p:nvGrpSpPr>
          <p:cNvPr name="Group 2" id="2"/>
          <p:cNvGrpSpPr/>
          <p:nvPr/>
        </p:nvGrpSpPr>
        <p:grpSpPr>
          <a:xfrm rot="5400000">
            <a:off x="18241022" y="1394146"/>
            <a:ext cx="80112" cy="881760"/>
            <a:chOff x="0" y="0"/>
            <a:chExt cx="106816" cy="1175680"/>
          </a:xfrm>
        </p:grpSpPr>
        <p:sp>
          <p:nvSpPr>
            <p:cNvPr name="Freeform 3" id="3"/>
            <p:cNvSpPr/>
            <p:nvPr/>
          </p:nvSpPr>
          <p:spPr>
            <a:xfrm flipH="false" flipV="false" rot="0">
              <a:off x="127" y="0"/>
              <a:ext cx="106807" cy="1175512"/>
            </a:xfrm>
            <a:custGeom>
              <a:avLst/>
              <a:gdLst/>
              <a:ahLst/>
              <a:cxnLst/>
              <a:rect r="r" b="b" t="t" l="l"/>
              <a:pathLst>
                <a:path h="1175512" w="106807">
                  <a:moveTo>
                    <a:pt x="53340" y="127"/>
                  </a:moveTo>
                  <a:cubicBezTo>
                    <a:pt x="22225" y="127"/>
                    <a:pt x="0" y="22352"/>
                    <a:pt x="0" y="53340"/>
                  </a:cubicBezTo>
                  <a:lnTo>
                    <a:pt x="0" y="1122172"/>
                  </a:lnTo>
                  <a:cubicBezTo>
                    <a:pt x="0" y="1150620"/>
                    <a:pt x="22225" y="1175512"/>
                    <a:pt x="53340" y="1175512"/>
                  </a:cubicBezTo>
                  <a:cubicBezTo>
                    <a:pt x="81788" y="1175512"/>
                    <a:pt x="106807" y="1150493"/>
                    <a:pt x="106807" y="1122172"/>
                  </a:cubicBezTo>
                  <a:lnTo>
                    <a:pt x="106807" y="53340"/>
                  </a:lnTo>
                  <a:cubicBezTo>
                    <a:pt x="106807" y="22352"/>
                    <a:pt x="81788" y="0"/>
                    <a:pt x="53340" y="0"/>
                  </a:cubicBezTo>
                  <a:close/>
                </a:path>
              </a:pathLst>
            </a:custGeom>
            <a:solidFill>
              <a:srgbClr val="AFAFB6"/>
            </a:solidFill>
          </p:spPr>
        </p:sp>
      </p:grpSp>
      <p:sp>
        <p:nvSpPr>
          <p:cNvPr name="Freeform 4" id="4"/>
          <p:cNvSpPr/>
          <p:nvPr/>
        </p:nvSpPr>
        <p:spPr>
          <a:xfrm flipH="false" flipV="false" rot="0">
            <a:off x="0" y="5319881"/>
            <a:ext cx="20304254" cy="4319566"/>
          </a:xfrm>
          <a:custGeom>
            <a:avLst/>
            <a:gdLst/>
            <a:ahLst/>
            <a:cxnLst/>
            <a:rect r="r" b="b" t="t" l="l"/>
            <a:pathLst>
              <a:path h="4319566" w="20304254">
                <a:moveTo>
                  <a:pt x="0" y="0"/>
                </a:moveTo>
                <a:lnTo>
                  <a:pt x="20304254" y="0"/>
                </a:lnTo>
                <a:lnTo>
                  <a:pt x="20304254" y="4319566"/>
                </a:lnTo>
                <a:lnTo>
                  <a:pt x="0" y="4319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rot="5394431">
            <a:off x="15092178" y="8357553"/>
            <a:ext cx="5347483" cy="0"/>
          </a:xfrm>
          <a:prstGeom prst="line">
            <a:avLst/>
          </a:prstGeom>
          <a:ln cap="rnd" w="9525">
            <a:solidFill>
              <a:srgbClr val="AFAFB6"/>
            </a:solidFill>
            <a:prstDash val="solid"/>
            <a:headEnd type="none" len="sm" w="sm"/>
            <a:tailEnd type="none" len="sm" w="sm"/>
          </a:ln>
        </p:spPr>
      </p:sp>
      <p:sp>
        <p:nvSpPr>
          <p:cNvPr name="AutoShape 6" id="6"/>
          <p:cNvSpPr/>
          <p:nvPr/>
        </p:nvSpPr>
        <p:spPr>
          <a:xfrm rot="2674203">
            <a:off x="16493523" y="5167410"/>
            <a:ext cx="1491162" cy="0"/>
          </a:xfrm>
          <a:prstGeom prst="line">
            <a:avLst/>
          </a:prstGeom>
          <a:ln cap="rnd" w="9525">
            <a:solidFill>
              <a:srgbClr val="AFAFB6"/>
            </a:solidFill>
            <a:prstDash val="solid"/>
            <a:headEnd type="none" len="sm" w="sm"/>
            <a:tailEnd type="none" len="sm" w="sm"/>
          </a:ln>
        </p:spPr>
      </p:sp>
      <p:sp>
        <p:nvSpPr>
          <p:cNvPr name="Freeform 7" id="7"/>
          <p:cNvSpPr/>
          <p:nvPr/>
        </p:nvSpPr>
        <p:spPr>
          <a:xfrm flipH="false" flipV="false" rot="0">
            <a:off x="16399155" y="4301659"/>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8" id="8"/>
          <p:cNvSpPr/>
          <p:nvPr/>
        </p:nvSpPr>
        <p:spPr>
          <a:xfrm rot="5391564">
            <a:off x="3662608" y="14139325"/>
            <a:ext cx="7763873" cy="0"/>
          </a:xfrm>
          <a:prstGeom prst="line">
            <a:avLst/>
          </a:prstGeom>
          <a:ln cap="rnd" w="9525">
            <a:solidFill>
              <a:srgbClr val="69639C"/>
            </a:solidFill>
            <a:prstDash val="solid"/>
            <a:headEnd type="none" len="sm" w="sm"/>
            <a:tailEnd type="none" len="sm" w="sm"/>
          </a:ln>
        </p:spPr>
      </p:sp>
      <p:sp>
        <p:nvSpPr>
          <p:cNvPr name="AutoShape 9" id="9"/>
          <p:cNvSpPr/>
          <p:nvPr/>
        </p:nvSpPr>
        <p:spPr>
          <a:xfrm rot="2650301">
            <a:off x="7348315" y="9813667"/>
            <a:ext cx="1320660" cy="0"/>
          </a:xfrm>
          <a:prstGeom prst="line">
            <a:avLst/>
          </a:prstGeom>
          <a:ln cap="rnd" w="9525">
            <a:solidFill>
              <a:srgbClr val="69639C"/>
            </a:solidFill>
            <a:prstDash val="solid"/>
            <a:headEnd type="none" len="sm" w="sm"/>
            <a:tailEnd type="none" len="sm" w="sm"/>
          </a:ln>
        </p:spPr>
      </p:sp>
      <p:grpSp>
        <p:nvGrpSpPr>
          <p:cNvPr name="Group 10" id="10"/>
          <p:cNvGrpSpPr/>
          <p:nvPr/>
        </p:nvGrpSpPr>
        <p:grpSpPr>
          <a:xfrm rot="5400000">
            <a:off x="8400489" y="9030637"/>
            <a:ext cx="405900" cy="401750"/>
            <a:chOff x="0" y="0"/>
            <a:chExt cx="541200" cy="535667"/>
          </a:xfrm>
        </p:grpSpPr>
        <p:sp>
          <p:nvSpPr>
            <p:cNvPr name="Freeform 11" id="11"/>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5986" y="0"/>
                    <a:pt x="254508" y="0"/>
                  </a:cubicBezTo>
                  <a:cubicBezTo>
                    <a:pt x="118491" y="0"/>
                    <a:pt x="0" y="114300"/>
                    <a:pt x="0" y="255778"/>
                  </a:cubicBezTo>
                  <a:close/>
                </a:path>
              </a:pathLst>
            </a:custGeom>
            <a:solidFill>
              <a:srgbClr val="000000">
                <a:alpha val="0"/>
              </a:srgbClr>
            </a:solidFill>
          </p:spPr>
        </p:sp>
        <p:sp>
          <p:nvSpPr>
            <p:cNvPr name="Freeform 12" id="12"/>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69639C"/>
            </a:solidFill>
          </p:spPr>
        </p:sp>
      </p:grpSp>
      <p:grpSp>
        <p:nvGrpSpPr>
          <p:cNvPr name="Group 13" id="13"/>
          <p:cNvGrpSpPr/>
          <p:nvPr/>
        </p:nvGrpSpPr>
        <p:grpSpPr>
          <a:xfrm rot="-5400000">
            <a:off x="450175" y="-4200849"/>
            <a:ext cx="2413446" cy="8696762"/>
            <a:chOff x="0" y="0"/>
            <a:chExt cx="3217928" cy="11595683"/>
          </a:xfrm>
        </p:grpSpPr>
        <p:sp>
          <p:nvSpPr>
            <p:cNvPr name="Freeform 14" id="14"/>
            <p:cNvSpPr/>
            <p:nvPr/>
          </p:nvSpPr>
          <p:spPr>
            <a:xfrm flipH="false" flipV="false" rot="0">
              <a:off x="0" y="12700"/>
              <a:ext cx="3214243" cy="11579225"/>
            </a:xfrm>
            <a:custGeom>
              <a:avLst/>
              <a:gdLst/>
              <a:ahLst/>
              <a:cxnLst/>
              <a:rect r="r" b="b" t="t" l="l"/>
              <a:pathLst>
                <a:path h="11579225" w="3214243">
                  <a:moveTo>
                    <a:pt x="3196209" y="11579225"/>
                  </a:moveTo>
                  <a:lnTo>
                    <a:pt x="3683" y="8386699"/>
                  </a:lnTo>
                  <a:cubicBezTo>
                    <a:pt x="1270" y="8384286"/>
                    <a:pt x="0" y="8381111"/>
                    <a:pt x="0" y="8377682"/>
                  </a:cubicBezTo>
                  <a:lnTo>
                    <a:pt x="0" y="0"/>
                  </a:lnTo>
                  <a:lnTo>
                    <a:pt x="25400" y="0"/>
                  </a:lnTo>
                  <a:lnTo>
                    <a:pt x="25400" y="8377809"/>
                  </a:lnTo>
                  <a:lnTo>
                    <a:pt x="12700" y="8377809"/>
                  </a:lnTo>
                  <a:lnTo>
                    <a:pt x="21717" y="8368792"/>
                  </a:lnTo>
                  <a:lnTo>
                    <a:pt x="3214243" y="11561318"/>
                  </a:lnTo>
                  <a:close/>
                </a:path>
              </a:pathLst>
            </a:custGeom>
            <a:solidFill>
              <a:srgbClr val="69639C"/>
            </a:solidFill>
          </p:spPr>
        </p:sp>
      </p:grpSp>
      <p:sp>
        <p:nvSpPr>
          <p:cNvPr name="Freeform 15" id="15"/>
          <p:cNvSpPr/>
          <p:nvPr/>
        </p:nvSpPr>
        <p:spPr>
          <a:xfrm flipH="false" flipV="false" rot="0">
            <a:off x="2359600" y="1349121"/>
            <a:ext cx="719998" cy="992015"/>
          </a:xfrm>
          <a:custGeom>
            <a:avLst/>
            <a:gdLst/>
            <a:ahLst/>
            <a:cxnLst/>
            <a:rect r="r" b="b" t="t" l="l"/>
            <a:pathLst>
              <a:path h="992015" w="719998">
                <a:moveTo>
                  <a:pt x="0" y="0"/>
                </a:moveTo>
                <a:lnTo>
                  <a:pt x="719998" y="0"/>
                </a:lnTo>
                <a:lnTo>
                  <a:pt x="719998" y="992015"/>
                </a:lnTo>
                <a:lnTo>
                  <a:pt x="0" y="9920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16" id="16"/>
          <p:cNvSpPr/>
          <p:nvPr/>
        </p:nvSpPr>
        <p:spPr>
          <a:xfrm rot="1125">
            <a:off x="-1406823" y="-2507401"/>
            <a:ext cx="7726451" cy="0"/>
          </a:xfrm>
          <a:prstGeom prst="line">
            <a:avLst/>
          </a:prstGeom>
          <a:ln cap="rnd" w="9525">
            <a:solidFill>
              <a:srgbClr val="AFAFB6"/>
            </a:solidFill>
            <a:prstDash val="solid"/>
            <a:headEnd type="none" len="sm" w="sm"/>
            <a:tailEnd type="none" len="sm" w="sm"/>
          </a:ln>
        </p:spPr>
      </p:sp>
      <p:sp>
        <p:nvSpPr>
          <p:cNvPr name="AutoShape 17" id="17"/>
          <p:cNvSpPr/>
          <p:nvPr/>
        </p:nvSpPr>
        <p:spPr>
          <a:xfrm rot="1125">
            <a:off x="-1680333" y="-2507401"/>
            <a:ext cx="7726451" cy="0"/>
          </a:xfrm>
          <a:prstGeom prst="line">
            <a:avLst/>
          </a:prstGeom>
          <a:ln cap="rnd" w="9525">
            <a:solidFill>
              <a:srgbClr val="AFAFB6"/>
            </a:solidFill>
            <a:prstDash val="solid"/>
            <a:headEnd type="none" len="sm" w="sm"/>
            <a:tailEnd type="none" len="sm" w="sm"/>
          </a:ln>
        </p:spPr>
      </p:sp>
      <p:sp>
        <p:nvSpPr>
          <p:cNvPr name="AutoShape 18" id="18"/>
          <p:cNvSpPr/>
          <p:nvPr/>
        </p:nvSpPr>
        <p:spPr>
          <a:xfrm rot="1125">
            <a:off x="-1543578" y="-2507401"/>
            <a:ext cx="7726451" cy="0"/>
          </a:xfrm>
          <a:prstGeom prst="line">
            <a:avLst/>
          </a:prstGeom>
          <a:ln cap="rnd" w="9525">
            <a:solidFill>
              <a:srgbClr val="AFAFB6"/>
            </a:solidFill>
            <a:prstDash val="solid"/>
            <a:headEnd type="none" len="sm" w="sm"/>
            <a:tailEnd type="none" len="sm" w="sm"/>
          </a:ln>
        </p:spPr>
      </p:sp>
      <p:sp>
        <p:nvSpPr>
          <p:cNvPr name="AutoShape 19" id="19"/>
          <p:cNvSpPr/>
          <p:nvPr/>
        </p:nvSpPr>
        <p:spPr>
          <a:xfrm rot="1125">
            <a:off x="-1817089" y="-2507401"/>
            <a:ext cx="7726451" cy="0"/>
          </a:xfrm>
          <a:prstGeom prst="line">
            <a:avLst/>
          </a:prstGeom>
          <a:ln cap="rnd" w="9525">
            <a:solidFill>
              <a:srgbClr val="AFAFB6"/>
            </a:solidFill>
            <a:prstDash val="solid"/>
            <a:headEnd type="none" len="sm" w="sm"/>
            <a:tailEnd type="none" len="sm" w="sm"/>
          </a:ln>
        </p:spPr>
      </p:sp>
      <p:sp>
        <p:nvSpPr>
          <p:cNvPr name="AutoShape 20" id="20"/>
          <p:cNvSpPr/>
          <p:nvPr/>
        </p:nvSpPr>
        <p:spPr>
          <a:xfrm rot="1125">
            <a:off x="-1953844" y="-2507401"/>
            <a:ext cx="7726451" cy="0"/>
          </a:xfrm>
          <a:prstGeom prst="line">
            <a:avLst/>
          </a:prstGeom>
          <a:ln cap="rnd" w="9525">
            <a:solidFill>
              <a:srgbClr val="AFAFB6"/>
            </a:solidFill>
            <a:prstDash val="solid"/>
            <a:headEnd type="none" len="sm" w="sm"/>
            <a:tailEnd type="none" len="sm" w="sm"/>
          </a:ln>
        </p:spPr>
      </p:sp>
      <p:sp>
        <p:nvSpPr>
          <p:cNvPr name="AutoShape 21" id="21"/>
          <p:cNvSpPr/>
          <p:nvPr/>
        </p:nvSpPr>
        <p:spPr>
          <a:xfrm rot="1125">
            <a:off x="-2090599" y="-2507401"/>
            <a:ext cx="7726451" cy="0"/>
          </a:xfrm>
          <a:prstGeom prst="line">
            <a:avLst/>
          </a:prstGeom>
          <a:ln cap="rnd" w="9525">
            <a:solidFill>
              <a:srgbClr val="AFAFB6"/>
            </a:solidFill>
            <a:prstDash val="solid"/>
            <a:headEnd type="none" len="sm" w="sm"/>
            <a:tailEnd type="none" len="sm" w="sm"/>
          </a:ln>
        </p:spPr>
      </p:sp>
      <p:sp>
        <p:nvSpPr>
          <p:cNvPr name="AutoShape 22" id="22"/>
          <p:cNvSpPr/>
          <p:nvPr/>
        </p:nvSpPr>
        <p:spPr>
          <a:xfrm rot="1125">
            <a:off x="-2227355" y="-2507401"/>
            <a:ext cx="7726451" cy="0"/>
          </a:xfrm>
          <a:prstGeom prst="line">
            <a:avLst/>
          </a:prstGeom>
          <a:ln cap="rnd" w="9525">
            <a:solidFill>
              <a:srgbClr val="AFAFB6"/>
            </a:solidFill>
            <a:prstDash val="solid"/>
            <a:headEnd type="none" len="sm" w="sm"/>
            <a:tailEnd type="none" len="sm" w="sm"/>
          </a:ln>
        </p:spPr>
      </p:sp>
      <p:sp>
        <p:nvSpPr>
          <p:cNvPr name="AutoShape 23" id="23"/>
          <p:cNvSpPr/>
          <p:nvPr/>
        </p:nvSpPr>
        <p:spPr>
          <a:xfrm rot="1125">
            <a:off x="-2364110" y="-2507401"/>
            <a:ext cx="7726451" cy="0"/>
          </a:xfrm>
          <a:prstGeom prst="line">
            <a:avLst/>
          </a:prstGeom>
          <a:ln cap="rnd" w="9525">
            <a:solidFill>
              <a:srgbClr val="AFAFB6"/>
            </a:solidFill>
            <a:prstDash val="solid"/>
            <a:headEnd type="none" len="sm" w="sm"/>
            <a:tailEnd type="none" len="sm" w="sm"/>
          </a:ln>
        </p:spPr>
      </p:sp>
      <p:sp>
        <p:nvSpPr>
          <p:cNvPr name="AutoShape 24" id="24"/>
          <p:cNvSpPr/>
          <p:nvPr/>
        </p:nvSpPr>
        <p:spPr>
          <a:xfrm rot="1125">
            <a:off x="-2500865" y="-2507401"/>
            <a:ext cx="7726451" cy="0"/>
          </a:xfrm>
          <a:prstGeom prst="line">
            <a:avLst/>
          </a:prstGeom>
          <a:ln cap="rnd" w="9525">
            <a:solidFill>
              <a:srgbClr val="AFAFB6"/>
            </a:solidFill>
            <a:prstDash val="solid"/>
            <a:headEnd type="none" len="sm" w="sm"/>
            <a:tailEnd type="none" len="sm" w="sm"/>
          </a:ln>
        </p:spPr>
      </p:sp>
      <p:sp>
        <p:nvSpPr>
          <p:cNvPr name="AutoShape 25" id="25"/>
          <p:cNvSpPr/>
          <p:nvPr/>
        </p:nvSpPr>
        <p:spPr>
          <a:xfrm rot="1125">
            <a:off x="-2637621" y="-2507401"/>
            <a:ext cx="7726451" cy="0"/>
          </a:xfrm>
          <a:prstGeom prst="line">
            <a:avLst/>
          </a:prstGeom>
          <a:ln cap="rnd" w="9525">
            <a:solidFill>
              <a:srgbClr val="AFAFB6"/>
            </a:solidFill>
            <a:prstDash val="solid"/>
            <a:headEnd type="none" len="sm" w="sm"/>
            <a:tailEnd type="none" len="sm" w="sm"/>
          </a:ln>
        </p:spPr>
      </p:sp>
      <p:sp>
        <p:nvSpPr>
          <p:cNvPr name="AutoShape 26" id="26"/>
          <p:cNvSpPr/>
          <p:nvPr/>
        </p:nvSpPr>
        <p:spPr>
          <a:xfrm rot="5394431">
            <a:off x="10049244" y="-1778603"/>
            <a:ext cx="5347483" cy="0"/>
          </a:xfrm>
          <a:prstGeom prst="line">
            <a:avLst/>
          </a:prstGeom>
          <a:ln cap="rnd" w="9525">
            <a:solidFill>
              <a:srgbClr val="69639C"/>
            </a:solidFill>
            <a:prstDash val="solid"/>
            <a:headEnd type="none" len="sm" w="sm"/>
            <a:tailEnd type="none" len="sm" w="sm"/>
          </a:ln>
        </p:spPr>
      </p:sp>
      <p:sp>
        <p:nvSpPr>
          <p:cNvPr name="AutoShape 27" id="27"/>
          <p:cNvSpPr/>
          <p:nvPr/>
        </p:nvSpPr>
        <p:spPr>
          <a:xfrm rot="2674203">
            <a:off x="12504221" y="1411540"/>
            <a:ext cx="1491162" cy="0"/>
          </a:xfrm>
          <a:prstGeom prst="line">
            <a:avLst/>
          </a:prstGeom>
          <a:ln cap="rnd" w="9525">
            <a:solidFill>
              <a:srgbClr val="69639C"/>
            </a:solidFill>
            <a:prstDash val="solid"/>
            <a:headEnd type="none" len="sm" w="sm"/>
            <a:tailEnd type="none" len="sm" w="sm"/>
          </a:ln>
        </p:spPr>
      </p:sp>
      <p:sp>
        <p:nvSpPr>
          <p:cNvPr name="Freeform 28" id="28"/>
          <p:cNvSpPr/>
          <p:nvPr/>
        </p:nvSpPr>
        <p:spPr>
          <a:xfrm flipH="false" flipV="false" rot="0">
            <a:off x="13698389" y="1881773"/>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9" id="29"/>
          <p:cNvSpPr/>
          <p:nvPr/>
        </p:nvSpPr>
        <p:spPr>
          <a:xfrm flipH="false" flipV="false" rot="0">
            <a:off x="13558911" y="-7749299"/>
            <a:ext cx="3961744" cy="12029926"/>
          </a:xfrm>
          <a:custGeom>
            <a:avLst/>
            <a:gdLst/>
            <a:ahLst/>
            <a:cxnLst/>
            <a:rect r="r" b="b" t="t" l="l"/>
            <a:pathLst>
              <a:path h="12029926" w="3961744">
                <a:moveTo>
                  <a:pt x="0" y="0"/>
                </a:moveTo>
                <a:lnTo>
                  <a:pt x="3961744" y="0"/>
                </a:lnTo>
                <a:lnTo>
                  <a:pt x="3961744" y="12029926"/>
                </a:lnTo>
                <a:lnTo>
                  <a:pt x="0" y="120299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30" id="30"/>
          <p:cNvGrpSpPr/>
          <p:nvPr/>
        </p:nvGrpSpPr>
        <p:grpSpPr>
          <a:xfrm rot="-5400000">
            <a:off x="1014670" y="1265494"/>
            <a:ext cx="456150" cy="394500"/>
            <a:chOff x="0" y="0"/>
            <a:chExt cx="608200" cy="526000"/>
          </a:xfrm>
        </p:grpSpPr>
        <p:sp>
          <p:nvSpPr>
            <p:cNvPr name="Freeform 31" id="31"/>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grpSp>
        <p:nvGrpSpPr>
          <p:cNvPr name="Group 32" id="32"/>
          <p:cNvGrpSpPr/>
          <p:nvPr/>
        </p:nvGrpSpPr>
        <p:grpSpPr>
          <a:xfrm rot="-5400000">
            <a:off x="657250" y="5447454"/>
            <a:ext cx="456150" cy="394500"/>
            <a:chOff x="0" y="0"/>
            <a:chExt cx="608200" cy="526000"/>
          </a:xfrm>
        </p:grpSpPr>
        <p:sp>
          <p:nvSpPr>
            <p:cNvPr name="Freeform 33" id="33"/>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sp>
        <p:nvSpPr>
          <p:cNvPr name="Freeform 34" id="34"/>
          <p:cNvSpPr/>
          <p:nvPr/>
        </p:nvSpPr>
        <p:spPr>
          <a:xfrm flipH="false" flipV="false" rot="0">
            <a:off x="4198550" y="1918387"/>
            <a:ext cx="10442302" cy="6546044"/>
          </a:xfrm>
          <a:custGeom>
            <a:avLst/>
            <a:gdLst/>
            <a:ahLst/>
            <a:cxnLst/>
            <a:rect r="r" b="b" t="t" l="l"/>
            <a:pathLst>
              <a:path h="6546044" w="10442302">
                <a:moveTo>
                  <a:pt x="0" y="0"/>
                </a:moveTo>
                <a:lnTo>
                  <a:pt x="10442302" y="0"/>
                </a:lnTo>
                <a:lnTo>
                  <a:pt x="10442302" y="6546043"/>
                </a:lnTo>
                <a:lnTo>
                  <a:pt x="0" y="6546043"/>
                </a:lnTo>
                <a:lnTo>
                  <a:pt x="0" y="0"/>
                </a:lnTo>
                <a:close/>
              </a:path>
            </a:pathLst>
          </a:custGeom>
          <a:blipFill>
            <a:blip r:embed="rId13"/>
            <a:stretch>
              <a:fillRect l="0" t="0" r="-6025" b="0"/>
            </a:stretch>
          </a:blipFill>
        </p:spPr>
      </p:sp>
      <p:sp>
        <p:nvSpPr>
          <p:cNvPr name="TextBox 35" id="35"/>
          <p:cNvSpPr txBox="true"/>
          <p:nvPr/>
        </p:nvSpPr>
        <p:spPr>
          <a:xfrm rot="0">
            <a:off x="1531425" y="962425"/>
            <a:ext cx="15225150" cy="809625"/>
          </a:xfrm>
          <a:prstGeom prst="rect">
            <a:avLst/>
          </a:prstGeom>
        </p:spPr>
        <p:txBody>
          <a:bodyPr anchor="t" rtlCol="false" tIns="0" lIns="0" bIns="0" rIns="0">
            <a:spAutoFit/>
          </a:bodyPr>
          <a:lstStyle/>
          <a:p>
            <a:pPr algn="l">
              <a:lnSpc>
                <a:spcPts val="6240"/>
              </a:lnSpc>
            </a:pPr>
            <a:r>
              <a:rPr lang="en-US" sz="5200">
                <a:solidFill>
                  <a:srgbClr val="FFFFFF"/>
                </a:solidFill>
                <a:latin typeface="Arimo"/>
                <a:ea typeface="Arimo"/>
                <a:cs typeface="Arimo"/>
                <a:sym typeface="Arimo"/>
              </a:rPr>
              <a:t>CREATING A FUNCTION TO GENERATE TEXT</a:t>
            </a:r>
          </a:p>
        </p:txBody>
      </p:sp>
    </p:spTree>
  </p:cSld>
  <p:clrMapOvr>
    <a:masterClrMapping/>
  </p:clrMapOvr>
  <p:transition spd="slow">
    <p:push dir="l"/>
  </p:transition>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grpSp>
        <p:nvGrpSpPr>
          <p:cNvPr name="Group 2" id="2"/>
          <p:cNvGrpSpPr/>
          <p:nvPr/>
        </p:nvGrpSpPr>
        <p:grpSpPr>
          <a:xfrm rot="5400000">
            <a:off x="18241022" y="1394146"/>
            <a:ext cx="80112" cy="881760"/>
            <a:chOff x="0" y="0"/>
            <a:chExt cx="106816" cy="1175680"/>
          </a:xfrm>
        </p:grpSpPr>
        <p:sp>
          <p:nvSpPr>
            <p:cNvPr name="Freeform 3" id="3"/>
            <p:cNvSpPr/>
            <p:nvPr/>
          </p:nvSpPr>
          <p:spPr>
            <a:xfrm flipH="false" flipV="false" rot="0">
              <a:off x="127" y="0"/>
              <a:ext cx="106807" cy="1175512"/>
            </a:xfrm>
            <a:custGeom>
              <a:avLst/>
              <a:gdLst/>
              <a:ahLst/>
              <a:cxnLst/>
              <a:rect r="r" b="b" t="t" l="l"/>
              <a:pathLst>
                <a:path h="1175512" w="106807">
                  <a:moveTo>
                    <a:pt x="53340" y="127"/>
                  </a:moveTo>
                  <a:cubicBezTo>
                    <a:pt x="22225" y="127"/>
                    <a:pt x="0" y="22352"/>
                    <a:pt x="0" y="53340"/>
                  </a:cubicBezTo>
                  <a:lnTo>
                    <a:pt x="0" y="1122172"/>
                  </a:lnTo>
                  <a:cubicBezTo>
                    <a:pt x="0" y="1150620"/>
                    <a:pt x="22225" y="1175512"/>
                    <a:pt x="53340" y="1175512"/>
                  </a:cubicBezTo>
                  <a:cubicBezTo>
                    <a:pt x="81788" y="1175512"/>
                    <a:pt x="106807" y="1150493"/>
                    <a:pt x="106807" y="1122172"/>
                  </a:cubicBezTo>
                  <a:lnTo>
                    <a:pt x="106807" y="53340"/>
                  </a:lnTo>
                  <a:cubicBezTo>
                    <a:pt x="106807" y="22352"/>
                    <a:pt x="81788" y="0"/>
                    <a:pt x="53340" y="0"/>
                  </a:cubicBezTo>
                  <a:close/>
                </a:path>
              </a:pathLst>
            </a:custGeom>
            <a:solidFill>
              <a:srgbClr val="AFAFB6"/>
            </a:solidFill>
          </p:spPr>
        </p:sp>
      </p:grpSp>
      <p:sp>
        <p:nvSpPr>
          <p:cNvPr name="Freeform 4" id="4"/>
          <p:cNvSpPr/>
          <p:nvPr/>
        </p:nvSpPr>
        <p:spPr>
          <a:xfrm flipH="false" flipV="false" rot="0">
            <a:off x="0" y="5319881"/>
            <a:ext cx="20304254" cy="4319566"/>
          </a:xfrm>
          <a:custGeom>
            <a:avLst/>
            <a:gdLst/>
            <a:ahLst/>
            <a:cxnLst/>
            <a:rect r="r" b="b" t="t" l="l"/>
            <a:pathLst>
              <a:path h="4319566" w="20304254">
                <a:moveTo>
                  <a:pt x="0" y="0"/>
                </a:moveTo>
                <a:lnTo>
                  <a:pt x="20304254" y="0"/>
                </a:lnTo>
                <a:lnTo>
                  <a:pt x="20304254" y="4319566"/>
                </a:lnTo>
                <a:lnTo>
                  <a:pt x="0" y="4319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rot="5394431">
            <a:off x="15092178" y="8357553"/>
            <a:ext cx="5347483" cy="0"/>
          </a:xfrm>
          <a:prstGeom prst="line">
            <a:avLst/>
          </a:prstGeom>
          <a:ln cap="rnd" w="9525">
            <a:solidFill>
              <a:srgbClr val="AFAFB6"/>
            </a:solidFill>
            <a:prstDash val="solid"/>
            <a:headEnd type="none" len="sm" w="sm"/>
            <a:tailEnd type="none" len="sm" w="sm"/>
          </a:ln>
        </p:spPr>
      </p:sp>
      <p:sp>
        <p:nvSpPr>
          <p:cNvPr name="AutoShape 6" id="6"/>
          <p:cNvSpPr/>
          <p:nvPr/>
        </p:nvSpPr>
        <p:spPr>
          <a:xfrm rot="2674203">
            <a:off x="16493523" y="5167410"/>
            <a:ext cx="1491162" cy="0"/>
          </a:xfrm>
          <a:prstGeom prst="line">
            <a:avLst/>
          </a:prstGeom>
          <a:ln cap="rnd" w="9525">
            <a:solidFill>
              <a:srgbClr val="AFAFB6"/>
            </a:solidFill>
            <a:prstDash val="solid"/>
            <a:headEnd type="none" len="sm" w="sm"/>
            <a:tailEnd type="none" len="sm" w="sm"/>
          </a:ln>
        </p:spPr>
      </p:sp>
      <p:sp>
        <p:nvSpPr>
          <p:cNvPr name="Freeform 7" id="7"/>
          <p:cNvSpPr/>
          <p:nvPr/>
        </p:nvSpPr>
        <p:spPr>
          <a:xfrm flipH="false" flipV="false" rot="0">
            <a:off x="16399155" y="4301659"/>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8" id="8"/>
          <p:cNvSpPr/>
          <p:nvPr/>
        </p:nvSpPr>
        <p:spPr>
          <a:xfrm rot="5391564">
            <a:off x="3662608" y="14139325"/>
            <a:ext cx="7763873" cy="0"/>
          </a:xfrm>
          <a:prstGeom prst="line">
            <a:avLst/>
          </a:prstGeom>
          <a:ln cap="rnd" w="9525">
            <a:solidFill>
              <a:srgbClr val="69639C"/>
            </a:solidFill>
            <a:prstDash val="solid"/>
            <a:headEnd type="none" len="sm" w="sm"/>
            <a:tailEnd type="none" len="sm" w="sm"/>
          </a:ln>
        </p:spPr>
      </p:sp>
      <p:sp>
        <p:nvSpPr>
          <p:cNvPr name="AutoShape 9" id="9"/>
          <p:cNvSpPr/>
          <p:nvPr/>
        </p:nvSpPr>
        <p:spPr>
          <a:xfrm rot="2650301">
            <a:off x="7348315" y="9813667"/>
            <a:ext cx="1320660" cy="0"/>
          </a:xfrm>
          <a:prstGeom prst="line">
            <a:avLst/>
          </a:prstGeom>
          <a:ln cap="rnd" w="9525">
            <a:solidFill>
              <a:srgbClr val="69639C"/>
            </a:solidFill>
            <a:prstDash val="solid"/>
            <a:headEnd type="none" len="sm" w="sm"/>
            <a:tailEnd type="none" len="sm" w="sm"/>
          </a:ln>
        </p:spPr>
      </p:sp>
      <p:grpSp>
        <p:nvGrpSpPr>
          <p:cNvPr name="Group 10" id="10"/>
          <p:cNvGrpSpPr/>
          <p:nvPr/>
        </p:nvGrpSpPr>
        <p:grpSpPr>
          <a:xfrm rot="5400000">
            <a:off x="8400489" y="9030637"/>
            <a:ext cx="405900" cy="401750"/>
            <a:chOff x="0" y="0"/>
            <a:chExt cx="541200" cy="535667"/>
          </a:xfrm>
        </p:grpSpPr>
        <p:sp>
          <p:nvSpPr>
            <p:cNvPr name="Freeform 11" id="11"/>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5986" y="0"/>
                    <a:pt x="254508" y="0"/>
                  </a:cubicBezTo>
                  <a:cubicBezTo>
                    <a:pt x="118491" y="0"/>
                    <a:pt x="0" y="114300"/>
                    <a:pt x="0" y="255778"/>
                  </a:cubicBezTo>
                  <a:close/>
                </a:path>
              </a:pathLst>
            </a:custGeom>
            <a:solidFill>
              <a:srgbClr val="000000">
                <a:alpha val="0"/>
              </a:srgbClr>
            </a:solidFill>
          </p:spPr>
        </p:sp>
        <p:sp>
          <p:nvSpPr>
            <p:cNvPr name="Freeform 12" id="12"/>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69639C"/>
            </a:solidFill>
          </p:spPr>
        </p:sp>
      </p:grpSp>
      <p:grpSp>
        <p:nvGrpSpPr>
          <p:cNvPr name="Group 13" id="13"/>
          <p:cNvGrpSpPr/>
          <p:nvPr/>
        </p:nvGrpSpPr>
        <p:grpSpPr>
          <a:xfrm rot="-5400000">
            <a:off x="450175" y="-4200849"/>
            <a:ext cx="2413446" cy="8696762"/>
            <a:chOff x="0" y="0"/>
            <a:chExt cx="3217928" cy="11595683"/>
          </a:xfrm>
        </p:grpSpPr>
        <p:sp>
          <p:nvSpPr>
            <p:cNvPr name="Freeform 14" id="14"/>
            <p:cNvSpPr/>
            <p:nvPr/>
          </p:nvSpPr>
          <p:spPr>
            <a:xfrm flipH="false" flipV="false" rot="0">
              <a:off x="0" y="12700"/>
              <a:ext cx="3214243" cy="11579225"/>
            </a:xfrm>
            <a:custGeom>
              <a:avLst/>
              <a:gdLst/>
              <a:ahLst/>
              <a:cxnLst/>
              <a:rect r="r" b="b" t="t" l="l"/>
              <a:pathLst>
                <a:path h="11579225" w="3214243">
                  <a:moveTo>
                    <a:pt x="3196209" y="11579225"/>
                  </a:moveTo>
                  <a:lnTo>
                    <a:pt x="3683" y="8386699"/>
                  </a:lnTo>
                  <a:cubicBezTo>
                    <a:pt x="1270" y="8384286"/>
                    <a:pt x="0" y="8381111"/>
                    <a:pt x="0" y="8377682"/>
                  </a:cubicBezTo>
                  <a:lnTo>
                    <a:pt x="0" y="0"/>
                  </a:lnTo>
                  <a:lnTo>
                    <a:pt x="25400" y="0"/>
                  </a:lnTo>
                  <a:lnTo>
                    <a:pt x="25400" y="8377809"/>
                  </a:lnTo>
                  <a:lnTo>
                    <a:pt x="12700" y="8377809"/>
                  </a:lnTo>
                  <a:lnTo>
                    <a:pt x="21717" y="8368792"/>
                  </a:lnTo>
                  <a:lnTo>
                    <a:pt x="3214243" y="11561318"/>
                  </a:lnTo>
                  <a:close/>
                </a:path>
              </a:pathLst>
            </a:custGeom>
            <a:solidFill>
              <a:srgbClr val="69639C"/>
            </a:solidFill>
          </p:spPr>
        </p:sp>
      </p:grpSp>
      <p:sp>
        <p:nvSpPr>
          <p:cNvPr name="Freeform 15" id="15"/>
          <p:cNvSpPr/>
          <p:nvPr/>
        </p:nvSpPr>
        <p:spPr>
          <a:xfrm flipH="false" flipV="false" rot="0">
            <a:off x="2359600" y="1349121"/>
            <a:ext cx="719998" cy="992015"/>
          </a:xfrm>
          <a:custGeom>
            <a:avLst/>
            <a:gdLst/>
            <a:ahLst/>
            <a:cxnLst/>
            <a:rect r="r" b="b" t="t" l="l"/>
            <a:pathLst>
              <a:path h="992015" w="719998">
                <a:moveTo>
                  <a:pt x="0" y="0"/>
                </a:moveTo>
                <a:lnTo>
                  <a:pt x="719998" y="0"/>
                </a:lnTo>
                <a:lnTo>
                  <a:pt x="719998" y="992015"/>
                </a:lnTo>
                <a:lnTo>
                  <a:pt x="0" y="9920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16" id="16"/>
          <p:cNvSpPr/>
          <p:nvPr/>
        </p:nvSpPr>
        <p:spPr>
          <a:xfrm rot="1125">
            <a:off x="-1406823" y="-2507401"/>
            <a:ext cx="7726451" cy="0"/>
          </a:xfrm>
          <a:prstGeom prst="line">
            <a:avLst/>
          </a:prstGeom>
          <a:ln cap="rnd" w="9525">
            <a:solidFill>
              <a:srgbClr val="AFAFB6"/>
            </a:solidFill>
            <a:prstDash val="solid"/>
            <a:headEnd type="none" len="sm" w="sm"/>
            <a:tailEnd type="none" len="sm" w="sm"/>
          </a:ln>
        </p:spPr>
      </p:sp>
      <p:sp>
        <p:nvSpPr>
          <p:cNvPr name="AutoShape 17" id="17"/>
          <p:cNvSpPr/>
          <p:nvPr/>
        </p:nvSpPr>
        <p:spPr>
          <a:xfrm rot="1125">
            <a:off x="-1680333" y="-2507401"/>
            <a:ext cx="7726451" cy="0"/>
          </a:xfrm>
          <a:prstGeom prst="line">
            <a:avLst/>
          </a:prstGeom>
          <a:ln cap="rnd" w="9525">
            <a:solidFill>
              <a:srgbClr val="AFAFB6"/>
            </a:solidFill>
            <a:prstDash val="solid"/>
            <a:headEnd type="none" len="sm" w="sm"/>
            <a:tailEnd type="none" len="sm" w="sm"/>
          </a:ln>
        </p:spPr>
      </p:sp>
      <p:sp>
        <p:nvSpPr>
          <p:cNvPr name="AutoShape 18" id="18"/>
          <p:cNvSpPr/>
          <p:nvPr/>
        </p:nvSpPr>
        <p:spPr>
          <a:xfrm rot="1125">
            <a:off x="-1543578" y="-2507401"/>
            <a:ext cx="7726451" cy="0"/>
          </a:xfrm>
          <a:prstGeom prst="line">
            <a:avLst/>
          </a:prstGeom>
          <a:ln cap="rnd" w="9525">
            <a:solidFill>
              <a:srgbClr val="AFAFB6"/>
            </a:solidFill>
            <a:prstDash val="solid"/>
            <a:headEnd type="none" len="sm" w="sm"/>
            <a:tailEnd type="none" len="sm" w="sm"/>
          </a:ln>
        </p:spPr>
      </p:sp>
      <p:sp>
        <p:nvSpPr>
          <p:cNvPr name="AutoShape 19" id="19"/>
          <p:cNvSpPr/>
          <p:nvPr/>
        </p:nvSpPr>
        <p:spPr>
          <a:xfrm rot="1125">
            <a:off x="-1817089" y="-2507401"/>
            <a:ext cx="7726451" cy="0"/>
          </a:xfrm>
          <a:prstGeom prst="line">
            <a:avLst/>
          </a:prstGeom>
          <a:ln cap="rnd" w="9525">
            <a:solidFill>
              <a:srgbClr val="AFAFB6"/>
            </a:solidFill>
            <a:prstDash val="solid"/>
            <a:headEnd type="none" len="sm" w="sm"/>
            <a:tailEnd type="none" len="sm" w="sm"/>
          </a:ln>
        </p:spPr>
      </p:sp>
      <p:sp>
        <p:nvSpPr>
          <p:cNvPr name="AutoShape 20" id="20"/>
          <p:cNvSpPr/>
          <p:nvPr/>
        </p:nvSpPr>
        <p:spPr>
          <a:xfrm rot="1125">
            <a:off x="-1953844" y="-2507401"/>
            <a:ext cx="7726451" cy="0"/>
          </a:xfrm>
          <a:prstGeom prst="line">
            <a:avLst/>
          </a:prstGeom>
          <a:ln cap="rnd" w="9525">
            <a:solidFill>
              <a:srgbClr val="AFAFB6"/>
            </a:solidFill>
            <a:prstDash val="solid"/>
            <a:headEnd type="none" len="sm" w="sm"/>
            <a:tailEnd type="none" len="sm" w="sm"/>
          </a:ln>
        </p:spPr>
      </p:sp>
      <p:sp>
        <p:nvSpPr>
          <p:cNvPr name="AutoShape 21" id="21"/>
          <p:cNvSpPr/>
          <p:nvPr/>
        </p:nvSpPr>
        <p:spPr>
          <a:xfrm rot="1125">
            <a:off x="-2090599" y="-2507401"/>
            <a:ext cx="7726451" cy="0"/>
          </a:xfrm>
          <a:prstGeom prst="line">
            <a:avLst/>
          </a:prstGeom>
          <a:ln cap="rnd" w="9525">
            <a:solidFill>
              <a:srgbClr val="AFAFB6"/>
            </a:solidFill>
            <a:prstDash val="solid"/>
            <a:headEnd type="none" len="sm" w="sm"/>
            <a:tailEnd type="none" len="sm" w="sm"/>
          </a:ln>
        </p:spPr>
      </p:sp>
      <p:sp>
        <p:nvSpPr>
          <p:cNvPr name="AutoShape 22" id="22"/>
          <p:cNvSpPr/>
          <p:nvPr/>
        </p:nvSpPr>
        <p:spPr>
          <a:xfrm rot="1125">
            <a:off x="-2227355" y="-2507401"/>
            <a:ext cx="7726451" cy="0"/>
          </a:xfrm>
          <a:prstGeom prst="line">
            <a:avLst/>
          </a:prstGeom>
          <a:ln cap="rnd" w="9525">
            <a:solidFill>
              <a:srgbClr val="AFAFB6"/>
            </a:solidFill>
            <a:prstDash val="solid"/>
            <a:headEnd type="none" len="sm" w="sm"/>
            <a:tailEnd type="none" len="sm" w="sm"/>
          </a:ln>
        </p:spPr>
      </p:sp>
      <p:sp>
        <p:nvSpPr>
          <p:cNvPr name="AutoShape 23" id="23"/>
          <p:cNvSpPr/>
          <p:nvPr/>
        </p:nvSpPr>
        <p:spPr>
          <a:xfrm rot="1125">
            <a:off x="-2364110" y="-2507401"/>
            <a:ext cx="7726451" cy="0"/>
          </a:xfrm>
          <a:prstGeom prst="line">
            <a:avLst/>
          </a:prstGeom>
          <a:ln cap="rnd" w="9525">
            <a:solidFill>
              <a:srgbClr val="AFAFB6"/>
            </a:solidFill>
            <a:prstDash val="solid"/>
            <a:headEnd type="none" len="sm" w="sm"/>
            <a:tailEnd type="none" len="sm" w="sm"/>
          </a:ln>
        </p:spPr>
      </p:sp>
      <p:sp>
        <p:nvSpPr>
          <p:cNvPr name="AutoShape 24" id="24"/>
          <p:cNvSpPr/>
          <p:nvPr/>
        </p:nvSpPr>
        <p:spPr>
          <a:xfrm rot="1125">
            <a:off x="-2500865" y="-2507401"/>
            <a:ext cx="7726451" cy="0"/>
          </a:xfrm>
          <a:prstGeom prst="line">
            <a:avLst/>
          </a:prstGeom>
          <a:ln cap="rnd" w="9525">
            <a:solidFill>
              <a:srgbClr val="AFAFB6"/>
            </a:solidFill>
            <a:prstDash val="solid"/>
            <a:headEnd type="none" len="sm" w="sm"/>
            <a:tailEnd type="none" len="sm" w="sm"/>
          </a:ln>
        </p:spPr>
      </p:sp>
      <p:sp>
        <p:nvSpPr>
          <p:cNvPr name="AutoShape 25" id="25"/>
          <p:cNvSpPr/>
          <p:nvPr/>
        </p:nvSpPr>
        <p:spPr>
          <a:xfrm rot="1125">
            <a:off x="-2637621" y="-2507401"/>
            <a:ext cx="7726451" cy="0"/>
          </a:xfrm>
          <a:prstGeom prst="line">
            <a:avLst/>
          </a:prstGeom>
          <a:ln cap="rnd" w="9525">
            <a:solidFill>
              <a:srgbClr val="AFAFB6"/>
            </a:solidFill>
            <a:prstDash val="solid"/>
            <a:headEnd type="none" len="sm" w="sm"/>
            <a:tailEnd type="none" len="sm" w="sm"/>
          </a:ln>
        </p:spPr>
      </p:sp>
      <p:sp>
        <p:nvSpPr>
          <p:cNvPr name="AutoShape 26" id="26"/>
          <p:cNvSpPr/>
          <p:nvPr/>
        </p:nvSpPr>
        <p:spPr>
          <a:xfrm rot="5394431">
            <a:off x="10049244" y="-1778603"/>
            <a:ext cx="5347483" cy="0"/>
          </a:xfrm>
          <a:prstGeom prst="line">
            <a:avLst/>
          </a:prstGeom>
          <a:ln cap="rnd" w="9525">
            <a:solidFill>
              <a:srgbClr val="69639C"/>
            </a:solidFill>
            <a:prstDash val="solid"/>
            <a:headEnd type="none" len="sm" w="sm"/>
            <a:tailEnd type="none" len="sm" w="sm"/>
          </a:ln>
        </p:spPr>
      </p:sp>
      <p:sp>
        <p:nvSpPr>
          <p:cNvPr name="AutoShape 27" id="27"/>
          <p:cNvSpPr/>
          <p:nvPr/>
        </p:nvSpPr>
        <p:spPr>
          <a:xfrm rot="2674203">
            <a:off x="12504221" y="1411540"/>
            <a:ext cx="1491162" cy="0"/>
          </a:xfrm>
          <a:prstGeom prst="line">
            <a:avLst/>
          </a:prstGeom>
          <a:ln cap="rnd" w="9525">
            <a:solidFill>
              <a:srgbClr val="69639C"/>
            </a:solidFill>
            <a:prstDash val="solid"/>
            <a:headEnd type="none" len="sm" w="sm"/>
            <a:tailEnd type="none" len="sm" w="sm"/>
          </a:ln>
        </p:spPr>
      </p:sp>
      <p:sp>
        <p:nvSpPr>
          <p:cNvPr name="Freeform 28" id="28"/>
          <p:cNvSpPr/>
          <p:nvPr/>
        </p:nvSpPr>
        <p:spPr>
          <a:xfrm flipH="false" flipV="false" rot="0">
            <a:off x="13698389" y="1881773"/>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9" id="29"/>
          <p:cNvSpPr/>
          <p:nvPr/>
        </p:nvSpPr>
        <p:spPr>
          <a:xfrm flipH="false" flipV="false" rot="0">
            <a:off x="13558911" y="-7749299"/>
            <a:ext cx="3961744" cy="12029926"/>
          </a:xfrm>
          <a:custGeom>
            <a:avLst/>
            <a:gdLst/>
            <a:ahLst/>
            <a:cxnLst/>
            <a:rect r="r" b="b" t="t" l="l"/>
            <a:pathLst>
              <a:path h="12029926" w="3961744">
                <a:moveTo>
                  <a:pt x="0" y="0"/>
                </a:moveTo>
                <a:lnTo>
                  <a:pt x="3961744" y="0"/>
                </a:lnTo>
                <a:lnTo>
                  <a:pt x="3961744" y="12029926"/>
                </a:lnTo>
                <a:lnTo>
                  <a:pt x="0" y="120299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30" id="30"/>
          <p:cNvGrpSpPr/>
          <p:nvPr/>
        </p:nvGrpSpPr>
        <p:grpSpPr>
          <a:xfrm rot="-5400000">
            <a:off x="1014670" y="1265494"/>
            <a:ext cx="456150" cy="394500"/>
            <a:chOff x="0" y="0"/>
            <a:chExt cx="608200" cy="526000"/>
          </a:xfrm>
        </p:grpSpPr>
        <p:sp>
          <p:nvSpPr>
            <p:cNvPr name="Freeform 31" id="31"/>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grpSp>
        <p:nvGrpSpPr>
          <p:cNvPr name="Group 32" id="32"/>
          <p:cNvGrpSpPr/>
          <p:nvPr/>
        </p:nvGrpSpPr>
        <p:grpSpPr>
          <a:xfrm rot="-5400000">
            <a:off x="657250" y="5447454"/>
            <a:ext cx="456150" cy="394500"/>
            <a:chOff x="0" y="0"/>
            <a:chExt cx="608200" cy="526000"/>
          </a:xfrm>
        </p:grpSpPr>
        <p:sp>
          <p:nvSpPr>
            <p:cNvPr name="Freeform 33" id="33"/>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sp>
        <p:nvSpPr>
          <p:cNvPr name="Freeform 34" id="34"/>
          <p:cNvSpPr/>
          <p:nvPr/>
        </p:nvSpPr>
        <p:spPr>
          <a:xfrm flipH="false" flipV="false" rot="0">
            <a:off x="3493371" y="2932691"/>
            <a:ext cx="11621655" cy="4546972"/>
          </a:xfrm>
          <a:custGeom>
            <a:avLst/>
            <a:gdLst/>
            <a:ahLst/>
            <a:cxnLst/>
            <a:rect r="r" b="b" t="t" l="l"/>
            <a:pathLst>
              <a:path h="4546972" w="11621655">
                <a:moveTo>
                  <a:pt x="0" y="0"/>
                </a:moveTo>
                <a:lnTo>
                  <a:pt x="11621654" y="0"/>
                </a:lnTo>
                <a:lnTo>
                  <a:pt x="11621654" y="4546973"/>
                </a:lnTo>
                <a:lnTo>
                  <a:pt x="0" y="4546973"/>
                </a:lnTo>
                <a:lnTo>
                  <a:pt x="0" y="0"/>
                </a:lnTo>
                <a:close/>
              </a:path>
            </a:pathLst>
          </a:custGeom>
          <a:blipFill>
            <a:blip r:embed="rId13"/>
            <a:stretch>
              <a:fillRect l="0" t="0" r="0" b="0"/>
            </a:stretch>
          </a:blipFill>
        </p:spPr>
      </p:sp>
      <p:sp>
        <p:nvSpPr>
          <p:cNvPr name="TextBox 35" id="35"/>
          <p:cNvSpPr txBox="true"/>
          <p:nvPr/>
        </p:nvSpPr>
        <p:spPr>
          <a:xfrm rot="0">
            <a:off x="1531425" y="962425"/>
            <a:ext cx="15225150" cy="809625"/>
          </a:xfrm>
          <a:prstGeom prst="rect">
            <a:avLst/>
          </a:prstGeom>
        </p:spPr>
        <p:txBody>
          <a:bodyPr anchor="t" rtlCol="false" tIns="0" lIns="0" bIns="0" rIns="0">
            <a:spAutoFit/>
          </a:bodyPr>
          <a:lstStyle/>
          <a:p>
            <a:pPr algn="l">
              <a:lnSpc>
                <a:spcPts val="6240"/>
              </a:lnSpc>
            </a:pPr>
            <a:r>
              <a:rPr lang="en-US" sz="5200">
                <a:solidFill>
                  <a:srgbClr val="FFFFFF"/>
                </a:solidFill>
                <a:latin typeface="Arimo"/>
                <a:ea typeface="Arimo"/>
                <a:cs typeface="Arimo"/>
                <a:sym typeface="Arimo"/>
              </a:rPr>
              <a:t>CREATING A UI BLOCK WITH GRADIO</a:t>
            </a:r>
          </a:p>
        </p:txBody>
      </p:sp>
    </p:spTree>
  </p:cSld>
  <p:clrMapOvr>
    <a:masterClrMapping/>
  </p:clrMapOvr>
  <p:transition spd="slow">
    <p:push dir="l"/>
  </p:transition>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grpSp>
        <p:nvGrpSpPr>
          <p:cNvPr name="Group 2" id="2"/>
          <p:cNvGrpSpPr/>
          <p:nvPr/>
        </p:nvGrpSpPr>
        <p:grpSpPr>
          <a:xfrm rot="5400000">
            <a:off x="18241022" y="1394146"/>
            <a:ext cx="80112" cy="881760"/>
            <a:chOff x="0" y="0"/>
            <a:chExt cx="106816" cy="1175680"/>
          </a:xfrm>
        </p:grpSpPr>
        <p:sp>
          <p:nvSpPr>
            <p:cNvPr name="Freeform 3" id="3"/>
            <p:cNvSpPr/>
            <p:nvPr/>
          </p:nvSpPr>
          <p:spPr>
            <a:xfrm flipH="false" flipV="false" rot="0">
              <a:off x="127" y="0"/>
              <a:ext cx="106807" cy="1175512"/>
            </a:xfrm>
            <a:custGeom>
              <a:avLst/>
              <a:gdLst/>
              <a:ahLst/>
              <a:cxnLst/>
              <a:rect r="r" b="b" t="t" l="l"/>
              <a:pathLst>
                <a:path h="1175512" w="106807">
                  <a:moveTo>
                    <a:pt x="53340" y="127"/>
                  </a:moveTo>
                  <a:cubicBezTo>
                    <a:pt x="22225" y="127"/>
                    <a:pt x="0" y="22352"/>
                    <a:pt x="0" y="53340"/>
                  </a:cubicBezTo>
                  <a:lnTo>
                    <a:pt x="0" y="1122172"/>
                  </a:lnTo>
                  <a:cubicBezTo>
                    <a:pt x="0" y="1150620"/>
                    <a:pt x="22225" y="1175512"/>
                    <a:pt x="53340" y="1175512"/>
                  </a:cubicBezTo>
                  <a:cubicBezTo>
                    <a:pt x="81788" y="1175512"/>
                    <a:pt x="106807" y="1150493"/>
                    <a:pt x="106807" y="1122172"/>
                  </a:cubicBezTo>
                  <a:lnTo>
                    <a:pt x="106807" y="53340"/>
                  </a:lnTo>
                  <a:cubicBezTo>
                    <a:pt x="106807" y="22352"/>
                    <a:pt x="81788" y="0"/>
                    <a:pt x="53340" y="0"/>
                  </a:cubicBezTo>
                  <a:close/>
                </a:path>
              </a:pathLst>
            </a:custGeom>
            <a:solidFill>
              <a:srgbClr val="AFAFB6"/>
            </a:solidFill>
          </p:spPr>
        </p:sp>
      </p:grpSp>
      <p:sp>
        <p:nvSpPr>
          <p:cNvPr name="Freeform 4" id="4"/>
          <p:cNvSpPr/>
          <p:nvPr/>
        </p:nvSpPr>
        <p:spPr>
          <a:xfrm flipH="false" flipV="false" rot="0">
            <a:off x="0" y="5319881"/>
            <a:ext cx="20304254" cy="4319566"/>
          </a:xfrm>
          <a:custGeom>
            <a:avLst/>
            <a:gdLst/>
            <a:ahLst/>
            <a:cxnLst/>
            <a:rect r="r" b="b" t="t" l="l"/>
            <a:pathLst>
              <a:path h="4319566" w="20304254">
                <a:moveTo>
                  <a:pt x="0" y="0"/>
                </a:moveTo>
                <a:lnTo>
                  <a:pt x="20304254" y="0"/>
                </a:lnTo>
                <a:lnTo>
                  <a:pt x="20304254" y="4319566"/>
                </a:lnTo>
                <a:lnTo>
                  <a:pt x="0" y="4319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rot="5394431">
            <a:off x="15092178" y="8357553"/>
            <a:ext cx="5347483" cy="0"/>
          </a:xfrm>
          <a:prstGeom prst="line">
            <a:avLst/>
          </a:prstGeom>
          <a:ln cap="rnd" w="9525">
            <a:solidFill>
              <a:srgbClr val="AFAFB6"/>
            </a:solidFill>
            <a:prstDash val="solid"/>
            <a:headEnd type="none" len="sm" w="sm"/>
            <a:tailEnd type="none" len="sm" w="sm"/>
          </a:ln>
        </p:spPr>
      </p:sp>
      <p:sp>
        <p:nvSpPr>
          <p:cNvPr name="AutoShape 6" id="6"/>
          <p:cNvSpPr/>
          <p:nvPr/>
        </p:nvSpPr>
        <p:spPr>
          <a:xfrm rot="2674203">
            <a:off x="16493523" y="5167410"/>
            <a:ext cx="1491162" cy="0"/>
          </a:xfrm>
          <a:prstGeom prst="line">
            <a:avLst/>
          </a:prstGeom>
          <a:ln cap="rnd" w="9525">
            <a:solidFill>
              <a:srgbClr val="AFAFB6"/>
            </a:solidFill>
            <a:prstDash val="solid"/>
            <a:headEnd type="none" len="sm" w="sm"/>
            <a:tailEnd type="none" len="sm" w="sm"/>
          </a:ln>
        </p:spPr>
      </p:sp>
      <p:sp>
        <p:nvSpPr>
          <p:cNvPr name="Freeform 7" id="7"/>
          <p:cNvSpPr/>
          <p:nvPr/>
        </p:nvSpPr>
        <p:spPr>
          <a:xfrm flipH="false" flipV="false" rot="0">
            <a:off x="16399155" y="4301659"/>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8" id="8"/>
          <p:cNvSpPr/>
          <p:nvPr/>
        </p:nvSpPr>
        <p:spPr>
          <a:xfrm rot="5391564">
            <a:off x="3662608" y="14139325"/>
            <a:ext cx="7763873" cy="0"/>
          </a:xfrm>
          <a:prstGeom prst="line">
            <a:avLst/>
          </a:prstGeom>
          <a:ln cap="rnd" w="9525">
            <a:solidFill>
              <a:srgbClr val="69639C"/>
            </a:solidFill>
            <a:prstDash val="solid"/>
            <a:headEnd type="none" len="sm" w="sm"/>
            <a:tailEnd type="none" len="sm" w="sm"/>
          </a:ln>
        </p:spPr>
      </p:sp>
      <p:sp>
        <p:nvSpPr>
          <p:cNvPr name="AutoShape 9" id="9"/>
          <p:cNvSpPr/>
          <p:nvPr/>
        </p:nvSpPr>
        <p:spPr>
          <a:xfrm rot="2650301">
            <a:off x="7348315" y="9813667"/>
            <a:ext cx="1320660" cy="0"/>
          </a:xfrm>
          <a:prstGeom prst="line">
            <a:avLst/>
          </a:prstGeom>
          <a:ln cap="rnd" w="9525">
            <a:solidFill>
              <a:srgbClr val="69639C"/>
            </a:solidFill>
            <a:prstDash val="solid"/>
            <a:headEnd type="none" len="sm" w="sm"/>
            <a:tailEnd type="none" len="sm" w="sm"/>
          </a:ln>
        </p:spPr>
      </p:sp>
      <p:grpSp>
        <p:nvGrpSpPr>
          <p:cNvPr name="Group 10" id="10"/>
          <p:cNvGrpSpPr/>
          <p:nvPr/>
        </p:nvGrpSpPr>
        <p:grpSpPr>
          <a:xfrm rot="5400000">
            <a:off x="8400489" y="9030637"/>
            <a:ext cx="405900" cy="401750"/>
            <a:chOff x="0" y="0"/>
            <a:chExt cx="541200" cy="535667"/>
          </a:xfrm>
        </p:grpSpPr>
        <p:sp>
          <p:nvSpPr>
            <p:cNvPr name="Freeform 11" id="11"/>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5986" y="0"/>
                    <a:pt x="254508" y="0"/>
                  </a:cubicBezTo>
                  <a:cubicBezTo>
                    <a:pt x="118491" y="0"/>
                    <a:pt x="0" y="114300"/>
                    <a:pt x="0" y="255778"/>
                  </a:cubicBezTo>
                  <a:close/>
                </a:path>
              </a:pathLst>
            </a:custGeom>
            <a:solidFill>
              <a:srgbClr val="000000">
                <a:alpha val="0"/>
              </a:srgbClr>
            </a:solidFill>
          </p:spPr>
        </p:sp>
        <p:sp>
          <p:nvSpPr>
            <p:cNvPr name="Freeform 12" id="12"/>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69639C"/>
            </a:solidFill>
          </p:spPr>
        </p:sp>
      </p:grpSp>
      <p:grpSp>
        <p:nvGrpSpPr>
          <p:cNvPr name="Group 13" id="13"/>
          <p:cNvGrpSpPr/>
          <p:nvPr/>
        </p:nvGrpSpPr>
        <p:grpSpPr>
          <a:xfrm rot="-5400000">
            <a:off x="450175" y="-4200849"/>
            <a:ext cx="2413446" cy="8696762"/>
            <a:chOff x="0" y="0"/>
            <a:chExt cx="3217928" cy="11595683"/>
          </a:xfrm>
        </p:grpSpPr>
        <p:sp>
          <p:nvSpPr>
            <p:cNvPr name="Freeform 14" id="14"/>
            <p:cNvSpPr/>
            <p:nvPr/>
          </p:nvSpPr>
          <p:spPr>
            <a:xfrm flipH="false" flipV="false" rot="0">
              <a:off x="0" y="12700"/>
              <a:ext cx="3214243" cy="11579225"/>
            </a:xfrm>
            <a:custGeom>
              <a:avLst/>
              <a:gdLst/>
              <a:ahLst/>
              <a:cxnLst/>
              <a:rect r="r" b="b" t="t" l="l"/>
              <a:pathLst>
                <a:path h="11579225" w="3214243">
                  <a:moveTo>
                    <a:pt x="3196209" y="11579225"/>
                  </a:moveTo>
                  <a:lnTo>
                    <a:pt x="3683" y="8386699"/>
                  </a:lnTo>
                  <a:cubicBezTo>
                    <a:pt x="1270" y="8384286"/>
                    <a:pt x="0" y="8381111"/>
                    <a:pt x="0" y="8377682"/>
                  </a:cubicBezTo>
                  <a:lnTo>
                    <a:pt x="0" y="0"/>
                  </a:lnTo>
                  <a:lnTo>
                    <a:pt x="25400" y="0"/>
                  </a:lnTo>
                  <a:lnTo>
                    <a:pt x="25400" y="8377809"/>
                  </a:lnTo>
                  <a:lnTo>
                    <a:pt x="12700" y="8377809"/>
                  </a:lnTo>
                  <a:lnTo>
                    <a:pt x="21717" y="8368792"/>
                  </a:lnTo>
                  <a:lnTo>
                    <a:pt x="3214243" y="11561318"/>
                  </a:lnTo>
                  <a:close/>
                </a:path>
              </a:pathLst>
            </a:custGeom>
            <a:solidFill>
              <a:srgbClr val="69639C"/>
            </a:solidFill>
          </p:spPr>
        </p:sp>
      </p:grpSp>
      <p:sp>
        <p:nvSpPr>
          <p:cNvPr name="Freeform 15" id="15"/>
          <p:cNvSpPr/>
          <p:nvPr/>
        </p:nvSpPr>
        <p:spPr>
          <a:xfrm flipH="false" flipV="false" rot="0">
            <a:off x="2359600" y="1349121"/>
            <a:ext cx="719998" cy="992015"/>
          </a:xfrm>
          <a:custGeom>
            <a:avLst/>
            <a:gdLst/>
            <a:ahLst/>
            <a:cxnLst/>
            <a:rect r="r" b="b" t="t" l="l"/>
            <a:pathLst>
              <a:path h="992015" w="719998">
                <a:moveTo>
                  <a:pt x="0" y="0"/>
                </a:moveTo>
                <a:lnTo>
                  <a:pt x="719998" y="0"/>
                </a:lnTo>
                <a:lnTo>
                  <a:pt x="719998" y="992015"/>
                </a:lnTo>
                <a:lnTo>
                  <a:pt x="0" y="9920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16" id="16"/>
          <p:cNvSpPr/>
          <p:nvPr/>
        </p:nvSpPr>
        <p:spPr>
          <a:xfrm rot="1125">
            <a:off x="-1406823" y="-2507401"/>
            <a:ext cx="7726451" cy="0"/>
          </a:xfrm>
          <a:prstGeom prst="line">
            <a:avLst/>
          </a:prstGeom>
          <a:ln cap="rnd" w="9525">
            <a:solidFill>
              <a:srgbClr val="AFAFB6"/>
            </a:solidFill>
            <a:prstDash val="solid"/>
            <a:headEnd type="none" len="sm" w="sm"/>
            <a:tailEnd type="none" len="sm" w="sm"/>
          </a:ln>
        </p:spPr>
      </p:sp>
      <p:sp>
        <p:nvSpPr>
          <p:cNvPr name="AutoShape 17" id="17"/>
          <p:cNvSpPr/>
          <p:nvPr/>
        </p:nvSpPr>
        <p:spPr>
          <a:xfrm rot="1125">
            <a:off x="-1680333" y="-2507401"/>
            <a:ext cx="7726451" cy="0"/>
          </a:xfrm>
          <a:prstGeom prst="line">
            <a:avLst/>
          </a:prstGeom>
          <a:ln cap="rnd" w="9525">
            <a:solidFill>
              <a:srgbClr val="AFAFB6"/>
            </a:solidFill>
            <a:prstDash val="solid"/>
            <a:headEnd type="none" len="sm" w="sm"/>
            <a:tailEnd type="none" len="sm" w="sm"/>
          </a:ln>
        </p:spPr>
      </p:sp>
      <p:sp>
        <p:nvSpPr>
          <p:cNvPr name="AutoShape 18" id="18"/>
          <p:cNvSpPr/>
          <p:nvPr/>
        </p:nvSpPr>
        <p:spPr>
          <a:xfrm rot="1125">
            <a:off x="-1543578" y="-2507401"/>
            <a:ext cx="7726451" cy="0"/>
          </a:xfrm>
          <a:prstGeom prst="line">
            <a:avLst/>
          </a:prstGeom>
          <a:ln cap="rnd" w="9525">
            <a:solidFill>
              <a:srgbClr val="AFAFB6"/>
            </a:solidFill>
            <a:prstDash val="solid"/>
            <a:headEnd type="none" len="sm" w="sm"/>
            <a:tailEnd type="none" len="sm" w="sm"/>
          </a:ln>
        </p:spPr>
      </p:sp>
      <p:sp>
        <p:nvSpPr>
          <p:cNvPr name="AutoShape 19" id="19"/>
          <p:cNvSpPr/>
          <p:nvPr/>
        </p:nvSpPr>
        <p:spPr>
          <a:xfrm rot="1125">
            <a:off x="-1817089" y="-2507401"/>
            <a:ext cx="7726451" cy="0"/>
          </a:xfrm>
          <a:prstGeom prst="line">
            <a:avLst/>
          </a:prstGeom>
          <a:ln cap="rnd" w="9525">
            <a:solidFill>
              <a:srgbClr val="AFAFB6"/>
            </a:solidFill>
            <a:prstDash val="solid"/>
            <a:headEnd type="none" len="sm" w="sm"/>
            <a:tailEnd type="none" len="sm" w="sm"/>
          </a:ln>
        </p:spPr>
      </p:sp>
      <p:sp>
        <p:nvSpPr>
          <p:cNvPr name="AutoShape 20" id="20"/>
          <p:cNvSpPr/>
          <p:nvPr/>
        </p:nvSpPr>
        <p:spPr>
          <a:xfrm rot="1125">
            <a:off x="-1953844" y="-2507401"/>
            <a:ext cx="7726451" cy="0"/>
          </a:xfrm>
          <a:prstGeom prst="line">
            <a:avLst/>
          </a:prstGeom>
          <a:ln cap="rnd" w="9525">
            <a:solidFill>
              <a:srgbClr val="AFAFB6"/>
            </a:solidFill>
            <a:prstDash val="solid"/>
            <a:headEnd type="none" len="sm" w="sm"/>
            <a:tailEnd type="none" len="sm" w="sm"/>
          </a:ln>
        </p:spPr>
      </p:sp>
      <p:sp>
        <p:nvSpPr>
          <p:cNvPr name="AutoShape 21" id="21"/>
          <p:cNvSpPr/>
          <p:nvPr/>
        </p:nvSpPr>
        <p:spPr>
          <a:xfrm rot="1125">
            <a:off x="-2090599" y="-2507401"/>
            <a:ext cx="7726451" cy="0"/>
          </a:xfrm>
          <a:prstGeom prst="line">
            <a:avLst/>
          </a:prstGeom>
          <a:ln cap="rnd" w="9525">
            <a:solidFill>
              <a:srgbClr val="AFAFB6"/>
            </a:solidFill>
            <a:prstDash val="solid"/>
            <a:headEnd type="none" len="sm" w="sm"/>
            <a:tailEnd type="none" len="sm" w="sm"/>
          </a:ln>
        </p:spPr>
      </p:sp>
      <p:sp>
        <p:nvSpPr>
          <p:cNvPr name="AutoShape 22" id="22"/>
          <p:cNvSpPr/>
          <p:nvPr/>
        </p:nvSpPr>
        <p:spPr>
          <a:xfrm rot="1125">
            <a:off x="-2227355" y="-2507401"/>
            <a:ext cx="7726451" cy="0"/>
          </a:xfrm>
          <a:prstGeom prst="line">
            <a:avLst/>
          </a:prstGeom>
          <a:ln cap="rnd" w="9525">
            <a:solidFill>
              <a:srgbClr val="AFAFB6"/>
            </a:solidFill>
            <a:prstDash val="solid"/>
            <a:headEnd type="none" len="sm" w="sm"/>
            <a:tailEnd type="none" len="sm" w="sm"/>
          </a:ln>
        </p:spPr>
      </p:sp>
      <p:sp>
        <p:nvSpPr>
          <p:cNvPr name="AutoShape 23" id="23"/>
          <p:cNvSpPr/>
          <p:nvPr/>
        </p:nvSpPr>
        <p:spPr>
          <a:xfrm rot="1125">
            <a:off x="-2364110" y="-2507401"/>
            <a:ext cx="7726451" cy="0"/>
          </a:xfrm>
          <a:prstGeom prst="line">
            <a:avLst/>
          </a:prstGeom>
          <a:ln cap="rnd" w="9525">
            <a:solidFill>
              <a:srgbClr val="AFAFB6"/>
            </a:solidFill>
            <a:prstDash val="solid"/>
            <a:headEnd type="none" len="sm" w="sm"/>
            <a:tailEnd type="none" len="sm" w="sm"/>
          </a:ln>
        </p:spPr>
      </p:sp>
      <p:sp>
        <p:nvSpPr>
          <p:cNvPr name="AutoShape 24" id="24"/>
          <p:cNvSpPr/>
          <p:nvPr/>
        </p:nvSpPr>
        <p:spPr>
          <a:xfrm rot="1125">
            <a:off x="-2500865" y="-2507401"/>
            <a:ext cx="7726451" cy="0"/>
          </a:xfrm>
          <a:prstGeom prst="line">
            <a:avLst/>
          </a:prstGeom>
          <a:ln cap="rnd" w="9525">
            <a:solidFill>
              <a:srgbClr val="AFAFB6"/>
            </a:solidFill>
            <a:prstDash val="solid"/>
            <a:headEnd type="none" len="sm" w="sm"/>
            <a:tailEnd type="none" len="sm" w="sm"/>
          </a:ln>
        </p:spPr>
      </p:sp>
      <p:sp>
        <p:nvSpPr>
          <p:cNvPr name="AutoShape 25" id="25"/>
          <p:cNvSpPr/>
          <p:nvPr/>
        </p:nvSpPr>
        <p:spPr>
          <a:xfrm rot="1125">
            <a:off x="-2637621" y="-2507401"/>
            <a:ext cx="7726451" cy="0"/>
          </a:xfrm>
          <a:prstGeom prst="line">
            <a:avLst/>
          </a:prstGeom>
          <a:ln cap="rnd" w="9525">
            <a:solidFill>
              <a:srgbClr val="AFAFB6"/>
            </a:solidFill>
            <a:prstDash val="solid"/>
            <a:headEnd type="none" len="sm" w="sm"/>
            <a:tailEnd type="none" len="sm" w="sm"/>
          </a:ln>
        </p:spPr>
      </p:sp>
      <p:sp>
        <p:nvSpPr>
          <p:cNvPr name="AutoShape 26" id="26"/>
          <p:cNvSpPr/>
          <p:nvPr/>
        </p:nvSpPr>
        <p:spPr>
          <a:xfrm rot="5394431">
            <a:off x="10049244" y="-1778603"/>
            <a:ext cx="5347483" cy="0"/>
          </a:xfrm>
          <a:prstGeom prst="line">
            <a:avLst/>
          </a:prstGeom>
          <a:ln cap="rnd" w="9525">
            <a:solidFill>
              <a:srgbClr val="69639C"/>
            </a:solidFill>
            <a:prstDash val="solid"/>
            <a:headEnd type="none" len="sm" w="sm"/>
            <a:tailEnd type="none" len="sm" w="sm"/>
          </a:ln>
        </p:spPr>
      </p:sp>
      <p:sp>
        <p:nvSpPr>
          <p:cNvPr name="AutoShape 27" id="27"/>
          <p:cNvSpPr/>
          <p:nvPr/>
        </p:nvSpPr>
        <p:spPr>
          <a:xfrm rot="2674203">
            <a:off x="12504221" y="1411540"/>
            <a:ext cx="1491162" cy="0"/>
          </a:xfrm>
          <a:prstGeom prst="line">
            <a:avLst/>
          </a:prstGeom>
          <a:ln cap="rnd" w="9525">
            <a:solidFill>
              <a:srgbClr val="69639C"/>
            </a:solidFill>
            <a:prstDash val="solid"/>
            <a:headEnd type="none" len="sm" w="sm"/>
            <a:tailEnd type="none" len="sm" w="sm"/>
          </a:ln>
        </p:spPr>
      </p:sp>
      <p:sp>
        <p:nvSpPr>
          <p:cNvPr name="Freeform 28" id="28"/>
          <p:cNvSpPr/>
          <p:nvPr/>
        </p:nvSpPr>
        <p:spPr>
          <a:xfrm flipH="false" flipV="false" rot="0">
            <a:off x="13698389" y="1881773"/>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9" id="29"/>
          <p:cNvSpPr/>
          <p:nvPr/>
        </p:nvSpPr>
        <p:spPr>
          <a:xfrm flipH="false" flipV="false" rot="0">
            <a:off x="13558911" y="-7749299"/>
            <a:ext cx="3961744" cy="12029926"/>
          </a:xfrm>
          <a:custGeom>
            <a:avLst/>
            <a:gdLst/>
            <a:ahLst/>
            <a:cxnLst/>
            <a:rect r="r" b="b" t="t" l="l"/>
            <a:pathLst>
              <a:path h="12029926" w="3961744">
                <a:moveTo>
                  <a:pt x="0" y="0"/>
                </a:moveTo>
                <a:lnTo>
                  <a:pt x="3961744" y="0"/>
                </a:lnTo>
                <a:lnTo>
                  <a:pt x="3961744" y="12029926"/>
                </a:lnTo>
                <a:lnTo>
                  <a:pt x="0" y="120299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30" id="30"/>
          <p:cNvGrpSpPr/>
          <p:nvPr/>
        </p:nvGrpSpPr>
        <p:grpSpPr>
          <a:xfrm rot="-5400000">
            <a:off x="1014670" y="1265494"/>
            <a:ext cx="456150" cy="394500"/>
            <a:chOff x="0" y="0"/>
            <a:chExt cx="608200" cy="526000"/>
          </a:xfrm>
        </p:grpSpPr>
        <p:sp>
          <p:nvSpPr>
            <p:cNvPr name="Freeform 31" id="31"/>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grpSp>
        <p:nvGrpSpPr>
          <p:cNvPr name="Group 32" id="32"/>
          <p:cNvGrpSpPr/>
          <p:nvPr/>
        </p:nvGrpSpPr>
        <p:grpSpPr>
          <a:xfrm rot="-5400000">
            <a:off x="657250" y="5447454"/>
            <a:ext cx="456150" cy="394500"/>
            <a:chOff x="0" y="0"/>
            <a:chExt cx="608200" cy="526000"/>
          </a:xfrm>
        </p:grpSpPr>
        <p:sp>
          <p:nvSpPr>
            <p:cNvPr name="Freeform 33" id="33"/>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sp>
        <p:nvSpPr>
          <p:cNvPr name="Freeform 34" id="34"/>
          <p:cNvSpPr/>
          <p:nvPr/>
        </p:nvSpPr>
        <p:spPr>
          <a:xfrm flipH="false" flipV="false" rot="0">
            <a:off x="1656898" y="2865011"/>
            <a:ext cx="14214810" cy="3876093"/>
          </a:xfrm>
          <a:custGeom>
            <a:avLst/>
            <a:gdLst/>
            <a:ahLst/>
            <a:cxnLst/>
            <a:rect r="r" b="b" t="t" l="l"/>
            <a:pathLst>
              <a:path h="3876093" w="14214810">
                <a:moveTo>
                  <a:pt x="0" y="0"/>
                </a:moveTo>
                <a:lnTo>
                  <a:pt x="14214810" y="0"/>
                </a:lnTo>
                <a:lnTo>
                  <a:pt x="14214810" y="3876093"/>
                </a:lnTo>
                <a:lnTo>
                  <a:pt x="0" y="3876093"/>
                </a:lnTo>
                <a:lnTo>
                  <a:pt x="0" y="0"/>
                </a:lnTo>
                <a:close/>
              </a:path>
            </a:pathLst>
          </a:custGeom>
          <a:blipFill>
            <a:blip r:embed="rId13"/>
            <a:stretch>
              <a:fillRect l="0" t="0" r="0" b="0"/>
            </a:stretch>
          </a:blipFill>
        </p:spPr>
      </p:sp>
      <p:sp>
        <p:nvSpPr>
          <p:cNvPr name="TextBox 35" id="35"/>
          <p:cNvSpPr txBox="true"/>
          <p:nvPr/>
        </p:nvSpPr>
        <p:spPr>
          <a:xfrm rot="0">
            <a:off x="1531425" y="962425"/>
            <a:ext cx="15225150" cy="809625"/>
          </a:xfrm>
          <a:prstGeom prst="rect">
            <a:avLst/>
          </a:prstGeom>
        </p:spPr>
        <p:txBody>
          <a:bodyPr anchor="t" rtlCol="false" tIns="0" lIns="0" bIns="0" rIns="0">
            <a:spAutoFit/>
          </a:bodyPr>
          <a:lstStyle/>
          <a:p>
            <a:pPr algn="l">
              <a:lnSpc>
                <a:spcPts val="6240"/>
              </a:lnSpc>
            </a:pPr>
            <a:r>
              <a:rPr lang="en-US" sz="5200">
                <a:solidFill>
                  <a:srgbClr val="FFFFFF"/>
                </a:solidFill>
                <a:latin typeface="Arimo"/>
                <a:ea typeface="Arimo"/>
                <a:cs typeface="Arimo"/>
                <a:sym typeface="Arimo"/>
              </a:rPr>
              <a:t>CREATING A UI BLOCK WITH GRADIO</a:t>
            </a:r>
          </a:p>
        </p:txBody>
      </p:sp>
    </p:spTree>
  </p:cSld>
  <p:clrMapOvr>
    <a:masterClrMapping/>
  </p:clrMapOvr>
  <p:transition spd="slow">
    <p:push dir="l"/>
  </p:transition>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grpSp>
        <p:nvGrpSpPr>
          <p:cNvPr name="Group 2" id="2"/>
          <p:cNvGrpSpPr/>
          <p:nvPr/>
        </p:nvGrpSpPr>
        <p:grpSpPr>
          <a:xfrm rot="5400000">
            <a:off x="16498222" y="350746"/>
            <a:ext cx="80112" cy="881760"/>
            <a:chOff x="0" y="0"/>
            <a:chExt cx="106816" cy="1175680"/>
          </a:xfrm>
        </p:grpSpPr>
        <p:sp>
          <p:nvSpPr>
            <p:cNvPr name="Freeform 3" id="3"/>
            <p:cNvSpPr/>
            <p:nvPr/>
          </p:nvSpPr>
          <p:spPr>
            <a:xfrm flipH="false" flipV="false" rot="0">
              <a:off x="127" y="0"/>
              <a:ext cx="106807" cy="1175512"/>
            </a:xfrm>
            <a:custGeom>
              <a:avLst/>
              <a:gdLst/>
              <a:ahLst/>
              <a:cxnLst/>
              <a:rect r="r" b="b" t="t" l="l"/>
              <a:pathLst>
                <a:path h="1175512" w="106807">
                  <a:moveTo>
                    <a:pt x="53340" y="127"/>
                  </a:moveTo>
                  <a:cubicBezTo>
                    <a:pt x="22225" y="127"/>
                    <a:pt x="0" y="22352"/>
                    <a:pt x="0" y="53340"/>
                  </a:cubicBezTo>
                  <a:lnTo>
                    <a:pt x="0" y="1122172"/>
                  </a:lnTo>
                  <a:cubicBezTo>
                    <a:pt x="0" y="1150620"/>
                    <a:pt x="22225" y="1175512"/>
                    <a:pt x="53340" y="1175512"/>
                  </a:cubicBezTo>
                  <a:cubicBezTo>
                    <a:pt x="81788" y="1175512"/>
                    <a:pt x="106807" y="1150493"/>
                    <a:pt x="106807" y="1122172"/>
                  </a:cubicBezTo>
                  <a:lnTo>
                    <a:pt x="106807" y="53340"/>
                  </a:lnTo>
                  <a:cubicBezTo>
                    <a:pt x="106807" y="22352"/>
                    <a:pt x="81788" y="0"/>
                    <a:pt x="53340" y="0"/>
                  </a:cubicBezTo>
                  <a:close/>
                </a:path>
              </a:pathLst>
            </a:custGeom>
            <a:solidFill>
              <a:srgbClr val="AFAFB6"/>
            </a:solidFill>
          </p:spPr>
        </p:sp>
      </p:grpSp>
      <p:sp>
        <p:nvSpPr>
          <p:cNvPr name="Freeform 4" id="4"/>
          <p:cNvSpPr/>
          <p:nvPr/>
        </p:nvSpPr>
        <p:spPr>
          <a:xfrm flipH="false" flipV="false" rot="0">
            <a:off x="-1137375" y="-9525"/>
            <a:ext cx="15706704" cy="2241736"/>
          </a:xfrm>
          <a:custGeom>
            <a:avLst/>
            <a:gdLst/>
            <a:ahLst/>
            <a:cxnLst/>
            <a:rect r="r" b="b" t="t" l="l"/>
            <a:pathLst>
              <a:path h="2241736" w="15706704">
                <a:moveTo>
                  <a:pt x="0" y="0"/>
                </a:moveTo>
                <a:lnTo>
                  <a:pt x="15706704" y="0"/>
                </a:lnTo>
                <a:lnTo>
                  <a:pt x="15706704" y="2241736"/>
                </a:lnTo>
                <a:lnTo>
                  <a:pt x="0" y="22417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2160117" y="4192008"/>
            <a:ext cx="10521096" cy="2161011"/>
          </a:xfrm>
          <a:prstGeom prst="rect">
            <a:avLst/>
          </a:prstGeom>
        </p:spPr>
        <p:txBody>
          <a:bodyPr anchor="t" rtlCol="false" tIns="0" lIns="0" bIns="0" rIns="0">
            <a:spAutoFit/>
          </a:bodyPr>
          <a:lstStyle/>
          <a:p>
            <a:pPr algn="l">
              <a:lnSpc>
                <a:spcPts val="13040"/>
              </a:lnSpc>
            </a:pPr>
            <a:r>
              <a:rPr lang="en-US" sz="10867">
                <a:solidFill>
                  <a:srgbClr val="FFFFFF"/>
                </a:solidFill>
                <a:latin typeface="Arimo"/>
                <a:ea typeface="Arimo"/>
                <a:cs typeface="Arimo"/>
                <a:sym typeface="Arimo"/>
              </a:rPr>
              <a:t>THANKS!</a:t>
            </a:r>
          </a:p>
        </p:txBody>
      </p:sp>
      <p:grpSp>
        <p:nvGrpSpPr>
          <p:cNvPr name="Group 6" id="6"/>
          <p:cNvGrpSpPr/>
          <p:nvPr/>
        </p:nvGrpSpPr>
        <p:grpSpPr>
          <a:xfrm rot="-5400000">
            <a:off x="1249892" y="4886441"/>
            <a:ext cx="714600" cy="618032"/>
            <a:chOff x="0" y="0"/>
            <a:chExt cx="952800" cy="824043"/>
          </a:xfrm>
        </p:grpSpPr>
        <p:sp>
          <p:nvSpPr>
            <p:cNvPr name="Freeform 7" id="7"/>
            <p:cNvSpPr/>
            <p:nvPr/>
          </p:nvSpPr>
          <p:spPr>
            <a:xfrm flipH="false" flipV="false" rot="0">
              <a:off x="0" y="0"/>
              <a:ext cx="952754" cy="824103"/>
            </a:xfrm>
            <a:custGeom>
              <a:avLst/>
              <a:gdLst/>
              <a:ahLst/>
              <a:cxnLst/>
              <a:rect r="r" b="b" t="t" l="l"/>
              <a:pathLst>
                <a:path h="824103" w="952754">
                  <a:moveTo>
                    <a:pt x="0" y="0"/>
                  </a:moveTo>
                  <a:lnTo>
                    <a:pt x="952754" y="0"/>
                  </a:lnTo>
                  <a:lnTo>
                    <a:pt x="476377" y="824103"/>
                  </a:lnTo>
                  <a:close/>
                </a:path>
              </a:pathLst>
            </a:custGeom>
            <a:solidFill>
              <a:srgbClr val="00CADA"/>
            </a:solidFill>
          </p:spPr>
        </p:sp>
      </p:grpSp>
      <p:sp>
        <p:nvSpPr>
          <p:cNvPr name="AutoShape 8" id="8"/>
          <p:cNvSpPr/>
          <p:nvPr/>
        </p:nvSpPr>
        <p:spPr>
          <a:xfrm rot="5394431">
            <a:off x="14679728" y="10189353"/>
            <a:ext cx="5347483" cy="0"/>
          </a:xfrm>
          <a:prstGeom prst="line">
            <a:avLst/>
          </a:prstGeom>
          <a:ln cap="rnd" w="9525">
            <a:solidFill>
              <a:srgbClr val="AFAFB6"/>
            </a:solidFill>
            <a:prstDash val="solid"/>
            <a:headEnd type="none" len="sm" w="sm"/>
            <a:tailEnd type="none" len="sm" w="sm"/>
          </a:ln>
        </p:spPr>
      </p:sp>
      <p:sp>
        <p:nvSpPr>
          <p:cNvPr name="AutoShape 9" id="9"/>
          <p:cNvSpPr/>
          <p:nvPr/>
        </p:nvSpPr>
        <p:spPr>
          <a:xfrm rot="2674203">
            <a:off x="16081073" y="6999210"/>
            <a:ext cx="1491162" cy="0"/>
          </a:xfrm>
          <a:prstGeom prst="line">
            <a:avLst/>
          </a:prstGeom>
          <a:ln cap="rnd" w="9525">
            <a:solidFill>
              <a:srgbClr val="AFAFB6"/>
            </a:solidFill>
            <a:prstDash val="solid"/>
            <a:headEnd type="none" len="sm" w="sm"/>
            <a:tailEnd type="none" len="sm" w="sm"/>
          </a:ln>
        </p:spPr>
      </p:sp>
      <p:sp>
        <p:nvSpPr>
          <p:cNvPr name="Freeform 10" id="10"/>
          <p:cNvSpPr/>
          <p:nvPr/>
        </p:nvSpPr>
        <p:spPr>
          <a:xfrm flipH="false" flipV="false" rot="0">
            <a:off x="15986705" y="6133459"/>
            <a:ext cx="391361" cy="395518"/>
          </a:xfrm>
          <a:custGeom>
            <a:avLst/>
            <a:gdLst/>
            <a:ahLst/>
            <a:cxnLst/>
            <a:rect r="r" b="b" t="t" l="l"/>
            <a:pathLst>
              <a:path h="395518" w="391361">
                <a:moveTo>
                  <a:pt x="0" y="0"/>
                </a:moveTo>
                <a:lnTo>
                  <a:pt x="391362" y="0"/>
                </a:lnTo>
                <a:lnTo>
                  <a:pt x="391362" y="395518"/>
                </a:lnTo>
                <a:lnTo>
                  <a:pt x="0" y="3955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5348963" y="7259611"/>
            <a:ext cx="513606" cy="2339172"/>
          </a:xfrm>
          <a:custGeom>
            <a:avLst/>
            <a:gdLst/>
            <a:ahLst/>
            <a:cxnLst/>
            <a:rect r="r" b="b" t="t" l="l"/>
            <a:pathLst>
              <a:path h="2339172" w="513606">
                <a:moveTo>
                  <a:pt x="0" y="0"/>
                </a:moveTo>
                <a:lnTo>
                  <a:pt x="513606" y="0"/>
                </a:lnTo>
                <a:lnTo>
                  <a:pt x="513606" y="2339172"/>
                </a:lnTo>
                <a:lnTo>
                  <a:pt x="0" y="233917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12" id="12"/>
          <p:cNvSpPr/>
          <p:nvPr/>
        </p:nvSpPr>
        <p:spPr>
          <a:xfrm rot="5391564">
            <a:off x="10965208" y="7321775"/>
            <a:ext cx="7763873" cy="0"/>
          </a:xfrm>
          <a:prstGeom prst="line">
            <a:avLst/>
          </a:prstGeom>
          <a:ln cap="rnd" w="9525">
            <a:solidFill>
              <a:srgbClr val="69639C"/>
            </a:solidFill>
            <a:prstDash val="solid"/>
            <a:headEnd type="none" len="sm" w="sm"/>
            <a:tailEnd type="none" len="sm" w="sm"/>
          </a:ln>
        </p:spPr>
      </p:sp>
      <p:sp>
        <p:nvSpPr>
          <p:cNvPr name="AutoShape 13" id="13"/>
          <p:cNvSpPr/>
          <p:nvPr/>
        </p:nvSpPr>
        <p:spPr>
          <a:xfrm rot="2650301">
            <a:off x="14650915" y="2996117"/>
            <a:ext cx="1320660" cy="0"/>
          </a:xfrm>
          <a:prstGeom prst="line">
            <a:avLst/>
          </a:prstGeom>
          <a:ln cap="rnd" w="9525">
            <a:solidFill>
              <a:srgbClr val="69639C"/>
            </a:solidFill>
            <a:prstDash val="solid"/>
            <a:headEnd type="none" len="sm" w="sm"/>
            <a:tailEnd type="none" len="sm" w="sm"/>
          </a:ln>
        </p:spPr>
      </p:sp>
      <p:grpSp>
        <p:nvGrpSpPr>
          <p:cNvPr name="Group 14" id="14"/>
          <p:cNvGrpSpPr/>
          <p:nvPr/>
        </p:nvGrpSpPr>
        <p:grpSpPr>
          <a:xfrm rot="5400000">
            <a:off x="15703089" y="2213087"/>
            <a:ext cx="405900" cy="401750"/>
            <a:chOff x="0" y="0"/>
            <a:chExt cx="541200" cy="535667"/>
          </a:xfrm>
        </p:grpSpPr>
        <p:sp>
          <p:nvSpPr>
            <p:cNvPr name="Freeform 15" id="15"/>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5986" y="0"/>
                    <a:pt x="254508" y="0"/>
                  </a:cubicBezTo>
                  <a:cubicBezTo>
                    <a:pt x="118491" y="0"/>
                    <a:pt x="0" y="114300"/>
                    <a:pt x="0" y="255778"/>
                  </a:cubicBezTo>
                  <a:close/>
                </a:path>
              </a:pathLst>
            </a:custGeom>
            <a:solidFill>
              <a:srgbClr val="000000">
                <a:alpha val="0"/>
              </a:srgbClr>
            </a:solidFill>
          </p:spPr>
        </p:sp>
        <p:sp>
          <p:nvSpPr>
            <p:cNvPr name="Freeform 16" id="16"/>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69639C"/>
            </a:solidFill>
          </p:spPr>
        </p:sp>
      </p:grpSp>
      <p:grpSp>
        <p:nvGrpSpPr>
          <p:cNvPr name="Group 17" id="17"/>
          <p:cNvGrpSpPr/>
          <p:nvPr/>
        </p:nvGrpSpPr>
        <p:grpSpPr>
          <a:xfrm rot="0">
            <a:off x="14272222" y="6452546"/>
            <a:ext cx="80112" cy="881760"/>
            <a:chOff x="0" y="0"/>
            <a:chExt cx="106816" cy="1175680"/>
          </a:xfrm>
        </p:grpSpPr>
        <p:sp>
          <p:nvSpPr>
            <p:cNvPr name="Freeform 18" id="18"/>
            <p:cNvSpPr/>
            <p:nvPr/>
          </p:nvSpPr>
          <p:spPr>
            <a:xfrm flipH="false" flipV="false" rot="0">
              <a:off x="127" y="0"/>
              <a:ext cx="106807" cy="1175512"/>
            </a:xfrm>
            <a:custGeom>
              <a:avLst/>
              <a:gdLst/>
              <a:ahLst/>
              <a:cxnLst/>
              <a:rect r="r" b="b" t="t" l="l"/>
              <a:pathLst>
                <a:path h="1175512" w="106807">
                  <a:moveTo>
                    <a:pt x="53340" y="127"/>
                  </a:moveTo>
                  <a:cubicBezTo>
                    <a:pt x="22225" y="127"/>
                    <a:pt x="0" y="22352"/>
                    <a:pt x="0" y="53340"/>
                  </a:cubicBezTo>
                  <a:lnTo>
                    <a:pt x="0" y="1122172"/>
                  </a:lnTo>
                  <a:cubicBezTo>
                    <a:pt x="0" y="1150620"/>
                    <a:pt x="22225" y="1175512"/>
                    <a:pt x="53340" y="1175512"/>
                  </a:cubicBezTo>
                  <a:cubicBezTo>
                    <a:pt x="81788" y="1175512"/>
                    <a:pt x="106807" y="1150493"/>
                    <a:pt x="106807" y="1122172"/>
                  </a:cubicBezTo>
                  <a:lnTo>
                    <a:pt x="106807" y="53340"/>
                  </a:lnTo>
                  <a:cubicBezTo>
                    <a:pt x="106807" y="22352"/>
                    <a:pt x="81788" y="0"/>
                    <a:pt x="53340" y="0"/>
                  </a:cubicBezTo>
                  <a:close/>
                </a:path>
              </a:pathLst>
            </a:custGeom>
            <a:solidFill>
              <a:srgbClr val="AFAFB6"/>
            </a:solidFill>
          </p:spPr>
        </p:sp>
      </p:grpSp>
      <p:sp>
        <p:nvSpPr>
          <p:cNvPr name="AutoShape 19" id="19"/>
          <p:cNvSpPr/>
          <p:nvPr/>
        </p:nvSpPr>
        <p:spPr>
          <a:xfrm rot="1125">
            <a:off x="14843128" y="3953100"/>
            <a:ext cx="7726451" cy="0"/>
          </a:xfrm>
          <a:prstGeom prst="line">
            <a:avLst/>
          </a:prstGeom>
          <a:ln cap="rnd" w="9525">
            <a:solidFill>
              <a:srgbClr val="69639C"/>
            </a:solidFill>
            <a:prstDash val="solid"/>
            <a:headEnd type="none" len="sm" w="sm"/>
            <a:tailEnd type="none" len="sm" w="sm"/>
          </a:ln>
        </p:spPr>
      </p:sp>
      <p:sp>
        <p:nvSpPr>
          <p:cNvPr name="AutoShape 20" id="20"/>
          <p:cNvSpPr/>
          <p:nvPr/>
        </p:nvSpPr>
        <p:spPr>
          <a:xfrm rot="1125">
            <a:off x="14843128" y="4226611"/>
            <a:ext cx="7726451" cy="0"/>
          </a:xfrm>
          <a:prstGeom prst="line">
            <a:avLst/>
          </a:prstGeom>
          <a:ln cap="rnd" w="9525">
            <a:solidFill>
              <a:srgbClr val="69639C"/>
            </a:solidFill>
            <a:prstDash val="solid"/>
            <a:headEnd type="none" len="sm" w="sm"/>
            <a:tailEnd type="none" len="sm" w="sm"/>
          </a:ln>
        </p:spPr>
      </p:sp>
      <p:sp>
        <p:nvSpPr>
          <p:cNvPr name="AutoShape 21" id="21"/>
          <p:cNvSpPr/>
          <p:nvPr/>
        </p:nvSpPr>
        <p:spPr>
          <a:xfrm rot="1125">
            <a:off x="14843128" y="4089855"/>
            <a:ext cx="7726451" cy="0"/>
          </a:xfrm>
          <a:prstGeom prst="line">
            <a:avLst/>
          </a:prstGeom>
          <a:ln cap="rnd" w="9525">
            <a:solidFill>
              <a:srgbClr val="69639C"/>
            </a:solidFill>
            <a:prstDash val="solid"/>
            <a:headEnd type="none" len="sm" w="sm"/>
            <a:tailEnd type="none" len="sm" w="sm"/>
          </a:ln>
        </p:spPr>
      </p:sp>
      <p:sp>
        <p:nvSpPr>
          <p:cNvPr name="AutoShape 22" id="22"/>
          <p:cNvSpPr/>
          <p:nvPr/>
        </p:nvSpPr>
        <p:spPr>
          <a:xfrm rot="1125">
            <a:off x="14843128" y="4363366"/>
            <a:ext cx="7726451" cy="0"/>
          </a:xfrm>
          <a:prstGeom prst="line">
            <a:avLst/>
          </a:prstGeom>
          <a:ln cap="rnd" w="9525">
            <a:solidFill>
              <a:srgbClr val="69639C"/>
            </a:solidFill>
            <a:prstDash val="solid"/>
            <a:headEnd type="none" len="sm" w="sm"/>
            <a:tailEnd type="none" len="sm" w="sm"/>
          </a:ln>
        </p:spPr>
      </p:sp>
      <p:sp>
        <p:nvSpPr>
          <p:cNvPr name="AutoShape 23" id="23"/>
          <p:cNvSpPr/>
          <p:nvPr/>
        </p:nvSpPr>
        <p:spPr>
          <a:xfrm rot="1125">
            <a:off x="14843128" y="4500121"/>
            <a:ext cx="7726451" cy="0"/>
          </a:xfrm>
          <a:prstGeom prst="line">
            <a:avLst/>
          </a:prstGeom>
          <a:ln cap="rnd" w="9525">
            <a:solidFill>
              <a:srgbClr val="69639C"/>
            </a:solidFill>
            <a:prstDash val="solid"/>
            <a:headEnd type="none" len="sm" w="sm"/>
            <a:tailEnd type="none" len="sm" w="sm"/>
          </a:ln>
        </p:spPr>
      </p:sp>
      <p:sp>
        <p:nvSpPr>
          <p:cNvPr name="AutoShape 24" id="24"/>
          <p:cNvSpPr/>
          <p:nvPr/>
        </p:nvSpPr>
        <p:spPr>
          <a:xfrm rot="1125">
            <a:off x="14843128" y="4636877"/>
            <a:ext cx="7726451" cy="0"/>
          </a:xfrm>
          <a:prstGeom prst="line">
            <a:avLst/>
          </a:prstGeom>
          <a:ln cap="rnd" w="9525">
            <a:solidFill>
              <a:srgbClr val="69639C"/>
            </a:solidFill>
            <a:prstDash val="solid"/>
            <a:headEnd type="none" len="sm" w="sm"/>
            <a:tailEnd type="none" len="sm" w="sm"/>
          </a:ln>
        </p:spPr>
      </p:sp>
      <p:sp>
        <p:nvSpPr>
          <p:cNvPr name="AutoShape 25" id="25"/>
          <p:cNvSpPr/>
          <p:nvPr/>
        </p:nvSpPr>
        <p:spPr>
          <a:xfrm rot="1125">
            <a:off x="14843128" y="4773632"/>
            <a:ext cx="7726451" cy="0"/>
          </a:xfrm>
          <a:prstGeom prst="line">
            <a:avLst/>
          </a:prstGeom>
          <a:ln cap="rnd" w="9525">
            <a:solidFill>
              <a:srgbClr val="69639C"/>
            </a:solidFill>
            <a:prstDash val="solid"/>
            <a:headEnd type="none" len="sm" w="sm"/>
            <a:tailEnd type="none" len="sm" w="sm"/>
          </a:ln>
        </p:spPr>
      </p:sp>
      <p:sp>
        <p:nvSpPr>
          <p:cNvPr name="AutoShape 26" id="26"/>
          <p:cNvSpPr/>
          <p:nvPr/>
        </p:nvSpPr>
        <p:spPr>
          <a:xfrm rot="1125">
            <a:off x="14843128" y="4910387"/>
            <a:ext cx="7726451" cy="0"/>
          </a:xfrm>
          <a:prstGeom prst="line">
            <a:avLst/>
          </a:prstGeom>
          <a:ln cap="rnd" w="9525">
            <a:solidFill>
              <a:srgbClr val="69639C"/>
            </a:solidFill>
            <a:prstDash val="solid"/>
            <a:headEnd type="none" len="sm" w="sm"/>
            <a:tailEnd type="none" len="sm" w="sm"/>
          </a:ln>
        </p:spPr>
      </p:sp>
      <p:sp>
        <p:nvSpPr>
          <p:cNvPr name="AutoShape 27" id="27"/>
          <p:cNvSpPr/>
          <p:nvPr/>
        </p:nvSpPr>
        <p:spPr>
          <a:xfrm rot="1125">
            <a:off x="14843128" y="5047143"/>
            <a:ext cx="7726451" cy="0"/>
          </a:xfrm>
          <a:prstGeom prst="line">
            <a:avLst/>
          </a:prstGeom>
          <a:ln cap="rnd" w="9525">
            <a:solidFill>
              <a:srgbClr val="69639C"/>
            </a:solidFill>
            <a:prstDash val="solid"/>
            <a:headEnd type="none" len="sm" w="sm"/>
            <a:tailEnd type="none" len="sm" w="sm"/>
          </a:ln>
        </p:spPr>
      </p:sp>
      <p:sp>
        <p:nvSpPr>
          <p:cNvPr name="AutoShape 28" id="28"/>
          <p:cNvSpPr/>
          <p:nvPr/>
        </p:nvSpPr>
        <p:spPr>
          <a:xfrm rot="1125">
            <a:off x="14843128" y="5183898"/>
            <a:ext cx="7726451" cy="0"/>
          </a:xfrm>
          <a:prstGeom prst="line">
            <a:avLst/>
          </a:prstGeom>
          <a:ln cap="rnd" w="9525">
            <a:solidFill>
              <a:srgbClr val="69639C"/>
            </a:solidFill>
            <a:prstDash val="solid"/>
            <a:headEnd type="none" len="sm" w="sm"/>
            <a:tailEnd type="none" len="sm" w="sm"/>
          </a:ln>
        </p:spPr>
      </p:sp>
      <p:sp>
        <p:nvSpPr>
          <p:cNvPr name="Freeform 29" id="29"/>
          <p:cNvSpPr/>
          <p:nvPr/>
        </p:nvSpPr>
        <p:spPr>
          <a:xfrm flipH="false" flipV="false" rot="0">
            <a:off x="14281413" y="4184397"/>
            <a:ext cx="105282" cy="969038"/>
          </a:xfrm>
          <a:custGeom>
            <a:avLst/>
            <a:gdLst/>
            <a:ahLst/>
            <a:cxnLst/>
            <a:rect r="r" b="b" t="t" l="l"/>
            <a:pathLst>
              <a:path h="969038" w="105282">
                <a:moveTo>
                  <a:pt x="0" y="0"/>
                </a:moveTo>
                <a:lnTo>
                  <a:pt x="105282" y="0"/>
                </a:lnTo>
                <a:lnTo>
                  <a:pt x="105282" y="969038"/>
                </a:lnTo>
                <a:lnTo>
                  <a:pt x="0" y="96903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30" id="30"/>
          <p:cNvSpPr/>
          <p:nvPr/>
        </p:nvSpPr>
        <p:spPr>
          <a:xfrm flipH="false" flipV="false" rot="0">
            <a:off x="4800778" y="186767"/>
            <a:ext cx="11737500" cy="3274237"/>
          </a:xfrm>
          <a:custGeom>
            <a:avLst/>
            <a:gdLst/>
            <a:ahLst/>
            <a:cxnLst/>
            <a:rect r="r" b="b" t="t" l="l"/>
            <a:pathLst>
              <a:path h="3274237" w="11737500">
                <a:moveTo>
                  <a:pt x="0" y="0"/>
                </a:moveTo>
                <a:lnTo>
                  <a:pt x="11737500" y="0"/>
                </a:lnTo>
                <a:lnTo>
                  <a:pt x="11737500" y="3274237"/>
                </a:lnTo>
                <a:lnTo>
                  <a:pt x="0" y="327423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sp>
        <p:nvSpPr>
          <p:cNvPr name="AutoShape 2" id="2"/>
          <p:cNvSpPr/>
          <p:nvPr/>
        </p:nvSpPr>
        <p:spPr>
          <a:xfrm rot="1125">
            <a:off x="7101403" y="-3196699"/>
            <a:ext cx="7726451" cy="0"/>
          </a:xfrm>
          <a:prstGeom prst="line">
            <a:avLst/>
          </a:prstGeom>
          <a:ln cap="rnd" w="9525">
            <a:solidFill>
              <a:srgbClr val="69639C"/>
            </a:solidFill>
            <a:prstDash val="solid"/>
            <a:headEnd type="none" len="sm" w="sm"/>
            <a:tailEnd type="none" len="sm" w="sm"/>
          </a:ln>
        </p:spPr>
      </p:sp>
      <p:sp>
        <p:nvSpPr>
          <p:cNvPr name="AutoShape 3" id="3"/>
          <p:cNvSpPr/>
          <p:nvPr/>
        </p:nvSpPr>
        <p:spPr>
          <a:xfrm rot="1125">
            <a:off x="7374914" y="-3196699"/>
            <a:ext cx="7726451" cy="0"/>
          </a:xfrm>
          <a:prstGeom prst="line">
            <a:avLst/>
          </a:prstGeom>
          <a:ln cap="rnd" w="9525">
            <a:solidFill>
              <a:srgbClr val="69639C"/>
            </a:solidFill>
            <a:prstDash val="solid"/>
            <a:headEnd type="none" len="sm" w="sm"/>
            <a:tailEnd type="none" len="sm" w="sm"/>
          </a:ln>
        </p:spPr>
      </p:sp>
      <p:sp>
        <p:nvSpPr>
          <p:cNvPr name="AutoShape 4" id="4"/>
          <p:cNvSpPr/>
          <p:nvPr/>
        </p:nvSpPr>
        <p:spPr>
          <a:xfrm rot="1125">
            <a:off x="7238159" y="-3196699"/>
            <a:ext cx="7726451" cy="0"/>
          </a:xfrm>
          <a:prstGeom prst="line">
            <a:avLst/>
          </a:prstGeom>
          <a:ln cap="rnd" w="9525">
            <a:solidFill>
              <a:srgbClr val="69639C"/>
            </a:solidFill>
            <a:prstDash val="solid"/>
            <a:headEnd type="none" len="sm" w="sm"/>
            <a:tailEnd type="none" len="sm" w="sm"/>
          </a:ln>
        </p:spPr>
      </p:sp>
      <p:sp>
        <p:nvSpPr>
          <p:cNvPr name="AutoShape 5" id="5"/>
          <p:cNvSpPr/>
          <p:nvPr/>
        </p:nvSpPr>
        <p:spPr>
          <a:xfrm rot="1125">
            <a:off x="7511669" y="-3196699"/>
            <a:ext cx="7726451" cy="0"/>
          </a:xfrm>
          <a:prstGeom prst="line">
            <a:avLst/>
          </a:prstGeom>
          <a:ln cap="rnd" w="9525">
            <a:solidFill>
              <a:srgbClr val="69639C"/>
            </a:solidFill>
            <a:prstDash val="solid"/>
            <a:headEnd type="none" len="sm" w="sm"/>
            <a:tailEnd type="none" len="sm" w="sm"/>
          </a:ln>
        </p:spPr>
      </p:sp>
      <p:sp>
        <p:nvSpPr>
          <p:cNvPr name="AutoShape 6" id="6"/>
          <p:cNvSpPr/>
          <p:nvPr/>
        </p:nvSpPr>
        <p:spPr>
          <a:xfrm rot="1125">
            <a:off x="7648425" y="-3196699"/>
            <a:ext cx="7726451" cy="0"/>
          </a:xfrm>
          <a:prstGeom prst="line">
            <a:avLst/>
          </a:prstGeom>
          <a:ln cap="rnd" w="9525">
            <a:solidFill>
              <a:srgbClr val="69639C"/>
            </a:solidFill>
            <a:prstDash val="solid"/>
            <a:headEnd type="none" len="sm" w="sm"/>
            <a:tailEnd type="none" len="sm" w="sm"/>
          </a:ln>
        </p:spPr>
      </p:sp>
      <p:sp>
        <p:nvSpPr>
          <p:cNvPr name="AutoShape 7" id="7"/>
          <p:cNvSpPr/>
          <p:nvPr/>
        </p:nvSpPr>
        <p:spPr>
          <a:xfrm rot="1125">
            <a:off x="7785180" y="-3196699"/>
            <a:ext cx="7726451" cy="0"/>
          </a:xfrm>
          <a:prstGeom prst="line">
            <a:avLst/>
          </a:prstGeom>
          <a:ln cap="rnd" w="9525">
            <a:solidFill>
              <a:srgbClr val="69639C"/>
            </a:solidFill>
            <a:prstDash val="solid"/>
            <a:headEnd type="none" len="sm" w="sm"/>
            <a:tailEnd type="none" len="sm" w="sm"/>
          </a:ln>
        </p:spPr>
      </p:sp>
      <p:sp>
        <p:nvSpPr>
          <p:cNvPr name="AutoShape 8" id="8"/>
          <p:cNvSpPr/>
          <p:nvPr/>
        </p:nvSpPr>
        <p:spPr>
          <a:xfrm rot="1125">
            <a:off x="7921935" y="-3196699"/>
            <a:ext cx="7726451" cy="0"/>
          </a:xfrm>
          <a:prstGeom prst="line">
            <a:avLst/>
          </a:prstGeom>
          <a:ln cap="rnd" w="9525">
            <a:solidFill>
              <a:srgbClr val="69639C"/>
            </a:solidFill>
            <a:prstDash val="solid"/>
            <a:headEnd type="none" len="sm" w="sm"/>
            <a:tailEnd type="none" len="sm" w="sm"/>
          </a:ln>
        </p:spPr>
      </p:sp>
      <p:sp>
        <p:nvSpPr>
          <p:cNvPr name="AutoShape 9" id="9"/>
          <p:cNvSpPr/>
          <p:nvPr/>
        </p:nvSpPr>
        <p:spPr>
          <a:xfrm rot="1125">
            <a:off x="8058691" y="-3196699"/>
            <a:ext cx="7726451" cy="0"/>
          </a:xfrm>
          <a:prstGeom prst="line">
            <a:avLst/>
          </a:prstGeom>
          <a:ln cap="rnd" w="9525">
            <a:solidFill>
              <a:srgbClr val="69639C"/>
            </a:solidFill>
            <a:prstDash val="solid"/>
            <a:headEnd type="none" len="sm" w="sm"/>
            <a:tailEnd type="none" len="sm" w="sm"/>
          </a:ln>
        </p:spPr>
      </p:sp>
      <p:sp>
        <p:nvSpPr>
          <p:cNvPr name="AutoShape 10" id="10"/>
          <p:cNvSpPr/>
          <p:nvPr/>
        </p:nvSpPr>
        <p:spPr>
          <a:xfrm rot="1125">
            <a:off x="8195446" y="-3196699"/>
            <a:ext cx="7726451" cy="0"/>
          </a:xfrm>
          <a:prstGeom prst="line">
            <a:avLst/>
          </a:prstGeom>
          <a:ln cap="rnd" w="9525">
            <a:solidFill>
              <a:srgbClr val="69639C"/>
            </a:solidFill>
            <a:prstDash val="solid"/>
            <a:headEnd type="none" len="sm" w="sm"/>
            <a:tailEnd type="none" len="sm" w="sm"/>
          </a:ln>
        </p:spPr>
      </p:sp>
      <p:sp>
        <p:nvSpPr>
          <p:cNvPr name="AutoShape 11" id="11"/>
          <p:cNvSpPr/>
          <p:nvPr/>
        </p:nvSpPr>
        <p:spPr>
          <a:xfrm rot="1125">
            <a:off x="8332201" y="-3196699"/>
            <a:ext cx="7726451" cy="0"/>
          </a:xfrm>
          <a:prstGeom prst="line">
            <a:avLst/>
          </a:prstGeom>
          <a:ln cap="rnd" w="9525">
            <a:solidFill>
              <a:srgbClr val="69639C"/>
            </a:solidFill>
            <a:prstDash val="solid"/>
            <a:headEnd type="none" len="sm" w="sm"/>
            <a:tailEnd type="none" len="sm" w="sm"/>
          </a:ln>
        </p:spPr>
      </p:sp>
      <p:sp>
        <p:nvSpPr>
          <p:cNvPr name="Freeform 12" id="12"/>
          <p:cNvSpPr/>
          <p:nvPr/>
        </p:nvSpPr>
        <p:spPr>
          <a:xfrm flipH="false" flipV="false" rot="0">
            <a:off x="-840069" y="1068077"/>
            <a:ext cx="15292830" cy="10308934"/>
          </a:xfrm>
          <a:custGeom>
            <a:avLst/>
            <a:gdLst/>
            <a:ahLst/>
            <a:cxnLst/>
            <a:rect r="r" b="b" t="t" l="l"/>
            <a:pathLst>
              <a:path h="10308934" w="15292830">
                <a:moveTo>
                  <a:pt x="0" y="0"/>
                </a:moveTo>
                <a:lnTo>
                  <a:pt x="15292830" y="0"/>
                </a:lnTo>
                <a:lnTo>
                  <a:pt x="15292830" y="10308934"/>
                </a:lnTo>
                <a:lnTo>
                  <a:pt x="0" y="103089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3" id="13"/>
          <p:cNvSpPr txBox="true"/>
          <p:nvPr/>
        </p:nvSpPr>
        <p:spPr>
          <a:xfrm rot="0">
            <a:off x="2365025" y="4850275"/>
            <a:ext cx="10863533" cy="1533525"/>
          </a:xfrm>
          <a:prstGeom prst="rect">
            <a:avLst/>
          </a:prstGeom>
        </p:spPr>
        <p:txBody>
          <a:bodyPr anchor="t" rtlCol="false" tIns="0" lIns="0" bIns="0" rIns="0">
            <a:spAutoFit/>
          </a:bodyPr>
          <a:lstStyle/>
          <a:p>
            <a:pPr algn="l">
              <a:lnSpc>
                <a:spcPts val="11760"/>
              </a:lnSpc>
            </a:pPr>
            <a:r>
              <a:rPr lang="en-US" sz="9800">
                <a:solidFill>
                  <a:srgbClr val="FFFFFF"/>
                </a:solidFill>
                <a:latin typeface="Arimo"/>
                <a:ea typeface="Arimo"/>
                <a:cs typeface="Arimo"/>
                <a:sym typeface="Arimo"/>
              </a:rPr>
              <a:t>INTRODUCTION</a:t>
            </a:r>
          </a:p>
        </p:txBody>
      </p:sp>
      <p:sp>
        <p:nvSpPr>
          <p:cNvPr name="TextBox 14" id="14"/>
          <p:cNvSpPr txBox="true"/>
          <p:nvPr/>
        </p:nvSpPr>
        <p:spPr>
          <a:xfrm rot="0">
            <a:off x="1735450" y="3528944"/>
            <a:ext cx="2503350" cy="1843575"/>
          </a:xfrm>
          <a:prstGeom prst="rect">
            <a:avLst/>
          </a:prstGeom>
        </p:spPr>
        <p:txBody>
          <a:bodyPr anchor="t" rtlCol="false" tIns="0" lIns="0" bIns="0" rIns="0">
            <a:spAutoFit/>
          </a:bodyPr>
          <a:lstStyle/>
          <a:p>
            <a:pPr algn="ctr">
              <a:lnSpc>
                <a:spcPts val="11760"/>
              </a:lnSpc>
            </a:pPr>
            <a:r>
              <a:rPr lang="en-US" sz="9800">
                <a:solidFill>
                  <a:srgbClr val="00CADA"/>
                </a:solidFill>
                <a:latin typeface="Arimo"/>
                <a:ea typeface="Arimo"/>
                <a:cs typeface="Arimo"/>
                <a:sym typeface="Arimo"/>
              </a:rPr>
              <a:t>01</a:t>
            </a:r>
          </a:p>
        </p:txBody>
      </p:sp>
      <p:grpSp>
        <p:nvGrpSpPr>
          <p:cNvPr name="Group 15" id="15"/>
          <p:cNvGrpSpPr/>
          <p:nvPr/>
        </p:nvGrpSpPr>
        <p:grpSpPr>
          <a:xfrm rot="-5400000">
            <a:off x="1378150" y="5368234"/>
            <a:ext cx="714600" cy="618032"/>
            <a:chOff x="0" y="0"/>
            <a:chExt cx="952800" cy="824043"/>
          </a:xfrm>
        </p:grpSpPr>
        <p:sp>
          <p:nvSpPr>
            <p:cNvPr name="Freeform 16" id="16"/>
            <p:cNvSpPr/>
            <p:nvPr/>
          </p:nvSpPr>
          <p:spPr>
            <a:xfrm flipH="false" flipV="false" rot="0">
              <a:off x="0" y="0"/>
              <a:ext cx="952754" cy="824103"/>
            </a:xfrm>
            <a:custGeom>
              <a:avLst/>
              <a:gdLst/>
              <a:ahLst/>
              <a:cxnLst/>
              <a:rect r="r" b="b" t="t" l="l"/>
              <a:pathLst>
                <a:path h="824103" w="952754">
                  <a:moveTo>
                    <a:pt x="0" y="0"/>
                  </a:moveTo>
                  <a:lnTo>
                    <a:pt x="952754" y="0"/>
                  </a:lnTo>
                  <a:lnTo>
                    <a:pt x="476377" y="824103"/>
                  </a:lnTo>
                  <a:close/>
                </a:path>
              </a:pathLst>
            </a:custGeom>
            <a:solidFill>
              <a:srgbClr val="00CADA"/>
            </a:solidFill>
          </p:spPr>
        </p:sp>
      </p:grpSp>
      <p:grpSp>
        <p:nvGrpSpPr>
          <p:cNvPr name="Group 17" id="17"/>
          <p:cNvGrpSpPr/>
          <p:nvPr/>
        </p:nvGrpSpPr>
        <p:grpSpPr>
          <a:xfrm rot="0">
            <a:off x="14023225" y="-3239875"/>
            <a:ext cx="3286016" cy="11859112"/>
            <a:chOff x="0" y="0"/>
            <a:chExt cx="4381355" cy="15812149"/>
          </a:xfrm>
        </p:grpSpPr>
        <p:sp>
          <p:nvSpPr>
            <p:cNvPr name="Freeform 18" id="18"/>
            <p:cNvSpPr/>
            <p:nvPr/>
          </p:nvSpPr>
          <p:spPr>
            <a:xfrm flipH="false" flipV="false" rot="0">
              <a:off x="3683" y="12700"/>
              <a:ext cx="4377690" cy="15795752"/>
            </a:xfrm>
            <a:custGeom>
              <a:avLst/>
              <a:gdLst/>
              <a:ahLst/>
              <a:cxnLst/>
              <a:rect r="r" b="b" t="t" l="l"/>
              <a:pathLst>
                <a:path h="15795752" w="4377690">
                  <a:moveTo>
                    <a:pt x="0" y="15777718"/>
                  </a:moveTo>
                  <a:lnTo>
                    <a:pt x="4355973" y="11421872"/>
                  </a:lnTo>
                  <a:lnTo>
                    <a:pt x="4364990" y="11430889"/>
                  </a:lnTo>
                  <a:lnTo>
                    <a:pt x="4352290" y="11430889"/>
                  </a:lnTo>
                  <a:lnTo>
                    <a:pt x="4352290" y="0"/>
                  </a:lnTo>
                  <a:lnTo>
                    <a:pt x="4377690" y="0"/>
                  </a:lnTo>
                  <a:lnTo>
                    <a:pt x="4377690" y="11430762"/>
                  </a:lnTo>
                  <a:cubicBezTo>
                    <a:pt x="4377690" y="11434191"/>
                    <a:pt x="4376293" y="11437366"/>
                    <a:pt x="4374007" y="11439779"/>
                  </a:cubicBezTo>
                  <a:lnTo>
                    <a:pt x="18034" y="15795752"/>
                  </a:lnTo>
                  <a:close/>
                </a:path>
              </a:pathLst>
            </a:custGeom>
            <a:solidFill>
              <a:srgbClr val="69639C"/>
            </a:solidFill>
          </p:spPr>
        </p:sp>
      </p:grpSp>
      <p:sp>
        <p:nvSpPr>
          <p:cNvPr name="AutoShape 19" id="19"/>
          <p:cNvSpPr/>
          <p:nvPr/>
        </p:nvSpPr>
        <p:spPr>
          <a:xfrm rot="5394431">
            <a:off x="13263544" y="11175703"/>
            <a:ext cx="5347483" cy="0"/>
          </a:xfrm>
          <a:prstGeom prst="line">
            <a:avLst/>
          </a:prstGeom>
          <a:ln cap="rnd" w="9525">
            <a:solidFill>
              <a:srgbClr val="AFAFB6"/>
            </a:solidFill>
            <a:prstDash val="solid"/>
            <a:headEnd type="none" len="sm" w="sm"/>
            <a:tailEnd type="none" len="sm" w="sm"/>
          </a:ln>
        </p:spPr>
      </p:sp>
      <p:sp>
        <p:nvSpPr>
          <p:cNvPr name="AutoShape 20" id="20"/>
          <p:cNvSpPr/>
          <p:nvPr/>
        </p:nvSpPr>
        <p:spPr>
          <a:xfrm rot="2674203">
            <a:off x="15718521" y="7985560"/>
            <a:ext cx="1491162" cy="0"/>
          </a:xfrm>
          <a:prstGeom prst="line">
            <a:avLst/>
          </a:prstGeom>
          <a:ln cap="rnd" w="9525">
            <a:solidFill>
              <a:srgbClr val="AFAFB6"/>
            </a:solidFill>
            <a:prstDash val="solid"/>
            <a:headEnd type="none" len="sm" w="sm"/>
            <a:tailEnd type="none" len="sm" w="sm"/>
          </a:ln>
        </p:spPr>
      </p:sp>
      <p:grpSp>
        <p:nvGrpSpPr>
          <p:cNvPr name="Group 21" id="21"/>
          <p:cNvGrpSpPr/>
          <p:nvPr/>
        </p:nvGrpSpPr>
        <p:grpSpPr>
          <a:xfrm rot="5400000">
            <a:off x="16910611" y="7121887"/>
            <a:ext cx="395518" cy="391361"/>
            <a:chOff x="0" y="0"/>
            <a:chExt cx="527357" cy="521815"/>
          </a:xfrm>
        </p:grpSpPr>
        <p:sp>
          <p:nvSpPr>
            <p:cNvPr name="Freeform 22" id="22"/>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6113" y="0"/>
                    <a:pt x="254508" y="0"/>
                  </a:cubicBezTo>
                  <a:cubicBezTo>
                    <a:pt x="118491" y="0"/>
                    <a:pt x="0" y="114300"/>
                    <a:pt x="0" y="255778"/>
                  </a:cubicBezTo>
                  <a:close/>
                </a:path>
              </a:pathLst>
            </a:custGeom>
            <a:solidFill>
              <a:srgbClr val="000000">
                <a:alpha val="0"/>
              </a:srgbClr>
            </a:solidFill>
          </p:spPr>
        </p:sp>
        <p:sp>
          <p:nvSpPr>
            <p:cNvPr name="Freeform 23" id="23"/>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AFAFB6"/>
            </a:solidFill>
          </p:spPr>
        </p:sp>
      </p:grpSp>
      <p:sp>
        <p:nvSpPr>
          <p:cNvPr name="AutoShape 24" id="24"/>
          <p:cNvSpPr/>
          <p:nvPr/>
        </p:nvSpPr>
        <p:spPr>
          <a:xfrm rot="5394431">
            <a:off x="-2543517" y="1493858"/>
            <a:ext cx="5347483" cy="0"/>
          </a:xfrm>
          <a:prstGeom prst="line">
            <a:avLst/>
          </a:prstGeom>
          <a:ln cap="rnd" w="9525">
            <a:solidFill>
              <a:srgbClr val="00CADA"/>
            </a:solidFill>
            <a:prstDash val="solid"/>
            <a:headEnd type="none" len="sm" w="sm"/>
            <a:tailEnd type="none" len="sm" w="sm"/>
          </a:ln>
        </p:spPr>
      </p:sp>
      <p:sp>
        <p:nvSpPr>
          <p:cNvPr name="AutoShape 25" id="25"/>
          <p:cNvSpPr/>
          <p:nvPr/>
        </p:nvSpPr>
        <p:spPr>
          <a:xfrm rot="2674203">
            <a:off x="2574787" y="2020674"/>
            <a:ext cx="1491162" cy="0"/>
          </a:xfrm>
          <a:prstGeom prst="line">
            <a:avLst/>
          </a:prstGeom>
          <a:ln cap="rnd" w="9525">
            <a:solidFill>
              <a:srgbClr val="00CADA"/>
            </a:solidFill>
            <a:prstDash val="solid"/>
            <a:headEnd type="none" len="sm" w="sm"/>
            <a:tailEnd type="none" len="sm" w="sm"/>
          </a:ln>
        </p:spPr>
      </p:sp>
      <p:grpSp>
        <p:nvGrpSpPr>
          <p:cNvPr name="Group 26" id="26"/>
          <p:cNvGrpSpPr/>
          <p:nvPr/>
        </p:nvGrpSpPr>
        <p:grpSpPr>
          <a:xfrm rot="-10800000">
            <a:off x="3790601" y="2469261"/>
            <a:ext cx="395518" cy="391361"/>
            <a:chOff x="0" y="0"/>
            <a:chExt cx="527357" cy="521815"/>
          </a:xfrm>
        </p:grpSpPr>
        <p:sp>
          <p:nvSpPr>
            <p:cNvPr name="Freeform 27" id="27"/>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6113" y="0"/>
                    <a:pt x="254508" y="0"/>
                  </a:cubicBezTo>
                  <a:cubicBezTo>
                    <a:pt x="118491" y="0"/>
                    <a:pt x="0" y="114300"/>
                    <a:pt x="0" y="255778"/>
                  </a:cubicBezTo>
                  <a:close/>
                </a:path>
              </a:pathLst>
            </a:custGeom>
            <a:solidFill>
              <a:srgbClr val="000000">
                <a:alpha val="0"/>
              </a:srgbClr>
            </a:solidFill>
          </p:spPr>
        </p:sp>
        <p:sp>
          <p:nvSpPr>
            <p:cNvPr name="Freeform 28" id="28"/>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00CADA"/>
            </a:solidFill>
          </p:spPr>
        </p:sp>
      </p:grpSp>
      <p:sp>
        <p:nvSpPr>
          <p:cNvPr name="Freeform 29" id="29"/>
          <p:cNvSpPr/>
          <p:nvPr/>
        </p:nvSpPr>
        <p:spPr>
          <a:xfrm flipH="false" flipV="false" rot="0">
            <a:off x="7101354" y="-879740"/>
            <a:ext cx="12029926" cy="3961744"/>
          </a:xfrm>
          <a:custGeom>
            <a:avLst/>
            <a:gdLst/>
            <a:ahLst/>
            <a:cxnLst/>
            <a:rect r="r" b="b" t="t" l="l"/>
            <a:pathLst>
              <a:path h="3961744" w="12029926">
                <a:moveTo>
                  <a:pt x="0" y="0"/>
                </a:moveTo>
                <a:lnTo>
                  <a:pt x="12029926" y="0"/>
                </a:lnTo>
                <a:lnTo>
                  <a:pt x="12029926" y="3961744"/>
                </a:lnTo>
                <a:lnTo>
                  <a:pt x="0" y="396174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0" id="30"/>
          <p:cNvSpPr/>
          <p:nvPr/>
        </p:nvSpPr>
        <p:spPr>
          <a:xfrm flipH="false" flipV="false" rot="0">
            <a:off x="14433721" y="2520720"/>
            <a:ext cx="2339172" cy="1055849"/>
          </a:xfrm>
          <a:custGeom>
            <a:avLst/>
            <a:gdLst/>
            <a:ahLst/>
            <a:cxnLst/>
            <a:rect r="r" b="b" t="t" l="l"/>
            <a:pathLst>
              <a:path h="1055849" w="2339172">
                <a:moveTo>
                  <a:pt x="0" y="0"/>
                </a:moveTo>
                <a:lnTo>
                  <a:pt x="2339172" y="0"/>
                </a:lnTo>
                <a:lnTo>
                  <a:pt x="2339172" y="1055849"/>
                </a:lnTo>
                <a:lnTo>
                  <a:pt x="0" y="105584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sp>
        <p:nvSpPr>
          <p:cNvPr name="Freeform 2" id="2"/>
          <p:cNvSpPr/>
          <p:nvPr/>
        </p:nvSpPr>
        <p:spPr>
          <a:xfrm flipH="false" flipV="false" rot="0">
            <a:off x="367029" y="4866633"/>
            <a:ext cx="17357748" cy="2641634"/>
          </a:xfrm>
          <a:custGeom>
            <a:avLst/>
            <a:gdLst/>
            <a:ahLst/>
            <a:cxnLst/>
            <a:rect r="r" b="b" t="t" l="l"/>
            <a:pathLst>
              <a:path h="2641634" w="17357748">
                <a:moveTo>
                  <a:pt x="0" y="0"/>
                </a:moveTo>
                <a:lnTo>
                  <a:pt x="17357748" y="0"/>
                </a:lnTo>
                <a:lnTo>
                  <a:pt x="17357748" y="2641634"/>
                </a:lnTo>
                <a:lnTo>
                  <a:pt x="0" y="26416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5681023" y="-9515"/>
            <a:ext cx="6367738" cy="10092026"/>
            <a:chOff x="0" y="0"/>
            <a:chExt cx="8490317" cy="13456035"/>
          </a:xfrm>
        </p:grpSpPr>
        <p:sp>
          <p:nvSpPr>
            <p:cNvPr name="Freeform 4" id="4"/>
            <p:cNvSpPr/>
            <p:nvPr/>
          </p:nvSpPr>
          <p:spPr>
            <a:xfrm flipH="false" flipV="false" rot="0">
              <a:off x="-1905" y="12700"/>
              <a:ext cx="8492236" cy="13436981"/>
            </a:xfrm>
            <a:custGeom>
              <a:avLst/>
              <a:gdLst/>
              <a:ahLst/>
              <a:cxnLst/>
              <a:rect r="r" b="b" t="t" l="l"/>
              <a:pathLst>
                <a:path h="13436981" w="8492236">
                  <a:moveTo>
                    <a:pt x="8492236" y="0"/>
                  </a:moveTo>
                  <a:lnTo>
                    <a:pt x="8492236" y="3080385"/>
                  </a:lnTo>
                  <a:cubicBezTo>
                    <a:pt x="8492236" y="3083814"/>
                    <a:pt x="8490840" y="3086989"/>
                    <a:pt x="8488554" y="3089402"/>
                  </a:cubicBezTo>
                  <a:lnTo>
                    <a:pt x="4028059" y="7549769"/>
                  </a:lnTo>
                  <a:lnTo>
                    <a:pt x="4019042" y="7540751"/>
                  </a:lnTo>
                  <a:lnTo>
                    <a:pt x="4031742" y="7540751"/>
                  </a:lnTo>
                  <a:lnTo>
                    <a:pt x="4031742" y="10670540"/>
                  </a:lnTo>
                  <a:cubicBezTo>
                    <a:pt x="4031742" y="10675112"/>
                    <a:pt x="4029329" y="10679303"/>
                    <a:pt x="4025392" y="10681589"/>
                  </a:cubicBezTo>
                  <a:lnTo>
                    <a:pt x="20955" y="12993497"/>
                  </a:lnTo>
                  <a:lnTo>
                    <a:pt x="14605" y="12982448"/>
                  </a:lnTo>
                  <a:lnTo>
                    <a:pt x="25654" y="12976098"/>
                  </a:lnTo>
                  <a:lnTo>
                    <a:pt x="284353" y="13424281"/>
                  </a:lnTo>
                  <a:lnTo>
                    <a:pt x="262382" y="13436981"/>
                  </a:lnTo>
                  <a:lnTo>
                    <a:pt x="3556" y="12988798"/>
                  </a:lnTo>
                  <a:cubicBezTo>
                    <a:pt x="0" y="12982702"/>
                    <a:pt x="2159" y="12974955"/>
                    <a:pt x="8255" y="12971399"/>
                  </a:cubicBezTo>
                  <a:lnTo>
                    <a:pt x="4012692" y="10659618"/>
                  </a:lnTo>
                  <a:lnTo>
                    <a:pt x="4019042" y="10670667"/>
                  </a:lnTo>
                  <a:lnTo>
                    <a:pt x="4006342" y="10670667"/>
                  </a:lnTo>
                  <a:lnTo>
                    <a:pt x="4006342" y="7540752"/>
                  </a:lnTo>
                  <a:cubicBezTo>
                    <a:pt x="4006342" y="7537323"/>
                    <a:pt x="4007739" y="7534148"/>
                    <a:pt x="4010025" y="7531735"/>
                  </a:cubicBezTo>
                  <a:lnTo>
                    <a:pt x="8470519" y="3071495"/>
                  </a:lnTo>
                  <a:lnTo>
                    <a:pt x="8479536" y="3080512"/>
                  </a:lnTo>
                  <a:lnTo>
                    <a:pt x="8466836" y="3080512"/>
                  </a:lnTo>
                  <a:lnTo>
                    <a:pt x="8466836" y="0"/>
                  </a:lnTo>
                  <a:close/>
                </a:path>
              </a:pathLst>
            </a:custGeom>
            <a:solidFill>
              <a:srgbClr val="69639C"/>
            </a:solidFill>
          </p:spPr>
        </p:sp>
      </p:grpSp>
      <p:sp>
        <p:nvSpPr>
          <p:cNvPr name="Freeform 5" id="5"/>
          <p:cNvSpPr/>
          <p:nvPr/>
        </p:nvSpPr>
        <p:spPr>
          <a:xfrm flipH="false" flipV="false" rot="0">
            <a:off x="56186" y="2933455"/>
            <a:ext cx="992015" cy="719998"/>
          </a:xfrm>
          <a:custGeom>
            <a:avLst/>
            <a:gdLst/>
            <a:ahLst/>
            <a:cxnLst/>
            <a:rect r="r" b="b" t="t" l="l"/>
            <a:pathLst>
              <a:path h="719998" w="992015">
                <a:moveTo>
                  <a:pt x="0" y="0"/>
                </a:moveTo>
                <a:lnTo>
                  <a:pt x="992015" y="0"/>
                </a:lnTo>
                <a:lnTo>
                  <a:pt x="992015" y="719998"/>
                </a:lnTo>
                <a:lnTo>
                  <a:pt x="0" y="71999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6" id="6"/>
          <p:cNvGrpSpPr/>
          <p:nvPr/>
        </p:nvGrpSpPr>
        <p:grpSpPr>
          <a:xfrm rot="0">
            <a:off x="16416403" y="7096615"/>
            <a:ext cx="2511354" cy="8181960"/>
            <a:chOff x="0" y="0"/>
            <a:chExt cx="3348472" cy="10909280"/>
          </a:xfrm>
        </p:grpSpPr>
        <p:sp>
          <p:nvSpPr>
            <p:cNvPr name="Freeform 7" id="7"/>
            <p:cNvSpPr/>
            <p:nvPr/>
          </p:nvSpPr>
          <p:spPr>
            <a:xfrm flipH="false" flipV="false" rot="0">
              <a:off x="0" y="12700"/>
              <a:ext cx="3348482" cy="10883900"/>
            </a:xfrm>
            <a:custGeom>
              <a:avLst/>
              <a:gdLst/>
              <a:ahLst/>
              <a:cxnLst/>
              <a:rect r="r" b="b" t="t" l="l"/>
              <a:pathLst>
                <a:path h="10883900" w="3348482">
                  <a:moveTo>
                    <a:pt x="1773809" y="0"/>
                  </a:moveTo>
                  <a:lnTo>
                    <a:pt x="1773809" y="949452"/>
                  </a:lnTo>
                  <a:cubicBezTo>
                    <a:pt x="1773809" y="952881"/>
                    <a:pt x="1772412" y="956056"/>
                    <a:pt x="1770126" y="958469"/>
                  </a:cubicBezTo>
                  <a:lnTo>
                    <a:pt x="21717" y="2706751"/>
                  </a:lnTo>
                  <a:lnTo>
                    <a:pt x="12700" y="2697861"/>
                  </a:lnTo>
                  <a:lnTo>
                    <a:pt x="25400" y="2697861"/>
                  </a:lnTo>
                  <a:lnTo>
                    <a:pt x="25400" y="4585208"/>
                  </a:lnTo>
                  <a:lnTo>
                    <a:pt x="12700" y="4585208"/>
                  </a:lnTo>
                  <a:lnTo>
                    <a:pt x="21717" y="4576191"/>
                  </a:lnTo>
                  <a:lnTo>
                    <a:pt x="1046480" y="5600954"/>
                  </a:lnTo>
                  <a:lnTo>
                    <a:pt x="1037463" y="5609971"/>
                  </a:lnTo>
                  <a:lnTo>
                    <a:pt x="1037463" y="5597271"/>
                  </a:lnTo>
                  <a:lnTo>
                    <a:pt x="3335782" y="5597271"/>
                  </a:lnTo>
                  <a:cubicBezTo>
                    <a:pt x="3342767" y="5597271"/>
                    <a:pt x="3348482" y="5602986"/>
                    <a:pt x="3348482" y="5609971"/>
                  </a:cubicBezTo>
                  <a:lnTo>
                    <a:pt x="3348482" y="10883900"/>
                  </a:lnTo>
                  <a:lnTo>
                    <a:pt x="3323082" y="10883900"/>
                  </a:lnTo>
                  <a:lnTo>
                    <a:pt x="3323082" y="5609844"/>
                  </a:lnTo>
                  <a:lnTo>
                    <a:pt x="3335782" y="5609844"/>
                  </a:lnTo>
                  <a:lnTo>
                    <a:pt x="3335782" y="5622544"/>
                  </a:lnTo>
                  <a:lnTo>
                    <a:pt x="1037463" y="5622544"/>
                  </a:lnTo>
                  <a:cubicBezTo>
                    <a:pt x="1034034" y="5622544"/>
                    <a:pt x="1030859" y="5621147"/>
                    <a:pt x="1028446" y="5618861"/>
                  </a:cubicBezTo>
                  <a:lnTo>
                    <a:pt x="3683" y="4594098"/>
                  </a:lnTo>
                  <a:cubicBezTo>
                    <a:pt x="1270" y="4591685"/>
                    <a:pt x="0" y="4588510"/>
                    <a:pt x="0" y="4585081"/>
                  </a:cubicBezTo>
                  <a:lnTo>
                    <a:pt x="0" y="2697861"/>
                  </a:lnTo>
                  <a:cubicBezTo>
                    <a:pt x="0" y="2694432"/>
                    <a:pt x="1397" y="2691257"/>
                    <a:pt x="3683" y="2688844"/>
                  </a:cubicBezTo>
                  <a:lnTo>
                    <a:pt x="1752092" y="940562"/>
                  </a:lnTo>
                  <a:lnTo>
                    <a:pt x="1761109" y="949579"/>
                  </a:lnTo>
                  <a:lnTo>
                    <a:pt x="1748409" y="949579"/>
                  </a:lnTo>
                  <a:lnTo>
                    <a:pt x="1748409" y="0"/>
                  </a:lnTo>
                  <a:close/>
                </a:path>
              </a:pathLst>
            </a:custGeom>
            <a:solidFill>
              <a:srgbClr val="69639C"/>
            </a:solidFill>
          </p:spPr>
        </p:sp>
      </p:grpSp>
      <p:sp>
        <p:nvSpPr>
          <p:cNvPr name="AutoShape 8" id="8"/>
          <p:cNvSpPr/>
          <p:nvPr/>
        </p:nvSpPr>
        <p:spPr>
          <a:xfrm rot="4500">
            <a:off x="16424919" y="9404630"/>
            <a:ext cx="1932529" cy="0"/>
          </a:xfrm>
          <a:prstGeom prst="line">
            <a:avLst/>
          </a:prstGeom>
          <a:ln cap="rnd" w="9525">
            <a:solidFill>
              <a:srgbClr val="69639C"/>
            </a:solidFill>
            <a:prstDash val="solid"/>
            <a:headEnd type="none" len="sm" w="sm"/>
            <a:tailEnd type="none" len="sm" w="sm"/>
          </a:ln>
        </p:spPr>
      </p:sp>
      <p:sp>
        <p:nvSpPr>
          <p:cNvPr name="AutoShape 9" id="9"/>
          <p:cNvSpPr/>
          <p:nvPr/>
        </p:nvSpPr>
        <p:spPr>
          <a:xfrm rot="4500">
            <a:off x="16424919" y="9541385"/>
            <a:ext cx="1932529" cy="0"/>
          </a:xfrm>
          <a:prstGeom prst="line">
            <a:avLst/>
          </a:prstGeom>
          <a:ln cap="rnd" w="9525">
            <a:solidFill>
              <a:srgbClr val="69639C"/>
            </a:solidFill>
            <a:prstDash val="solid"/>
            <a:headEnd type="none" len="sm" w="sm"/>
            <a:tailEnd type="none" len="sm" w="sm"/>
          </a:ln>
        </p:spPr>
      </p:sp>
      <p:sp>
        <p:nvSpPr>
          <p:cNvPr name="AutoShape 10" id="10"/>
          <p:cNvSpPr/>
          <p:nvPr/>
        </p:nvSpPr>
        <p:spPr>
          <a:xfrm rot="4500">
            <a:off x="16424919" y="9678140"/>
            <a:ext cx="1932529" cy="0"/>
          </a:xfrm>
          <a:prstGeom prst="line">
            <a:avLst/>
          </a:prstGeom>
          <a:ln cap="rnd" w="9525">
            <a:solidFill>
              <a:srgbClr val="69639C"/>
            </a:solidFill>
            <a:prstDash val="solid"/>
            <a:headEnd type="none" len="sm" w="sm"/>
            <a:tailEnd type="none" len="sm" w="sm"/>
          </a:ln>
        </p:spPr>
      </p:sp>
      <p:sp>
        <p:nvSpPr>
          <p:cNvPr name="AutoShape 11" id="11"/>
          <p:cNvSpPr/>
          <p:nvPr/>
        </p:nvSpPr>
        <p:spPr>
          <a:xfrm rot="4500">
            <a:off x="16424919" y="9814895"/>
            <a:ext cx="1932529" cy="0"/>
          </a:xfrm>
          <a:prstGeom prst="line">
            <a:avLst/>
          </a:prstGeom>
          <a:ln cap="rnd" w="9525">
            <a:solidFill>
              <a:srgbClr val="69639C"/>
            </a:solidFill>
            <a:prstDash val="solid"/>
            <a:headEnd type="none" len="sm" w="sm"/>
            <a:tailEnd type="none" len="sm" w="sm"/>
          </a:ln>
        </p:spPr>
      </p:sp>
      <p:sp>
        <p:nvSpPr>
          <p:cNvPr name="AutoShape 12" id="12"/>
          <p:cNvSpPr/>
          <p:nvPr/>
        </p:nvSpPr>
        <p:spPr>
          <a:xfrm rot="4500">
            <a:off x="16424919" y="9951650"/>
            <a:ext cx="1932529" cy="0"/>
          </a:xfrm>
          <a:prstGeom prst="line">
            <a:avLst/>
          </a:prstGeom>
          <a:ln cap="rnd" w="9525">
            <a:solidFill>
              <a:srgbClr val="69639C"/>
            </a:solidFill>
            <a:prstDash val="solid"/>
            <a:headEnd type="none" len="sm" w="sm"/>
            <a:tailEnd type="none" len="sm" w="sm"/>
          </a:ln>
        </p:spPr>
      </p:sp>
      <p:sp>
        <p:nvSpPr>
          <p:cNvPr name="Freeform 13" id="13"/>
          <p:cNvSpPr/>
          <p:nvPr/>
        </p:nvSpPr>
        <p:spPr>
          <a:xfrm flipH="false" flipV="false" rot="0">
            <a:off x="685750" y="5049322"/>
            <a:ext cx="17427244" cy="3894276"/>
          </a:xfrm>
          <a:custGeom>
            <a:avLst/>
            <a:gdLst/>
            <a:ahLst/>
            <a:cxnLst/>
            <a:rect r="r" b="b" t="t" l="l"/>
            <a:pathLst>
              <a:path h="3894276" w="17427244">
                <a:moveTo>
                  <a:pt x="0" y="0"/>
                </a:moveTo>
                <a:lnTo>
                  <a:pt x="17427244" y="0"/>
                </a:lnTo>
                <a:lnTo>
                  <a:pt x="17427244" y="3894276"/>
                </a:lnTo>
                <a:lnTo>
                  <a:pt x="0" y="389427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4" id="14"/>
          <p:cNvGrpSpPr/>
          <p:nvPr/>
        </p:nvGrpSpPr>
        <p:grpSpPr>
          <a:xfrm rot="-5400000">
            <a:off x="1014670" y="1265494"/>
            <a:ext cx="456150" cy="394500"/>
            <a:chOff x="0" y="0"/>
            <a:chExt cx="608200" cy="526000"/>
          </a:xfrm>
        </p:grpSpPr>
        <p:sp>
          <p:nvSpPr>
            <p:cNvPr name="Freeform 15" id="15"/>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sp>
        <p:nvSpPr>
          <p:cNvPr name="TextBox 16" id="16"/>
          <p:cNvSpPr txBox="true"/>
          <p:nvPr/>
        </p:nvSpPr>
        <p:spPr>
          <a:xfrm rot="0">
            <a:off x="1531425" y="962425"/>
            <a:ext cx="15225150" cy="981600"/>
          </a:xfrm>
          <a:prstGeom prst="rect">
            <a:avLst/>
          </a:prstGeom>
        </p:spPr>
        <p:txBody>
          <a:bodyPr anchor="t" rtlCol="false" tIns="0" lIns="0" bIns="0" rIns="0">
            <a:spAutoFit/>
          </a:bodyPr>
          <a:lstStyle/>
          <a:p>
            <a:pPr algn="l">
              <a:lnSpc>
                <a:spcPts val="6240"/>
              </a:lnSpc>
            </a:pPr>
            <a:r>
              <a:rPr lang="en-US" sz="5200">
                <a:solidFill>
                  <a:srgbClr val="FFFFFF"/>
                </a:solidFill>
                <a:latin typeface="Arimo"/>
                <a:ea typeface="Arimo"/>
                <a:cs typeface="Arimo"/>
                <a:sym typeface="Arimo"/>
              </a:rPr>
              <a:t>INTRODUCTION</a:t>
            </a:r>
          </a:p>
        </p:txBody>
      </p:sp>
      <p:sp>
        <p:nvSpPr>
          <p:cNvPr name="TextBox 17" id="17"/>
          <p:cNvSpPr txBox="true"/>
          <p:nvPr/>
        </p:nvSpPr>
        <p:spPr>
          <a:xfrm rot="0">
            <a:off x="9951038" y="4547250"/>
            <a:ext cx="5013050" cy="2362200"/>
          </a:xfrm>
          <a:prstGeom prst="rect">
            <a:avLst/>
          </a:prstGeom>
        </p:spPr>
        <p:txBody>
          <a:bodyPr anchor="t" rtlCol="false" tIns="0" lIns="0" bIns="0" rIns="0">
            <a:spAutoFit/>
          </a:bodyPr>
          <a:lstStyle/>
          <a:p>
            <a:pPr algn="l">
              <a:lnSpc>
                <a:spcPts val="3120"/>
              </a:lnSpc>
            </a:pPr>
            <a:r>
              <a:rPr lang="en-US" sz="2600">
                <a:solidFill>
                  <a:srgbClr val="FFFFFF"/>
                </a:solidFill>
                <a:latin typeface="Arimo"/>
                <a:ea typeface="Arimo"/>
                <a:cs typeface="Arimo"/>
                <a:sym typeface="Arimo"/>
              </a:rPr>
              <a:t>Unlike traditional chatbots that rely on predefined responses, generative chatbots use models like GPT (Generative Pre-trained Transformer) to generate dynamic and context-aware conversations.</a:t>
            </a:r>
          </a:p>
        </p:txBody>
      </p:sp>
      <p:sp>
        <p:nvSpPr>
          <p:cNvPr name="TextBox 18" id="18"/>
          <p:cNvSpPr txBox="true"/>
          <p:nvPr/>
        </p:nvSpPr>
        <p:spPr>
          <a:xfrm rot="0">
            <a:off x="3433963" y="4547250"/>
            <a:ext cx="5038950" cy="3143250"/>
          </a:xfrm>
          <a:prstGeom prst="rect">
            <a:avLst/>
          </a:prstGeom>
        </p:spPr>
        <p:txBody>
          <a:bodyPr anchor="t" rtlCol="false" tIns="0" lIns="0" bIns="0" rIns="0">
            <a:spAutoFit/>
          </a:bodyPr>
          <a:lstStyle/>
          <a:p>
            <a:pPr algn="just">
              <a:lnSpc>
                <a:spcPts val="3119"/>
              </a:lnSpc>
            </a:pPr>
            <a:r>
              <a:rPr lang="en-US" sz="2599">
                <a:solidFill>
                  <a:srgbClr val="FFFFFF"/>
                </a:solidFill>
                <a:latin typeface="Arimo"/>
                <a:ea typeface="Arimo"/>
                <a:cs typeface="Arimo"/>
                <a:sym typeface="Arimo"/>
              </a:rPr>
              <a:t>Generative AI is a technology that allows machines to create new content, such as text or images, by learning from large datasets. In chatbots, generative AI enables the system to respond to user inputs with natural, human-like answers.</a:t>
            </a:r>
          </a:p>
        </p:txBody>
      </p:sp>
      <p:sp>
        <p:nvSpPr>
          <p:cNvPr name="TextBox 19" id="19"/>
          <p:cNvSpPr txBox="true"/>
          <p:nvPr/>
        </p:nvSpPr>
        <p:spPr>
          <a:xfrm rot="0">
            <a:off x="2671040" y="2227175"/>
            <a:ext cx="7967589" cy="542925"/>
          </a:xfrm>
          <a:prstGeom prst="rect">
            <a:avLst/>
          </a:prstGeom>
        </p:spPr>
        <p:txBody>
          <a:bodyPr anchor="t" rtlCol="false" tIns="0" lIns="0" bIns="0" rIns="0">
            <a:spAutoFit/>
          </a:bodyPr>
          <a:lstStyle/>
          <a:p>
            <a:pPr algn="l">
              <a:lnSpc>
                <a:spcPts val="4319"/>
              </a:lnSpc>
            </a:pPr>
            <a:r>
              <a:rPr lang="en-US" sz="3599">
                <a:solidFill>
                  <a:srgbClr val="FFFFFF"/>
                </a:solidFill>
                <a:latin typeface="Proxima Nova"/>
                <a:ea typeface="Proxima Nova"/>
                <a:cs typeface="Proxima Nova"/>
                <a:sym typeface="Proxima Nova"/>
              </a:rPr>
              <a:t>Generative AI and Chatbots</a:t>
            </a:r>
          </a:p>
        </p:txBody>
      </p:sp>
      <p:sp>
        <p:nvSpPr>
          <p:cNvPr name="Freeform 20" id="20"/>
          <p:cNvSpPr/>
          <p:nvPr/>
        </p:nvSpPr>
        <p:spPr>
          <a:xfrm flipH="false" flipV="false" rot="0">
            <a:off x="9605888" y="3475176"/>
            <a:ext cx="690300" cy="689800"/>
          </a:xfrm>
          <a:custGeom>
            <a:avLst/>
            <a:gdLst/>
            <a:ahLst/>
            <a:cxnLst/>
            <a:rect r="r" b="b" t="t" l="l"/>
            <a:pathLst>
              <a:path h="689800" w="690300">
                <a:moveTo>
                  <a:pt x="0" y="0"/>
                </a:moveTo>
                <a:lnTo>
                  <a:pt x="690300" y="0"/>
                </a:lnTo>
                <a:lnTo>
                  <a:pt x="690300" y="689800"/>
                </a:lnTo>
                <a:lnTo>
                  <a:pt x="0" y="689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1" id="21"/>
          <p:cNvSpPr/>
          <p:nvPr/>
        </p:nvSpPr>
        <p:spPr>
          <a:xfrm flipH="false" flipV="false" rot="0">
            <a:off x="3088813" y="3653453"/>
            <a:ext cx="690300" cy="689800"/>
          </a:xfrm>
          <a:custGeom>
            <a:avLst/>
            <a:gdLst/>
            <a:ahLst/>
            <a:cxnLst/>
            <a:rect r="r" b="b" t="t" l="l"/>
            <a:pathLst>
              <a:path h="689800" w="690300">
                <a:moveTo>
                  <a:pt x="0" y="0"/>
                </a:moveTo>
                <a:lnTo>
                  <a:pt x="690300" y="0"/>
                </a:lnTo>
                <a:lnTo>
                  <a:pt x="690300" y="689800"/>
                </a:lnTo>
                <a:lnTo>
                  <a:pt x="0" y="689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sp>
        <p:nvSpPr>
          <p:cNvPr name="Freeform 2" id="2"/>
          <p:cNvSpPr/>
          <p:nvPr/>
        </p:nvSpPr>
        <p:spPr>
          <a:xfrm flipH="false" flipV="false" rot="0">
            <a:off x="367029" y="880533"/>
            <a:ext cx="17357748" cy="9211584"/>
          </a:xfrm>
          <a:custGeom>
            <a:avLst/>
            <a:gdLst/>
            <a:ahLst/>
            <a:cxnLst/>
            <a:rect r="r" b="b" t="t" l="l"/>
            <a:pathLst>
              <a:path h="9211584" w="17357748">
                <a:moveTo>
                  <a:pt x="0" y="0"/>
                </a:moveTo>
                <a:lnTo>
                  <a:pt x="17357748" y="0"/>
                </a:lnTo>
                <a:lnTo>
                  <a:pt x="17357748" y="9211584"/>
                </a:lnTo>
                <a:lnTo>
                  <a:pt x="0" y="92115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845015" y="2848375"/>
            <a:ext cx="16597970" cy="3861370"/>
          </a:xfrm>
          <a:custGeom>
            <a:avLst/>
            <a:gdLst/>
            <a:ahLst/>
            <a:cxnLst/>
            <a:rect r="r" b="b" t="t" l="l"/>
            <a:pathLst>
              <a:path h="3861370" w="16597970">
                <a:moveTo>
                  <a:pt x="0" y="0"/>
                </a:moveTo>
                <a:lnTo>
                  <a:pt x="16597970" y="0"/>
                </a:lnTo>
                <a:lnTo>
                  <a:pt x="16597970" y="3861370"/>
                </a:lnTo>
                <a:lnTo>
                  <a:pt x="0" y="38613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4" id="4"/>
          <p:cNvSpPr/>
          <p:nvPr/>
        </p:nvSpPr>
        <p:spPr>
          <a:xfrm rot="4500">
            <a:off x="14767927" y="-102760"/>
            <a:ext cx="1932529" cy="0"/>
          </a:xfrm>
          <a:prstGeom prst="line">
            <a:avLst/>
          </a:prstGeom>
          <a:ln cap="rnd" w="9525">
            <a:solidFill>
              <a:srgbClr val="69639C"/>
            </a:solidFill>
            <a:prstDash val="solid"/>
            <a:headEnd type="none" len="sm" w="sm"/>
            <a:tailEnd type="none" len="sm" w="sm"/>
          </a:ln>
        </p:spPr>
      </p:sp>
      <p:sp>
        <p:nvSpPr>
          <p:cNvPr name="AutoShape 5" id="5"/>
          <p:cNvSpPr/>
          <p:nvPr/>
        </p:nvSpPr>
        <p:spPr>
          <a:xfrm rot="4500">
            <a:off x="14631172" y="-102760"/>
            <a:ext cx="1932529" cy="0"/>
          </a:xfrm>
          <a:prstGeom prst="line">
            <a:avLst/>
          </a:prstGeom>
          <a:ln cap="rnd" w="9525">
            <a:solidFill>
              <a:srgbClr val="69639C"/>
            </a:solidFill>
            <a:prstDash val="solid"/>
            <a:headEnd type="none" len="sm" w="sm"/>
            <a:tailEnd type="none" len="sm" w="sm"/>
          </a:ln>
        </p:spPr>
      </p:sp>
      <p:sp>
        <p:nvSpPr>
          <p:cNvPr name="AutoShape 6" id="6"/>
          <p:cNvSpPr/>
          <p:nvPr/>
        </p:nvSpPr>
        <p:spPr>
          <a:xfrm rot="4500">
            <a:off x="14494417" y="-102760"/>
            <a:ext cx="1932529" cy="0"/>
          </a:xfrm>
          <a:prstGeom prst="line">
            <a:avLst/>
          </a:prstGeom>
          <a:ln cap="rnd" w="9525">
            <a:solidFill>
              <a:srgbClr val="69639C"/>
            </a:solidFill>
            <a:prstDash val="solid"/>
            <a:headEnd type="none" len="sm" w="sm"/>
            <a:tailEnd type="none" len="sm" w="sm"/>
          </a:ln>
        </p:spPr>
      </p:sp>
      <p:sp>
        <p:nvSpPr>
          <p:cNvPr name="AutoShape 7" id="7"/>
          <p:cNvSpPr/>
          <p:nvPr/>
        </p:nvSpPr>
        <p:spPr>
          <a:xfrm rot="4500">
            <a:off x="14357662" y="-102760"/>
            <a:ext cx="1932529" cy="0"/>
          </a:xfrm>
          <a:prstGeom prst="line">
            <a:avLst/>
          </a:prstGeom>
          <a:ln cap="rnd" w="9525">
            <a:solidFill>
              <a:srgbClr val="69639C"/>
            </a:solidFill>
            <a:prstDash val="solid"/>
            <a:headEnd type="none" len="sm" w="sm"/>
            <a:tailEnd type="none" len="sm" w="sm"/>
          </a:ln>
        </p:spPr>
      </p:sp>
      <p:sp>
        <p:nvSpPr>
          <p:cNvPr name="AutoShape 8" id="8"/>
          <p:cNvSpPr/>
          <p:nvPr/>
        </p:nvSpPr>
        <p:spPr>
          <a:xfrm rot="4500">
            <a:off x="14220907" y="-102760"/>
            <a:ext cx="1932529" cy="0"/>
          </a:xfrm>
          <a:prstGeom prst="line">
            <a:avLst/>
          </a:prstGeom>
          <a:ln cap="rnd" w="9525">
            <a:solidFill>
              <a:srgbClr val="69639C"/>
            </a:solidFill>
            <a:prstDash val="solid"/>
            <a:headEnd type="none" len="sm" w="sm"/>
            <a:tailEnd type="none" len="sm" w="sm"/>
          </a:ln>
        </p:spPr>
      </p:sp>
      <p:grpSp>
        <p:nvGrpSpPr>
          <p:cNvPr name="Group 9" id="9"/>
          <p:cNvGrpSpPr/>
          <p:nvPr/>
        </p:nvGrpSpPr>
        <p:grpSpPr>
          <a:xfrm rot="0">
            <a:off x="11483975" y="-123525"/>
            <a:ext cx="6531800" cy="995550"/>
            <a:chOff x="0" y="0"/>
            <a:chExt cx="8709067" cy="1327400"/>
          </a:xfrm>
        </p:grpSpPr>
        <p:sp>
          <p:nvSpPr>
            <p:cNvPr name="Freeform 10" id="10"/>
            <p:cNvSpPr/>
            <p:nvPr/>
          </p:nvSpPr>
          <p:spPr>
            <a:xfrm flipH="false" flipV="false" rot="0">
              <a:off x="3683" y="3683"/>
              <a:ext cx="8701659" cy="1323721"/>
            </a:xfrm>
            <a:custGeom>
              <a:avLst/>
              <a:gdLst/>
              <a:ahLst/>
              <a:cxnLst/>
              <a:rect r="r" b="b" t="t" l="l"/>
              <a:pathLst>
                <a:path h="1323721" w="8701659">
                  <a:moveTo>
                    <a:pt x="18034" y="0"/>
                  </a:moveTo>
                  <a:lnTo>
                    <a:pt x="1320038" y="1302004"/>
                  </a:lnTo>
                  <a:lnTo>
                    <a:pt x="1311021" y="1311021"/>
                  </a:lnTo>
                  <a:lnTo>
                    <a:pt x="1311021" y="1298321"/>
                  </a:lnTo>
                  <a:lnTo>
                    <a:pt x="6252337" y="1298321"/>
                  </a:lnTo>
                  <a:lnTo>
                    <a:pt x="6252337" y="1311021"/>
                  </a:lnTo>
                  <a:lnTo>
                    <a:pt x="6243320" y="1302004"/>
                  </a:lnTo>
                  <a:lnTo>
                    <a:pt x="6821551" y="723773"/>
                  </a:lnTo>
                  <a:cubicBezTo>
                    <a:pt x="6823964" y="721360"/>
                    <a:pt x="6827139" y="720090"/>
                    <a:pt x="6830568" y="720090"/>
                  </a:cubicBezTo>
                  <a:lnTo>
                    <a:pt x="8080121" y="720090"/>
                  </a:lnTo>
                  <a:lnTo>
                    <a:pt x="8080121" y="732790"/>
                  </a:lnTo>
                  <a:lnTo>
                    <a:pt x="8071104" y="723773"/>
                  </a:lnTo>
                  <a:lnTo>
                    <a:pt x="8683752" y="111252"/>
                  </a:lnTo>
                  <a:lnTo>
                    <a:pt x="8701659" y="129159"/>
                  </a:lnTo>
                  <a:lnTo>
                    <a:pt x="8089011" y="741807"/>
                  </a:lnTo>
                  <a:cubicBezTo>
                    <a:pt x="8086598" y="744220"/>
                    <a:pt x="8083423" y="745490"/>
                    <a:pt x="8079993" y="745490"/>
                  </a:cubicBezTo>
                  <a:lnTo>
                    <a:pt x="6830568" y="745490"/>
                  </a:lnTo>
                  <a:lnTo>
                    <a:pt x="6830568" y="732790"/>
                  </a:lnTo>
                  <a:lnTo>
                    <a:pt x="6839585" y="741807"/>
                  </a:lnTo>
                  <a:lnTo>
                    <a:pt x="6261354" y="1320038"/>
                  </a:lnTo>
                  <a:cubicBezTo>
                    <a:pt x="6258941" y="1322451"/>
                    <a:pt x="6255766" y="1323721"/>
                    <a:pt x="6252337" y="1323721"/>
                  </a:cubicBezTo>
                  <a:lnTo>
                    <a:pt x="1311021" y="1323721"/>
                  </a:lnTo>
                  <a:cubicBezTo>
                    <a:pt x="1307592" y="1323721"/>
                    <a:pt x="1304417" y="1322324"/>
                    <a:pt x="1302004" y="1320038"/>
                  </a:cubicBezTo>
                  <a:lnTo>
                    <a:pt x="0" y="18034"/>
                  </a:lnTo>
                  <a:close/>
                </a:path>
              </a:pathLst>
            </a:custGeom>
            <a:solidFill>
              <a:srgbClr val="69639C"/>
            </a:solidFill>
          </p:spPr>
        </p:sp>
      </p:grpSp>
      <p:sp>
        <p:nvSpPr>
          <p:cNvPr name="Freeform 11" id="11"/>
          <p:cNvSpPr/>
          <p:nvPr/>
        </p:nvSpPr>
        <p:spPr>
          <a:xfrm flipH="false" flipV="false" rot="0">
            <a:off x="510875" y="6169625"/>
            <a:ext cx="998850" cy="4665200"/>
          </a:xfrm>
          <a:custGeom>
            <a:avLst/>
            <a:gdLst/>
            <a:ahLst/>
            <a:cxnLst/>
            <a:rect r="r" b="b" t="t" l="l"/>
            <a:pathLst>
              <a:path h="4665200" w="998850">
                <a:moveTo>
                  <a:pt x="0" y="0"/>
                </a:moveTo>
                <a:lnTo>
                  <a:pt x="998850" y="0"/>
                </a:lnTo>
                <a:lnTo>
                  <a:pt x="998850" y="4665200"/>
                </a:lnTo>
                <a:lnTo>
                  <a:pt x="0" y="46652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2" id="12"/>
          <p:cNvGrpSpPr/>
          <p:nvPr/>
        </p:nvGrpSpPr>
        <p:grpSpPr>
          <a:xfrm rot="-5400000">
            <a:off x="1014670" y="1265494"/>
            <a:ext cx="456150" cy="394500"/>
            <a:chOff x="0" y="0"/>
            <a:chExt cx="608200" cy="526000"/>
          </a:xfrm>
        </p:grpSpPr>
        <p:sp>
          <p:nvSpPr>
            <p:cNvPr name="Freeform 13" id="13"/>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sp>
        <p:nvSpPr>
          <p:cNvPr name="TextBox 14" id="14"/>
          <p:cNvSpPr txBox="true"/>
          <p:nvPr/>
        </p:nvSpPr>
        <p:spPr>
          <a:xfrm rot="0">
            <a:off x="1531425" y="962425"/>
            <a:ext cx="15225150" cy="809625"/>
          </a:xfrm>
          <a:prstGeom prst="rect">
            <a:avLst/>
          </a:prstGeom>
        </p:spPr>
        <p:txBody>
          <a:bodyPr anchor="t" rtlCol="false" tIns="0" lIns="0" bIns="0" rIns="0">
            <a:spAutoFit/>
          </a:bodyPr>
          <a:lstStyle/>
          <a:p>
            <a:pPr algn="l">
              <a:lnSpc>
                <a:spcPts val="6240"/>
              </a:lnSpc>
            </a:pPr>
            <a:r>
              <a:rPr lang="en-US" sz="5200">
                <a:solidFill>
                  <a:srgbClr val="FFFFFF"/>
                </a:solidFill>
                <a:latin typeface="Arimo"/>
                <a:ea typeface="Arimo"/>
                <a:cs typeface="Arimo"/>
                <a:sym typeface="Arimo"/>
              </a:rPr>
              <a:t>MAIN IDEAS OF THE PROJECT</a:t>
            </a:r>
          </a:p>
        </p:txBody>
      </p:sp>
      <p:sp>
        <p:nvSpPr>
          <p:cNvPr name="TextBox 15" id="15"/>
          <p:cNvSpPr txBox="true"/>
          <p:nvPr/>
        </p:nvSpPr>
        <p:spPr>
          <a:xfrm rot="0">
            <a:off x="1242745" y="4114725"/>
            <a:ext cx="12978163" cy="2505075"/>
          </a:xfrm>
          <a:prstGeom prst="rect">
            <a:avLst/>
          </a:prstGeom>
        </p:spPr>
        <p:txBody>
          <a:bodyPr anchor="t" rtlCol="false" tIns="0" lIns="0" bIns="0" rIns="0">
            <a:spAutoFit/>
          </a:bodyPr>
          <a:lstStyle/>
          <a:p>
            <a:pPr algn="l">
              <a:lnSpc>
                <a:spcPts val="3959"/>
              </a:lnSpc>
            </a:pPr>
            <a:r>
              <a:rPr lang="en-US" sz="3299">
                <a:solidFill>
                  <a:srgbClr val="FFFFFF"/>
                </a:solidFill>
                <a:latin typeface="Arimo"/>
                <a:ea typeface="Arimo"/>
                <a:cs typeface="Arimo"/>
                <a:sym typeface="Arimo"/>
              </a:rPr>
              <a:t>In this project, we build a generative chatbot using GPT-2. By training the model on conversational data, the chatbot can understand input and generate meaningful responses. This approach improves user interaction, making chatbots more flexible and intelligent for applications like customer service and virtual assistants.</a:t>
            </a:r>
          </a:p>
        </p:txBody>
      </p:sp>
      <p:sp>
        <p:nvSpPr>
          <p:cNvPr name="Freeform 16" id="16"/>
          <p:cNvSpPr/>
          <p:nvPr/>
        </p:nvSpPr>
        <p:spPr>
          <a:xfrm flipH="false" flipV="false" rot="0">
            <a:off x="1242745" y="2699516"/>
            <a:ext cx="1078061" cy="1070847"/>
          </a:xfrm>
          <a:custGeom>
            <a:avLst/>
            <a:gdLst/>
            <a:ahLst/>
            <a:cxnLst/>
            <a:rect r="r" b="b" t="t" l="l"/>
            <a:pathLst>
              <a:path h="1070847" w="1078061">
                <a:moveTo>
                  <a:pt x="0" y="0"/>
                </a:moveTo>
                <a:lnTo>
                  <a:pt x="1078061" y="0"/>
                </a:lnTo>
                <a:lnTo>
                  <a:pt x="1078061" y="1070847"/>
                </a:lnTo>
                <a:lnTo>
                  <a:pt x="0" y="107084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sp>
        <p:nvSpPr>
          <p:cNvPr name="AutoShape 2" id="2"/>
          <p:cNvSpPr/>
          <p:nvPr/>
        </p:nvSpPr>
        <p:spPr>
          <a:xfrm rot="1125">
            <a:off x="7101403" y="-3196699"/>
            <a:ext cx="7726451" cy="0"/>
          </a:xfrm>
          <a:prstGeom prst="line">
            <a:avLst/>
          </a:prstGeom>
          <a:ln cap="rnd" w="9525">
            <a:solidFill>
              <a:srgbClr val="69639C"/>
            </a:solidFill>
            <a:prstDash val="solid"/>
            <a:headEnd type="none" len="sm" w="sm"/>
            <a:tailEnd type="none" len="sm" w="sm"/>
          </a:ln>
        </p:spPr>
      </p:sp>
      <p:sp>
        <p:nvSpPr>
          <p:cNvPr name="AutoShape 3" id="3"/>
          <p:cNvSpPr/>
          <p:nvPr/>
        </p:nvSpPr>
        <p:spPr>
          <a:xfrm rot="1125">
            <a:off x="7374914" y="-3196699"/>
            <a:ext cx="7726451" cy="0"/>
          </a:xfrm>
          <a:prstGeom prst="line">
            <a:avLst/>
          </a:prstGeom>
          <a:ln cap="rnd" w="9525">
            <a:solidFill>
              <a:srgbClr val="69639C"/>
            </a:solidFill>
            <a:prstDash val="solid"/>
            <a:headEnd type="none" len="sm" w="sm"/>
            <a:tailEnd type="none" len="sm" w="sm"/>
          </a:ln>
        </p:spPr>
      </p:sp>
      <p:sp>
        <p:nvSpPr>
          <p:cNvPr name="AutoShape 4" id="4"/>
          <p:cNvSpPr/>
          <p:nvPr/>
        </p:nvSpPr>
        <p:spPr>
          <a:xfrm rot="1125">
            <a:off x="7238159" y="-3196699"/>
            <a:ext cx="7726451" cy="0"/>
          </a:xfrm>
          <a:prstGeom prst="line">
            <a:avLst/>
          </a:prstGeom>
          <a:ln cap="rnd" w="9525">
            <a:solidFill>
              <a:srgbClr val="69639C"/>
            </a:solidFill>
            <a:prstDash val="solid"/>
            <a:headEnd type="none" len="sm" w="sm"/>
            <a:tailEnd type="none" len="sm" w="sm"/>
          </a:ln>
        </p:spPr>
      </p:sp>
      <p:sp>
        <p:nvSpPr>
          <p:cNvPr name="AutoShape 5" id="5"/>
          <p:cNvSpPr/>
          <p:nvPr/>
        </p:nvSpPr>
        <p:spPr>
          <a:xfrm rot="1125">
            <a:off x="7511669" y="-3196699"/>
            <a:ext cx="7726451" cy="0"/>
          </a:xfrm>
          <a:prstGeom prst="line">
            <a:avLst/>
          </a:prstGeom>
          <a:ln cap="rnd" w="9525">
            <a:solidFill>
              <a:srgbClr val="69639C"/>
            </a:solidFill>
            <a:prstDash val="solid"/>
            <a:headEnd type="none" len="sm" w="sm"/>
            <a:tailEnd type="none" len="sm" w="sm"/>
          </a:ln>
        </p:spPr>
      </p:sp>
      <p:sp>
        <p:nvSpPr>
          <p:cNvPr name="AutoShape 6" id="6"/>
          <p:cNvSpPr/>
          <p:nvPr/>
        </p:nvSpPr>
        <p:spPr>
          <a:xfrm rot="1125">
            <a:off x="7648425" y="-3196699"/>
            <a:ext cx="7726451" cy="0"/>
          </a:xfrm>
          <a:prstGeom prst="line">
            <a:avLst/>
          </a:prstGeom>
          <a:ln cap="rnd" w="9525">
            <a:solidFill>
              <a:srgbClr val="69639C"/>
            </a:solidFill>
            <a:prstDash val="solid"/>
            <a:headEnd type="none" len="sm" w="sm"/>
            <a:tailEnd type="none" len="sm" w="sm"/>
          </a:ln>
        </p:spPr>
      </p:sp>
      <p:sp>
        <p:nvSpPr>
          <p:cNvPr name="AutoShape 7" id="7"/>
          <p:cNvSpPr/>
          <p:nvPr/>
        </p:nvSpPr>
        <p:spPr>
          <a:xfrm rot="1125">
            <a:off x="7785180" y="-3196699"/>
            <a:ext cx="7726451" cy="0"/>
          </a:xfrm>
          <a:prstGeom prst="line">
            <a:avLst/>
          </a:prstGeom>
          <a:ln cap="rnd" w="9525">
            <a:solidFill>
              <a:srgbClr val="69639C"/>
            </a:solidFill>
            <a:prstDash val="solid"/>
            <a:headEnd type="none" len="sm" w="sm"/>
            <a:tailEnd type="none" len="sm" w="sm"/>
          </a:ln>
        </p:spPr>
      </p:sp>
      <p:sp>
        <p:nvSpPr>
          <p:cNvPr name="AutoShape 8" id="8"/>
          <p:cNvSpPr/>
          <p:nvPr/>
        </p:nvSpPr>
        <p:spPr>
          <a:xfrm rot="1125">
            <a:off x="7921935" y="-3196699"/>
            <a:ext cx="7726451" cy="0"/>
          </a:xfrm>
          <a:prstGeom prst="line">
            <a:avLst/>
          </a:prstGeom>
          <a:ln cap="rnd" w="9525">
            <a:solidFill>
              <a:srgbClr val="69639C"/>
            </a:solidFill>
            <a:prstDash val="solid"/>
            <a:headEnd type="none" len="sm" w="sm"/>
            <a:tailEnd type="none" len="sm" w="sm"/>
          </a:ln>
        </p:spPr>
      </p:sp>
      <p:sp>
        <p:nvSpPr>
          <p:cNvPr name="AutoShape 9" id="9"/>
          <p:cNvSpPr/>
          <p:nvPr/>
        </p:nvSpPr>
        <p:spPr>
          <a:xfrm rot="1125">
            <a:off x="8058691" y="-3196699"/>
            <a:ext cx="7726451" cy="0"/>
          </a:xfrm>
          <a:prstGeom prst="line">
            <a:avLst/>
          </a:prstGeom>
          <a:ln cap="rnd" w="9525">
            <a:solidFill>
              <a:srgbClr val="69639C"/>
            </a:solidFill>
            <a:prstDash val="solid"/>
            <a:headEnd type="none" len="sm" w="sm"/>
            <a:tailEnd type="none" len="sm" w="sm"/>
          </a:ln>
        </p:spPr>
      </p:sp>
      <p:sp>
        <p:nvSpPr>
          <p:cNvPr name="AutoShape 10" id="10"/>
          <p:cNvSpPr/>
          <p:nvPr/>
        </p:nvSpPr>
        <p:spPr>
          <a:xfrm rot="1125">
            <a:off x="8195446" y="-3196699"/>
            <a:ext cx="7726451" cy="0"/>
          </a:xfrm>
          <a:prstGeom prst="line">
            <a:avLst/>
          </a:prstGeom>
          <a:ln cap="rnd" w="9525">
            <a:solidFill>
              <a:srgbClr val="69639C"/>
            </a:solidFill>
            <a:prstDash val="solid"/>
            <a:headEnd type="none" len="sm" w="sm"/>
            <a:tailEnd type="none" len="sm" w="sm"/>
          </a:ln>
        </p:spPr>
      </p:sp>
      <p:sp>
        <p:nvSpPr>
          <p:cNvPr name="AutoShape 11" id="11"/>
          <p:cNvSpPr/>
          <p:nvPr/>
        </p:nvSpPr>
        <p:spPr>
          <a:xfrm rot="1125">
            <a:off x="8332201" y="-3196699"/>
            <a:ext cx="7726451" cy="0"/>
          </a:xfrm>
          <a:prstGeom prst="line">
            <a:avLst/>
          </a:prstGeom>
          <a:ln cap="rnd" w="9525">
            <a:solidFill>
              <a:srgbClr val="69639C"/>
            </a:solidFill>
            <a:prstDash val="solid"/>
            <a:headEnd type="none" len="sm" w="sm"/>
            <a:tailEnd type="none" len="sm" w="sm"/>
          </a:ln>
        </p:spPr>
      </p:sp>
      <p:sp>
        <p:nvSpPr>
          <p:cNvPr name="Freeform 12" id="12"/>
          <p:cNvSpPr/>
          <p:nvPr/>
        </p:nvSpPr>
        <p:spPr>
          <a:xfrm flipH="false" flipV="false" rot="0">
            <a:off x="-840069" y="1068077"/>
            <a:ext cx="15292830" cy="10308934"/>
          </a:xfrm>
          <a:custGeom>
            <a:avLst/>
            <a:gdLst/>
            <a:ahLst/>
            <a:cxnLst/>
            <a:rect r="r" b="b" t="t" l="l"/>
            <a:pathLst>
              <a:path h="10308934" w="15292830">
                <a:moveTo>
                  <a:pt x="0" y="0"/>
                </a:moveTo>
                <a:lnTo>
                  <a:pt x="15292830" y="0"/>
                </a:lnTo>
                <a:lnTo>
                  <a:pt x="15292830" y="10308934"/>
                </a:lnTo>
                <a:lnTo>
                  <a:pt x="0" y="103089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3" id="13"/>
          <p:cNvSpPr txBox="true"/>
          <p:nvPr/>
        </p:nvSpPr>
        <p:spPr>
          <a:xfrm rot="0">
            <a:off x="2365025" y="4850275"/>
            <a:ext cx="12736340" cy="1533525"/>
          </a:xfrm>
          <a:prstGeom prst="rect">
            <a:avLst/>
          </a:prstGeom>
        </p:spPr>
        <p:txBody>
          <a:bodyPr anchor="t" rtlCol="false" tIns="0" lIns="0" bIns="0" rIns="0">
            <a:spAutoFit/>
          </a:bodyPr>
          <a:lstStyle/>
          <a:p>
            <a:pPr algn="l">
              <a:lnSpc>
                <a:spcPts val="11760"/>
              </a:lnSpc>
            </a:pPr>
            <a:r>
              <a:rPr lang="en-US" sz="9800">
                <a:solidFill>
                  <a:srgbClr val="FFFFFF"/>
                </a:solidFill>
                <a:latin typeface="Arimo"/>
                <a:ea typeface="Arimo"/>
                <a:cs typeface="Arimo"/>
                <a:sym typeface="Arimo"/>
              </a:rPr>
              <a:t>WHY THIS PROJECT</a:t>
            </a:r>
          </a:p>
        </p:txBody>
      </p:sp>
      <p:sp>
        <p:nvSpPr>
          <p:cNvPr name="TextBox 14" id="14"/>
          <p:cNvSpPr txBox="true"/>
          <p:nvPr/>
        </p:nvSpPr>
        <p:spPr>
          <a:xfrm rot="0">
            <a:off x="1735450" y="3683969"/>
            <a:ext cx="2503350" cy="1533525"/>
          </a:xfrm>
          <a:prstGeom prst="rect">
            <a:avLst/>
          </a:prstGeom>
        </p:spPr>
        <p:txBody>
          <a:bodyPr anchor="t" rtlCol="false" tIns="0" lIns="0" bIns="0" rIns="0">
            <a:spAutoFit/>
          </a:bodyPr>
          <a:lstStyle/>
          <a:p>
            <a:pPr algn="ctr">
              <a:lnSpc>
                <a:spcPts val="11760"/>
              </a:lnSpc>
            </a:pPr>
            <a:r>
              <a:rPr lang="en-US" sz="9800">
                <a:solidFill>
                  <a:srgbClr val="00CADA"/>
                </a:solidFill>
                <a:latin typeface="Arimo"/>
                <a:ea typeface="Arimo"/>
                <a:cs typeface="Arimo"/>
                <a:sym typeface="Arimo"/>
              </a:rPr>
              <a:t>02</a:t>
            </a:r>
          </a:p>
        </p:txBody>
      </p:sp>
      <p:grpSp>
        <p:nvGrpSpPr>
          <p:cNvPr name="Group 15" id="15"/>
          <p:cNvGrpSpPr/>
          <p:nvPr/>
        </p:nvGrpSpPr>
        <p:grpSpPr>
          <a:xfrm rot="-5400000">
            <a:off x="1378150" y="5368234"/>
            <a:ext cx="714600" cy="618032"/>
            <a:chOff x="0" y="0"/>
            <a:chExt cx="952800" cy="824043"/>
          </a:xfrm>
        </p:grpSpPr>
        <p:sp>
          <p:nvSpPr>
            <p:cNvPr name="Freeform 16" id="16"/>
            <p:cNvSpPr/>
            <p:nvPr/>
          </p:nvSpPr>
          <p:spPr>
            <a:xfrm flipH="false" flipV="false" rot="0">
              <a:off x="0" y="0"/>
              <a:ext cx="952754" cy="824103"/>
            </a:xfrm>
            <a:custGeom>
              <a:avLst/>
              <a:gdLst/>
              <a:ahLst/>
              <a:cxnLst/>
              <a:rect r="r" b="b" t="t" l="l"/>
              <a:pathLst>
                <a:path h="824103" w="952754">
                  <a:moveTo>
                    <a:pt x="0" y="0"/>
                  </a:moveTo>
                  <a:lnTo>
                    <a:pt x="952754" y="0"/>
                  </a:lnTo>
                  <a:lnTo>
                    <a:pt x="476377" y="824103"/>
                  </a:lnTo>
                  <a:close/>
                </a:path>
              </a:pathLst>
            </a:custGeom>
            <a:solidFill>
              <a:srgbClr val="00CADA"/>
            </a:solidFill>
          </p:spPr>
        </p:sp>
      </p:grpSp>
      <p:grpSp>
        <p:nvGrpSpPr>
          <p:cNvPr name="Group 17" id="17"/>
          <p:cNvGrpSpPr/>
          <p:nvPr/>
        </p:nvGrpSpPr>
        <p:grpSpPr>
          <a:xfrm rot="0">
            <a:off x="14023225" y="-3239875"/>
            <a:ext cx="3286016" cy="11859112"/>
            <a:chOff x="0" y="0"/>
            <a:chExt cx="4381355" cy="15812149"/>
          </a:xfrm>
        </p:grpSpPr>
        <p:sp>
          <p:nvSpPr>
            <p:cNvPr name="Freeform 18" id="18"/>
            <p:cNvSpPr/>
            <p:nvPr/>
          </p:nvSpPr>
          <p:spPr>
            <a:xfrm flipH="false" flipV="false" rot="0">
              <a:off x="3683" y="12700"/>
              <a:ext cx="4377690" cy="15795752"/>
            </a:xfrm>
            <a:custGeom>
              <a:avLst/>
              <a:gdLst/>
              <a:ahLst/>
              <a:cxnLst/>
              <a:rect r="r" b="b" t="t" l="l"/>
              <a:pathLst>
                <a:path h="15795752" w="4377690">
                  <a:moveTo>
                    <a:pt x="0" y="15777718"/>
                  </a:moveTo>
                  <a:lnTo>
                    <a:pt x="4355973" y="11421872"/>
                  </a:lnTo>
                  <a:lnTo>
                    <a:pt x="4364990" y="11430889"/>
                  </a:lnTo>
                  <a:lnTo>
                    <a:pt x="4352290" y="11430889"/>
                  </a:lnTo>
                  <a:lnTo>
                    <a:pt x="4352290" y="0"/>
                  </a:lnTo>
                  <a:lnTo>
                    <a:pt x="4377690" y="0"/>
                  </a:lnTo>
                  <a:lnTo>
                    <a:pt x="4377690" y="11430762"/>
                  </a:lnTo>
                  <a:cubicBezTo>
                    <a:pt x="4377690" y="11434191"/>
                    <a:pt x="4376293" y="11437366"/>
                    <a:pt x="4374007" y="11439779"/>
                  </a:cubicBezTo>
                  <a:lnTo>
                    <a:pt x="18034" y="15795752"/>
                  </a:lnTo>
                  <a:close/>
                </a:path>
              </a:pathLst>
            </a:custGeom>
            <a:solidFill>
              <a:srgbClr val="69639C"/>
            </a:solidFill>
          </p:spPr>
        </p:sp>
      </p:grpSp>
      <p:sp>
        <p:nvSpPr>
          <p:cNvPr name="AutoShape 19" id="19"/>
          <p:cNvSpPr/>
          <p:nvPr/>
        </p:nvSpPr>
        <p:spPr>
          <a:xfrm rot="5394431">
            <a:off x="13263544" y="11175703"/>
            <a:ext cx="5347483" cy="0"/>
          </a:xfrm>
          <a:prstGeom prst="line">
            <a:avLst/>
          </a:prstGeom>
          <a:ln cap="rnd" w="9525">
            <a:solidFill>
              <a:srgbClr val="AFAFB6"/>
            </a:solidFill>
            <a:prstDash val="solid"/>
            <a:headEnd type="none" len="sm" w="sm"/>
            <a:tailEnd type="none" len="sm" w="sm"/>
          </a:ln>
        </p:spPr>
      </p:sp>
      <p:sp>
        <p:nvSpPr>
          <p:cNvPr name="AutoShape 20" id="20"/>
          <p:cNvSpPr/>
          <p:nvPr/>
        </p:nvSpPr>
        <p:spPr>
          <a:xfrm rot="2674203">
            <a:off x="15718521" y="7985560"/>
            <a:ext cx="1491162" cy="0"/>
          </a:xfrm>
          <a:prstGeom prst="line">
            <a:avLst/>
          </a:prstGeom>
          <a:ln cap="rnd" w="9525">
            <a:solidFill>
              <a:srgbClr val="AFAFB6"/>
            </a:solidFill>
            <a:prstDash val="solid"/>
            <a:headEnd type="none" len="sm" w="sm"/>
            <a:tailEnd type="none" len="sm" w="sm"/>
          </a:ln>
        </p:spPr>
      </p:sp>
      <p:grpSp>
        <p:nvGrpSpPr>
          <p:cNvPr name="Group 21" id="21"/>
          <p:cNvGrpSpPr/>
          <p:nvPr/>
        </p:nvGrpSpPr>
        <p:grpSpPr>
          <a:xfrm rot="5400000">
            <a:off x="16910611" y="7121887"/>
            <a:ext cx="395518" cy="391361"/>
            <a:chOff x="0" y="0"/>
            <a:chExt cx="527357" cy="521815"/>
          </a:xfrm>
        </p:grpSpPr>
        <p:sp>
          <p:nvSpPr>
            <p:cNvPr name="Freeform 22" id="22"/>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6113" y="0"/>
                    <a:pt x="254508" y="0"/>
                  </a:cubicBezTo>
                  <a:cubicBezTo>
                    <a:pt x="118491" y="0"/>
                    <a:pt x="0" y="114300"/>
                    <a:pt x="0" y="255778"/>
                  </a:cubicBezTo>
                  <a:close/>
                </a:path>
              </a:pathLst>
            </a:custGeom>
            <a:solidFill>
              <a:srgbClr val="000000">
                <a:alpha val="0"/>
              </a:srgbClr>
            </a:solidFill>
          </p:spPr>
        </p:sp>
        <p:sp>
          <p:nvSpPr>
            <p:cNvPr name="Freeform 23" id="23"/>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AFAFB6"/>
            </a:solidFill>
          </p:spPr>
        </p:sp>
      </p:grpSp>
      <p:sp>
        <p:nvSpPr>
          <p:cNvPr name="AutoShape 24" id="24"/>
          <p:cNvSpPr/>
          <p:nvPr/>
        </p:nvSpPr>
        <p:spPr>
          <a:xfrm rot="5394431">
            <a:off x="-2543517" y="1493858"/>
            <a:ext cx="5347483" cy="0"/>
          </a:xfrm>
          <a:prstGeom prst="line">
            <a:avLst/>
          </a:prstGeom>
          <a:ln cap="rnd" w="9525">
            <a:solidFill>
              <a:srgbClr val="00CADA"/>
            </a:solidFill>
            <a:prstDash val="solid"/>
            <a:headEnd type="none" len="sm" w="sm"/>
            <a:tailEnd type="none" len="sm" w="sm"/>
          </a:ln>
        </p:spPr>
      </p:sp>
      <p:sp>
        <p:nvSpPr>
          <p:cNvPr name="AutoShape 25" id="25"/>
          <p:cNvSpPr/>
          <p:nvPr/>
        </p:nvSpPr>
        <p:spPr>
          <a:xfrm rot="2674203">
            <a:off x="2574787" y="2020674"/>
            <a:ext cx="1491162" cy="0"/>
          </a:xfrm>
          <a:prstGeom prst="line">
            <a:avLst/>
          </a:prstGeom>
          <a:ln cap="rnd" w="9525">
            <a:solidFill>
              <a:srgbClr val="00CADA"/>
            </a:solidFill>
            <a:prstDash val="solid"/>
            <a:headEnd type="none" len="sm" w="sm"/>
            <a:tailEnd type="none" len="sm" w="sm"/>
          </a:ln>
        </p:spPr>
      </p:sp>
      <p:grpSp>
        <p:nvGrpSpPr>
          <p:cNvPr name="Group 26" id="26"/>
          <p:cNvGrpSpPr/>
          <p:nvPr/>
        </p:nvGrpSpPr>
        <p:grpSpPr>
          <a:xfrm rot="-10800000">
            <a:off x="3790601" y="2469261"/>
            <a:ext cx="395518" cy="391361"/>
            <a:chOff x="0" y="0"/>
            <a:chExt cx="527357" cy="521815"/>
          </a:xfrm>
        </p:grpSpPr>
        <p:sp>
          <p:nvSpPr>
            <p:cNvPr name="Freeform 27" id="27"/>
            <p:cNvSpPr/>
            <p:nvPr/>
          </p:nvSpPr>
          <p:spPr>
            <a:xfrm flipH="false" flipV="false" rot="0">
              <a:off x="12700" y="12700"/>
              <a:ext cx="515620" cy="510032"/>
            </a:xfrm>
            <a:custGeom>
              <a:avLst/>
              <a:gdLst/>
              <a:ahLst/>
              <a:cxnLst/>
              <a:rect r="r" b="b" t="t" l="l"/>
              <a:pathLst>
                <a:path h="510032" w="515620">
                  <a:moveTo>
                    <a:pt x="0" y="255778"/>
                  </a:moveTo>
                  <a:cubicBezTo>
                    <a:pt x="0" y="397256"/>
                    <a:pt x="118491" y="510032"/>
                    <a:pt x="254508" y="510032"/>
                  </a:cubicBezTo>
                  <a:cubicBezTo>
                    <a:pt x="395986" y="510032"/>
                    <a:pt x="515620" y="397256"/>
                    <a:pt x="515620" y="255778"/>
                  </a:cubicBezTo>
                  <a:cubicBezTo>
                    <a:pt x="515620" y="114300"/>
                    <a:pt x="396113" y="0"/>
                    <a:pt x="254508" y="0"/>
                  </a:cubicBezTo>
                  <a:cubicBezTo>
                    <a:pt x="118491" y="0"/>
                    <a:pt x="0" y="114300"/>
                    <a:pt x="0" y="255778"/>
                  </a:cubicBezTo>
                  <a:close/>
                </a:path>
              </a:pathLst>
            </a:custGeom>
            <a:solidFill>
              <a:srgbClr val="000000">
                <a:alpha val="0"/>
              </a:srgbClr>
            </a:solidFill>
          </p:spPr>
        </p:sp>
        <p:sp>
          <p:nvSpPr>
            <p:cNvPr name="Freeform 28" id="28"/>
            <p:cNvSpPr/>
            <p:nvPr/>
          </p:nvSpPr>
          <p:spPr>
            <a:xfrm flipH="false" flipV="false" rot="0">
              <a:off x="0" y="0"/>
              <a:ext cx="541020" cy="535432"/>
            </a:xfrm>
            <a:custGeom>
              <a:avLst/>
              <a:gdLst/>
              <a:ahLst/>
              <a:cxnLst/>
              <a:rect r="r" b="b" t="t" l="l"/>
              <a:pathLst>
                <a:path h="535432" w="541020">
                  <a:moveTo>
                    <a:pt x="25400" y="268478"/>
                  </a:moveTo>
                  <a:cubicBezTo>
                    <a:pt x="25400" y="402717"/>
                    <a:pt x="137922" y="510032"/>
                    <a:pt x="267208" y="510032"/>
                  </a:cubicBezTo>
                  <a:lnTo>
                    <a:pt x="267208" y="522732"/>
                  </a:lnTo>
                  <a:lnTo>
                    <a:pt x="267208" y="510032"/>
                  </a:lnTo>
                  <a:cubicBezTo>
                    <a:pt x="402209" y="510032"/>
                    <a:pt x="515620" y="402463"/>
                    <a:pt x="515620" y="268478"/>
                  </a:cubicBezTo>
                  <a:lnTo>
                    <a:pt x="528320" y="268478"/>
                  </a:lnTo>
                  <a:lnTo>
                    <a:pt x="515620" y="268478"/>
                  </a:lnTo>
                  <a:cubicBezTo>
                    <a:pt x="515620" y="134366"/>
                    <a:pt x="402082" y="25400"/>
                    <a:pt x="267208" y="25400"/>
                  </a:cubicBezTo>
                  <a:lnTo>
                    <a:pt x="267208" y="12700"/>
                  </a:lnTo>
                  <a:lnTo>
                    <a:pt x="267208" y="25400"/>
                  </a:lnTo>
                  <a:cubicBezTo>
                    <a:pt x="138049" y="25400"/>
                    <a:pt x="25400" y="134112"/>
                    <a:pt x="25400" y="268478"/>
                  </a:cubicBezTo>
                  <a:lnTo>
                    <a:pt x="12700" y="268478"/>
                  </a:lnTo>
                  <a:lnTo>
                    <a:pt x="25400" y="268478"/>
                  </a:lnTo>
                  <a:moveTo>
                    <a:pt x="0" y="268478"/>
                  </a:moveTo>
                  <a:cubicBezTo>
                    <a:pt x="0" y="119888"/>
                    <a:pt x="124206" y="0"/>
                    <a:pt x="267208" y="0"/>
                  </a:cubicBezTo>
                  <a:cubicBezTo>
                    <a:pt x="415417" y="0"/>
                    <a:pt x="541020" y="119634"/>
                    <a:pt x="541020" y="268478"/>
                  </a:cubicBezTo>
                  <a:cubicBezTo>
                    <a:pt x="541020" y="417322"/>
                    <a:pt x="415290" y="535432"/>
                    <a:pt x="267208" y="535432"/>
                  </a:cubicBezTo>
                  <a:cubicBezTo>
                    <a:pt x="124333" y="535432"/>
                    <a:pt x="0" y="417195"/>
                    <a:pt x="0" y="268478"/>
                  </a:cubicBezTo>
                  <a:close/>
                </a:path>
              </a:pathLst>
            </a:custGeom>
            <a:solidFill>
              <a:srgbClr val="00CADA"/>
            </a:solidFill>
          </p:spPr>
        </p:sp>
      </p:grpSp>
      <p:sp>
        <p:nvSpPr>
          <p:cNvPr name="Freeform 29" id="29"/>
          <p:cNvSpPr/>
          <p:nvPr/>
        </p:nvSpPr>
        <p:spPr>
          <a:xfrm flipH="false" flipV="false" rot="0">
            <a:off x="7101354" y="-879740"/>
            <a:ext cx="12029926" cy="3961744"/>
          </a:xfrm>
          <a:custGeom>
            <a:avLst/>
            <a:gdLst/>
            <a:ahLst/>
            <a:cxnLst/>
            <a:rect r="r" b="b" t="t" l="l"/>
            <a:pathLst>
              <a:path h="3961744" w="12029926">
                <a:moveTo>
                  <a:pt x="0" y="0"/>
                </a:moveTo>
                <a:lnTo>
                  <a:pt x="12029926" y="0"/>
                </a:lnTo>
                <a:lnTo>
                  <a:pt x="12029926" y="3961744"/>
                </a:lnTo>
                <a:lnTo>
                  <a:pt x="0" y="396174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0" id="30"/>
          <p:cNvSpPr/>
          <p:nvPr/>
        </p:nvSpPr>
        <p:spPr>
          <a:xfrm flipH="false" flipV="false" rot="0">
            <a:off x="14433721" y="2520720"/>
            <a:ext cx="2339172" cy="1055849"/>
          </a:xfrm>
          <a:custGeom>
            <a:avLst/>
            <a:gdLst/>
            <a:ahLst/>
            <a:cxnLst/>
            <a:rect r="r" b="b" t="t" l="l"/>
            <a:pathLst>
              <a:path h="1055849" w="2339172">
                <a:moveTo>
                  <a:pt x="0" y="0"/>
                </a:moveTo>
                <a:lnTo>
                  <a:pt x="2339172" y="0"/>
                </a:lnTo>
                <a:lnTo>
                  <a:pt x="2339172" y="1055849"/>
                </a:lnTo>
                <a:lnTo>
                  <a:pt x="0" y="105584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sp>
        <p:nvSpPr>
          <p:cNvPr name="Freeform 2" id="2"/>
          <p:cNvSpPr/>
          <p:nvPr/>
        </p:nvSpPr>
        <p:spPr>
          <a:xfrm flipH="false" flipV="false" rot="0">
            <a:off x="964626" y="7477323"/>
            <a:ext cx="17485117" cy="2217041"/>
          </a:xfrm>
          <a:custGeom>
            <a:avLst/>
            <a:gdLst/>
            <a:ahLst/>
            <a:cxnLst/>
            <a:rect r="r" b="b" t="t" l="l"/>
            <a:pathLst>
              <a:path h="2217041" w="17485117">
                <a:moveTo>
                  <a:pt x="0" y="0"/>
                </a:moveTo>
                <a:lnTo>
                  <a:pt x="17485117" y="0"/>
                </a:lnTo>
                <a:lnTo>
                  <a:pt x="17485117" y="2217041"/>
                </a:lnTo>
                <a:lnTo>
                  <a:pt x="0" y="22170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99846" y="2047650"/>
            <a:ext cx="17379020" cy="5820974"/>
          </a:xfrm>
          <a:custGeom>
            <a:avLst/>
            <a:gdLst/>
            <a:ahLst/>
            <a:cxnLst/>
            <a:rect r="r" b="b" t="t" l="l"/>
            <a:pathLst>
              <a:path h="5820974" w="17379020">
                <a:moveTo>
                  <a:pt x="0" y="0"/>
                </a:moveTo>
                <a:lnTo>
                  <a:pt x="17379020" y="0"/>
                </a:lnTo>
                <a:lnTo>
                  <a:pt x="17379020" y="5820974"/>
                </a:lnTo>
                <a:lnTo>
                  <a:pt x="0" y="582097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16858868" y="5859297"/>
            <a:ext cx="719998" cy="992015"/>
          </a:xfrm>
          <a:custGeom>
            <a:avLst/>
            <a:gdLst/>
            <a:ahLst/>
            <a:cxnLst/>
            <a:rect r="r" b="b" t="t" l="l"/>
            <a:pathLst>
              <a:path h="992015" w="719998">
                <a:moveTo>
                  <a:pt x="0" y="0"/>
                </a:moveTo>
                <a:lnTo>
                  <a:pt x="719998" y="0"/>
                </a:lnTo>
                <a:lnTo>
                  <a:pt x="719998" y="992015"/>
                </a:lnTo>
                <a:lnTo>
                  <a:pt x="0" y="9920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5" id="5"/>
          <p:cNvSpPr/>
          <p:nvPr/>
        </p:nvSpPr>
        <p:spPr>
          <a:xfrm rot="4500">
            <a:off x="17010461" y="3907108"/>
            <a:ext cx="1932529" cy="0"/>
          </a:xfrm>
          <a:prstGeom prst="line">
            <a:avLst/>
          </a:prstGeom>
          <a:ln cap="rnd" w="9525">
            <a:solidFill>
              <a:srgbClr val="69639C"/>
            </a:solidFill>
            <a:prstDash val="solid"/>
            <a:headEnd type="none" len="sm" w="sm"/>
            <a:tailEnd type="none" len="sm" w="sm"/>
          </a:ln>
        </p:spPr>
      </p:sp>
      <p:sp>
        <p:nvSpPr>
          <p:cNvPr name="AutoShape 6" id="6"/>
          <p:cNvSpPr/>
          <p:nvPr/>
        </p:nvSpPr>
        <p:spPr>
          <a:xfrm rot="4500">
            <a:off x="17010461" y="3770353"/>
            <a:ext cx="1932529" cy="0"/>
          </a:xfrm>
          <a:prstGeom prst="line">
            <a:avLst/>
          </a:prstGeom>
          <a:ln cap="rnd" w="9525">
            <a:solidFill>
              <a:srgbClr val="69639C"/>
            </a:solidFill>
            <a:prstDash val="solid"/>
            <a:headEnd type="none" len="sm" w="sm"/>
            <a:tailEnd type="none" len="sm" w="sm"/>
          </a:ln>
        </p:spPr>
      </p:sp>
      <p:sp>
        <p:nvSpPr>
          <p:cNvPr name="AutoShape 7" id="7"/>
          <p:cNvSpPr/>
          <p:nvPr/>
        </p:nvSpPr>
        <p:spPr>
          <a:xfrm rot="4500">
            <a:off x="17010461" y="3633598"/>
            <a:ext cx="1932529" cy="0"/>
          </a:xfrm>
          <a:prstGeom prst="line">
            <a:avLst/>
          </a:prstGeom>
          <a:ln cap="rnd" w="9525">
            <a:solidFill>
              <a:srgbClr val="69639C"/>
            </a:solidFill>
            <a:prstDash val="solid"/>
            <a:headEnd type="none" len="sm" w="sm"/>
            <a:tailEnd type="none" len="sm" w="sm"/>
          </a:ln>
        </p:spPr>
      </p:sp>
      <p:sp>
        <p:nvSpPr>
          <p:cNvPr name="AutoShape 8" id="8"/>
          <p:cNvSpPr/>
          <p:nvPr/>
        </p:nvSpPr>
        <p:spPr>
          <a:xfrm rot="4500">
            <a:off x="17010461" y="3496843"/>
            <a:ext cx="1932529" cy="0"/>
          </a:xfrm>
          <a:prstGeom prst="line">
            <a:avLst/>
          </a:prstGeom>
          <a:ln cap="rnd" w="9525">
            <a:solidFill>
              <a:srgbClr val="69639C"/>
            </a:solidFill>
            <a:prstDash val="solid"/>
            <a:headEnd type="none" len="sm" w="sm"/>
            <a:tailEnd type="none" len="sm" w="sm"/>
          </a:ln>
        </p:spPr>
      </p:sp>
      <p:sp>
        <p:nvSpPr>
          <p:cNvPr name="AutoShape 9" id="9"/>
          <p:cNvSpPr/>
          <p:nvPr/>
        </p:nvSpPr>
        <p:spPr>
          <a:xfrm rot="4500">
            <a:off x="17010461" y="3360088"/>
            <a:ext cx="1932529" cy="0"/>
          </a:xfrm>
          <a:prstGeom prst="line">
            <a:avLst/>
          </a:prstGeom>
          <a:ln cap="rnd" w="9525">
            <a:solidFill>
              <a:srgbClr val="69639C"/>
            </a:solidFill>
            <a:prstDash val="solid"/>
            <a:headEnd type="none" len="sm" w="sm"/>
            <a:tailEnd type="none" len="sm" w="sm"/>
          </a:ln>
        </p:spPr>
      </p:sp>
      <p:grpSp>
        <p:nvGrpSpPr>
          <p:cNvPr name="Group 10" id="10"/>
          <p:cNvGrpSpPr/>
          <p:nvPr/>
        </p:nvGrpSpPr>
        <p:grpSpPr>
          <a:xfrm rot="5400000">
            <a:off x="14233815" y="2425015"/>
            <a:ext cx="6531800" cy="995550"/>
            <a:chOff x="0" y="0"/>
            <a:chExt cx="8709067" cy="1327400"/>
          </a:xfrm>
        </p:grpSpPr>
        <p:sp>
          <p:nvSpPr>
            <p:cNvPr name="Freeform 11" id="11"/>
            <p:cNvSpPr/>
            <p:nvPr/>
          </p:nvSpPr>
          <p:spPr>
            <a:xfrm flipH="false" flipV="false" rot="0">
              <a:off x="3683" y="3683"/>
              <a:ext cx="8701659" cy="1323721"/>
            </a:xfrm>
            <a:custGeom>
              <a:avLst/>
              <a:gdLst/>
              <a:ahLst/>
              <a:cxnLst/>
              <a:rect r="r" b="b" t="t" l="l"/>
              <a:pathLst>
                <a:path h="1323721" w="8701659">
                  <a:moveTo>
                    <a:pt x="18034" y="0"/>
                  </a:moveTo>
                  <a:lnTo>
                    <a:pt x="1320038" y="1302004"/>
                  </a:lnTo>
                  <a:lnTo>
                    <a:pt x="1311021" y="1311021"/>
                  </a:lnTo>
                  <a:lnTo>
                    <a:pt x="1311021" y="1298321"/>
                  </a:lnTo>
                  <a:lnTo>
                    <a:pt x="6252337" y="1298321"/>
                  </a:lnTo>
                  <a:lnTo>
                    <a:pt x="6252337" y="1311021"/>
                  </a:lnTo>
                  <a:lnTo>
                    <a:pt x="6243320" y="1302004"/>
                  </a:lnTo>
                  <a:lnTo>
                    <a:pt x="6821551" y="723773"/>
                  </a:lnTo>
                  <a:cubicBezTo>
                    <a:pt x="6823964" y="721360"/>
                    <a:pt x="6827139" y="720090"/>
                    <a:pt x="6830568" y="720090"/>
                  </a:cubicBezTo>
                  <a:lnTo>
                    <a:pt x="8080121" y="720090"/>
                  </a:lnTo>
                  <a:lnTo>
                    <a:pt x="8080121" y="732790"/>
                  </a:lnTo>
                  <a:lnTo>
                    <a:pt x="8071104" y="723773"/>
                  </a:lnTo>
                  <a:lnTo>
                    <a:pt x="8683752" y="111252"/>
                  </a:lnTo>
                  <a:lnTo>
                    <a:pt x="8701659" y="129159"/>
                  </a:lnTo>
                  <a:lnTo>
                    <a:pt x="8089011" y="741807"/>
                  </a:lnTo>
                  <a:cubicBezTo>
                    <a:pt x="8086598" y="744220"/>
                    <a:pt x="8083423" y="745490"/>
                    <a:pt x="8079993" y="745490"/>
                  </a:cubicBezTo>
                  <a:lnTo>
                    <a:pt x="6830568" y="745490"/>
                  </a:lnTo>
                  <a:lnTo>
                    <a:pt x="6830568" y="732790"/>
                  </a:lnTo>
                  <a:lnTo>
                    <a:pt x="6839585" y="741807"/>
                  </a:lnTo>
                  <a:lnTo>
                    <a:pt x="6261354" y="1320038"/>
                  </a:lnTo>
                  <a:cubicBezTo>
                    <a:pt x="6258941" y="1322451"/>
                    <a:pt x="6255766" y="1323721"/>
                    <a:pt x="6252337" y="1323721"/>
                  </a:cubicBezTo>
                  <a:lnTo>
                    <a:pt x="1311021" y="1323721"/>
                  </a:lnTo>
                  <a:cubicBezTo>
                    <a:pt x="1307592" y="1323721"/>
                    <a:pt x="1304417" y="1322324"/>
                    <a:pt x="1302004" y="1320038"/>
                  </a:cubicBezTo>
                  <a:lnTo>
                    <a:pt x="0" y="18034"/>
                  </a:lnTo>
                  <a:close/>
                </a:path>
              </a:pathLst>
            </a:custGeom>
            <a:solidFill>
              <a:srgbClr val="69639C"/>
            </a:solidFill>
          </p:spPr>
        </p:sp>
      </p:grpSp>
      <p:grpSp>
        <p:nvGrpSpPr>
          <p:cNvPr name="Group 12" id="12"/>
          <p:cNvGrpSpPr/>
          <p:nvPr/>
        </p:nvGrpSpPr>
        <p:grpSpPr>
          <a:xfrm rot="0">
            <a:off x="-71425" y="5290625"/>
            <a:ext cx="1182150" cy="4848650"/>
            <a:chOff x="0" y="0"/>
            <a:chExt cx="1576200" cy="6464867"/>
          </a:xfrm>
        </p:grpSpPr>
        <p:sp>
          <p:nvSpPr>
            <p:cNvPr name="Freeform 13" id="13"/>
            <p:cNvSpPr/>
            <p:nvPr/>
          </p:nvSpPr>
          <p:spPr>
            <a:xfrm flipH="false" flipV="false" rot="0">
              <a:off x="3683" y="3683"/>
              <a:ext cx="1568831" cy="6457315"/>
            </a:xfrm>
            <a:custGeom>
              <a:avLst/>
              <a:gdLst/>
              <a:ahLst/>
              <a:cxnLst/>
              <a:rect r="r" b="b" t="t" l="l"/>
              <a:pathLst>
                <a:path h="6457315" w="1568831">
                  <a:moveTo>
                    <a:pt x="18034" y="0"/>
                  </a:moveTo>
                  <a:lnTo>
                    <a:pt x="1239139" y="1221232"/>
                  </a:lnTo>
                  <a:cubicBezTo>
                    <a:pt x="1241552" y="1223645"/>
                    <a:pt x="1242822" y="1226820"/>
                    <a:pt x="1242822" y="1230249"/>
                  </a:cubicBezTo>
                  <a:lnTo>
                    <a:pt x="1242822" y="3907028"/>
                  </a:lnTo>
                  <a:cubicBezTo>
                    <a:pt x="1242822" y="3910457"/>
                    <a:pt x="1241425" y="3913632"/>
                    <a:pt x="1239139" y="3916045"/>
                  </a:cubicBezTo>
                  <a:lnTo>
                    <a:pt x="709549" y="4445762"/>
                  </a:lnTo>
                  <a:lnTo>
                    <a:pt x="700532" y="4436745"/>
                  </a:lnTo>
                  <a:lnTo>
                    <a:pt x="713232" y="4436745"/>
                  </a:lnTo>
                  <a:lnTo>
                    <a:pt x="713232" y="5589143"/>
                  </a:lnTo>
                  <a:lnTo>
                    <a:pt x="700532" y="5589143"/>
                  </a:lnTo>
                  <a:lnTo>
                    <a:pt x="709549" y="5580126"/>
                  </a:lnTo>
                  <a:lnTo>
                    <a:pt x="1568831" y="6439408"/>
                  </a:lnTo>
                  <a:lnTo>
                    <a:pt x="1550924" y="6457315"/>
                  </a:lnTo>
                  <a:lnTo>
                    <a:pt x="691642" y="5598033"/>
                  </a:lnTo>
                  <a:cubicBezTo>
                    <a:pt x="689229" y="5595620"/>
                    <a:pt x="687959" y="5592445"/>
                    <a:pt x="687959" y="5589016"/>
                  </a:cubicBezTo>
                  <a:lnTo>
                    <a:pt x="687959" y="4436872"/>
                  </a:lnTo>
                  <a:cubicBezTo>
                    <a:pt x="687959" y="4433443"/>
                    <a:pt x="689356" y="4430268"/>
                    <a:pt x="691642" y="4427855"/>
                  </a:cubicBezTo>
                  <a:lnTo>
                    <a:pt x="1221359" y="3898138"/>
                  </a:lnTo>
                  <a:lnTo>
                    <a:pt x="1230376" y="3907155"/>
                  </a:lnTo>
                  <a:lnTo>
                    <a:pt x="1217676" y="3907155"/>
                  </a:lnTo>
                  <a:lnTo>
                    <a:pt x="1217676" y="1230249"/>
                  </a:lnTo>
                  <a:lnTo>
                    <a:pt x="1230376" y="1230249"/>
                  </a:lnTo>
                  <a:lnTo>
                    <a:pt x="1221359" y="1239266"/>
                  </a:lnTo>
                  <a:lnTo>
                    <a:pt x="0" y="18034"/>
                  </a:lnTo>
                  <a:close/>
                </a:path>
              </a:pathLst>
            </a:custGeom>
            <a:solidFill>
              <a:srgbClr val="69639C"/>
            </a:solidFill>
          </p:spPr>
        </p:sp>
      </p:grpSp>
      <p:grpSp>
        <p:nvGrpSpPr>
          <p:cNvPr name="Group 14" id="14"/>
          <p:cNvGrpSpPr/>
          <p:nvPr/>
        </p:nvGrpSpPr>
        <p:grpSpPr>
          <a:xfrm rot="-5400000">
            <a:off x="1014670" y="1265494"/>
            <a:ext cx="456150" cy="394500"/>
            <a:chOff x="0" y="0"/>
            <a:chExt cx="608200" cy="526000"/>
          </a:xfrm>
        </p:grpSpPr>
        <p:sp>
          <p:nvSpPr>
            <p:cNvPr name="Freeform 15" id="15"/>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sp>
        <p:nvSpPr>
          <p:cNvPr name="TextBox 16" id="16"/>
          <p:cNvSpPr txBox="true"/>
          <p:nvPr/>
        </p:nvSpPr>
        <p:spPr>
          <a:xfrm rot="0">
            <a:off x="2287326" y="5019162"/>
            <a:ext cx="7419858" cy="514350"/>
          </a:xfrm>
          <a:prstGeom prst="rect">
            <a:avLst/>
          </a:prstGeom>
        </p:spPr>
        <p:txBody>
          <a:bodyPr anchor="t" rtlCol="false" tIns="0" lIns="0" bIns="0" rIns="0">
            <a:spAutoFit/>
          </a:bodyPr>
          <a:lstStyle/>
          <a:p>
            <a:pPr algn="l">
              <a:lnSpc>
                <a:spcPts val="3840"/>
              </a:lnSpc>
            </a:pPr>
            <a:r>
              <a:rPr lang="en-US" sz="3200">
                <a:solidFill>
                  <a:srgbClr val="FFFFFF"/>
                </a:solidFill>
                <a:latin typeface="Arimo"/>
                <a:ea typeface="Arimo"/>
                <a:cs typeface="Arimo"/>
                <a:sym typeface="Arimo"/>
              </a:rPr>
              <a:t>DYNAMIC RESPONCE GENERATION </a:t>
            </a:r>
          </a:p>
        </p:txBody>
      </p:sp>
      <p:sp>
        <p:nvSpPr>
          <p:cNvPr name="TextBox 17" id="17"/>
          <p:cNvSpPr txBox="true"/>
          <p:nvPr/>
        </p:nvSpPr>
        <p:spPr>
          <a:xfrm rot="0">
            <a:off x="1531425" y="962425"/>
            <a:ext cx="15225150" cy="809625"/>
          </a:xfrm>
          <a:prstGeom prst="rect">
            <a:avLst/>
          </a:prstGeom>
        </p:spPr>
        <p:txBody>
          <a:bodyPr anchor="t" rtlCol="false" tIns="0" lIns="0" bIns="0" rIns="0">
            <a:spAutoFit/>
          </a:bodyPr>
          <a:lstStyle/>
          <a:p>
            <a:pPr algn="l">
              <a:lnSpc>
                <a:spcPts val="6240"/>
              </a:lnSpc>
            </a:pPr>
            <a:r>
              <a:rPr lang="en-US" sz="5200">
                <a:solidFill>
                  <a:srgbClr val="FFFFFF"/>
                </a:solidFill>
                <a:latin typeface="Arimo"/>
                <a:ea typeface="Arimo"/>
                <a:cs typeface="Arimo"/>
                <a:sym typeface="Arimo"/>
              </a:rPr>
              <a:t>WHY THIS PROJECT</a:t>
            </a:r>
          </a:p>
        </p:txBody>
      </p:sp>
      <p:sp>
        <p:nvSpPr>
          <p:cNvPr name="TextBox 18" id="18"/>
          <p:cNvSpPr txBox="true"/>
          <p:nvPr/>
        </p:nvSpPr>
        <p:spPr>
          <a:xfrm rot="0">
            <a:off x="2503550" y="3124575"/>
            <a:ext cx="12034741" cy="1276350"/>
          </a:xfrm>
          <a:prstGeom prst="rect">
            <a:avLst/>
          </a:prstGeom>
        </p:spPr>
        <p:txBody>
          <a:bodyPr anchor="t" rtlCol="false" tIns="0" lIns="0" bIns="0" rIns="0">
            <a:spAutoFit/>
          </a:bodyPr>
          <a:lstStyle/>
          <a:p>
            <a:pPr algn="l">
              <a:lnSpc>
                <a:spcPts val="3359"/>
              </a:lnSpc>
            </a:pPr>
            <a:r>
              <a:rPr lang="en-US" sz="2799">
                <a:solidFill>
                  <a:srgbClr val="FFFFFF"/>
                </a:solidFill>
                <a:latin typeface="Arimo"/>
                <a:ea typeface="Arimo"/>
                <a:cs typeface="Arimo"/>
                <a:sym typeface="Arimo"/>
              </a:rPr>
              <a:t>GPT-2, a transformer-based language model, can generate contextually relevant responses by learning from large datasets. This allows the chatbot to maintain conversation flow and produce coherent, human-like answers.</a:t>
            </a:r>
          </a:p>
        </p:txBody>
      </p:sp>
      <p:sp>
        <p:nvSpPr>
          <p:cNvPr name="TextBox 19" id="19"/>
          <p:cNvSpPr txBox="true"/>
          <p:nvPr/>
        </p:nvSpPr>
        <p:spPr>
          <a:xfrm rot="0">
            <a:off x="2287326" y="5994062"/>
            <a:ext cx="12250965" cy="1695450"/>
          </a:xfrm>
          <a:prstGeom prst="rect">
            <a:avLst/>
          </a:prstGeom>
        </p:spPr>
        <p:txBody>
          <a:bodyPr anchor="t" rtlCol="false" tIns="0" lIns="0" bIns="0" rIns="0">
            <a:spAutoFit/>
          </a:bodyPr>
          <a:lstStyle/>
          <a:p>
            <a:pPr algn="l">
              <a:lnSpc>
                <a:spcPts val="3359"/>
              </a:lnSpc>
            </a:pPr>
            <a:r>
              <a:rPr lang="en-US" sz="2799">
                <a:solidFill>
                  <a:srgbClr val="FFFFFF"/>
                </a:solidFill>
                <a:latin typeface="Arimo"/>
                <a:ea typeface="Arimo"/>
                <a:cs typeface="Arimo"/>
                <a:sym typeface="Arimo"/>
              </a:rPr>
              <a:t> Instead of relying on static responses, the model generates new text based on input, making interactions more versatile and adaptable to various conversational scenarios. Techniques like top-k sampling and temperature control are applied to introduce response diversity.</a:t>
            </a:r>
          </a:p>
        </p:txBody>
      </p:sp>
      <p:sp>
        <p:nvSpPr>
          <p:cNvPr name="TextBox 20" id="20"/>
          <p:cNvSpPr txBox="true"/>
          <p:nvPr/>
        </p:nvSpPr>
        <p:spPr>
          <a:xfrm rot="0">
            <a:off x="2287326" y="2311537"/>
            <a:ext cx="8948559" cy="514350"/>
          </a:xfrm>
          <a:prstGeom prst="rect">
            <a:avLst/>
          </a:prstGeom>
        </p:spPr>
        <p:txBody>
          <a:bodyPr anchor="t" rtlCol="false" tIns="0" lIns="0" bIns="0" rIns="0">
            <a:spAutoFit/>
          </a:bodyPr>
          <a:lstStyle/>
          <a:p>
            <a:pPr algn="l">
              <a:lnSpc>
                <a:spcPts val="3840"/>
              </a:lnSpc>
            </a:pPr>
            <a:r>
              <a:rPr lang="en-US" sz="3200">
                <a:solidFill>
                  <a:srgbClr val="FFFFFF"/>
                </a:solidFill>
                <a:latin typeface="Arimo"/>
                <a:ea typeface="Arimo"/>
                <a:cs typeface="Arimo"/>
                <a:sym typeface="Arimo"/>
              </a:rPr>
              <a:t>IMPROVING CONTEXTUAL UNDERSTANDING</a:t>
            </a:r>
          </a:p>
        </p:txBody>
      </p:sp>
      <p:sp>
        <p:nvSpPr>
          <p:cNvPr name="Freeform 21" id="21"/>
          <p:cNvSpPr/>
          <p:nvPr/>
        </p:nvSpPr>
        <p:spPr>
          <a:xfrm flipH="false" flipV="false" rot="0">
            <a:off x="1331226" y="2237750"/>
            <a:ext cx="690300" cy="690500"/>
          </a:xfrm>
          <a:custGeom>
            <a:avLst/>
            <a:gdLst/>
            <a:ahLst/>
            <a:cxnLst/>
            <a:rect r="r" b="b" t="t" l="l"/>
            <a:pathLst>
              <a:path h="690500" w="690300">
                <a:moveTo>
                  <a:pt x="0" y="0"/>
                </a:moveTo>
                <a:lnTo>
                  <a:pt x="690300" y="0"/>
                </a:lnTo>
                <a:lnTo>
                  <a:pt x="690300" y="690500"/>
                </a:lnTo>
                <a:lnTo>
                  <a:pt x="0" y="6905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2" id="22"/>
          <p:cNvSpPr/>
          <p:nvPr/>
        </p:nvSpPr>
        <p:spPr>
          <a:xfrm flipH="false" flipV="false" rot="0">
            <a:off x="1353875" y="4855775"/>
            <a:ext cx="690300" cy="690500"/>
          </a:xfrm>
          <a:custGeom>
            <a:avLst/>
            <a:gdLst/>
            <a:ahLst/>
            <a:cxnLst/>
            <a:rect r="r" b="b" t="t" l="l"/>
            <a:pathLst>
              <a:path h="690500" w="690300">
                <a:moveTo>
                  <a:pt x="0" y="0"/>
                </a:moveTo>
                <a:lnTo>
                  <a:pt x="690300" y="0"/>
                </a:lnTo>
                <a:lnTo>
                  <a:pt x="690300" y="690500"/>
                </a:lnTo>
                <a:lnTo>
                  <a:pt x="0" y="6905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sp>
        <p:nvSpPr>
          <p:cNvPr name="Freeform 2" id="2"/>
          <p:cNvSpPr/>
          <p:nvPr/>
        </p:nvSpPr>
        <p:spPr>
          <a:xfrm flipH="false" flipV="false" rot="0">
            <a:off x="964626" y="7477323"/>
            <a:ext cx="17485117" cy="2217041"/>
          </a:xfrm>
          <a:custGeom>
            <a:avLst/>
            <a:gdLst/>
            <a:ahLst/>
            <a:cxnLst/>
            <a:rect r="r" b="b" t="t" l="l"/>
            <a:pathLst>
              <a:path h="2217041" w="17485117">
                <a:moveTo>
                  <a:pt x="0" y="0"/>
                </a:moveTo>
                <a:lnTo>
                  <a:pt x="17485117" y="0"/>
                </a:lnTo>
                <a:lnTo>
                  <a:pt x="17485117" y="2217041"/>
                </a:lnTo>
                <a:lnTo>
                  <a:pt x="0" y="22170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99846" y="2047650"/>
            <a:ext cx="17379020" cy="5820974"/>
          </a:xfrm>
          <a:custGeom>
            <a:avLst/>
            <a:gdLst/>
            <a:ahLst/>
            <a:cxnLst/>
            <a:rect r="r" b="b" t="t" l="l"/>
            <a:pathLst>
              <a:path h="5820974" w="17379020">
                <a:moveTo>
                  <a:pt x="0" y="0"/>
                </a:moveTo>
                <a:lnTo>
                  <a:pt x="17379020" y="0"/>
                </a:lnTo>
                <a:lnTo>
                  <a:pt x="17379020" y="5820974"/>
                </a:lnTo>
                <a:lnTo>
                  <a:pt x="0" y="582097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16858868" y="5859297"/>
            <a:ext cx="719998" cy="992015"/>
          </a:xfrm>
          <a:custGeom>
            <a:avLst/>
            <a:gdLst/>
            <a:ahLst/>
            <a:cxnLst/>
            <a:rect r="r" b="b" t="t" l="l"/>
            <a:pathLst>
              <a:path h="992015" w="719998">
                <a:moveTo>
                  <a:pt x="0" y="0"/>
                </a:moveTo>
                <a:lnTo>
                  <a:pt x="719998" y="0"/>
                </a:lnTo>
                <a:lnTo>
                  <a:pt x="719998" y="992015"/>
                </a:lnTo>
                <a:lnTo>
                  <a:pt x="0" y="9920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5" id="5"/>
          <p:cNvSpPr/>
          <p:nvPr/>
        </p:nvSpPr>
        <p:spPr>
          <a:xfrm rot="4500">
            <a:off x="17010461" y="3907108"/>
            <a:ext cx="1932529" cy="0"/>
          </a:xfrm>
          <a:prstGeom prst="line">
            <a:avLst/>
          </a:prstGeom>
          <a:ln cap="rnd" w="9525">
            <a:solidFill>
              <a:srgbClr val="69639C"/>
            </a:solidFill>
            <a:prstDash val="solid"/>
            <a:headEnd type="none" len="sm" w="sm"/>
            <a:tailEnd type="none" len="sm" w="sm"/>
          </a:ln>
        </p:spPr>
      </p:sp>
      <p:sp>
        <p:nvSpPr>
          <p:cNvPr name="AutoShape 6" id="6"/>
          <p:cNvSpPr/>
          <p:nvPr/>
        </p:nvSpPr>
        <p:spPr>
          <a:xfrm rot="4500">
            <a:off x="17010461" y="3770353"/>
            <a:ext cx="1932529" cy="0"/>
          </a:xfrm>
          <a:prstGeom prst="line">
            <a:avLst/>
          </a:prstGeom>
          <a:ln cap="rnd" w="9525">
            <a:solidFill>
              <a:srgbClr val="69639C"/>
            </a:solidFill>
            <a:prstDash val="solid"/>
            <a:headEnd type="none" len="sm" w="sm"/>
            <a:tailEnd type="none" len="sm" w="sm"/>
          </a:ln>
        </p:spPr>
      </p:sp>
      <p:sp>
        <p:nvSpPr>
          <p:cNvPr name="AutoShape 7" id="7"/>
          <p:cNvSpPr/>
          <p:nvPr/>
        </p:nvSpPr>
        <p:spPr>
          <a:xfrm rot="4500">
            <a:off x="17010461" y="3633598"/>
            <a:ext cx="1932529" cy="0"/>
          </a:xfrm>
          <a:prstGeom prst="line">
            <a:avLst/>
          </a:prstGeom>
          <a:ln cap="rnd" w="9525">
            <a:solidFill>
              <a:srgbClr val="69639C"/>
            </a:solidFill>
            <a:prstDash val="solid"/>
            <a:headEnd type="none" len="sm" w="sm"/>
            <a:tailEnd type="none" len="sm" w="sm"/>
          </a:ln>
        </p:spPr>
      </p:sp>
      <p:sp>
        <p:nvSpPr>
          <p:cNvPr name="AutoShape 8" id="8"/>
          <p:cNvSpPr/>
          <p:nvPr/>
        </p:nvSpPr>
        <p:spPr>
          <a:xfrm rot="4500">
            <a:off x="17010461" y="3496843"/>
            <a:ext cx="1932529" cy="0"/>
          </a:xfrm>
          <a:prstGeom prst="line">
            <a:avLst/>
          </a:prstGeom>
          <a:ln cap="rnd" w="9525">
            <a:solidFill>
              <a:srgbClr val="69639C"/>
            </a:solidFill>
            <a:prstDash val="solid"/>
            <a:headEnd type="none" len="sm" w="sm"/>
            <a:tailEnd type="none" len="sm" w="sm"/>
          </a:ln>
        </p:spPr>
      </p:sp>
      <p:sp>
        <p:nvSpPr>
          <p:cNvPr name="AutoShape 9" id="9"/>
          <p:cNvSpPr/>
          <p:nvPr/>
        </p:nvSpPr>
        <p:spPr>
          <a:xfrm rot="4500">
            <a:off x="17010461" y="3360088"/>
            <a:ext cx="1932529" cy="0"/>
          </a:xfrm>
          <a:prstGeom prst="line">
            <a:avLst/>
          </a:prstGeom>
          <a:ln cap="rnd" w="9525">
            <a:solidFill>
              <a:srgbClr val="69639C"/>
            </a:solidFill>
            <a:prstDash val="solid"/>
            <a:headEnd type="none" len="sm" w="sm"/>
            <a:tailEnd type="none" len="sm" w="sm"/>
          </a:ln>
        </p:spPr>
      </p:sp>
      <p:grpSp>
        <p:nvGrpSpPr>
          <p:cNvPr name="Group 10" id="10"/>
          <p:cNvGrpSpPr/>
          <p:nvPr/>
        </p:nvGrpSpPr>
        <p:grpSpPr>
          <a:xfrm rot="5400000">
            <a:off x="14233815" y="2425015"/>
            <a:ext cx="6531800" cy="995550"/>
            <a:chOff x="0" y="0"/>
            <a:chExt cx="8709067" cy="1327400"/>
          </a:xfrm>
        </p:grpSpPr>
        <p:sp>
          <p:nvSpPr>
            <p:cNvPr name="Freeform 11" id="11"/>
            <p:cNvSpPr/>
            <p:nvPr/>
          </p:nvSpPr>
          <p:spPr>
            <a:xfrm flipH="false" flipV="false" rot="0">
              <a:off x="3683" y="3683"/>
              <a:ext cx="8701659" cy="1323721"/>
            </a:xfrm>
            <a:custGeom>
              <a:avLst/>
              <a:gdLst/>
              <a:ahLst/>
              <a:cxnLst/>
              <a:rect r="r" b="b" t="t" l="l"/>
              <a:pathLst>
                <a:path h="1323721" w="8701659">
                  <a:moveTo>
                    <a:pt x="18034" y="0"/>
                  </a:moveTo>
                  <a:lnTo>
                    <a:pt x="1320038" y="1302004"/>
                  </a:lnTo>
                  <a:lnTo>
                    <a:pt x="1311021" y="1311021"/>
                  </a:lnTo>
                  <a:lnTo>
                    <a:pt x="1311021" y="1298321"/>
                  </a:lnTo>
                  <a:lnTo>
                    <a:pt x="6252337" y="1298321"/>
                  </a:lnTo>
                  <a:lnTo>
                    <a:pt x="6252337" y="1311021"/>
                  </a:lnTo>
                  <a:lnTo>
                    <a:pt x="6243320" y="1302004"/>
                  </a:lnTo>
                  <a:lnTo>
                    <a:pt x="6821551" y="723773"/>
                  </a:lnTo>
                  <a:cubicBezTo>
                    <a:pt x="6823964" y="721360"/>
                    <a:pt x="6827139" y="720090"/>
                    <a:pt x="6830568" y="720090"/>
                  </a:cubicBezTo>
                  <a:lnTo>
                    <a:pt x="8080121" y="720090"/>
                  </a:lnTo>
                  <a:lnTo>
                    <a:pt x="8080121" y="732790"/>
                  </a:lnTo>
                  <a:lnTo>
                    <a:pt x="8071104" y="723773"/>
                  </a:lnTo>
                  <a:lnTo>
                    <a:pt x="8683752" y="111252"/>
                  </a:lnTo>
                  <a:lnTo>
                    <a:pt x="8701659" y="129159"/>
                  </a:lnTo>
                  <a:lnTo>
                    <a:pt x="8089011" y="741807"/>
                  </a:lnTo>
                  <a:cubicBezTo>
                    <a:pt x="8086598" y="744220"/>
                    <a:pt x="8083423" y="745490"/>
                    <a:pt x="8079993" y="745490"/>
                  </a:cubicBezTo>
                  <a:lnTo>
                    <a:pt x="6830568" y="745490"/>
                  </a:lnTo>
                  <a:lnTo>
                    <a:pt x="6830568" y="732790"/>
                  </a:lnTo>
                  <a:lnTo>
                    <a:pt x="6839585" y="741807"/>
                  </a:lnTo>
                  <a:lnTo>
                    <a:pt x="6261354" y="1320038"/>
                  </a:lnTo>
                  <a:cubicBezTo>
                    <a:pt x="6258941" y="1322451"/>
                    <a:pt x="6255766" y="1323721"/>
                    <a:pt x="6252337" y="1323721"/>
                  </a:cubicBezTo>
                  <a:lnTo>
                    <a:pt x="1311021" y="1323721"/>
                  </a:lnTo>
                  <a:cubicBezTo>
                    <a:pt x="1307592" y="1323721"/>
                    <a:pt x="1304417" y="1322324"/>
                    <a:pt x="1302004" y="1320038"/>
                  </a:cubicBezTo>
                  <a:lnTo>
                    <a:pt x="0" y="18034"/>
                  </a:lnTo>
                  <a:close/>
                </a:path>
              </a:pathLst>
            </a:custGeom>
            <a:solidFill>
              <a:srgbClr val="69639C"/>
            </a:solidFill>
          </p:spPr>
        </p:sp>
      </p:grpSp>
      <p:grpSp>
        <p:nvGrpSpPr>
          <p:cNvPr name="Group 12" id="12"/>
          <p:cNvGrpSpPr/>
          <p:nvPr/>
        </p:nvGrpSpPr>
        <p:grpSpPr>
          <a:xfrm rot="0">
            <a:off x="-71425" y="5290625"/>
            <a:ext cx="1182150" cy="4848650"/>
            <a:chOff x="0" y="0"/>
            <a:chExt cx="1576200" cy="6464867"/>
          </a:xfrm>
        </p:grpSpPr>
        <p:sp>
          <p:nvSpPr>
            <p:cNvPr name="Freeform 13" id="13"/>
            <p:cNvSpPr/>
            <p:nvPr/>
          </p:nvSpPr>
          <p:spPr>
            <a:xfrm flipH="false" flipV="false" rot="0">
              <a:off x="3683" y="3683"/>
              <a:ext cx="1568831" cy="6457315"/>
            </a:xfrm>
            <a:custGeom>
              <a:avLst/>
              <a:gdLst/>
              <a:ahLst/>
              <a:cxnLst/>
              <a:rect r="r" b="b" t="t" l="l"/>
              <a:pathLst>
                <a:path h="6457315" w="1568831">
                  <a:moveTo>
                    <a:pt x="18034" y="0"/>
                  </a:moveTo>
                  <a:lnTo>
                    <a:pt x="1239139" y="1221232"/>
                  </a:lnTo>
                  <a:cubicBezTo>
                    <a:pt x="1241552" y="1223645"/>
                    <a:pt x="1242822" y="1226820"/>
                    <a:pt x="1242822" y="1230249"/>
                  </a:cubicBezTo>
                  <a:lnTo>
                    <a:pt x="1242822" y="3907028"/>
                  </a:lnTo>
                  <a:cubicBezTo>
                    <a:pt x="1242822" y="3910457"/>
                    <a:pt x="1241425" y="3913632"/>
                    <a:pt x="1239139" y="3916045"/>
                  </a:cubicBezTo>
                  <a:lnTo>
                    <a:pt x="709549" y="4445762"/>
                  </a:lnTo>
                  <a:lnTo>
                    <a:pt x="700532" y="4436745"/>
                  </a:lnTo>
                  <a:lnTo>
                    <a:pt x="713232" y="4436745"/>
                  </a:lnTo>
                  <a:lnTo>
                    <a:pt x="713232" y="5589143"/>
                  </a:lnTo>
                  <a:lnTo>
                    <a:pt x="700532" y="5589143"/>
                  </a:lnTo>
                  <a:lnTo>
                    <a:pt x="709549" y="5580126"/>
                  </a:lnTo>
                  <a:lnTo>
                    <a:pt x="1568831" y="6439408"/>
                  </a:lnTo>
                  <a:lnTo>
                    <a:pt x="1550924" y="6457315"/>
                  </a:lnTo>
                  <a:lnTo>
                    <a:pt x="691642" y="5598033"/>
                  </a:lnTo>
                  <a:cubicBezTo>
                    <a:pt x="689229" y="5595620"/>
                    <a:pt x="687959" y="5592445"/>
                    <a:pt x="687959" y="5589016"/>
                  </a:cubicBezTo>
                  <a:lnTo>
                    <a:pt x="687959" y="4436872"/>
                  </a:lnTo>
                  <a:cubicBezTo>
                    <a:pt x="687959" y="4433443"/>
                    <a:pt x="689356" y="4430268"/>
                    <a:pt x="691642" y="4427855"/>
                  </a:cubicBezTo>
                  <a:lnTo>
                    <a:pt x="1221359" y="3898138"/>
                  </a:lnTo>
                  <a:lnTo>
                    <a:pt x="1230376" y="3907155"/>
                  </a:lnTo>
                  <a:lnTo>
                    <a:pt x="1217676" y="3907155"/>
                  </a:lnTo>
                  <a:lnTo>
                    <a:pt x="1217676" y="1230249"/>
                  </a:lnTo>
                  <a:lnTo>
                    <a:pt x="1230376" y="1230249"/>
                  </a:lnTo>
                  <a:lnTo>
                    <a:pt x="1221359" y="1239266"/>
                  </a:lnTo>
                  <a:lnTo>
                    <a:pt x="0" y="18034"/>
                  </a:lnTo>
                  <a:close/>
                </a:path>
              </a:pathLst>
            </a:custGeom>
            <a:solidFill>
              <a:srgbClr val="69639C"/>
            </a:solidFill>
          </p:spPr>
        </p:sp>
      </p:grpSp>
      <p:grpSp>
        <p:nvGrpSpPr>
          <p:cNvPr name="Group 14" id="14"/>
          <p:cNvGrpSpPr/>
          <p:nvPr/>
        </p:nvGrpSpPr>
        <p:grpSpPr>
          <a:xfrm rot="-5400000">
            <a:off x="1014670" y="1265494"/>
            <a:ext cx="456150" cy="394500"/>
            <a:chOff x="0" y="0"/>
            <a:chExt cx="608200" cy="526000"/>
          </a:xfrm>
        </p:grpSpPr>
        <p:sp>
          <p:nvSpPr>
            <p:cNvPr name="Freeform 15" id="15"/>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sp>
        <p:nvSpPr>
          <p:cNvPr name="TextBox 16" id="16"/>
          <p:cNvSpPr txBox="true"/>
          <p:nvPr/>
        </p:nvSpPr>
        <p:spPr>
          <a:xfrm rot="0">
            <a:off x="2287326" y="5145106"/>
            <a:ext cx="8578374" cy="514350"/>
          </a:xfrm>
          <a:prstGeom prst="rect">
            <a:avLst/>
          </a:prstGeom>
        </p:spPr>
        <p:txBody>
          <a:bodyPr anchor="t" rtlCol="false" tIns="0" lIns="0" bIns="0" rIns="0">
            <a:spAutoFit/>
          </a:bodyPr>
          <a:lstStyle/>
          <a:p>
            <a:pPr algn="l">
              <a:lnSpc>
                <a:spcPts val="3840"/>
              </a:lnSpc>
            </a:pPr>
            <a:r>
              <a:rPr lang="en-US" sz="3200">
                <a:solidFill>
                  <a:srgbClr val="FFFFFF"/>
                </a:solidFill>
                <a:latin typeface="Arimo"/>
                <a:ea typeface="Arimo"/>
                <a:cs typeface="Arimo"/>
                <a:sym typeface="Arimo"/>
              </a:rPr>
              <a:t>EFFICIENCY WITH PRE-TRAINED MODELS </a:t>
            </a:r>
          </a:p>
        </p:txBody>
      </p:sp>
      <p:sp>
        <p:nvSpPr>
          <p:cNvPr name="TextBox 17" id="17"/>
          <p:cNvSpPr txBox="true"/>
          <p:nvPr/>
        </p:nvSpPr>
        <p:spPr>
          <a:xfrm rot="0">
            <a:off x="1531425" y="962425"/>
            <a:ext cx="15225150" cy="809625"/>
          </a:xfrm>
          <a:prstGeom prst="rect">
            <a:avLst/>
          </a:prstGeom>
        </p:spPr>
        <p:txBody>
          <a:bodyPr anchor="t" rtlCol="false" tIns="0" lIns="0" bIns="0" rIns="0">
            <a:spAutoFit/>
          </a:bodyPr>
          <a:lstStyle/>
          <a:p>
            <a:pPr algn="l">
              <a:lnSpc>
                <a:spcPts val="6240"/>
              </a:lnSpc>
            </a:pPr>
            <a:r>
              <a:rPr lang="en-US" sz="5200">
                <a:solidFill>
                  <a:srgbClr val="FFFFFF"/>
                </a:solidFill>
                <a:latin typeface="Arimo"/>
                <a:ea typeface="Arimo"/>
                <a:cs typeface="Arimo"/>
                <a:sym typeface="Arimo"/>
              </a:rPr>
              <a:t>WHY THIS PROJECT</a:t>
            </a:r>
          </a:p>
        </p:txBody>
      </p:sp>
      <p:sp>
        <p:nvSpPr>
          <p:cNvPr name="TextBox 18" id="18"/>
          <p:cNvSpPr txBox="true"/>
          <p:nvPr/>
        </p:nvSpPr>
        <p:spPr>
          <a:xfrm rot="0">
            <a:off x="2503550" y="3124575"/>
            <a:ext cx="12476080" cy="1695450"/>
          </a:xfrm>
          <a:prstGeom prst="rect">
            <a:avLst/>
          </a:prstGeom>
        </p:spPr>
        <p:txBody>
          <a:bodyPr anchor="t" rtlCol="false" tIns="0" lIns="0" bIns="0" rIns="0">
            <a:spAutoFit/>
          </a:bodyPr>
          <a:lstStyle/>
          <a:p>
            <a:pPr algn="l">
              <a:lnSpc>
                <a:spcPts val="3359"/>
              </a:lnSpc>
            </a:pPr>
            <a:r>
              <a:rPr lang="en-US" sz="2799">
                <a:solidFill>
                  <a:srgbClr val="FFFFFF"/>
                </a:solidFill>
                <a:latin typeface="Arimo"/>
                <a:ea typeface="Arimo"/>
                <a:cs typeface="Arimo"/>
                <a:sym typeface="Arimo"/>
              </a:rPr>
              <a:t>By fine-tuning a pre-trained model, this project demonstrates how transfer learning can be utilized to adapt AI models for domain-specific applications. This reduces training time and computational resources compared to training models from scratch.</a:t>
            </a:r>
          </a:p>
        </p:txBody>
      </p:sp>
      <p:sp>
        <p:nvSpPr>
          <p:cNvPr name="TextBox 19" id="19"/>
          <p:cNvSpPr txBox="true"/>
          <p:nvPr/>
        </p:nvSpPr>
        <p:spPr>
          <a:xfrm rot="0">
            <a:off x="2287326" y="5994062"/>
            <a:ext cx="12250965" cy="1695450"/>
          </a:xfrm>
          <a:prstGeom prst="rect">
            <a:avLst/>
          </a:prstGeom>
        </p:spPr>
        <p:txBody>
          <a:bodyPr anchor="t" rtlCol="false" tIns="0" lIns="0" bIns="0" rIns="0">
            <a:spAutoFit/>
          </a:bodyPr>
          <a:lstStyle/>
          <a:p>
            <a:pPr algn="l">
              <a:lnSpc>
                <a:spcPts val="3359"/>
              </a:lnSpc>
            </a:pPr>
            <a:r>
              <a:rPr lang="en-US" sz="2799">
                <a:solidFill>
                  <a:srgbClr val="FFFFFF"/>
                </a:solidFill>
                <a:latin typeface="Arimo"/>
                <a:ea typeface="Arimo"/>
                <a:cs typeface="Arimo"/>
                <a:sym typeface="Arimo"/>
              </a:rPr>
              <a:t>Using pre-trained models like GPT-2 accelerates development and leverages the general understanding of language captured by the model. Fine-tuning allows customization for specific use cases without needing to retrain the entire model.</a:t>
            </a:r>
          </a:p>
        </p:txBody>
      </p:sp>
      <p:sp>
        <p:nvSpPr>
          <p:cNvPr name="TextBox 20" id="20"/>
          <p:cNvSpPr txBox="true"/>
          <p:nvPr/>
        </p:nvSpPr>
        <p:spPr>
          <a:xfrm rot="0">
            <a:off x="2287326" y="2311537"/>
            <a:ext cx="8948559" cy="514350"/>
          </a:xfrm>
          <a:prstGeom prst="rect">
            <a:avLst/>
          </a:prstGeom>
        </p:spPr>
        <p:txBody>
          <a:bodyPr anchor="t" rtlCol="false" tIns="0" lIns="0" bIns="0" rIns="0">
            <a:spAutoFit/>
          </a:bodyPr>
          <a:lstStyle/>
          <a:p>
            <a:pPr algn="l">
              <a:lnSpc>
                <a:spcPts val="3840"/>
              </a:lnSpc>
            </a:pPr>
            <a:r>
              <a:rPr lang="en-US" sz="3200">
                <a:solidFill>
                  <a:srgbClr val="FFFFFF"/>
                </a:solidFill>
                <a:latin typeface="Arimo"/>
                <a:ea typeface="Arimo"/>
                <a:cs typeface="Arimo"/>
                <a:sym typeface="Arimo"/>
              </a:rPr>
              <a:t>SCALABILITY AND ADAPTABILITY</a:t>
            </a:r>
          </a:p>
        </p:txBody>
      </p:sp>
      <p:sp>
        <p:nvSpPr>
          <p:cNvPr name="Freeform 21" id="21"/>
          <p:cNvSpPr/>
          <p:nvPr/>
        </p:nvSpPr>
        <p:spPr>
          <a:xfrm flipH="false" flipV="false" rot="0">
            <a:off x="1331226" y="2237750"/>
            <a:ext cx="690300" cy="690500"/>
          </a:xfrm>
          <a:custGeom>
            <a:avLst/>
            <a:gdLst/>
            <a:ahLst/>
            <a:cxnLst/>
            <a:rect r="r" b="b" t="t" l="l"/>
            <a:pathLst>
              <a:path h="690500" w="690300">
                <a:moveTo>
                  <a:pt x="0" y="0"/>
                </a:moveTo>
                <a:lnTo>
                  <a:pt x="690300" y="0"/>
                </a:lnTo>
                <a:lnTo>
                  <a:pt x="690300" y="690500"/>
                </a:lnTo>
                <a:lnTo>
                  <a:pt x="0" y="6905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2" id="22"/>
          <p:cNvSpPr/>
          <p:nvPr/>
        </p:nvSpPr>
        <p:spPr>
          <a:xfrm flipH="false" flipV="false" rot="0">
            <a:off x="1353875" y="5071319"/>
            <a:ext cx="690300" cy="690500"/>
          </a:xfrm>
          <a:custGeom>
            <a:avLst/>
            <a:gdLst/>
            <a:ahLst/>
            <a:cxnLst/>
            <a:rect r="r" b="b" t="t" l="l"/>
            <a:pathLst>
              <a:path h="690500" w="690300">
                <a:moveTo>
                  <a:pt x="0" y="0"/>
                </a:moveTo>
                <a:lnTo>
                  <a:pt x="690300" y="0"/>
                </a:lnTo>
                <a:lnTo>
                  <a:pt x="690300" y="690500"/>
                </a:lnTo>
                <a:lnTo>
                  <a:pt x="0" y="6905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10E24"/>
        </a:solidFill>
      </p:bgPr>
    </p:bg>
    <p:spTree>
      <p:nvGrpSpPr>
        <p:cNvPr id="1" name=""/>
        <p:cNvGrpSpPr/>
        <p:nvPr/>
      </p:nvGrpSpPr>
      <p:grpSpPr>
        <a:xfrm>
          <a:off x="0" y="0"/>
          <a:ext cx="0" cy="0"/>
          <a:chOff x="0" y="0"/>
          <a:chExt cx="0" cy="0"/>
        </a:xfrm>
      </p:grpSpPr>
      <p:sp>
        <p:nvSpPr>
          <p:cNvPr name="Freeform 2" id="2"/>
          <p:cNvSpPr/>
          <p:nvPr/>
        </p:nvSpPr>
        <p:spPr>
          <a:xfrm flipH="false" flipV="false" rot="0">
            <a:off x="964626" y="7477323"/>
            <a:ext cx="17485117" cy="2217041"/>
          </a:xfrm>
          <a:custGeom>
            <a:avLst/>
            <a:gdLst/>
            <a:ahLst/>
            <a:cxnLst/>
            <a:rect r="r" b="b" t="t" l="l"/>
            <a:pathLst>
              <a:path h="2217041" w="17485117">
                <a:moveTo>
                  <a:pt x="0" y="0"/>
                </a:moveTo>
                <a:lnTo>
                  <a:pt x="17485117" y="0"/>
                </a:lnTo>
                <a:lnTo>
                  <a:pt x="17485117" y="2217041"/>
                </a:lnTo>
                <a:lnTo>
                  <a:pt x="0" y="22170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71425" y="2233013"/>
            <a:ext cx="17379020" cy="5820974"/>
          </a:xfrm>
          <a:custGeom>
            <a:avLst/>
            <a:gdLst/>
            <a:ahLst/>
            <a:cxnLst/>
            <a:rect r="r" b="b" t="t" l="l"/>
            <a:pathLst>
              <a:path h="5820974" w="17379020">
                <a:moveTo>
                  <a:pt x="0" y="0"/>
                </a:moveTo>
                <a:lnTo>
                  <a:pt x="17379020" y="0"/>
                </a:lnTo>
                <a:lnTo>
                  <a:pt x="17379020" y="5820974"/>
                </a:lnTo>
                <a:lnTo>
                  <a:pt x="0" y="582097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16858868" y="5859297"/>
            <a:ext cx="719998" cy="992015"/>
          </a:xfrm>
          <a:custGeom>
            <a:avLst/>
            <a:gdLst/>
            <a:ahLst/>
            <a:cxnLst/>
            <a:rect r="r" b="b" t="t" l="l"/>
            <a:pathLst>
              <a:path h="992015" w="719998">
                <a:moveTo>
                  <a:pt x="0" y="0"/>
                </a:moveTo>
                <a:lnTo>
                  <a:pt x="719998" y="0"/>
                </a:lnTo>
                <a:lnTo>
                  <a:pt x="719998" y="992015"/>
                </a:lnTo>
                <a:lnTo>
                  <a:pt x="0" y="9920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5" id="5"/>
          <p:cNvSpPr/>
          <p:nvPr/>
        </p:nvSpPr>
        <p:spPr>
          <a:xfrm rot="4500">
            <a:off x="17010461" y="3907108"/>
            <a:ext cx="1932529" cy="0"/>
          </a:xfrm>
          <a:prstGeom prst="line">
            <a:avLst/>
          </a:prstGeom>
          <a:ln cap="rnd" w="9525">
            <a:solidFill>
              <a:srgbClr val="69639C"/>
            </a:solidFill>
            <a:prstDash val="solid"/>
            <a:headEnd type="none" len="sm" w="sm"/>
            <a:tailEnd type="none" len="sm" w="sm"/>
          </a:ln>
        </p:spPr>
      </p:sp>
      <p:sp>
        <p:nvSpPr>
          <p:cNvPr name="AutoShape 6" id="6"/>
          <p:cNvSpPr/>
          <p:nvPr/>
        </p:nvSpPr>
        <p:spPr>
          <a:xfrm rot="4500">
            <a:off x="17010461" y="3770353"/>
            <a:ext cx="1932529" cy="0"/>
          </a:xfrm>
          <a:prstGeom prst="line">
            <a:avLst/>
          </a:prstGeom>
          <a:ln cap="rnd" w="9525">
            <a:solidFill>
              <a:srgbClr val="69639C"/>
            </a:solidFill>
            <a:prstDash val="solid"/>
            <a:headEnd type="none" len="sm" w="sm"/>
            <a:tailEnd type="none" len="sm" w="sm"/>
          </a:ln>
        </p:spPr>
      </p:sp>
      <p:sp>
        <p:nvSpPr>
          <p:cNvPr name="AutoShape 7" id="7"/>
          <p:cNvSpPr/>
          <p:nvPr/>
        </p:nvSpPr>
        <p:spPr>
          <a:xfrm rot="4500">
            <a:off x="17010461" y="3633598"/>
            <a:ext cx="1932529" cy="0"/>
          </a:xfrm>
          <a:prstGeom prst="line">
            <a:avLst/>
          </a:prstGeom>
          <a:ln cap="rnd" w="9525">
            <a:solidFill>
              <a:srgbClr val="69639C"/>
            </a:solidFill>
            <a:prstDash val="solid"/>
            <a:headEnd type="none" len="sm" w="sm"/>
            <a:tailEnd type="none" len="sm" w="sm"/>
          </a:ln>
        </p:spPr>
      </p:sp>
      <p:sp>
        <p:nvSpPr>
          <p:cNvPr name="AutoShape 8" id="8"/>
          <p:cNvSpPr/>
          <p:nvPr/>
        </p:nvSpPr>
        <p:spPr>
          <a:xfrm rot="4500">
            <a:off x="17010461" y="3496843"/>
            <a:ext cx="1932529" cy="0"/>
          </a:xfrm>
          <a:prstGeom prst="line">
            <a:avLst/>
          </a:prstGeom>
          <a:ln cap="rnd" w="9525">
            <a:solidFill>
              <a:srgbClr val="69639C"/>
            </a:solidFill>
            <a:prstDash val="solid"/>
            <a:headEnd type="none" len="sm" w="sm"/>
            <a:tailEnd type="none" len="sm" w="sm"/>
          </a:ln>
        </p:spPr>
      </p:sp>
      <p:sp>
        <p:nvSpPr>
          <p:cNvPr name="AutoShape 9" id="9"/>
          <p:cNvSpPr/>
          <p:nvPr/>
        </p:nvSpPr>
        <p:spPr>
          <a:xfrm rot="4500">
            <a:off x="17010461" y="3360088"/>
            <a:ext cx="1932529" cy="0"/>
          </a:xfrm>
          <a:prstGeom prst="line">
            <a:avLst/>
          </a:prstGeom>
          <a:ln cap="rnd" w="9525">
            <a:solidFill>
              <a:srgbClr val="69639C"/>
            </a:solidFill>
            <a:prstDash val="solid"/>
            <a:headEnd type="none" len="sm" w="sm"/>
            <a:tailEnd type="none" len="sm" w="sm"/>
          </a:ln>
        </p:spPr>
      </p:sp>
      <p:grpSp>
        <p:nvGrpSpPr>
          <p:cNvPr name="Group 10" id="10"/>
          <p:cNvGrpSpPr/>
          <p:nvPr/>
        </p:nvGrpSpPr>
        <p:grpSpPr>
          <a:xfrm rot="5400000">
            <a:off x="14233815" y="2425015"/>
            <a:ext cx="6531800" cy="995550"/>
            <a:chOff x="0" y="0"/>
            <a:chExt cx="8709067" cy="1327400"/>
          </a:xfrm>
        </p:grpSpPr>
        <p:sp>
          <p:nvSpPr>
            <p:cNvPr name="Freeform 11" id="11"/>
            <p:cNvSpPr/>
            <p:nvPr/>
          </p:nvSpPr>
          <p:spPr>
            <a:xfrm flipH="false" flipV="false" rot="0">
              <a:off x="3683" y="3683"/>
              <a:ext cx="8701659" cy="1323721"/>
            </a:xfrm>
            <a:custGeom>
              <a:avLst/>
              <a:gdLst/>
              <a:ahLst/>
              <a:cxnLst/>
              <a:rect r="r" b="b" t="t" l="l"/>
              <a:pathLst>
                <a:path h="1323721" w="8701659">
                  <a:moveTo>
                    <a:pt x="18034" y="0"/>
                  </a:moveTo>
                  <a:lnTo>
                    <a:pt x="1320038" y="1302004"/>
                  </a:lnTo>
                  <a:lnTo>
                    <a:pt x="1311021" y="1311021"/>
                  </a:lnTo>
                  <a:lnTo>
                    <a:pt x="1311021" y="1298321"/>
                  </a:lnTo>
                  <a:lnTo>
                    <a:pt x="6252337" y="1298321"/>
                  </a:lnTo>
                  <a:lnTo>
                    <a:pt x="6252337" y="1311021"/>
                  </a:lnTo>
                  <a:lnTo>
                    <a:pt x="6243320" y="1302004"/>
                  </a:lnTo>
                  <a:lnTo>
                    <a:pt x="6821551" y="723773"/>
                  </a:lnTo>
                  <a:cubicBezTo>
                    <a:pt x="6823964" y="721360"/>
                    <a:pt x="6827139" y="720090"/>
                    <a:pt x="6830568" y="720090"/>
                  </a:cubicBezTo>
                  <a:lnTo>
                    <a:pt x="8080121" y="720090"/>
                  </a:lnTo>
                  <a:lnTo>
                    <a:pt x="8080121" y="732790"/>
                  </a:lnTo>
                  <a:lnTo>
                    <a:pt x="8071104" y="723773"/>
                  </a:lnTo>
                  <a:lnTo>
                    <a:pt x="8683752" y="111252"/>
                  </a:lnTo>
                  <a:lnTo>
                    <a:pt x="8701659" y="129159"/>
                  </a:lnTo>
                  <a:lnTo>
                    <a:pt x="8089011" y="741807"/>
                  </a:lnTo>
                  <a:cubicBezTo>
                    <a:pt x="8086598" y="744220"/>
                    <a:pt x="8083423" y="745490"/>
                    <a:pt x="8079993" y="745490"/>
                  </a:cubicBezTo>
                  <a:lnTo>
                    <a:pt x="6830568" y="745490"/>
                  </a:lnTo>
                  <a:lnTo>
                    <a:pt x="6830568" y="732790"/>
                  </a:lnTo>
                  <a:lnTo>
                    <a:pt x="6839585" y="741807"/>
                  </a:lnTo>
                  <a:lnTo>
                    <a:pt x="6261354" y="1320038"/>
                  </a:lnTo>
                  <a:cubicBezTo>
                    <a:pt x="6258941" y="1322451"/>
                    <a:pt x="6255766" y="1323721"/>
                    <a:pt x="6252337" y="1323721"/>
                  </a:cubicBezTo>
                  <a:lnTo>
                    <a:pt x="1311021" y="1323721"/>
                  </a:lnTo>
                  <a:cubicBezTo>
                    <a:pt x="1307592" y="1323721"/>
                    <a:pt x="1304417" y="1322324"/>
                    <a:pt x="1302004" y="1320038"/>
                  </a:cubicBezTo>
                  <a:lnTo>
                    <a:pt x="0" y="18034"/>
                  </a:lnTo>
                  <a:close/>
                </a:path>
              </a:pathLst>
            </a:custGeom>
            <a:solidFill>
              <a:srgbClr val="69639C"/>
            </a:solidFill>
          </p:spPr>
        </p:sp>
      </p:grpSp>
      <p:grpSp>
        <p:nvGrpSpPr>
          <p:cNvPr name="Group 12" id="12"/>
          <p:cNvGrpSpPr/>
          <p:nvPr/>
        </p:nvGrpSpPr>
        <p:grpSpPr>
          <a:xfrm rot="0">
            <a:off x="-71425" y="5290625"/>
            <a:ext cx="1182150" cy="4848650"/>
            <a:chOff x="0" y="0"/>
            <a:chExt cx="1576200" cy="6464867"/>
          </a:xfrm>
        </p:grpSpPr>
        <p:sp>
          <p:nvSpPr>
            <p:cNvPr name="Freeform 13" id="13"/>
            <p:cNvSpPr/>
            <p:nvPr/>
          </p:nvSpPr>
          <p:spPr>
            <a:xfrm flipH="false" flipV="false" rot="0">
              <a:off x="3683" y="3683"/>
              <a:ext cx="1568831" cy="6457315"/>
            </a:xfrm>
            <a:custGeom>
              <a:avLst/>
              <a:gdLst/>
              <a:ahLst/>
              <a:cxnLst/>
              <a:rect r="r" b="b" t="t" l="l"/>
              <a:pathLst>
                <a:path h="6457315" w="1568831">
                  <a:moveTo>
                    <a:pt x="18034" y="0"/>
                  </a:moveTo>
                  <a:lnTo>
                    <a:pt x="1239139" y="1221232"/>
                  </a:lnTo>
                  <a:cubicBezTo>
                    <a:pt x="1241552" y="1223645"/>
                    <a:pt x="1242822" y="1226820"/>
                    <a:pt x="1242822" y="1230249"/>
                  </a:cubicBezTo>
                  <a:lnTo>
                    <a:pt x="1242822" y="3907028"/>
                  </a:lnTo>
                  <a:cubicBezTo>
                    <a:pt x="1242822" y="3910457"/>
                    <a:pt x="1241425" y="3913632"/>
                    <a:pt x="1239139" y="3916045"/>
                  </a:cubicBezTo>
                  <a:lnTo>
                    <a:pt x="709549" y="4445762"/>
                  </a:lnTo>
                  <a:lnTo>
                    <a:pt x="700532" y="4436745"/>
                  </a:lnTo>
                  <a:lnTo>
                    <a:pt x="713232" y="4436745"/>
                  </a:lnTo>
                  <a:lnTo>
                    <a:pt x="713232" y="5589143"/>
                  </a:lnTo>
                  <a:lnTo>
                    <a:pt x="700532" y="5589143"/>
                  </a:lnTo>
                  <a:lnTo>
                    <a:pt x="709549" y="5580126"/>
                  </a:lnTo>
                  <a:lnTo>
                    <a:pt x="1568831" y="6439408"/>
                  </a:lnTo>
                  <a:lnTo>
                    <a:pt x="1550924" y="6457315"/>
                  </a:lnTo>
                  <a:lnTo>
                    <a:pt x="691642" y="5598033"/>
                  </a:lnTo>
                  <a:cubicBezTo>
                    <a:pt x="689229" y="5595620"/>
                    <a:pt x="687959" y="5592445"/>
                    <a:pt x="687959" y="5589016"/>
                  </a:cubicBezTo>
                  <a:lnTo>
                    <a:pt x="687959" y="4436872"/>
                  </a:lnTo>
                  <a:cubicBezTo>
                    <a:pt x="687959" y="4433443"/>
                    <a:pt x="689356" y="4430268"/>
                    <a:pt x="691642" y="4427855"/>
                  </a:cubicBezTo>
                  <a:lnTo>
                    <a:pt x="1221359" y="3898138"/>
                  </a:lnTo>
                  <a:lnTo>
                    <a:pt x="1230376" y="3907155"/>
                  </a:lnTo>
                  <a:lnTo>
                    <a:pt x="1217676" y="3907155"/>
                  </a:lnTo>
                  <a:lnTo>
                    <a:pt x="1217676" y="1230249"/>
                  </a:lnTo>
                  <a:lnTo>
                    <a:pt x="1230376" y="1230249"/>
                  </a:lnTo>
                  <a:lnTo>
                    <a:pt x="1221359" y="1239266"/>
                  </a:lnTo>
                  <a:lnTo>
                    <a:pt x="0" y="18034"/>
                  </a:lnTo>
                  <a:close/>
                </a:path>
              </a:pathLst>
            </a:custGeom>
            <a:solidFill>
              <a:srgbClr val="69639C"/>
            </a:solidFill>
          </p:spPr>
        </p:sp>
      </p:grpSp>
      <p:grpSp>
        <p:nvGrpSpPr>
          <p:cNvPr name="Group 14" id="14"/>
          <p:cNvGrpSpPr/>
          <p:nvPr/>
        </p:nvGrpSpPr>
        <p:grpSpPr>
          <a:xfrm rot="-5400000">
            <a:off x="1014670" y="1265494"/>
            <a:ext cx="456150" cy="394500"/>
            <a:chOff x="0" y="0"/>
            <a:chExt cx="608200" cy="526000"/>
          </a:xfrm>
        </p:grpSpPr>
        <p:sp>
          <p:nvSpPr>
            <p:cNvPr name="Freeform 15" id="15"/>
            <p:cNvSpPr/>
            <p:nvPr/>
          </p:nvSpPr>
          <p:spPr>
            <a:xfrm flipH="false" flipV="false" rot="0">
              <a:off x="0" y="0"/>
              <a:ext cx="608203" cy="526034"/>
            </a:xfrm>
            <a:custGeom>
              <a:avLst/>
              <a:gdLst/>
              <a:ahLst/>
              <a:cxnLst/>
              <a:rect r="r" b="b" t="t" l="l"/>
              <a:pathLst>
                <a:path h="526034" w="608203">
                  <a:moveTo>
                    <a:pt x="0" y="0"/>
                  </a:moveTo>
                  <a:lnTo>
                    <a:pt x="608203" y="0"/>
                  </a:lnTo>
                  <a:lnTo>
                    <a:pt x="304038" y="526034"/>
                  </a:lnTo>
                  <a:close/>
                </a:path>
              </a:pathLst>
            </a:custGeom>
            <a:solidFill>
              <a:srgbClr val="00CADA"/>
            </a:solidFill>
          </p:spPr>
        </p:sp>
      </p:grpSp>
      <p:sp>
        <p:nvSpPr>
          <p:cNvPr name="TextBox 16" id="16"/>
          <p:cNvSpPr txBox="true"/>
          <p:nvPr/>
        </p:nvSpPr>
        <p:spPr>
          <a:xfrm rot="0">
            <a:off x="2287326" y="5830722"/>
            <a:ext cx="5439150" cy="514350"/>
          </a:xfrm>
          <a:prstGeom prst="rect">
            <a:avLst/>
          </a:prstGeom>
        </p:spPr>
        <p:txBody>
          <a:bodyPr anchor="t" rtlCol="false" tIns="0" lIns="0" bIns="0" rIns="0">
            <a:spAutoFit/>
          </a:bodyPr>
          <a:lstStyle/>
          <a:p>
            <a:pPr algn="l">
              <a:lnSpc>
                <a:spcPts val="3840"/>
              </a:lnSpc>
            </a:pPr>
            <a:r>
              <a:rPr lang="en-US" sz="3200">
                <a:solidFill>
                  <a:srgbClr val="FFFFFF"/>
                </a:solidFill>
                <a:latin typeface="Arimo"/>
                <a:ea typeface="Arimo"/>
                <a:cs typeface="Arimo"/>
                <a:sym typeface="Arimo"/>
              </a:rPr>
              <a:t>FLEXIBILITY </a:t>
            </a:r>
          </a:p>
        </p:txBody>
      </p:sp>
      <p:sp>
        <p:nvSpPr>
          <p:cNvPr name="TextBox 17" id="17"/>
          <p:cNvSpPr txBox="true"/>
          <p:nvPr/>
        </p:nvSpPr>
        <p:spPr>
          <a:xfrm rot="0">
            <a:off x="1531425" y="962425"/>
            <a:ext cx="15225150" cy="809625"/>
          </a:xfrm>
          <a:prstGeom prst="rect">
            <a:avLst/>
          </a:prstGeom>
        </p:spPr>
        <p:txBody>
          <a:bodyPr anchor="t" rtlCol="false" tIns="0" lIns="0" bIns="0" rIns="0">
            <a:spAutoFit/>
          </a:bodyPr>
          <a:lstStyle/>
          <a:p>
            <a:pPr algn="l">
              <a:lnSpc>
                <a:spcPts val="6240"/>
              </a:lnSpc>
            </a:pPr>
            <a:r>
              <a:rPr lang="en-US" sz="5200">
                <a:solidFill>
                  <a:srgbClr val="FFFFFF"/>
                </a:solidFill>
                <a:latin typeface="Arimo"/>
                <a:ea typeface="Arimo"/>
                <a:cs typeface="Arimo"/>
                <a:sym typeface="Arimo"/>
              </a:rPr>
              <a:t>WHY THIS PROJECT</a:t>
            </a:r>
          </a:p>
        </p:txBody>
      </p:sp>
      <p:sp>
        <p:nvSpPr>
          <p:cNvPr name="TextBox 18" id="18"/>
          <p:cNvSpPr txBox="true"/>
          <p:nvPr/>
        </p:nvSpPr>
        <p:spPr>
          <a:xfrm rot="0">
            <a:off x="2503550" y="3124575"/>
            <a:ext cx="11419481" cy="857250"/>
          </a:xfrm>
          <a:prstGeom prst="rect">
            <a:avLst/>
          </a:prstGeom>
        </p:spPr>
        <p:txBody>
          <a:bodyPr anchor="t" rtlCol="false" tIns="0" lIns="0" bIns="0" rIns="0">
            <a:spAutoFit/>
          </a:bodyPr>
          <a:lstStyle/>
          <a:p>
            <a:pPr algn="l">
              <a:lnSpc>
                <a:spcPts val="3359"/>
              </a:lnSpc>
            </a:pPr>
            <a:r>
              <a:rPr lang="en-US" sz="2799">
                <a:solidFill>
                  <a:srgbClr val="FFFFFF"/>
                </a:solidFill>
                <a:latin typeface="Arimo"/>
                <a:ea typeface="Arimo"/>
                <a:cs typeface="Arimo"/>
                <a:sym typeface="Arimo"/>
              </a:rPr>
              <a:t>This project aims to create an intelligent chatbot using generative AI to improve the way machines communicate with humans.</a:t>
            </a:r>
          </a:p>
        </p:txBody>
      </p:sp>
      <p:sp>
        <p:nvSpPr>
          <p:cNvPr name="TextBox 19" id="19"/>
          <p:cNvSpPr txBox="true"/>
          <p:nvPr/>
        </p:nvSpPr>
        <p:spPr>
          <a:xfrm rot="0">
            <a:off x="2287326" y="6581475"/>
            <a:ext cx="11325158" cy="1247775"/>
          </a:xfrm>
          <a:prstGeom prst="rect">
            <a:avLst/>
          </a:prstGeom>
        </p:spPr>
        <p:txBody>
          <a:bodyPr anchor="t" rtlCol="false" tIns="0" lIns="0" bIns="0" rIns="0">
            <a:spAutoFit/>
          </a:bodyPr>
          <a:lstStyle/>
          <a:p>
            <a:pPr algn="l">
              <a:lnSpc>
                <a:spcPts val="3239"/>
              </a:lnSpc>
            </a:pPr>
            <a:r>
              <a:rPr lang="en-US" sz="2699">
                <a:solidFill>
                  <a:srgbClr val="FFFFFF"/>
                </a:solidFill>
                <a:latin typeface="Arimo"/>
                <a:ea typeface="Arimo"/>
                <a:cs typeface="Arimo"/>
                <a:sym typeface="Arimo"/>
              </a:rPr>
              <a:t>By leveraging a powerful language model like GPT-2, this project allows the chatbot to generate more flexible, context-aware answers, making interactions smoother and more human-like.</a:t>
            </a:r>
          </a:p>
        </p:txBody>
      </p:sp>
      <p:sp>
        <p:nvSpPr>
          <p:cNvPr name="TextBox 20" id="20"/>
          <p:cNvSpPr txBox="true"/>
          <p:nvPr/>
        </p:nvSpPr>
        <p:spPr>
          <a:xfrm rot="0">
            <a:off x="2287326" y="2311537"/>
            <a:ext cx="5439150" cy="514350"/>
          </a:xfrm>
          <a:prstGeom prst="rect">
            <a:avLst/>
          </a:prstGeom>
        </p:spPr>
        <p:txBody>
          <a:bodyPr anchor="t" rtlCol="false" tIns="0" lIns="0" bIns="0" rIns="0">
            <a:spAutoFit/>
          </a:bodyPr>
          <a:lstStyle/>
          <a:p>
            <a:pPr algn="l">
              <a:lnSpc>
                <a:spcPts val="3840"/>
              </a:lnSpc>
            </a:pPr>
            <a:r>
              <a:rPr lang="en-US" sz="3200">
                <a:solidFill>
                  <a:srgbClr val="FFFFFF"/>
                </a:solidFill>
                <a:latin typeface="Arimo"/>
                <a:ea typeface="Arimo"/>
                <a:cs typeface="Arimo"/>
                <a:sym typeface="Arimo"/>
              </a:rPr>
              <a:t>COMMUNICATION</a:t>
            </a:r>
          </a:p>
        </p:txBody>
      </p:sp>
      <p:sp>
        <p:nvSpPr>
          <p:cNvPr name="Freeform 21" id="21"/>
          <p:cNvSpPr/>
          <p:nvPr/>
        </p:nvSpPr>
        <p:spPr>
          <a:xfrm flipH="false" flipV="false" rot="0">
            <a:off x="1331226" y="2237750"/>
            <a:ext cx="690300" cy="690500"/>
          </a:xfrm>
          <a:custGeom>
            <a:avLst/>
            <a:gdLst/>
            <a:ahLst/>
            <a:cxnLst/>
            <a:rect r="r" b="b" t="t" l="l"/>
            <a:pathLst>
              <a:path h="690500" w="690300">
                <a:moveTo>
                  <a:pt x="0" y="0"/>
                </a:moveTo>
                <a:lnTo>
                  <a:pt x="690300" y="0"/>
                </a:lnTo>
                <a:lnTo>
                  <a:pt x="690300" y="690500"/>
                </a:lnTo>
                <a:lnTo>
                  <a:pt x="0" y="6905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2" id="22"/>
          <p:cNvSpPr/>
          <p:nvPr/>
        </p:nvSpPr>
        <p:spPr>
          <a:xfrm flipH="false" flipV="false" rot="0">
            <a:off x="1331226" y="5756934"/>
            <a:ext cx="690300" cy="690500"/>
          </a:xfrm>
          <a:custGeom>
            <a:avLst/>
            <a:gdLst/>
            <a:ahLst/>
            <a:cxnLst/>
            <a:rect r="r" b="b" t="t" l="l"/>
            <a:pathLst>
              <a:path h="690500" w="690300">
                <a:moveTo>
                  <a:pt x="0" y="0"/>
                </a:moveTo>
                <a:lnTo>
                  <a:pt x="690300" y="0"/>
                </a:lnTo>
                <a:lnTo>
                  <a:pt x="690300" y="690500"/>
                </a:lnTo>
                <a:lnTo>
                  <a:pt x="0" y="6905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DAGT_f3sdR4</dc:identifier>
  <dcterms:modified xsi:type="dcterms:W3CDTF">2011-08-01T06:04:30Z</dcterms:modified>
  <cp:revision>1</cp:revision>
  <dc:title>GENERATIVE AI PROJECT</dc:title>
</cp:coreProperties>
</file>