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78" r:id="rId5"/>
    <p:sldId id="256" r:id="rId6"/>
    <p:sldId id="287" r:id="rId7"/>
    <p:sldId id="257" r:id="rId8"/>
    <p:sldId id="289" r:id="rId9"/>
    <p:sldId id="288" r:id="rId10"/>
    <p:sldId id="290" r:id="rId11"/>
    <p:sldId id="291" r:id="rId12"/>
    <p:sldId id="292" r:id="rId13"/>
    <p:sldId id="293" r:id="rId14"/>
    <p:sldId id="294" r:id="rId15"/>
    <p:sldId id="295" r:id="rId16"/>
    <p:sldId id="298" r:id="rId17"/>
    <p:sldId id="297" r:id="rId18"/>
    <p:sldId id="296" r:id="rId19"/>
    <p:sldId id="29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63" d="100"/>
          <a:sy n="63" d="100"/>
        </p:scale>
        <p:origin x="1020"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14968-2B5C-4FA2-8DC9-28BDA450097A}"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2573A5E4-EDA5-4F59-9A95-01AD50965A3D}">
      <dgm:prSet/>
      <dgm:spPr/>
      <dgm:t>
        <a:bodyPr/>
        <a:lstStyle/>
        <a:p>
          <a:r>
            <a:rPr lang="en-US"/>
            <a:t>Dataset Collection </a:t>
          </a:r>
        </a:p>
      </dgm:t>
    </dgm:pt>
    <dgm:pt modelId="{E706E5BB-E5C9-4892-A752-83ADBDDEC3FC}" type="parTrans" cxnId="{5E34A331-E7C9-40A8-9633-095C620CEEED}">
      <dgm:prSet/>
      <dgm:spPr/>
      <dgm:t>
        <a:bodyPr/>
        <a:lstStyle/>
        <a:p>
          <a:endParaRPr lang="en-US"/>
        </a:p>
      </dgm:t>
    </dgm:pt>
    <dgm:pt modelId="{8B133025-2965-403B-A2EA-CAC6B15D8143}" type="sibTrans" cxnId="{5E34A331-E7C9-40A8-9633-095C620CEEED}">
      <dgm:prSet/>
      <dgm:spPr/>
      <dgm:t>
        <a:bodyPr/>
        <a:lstStyle/>
        <a:p>
          <a:endParaRPr lang="en-US"/>
        </a:p>
      </dgm:t>
    </dgm:pt>
    <dgm:pt modelId="{4A884659-C62F-4046-93A7-B79B93D2F9E8}">
      <dgm:prSet/>
      <dgm:spPr/>
      <dgm:t>
        <a:bodyPr/>
        <a:lstStyle/>
        <a:p>
          <a:r>
            <a:rPr lang="en-US"/>
            <a:t>Data cleaning  </a:t>
          </a:r>
        </a:p>
      </dgm:t>
    </dgm:pt>
    <dgm:pt modelId="{3C5FDA7D-9820-42FF-A74D-B69FCAFE69EF}" type="parTrans" cxnId="{D4B3782A-4CF5-4244-AA47-F6200861C9C1}">
      <dgm:prSet/>
      <dgm:spPr/>
      <dgm:t>
        <a:bodyPr/>
        <a:lstStyle/>
        <a:p>
          <a:endParaRPr lang="en-US"/>
        </a:p>
      </dgm:t>
    </dgm:pt>
    <dgm:pt modelId="{3DCB4B22-A609-45E2-8868-242619C0DF2E}" type="sibTrans" cxnId="{D4B3782A-4CF5-4244-AA47-F6200861C9C1}">
      <dgm:prSet/>
      <dgm:spPr/>
      <dgm:t>
        <a:bodyPr/>
        <a:lstStyle/>
        <a:p>
          <a:endParaRPr lang="en-US"/>
        </a:p>
      </dgm:t>
    </dgm:pt>
    <dgm:pt modelId="{410F165E-E6E3-4436-AE7F-006F12A8DA5A}">
      <dgm:prSet/>
      <dgm:spPr/>
      <dgm:t>
        <a:bodyPr/>
        <a:lstStyle/>
        <a:p>
          <a:r>
            <a:rPr lang="en-US"/>
            <a:t>Data Exploring using EDA</a:t>
          </a:r>
        </a:p>
      </dgm:t>
    </dgm:pt>
    <dgm:pt modelId="{84F0EF46-88EE-4801-80F9-8B1D31225F51}" type="parTrans" cxnId="{5D6BA158-A14C-4EAB-B481-44199818B5E6}">
      <dgm:prSet/>
      <dgm:spPr/>
      <dgm:t>
        <a:bodyPr/>
        <a:lstStyle/>
        <a:p>
          <a:endParaRPr lang="en-US"/>
        </a:p>
      </dgm:t>
    </dgm:pt>
    <dgm:pt modelId="{5120C6A6-3FCA-4460-AC32-4902B3DDDBE9}" type="sibTrans" cxnId="{5D6BA158-A14C-4EAB-B481-44199818B5E6}">
      <dgm:prSet/>
      <dgm:spPr/>
      <dgm:t>
        <a:bodyPr/>
        <a:lstStyle/>
        <a:p>
          <a:endParaRPr lang="en-US"/>
        </a:p>
      </dgm:t>
    </dgm:pt>
    <dgm:pt modelId="{25B2F8B2-6CCA-4D2E-9F26-53463E2F039F}">
      <dgm:prSet/>
      <dgm:spPr/>
      <dgm:t>
        <a:bodyPr/>
        <a:lstStyle/>
        <a:p>
          <a:r>
            <a:rPr lang="en-US"/>
            <a:t>Data Preprocessing </a:t>
          </a:r>
        </a:p>
      </dgm:t>
    </dgm:pt>
    <dgm:pt modelId="{517B8BE0-B107-40B7-89BF-8A97AAC46D00}" type="parTrans" cxnId="{20B21D77-3CDD-42C7-B6CC-4D8CA192B420}">
      <dgm:prSet/>
      <dgm:spPr/>
      <dgm:t>
        <a:bodyPr/>
        <a:lstStyle/>
        <a:p>
          <a:endParaRPr lang="en-US"/>
        </a:p>
      </dgm:t>
    </dgm:pt>
    <dgm:pt modelId="{A1C4593E-4E14-4AEE-AFBC-201B470CDA97}" type="sibTrans" cxnId="{20B21D77-3CDD-42C7-B6CC-4D8CA192B420}">
      <dgm:prSet/>
      <dgm:spPr/>
      <dgm:t>
        <a:bodyPr/>
        <a:lstStyle/>
        <a:p>
          <a:endParaRPr lang="en-US"/>
        </a:p>
      </dgm:t>
    </dgm:pt>
    <dgm:pt modelId="{42F510E7-FD60-4F1C-9AA8-D7C6BF27FACF}" type="pres">
      <dgm:prSet presAssocID="{A5C14968-2B5C-4FA2-8DC9-28BDA450097A}" presName="outerComposite" presStyleCnt="0">
        <dgm:presLayoutVars>
          <dgm:chMax val="5"/>
          <dgm:dir/>
          <dgm:resizeHandles val="exact"/>
        </dgm:presLayoutVars>
      </dgm:prSet>
      <dgm:spPr/>
    </dgm:pt>
    <dgm:pt modelId="{960F6962-93B5-43E5-A469-7DD0A8058F4F}" type="pres">
      <dgm:prSet presAssocID="{A5C14968-2B5C-4FA2-8DC9-28BDA450097A}" presName="dummyMaxCanvas" presStyleCnt="0">
        <dgm:presLayoutVars/>
      </dgm:prSet>
      <dgm:spPr/>
    </dgm:pt>
    <dgm:pt modelId="{872052F7-628F-478B-BD3B-5D0878AE1B62}" type="pres">
      <dgm:prSet presAssocID="{A5C14968-2B5C-4FA2-8DC9-28BDA450097A}" presName="FourNodes_1" presStyleLbl="node1" presStyleIdx="0" presStyleCnt="4">
        <dgm:presLayoutVars>
          <dgm:bulletEnabled val="1"/>
        </dgm:presLayoutVars>
      </dgm:prSet>
      <dgm:spPr/>
    </dgm:pt>
    <dgm:pt modelId="{F6F17209-9662-433F-A7A2-0D6FF9330FF7}" type="pres">
      <dgm:prSet presAssocID="{A5C14968-2B5C-4FA2-8DC9-28BDA450097A}" presName="FourNodes_2" presStyleLbl="node1" presStyleIdx="1" presStyleCnt="4">
        <dgm:presLayoutVars>
          <dgm:bulletEnabled val="1"/>
        </dgm:presLayoutVars>
      </dgm:prSet>
      <dgm:spPr/>
    </dgm:pt>
    <dgm:pt modelId="{5836FA28-66CD-466D-931F-13E5948BDC63}" type="pres">
      <dgm:prSet presAssocID="{A5C14968-2B5C-4FA2-8DC9-28BDA450097A}" presName="FourNodes_3" presStyleLbl="node1" presStyleIdx="2" presStyleCnt="4">
        <dgm:presLayoutVars>
          <dgm:bulletEnabled val="1"/>
        </dgm:presLayoutVars>
      </dgm:prSet>
      <dgm:spPr/>
    </dgm:pt>
    <dgm:pt modelId="{A125831D-8A14-4B24-9944-05DE8E4498DE}" type="pres">
      <dgm:prSet presAssocID="{A5C14968-2B5C-4FA2-8DC9-28BDA450097A}" presName="FourNodes_4" presStyleLbl="node1" presStyleIdx="3" presStyleCnt="4">
        <dgm:presLayoutVars>
          <dgm:bulletEnabled val="1"/>
        </dgm:presLayoutVars>
      </dgm:prSet>
      <dgm:spPr/>
    </dgm:pt>
    <dgm:pt modelId="{02661230-B1C3-4321-968D-78AB97603744}" type="pres">
      <dgm:prSet presAssocID="{A5C14968-2B5C-4FA2-8DC9-28BDA450097A}" presName="FourConn_1-2" presStyleLbl="fgAccFollowNode1" presStyleIdx="0" presStyleCnt="3">
        <dgm:presLayoutVars>
          <dgm:bulletEnabled val="1"/>
        </dgm:presLayoutVars>
      </dgm:prSet>
      <dgm:spPr/>
    </dgm:pt>
    <dgm:pt modelId="{25249D69-A04A-4245-A390-1521E29D3B9E}" type="pres">
      <dgm:prSet presAssocID="{A5C14968-2B5C-4FA2-8DC9-28BDA450097A}" presName="FourConn_2-3" presStyleLbl="fgAccFollowNode1" presStyleIdx="1" presStyleCnt="3">
        <dgm:presLayoutVars>
          <dgm:bulletEnabled val="1"/>
        </dgm:presLayoutVars>
      </dgm:prSet>
      <dgm:spPr/>
    </dgm:pt>
    <dgm:pt modelId="{7688C759-9C77-4C0F-89C0-4D184D2BA976}" type="pres">
      <dgm:prSet presAssocID="{A5C14968-2B5C-4FA2-8DC9-28BDA450097A}" presName="FourConn_3-4" presStyleLbl="fgAccFollowNode1" presStyleIdx="2" presStyleCnt="3">
        <dgm:presLayoutVars>
          <dgm:bulletEnabled val="1"/>
        </dgm:presLayoutVars>
      </dgm:prSet>
      <dgm:spPr/>
    </dgm:pt>
    <dgm:pt modelId="{62366721-C0C2-49E7-9747-EFC59596D886}" type="pres">
      <dgm:prSet presAssocID="{A5C14968-2B5C-4FA2-8DC9-28BDA450097A}" presName="FourNodes_1_text" presStyleLbl="node1" presStyleIdx="3" presStyleCnt="4">
        <dgm:presLayoutVars>
          <dgm:bulletEnabled val="1"/>
        </dgm:presLayoutVars>
      </dgm:prSet>
      <dgm:spPr/>
    </dgm:pt>
    <dgm:pt modelId="{3D0CA467-0B0D-4052-BAEE-AB18B3F93CE5}" type="pres">
      <dgm:prSet presAssocID="{A5C14968-2B5C-4FA2-8DC9-28BDA450097A}" presName="FourNodes_2_text" presStyleLbl="node1" presStyleIdx="3" presStyleCnt="4">
        <dgm:presLayoutVars>
          <dgm:bulletEnabled val="1"/>
        </dgm:presLayoutVars>
      </dgm:prSet>
      <dgm:spPr/>
    </dgm:pt>
    <dgm:pt modelId="{58F05F2F-A17C-4D50-91EA-C49C2D98244C}" type="pres">
      <dgm:prSet presAssocID="{A5C14968-2B5C-4FA2-8DC9-28BDA450097A}" presName="FourNodes_3_text" presStyleLbl="node1" presStyleIdx="3" presStyleCnt="4">
        <dgm:presLayoutVars>
          <dgm:bulletEnabled val="1"/>
        </dgm:presLayoutVars>
      </dgm:prSet>
      <dgm:spPr/>
    </dgm:pt>
    <dgm:pt modelId="{414D19EA-2D5B-42DC-9BF9-84D79947866B}" type="pres">
      <dgm:prSet presAssocID="{A5C14968-2B5C-4FA2-8DC9-28BDA450097A}" presName="FourNodes_4_text" presStyleLbl="node1" presStyleIdx="3" presStyleCnt="4">
        <dgm:presLayoutVars>
          <dgm:bulletEnabled val="1"/>
        </dgm:presLayoutVars>
      </dgm:prSet>
      <dgm:spPr/>
    </dgm:pt>
  </dgm:ptLst>
  <dgm:cxnLst>
    <dgm:cxn modelId="{D4B3782A-4CF5-4244-AA47-F6200861C9C1}" srcId="{A5C14968-2B5C-4FA2-8DC9-28BDA450097A}" destId="{4A884659-C62F-4046-93A7-B79B93D2F9E8}" srcOrd="1" destOrd="0" parTransId="{3C5FDA7D-9820-42FF-A74D-B69FCAFE69EF}" sibTransId="{3DCB4B22-A609-45E2-8868-242619C0DF2E}"/>
    <dgm:cxn modelId="{5E34A331-E7C9-40A8-9633-095C620CEEED}" srcId="{A5C14968-2B5C-4FA2-8DC9-28BDA450097A}" destId="{2573A5E4-EDA5-4F59-9A95-01AD50965A3D}" srcOrd="0" destOrd="0" parTransId="{E706E5BB-E5C9-4892-A752-83ADBDDEC3FC}" sibTransId="{8B133025-2965-403B-A2EA-CAC6B15D8143}"/>
    <dgm:cxn modelId="{2FEBF537-A3DA-4A07-B147-F2B2846A84DE}" type="presOf" srcId="{4A884659-C62F-4046-93A7-B79B93D2F9E8}" destId="{3D0CA467-0B0D-4052-BAEE-AB18B3F93CE5}" srcOrd="1" destOrd="0" presId="urn:microsoft.com/office/officeart/2005/8/layout/vProcess5"/>
    <dgm:cxn modelId="{B4FFDE40-08ED-4409-BB65-FFDC16CF4426}" type="presOf" srcId="{8B133025-2965-403B-A2EA-CAC6B15D8143}" destId="{02661230-B1C3-4321-968D-78AB97603744}" srcOrd="0" destOrd="0" presId="urn:microsoft.com/office/officeart/2005/8/layout/vProcess5"/>
    <dgm:cxn modelId="{76A6AD43-6FA3-48A5-893A-C59F92D10E56}" type="presOf" srcId="{5120C6A6-3FCA-4460-AC32-4902B3DDDBE9}" destId="{7688C759-9C77-4C0F-89C0-4D184D2BA976}" srcOrd="0" destOrd="0" presId="urn:microsoft.com/office/officeart/2005/8/layout/vProcess5"/>
    <dgm:cxn modelId="{6F7BD449-48D1-42B0-8F31-2FB3523A8EBB}" type="presOf" srcId="{25B2F8B2-6CCA-4D2E-9F26-53463E2F039F}" destId="{414D19EA-2D5B-42DC-9BF9-84D79947866B}" srcOrd="1" destOrd="0" presId="urn:microsoft.com/office/officeart/2005/8/layout/vProcess5"/>
    <dgm:cxn modelId="{9248BC74-87D4-458B-83EA-9E87A1ECC953}" type="presOf" srcId="{4A884659-C62F-4046-93A7-B79B93D2F9E8}" destId="{F6F17209-9662-433F-A7A2-0D6FF9330FF7}" srcOrd="0" destOrd="0" presId="urn:microsoft.com/office/officeart/2005/8/layout/vProcess5"/>
    <dgm:cxn modelId="{66D12256-7D6C-46DC-87A1-41355D6DB68B}" type="presOf" srcId="{410F165E-E6E3-4436-AE7F-006F12A8DA5A}" destId="{58F05F2F-A17C-4D50-91EA-C49C2D98244C}" srcOrd="1" destOrd="0" presId="urn:microsoft.com/office/officeart/2005/8/layout/vProcess5"/>
    <dgm:cxn modelId="{20B21D77-3CDD-42C7-B6CC-4D8CA192B420}" srcId="{A5C14968-2B5C-4FA2-8DC9-28BDA450097A}" destId="{25B2F8B2-6CCA-4D2E-9F26-53463E2F039F}" srcOrd="3" destOrd="0" parTransId="{517B8BE0-B107-40B7-89BF-8A97AAC46D00}" sibTransId="{A1C4593E-4E14-4AEE-AFBC-201B470CDA97}"/>
    <dgm:cxn modelId="{5D6BA158-A14C-4EAB-B481-44199818B5E6}" srcId="{A5C14968-2B5C-4FA2-8DC9-28BDA450097A}" destId="{410F165E-E6E3-4436-AE7F-006F12A8DA5A}" srcOrd="2" destOrd="0" parTransId="{84F0EF46-88EE-4801-80F9-8B1D31225F51}" sibTransId="{5120C6A6-3FCA-4460-AC32-4902B3DDDBE9}"/>
    <dgm:cxn modelId="{59486179-CA2C-4F22-9AF4-1D9BF643D48F}" type="presOf" srcId="{3DCB4B22-A609-45E2-8868-242619C0DF2E}" destId="{25249D69-A04A-4245-A390-1521E29D3B9E}" srcOrd="0" destOrd="0" presId="urn:microsoft.com/office/officeart/2005/8/layout/vProcess5"/>
    <dgm:cxn modelId="{713CD559-53DB-45AE-A6EC-850CA23D3BE3}" type="presOf" srcId="{25B2F8B2-6CCA-4D2E-9F26-53463E2F039F}" destId="{A125831D-8A14-4B24-9944-05DE8E4498DE}" srcOrd="0" destOrd="0" presId="urn:microsoft.com/office/officeart/2005/8/layout/vProcess5"/>
    <dgm:cxn modelId="{7A14FD5A-F8CA-4F34-B325-360C0C5F7837}" type="presOf" srcId="{410F165E-E6E3-4436-AE7F-006F12A8DA5A}" destId="{5836FA28-66CD-466D-931F-13E5948BDC63}" srcOrd="0" destOrd="0" presId="urn:microsoft.com/office/officeart/2005/8/layout/vProcess5"/>
    <dgm:cxn modelId="{B290A37F-F070-48AB-852C-D4AF67BAC80E}" type="presOf" srcId="{2573A5E4-EDA5-4F59-9A95-01AD50965A3D}" destId="{62366721-C0C2-49E7-9747-EFC59596D886}" srcOrd="1" destOrd="0" presId="urn:microsoft.com/office/officeart/2005/8/layout/vProcess5"/>
    <dgm:cxn modelId="{EA246099-ED4A-4E1D-B0BD-2571CE892283}" type="presOf" srcId="{2573A5E4-EDA5-4F59-9A95-01AD50965A3D}" destId="{872052F7-628F-478B-BD3B-5D0878AE1B62}" srcOrd="0" destOrd="0" presId="urn:microsoft.com/office/officeart/2005/8/layout/vProcess5"/>
    <dgm:cxn modelId="{C97FEDDE-E4BA-44B2-9366-B0BA1B04A118}" type="presOf" srcId="{A5C14968-2B5C-4FA2-8DC9-28BDA450097A}" destId="{42F510E7-FD60-4F1C-9AA8-D7C6BF27FACF}" srcOrd="0" destOrd="0" presId="urn:microsoft.com/office/officeart/2005/8/layout/vProcess5"/>
    <dgm:cxn modelId="{95748A2F-1B33-4651-AD4C-5536B5D2B625}" type="presParOf" srcId="{42F510E7-FD60-4F1C-9AA8-D7C6BF27FACF}" destId="{960F6962-93B5-43E5-A469-7DD0A8058F4F}" srcOrd="0" destOrd="0" presId="urn:microsoft.com/office/officeart/2005/8/layout/vProcess5"/>
    <dgm:cxn modelId="{72702EF3-DCBE-4B2B-A311-96355C8AEBE6}" type="presParOf" srcId="{42F510E7-FD60-4F1C-9AA8-D7C6BF27FACF}" destId="{872052F7-628F-478B-BD3B-5D0878AE1B62}" srcOrd="1" destOrd="0" presId="urn:microsoft.com/office/officeart/2005/8/layout/vProcess5"/>
    <dgm:cxn modelId="{36A30522-5364-4E24-8DB6-FFCDF9E5C3E1}" type="presParOf" srcId="{42F510E7-FD60-4F1C-9AA8-D7C6BF27FACF}" destId="{F6F17209-9662-433F-A7A2-0D6FF9330FF7}" srcOrd="2" destOrd="0" presId="urn:microsoft.com/office/officeart/2005/8/layout/vProcess5"/>
    <dgm:cxn modelId="{6094004A-3690-448F-978E-68A84DB28BE2}" type="presParOf" srcId="{42F510E7-FD60-4F1C-9AA8-D7C6BF27FACF}" destId="{5836FA28-66CD-466D-931F-13E5948BDC63}" srcOrd="3" destOrd="0" presId="urn:microsoft.com/office/officeart/2005/8/layout/vProcess5"/>
    <dgm:cxn modelId="{7BAC75B4-DDEB-4EC0-AE8F-2D55F412873F}" type="presParOf" srcId="{42F510E7-FD60-4F1C-9AA8-D7C6BF27FACF}" destId="{A125831D-8A14-4B24-9944-05DE8E4498DE}" srcOrd="4" destOrd="0" presId="urn:microsoft.com/office/officeart/2005/8/layout/vProcess5"/>
    <dgm:cxn modelId="{9EF8F7F9-1295-4424-9BC3-91014FF4B5F9}" type="presParOf" srcId="{42F510E7-FD60-4F1C-9AA8-D7C6BF27FACF}" destId="{02661230-B1C3-4321-968D-78AB97603744}" srcOrd="5" destOrd="0" presId="urn:microsoft.com/office/officeart/2005/8/layout/vProcess5"/>
    <dgm:cxn modelId="{5E1757CB-3EB9-454F-B53A-D9193A07FCAA}" type="presParOf" srcId="{42F510E7-FD60-4F1C-9AA8-D7C6BF27FACF}" destId="{25249D69-A04A-4245-A390-1521E29D3B9E}" srcOrd="6" destOrd="0" presId="urn:microsoft.com/office/officeart/2005/8/layout/vProcess5"/>
    <dgm:cxn modelId="{D98E25D9-EBF5-4D0B-B25A-4AAB96D99111}" type="presParOf" srcId="{42F510E7-FD60-4F1C-9AA8-D7C6BF27FACF}" destId="{7688C759-9C77-4C0F-89C0-4D184D2BA976}" srcOrd="7" destOrd="0" presId="urn:microsoft.com/office/officeart/2005/8/layout/vProcess5"/>
    <dgm:cxn modelId="{A934BCB4-0450-4B6B-9927-62AB51D06AA1}" type="presParOf" srcId="{42F510E7-FD60-4F1C-9AA8-D7C6BF27FACF}" destId="{62366721-C0C2-49E7-9747-EFC59596D886}" srcOrd="8" destOrd="0" presId="urn:microsoft.com/office/officeart/2005/8/layout/vProcess5"/>
    <dgm:cxn modelId="{FB17B91D-3B1B-42E5-9D8A-D7D86601D772}" type="presParOf" srcId="{42F510E7-FD60-4F1C-9AA8-D7C6BF27FACF}" destId="{3D0CA467-0B0D-4052-BAEE-AB18B3F93CE5}" srcOrd="9" destOrd="0" presId="urn:microsoft.com/office/officeart/2005/8/layout/vProcess5"/>
    <dgm:cxn modelId="{04B3D339-703A-4D1F-9C0D-5174EAF68316}" type="presParOf" srcId="{42F510E7-FD60-4F1C-9AA8-D7C6BF27FACF}" destId="{58F05F2F-A17C-4D50-91EA-C49C2D98244C}" srcOrd="10" destOrd="0" presId="urn:microsoft.com/office/officeart/2005/8/layout/vProcess5"/>
    <dgm:cxn modelId="{075C38C1-9721-4071-BF45-DFEF80BC50E0}" type="presParOf" srcId="{42F510E7-FD60-4F1C-9AA8-D7C6BF27FACF}" destId="{414D19EA-2D5B-42DC-9BF9-84D79947866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052F7-628F-478B-BD3B-5D0878AE1B62}">
      <dsp:nvSpPr>
        <dsp:cNvPr id="0" name=""/>
        <dsp:cNvSpPr/>
      </dsp:nvSpPr>
      <dsp:spPr>
        <a:xfrm>
          <a:off x="0" y="0"/>
          <a:ext cx="8412480" cy="7856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Dataset Collection </a:t>
          </a:r>
        </a:p>
      </dsp:txBody>
      <dsp:txXfrm>
        <a:off x="23010" y="23010"/>
        <a:ext cx="7498358" cy="739591"/>
      </dsp:txXfrm>
    </dsp:sp>
    <dsp:sp modelId="{F6F17209-9662-433F-A7A2-0D6FF9330FF7}">
      <dsp:nvSpPr>
        <dsp:cNvPr id="0" name=""/>
        <dsp:cNvSpPr/>
      </dsp:nvSpPr>
      <dsp:spPr>
        <a:xfrm>
          <a:off x="704545" y="928450"/>
          <a:ext cx="8412480" cy="7856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cleaning  </a:t>
          </a:r>
        </a:p>
      </dsp:txBody>
      <dsp:txXfrm>
        <a:off x="727555" y="951460"/>
        <a:ext cx="7151267" cy="739591"/>
      </dsp:txXfrm>
    </dsp:sp>
    <dsp:sp modelId="{5836FA28-66CD-466D-931F-13E5948BDC63}">
      <dsp:nvSpPr>
        <dsp:cNvPr id="0" name=""/>
        <dsp:cNvSpPr/>
      </dsp:nvSpPr>
      <dsp:spPr>
        <a:xfrm>
          <a:off x="1398574" y="1856900"/>
          <a:ext cx="8412480" cy="7856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Exploring using EDA</a:t>
          </a:r>
        </a:p>
      </dsp:txBody>
      <dsp:txXfrm>
        <a:off x="1421584" y="1879910"/>
        <a:ext cx="7161782" cy="739591"/>
      </dsp:txXfrm>
    </dsp:sp>
    <dsp:sp modelId="{A125831D-8A14-4B24-9944-05DE8E4498DE}">
      <dsp:nvSpPr>
        <dsp:cNvPr id="0" name=""/>
        <dsp:cNvSpPr/>
      </dsp:nvSpPr>
      <dsp:spPr>
        <a:xfrm>
          <a:off x="2103119" y="2785351"/>
          <a:ext cx="8412480" cy="78561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Preprocessing </a:t>
          </a:r>
        </a:p>
      </dsp:txBody>
      <dsp:txXfrm>
        <a:off x="2126129" y="2808361"/>
        <a:ext cx="7151267" cy="739591"/>
      </dsp:txXfrm>
    </dsp:sp>
    <dsp:sp modelId="{02661230-B1C3-4321-968D-78AB97603744}">
      <dsp:nvSpPr>
        <dsp:cNvPr id="0" name=""/>
        <dsp:cNvSpPr/>
      </dsp:nvSpPr>
      <dsp:spPr>
        <a:xfrm>
          <a:off x="7901832" y="601707"/>
          <a:ext cx="510647" cy="51064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16728" y="601707"/>
        <a:ext cx="280855" cy="384262"/>
      </dsp:txXfrm>
    </dsp:sp>
    <dsp:sp modelId="{25249D69-A04A-4245-A390-1521E29D3B9E}">
      <dsp:nvSpPr>
        <dsp:cNvPr id="0" name=""/>
        <dsp:cNvSpPr/>
      </dsp:nvSpPr>
      <dsp:spPr>
        <a:xfrm>
          <a:off x="8606377" y="1530157"/>
          <a:ext cx="510647" cy="51064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721273" y="1530157"/>
        <a:ext cx="280855" cy="384262"/>
      </dsp:txXfrm>
    </dsp:sp>
    <dsp:sp modelId="{7688C759-9C77-4C0F-89C0-4D184D2BA976}">
      <dsp:nvSpPr>
        <dsp:cNvPr id="0" name=""/>
        <dsp:cNvSpPr/>
      </dsp:nvSpPr>
      <dsp:spPr>
        <a:xfrm>
          <a:off x="9300407" y="2458608"/>
          <a:ext cx="510647" cy="510647"/>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415303" y="2458608"/>
        <a:ext cx="280855" cy="3842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15AD9-82F2-5877-F8A7-1F6E2D3E9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06E8F9-CCE9-AD71-813D-54259219DB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E8136-C3F0-CF8C-15C7-A3E356D08A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76D5FE-9817-F320-CFF1-2200DEEBE36C}"/>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7765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A4493-A24E-1DFD-323D-0412D4B84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BB7223-46AE-6DA9-3974-018902DCB2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FB608C-9989-E45C-ACFD-F309A8CC67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EC1208-8DE5-191E-1EFC-B0D26AC7A02C}"/>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4013453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DD37-1870-12B4-D1DD-4DDD1468C1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65574-6778-9389-B94C-EBF936D078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1C39BE-E358-3485-9B91-F3150CFF39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2D6A56-A486-EA41-944B-8A5908533A16}"/>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403774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79C02-EA15-A9D8-72D2-4D733BB147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AB893-34F7-54DA-58C6-21B3095556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63126-CE52-E849-DBC0-60B1671A77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DD1495-7BE6-9E4D-0339-277783DF35C3}"/>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38955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D8803-58D1-85AD-34C4-D8973562FA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FC443D-416A-F069-EB03-69F22552E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03B2F-84FC-21CD-80C9-7476D1B6D9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1224F6-7CD1-467A-78BB-EC8FCA3FC2FE}"/>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2521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CD457-BD62-BD6C-4FEF-DEA8CCA12E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942E5-5154-8F8D-732A-09D232957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14C8EC-4792-967A-1CED-2351B9739F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141C48-0214-5952-EB93-C51D647D79B4}"/>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449259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86976-E844-661D-C6B5-B7FE03377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FD9C80-9D97-6ED8-53D0-A5FD79019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B790D-6AB6-FD25-F353-FD69D5E355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643470-5E96-A5C3-38D5-3D6AEF3A2252}"/>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873452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91A8-28AF-1A8A-24F5-1C637D4EF2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4B3230-6205-4F8E-B6A6-25962EBD3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E4DA33-6654-1C9C-6A67-42C7061A93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AEBE8-74DA-1A9F-6602-D53F910A0329}"/>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58632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D349B-6422-834F-86DC-EB019D36DF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2AA25-8CB4-85BE-4356-6F6D430788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3F51FA-31E1-C11A-33DE-FF63958756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069230-FA99-DAE7-81B0-F5479AACD72A}"/>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99923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8FBF6-03C4-633D-F713-9C03F7011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04BDF-FAF9-933D-B2AF-762C45868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D4B8F-B22E-13CB-922B-1AC6260D8C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3047F9-1894-117A-FEF1-73BE066D7BF2}"/>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28028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59905-641F-135F-B964-51FB35E9D4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CD482D-68FC-590C-429B-070664378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422B7-76B7-8DAC-F80D-284CF7CE43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772712-6FF6-6536-181A-1EE090443E8B}"/>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81344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264F4-36B5-8F52-9138-D0760D9CC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F3609-9AC4-E0E9-DED1-488E35C20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FC181-9E93-84A3-DFE8-D1086F2F3A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7A54E6-A07C-472A-A4D9-144A62E4DEAF}"/>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89735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36C4A-EBED-1722-A34F-A238E81DA1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BA7BAE-A443-C520-8D25-D39292FB53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952003-C3DA-251C-1E7D-AEFD383FB4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5DBB17-B740-3AC6-6761-9BB5CBFBC25A}"/>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1367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1D7D0-937B-F259-1B4E-6DFB047585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44155-8D57-560A-C6BE-92BE04FE4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E6A65-7845-9627-0FA3-BDC85BC5D4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98B1D7-1310-6C18-77C6-06EA12D9CFF5}"/>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988511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200650" cy="3377354"/>
          </a:xfrm>
        </p:spPr>
        <p:txBody>
          <a:bodyPr/>
          <a:lstStyle/>
          <a:p>
            <a:r>
              <a:rPr lang="en-US" b="1" dirty="0"/>
              <a:t>Twitter Sentiment Analysis </a:t>
            </a:r>
          </a:p>
        </p:txBody>
      </p:sp>
    </p:spTree>
    <p:extLst>
      <p:ext uri="{BB962C8B-B14F-4D97-AF65-F5344CB8AC3E}">
        <p14:creationId xmlns:p14="http://schemas.microsoft.com/office/powerpoint/2010/main" val="60879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778AA-B12B-7E57-C20C-899A86B5AB6F}"/>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5A35D191-4614-6951-F455-36B43097981F}"/>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04C9DFF8-2AD5-B3D3-941D-23DA559E7ACF}"/>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sp>
        <p:nvSpPr>
          <p:cNvPr id="11" name="Slide Number Placeholder 3" hidden="1">
            <a:extLst>
              <a:ext uri="{FF2B5EF4-FFF2-40B4-BE49-F238E27FC236}">
                <a16:creationId xmlns:a16="http://schemas.microsoft.com/office/drawing/2014/main" id="{7620FC05-B610-3ECF-EE9A-02C01DFA15F1}"/>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10</a:t>
            </a:fld>
            <a:endParaRPr lang="en-US"/>
          </a:p>
        </p:txBody>
      </p:sp>
      <p:pic>
        <p:nvPicPr>
          <p:cNvPr id="7" name="Picture 6">
            <a:extLst>
              <a:ext uri="{FF2B5EF4-FFF2-40B4-BE49-F238E27FC236}">
                <a16:creationId xmlns:a16="http://schemas.microsoft.com/office/drawing/2014/main" id="{E2E783E7-6DEE-7E7C-8A9D-1555B4D6ECB2}"/>
              </a:ext>
            </a:extLst>
          </p:cNvPr>
          <p:cNvPicPr>
            <a:picLocks noChangeAspect="1"/>
          </p:cNvPicPr>
          <p:nvPr/>
        </p:nvPicPr>
        <p:blipFill>
          <a:blip r:embed="rId3"/>
          <a:stretch>
            <a:fillRect/>
          </a:stretch>
        </p:blipFill>
        <p:spPr>
          <a:xfrm>
            <a:off x="960731" y="542582"/>
            <a:ext cx="9906395" cy="1846955"/>
          </a:xfrm>
          <a:prstGeom prst="rect">
            <a:avLst/>
          </a:prstGeom>
        </p:spPr>
      </p:pic>
      <p:pic>
        <p:nvPicPr>
          <p:cNvPr id="3" name="Picture 2">
            <a:extLst>
              <a:ext uri="{FF2B5EF4-FFF2-40B4-BE49-F238E27FC236}">
                <a16:creationId xmlns:a16="http://schemas.microsoft.com/office/drawing/2014/main" id="{ADB56506-C105-E735-653E-54F1E811ED67}"/>
              </a:ext>
            </a:extLst>
          </p:cNvPr>
          <p:cNvPicPr>
            <a:picLocks noChangeAspect="1"/>
          </p:cNvPicPr>
          <p:nvPr/>
        </p:nvPicPr>
        <p:blipFill>
          <a:blip r:embed="rId4"/>
          <a:stretch>
            <a:fillRect/>
          </a:stretch>
        </p:blipFill>
        <p:spPr>
          <a:xfrm>
            <a:off x="960728" y="2663759"/>
            <a:ext cx="9906395" cy="2535565"/>
          </a:xfrm>
          <a:prstGeom prst="rect">
            <a:avLst/>
          </a:prstGeom>
        </p:spPr>
      </p:pic>
      <p:pic>
        <p:nvPicPr>
          <p:cNvPr id="6" name="Picture 5">
            <a:extLst>
              <a:ext uri="{FF2B5EF4-FFF2-40B4-BE49-F238E27FC236}">
                <a16:creationId xmlns:a16="http://schemas.microsoft.com/office/drawing/2014/main" id="{2371B981-1A3D-34E5-E917-2E25DF28EEF6}"/>
              </a:ext>
            </a:extLst>
          </p:cNvPr>
          <p:cNvPicPr>
            <a:picLocks noChangeAspect="1"/>
          </p:cNvPicPr>
          <p:nvPr/>
        </p:nvPicPr>
        <p:blipFill>
          <a:blip r:embed="rId5"/>
          <a:stretch>
            <a:fillRect/>
          </a:stretch>
        </p:blipFill>
        <p:spPr>
          <a:xfrm>
            <a:off x="960727" y="5473546"/>
            <a:ext cx="9906395" cy="747641"/>
          </a:xfrm>
          <a:prstGeom prst="rect">
            <a:avLst/>
          </a:prstGeom>
        </p:spPr>
      </p:pic>
    </p:spTree>
    <p:extLst>
      <p:ext uri="{BB962C8B-B14F-4D97-AF65-F5344CB8AC3E}">
        <p14:creationId xmlns:p14="http://schemas.microsoft.com/office/powerpoint/2010/main" val="156707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86DAB-8E87-26A8-C86D-4731D44EB04F}"/>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B4BAADFD-8F4A-E05F-2114-F893E897C739}"/>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4F508DB7-1E4C-159A-1E21-6B01CAC02E0B}"/>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
        <p:nvSpPr>
          <p:cNvPr id="11" name="Slide Number Placeholder 3" hidden="1">
            <a:extLst>
              <a:ext uri="{FF2B5EF4-FFF2-40B4-BE49-F238E27FC236}">
                <a16:creationId xmlns:a16="http://schemas.microsoft.com/office/drawing/2014/main" id="{1759B7F7-074D-A2B7-174A-795226AD025C}"/>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11</a:t>
            </a:fld>
            <a:endParaRPr lang="en-US"/>
          </a:p>
        </p:txBody>
      </p:sp>
      <p:pic>
        <p:nvPicPr>
          <p:cNvPr id="4" name="Picture 3">
            <a:extLst>
              <a:ext uri="{FF2B5EF4-FFF2-40B4-BE49-F238E27FC236}">
                <a16:creationId xmlns:a16="http://schemas.microsoft.com/office/drawing/2014/main" id="{A9E42648-CB95-FA2F-8F1A-D1B093EFBB89}"/>
              </a:ext>
            </a:extLst>
          </p:cNvPr>
          <p:cNvPicPr>
            <a:picLocks noChangeAspect="1"/>
          </p:cNvPicPr>
          <p:nvPr/>
        </p:nvPicPr>
        <p:blipFill>
          <a:blip r:embed="rId3"/>
          <a:stretch>
            <a:fillRect/>
          </a:stretch>
        </p:blipFill>
        <p:spPr>
          <a:xfrm>
            <a:off x="594360" y="2389537"/>
            <a:ext cx="10567141" cy="2078927"/>
          </a:xfrm>
          <a:prstGeom prst="rect">
            <a:avLst/>
          </a:prstGeom>
        </p:spPr>
      </p:pic>
      <p:sp>
        <p:nvSpPr>
          <p:cNvPr id="5" name="TextBox 4">
            <a:extLst>
              <a:ext uri="{FF2B5EF4-FFF2-40B4-BE49-F238E27FC236}">
                <a16:creationId xmlns:a16="http://schemas.microsoft.com/office/drawing/2014/main" id="{92E0446A-1BBC-7820-D592-6E2BE300B92A}"/>
              </a:ext>
            </a:extLst>
          </p:cNvPr>
          <p:cNvSpPr txBox="1"/>
          <p:nvPr/>
        </p:nvSpPr>
        <p:spPr>
          <a:xfrm>
            <a:off x="1222762" y="501652"/>
            <a:ext cx="7387838" cy="1077218"/>
          </a:xfrm>
          <a:prstGeom prst="rect">
            <a:avLst/>
          </a:prstGeom>
          <a:noFill/>
        </p:spPr>
        <p:txBody>
          <a:bodyPr wrap="square" rtlCol="1">
            <a:spAutoFit/>
          </a:bodyPr>
          <a:lstStyle/>
          <a:p>
            <a:r>
              <a:rPr lang="en-US" sz="3200" dirty="0"/>
              <a:t>Applying the functions on Training &amp; testing Data </a:t>
            </a:r>
            <a:endParaRPr lang="ar-EG" sz="3200" dirty="0"/>
          </a:p>
        </p:txBody>
      </p:sp>
    </p:spTree>
    <p:extLst>
      <p:ext uri="{BB962C8B-B14F-4D97-AF65-F5344CB8AC3E}">
        <p14:creationId xmlns:p14="http://schemas.microsoft.com/office/powerpoint/2010/main" val="241870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65025-376D-4B2A-8930-7EF39E22378B}"/>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762A5B26-DBF6-351F-E0EB-55708355442B}"/>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94853D52-D74F-6E5B-EF56-315AD28245E7}"/>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sp>
        <p:nvSpPr>
          <p:cNvPr id="11" name="Slide Number Placeholder 3" hidden="1">
            <a:extLst>
              <a:ext uri="{FF2B5EF4-FFF2-40B4-BE49-F238E27FC236}">
                <a16:creationId xmlns:a16="http://schemas.microsoft.com/office/drawing/2014/main" id="{18815792-A2A1-1C61-DB53-47C7C532D781}"/>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12</a:t>
            </a:fld>
            <a:endParaRPr lang="en-US"/>
          </a:p>
        </p:txBody>
      </p:sp>
      <p:sp>
        <p:nvSpPr>
          <p:cNvPr id="5" name="TextBox 4">
            <a:extLst>
              <a:ext uri="{FF2B5EF4-FFF2-40B4-BE49-F238E27FC236}">
                <a16:creationId xmlns:a16="http://schemas.microsoft.com/office/drawing/2014/main" id="{4151033C-60BF-1D27-D19C-1F81B5C12756}"/>
              </a:ext>
            </a:extLst>
          </p:cNvPr>
          <p:cNvSpPr txBox="1"/>
          <p:nvPr/>
        </p:nvSpPr>
        <p:spPr>
          <a:xfrm>
            <a:off x="1222762" y="501652"/>
            <a:ext cx="7387838" cy="1077218"/>
          </a:xfrm>
          <a:prstGeom prst="rect">
            <a:avLst/>
          </a:prstGeom>
          <a:noFill/>
        </p:spPr>
        <p:txBody>
          <a:bodyPr wrap="square" rtlCol="1">
            <a:spAutoFit/>
          </a:bodyPr>
          <a:lstStyle/>
          <a:p>
            <a:r>
              <a:rPr lang="en-US" sz="3200" dirty="0"/>
              <a:t>Let’s get the tweets with words less than 10 </a:t>
            </a:r>
            <a:endParaRPr lang="ar-EG" sz="3200" dirty="0"/>
          </a:p>
        </p:txBody>
      </p:sp>
      <p:pic>
        <p:nvPicPr>
          <p:cNvPr id="3" name="Picture 2">
            <a:extLst>
              <a:ext uri="{FF2B5EF4-FFF2-40B4-BE49-F238E27FC236}">
                <a16:creationId xmlns:a16="http://schemas.microsoft.com/office/drawing/2014/main" id="{5E41BF3B-B1C7-DF89-B5AD-9062FDC59BAC}"/>
              </a:ext>
            </a:extLst>
          </p:cNvPr>
          <p:cNvPicPr>
            <a:picLocks noChangeAspect="1"/>
          </p:cNvPicPr>
          <p:nvPr/>
        </p:nvPicPr>
        <p:blipFill>
          <a:blip r:embed="rId3"/>
          <a:stretch>
            <a:fillRect/>
          </a:stretch>
        </p:blipFill>
        <p:spPr>
          <a:xfrm>
            <a:off x="1890256" y="1712840"/>
            <a:ext cx="8483094" cy="4876800"/>
          </a:xfrm>
          <a:prstGeom prst="rect">
            <a:avLst/>
          </a:prstGeom>
        </p:spPr>
      </p:pic>
    </p:spTree>
    <p:extLst>
      <p:ext uri="{BB962C8B-B14F-4D97-AF65-F5344CB8AC3E}">
        <p14:creationId xmlns:p14="http://schemas.microsoft.com/office/powerpoint/2010/main" val="93404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ED3BF-DEA0-9ABD-5024-852B5AFB1A97}"/>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A87B2B27-E8A5-4D56-7647-25DC501E448F}"/>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1477988F-E37B-DF4E-37C3-BC9464B0999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sp>
        <p:nvSpPr>
          <p:cNvPr id="11" name="Slide Number Placeholder 3" hidden="1">
            <a:extLst>
              <a:ext uri="{FF2B5EF4-FFF2-40B4-BE49-F238E27FC236}">
                <a16:creationId xmlns:a16="http://schemas.microsoft.com/office/drawing/2014/main" id="{D0CBEB30-A682-16CE-8472-2AE315C2CE98}"/>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13</a:t>
            </a:fld>
            <a:endParaRPr lang="en-US"/>
          </a:p>
        </p:txBody>
      </p:sp>
      <p:pic>
        <p:nvPicPr>
          <p:cNvPr id="4" name="Picture 3">
            <a:extLst>
              <a:ext uri="{FF2B5EF4-FFF2-40B4-BE49-F238E27FC236}">
                <a16:creationId xmlns:a16="http://schemas.microsoft.com/office/drawing/2014/main" id="{0262EE5D-A104-C6E8-957B-B79231178B44}"/>
              </a:ext>
            </a:extLst>
          </p:cNvPr>
          <p:cNvPicPr>
            <a:picLocks noChangeAspect="1"/>
          </p:cNvPicPr>
          <p:nvPr/>
        </p:nvPicPr>
        <p:blipFill>
          <a:blip r:embed="rId3"/>
          <a:stretch>
            <a:fillRect/>
          </a:stretch>
        </p:blipFill>
        <p:spPr>
          <a:xfrm>
            <a:off x="1070362" y="229839"/>
            <a:ext cx="6534150" cy="4238625"/>
          </a:xfrm>
          <a:prstGeom prst="rect">
            <a:avLst/>
          </a:prstGeom>
        </p:spPr>
      </p:pic>
      <p:sp>
        <p:nvSpPr>
          <p:cNvPr id="6" name="TextBox 5">
            <a:extLst>
              <a:ext uri="{FF2B5EF4-FFF2-40B4-BE49-F238E27FC236}">
                <a16:creationId xmlns:a16="http://schemas.microsoft.com/office/drawing/2014/main" id="{713724ED-D7C0-BACF-69C2-2B214A099669}"/>
              </a:ext>
            </a:extLst>
          </p:cNvPr>
          <p:cNvSpPr txBox="1"/>
          <p:nvPr/>
        </p:nvSpPr>
        <p:spPr>
          <a:xfrm>
            <a:off x="1493520" y="4630764"/>
            <a:ext cx="8214360" cy="1323439"/>
          </a:xfrm>
          <a:prstGeom prst="rect">
            <a:avLst/>
          </a:prstGeom>
          <a:noFill/>
        </p:spPr>
        <p:txBody>
          <a:bodyPr wrap="square" rtlCol="1">
            <a:spAutoFit/>
          </a:bodyPr>
          <a:lstStyle/>
          <a:p>
            <a:r>
              <a:rPr lang="en-US" sz="2000" b="0" i="0" dirty="0">
                <a:solidFill>
                  <a:srgbClr val="000000"/>
                </a:solidFill>
                <a:effectLst/>
                <a:latin typeface="+mj-lt"/>
              </a:rPr>
              <a:t>As we can see, there are lots of cleaned tweets with 0 words: this is due to the cleaning performed before. This means that some tweets contained only mentions, hashtags and links, which have been removed. We will drop these empty tweets and also those with less than 5 words.</a:t>
            </a:r>
            <a:endParaRPr lang="ar-EG" sz="2000" dirty="0">
              <a:latin typeface="+mj-lt"/>
            </a:endParaRPr>
          </a:p>
        </p:txBody>
      </p:sp>
    </p:spTree>
    <p:extLst>
      <p:ext uri="{BB962C8B-B14F-4D97-AF65-F5344CB8AC3E}">
        <p14:creationId xmlns:p14="http://schemas.microsoft.com/office/powerpoint/2010/main" val="210131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936DC-1726-F1C3-AB11-3F428F991A76}"/>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6F8D1584-30DA-F0CE-26CC-24D6C74BDBA4}"/>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CC3B6009-740D-BB9B-5AEE-BC47FB14579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sp>
        <p:nvSpPr>
          <p:cNvPr id="11" name="Slide Number Placeholder 3" hidden="1">
            <a:extLst>
              <a:ext uri="{FF2B5EF4-FFF2-40B4-BE49-F238E27FC236}">
                <a16:creationId xmlns:a16="http://schemas.microsoft.com/office/drawing/2014/main" id="{5EA53584-DCD3-E366-2FEC-ED8E2D595CA3}"/>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14</a:t>
            </a:fld>
            <a:endParaRPr lang="en-US"/>
          </a:p>
        </p:txBody>
      </p:sp>
      <p:pic>
        <p:nvPicPr>
          <p:cNvPr id="3" name="Picture 2">
            <a:extLst>
              <a:ext uri="{FF2B5EF4-FFF2-40B4-BE49-F238E27FC236}">
                <a16:creationId xmlns:a16="http://schemas.microsoft.com/office/drawing/2014/main" id="{430EC6D3-9B9D-65CE-3490-80410F14BEC2}"/>
              </a:ext>
            </a:extLst>
          </p:cNvPr>
          <p:cNvPicPr>
            <a:picLocks noChangeAspect="1"/>
          </p:cNvPicPr>
          <p:nvPr/>
        </p:nvPicPr>
        <p:blipFill>
          <a:blip r:embed="rId3"/>
          <a:stretch>
            <a:fillRect/>
          </a:stretch>
        </p:blipFill>
        <p:spPr>
          <a:xfrm>
            <a:off x="371474" y="2389537"/>
            <a:ext cx="10875645" cy="3342626"/>
          </a:xfrm>
          <a:prstGeom prst="rect">
            <a:avLst/>
          </a:prstGeom>
        </p:spPr>
      </p:pic>
      <p:sp>
        <p:nvSpPr>
          <p:cNvPr id="7" name="TextBox 6">
            <a:extLst>
              <a:ext uri="{FF2B5EF4-FFF2-40B4-BE49-F238E27FC236}">
                <a16:creationId xmlns:a16="http://schemas.microsoft.com/office/drawing/2014/main" id="{D376B083-AB34-F60C-7714-CD0D0D963205}"/>
              </a:ext>
            </a:extLst>
          </p:cNvPr>
          <p:cNvSpPr txBox="1"/>
          <p:nvPr/>
        </p:nvSpPr>
        <p:spPr>
          <a:xfrm>
            <a:off x="1211580" y="1328948"/>
            <a:ext cx="9161770" cy="584775"/>
          </a:xfrm>
          <a:prstGeom prst="rect">
            <a:avLst/>
          </a:prstGeom>
          <a:noFill/>
        </p:spPr>
        <p:txBody>
          <a:bodyPr wrap="square">
            <a:spAutoFit/>
          </a:bodyPr>
          <a:lstStyle/>
          <a:p>
            <a:r>
              <a:rPr lang="en-US" sz="3200" dirty="0"/>
              <a:t>Performing Tokenization : </a:t>
            </a:r>
            <a:endParaRPr lang="ar-EG" sz="3200" dirty="0"/>
          </a:p>
        </p:txBody>
      </p:sp>
    </p:spTree>
    <p:extLst>
      <p:ext uri="{BB962C8B-B14F-4D97-AF65-F5344CB8AC3E}">
        <p14:creationId xmlns:p14="http://schemas.microsoft.com/office/powerpoint/2010/main" val="86922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4F04E-E0A5-7C65-A47A-8C0ED91B7512}"/>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1712582B-81DD-9CB3-73FF-503CBC2319F5}"/>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9F9CDD89-6731-E272-9F2A-8FCC32F0B5BA}"/>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
        <p:nvSpPr>
          <p:cNvPr id="11" name="Slide Number Placeholder 3" hidden="1">
            <a:extLst>
              <a:ext uri="{FF2B5EF4-FFF2-40B4-BE49-F238E27FC236}">
                <a16:creationId xmlns:a16="http://schemas.microsoft.com/office/drawing/2014/main" id="{E949ED50-EC57-108C-E3C9-EE5D65247A9E}"/>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15</a:t>
            </a:fld>
            <a:endParaRPr lang="en-US"/>
          </a:p>
        </p:txBody>
      </p:sp>
      <p:sp>
        <p:nvSpPr>
          <p:cNvPr id="5" name="TextBox 4">
            <a:extLst>
              <a:ext uri="{FF2B5EF4-FFF2-40B4-BE49-F238E27FC236}">
                <a16:creationId xmlns:a16="http://schemas.microsoft.com/office/drawing/2014/main" id="{A1B60619-9A5F-AB40-A107-58630A988FA4}"/>
              </a:ext>
            </a:extLst>
          </p:cNvPr>
          <p:cNvSpPr txBox="1"/>
          <p:nvPr/>
        </p:nvSpPr>
        <p:spPr>
          <a:xfrm>
            <a:off x="1222762" y="501652"/>
            <a:ext cx="7387838" cy="1077218"/>
          </a:xfrm>
          <a:prstGeom prst="rect">
            <a:avLst/>
          </a:prstGeom>
          <a:noFill/>
        </p:spPr>
        <p:txBody>
          <a:bodyPr wrap="square" rtlCol="1">
            <a:spAutoFit/>
          </a:bodyPr>
          <a:lstStyle/>
          <a:p>
            <a:r>
              <a:rPr lang="en-US" sz="3200" dirty="0"/>
              <a:t>Let’s check the sentences with more than 100 words </a:t>
            </a:r>
            <a:endParaRPr lang="ar-EG" sz="3200" dirty="0"/>
          </a:p>
        </p:txBody>
      </p:sp>
      <p:pic>
        <p:nvPicPr>
          <p:cNvPr id="3" name="Picture 2">
            <a:extLst>
              <a:ext uri="{FF2B5EF4-FFF2-40B4-BE49-F238E27FC236}">
                <a16:creationId xmlns:a16="http://schemas.microsoft.com/office/drawing/2014/main" id="{EC91BB5C-7942-339F-DEE9-B1A6B174F6EC}"/>
              </a:ext>
            </a:extLst>
          </p:cNvPr>
          <p:cNvPicPr>
            <a:picLocks noChangeAspect="1"/>
          </p:cNvPicPr>
          <p:nvPr/>
        </p:nvPicPr>
        <p:blipFill>
          <a:blip r:embed="rId3"/>
          <a:stretch>
            <a:fillRect/>
          </a:stretch>
        </p:blipFill>
        <p:spPr>
          <a:xfrm>
            <a:off x="1272540" y="1812162"/>
            <a:ext cx="9646920" cy="3561446"/>
          </a:xfrm>
          <a:prstGeom prst="rect">
            <a:avLst/>
          </a:prstGeom>
        </p:spPr>
      </p:pic>
      <p:sp>
        <p:nvSpPr>
          <p:cNvPr id="8" name="Rectangle 1">
            <a:extLst>
              <a:ext uri="{FF2B5EF4-FFF2-40B4-BE49-F238E27FC236}">
                <a16:creationId xmlns:a16="http://schemas.microsoft.com/office/drawing/2014/main" id="{41FB776C-BAE1-6A77-9B6E-457F2C55850D}"/>
              </a:ext>
            </a:extLst>
          </p:cNvPr>
          <p:cNvSpPr>
            <a:spLocks noChangeArrowheads="1"/>
          </p:cNvSpPr>
          <p:nvPr/>
        </p:nvSpPr>
        <p:spPr bwMode="auto">
          <a:xfrm>
            <a:off x="1676400" y="5603368"/>
            <a:ext cx="8046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b="0" i="0" u="none" strike="noStrike" cap="none" normalizeH="0" baseline="0" dirty="0">
                <a:ln>
                  <a:noFill/>
                </a:ln>
                <a:solidFill>
                  <a:srgbClr val="000000"/>
                </a:solidFill>
                <a:effectLst/>
                <a:latin typeface="Helvetica Neue"/>
              </a:rPr>
              <a:t>These sentences are not in english. They should be dropped.</a:t>
            </a:r>
            <a:endParaRPr kumimoji="0" lang="ar-EG" altLang="ar-EG"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000" b="0" i="0" u="none" strike="noStrike" cap="none" normalizeH="0" baseline="0" dirty="0">
              <a:ln>
                <a:noFill/>
              </a:ln>
              <a:solidFill>
                <a:srgbClr val="000000"/>
              </a:solidFill>
              <a:effectLst/>
              <a:latin typeface="Helvetica Neue"/>
            </a:endParaRPr>
          </a:p>
        </p:txBody>
      </p:sp>
    </p:spTree>
    <p:extLst>
      <p:ext uri="{BB962C8B-B14F-4D97-AF65-F5344CB8AC3E}">
        <p14:creationId xmlns:p14="http://schemas.microsoft.com/office/powerpoint/2010/main" val="137842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9B9EA-4F0A-4055-F148-B67637C9AC0D}"/>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BEB69698-83B7-846B-4773-1C250BB0B0C7}"/>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059DB8F1-C18F-7A8C-F534-46000105814C}"/>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
        <p:nvSpPr>
          <p:cNvPr id="11" name="Slide Number Placeholder 3" hidden="1">
            <a:extLst>
              <a:ext uri="{FF2B5EF4-FFF2-40B4-BE49-F238E27FC236}">
                <a16:creationId xmlns:a16="http://schemas.microsoft.com/office/drawing/2014/main" id="{44C70273-C676-93A8-727C-40BCA2C83575}"/>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16</a:t>
            </a:fld>
            <a:endParaRPr lang="en-US"/>
          </a:p>
        </p:txBody>
      </p:sp>
      <p:sp>
        <p:nvSpPr>
          <p:cNvPr id="5" name="TextBox 4">
            <a:extLst>
              <a:ext uri="{FF2B5EF4-FFF2-40B4-BE49-F238E27FC236}">
                <a16:creationId xmlns:a16="http://schemas.microsoft.com/office/drawing/2014/main" id="{90DFB2BF-6FAD-63CF-A058-D548D8A9301F}"/>
              </a:ext>
            </a:extLst>
          </p:cNvPr>
          <p:cNvSpPr txBox="1"/>
          <p:nvPr/>
        </p:nvSpPr>
        <p:spPr>
          <a:xfrm>
            <a:off x="1222762" y="501652"/>
            <a:ext cx="7387838" cy="1077218"/>
          </a:xfrm>
          <a:prstGeom prst="rect">
            <a:avLst/>
          </a:prstGeom>
          <a:noFill/>
        </p:spPr>
        <p:txBody>
          <a:bodyPr wrap="square" rtlCol="1">
            <a:spAutoFit/>
          </a:bodyPr>
          <a:lstStyle/>
          <a:p>
            <a:r>
              <a:rPr lang="en-US" sz="3200" dirty="0"/>
              <a:t>Let’s check the sentences with more than 100 words </a:t>
            </a:r>
            <a:endParaRPr lang="ar-EG" sz="3200" dirty="0"/>
          </a:p>
        </p:txBody>
      </p:sp>
      <p:pic>
        <p:nvPicPr>
          <p:cNvPr id="3" name="Picture 2">
            <a:extLst>
              <a:ext uri="{FF2B5EF4-FFF2-40B4-BE49-F238E27FC236}">
                <a16:creationId xmlns:a16="http://schemas.microsoft.com/office/drawing/2014/main" id="{94F19EC9-FBFE-9008-807B-DC2986E3A224}"/>
              </a:ext>
            </a:extLst>
          </p:cNvPr>
          <p:cNvPicPr>
            <a:picLocks noChangeAspect="1"/>
          </p:cNvPicPr>
          <p:nvPr/>
        </p:nvPicPr>
        <p:blipFill>
          <a:blip r:embed="rId3"/>
          <a:stretch>
            <a:fillRect/>
          </a:stretch>
        </p:blipFill>
        <p:spPr>
          <a:xfrm>
            <a:off x="1272540" y="1812162"/>
            <a:ext cx="9646920" cy="3561446"/>
          </a:xfrm>
          <a:prstGeom prst="rect">
            <a:avLst/>
          </a:prstGeom>
        </p:spPr>
      </p:pic>
      <p:sp>
        <p:nvSpPr>
          <p:cNvPr id="8" name="Rectangle 1">
            <a:extLst>
              <a:ext uri="{FF2B5EF4-FFF2-40B4-BE49-F238E27FC236}">
                <a16:creationId xmlns:a16="http://schemas.microsoft.com/office/drawing/2014/main" id="{EDFF177A-651F-7003-2483-B070C255492B}"/>
              </a:ext>
            </a:extLst>
          </p:cNvPr>
          <p:cNvSpPr>
            <a:spLocks noChangeArrowheads="1"/>
          </p:cNvSpPr>
          <p:nvPr/>
        </p:nvSpPr>
        <p:spPr bwMode="auto">
          <a:xfrm>
            <a:off x="1676400" y="5603368"/>
            <a:ext cx="8046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b="0" i="0" u="none" strike="noStrike" cap="none" normalizeH="0" baseline="0" dirty="0">
                <a:ln>
                  <a:noFill/>
                </a:ln>
                <a:solidFill>
                  <a:srgbClr val="000000"/>
                </a:solidFill>
                <a:effectLst/>
                <a:latin typeface="Helvetica Neue"/>
              </a:rPr>
              <a:t>These sentences are not in english. They should be dropped.</a:t>
            </a:r>
            <a:endParaRPr kumimoji="0" lang="ar-EG" altLang="ar-EG"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000" b="0" i="0" u="none" strike="noStrike" cap="none" normalizeH="0" baseline="0" dirty="0">
              <a:ln>
                <a:noFill/>
              </a:ln>
              <a:solidFill>
                <a:srgbClr val="000000"/>
              </a:solidFill>
              <a:effectLst/>
              <a:latin typeface="Helvetica Neue"/>
            </a:endParaRPr>
          </a:p>
        </p:txBody>
      </p:sp>
    </p:spTree>
    <p:extLst>
      <p:ext uri="{BB962C8B-B14F-4D97-AF65-F5344CB8AC3E}">
        <p14:creationId xmlns:p14="http://schemas.microsoft.com/office/powerpoint/2010/main" val="177117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7C7C-B9F4-9AD2-8BA6-217A7926C9E3}"/>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FC6F6F72-BD7D-DE2E-7E0F-2BE4F65CAA2C}"/>
              </a:ext>
            </a:extLst>
          </p:cNvPr>
          <p:cNvSpPr>
            <a:spLocks noGrp="1"/>
          </p:cNvSpPr>
          <p:nvPr>
            <p:ph type="title"/>
          </p:nvPr>
        </p:nvSpPr>
        <p:spPr>
          <a:xfrm>
            <a:off x="1322318" y="268360"/>
            <a:ext cx="7288282" cy="2121177"/>
          </a:xfrm>
        </p:spPr>
        <p:txBody>
          <a:bodyPr anchor="b">
            <a:normAutofit/>
          </a:bodyPr>
          <a:lstStyle/>
          <a:p>
            <a:br>
              <a:rPr lang="en-US" b="1" i="0" dirty="0">
                <a:effectLst/>
              </a:rPr>
            </a:br>
            <a:endParaRPr lang="en-US" b="1" dirty="0"/>
          </a:p>
        </p:txBody>
      </p:sp>
      <p:sp>
        <p:nvSpPr>
          <p:cNvPr id="18" name="Slide Number Placeholder 3">
            <a:extLst>
              <a:ext uri="{FF2B5EF4-FFF2-40B4-BE49-F238E27FC236}">
                <a16:creationId xmlns:a16="http://schemas.microsoft.com/office/drawing/2014/main" id="{B67A3ACB-690F-6318-30AF-F02448346682}"/>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sp>
        <p:nvSpPr>
          <p:cNvPr id="11" name="Slide Number Placeholder 3" hidden="1">
            <a:extLst>
              <a:ext uri="{FF2B5EF4-FFF2-40B4-BE49-F238E27FC236}">
                <a16:creationId xmlns:a16="http://schemas.microsoft.com/office/drawing/2014/main" id="{359763F5-CCC0-09DB-5922-8E8DD306A4FB}"/>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17</a:t>
            </a:fld>
            <a:endParaRPr lang="en-US"/>
          </a:p>
        </p:txBody>
      </p:sp>
      <p:sp>
        <p:nvSpPr>
          <p:cNvPr id="5" name="TextBox 4">
            <a:extLst>
              <a:ext uri="{FF2B5EF4-FFF2-40B4-BE49-F238E27FC236}">
                <a16:creationId xmlns:a16="http://schemas.microsoft.com/office/drawing/2014/main" id="{58E31D74-5A01-EF41-FC02-19E723CBB1ED}"/>
              </a:ext>
            </a:extLst>
          </p:cNvPr>
          <p:cNvSpPr txBox="1"/>
          <p:nvPr/>
        </p:nvSpPr>
        <p:spPr>
          <a:xfrm>
            <a:off x="1222762" y="1086427"/>
            <a:ext cx="7387838" cy="584775"/>
          </a:xfrm>
          <a:prstGeom prst="rect">
            <a:avLst/>
          </a:prstGeom>
          <a:noFill/>
        </p:spPr>
        <p:txBody>
          <a:bodyPr wrap="square" rtlCol="1">
            <a:spAutoFit/>
          </a:bodyPr>
          <a:lstStyle/>
          <a:p>
            <a:r>
              <a:rPr lang="en-US" sz="3200" dirty="0"/>
              <a:t>Data shuffling &amp; reset the index </a:t>
            </a:r>
            <a:endParaRPr lang="ar-EG" sz="3200" dirty="0"/>
          </a:p>
        </p:txBody>
      </p:sp>
      <p:sp>
        <p:nvSpPr>
          <p:cNvPr id="8" name="Rectangle 1">
            <a:extLst>
              <a:ext uri="{FF2B5EF4-FFF2-40B4-BE49-F238E27FC236}">
                <a16:creationId xmlns:a16="http://schemas.microsoft.com/office/drawing/2014/main" id="{AD5F2276-A4D5-3275-7F71-425625DA1AF3}"/>
              </a:ext>
            </a:extLst>
          </p:cNvPr>
          <p:cNvSpPr>
            <a:spLocks noChangeArrowheads="1"/>
          </p:cNvSpPr>
          <p:nvPr/>
        </p:nvSpPr>
        <p:spPr bwMode="auto">
          <a:xfrm>
            <a:off x="1676400" y="5603368"/>
            <a:ext cx="8046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b="0" i="0" u="none" strike="noStrike" cap="none" normalizeH="0" baseline="0" dirty="0">
                <a:ln>
                  <a:noFill/>
                </a:ln>
                <a:solidFill>
                  <a:srgbClr val="000000"/>
                </a:solidFill>
                <a:effectLst/>
                <a:latin typeface="Helvetica Neue"/>
              </a:rPr>
              <a:t>.</a:t>
            </a:r>
            <a:endParaRPr kumimoji="0" lang="ar-EG" altLang="ar-EG"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000" b="0" i="0" u="none" strike="noStrike" cap="none" normalizeH="0" baseline="0" dirty="0">
              <a:ln>
                <a:noFill/>
              </a:ln>
              <a:solidFill>
                <a:srgbClr val="000000"/>
              </a:solidFill>
              <a:effectLst/>
              <a:latin typeface="Helvetica Neue"/>
            </a:endParaRPr>
          </a:p>
        </p:txBody>
      </p:sp>
      <p:pic>
        <p:nvPicPr>
          <p:cNvPr id="4" name="Picture 3">
            <a:extLst>
              <a:ext uri="{FF2B5EF4-FFF2-40B4-BE49-F238E27FC236}">
                <a16:creationId xmlns:a16="http://schemas.microsoft.com/office/drawing/2014/main" id="{18E74794-159B-0450-AE7E-69EC66684204}"/>
              </a:ext>
            </a:extLst>
          </p:cNvPr>
          <p:cNvPicPr>
            <a:picLocks noChangeAspect="1"/>
          </p:cNvPicPr>
          <p:nvPr/>
        </p:nvPicPr>
        <p:blipFill>
          <a:blip r:embed="rId3"/>
          <a:stretch>
            <a:fillRect/>
          </a:stretch>
        </p:blipFill>
        <p:spPr>
          <a:xfrm>
            <a:off x="1222762" y="2540035"/>
            <a:ext cx="9993878" cy="1609725"/>
          </a:xfrm>
          <a:prstGeom prst="rect">
            <a:avLst/>
          </a:prstGeom>
        </p:spPr>
      </p:pic>
    </p:spTree>
    <p:extLst>
      <p:ext uri="{BB962C8B-B14F-4D97-AF65-F5344CB8AC3E}">
        <p14:creationId xmlns:p14="http://schemas.microsoft.com/office/powerpoint/2010/main" val="201679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610CF78-FF9D-100E-5150-2AE2571B9D1E}"/>
              </a:ext>
            </a:extLst>
          </p:cNvPr>
          <p:cNvSpPr>
            <a:spLocks noGrp="1"/>
          </p:cNvSpPr>
          <p:nvPr>
            <p:ph type="title"/>
          </p:nvPr>
        </p:nvSpPr>
        <p:spPr>
          <a:xfrm>
            <a:off x="1322318" y="268360"/>
            <a:ext cx="7288282" cy="2121177"/>
          </a:xfrm>
        </p:spPr>
        <p:txBody>
          <a:bodyPr anchor="b">
            <a:normAutofit/>
          </a:bodyPr>
          <a:lstStyle/>
          <a:p>
            <a:r>
              <a:rPr lang="en-US" sz="4000" dirty="0"/>
              <a:t>Group Names: </a:t>
            </a:r>
          </a:p>
        </p:txBody>
      </p:sp>
      <p:sp>
        <p:nvSpPr>
          <p:cNvPr id="9" name="Subtitle 2">
            <a:extLst>
              <a:ext uri="{FF2B5EF4-FFF2-40B4-BE49-F238E27FC236}">
                <a16:creationId xmlns:a16="http://schemas.microsoft.com/office/drawing/2014/main" id="{65114D28-E2FE-288D-106D-108444A1F9C7}"/>
              </a:ext>
            </a:extLst>
          </p:cNvPr>
          <p:cNvSpPr>
            <a:spLocks noGrp="1"/>
          </p:cNvSpPr>
          <p:nvPr>
            <p:ph sz="half" idx="2"/>
          </p:nvPr>
        </p:nvSpPr>
        <p:spPr>
          <a:xfrm>
            <a:off x="1322388" y="2763078"/>
            <a:ext cx="7288212" cy="3407051"/>
          </a:xfrm>
        </p:spPr>
        <p:txBody>
          <a:bodyPr>
            <a:normAutofit/>
          </a:bodyPr>
          <a:lstStyle/>
          <a:p>
            <a:pPr marL="342900" indent="-342900">
              <a:buAutoNum type="arabicPeriod"/>
            </a:pPr>
            <a:r>
              <a:rPr lang="en-US" sz="3200" dirty="0"/>
              <a:t>Somia Ahmed Mohamed </a:t>
            </a:r>
            <a:r>
              <a:rPr lang="en-US" sz="3200" dirty="0" err="1"/>
              <a:t>Abdelazim</a:t>
            </a:r>
            <a:r>
              <a:rPr lang="en-US" sz="3200" dirty="0"/>
              <a:t> </a:t>
            </a:r>
          </a:p>
          <a:p>
            <a:pPr marL="342900" indent="-342900">
              <a:buAutoNum type="arabicPeriod"/>
            </a:pPr>
            <a:r>
              <a:rPr lang="en-US" sz="3200" dirty="0"/>
              <a:t>Sahar Maher </a:t>
            </a:r>
            <a:r>
              <a:rPr lang="en-US" sz="3200" dirty="0" err="1"/>
              <a:t>Abdelmoniem</a:t>
            </a:r>
            <a:r>
              <a:rPr lang="en-US" sz="3200" dirty="0"/>
              <a:t> </a:t>
            </a:r>
          </a:p>
          <a:p>
            <a:pPr marL="342900" indent="-342900">
              <a:buAutoNum type="arabicPeriod"/>
            </a:pPr>
            <a:r>
              <a:rPr lang="en-US" sz="3200" dirty="0" err="1"/>
              <a:t>Zad</a:t>
            </a:r>
            <a:r>
              <a:rPr lang="en-US" sz="3200" dirty="0"/>
              <a:t> Medhat Walid </a:t>
            </a:r>
          </a:p>
          <a:p>
            <a:pPr marL="342900" indent="-342900">
              <a:buAutoNum type="arabicPeriod"/>
            </a:pPr>
            <a:r>
              <a:rPr lang="en-US" sz="3200" dirty="0"/>
              <a:t>Sherine Tarek Berges </a:t>
            </a:r>
          </a:p>
        </p:txBody>
      </p:sp>
      <p:sp>
        <p:nvSpPr>
          <p:cNvPr id="11" name="Slide Number Placeholder 3">
            <a:extLst>
              <a:ext uri="{FF2B5EF4-FFF2-40B4-BE49-F238E27FC236}">
                <a16:creationId xmlns:a16="http://schemas.microsoft.com/office/drawing/2014/main" id="{27B44B12-432B-D26F-610F-F0DB3873BF52}"/>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24DB1-F6CC-086A-113C-68716BC0898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97CF99C-A0E5-705A-0DB3-C361C7D912E6}"/>
              </a:ext>
            </a:extLst>
          </p:cNvPr>
          <p:cNvSpPr>
            <a:spLocks noGrp="1"/>
          </p:cNvSpPr>
          <p:nvPr>
            <p:ph type="ctrTitle"/>
          </p:nvPr>
        </p:nvSpPr>
        <p:spPr>
          <a:xfrm>
            <a:off x="6441918" y="3329790"/>
            <a:ext cx="4941771" cy="3200400"/>
          </a:xfrm>
        </p:spPr>
        <p:txBody>
          <a:bodyPr anchor="ctr">
            <a:normAutofit/>
          </a:bodyPr>
          <a:lstStyle/>
          <a:p>
            <a:r>
              <a:rPr lang="en-US" dirty="0"/>
              <a:t>Data collection &amp; Data Preprocessing </a:t>
            </a:r>
          </a:p>
        </p:txBody>
      </p:sp>
      <p:sp>
        <p:nvSpPr>
          <p:cNvPr id="11" name="Slide Number Placeholder 3" hidden="1">
            <a:extLst>
              <a:ext uri="{FF2B5EF4-FFF2-40B4-BE49-F238E27FC236}">
                <a16:creationId xmlns:a16="http://schemas.microsoft.com/office/drawing/2014/main" id="{A91EC522-BF10-94E6-CA5C-8AF707711608}"/>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205357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AGENDA</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F504D4B0-886C-C4AE-2083-17A0BA302039}"/>
              </a:ext>
            </a:extLst>
          </p:cNvPr>
          <p:cNvGraphicFramePr>
            <a:graphicFrameLocks noGrp="1"/>
          </p:cNvGraphicFramePr>
          <p:nvPr>
            <p:ph type="tbl" sz="quarter" idx="14"/>
            <p:extLst>
              <p:ext uri="{D42A27DB-BD31-4B8C-83A1-F6EECF244321}">
                <p14:modId xmlns:p14="http://schemas.microsoft.com/office/powerpoint/2010/main" val="3715625133"/>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05362-B600-5CD7-A1EE-0744DFA0907E}"/>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887D1246-3EE5-52D0-3446-1C7ED9138434}"/>
              </a:ext>
            </a:extLst>
          </p:cNvPr>
          <p:cNvSpPr>
            <a:spLocks noGrp="1"/>
          </p:cNvSpPr>
          <p:nvPr>
            <p:ph type="title"/>
          </p:nvPr>
        </p:nvSpPr>
        <p:spPr>
          <a:xfrm>
            <a:off x="1322318" y="268360"/>
            <a:ext cx="7288282" cy="2121177"/>
          </a:xfrm>
        </p:spPr>
        <p:txBody>
          <a:bodyPr/>
          <a:lstStyle/>
          <a:p>
            <a:r>
              <a:rPr lang="en-US" b="1" dirty="0"/>
              <a:t>About Dataset</a:t>
            </a:r>
          </a:p>
        </p:txBody>
      </p:sp>
      <p:pic>
        <p:nvPicPr>
          <p:cNvPr id="3" name="Picture 2">
            <a:extLst>
              <a:ext uri="{FF2B5EF4-FFF2-40B4-BE49-F238E27FC236}">
                <a16:creationId xmlns:a16="http://schemas.microsoft.com/office/drawing/2014/main" id="{C01E9C6F-943D-D86F-C21A-6E39B23A900B}"/>
              </a:ext>
            </a:extLst>
          </p:cNvPr>
          <p:cNvPicPr>
            <a:picLocks noChangeAspect="1"/>
          </p:cNvPicPr>
          <p:nvPr/>
        </p:nvPicPr>
        <p:blipFill>
          <a:blip r:embed="rId3"/>
          <a:stretch>
            <a:fillRect/>
          </a:stretch>
        </p:blipFill>
        <p:spPr>
          <a:xfrm>
            <a:off x="1322388" y="3582908"/>
            <a:ext cx="8446452" cy="2048264"/>
          </a:xfrm>
          <a:prstGeom prst="rect">
            <a:avLst/>
          </a:prstGeom>
          <a:noFill/>
        </p:spPr>
      </p:pic>
      <p:sp>
        <p:nvSpPr>
          <p:cNvPr id="18" name="Slide Number Placeholder 3">
            <a:extLst>
              <a:ext uri="{FF2B5EF4-FFF2-40B4-BE49-F238E27FC236}">
                <a16:creationId xmlns:a16="http://schemas.microsoft.com/office/drawing/2014/main" id="{4CE65B3E-2921-E5AF-8CDB-4B29C53CA463}"/>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5</a:t>
            </a:fld>
            <a:endParaRPr lang="en-US"/>
          </a:p>
        </p:txBody>
      </p:sp>
      <p:sp>
        <p:nvSpPr>
          <p:cNvPr id="11" name="Slide Number Placeholder 3" hidden="1">
            <a:extLst>
              <a:ext uri="{FF2B5EF4-FFF2-40B4-BE49-F238E27FC236}">
                <a16:creationId xmlns:a16="http://schemas.microsoft.com/office/drawing/2014/main" id="{F905EA50-5CAA-E5E9-145C-323B031276F5}"/>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5</a:t>
            </a:fld>
            <a:endParaRPr lang="en-US"/>
          </a:p>
        </p:txBody>
      </p:sp>
      <p:pic>
        <p:nvPicPr>
          <p:cNvPr id="4" name="Picture 3">
            <a:extLst>
              <a:ext uri="{FF2B5EF4-FFF2-40B4-BE49-F238E27FC236}">
                <a16:creationId xmlns:a16="http://schemas.microsoft.com/office/drawing/2014/main" id="{2DCF3A01-20C9-734A-7A9F-B30812B3BDA3}"/>
              </a:ext>
            </a:extLst>
          </p:cNvPr>
          <p:cNvPicPr>
            <a:picLocks noChangeAspect="1"/>
          </p:cNvPicPr>
          <p:nvPr/>
        </p:nvPicPr>
        <p:blipFill>
          <a:blip r:embed="rId4"/>
          <a:stretch>
            <a:fillRect/>
          </a:stretch>
        </p:blipFill>
        <p:spPr>
          <a:xfrm>
            <a:off x="5281612" y="392827"/>
            <a:ext cx="3914775" cy="2714625"/>
          </a:xfrm>
          <a:prstGeom prst="rect">
            <a:avLst/>
          </a:prstGeom>
        </p:spPr>
      </p:pic>
    </p:spTree>
    <p:extLst>
      <p:ext uri="{BB962C8B-B14F-4D97-AF65-F5344CB8AC3E}">
        <p14:creationId xmlns:p14="http://schemas.microsoft.com/office/powerpoint/2010/main" val="195624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ED4C9-4D5D-54E9-B4A0-6860FC5406B0}"/>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EB86FDFF-CB3D-2189-00AC-7E99E4DDBB49}"/>
              </a:ext>
            </a:extLst>
          </p:cNvPr>
          <p:cNvSpPr>
            <a:spLocks noGrp="1"/>
          </p:cNvSpPr>
          <p:nvPr>
            <p:ph type="ctrTitle"/>
          </p:nvPr>
        </p:nvSpPr>
        <p:spPr>
          <a:xfrm>
            <a:off x="6991350" y="487018"/>
            <a:ext cx="4179570" cy="3377354"/>
          </a:xfrm>
        </p:spPr>
        <p:txBody>
          <a:bodyPr anchor="b">
            <a:normAutofit/>
          </a:bodyPr>
          <a:lstStyle/>
          <a:p>
            <a:r>
              <a:rPr lang="en-US" b="1" dirty="0"/>
              <a:t>Data Exploring by using EDA:</a:t>
            </a:r>
          </a:p>
        </p:txBody>
      </p:sp>
      <p:sp>
        <p:nvSpPr>
          <p:cNvPr id="11" name="Slide Number Placeholder 3" hidden="1">
            <a:extLst>
              <a:ext uri="{FF2B5EF4-FFF2-40B4-BE49-F238E27FC236}">
                <a16:creationId xmlns:a16="http://schemas.microsoft.com/office/drawing/2014/main" id="{B67F2DA3-B5A9-09A6-05B8-43D5712B45E3}"/>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6</a:t>
            </a:fld>
            <a:endParaRPr lang="en-US"/>
          </a:p>
        </p:txBody>
      </p:sp>
      <p:sp>
        <p:nvSpPr>
          <p:cNvPr id="18" name="Slide Number Placeholder 3" hidden="1">
            <a:extLst>
              <a:ext uri="{FF2B5EF4-FFF2-40B4-BE49-F238E27FC236}">
                <a16:creationId xmlns:a16="http://schemas.microsoft.com/office/drawing/2014/main" id="{239C55AC-3139-272A-A449-8D6747A75B1D}"/>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263402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461C0-DF43-1CB7-3B7C-A072B1EBFB30}"/>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893FD831-3070-9F2A-FBF8-9AE828ED11A3}"/>
              </a:ext>
            </a:extLst>
          </p:cNvPr>
          <p:cNvSpPr>
            <a:spLocks noGrp="1"/>
          </p:cNvSpPr>
          <p:nvPr>
            <p:ph type="title"/>
          </p:nvPr>
        </p:nvSpPr>
        <p:spPr>
          <a:xfrm>
            <a:off x="1322318" y="268360"/>
            <a:ext cx="7288282" cy="2121177"/>
          </a:xfrm>
        </p:spPr>
        <p:txBody>
          <a:bodyPr/>
          <a:lstStyle/>
          <a:p>
            <a:r>
              <a:rPr lang="en-US" b="1" i="0" dirty="0">
                <a:solidFill>
                  <a:srgbClr val="000000"/>
                </a:solidFill>
                <a:effectLst/>
                <a:latin typeface="Helvetica Neue"/>
              </a:rPr>
              <a:t>Number of tweets per day :</a:t>
            </a:r>
            <a:br>
              <a:rPr lang="en-US" b="1" i="0" dirty="0">
                <a:solidFill>
                  <a:srgbClr val="000000"/>
                </a:solidFill>
                <a:effectLst/>
                <a:latin typeface="Helvetica Neue"/>
              </a:rPr>
            </a:br>
            <a:endParaRPr lang="en-US" b="1" dirty="0"/>
          </a:p>
        </p:txBody>
      </p:sp>
      <p:sp>
        <p:nvSpPr>
          <p:cNvPr id="18" name="Slide Number Placeholder 3">
            <a:extLst>
              <a:ext uri="{FF2B5EF4-FFF2-40B4-BE49-F238E27FC236}">
                <a16:creationId xmlns:a16="http://schemas.microsoft.com/office/drawing/2014/main" id="{77C6F754-0B8E-F24E-D8C4-906250BE0352}"/>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7</a:t>
            </a:fld>
            <a:endParaRPr lang="en-US"/>
          </a:p>
        </p:txBody>
      </p:sp>
      <p:sp>
        <p:nvSpPr>
          <p:cNvPr id="11" name="Slide Number Placeholder 3" hidden="1">
            <a:extLst>
              <a:ext uri="{FF2B5EF4-FFF2-40B4-BE49-F238E27FC236}">
                <a16:creationId xmlns:a16="http://schemas.microsoft.com/office/drawing/2014/main" id="{5BCC9C58-599B-5AAB-831E-18E290A59877}"/>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7</a:t>
            </a:fld>
            <a:endParaRPr lang="en-US"/>
          </a:p>
        </p:txBody>
      </p:sp>
      <p:pic>
        <p:nvPicPr>
          <p:cNvPr id="4" name="Picture 3">
            <a:extLst>
              <a:ext uri="{FF2B5EF4-FFF2-40B4-BE49-F238E27FC236}">
                <a16:creationId xmlns:a16="http://schemas.microsoft.com/office/drawing/2014/main" id="{ABDDBC04-BCE5-3333-B5C2-1A667BBB32B0}"/>
              </a:ext>
            </a:extLst>
          </p:cNvPr>
          <p:cNvPicPr>
            <a:picLocks noChangeAspect="1"/>
          </p:cNvPicPr>
          <p:nvPr/>
        </p:nvPicPr>
        <p:blipFill>
          <a:blip r:embed="rId3"/>
          <a:stretch>
            <a:fillRect/>
          </a:stretch>
        </p:blipFill>
        <p:spPr>
          <a:xfrm>
            <a:off x="563881" y="2594609"/>
            <a:ext cx="10926260" cy="3477037"/>
          </a:xfrm>
          <a:prstGeom prst="rect">
            <a:avLst/>
          </a:prstGeom>
        </p:spPr>
      </p:pic>
    </p:spTree>
    <p:extLst>
      <p:ext uri="{BB962C8B-B14F-4D97-AF65-F5344CB8AC3E}">
        <p14:creationId xmlns:p14="http://schemas.microsoft.com/office/powerpoint/2010/main" val="256501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8E2DC-06F5-A5EB-31C6-9FE5EE2BE32E}"/>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26F8E6BE-53F1-C372-BFB7-2F4DA2DCAA76}"/>
              </a:ext>
            </a:extLst>
          </p:cNvPr>
          <p:cNvSpPr>
            <a:spLocks noGrp="1"/>
          </p:cNvSpPr>
          <p:nvPr>
            <p:ph type="title"/>
          </p:nvPr>
        </p:nvSpPr>
        <p:spPr>
          <a:xfrm>
            <a:off x="1322318" y="268360"/>
            <a:ext cx="7288282" cy="2121177"/>
          </a:xfrm>
        </p:spPr>
        <p:txBody>
          <a:bodyPr anchor="b">
            <a:normAutofit/>
          </a:bodyPr>
          <a:lstStyle/>
          <a:p>
            <a:r>
              <a:rPr lang="en-US" b="1" i="0">
                <a:effectLst/>
              </a:rPr>
              <a:t>Number of tweets per Country &amp; City</a:t>
            </a:r>
            <a:br>
              <a:rPr lang="en-US" b="1" i="0">
                <a:effectLst/>
              </a:rPr>
            </a:br>
            <a:br>
              <a:rPr lang="en-US" b="1" i="0">
                <a:effectLst/>
              </a:rPr>
            </a:br>
            <a:endParaRPr lang="en-US" b="1" dirty="0"/>
          </a:p>
        </p:txBody>
      </p:sp>
      <p:pic>
        <p:nvPicPr>
          <p:cNvPr id="3" name="Picture 2">
            <a:extLst>
              <a:ext uri="{FF2B5EF4-FFF2-40B4-BE49-F238E27FC236}">
                <a16:creationId xmlns:a16="http://schemas.microsoft.com/office/drawing/2014/main" id="{CE898630-5A99-0E23-6116-BF2D74245463}"/>
              </a:ext>
            </a:extLst>
          </p:cNvPr>
          <p:cNvPicPr>
            <a:picLocks noChangeAspect="1"/>
          </p:cNvPicPr>
          <p:nvPr/>
        </p:nvPicPr>
        <p:blipFill>
          <a:blip r:embed="rId3"/>
          <a:stretch>
            <a:fillRect/>
          </a:stretch>
        </p:blipFill>
        <p:spPr>
          <a:xfrm>
            <a:off x="27811" y="2389538"/>
            <a:ext cx="11996549" cy="3741460"/>
          </a:xfrm>
          <a:prstGeom prst="rect">
            <a:avLst/>
          </a:prstGeom>
          <a:noFill/>
        </p:spPr>
      </p:pic>
      <p:sp>
        <p:nvSpPr>
          <p:cNvPr id="18" name="Slide Number Placeholder 3">
            <a:extLst>
              <a:ext uri="{FF2B5EF4-FFF2-40B4-BE49-F238E27FC236}">
                <a16:creationId xmlns:a16="http://schemas.microsoft.com/office/drawing/2014/main" id="{1729E339-051E-A396-B2FC-F364CA09E0F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
        <p:nvSpPr>
          <p:cNvPr id="11" name="Slide Number Placeholder 3" hidden="1">
            <a:extLst>
              <a:ext uri="{FF2B5EF4-FFF2-40B4-BE49-F238E27FC236}">
                <a16:creationId xmlns:a16="http://schemas.microsoft.com/office/drawing/2014/main" id="{61A08A67-7546-E121-BA02-431A928FE957}"/>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9794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E3EAC-6A6C-D386-24EA-F39586AC5163}"/>
            </a:ext>
          </a:extLst>
        </p:cNvPr>
        <p:cNvGrpSpPr/>
        <p:nvPr/>
      </p:nvGrpSpPr>
      <p:grpSpPr>
        <a:xfrm>
          <a:off x="0" y="0"/>
          <a:ext cx="0" cy="0"/>
          <a:chOff x="0" y="0"/>
          <a:chExt cx="0" cy="0"/>
        </a:xfrm>
      </p:grpSpPr>
      <p:sp>
        <p:nvSpPr>
          <p:cNvPr id="16" name="Title 1">
            <a:extLst>
              <a:ext uri="{FF2B5EF4-FFF2-40B4-BE49-F238E27FC236}">
                <a16:creationId xmlns:a16="http://schemas.microsoft.com/office/drawing/2014/main" id="{73FE301C-C747-BEFF-014C-03309ACA4A98}"/>
              </a:ext>
            </a:extLst>
          </p:cNvPr>
          <p:cNvSpPr>
            <a:spLocks noGrp="1"/>
          </p:cNvSpPr>
          <p:nvPr>
            <p:ph type="title"/>
          </p:nvPr>
        </p:nvSpPr>
        <p:spPr>
          <a:xfrm>
            <a:off x="1322318" y="268360"/>
            <a:ext cx="7288282" cy="2121177"/>
          </a:xfrm>
        </p:spPr>
        <p:txBody>
          <a:bodyPr anchor="b">
            <a:normAutofit/>
          </a:bodyPr>
          <a:lstStyle/>
          <a:p>
            <a:r>
              <a:rPr lang="en-US" b="1" i="0" dirty="0">
                <a:solidFill>
                  <a:srgbClr val="000000"/>
                </a:solidFill>
                <a:effectLst/>
                <a:latin typeface="Helvetica Neue"/>
              </a:rPr>
              <a:t>Data Preprocessing</a:t>
            </a:r>
            <a:br>
              <a:rPr lang="en-US" b="1" i="0" dirty="0">
                <a:solidFill>
                  <a:srgbClr val="000000"/>
                </a:solidFill>
                <a:effectLst/>
                <a:latin typeface="Helvetica Neue"/>
              </a:rPr>
            </a:br>
            <a:br>
              <a:rPr lang="en-US" b="1" i="0" dirty="0">
                <a:effectLst/>
              </a:rPr>
            </a:br>
            <a:br>
              <a:rPr lang="en-US" b="1" i="0" dirty="0">
                <a:effectLst/>
              </a:rPr>
            </a:br>
            <a:endParaRPr lang="en-US" b="1" dirty="0"/>
          </a:p>
        </p:txBody>
      </p:sp>
      <p:sp>
        <p:nvSpPr>
          <p:cNvPr id="18" name="Slide Number Placeholder 3">
            <a:extLst>
              <a:ext uri="{FF2B5EF4-FFF2-40B4-BE49-F238E27FC236}">
                <a16:creationId xmlns:a16="http://schemas.microsoft.com/office/drawing/2014/main" id="{80CDB600-5B29-5B58-EAA5-DFF73F48DF42}"/>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
        <p:nvSpPr>
          <p:cNvPr id="11" name="Slide Number Placeholder 3" hidden="1">
            <a:extLst>
              <a:ext uri="{FF2B5EF4-FFF2-40B4-BE49-F238E27FC236}">
                <a16:creationId xmlns:a16="http://schemas.microsoft.com/office/drawing/2014/main" id="{FDC125FD-D1D3-9599-B7DC-DFBBCF77913B}"/>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9</a:t>
            </a:fld>
            <a:endParaRPr lang="en-US"/>
          </a:p>
        </p:txBody>
      </p:sp>
      <p:pic>
        <p:nvPicPr>
          <p:cNvPr id="5" name="Picture 4">
            <a:extLst>
              <a:ext uri="{FF2B5EF4-FFF2-40B4-BE49-F238E27FC236}">
                <a16:creationId xmlns:a16="http://schemas.microsoft.com/office/drawing/2014/main" id="{FF5F5CDB-CAA4-3EED-6665-2031A5B9EC4C}"/>
              </a:ext>
            </a:extLst>
          </p:cNvPr>
          <p:cNvPicPr>
            <a:picLocks noChangeAspect="1"/>
          </p:cNvPicPr>
          <p:nvPr/>
        </p:nvPicPr>
        <p:blipFill>
          <a:blip r:embed="rId3"/>
          <a:stretch>
            <a:fillRect/>
          </a:stretch>
        </p:blipFill>
        <p:spPr>
          <a:xfrm>
            <a:off x="1171575" y="1684686"/>
            <a:ext cx="10057138" cy="1439513"/>
          </a:xfrm>
          <a:prstGeom prst="rect">
            <a:avLst/>
          </a:prstGeom>
        </p:spPr>
      </p:pic>
      <p:pic>
        <p:nvPicPr>
          <p:cNvPr id="7" name="Picture 6">
            <a:extLst>
              <a:ext uri="{FF2B5EF4-FFF2-40B4-BE49-F238E27FC236}">
                <a16:creationId xmlns:a16="http://schemas.microsoft.com/office/drawing/2014/main" id="{634B9BEA-5390-4376-65B3-60F802D2A611}"/>
              </a:ext>
            </a:extLst>
          </p:cNvPr>
          <p:cNvPicPr>
            <a:picLocks noChangeAspect="1"/>
          </p:cNvPicPr>
          <p:nvPr/>
        </p:nvPicPr>
        <p:blipFill>
          <a:blip r:embed="rId4"/>
          <a:stretch>
            <a:fillRect/>
          </a:stretch>
        </p:blipFill>
        <p:spPr>
          <a:xfrm>
            <a:off x="1322318" y="3429000"/>
            <a:ext cx="9906395" cy="1846955"/>
          </a:xfrm>
          <a:prstGeom prst="rect">
            <a:avLst/>
          </a:prstGeom>
        </p:spPr>
      </p:pic>
    </p:spTree>
    <p:extLst>
      <p:ext uri="{BB962C8B-B14F-4D97-AF65-F5344CB8AC3E}">
        <p14:creationId xmlns:p14="http://schemas.microsoft.com/office/powerpoint/2010/main" val="249869151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{6739A064-65FF-4139-9357-E14EE63DA2E6}tf67328976_win32</Template>
  <TotalTime>119</TotalTime>
  <Words>244</Words>
  <Application>Microsoft Office PowerPoint</Application>
  <PresentationFormat>Widescreen</PresentationFormat>
  <Paragraphs>81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Helvetica Neue</vt:lpstr>
      <vt:lpstr>Tenorite</vt:lpstr>
      <vt:lpstr>Custom</vt:lpstr>
      <vt:lpstr>Twitter Sentiment Analysis </vt:lpstr>
      <vt:lpstr>Group Names: </vt:lpstr>
      <vt:lpstr>Data collection &amp; Data Preprocessing </vt:lpstr>
      <vt:lpstr>AGENDA</vt:lpstr>
      <vt:lpstr>About Dataset</vt:lpstr>
      <vt:lpstr>Data Exploring by using EDA:</vt:lpstr>
      <vt:lpstr>Number of tweets per day : </vt:lpstr>
      <vt:lpstr>Number of tweets per Country &amp; City  </vt:lpstr>
      <vt:lpstr>Data Preprocessing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20812019200228</dc:creator>
  <cp:lastModifiedBy>Somia Ahmed</cp:lastModifiedBy>
  <cp:revision>2</cp:revision>
  <dcterms:created xsi:type="dcterms:W3CDTF">2024-10-17T11:55:02Z</dcterms:created>
  <dcterms:modified xsi:type="dcterms:W3CDTF">2024-10-17T20:12:04Z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