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0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7" r:id="rId3"/>
    <p:sldMasterId id="2147483671" r:id="rId4"/>
    <p:sldMasterId id="2147483676" r:id="rId5"/>
    <p:sldMasterId id="2147483678" r:id="rId6"/>
    <p:sldMasterId id="2147483682" r:id="rId7"/>
    <p:sldMasterId id="2147483687" r:id="rId8"/>
    <p:sldMasterId id="2147483689" r:id="rId9"/>
    <p:sldMasterId id="2147483705" r:id="rId10"/>
    <p:sldMasterId id="2147483717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930DF0-104B-4293-A7F6-66AEFF3E6AF8}"/>
              </a:ext>
            </a:extLst>
          </p:cNvPr>
          <p:cNvGrpSpPr/>
          <p:nvPr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DBA510-9A98-445D-874B-C060D07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F42B60-19EE-442F-97D5-1202B5A0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95EC3E-5986-4283-BF27-E61A306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942A-26CB-4FC8-A61F-ED7BAF06B75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311C75-9A7B-4376-934B-ECA88AD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C7BFE-A20F-41DB-9290-5507C8F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364719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40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28470" y="4267889"/>
            <a:ext cx="28870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7" y="1928682"/>
            <a:ext cx="2224134" cy="369332"/>
            <a:chOff x="3089242" y="2571578"/>
            <a:chExt cx="2965515" cy="49244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2" y="2571578"/>
              <a:ext cx="2965515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930DF0-104B-4293-A7F6-66AEFF3E6AF8}"/>
              </a:ext>
            </a:extLst>
          </p:cNvPr>
          <p:cNvGrpSpPr/>
          <p:nvPr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7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DBA510-9A98-445D-874B-C060D07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F42B60-19EE-442F-97D5-1202B5A0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95EC3E-5986-4283-BF27-E61A306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C78-DF93-4149-AFEC-92E412CFC9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311C75-9A7B-4376-934B-ECA88AD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C7BFE-A20F-41DB-9290-5507C8F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AFBA-3AD7-4E43-9FEC-27F5AC0B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DBA510-9A98-445D-874B-C060D070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F42B60-19EE-442F-97D5-1202B5A0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95EC3E-5986-4283-BF27-E61A306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311C75-9A7B-4376-934B-ECA88AD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C7BFE-A20F-41DB-9290-5507C8FC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8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364719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8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28468" y="4267888"/>
            <a:ext cx="28870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5" y="1928682"/>
            <a:ext cx="2224134" cy="369332"/>
            <a:chOff x="3089244" y="2571578"/>
            <a:chExt cx="2965515" cy="49244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4" y="2571578"/>
              <a:ext cx="2965515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2" y="4213330"/>
            <a:ext cx="7382935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762743"/>
            <a:ext cx="7179733" cy="36237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1" y="757238"/>
            <a:ext cx="7179733" cy="362373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2" y="526552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926299" y="491424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346201"/>
            <a:ext cx="5723468" cy="137106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2802467"/>
            <a:ext cx="5712179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4018194"/>
            <a:ext cx="1213821" cy="273844"/>
          </a:xfr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5" y="4018194"/>
            <a:ext cx="503484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1" y="4018194"/>
            <a:ext cx="554023" cy="273844"/>
          </a:xfrm>
        </p:spPr>
        <p:txBody>
          <a:bodyPr/>
          <a:lstStyle>
            <a:lvl1pPr algn="ctr">
              <a:defRPr/>
            </a:lvl1pPr>
          </a:lstStyle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1679573"/>
            <a:ext cx="6254044" cy="1021556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8" y="2794001"/>
            <a:ext cx="6231467" cy="982133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1591055"/>
            <a:ext cx="3200400" cy="27020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1589485"/>
            <a:ext cx="3200400" cy="27039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70" y="1591734"/>
            <a:ext cx="2939521" cy="6151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591733"/>
            <a:ext cx="2944368" cy="61722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208276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208610"/>
            <a:ext cx="3227832" cy="20848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7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7" y="452628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9" y="432054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1515032"/>
            <a:ext cx="3064827" cy="112727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863245"/>
            <a:ext cx="3020792" cy="346911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6" y="2717811"/>
            <a:ext cx="3048891" cy="15753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9" y="4414254"/>
            <a:ext cx="1213821" cy="273844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5" y="4371946"/>
            <a:ext cx="3522607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4" y="4422721"/>
            <a:ext cx="554023" cy="273844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8" y="4543528"/>
            <a:ext cx="772160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5" y="432651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9" y="431827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3" y="453872"/>
            <a:ext cx="3788941" cy="429172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9" y="452940"/>
            <a:ext cx="3788941" cy="4291722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7" y="220465"/>
            <a:ext cx="567831" cy="425873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350513" y="179006"/>
            <a:ext cx="425196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1515618"/>
            <a:ext cx="3063240" cy="1124712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6" y="905454"/>
            <a:ext cx="2913863" cy="3404559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2715768"/>
            <a:ext cx="3044952" cy="15773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7" y="4416553"/>
            <a:ext cx="1213821" cy="273844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70" y="4373278"/>
            <a:ext cx="331904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90" y="4425020"/>
            <a:ext cx="554023" cy="273844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94268"/>
            <a:ext cx="1430867" cy="35729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2" y="829735"/>
            <a:ext cx="5178779" cy="330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1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9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1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1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7" y="602389"/>
            <a:ext cx="4711405" cy="3936467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8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60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3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00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54753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60" y="602392"/>
            <a:ext cx="4702193" cy="178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6" y="2754121"/>
            <a:ext cx="4704017" cy="17876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2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80" y="1116740"/>
            <a:ext cx="4698263" cy="1272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6" y="3263765"/>
            <a:ext cx="4699191" cy="12780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9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5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33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63819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76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94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3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3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3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95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9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5" y="1762445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913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2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1" y="598834"/>
            <a:ext cx="4701467" cy="3942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364719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41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128471" y="4267890"/>
            <a:ext cx="28870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8" y="1928682"/>
            <a:ext cx="2224134" cy="369332"/>
            <a:chOff x="3089241" y="2571578"/>
            <a:chExt cx="2965515" cy="49244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1" y="2571578"/>
              <a:ext cx="2965515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0AED015D-19C5-4305-B63C-A7725AFD4B0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3156B4AF-4234-4551-8FF3-36E5E9EBE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930DF0-104B-4293-A7F6-66AEFF3E6AF8}"/>
              </a:ext>
            </a:extLst>
          </p:cNvPr>
          <p:cNvGrpSpPr/>
          <p:nvPr/>
        </p:nvGrpSpPr>
        <p:grpSpPr>
          <a:xfrm>
            <a:off x="9415915" y="2"/>
            <a:ext cx="1235642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=""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resentationgo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presentationgo.com/" TargetMode="Externa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resentationgo.com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presentationgo.com/" TargetMode="Externa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presentationgo.com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9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1" y="4551997"/>
            <a:ext cx="7920991" cy="402908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431483"/>
            <a:ext cx="7696200" cy="428625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432054"/>
            <a:ext cx="7696200" cy="428625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2" y="204818"/>
            <a:ext cx="567831" cy="425873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85945" y="152756"/>
            <a:ext cx="425196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4" y="613187"/>
            <a:ext cx="6965245" cy="90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1" y="1589443"/>
            <a:ext cx="6196405" cy="2702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9" y="4356864"/>
            <a:ext cx="121382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4356864"/>
            <a:ext cx="5540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3" y="4356864"/>
            <a:ext cx="5540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8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ED71-3CB5-4078-BCDF-4A62C5D45CFC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51A4-38F2-4CB1-8D4A-4B278BFB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6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41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7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72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7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8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9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5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89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70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7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5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2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90" cy="520664"/>
            <a:chOff x="-2096383" y="21447"/>
            <a:chExt cx="1727454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0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29436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/>
        </p:nvSpPr>
        <p:spPr>
          <a:xfrm rot="5400000">
            <a:off x="68384" y="130193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-1241181" y="-12491"/>
            <a:ext cx="1295590" cy="520664"/>
            <a:chOff x="-2096383" y="21447"/>
            <a:chExt cx="1727455" cy="694218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8774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63308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9526" y="52197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6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Lamiaa Selim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4350"/>
            <a:ext cx="8763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4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6" y="971550"/>
            <a:ext cx="7010400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6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40118"/>
            <a:ext cx="7315200" cy="3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v20.15.1</a:t>
            </a:r>
            <a:r>
              <a:rPr lang="en-US" baseline="30000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09800" y="2485517"/>
            <a:ext cx="182880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232148" y="2571750"/>
            <a:ext cx="568452" cy="1510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2422443"/>
            <a:ext cx="1371600" cy="1248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000" y="34861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401098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6246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 Fixed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1228" y="1028704"/>
            <a:ext cx="4766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LTS </a:t>
            </a:r>
            <a:r>
              <a:rPr lang="en-US" sz="3200" b="1" dirty="0" smtClean="0"/>
              <a:t>=&gt; Long Term Support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155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8"/>
          <a:stretch/>
        </p:blipFill>
        <p:spPr>
          <a:xfrm>
            <a:off x="1371600" y="1002918"/>
            <a:ext cx="6553200" cy="30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0931"/>
            <a:ext cx="7543800" cy="32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6470"/>
            <a:ext cx="7467600" cy="32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50952"/>
            <a:ext cx="7162800" cy="30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6058"/>
            <a:ext cx="7467600" cy="3751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7200" y="388620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Blocking 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66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" y="1048703"/>
            <a:ext cx="7002780" cy="30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7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91528"/>
            <a:ext cx="7620000" cy="3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0168"/>
            <a:ext cx="7543800" cy="33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7291"/>
      </p:ext>
    </p:extLst>
  </p:cSld>
  <p:clrMapOvr>
    <a:masterClrMapping/>
  </p:clrMapOvr>
</p:sld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2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heme1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Theme1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529</TotalTime>
  <Words>15</Words>
  <Application>Microsoft Office PowerPoint</Application>
  <PresentationFormat>On-screen Show (16:9)</PresentationFormat>
  <Paragraphs>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Theme1</vt:lpstr>
      <vt:lpstr>Template PresentationGo Dark</vt:lpstr>
      <vt:lpstr>Custom Design</vt:lpstr>
      <vt:lpstr>1_Theme1</vt:lpstr>
      <vt:lpstr>1_Template PresentationGo Dark</vt:lpstr>
      <vt:lpstr>1_Custom Design</vt:lpstr>
      <vt:lpstr>2_Theme1</vt:lpstr>
      <vt:lpstr>2_Template PresentationGo Dark</vt:lpstr>
      <vt:lpstr>2_Custom Design</vt:lpstr>
      <vt:lpstr>Pushpin</vt:lpstr>
      <vt:lpstr>Theme2</vt:lpstr>
      <vt:lpstr>Node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v20.15.11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Lamiaa Selim</dc:creator>
  <cp:lastModifiedBy>Lamiaa Selim</cp:lastModifiedBy>
  <cp:revision>12</cp:revision>
  <dcterms:created xsi:type="dcterms:W3CDTF">2024-07-19T04:03:42Z</dcterms:created>
  <dcterms:modified xsi:type="dcterms:W3CDTF">2024-09-05T22:33:08Z</dcterms:modified>
</cp:coreProperties>
</file>