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8"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93" autoAdjust="0"/>
    <p:restoredTop sz="94660"/>
  </p:normalViewPr>
  <p:slideViewPr>
    <p:cSldViewPr snapToGrid="0">
      <p:cViewPr varScale="1">
        <p:scale>
          <a:sx n="77" d="100"/>
          <a:sy n="77" d="100"/>
        </p:scale>
        <p:origin x="2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Feuille_de_calcul_Microsoft_Excel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Feuille_de_calcul_Microsoft_Excel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Feuille_de_calcul_Microsoft_Excel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US"/>
              <a:t>IMPACT DES TIC</a:t>
            </a:r>
          </a:p>
        </c:rich>
      </c:tx>
      <c:layout>
        <c:manualLayout>
          <c:xMode val="edge"/>
          <c:yMode val="edge"/>
          <c:x val="0.26880190336369247"/>
          <c:y val="1.3131317831140559E-2"/>
        </c:manualLayout>
      </c:layout>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fr-FR"/>
        </a:p>
      </c:txPr>
    </c:title>
    <c:autoTitleDeleted val="0"/>
    <c:plotArea>
      <c:layout>
        <c:manualLayout>
          <c:layoutTarget val="inner"/>
          <c:xMode val="edge"/>
          <c:yMode val="edge"/>
          <c:x val="5.3020638708333644E-2"/>
          <c:y val="2.5331035869693902E-2"/>
          <c:w val="0.9453725393700787"/>
          <c:h val="0.77801773019083842"/>
        </c:manualLayout>
      </c:layout>
      <c:lineChart>
        <c:grouping val="standard"/>
        <c:varyColors val="0"/>
        <c:ser>
          <c:idx val="2"/>
          <c:order val="0"/>
          <c:tx>
            <c:strRef>
              <c:f>Feuil1!$D$1</c:f>
              <c:strCache>
                <c:ptCount val="1"/>
                <c:pt idx="0">
                  <c:v>Série 3</c:v>
                </c:pt>
              </c:strCache>
            </c:strRef>
          </c:tx>
          <c:spPr>
            <a:ln w="34925" cap="rnd">
              <a:solidFill>
                <a:schemeClr val="lt1"/>
              </a:solidFill>
              <a:round/>
            </a:ln>
            <a:effectLst>
              <a:outerShdw dist="25400" dir="2700000" algn="tl" rotWithShape="0">
                <a:schemeClr val="accent3"/>
              </a:outerShdw>
            </a:effectLst>
          </c:spPr>
          <c:marker>
            <c:symbol val="none"/>
          </c:marker>
          <c:cat>
            <c:numRef>
              <c:f>Feuil1!$A$2:$A$5</c:f>
              <c:numCache>
                <c:formatCode>General</c:formatCode>
                <c:ptCount val="4"/>
                <c:pt idx="0">
                  <c:v>2011</c:v>
                </c:pt>
                <c:pt idx="1">
                  <c:v>2015</c:v>
                </c:pt>
                <c:pt idx="2">
                  <c:v>2019</c:v>
                </c:pt>
                <c:pt idx="3">
                  <c:v>2023</c:v>
                </c:pt>
              </c:numCache>
            </c:numRef>
          </c:cat>
          <c:val>
            <c:numRef>
              <c:f>Feuil1!$D$2:$D$5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1674330176"/>
        <c:axId val="-1674329632"/>
      </c:lineChart>
      <c:catAx>
        <c:axId val="-1674330176"/>
        <c:scaling>
          <c:orientation val="minMax"/>
        </c:scaling>
        <c:delete val="0"/>
        <c:axPos val="b"/>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1197" b="0" i="0" u="none" strike="noStrike" kern="1200" spc="100" baseline="0">
                <a:solidFill>
                  <a:schemeClr val="lt1"/>
                </a:solidFill>
                <a:latin typeface="+mn-lt"/>
                <a:ea typeface="+mn-ea"/>
                <a:cs typeface="+mn-cs"/>
              </a:defRPr>
            </a:pPr>
            <a:endParaRPr lang="fr-FR"/>
          </a:p>
        </c:txPr>
        <c:crossAx val="-1674329632"/>
        <c:crosses val="autoZero"/>
        <c:auto val="1"/>
        <c:lblAlgn val="ctr"/>
        <c:lblOffset val="100"/>
        <c:noMultiLvlLbl val="0"/>
      </c:catAx>
      <c:valAx>
        <c:axId val="-167432963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fr-FR"/>
          </a:p>
        </c:txPr>
        <c:crossAx val="-167433017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fr-FR"/>
        </a:p>
      </c:txPr>
    </c:legend>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Feuil1!$B$1</c:f>
              <c:strCache>
                <c:ptCount val="1"/>
                <c:pt idx="0">
                  <c:v>Ventes</c:v>
                </c:pt>
              </c:strCache>
            </c:strRef>
          </c:tx>
          <c:dPt>
            <c:idx val="0"/>
            <c:bubble3D val="0"/>
            <c:spPr>
              <a:gradFill rotWithShape="1">
                <a:gsLst>
                  <a:gs pos="0">
                    <a:schemeClr val="accent1">
                      <a:tint val="94000"/>
                      <a:satMod val="103000"/>
                      <a:lumMod val="102000"/>
                    </a:schemeClr>
                  </a:gs>
                  <a:gs pos="50000">
                    <a:schemeClr val="accent1">
                      <a:shade val="100000"/>
                      <a:satMod val="110000"/>
                      <a:lumMod val="100000"/>
                    </a:schemeClr>
                  </a:gs>
                  <a:gs pos="100000">
                    <a:schemeClr val="accent1">
                      <a:shade val="78000"/>
                      <a:satMod val="120000"/>
                      <a:lumMod val="99000"/>
                    </a:schemeClr>
                  </a:gs>
                </a:gsLst>
                <a:lin ang="5400000" scaled="0"/>
              </a:gradFill>
              <a:ln>
                <a:noFill/>
              </a:ln>
              <a:effectLst>
                <a:outerShdw blurRad="57150" dist="19050" dir="5400000" algn="ctr" rotWithShape="0">
                  <a:srgbClr val="000000">
                    <a:alpha val="35000"/>
                  </a:srgbClr>
                </a:outerShdw>
              </a:effectLst>
            </c:spPr>
          </c:dPt>
          <c:dPt>
            <c:idx val="1"/>
            <c:bubble3D val="0"/>
            <c:spPr>
              <a:gradFill rotWithShape="1">
                <a:gsLst>
                  <a:gs pos="0">
                    <a:schemeClr val="accent2">
                      <a:tint val="94000"/>
                      <a:satMod val="103000"/>
                      <a:lumMod val="102000"/>
                    </a:schemeClr>
                  </a:gs>
                  <a:gs pos="50000">
                    <a:schemeClr val="accent2">
                      <a:shade val="100000"/>
                      <a:satMod val="110000"/>
                      <a:lumMod val="100000"/>
                    </a:schemeClr>
                  </a:gs>
                  <a:gs pos="100000">
                    <a:schemeClr val="accent2">
                      <a:shade val="78000"/>
                      <a:satMod val="120000"/>
                      <a:lumMod val="99000"/>
                    </a:schemeClr>
                  </a:gs>
                </a:gsLst>
                <a:lin ang="5400000" scaled="0"/>
              </a:gradFill>
              <a:ln>
                <a:noFill/>
              </a:ln>
              <a:effectLst>
                <a:outerShdw blurRad="57150" dist="19050" dir="5400000" algn="ctr" rotWithShape="0">
                  <a:srgbClr val="000000">
                    <a:alpha val="35000"/>
                  </a:srgbClr>
                </a:outerShdw>
              </a:effectLst>
            </c:spPr>
          </c:dPt>
          <c:dPt>
            <c:idx val="2"/>
            <c:bubble3D val="0"/>
            <c:spPr>
              <a:gradFill rotWithShape="1">
                <a:gsLst>
                  <a:gs pos="0">
                    <a:schemeClr val="accent3">
                      <a:tint val="94000"/>
                      <a:satMod val="103000"/>
                      <a:lumMod val="102000"/>
                    </a:schemeClr>
                  </a:gs>
                  <a:gs pos="50000">
                    <a:schemeClr val="accent3">
                      <a:shade val="100000"/>
                      <a:satMod val="110000"/>
                      <a:lumMod val="100000"/>
                    </a:schemeClr>
                  </a:gs>
                  <a:gs pos="100000">
                    <a:schemeClr val="accent3">
                      <a:shade val="78000"/>
                      <a:satMod val="120000"/>
                      <a:lumMod val="99000"/>
                    </a:schemeClr>
                  </a:gs>
                </a:gsLst>
                <a:lin ang="5400000" scaled="0"/>
              </a:gradFill>
              <a:ln>
                <a:noFill/>
              </a:ln>
              <a:effectLst>
                <a:outerShdw blurRad="57150" dist="19050" dir="5400000" algn="ctr" rotWithShape="0">
                  <a:srgbClr val="000000">
                    <a:alpha val="35000"/>
                  </a:srgbClr>
                </a:outerShdw>
              </a:effectLst>
            </c:spPr>
          </c:dPt>
          <c:dPt>
            <c:idx val="3"/>
            <c:bubble3D val="0"/>
            <c:spPr>
              <a:gradFill rotWithShape="1">
                <a:gsLst>
                  <a:gs pos="0">
                    <a:schemeClr val="accent4">
                      <a:tint val="94000"/>
                      <a:satMod val="103000"/>
                      <a:lumMod val="102000"/>
                    </a:schemeClr>
                  </a:gs>
                  <a:gs pos="50000">
                    <a:schemeClr val="accent4">
                      <a:shade val="100000"/>
                      <a:satMod val="110000"/>
                      <a:lumMod val="100000"/>
                    </a:schemeClr>
                  </a:gs>
                  <a:gs pos="100000">
                    <a:schemeClr val="accent4">
                      <a:shade val="78000"/>
                      <a:satMod val="120000"/>
                      <a:lumMod val="99000"/>
                    </a:schemeClr>
                  </a:gs>
                </a:gsLst>
                <a:lin ang="5400000" scaled="0"/>
              </a:gradFill>
              <a:ln>
                <a:noFill/>
              </a:ln>
              <a:effectLst>
                <a:outerShdw blurRad="57150" dist="19050" dir="5400000" algn="ctr" rotWithShape="0">
                  <a:srgbClr val="000000">
                    <a:alpha val="35000"/>
                  </a:srgbClr>
                </a:outerShdw>
              </a:effectLst>
            </c:spPr>
          </c:dPt>
          <c:cat>
            <c:strRef>
              <c:f>Feuil1!$A$2:$A$5</c:f>
              <c:strCache>
                <c:ptCount val="4"/>
                <c:pt idx="0">
                  <c:v>Hardware(computer)</c:v>
                </c:pt>
                <c:pt idx="1">
                  <c:v>Software(code snipet)</c:v>
                </c:pt>
                <c:pt idx="2">
                  <c:v>Networks(Connected nodes)</c:v>
                </c:pt>
                <c:pt idx="3">
                  <c:v>Data(Database)</c:v>
                </c:pt>
              </c:strCache>
            </c:strRef>
          </c:cat>
          <c:val>
            <c:numRef>
              <c:f>Feuil1!$B$2:$B$5</c:f>
              <c:numCache>
                <c:formatCode>0%</c:formatCode>
                <c:ptCount val="4"/>
                <c:pt idx="0">
                  <c:v>0.35</c:v>
                </c:pt>
                <c:pt idx="1">
                  <c:v>0.25</c:v>
                </c:pt>
                <c:pt idx="2">
                  <c:v>0.2</c:v>
                </c:pt>
                <c:pt idx="3">
                  <c:v>0.2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US"/>
              <a:t>line chart depicting the hypothetical number of collaborative projects hosted on GitHub over time</a:t>
            </a:r>
          </a:p>
        </c:rich>
      </c:tx>
      <c:layout>
        <c:manualLayout>
          <c:xMode val="edge"/>
          <c:yMode val="edge"/>
          <c:x val="0.14585569522387765"/>
          <c:y val="1.9486429025573061E-2"/>
        </c:manualLayout>
      </c:layout>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fr-FR"/>
        </a:p>
      </c:txPr>
    </c:title>
    <c:autoTitleDeleted val="0"/>
    <c:plotArea>
      <c:layout/>
      <c:scatterChart>
        <c:scatterStyle val="smoothMarker"/>
        <c:varyColors val="0"/>
        <c:ser>
          <c:idx val="0"/>
          <c:order val="0"/>
          <c:tx>
            <c:strRef>
              <c:f>Feuil1!$B$1</c:f>
              <c:strCache>
                <c:ptCount val="1"/>
                <c:pt idx="0">
                  <c:v>Valeur des Y</c:v>
                </c:pt>
              </c:strCache>
            </c:strRef>
          </c:tx>
          <c:spPr>
            <a:ln w="28575" cap="rnd">
              <a:solidFill>
                <a:schemeClr val="lt1">
                  <a:alpha val="50000"/>
                </a:schemeClr>
              </a:solidFill>
              <a:round/>
            </a:ln>
            <a:effectLst>
              <a:outerShdw dist="25400" dir="2700000" algn="tl" rotWithShape="0">
                <a:schemeClr val="accent1"/>
              </a:outerShdw>
            </a:effectLst>
          </c:spPr>
          <c:marker>
            <c:symbol val="none"/>
          </c:marker>
          <c:xVal>
            <c:numRef>
              <c:f>Feuil1!$A$2:$A$5</c:f>
              <c:numCache>
                <c:formatCode>General</c:formatCode>
                <c:ptCount val="4"/>
                <c:pt idx="0">
                  <c:v>2011</c:v>
                </c:pt>
                <c:pt idx="1">
                  <c:v>2015</c:v>
                </c:pt>
                <c:pt idx="2">
                  <c:v>2019</c:v>
                </c:pt>
                <c:pt idx="3">
                  <c:v>2023</c:v>
                </c:pt>
              </c:numCache>
            </c:numRef>
          </c:xVal>
          <c:yVal>
            <c:numRef>
              <c:f>Feuil1!$B$2:$B$5</c:f>
              <c:numCache>
                <c:formatCode>General</c:formatCode>
                <c:ptCount val="4"/>
                <c:pt idx="0">
                  <c:v>30</c:v>
                </c:pt>
                <c:pt idx="1">
                  <c:v>100</c:v>
                </c:pt>
                <c:pt idx="2">
                  <c:v>120</c:v>
                </c:pt>
                <c:pt idx="3">
                  <c:v>240</c:v>
                </c:pt>
              </c:numCache>
            </c:numRef>
          </c:yVal>
          <c:smooth val="1"/>
        </c:ser>
        <c:dLbls>
          <c:showLegendKey val="0"/>
          <c:showVal val="0"/>
          <c:showCatName val="0"/>
          <c:showSerName val="0"/>
          <c:showPercent val="0"/>
          <c:showBubbleSize val="0"/>
        </c:dLbls>
        <c:axId val="-1672670032"/>
        <c:axId val="-1672668400"/>
      </c:scatterChart>
      <c:valAx>
        <c:axId val="-1672670032"/>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w="12700" cap="flat" cmpd="sng" algn="ctr">
            <a:solidFill>
              <a:schemeClr val="lt1">
                <a:alpha val="25000"/>
              </a:schemeClr>
            </a:solidFill>
            <a:round/>
          </a:ln>
          <a:effectLst/>
        </c:spPr>
        <c:txPr>
          <a:bodyPr rot="-60000000" spcFirstLastPara="1" vertOverflow="ellipsis" vert="horz" wrap="square" anchor="ctr" anchorCtr="1"/>
          <a:lstStyle/>
          <a:p>
            <a:pPr>
              <a:defRPr sz="1197" b="0" i="0" u="none" strike="noStrike" kern="1200" spc="100" baseline="0">
                <a:solidFill>
                  <a:schemeClr val="lt1"/>
                </a:solidFill>
                <a:latin typeface="+mn-lt"/>
                <a:ea typeface="+mn-ea"/>
                <a:cs typeface="+mn-cs"/>
              </a:defRPr>
            </a:pPr>
            <a:endParaRPr lang="fr-FR"/>
          </a:p>
        </c:txPr>
        <c:crossAx val="-1672668400"/>
        <c:crosses val="autoZero"/>
        <c:crossBetween val="midCat"/>
      </c:valAx>
      <c:valAx>
        <c:axId val="-1672668400"/>
        <c:scaling>
          <c:orientation val="minMax"/>
        </c:scaling>
        <c:delete val="0"/>
        <c:axPos val="l"/>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fr-FR"/>
          </a:p>
        </c:txPr>
        <c:crossAx val="-1672670032"/>
        <c:crosses val="autoZero"/>
        <c:crossBetween val="midCat"/>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9">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solidFill>
        <a:round/>
      </a:ln>
    </cs:spPr>
    <cs:defRPr sz="1197"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47">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alpha val="25000"/>
          </a:schemeClr>
        </a:solidFill>
        <a:round/>
      </a:ln>
    </cs:spPr>
    <cs:defRPr sz="1197" b="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8575" cap="rnd">
        <a:solidFill>
          <a:schemeClr val="lt1">
            <a:alpha val="50000"/>
          </a:schemeClr>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cap="flat" cmpd="sng" algn="ctr">
        <a:gradFill>
          <a:gsLst>
            <a:gs pos="79000">
              <a:schemeClr val="phClr"/>
            </a:gs>
            <a:gs pos="0">
              <a:schemeClr val="lt1">
                <a:alpha val="6000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image" Target="../media/image2.png"/><Relationship Id="rId4" Type="http://schemas.openxmlformats.org/officeDocument/2006/relationships/image" Target="../media/image5.jpg"/></Relationships>
</file>

<file path=ppt/diagrams/_rels/data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g"/><Relationship Id="rId2" Type="http://schemas.openxmlformats.org/officeDocument/2006/relationships/image" Target="../media/image7.png"/><Relationship Id="rId1" Type="http://schemas.openxmlformats.org/officeDocument/2006/relationships/image" Target="../media/image6.jp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diagrams/_rels/data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diagrams/_rels/data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image" Target="../media/image17.jpg"/><Relationship Id="rId4" Type="http://schemas.openxmlformats.org/officeDocument/2006/relationships/image" Target="../media/image20.jp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image" Target="../media/image2.png"/><Relationship Id="rId4" Type="http://schemas.openxmlformats.org/officeDocument/2006/relationships/image" Target="../media/image5.jpg"/></Relationships>
</file>

<file path=ppt/diagrams/_rels/drawing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g"/><Relationship Id="rId2" Type="http://schemas.openxmlformats.org/officeDocument/2006/relationships/image" Target="../media/image7.png"/><Relationship Id="rId1" Type="http://schemas.openxmlformats.org/officeDocument/2006/relationships/image" Target="../media/image6.jp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diagrams/_rels/drawing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image" Target="../media/image17.jpg"/><Relationship Id="rId4" Type="http://schemas.openxmlformats.org/officeDocument/2006/relationships/image" Target="../media/image20.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8E51BF-320E-47B6-B46D-0F4B7AF1C41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8A92B361-FDB6-4C77-B091-7BFD62781EA6}">
      <dgm:prSet phldrT="[Texte]"/>
      <dgm:spPr/>
      <dgm:t>
        <a:bodyPr/>
        <a:lstStyle/>
        <a:p>
          <a:r>
            <a:rPr lang="en-US" b="0" i="1" dirty="0" smtClean="0"/>
            <a:t>Explanation:</a:t>
          </a:r>
          <a:r>
            <a:rPr lang="en-US" b="0" i="0" dirty="0" smtClean="0"/>
            <a:t> Physical components like the CPU, memory, and peripherals that make up a computer system.</a:t>
          </a:r>
        </a:p>
        <a:p>
          <a:r>
            <a:rPr lang="en-US" b="0" i="1" dirty="0" smtClean="0"/>
            <a:t>Importance:</a:t>
          </a:r>
          <a:r>
            <a:rPr lang="en-US" b="0" i="0" dirty="0" smtClean="0"/>
            <a:t> The foundation of computing, hardware enables the execution of software, storage of data, and interaction with users</a:t>
          </a:r>
          <a:endParaRPr lang="en-US" dirty="0"/>
        </a:p>
      </dgm:t>
    </dgm:pt>
    <dgm:pt modelId="{5E05087E-C565-4602-B40D-EEEE1177E513}" type="parTrans" cxnId="{C1976DAA-B06F-4330-A307-60B8EE70054B}">
      <dgm:prSet/>
      <dgm:spPr/>
      <dgm:t>
        <a:bodyPr/>
        <a:lstStyle/>
        <a:p>
          <a:endParaRPr lang="en-US"/>
        </a:p>
      </dgm:t>
    </dgm:pt>
    <dgm:pt modelId="{FC3CAAF9-0FCE-437A-A90B-E96E534558CE}" type="sibTrans" cxnId="{C1976DAA-B06F-4330-A307-60B8EE70054B}">
      <dgm:prSet/>
      <dgm:spPr/>
      <dgm:t>
        <a:bodyPr/>
        <a:lstStyle/>
        <a:p>
          <a:endParaRPr lang="en-US"/>
        </a:p>
      </dgm:t>
    </dgm:pt>
    <dgm:pt modelId="{3789A7AC-55D2-4724-9E3F-C7886BA020F6}">
      <dgm:prSet phldrT="[Texte]"/>
      <dgm:spPr/>
      <dgm:t>
        <a:bodyPr/>
        <a:lstStyle/>
        <a:p>
          <a:r>
            <a:rPr lang="en-US" b="0" i="1" dirty="0" smtClean="0"/>
            <a:t>Explanation:</a:t>
          </a:r>
          <a:r>
            <a:rPr lang="en-US" b="0" i="0" dirty="0" smtClean="0"/>
            <a:t> Programs and instructions that govern the operation of computer hardware.</a:t>
          </a:r>
        </a:p>
        <a:p>
          <a:r>
            <a:rPr lang="en-US" b="0" i="1" dirty="0" smtClean="0"/>
            <a:t>Importance:</a:t>
          </a:r>
          <a:r>
            <a:rPr lang="en-US" b="0" i="0" dirty="0" smtClean="0"/>
            <a:t> Drives functionality, allowing users to perform tasks, run applications, and manage system resources</a:t>
          </a:r>
          <a:endParaRPr lang="en-US" dirty="0"/>
        </a:p>
      </dgm:t>
    </dgm:pt>
    <dgm:pt modelId="{ED16BE4C-C1DC-4BD0-AA8F-B5F14A486F3C}" type="parTrans" cxnId="{0D650879-31A2-44DD-B7DE-668C04B61BE9}">
      <dgm:prSet/>
      <dgm:spPr/>
      <dgm:t>
        <a:bodyPr/>
        <a:lstStyle/>
        <a:p>
          <a:endParaRPr lang="en-US"/>
        </a:p>
      </dgm:t>
    </dgm:pt>
    <dgm:pt modelId="{F05D5953-FEFE-4E69-9691-A2A2472760D7}" type="sibTrans" cxnId="{0D650879-31A2-44DD-B7DE-668C04B61BE9}">
      <dgm:prSet/>
      <dgm:spPr/>
      <dgm:t>
        <a:bodyPr/>
        <a:lstStyle/>
        <a:p>
          <a:endParaRPr lang="en-US"/>
        </a:p>
      </dgm:t>
    </dgm:pt>
    <dgm:pt modelId="{DE09C00A-9DA8-418F-8936-E6446554DC2C}">
      <dgm:prSet phldrT="[Texte]"/>
      <dgm:spPr/>
      <dgm:t>
        <a:bodyPr/>
        <a:lstStyle/>
        <a:p>
          <a:endParaRPr lang="fr-FR" b="0" i="0" dirty="0" smtClean="0"/>
        </a:p>
        <a:p>
          <a:r>
            <a:rPr lang="en-US" b="0" i="1" dirty="0" smtClean="0"/>
            <a:t>Explanation:</a:t>
          </a:r>
          <a:r>
            <a:rPr lang="en-US" b="0" i="0" dirty="0" smtClean="0"/>
            <a:t> Interconnected systems enabling communication and data exchange between computers and devices.</a:t>
          </a:r>
        </a:p>
        <a:p>
          <a:r>
            <a:rPr lang="en-US" b="0" i="1" dirty="0" smtClean="0"/>
            <a:t>Importance:</a:t>
          </a:r>
          <a:r>
            <a:rPr lang="en-US" b="0" i="0" dirty="0" smtClean="0"/>
            <a:t> Forms the backbone of modern communication, facilitating collaboration, resource sharing, and access to information.</a:t>
          </a:r>
        </a:p>
        <a:p>
          <a:endParaRPr lang="en-US" dirty="0"/>
        </a:p>
      </dgm:t>
    </dgm:pt>
    <dgm:pt modelId="{D882706C-56BB-482F-AD90-CA0BFE239862}" type="parTrans" cxnId="{514E54C5-8DC1-4532-A8A8-1C7E3997D02F}">
      <dgm:prSet/>
      <dgm:spPr/>
      <dgm:t>
        <a:bodyPr/>
        <a:lstStyle/>
        <a:p>
          <a:endParaRPr lang="en-US"/>
        </a:p>
      </dgm:t>
    </dgm:pt>
    <dgm:pt modelId="{0861AC0C-BE9B-4F3D-BFC8-A97A7B440D98}" type="sibTrans" cxnId="{514E54C5-8DC1-4532-A8A8-1C7E3997D02F}">
      <dgm:prSet/>
      <dgm:spPr/>
      <dgm:t>
        <a:bodyPr/>
        <a:lstStyle/>
        <a:p>
          <a:endParaRPr lang="en-US"/>
        </a:p>
      </dgm:t>
    </dgm:pt>
    <dgm:pt modelId="{5BC2CDA0-D26D-4225-8CFC-EF20ABD188B3}">
      <dgm:prSet/>
      <dgm:spPr/>
      <dgm:t>
        <a:bodyPr/>
        <a:lstStyle/>
        <a:p>
          <a:endParaRPr lang="fr-FR" b="0" i="0"/>
        </a:p>
      </dgm:t>
    </dgm:pt>
    <dgm:pt modelId="{C8179F5C-F300-4FF0-9BE2-C27A80CD168E}" type="parTrans" cxnId="{23DB1003-8AA6-464D-9F68-DF8B7B1AFFAE}">
      <dgm:prSet/>
      <dgm:spPr/>
      <dgm:t>
        <a:bodyPr/>
        <a:lstStyle/>
        <a:p>
          <a:endParaRPr lang="en-US"/>
        </a:p>
      </dgm:t>
    </dgm:pt>
    <dgm:pt modelId="{040637B1-C398-4EC2-A543-7D6585D7160B}" type="sibTrans" cxnId="{23DB1003-8AA6-464D-9F68-DF8B7B1AFFAE}">
      <dgm:prSet/>
      <dgm:spPr/>
      <dgm:t>
        <a:bodyPr/>
        <a:lstStyle/>
        <a:p>
          <a:endParaRPr lang="en-US"/>
        </a:p>
      </dgm:t>
    </dgm:pt>
    <dgm:pt modelId="{51AD9B35-A273-47D9-A10A-B61F81A56EA5}">
      <dgm:prSet/>
      <dgm:spPr/>
      <dgm:t>
        <a:bodyPr/>
        <a:lstStyle/>
        <a:p>
          <a:r>
            <a:rPr lang="en-US" b="0" i="1" smtClean="0"/>
            <a:t>Explanation:</a:t>
          </a:r>
          <a:r>
            <a:rPr lang="en-US" b="0" i="0" smtClean="0"/>
            <a:t> Information in various formats processed and stored by computer systems.</a:t>
          </a:r>
          <a:endParaRPr lang="en-US" b="0" i="0"/>
        </a:p>
      </dgm:t>
    </dgm:pt>
    <dgm:pt modelId="{42F9789D-63CF-408B-900D-F103C035FA84}" type="parTrans" cxnId="{6A0CC2B9-3E8C-49B2-BB80-4566CC82C429}">
      <dgm:prSet/>
      <dgm:spPr/>
      <dgm:t>
        <a:bodyPr/>
        <a:lstStyle/>
        <a:p>
          <a:endParaRPr lang="en-US"/>
        </a:p>
      </dgm:t>
    </dgm:pt>
    <dgm:pt modelId="{AEC39468-3F51-433B-823D-AA8F222280B9}" type="sibTrans" cxnId="{6A0CC2B9-3E8C-49B2-BB80-4566CC82C429}">
      <dgm:prSet/>
      <dgm:spPr/>
      <dgm:t>
        <a:bodyPr/>
        <a:lstStyle/>
        <a:p>
          <a:endParaRPr lang="en-US"/>
        </a:p>
      </dgm:t>
    </dgm:pt>
    <dgm:pt modelId="{76FE1D3D-A2FA-4E65-8A86-1E7C8217C761}">
      <dgm:prSet/>
      <dgm:spPr/>
      <dgm:t>
        <a:bodyPr/>
        <a:lstStyle/>
        <a:p>
          <a:r>
            <a:rPr lang="en-US" b="0" i="1" smtClean="0"/>
            <a:t>Importance:</a:t>
          </a:r>
          <a:r>
            <a:rPr lang="en-US" b="0" i="0" smtClean="0"/>
            <a:t> Essential for decision-making, analysis, and knowledge creation, effective data management is crucial for organizational success and innovation.</a:t>
          </a:r>
          <a:endParaRPr lang="en-US" b="0" i="0"/>
        </a:p>
      </dgm:t>
    </dgm:pt>
    <dgm:pt modelId="{4F1FE7CB-4C96-4E54-95BB-374DB7E64CCB}" type="parTrans" cxnId="{614F8619-5C20-4593-972E-BBF1B95A90AC}">
      <dgm:prSet/>
      <dgm:spPr/>
      <dgm:t>
        <a:bodyPr/>
        <a:lstStyle/>
        <a:p>
          <a:endParaRPr lang="en-US"/>
        </a:p>
      </dgm:t>
    </dgm:pt>
    <dgm:pt modelId="{D69C117F-BB28-4BD2-89E8-6D2445FDA85E}" type="sibTrans" cxnId="{614F8619-5C20-4593-972E-BBF1B95A90AC}">
      <dgm:prSet/>
      <dgm:spPr/>
      <dgm:t>
        <a:bodyPr/>
        <a:lstStyle/>
        <a:p>
          <a:endParaRPr lang="en-US"/>
        </a:p>
      </dgm:t>
    </dgm:pt>
    <dgm:pt modelId="{DFC528F2-6AA0-42B7-B10F-A93BA3247CA3}" type="pres">
      <dgm:prSet presAssocID="{F88E51BF-320E-47B6-B46D-0F4B7AF1C414}" presName="Name0" presStyleCnt="0">
        <dgm:presLayoutVars>
          <dgm:chMax val="7"/>
          <dgm:chPref val="7"/>
          <dgm:dir/>
        </dgm:presLayoutVars>
      </dgm:prSet>
      <dgm:spPr/>
    </dgm:pt>
    <dgm:pt modelId="{2D244840-2A83-4C52-9101-C639D748FBCF}" type="pres">
      <dgm:prSet presAssocID="{F88E51BF-320E-47B6-B46D-0F4B7AF1C414}" presName="Name1" presStyleCnt="0"/>
      <dgm:spPr/>
    </dgm:pt>
    <dgm:pt modelId="{52969E70-81FF-431F-8A5E-A587673AC164}" type="pres">
      <dgm:prSet presAssocID="{F88E51BF-320E-47B6-B46D-0F4B7AF1C414}" presName="cycle" presStyleCnt="0"/>
      <dgm:spPr/>
    </dgm:pt>
    <dgm:pt modelId="{A91F7496-5687-46F5-9E42-22C720EC7E10}" type="pres">
      <dgm:prSet presAssocID="{F88E51BF-320E-47B6-B46D-0F4B7AF1C414}" presName="srcNode" presStyleLbl="node1" presStyleIdx="0" presStyleCnt="4"/>
      <dgm:spPr/>
    </dgm:pt>
    <dgm:pt modelId="{C29BF134-D32C-4E29-BC1D-3962829123B3}" type="pres">
      <dgm:prSet presAssocID="{F88E51BF-320E-47B6-B46D-0F4B7AF1C414}" presName="conn" presStyleLbl="parChTrans1D2" presStyleIdx="0" presStyleCnt="1" custLinFactNeighborX="1928" custLinFactNeighborY="-2461"/>
      <dgm:spPr/>
    </dgm:pt>
    <dgm:pt modelId="{B1A44D67-DC3A-4C80-B870-436B04C11762}" type="pres">
      <dgm:prSet presAssocID="{F88E51BF-320E-47B6-B46D-0F4B7AF1C414}" presName="extraNode" presStyleLbl="node1" presStyleIdx="0" presStyleCnt="4"/>
      <dgm:spPr/>
    </dgm:pt>
    <dgm:pt modelId="{6DF63CF8-F5C0-49A6-9DC3-589E18D71607}" type="pres">
      <dgm:prSet presAssocID="{F88E51BF-320E-47B6-B46D-0F4B7AF1C414}" presName="dstNode" presStyleLbl="node1" presStyleIdx="0" presStyleCnt="4"/>
      <dgm:spPr/>
    </dgm:pt>
    <dgm:pt modelId="{AD46D932-1E98-4004-8118-3D2A7CF365E5}" type="pres">
      <dgm:prSet presAssocID="{8A92B361-FDB6-4C77-B091-7BFD62781EA6}" presName="text_1" presStyleLbl="node1" presStyleIdx="0" presStyleCnt="4">
        <dgm:presLayoutVars>
          <dgm:bulletEnabled val="1"/>
        </dgm:presLayoutVars>
      </dgm:prSet>
      <dgm:spPr/>
      <dgm:t>
        <a:bodyPr/>
        <a:lstStyle/>
        <a:p>
          <a:endParaRPr lang="en-US"/>
        </a:p>
      </dgm:t>
    </dgm:pt>
    <dgm:pt modelId="{AA868164-38DF-4511-9FFC-833BDAF88751}" type="pres">
      <dgm:prSet presAssocID="{8A92B361-FDB6-4C77-B091-7BFD62781EA6}" presName="accent_1" presStyleCnt="0"/>
      <dgm:spPr/>
    </dgm:pt>
    <dgm:pt modelId="{D3222CBD-B8D8-4359-920D-ECA3A68E22AD}" type="pres">
      <dgm:prSet presAssocID="{8A92B361-FDB6-4C77-B091-7BFD62781EA6}" presName="accentRepeatNode" presStyleLbl="solidFgAcc1" presStyleIdx="0" presStyleCnt="4"/>
      <dgm:spPr/>
    </dgm:pt>
    <dgm:pt modelId="{AF09EF46-9709-44E4-9488-8D7A01393D2A}" type="pres">
      <dgm:prSet presAssocID="{3789A7AC-55D2-4724-9E3F-C7886BA020F6}" presName="text_2" presStyleLbl="node1" presStyleIdx="1" presStyleCnt="4">
        <dgm:presLayoutVars>
          <dgm:bulletEnabled val="1"/>
        </dgm:presLayoutVars>
      </dgm:prSet>
      <dgm:spPr/>
      <dgm:t>
        <a:bodyPr/>
        <a:lstStyle/>
        <a:p>
          <a:endParaRPr lang="en-US"/>
        </a:p>
      </dgm:t>
    </dgm:pt>
    <dgm:pt modelId="{D8147BCB-F0AF-4E2D-B579-0B121632B4F6}" type="pres">
      <dgm:prSet presAssocID="{3789A7AC-55D2-4724-9E3F-C7886BA020F6}" presName="accent_2" presStyleCnt="0"/>
      <dgm:spPr/>
    </dgm:pt>
    <dgm:pt modelId="{5B7BE4A4-80CC-4BB0-B45A-43AAF158E4C2}" type="pres">
      <dgm:prSet presAssocID="{3789A7AC-55D2-4724-9E3F-C7886BA020F6}" presName="accentRepeatNode" presStyleLbl="solidFgAcc1" presStyleIdx="1" presStyleCnt="4" custLinFactNeighborX="2892" custLinFactNeighborY="-1128"/>
      <dgm:spPr/>
    </dgm:pt>
    <dgm:pt modelId="{42147B83-3212-4482-8D51-5D11F086B1EE}" type="pres">
      <dgm:prSet presAssocID="{DE09C00A-9DA8-418F-8936-E6446554DC2C}" presName="text_3" presStyleLbl="node1" presStyleIdx="2" presStyleCnt="4" custLinFactNeighborX="2886" custLinFactNeighborY="1205">
        <dgm:presLayoutVars>
          <dgm:bulletEnabled val="1"/>
        </dgm:presLayoutVars>
      </dgm:prSet>
      <dgm:spPr/>
      <dgm:t>
        <a:bodyPr/>
        <a:lstStyle/>
        <a:p>
          <a:endParaRPr lang="en-US"/>
        </a:p>
      </dgm:t>
    </dgm:pt>
    <dgm:pt modelId="{C3DB82B5-A096-42D2-A2A9-721F490B0783}" type="pres">
      <dgm:prSet presAssocID="{DE09C00A-9DA8-418F-8936-E6446554DC2C}" presName="accent_3" presStyleCnt="0"/>
      <dgm:spPr/>
    </dgm:pt>
    <dgm:pt modelId="{D6B05033-A511-4192-AB8E-8C663E6D6547}" type="pres">
      <dgm:prSet presAssocID="{DE09C00A-9DA8-418F-8936-E6446554DC2C}" presName="accentRepeatNode" presStyleLbl="solidFgAcc1" presStyleIdx="2" presStyleCnt="4"/>
      <dgm:spPr/>
    </dgm:pt>
    <dgm:pt modelId="{BD070C48-189F-4312-A916-0452A821910F}" type="pres">
      <dgm:prSet presAssocID="{5BC2CDA0-D26D-4225-8CFC-EF20ABD188B3}" presName="text_4" presStyleLbl="node1" presStyleIdx="3" presStyleCnt="4">
        <dgm:presLayoutVars>
          <dgm:bulletEnabled val="1"/>
        </dgm:presLayoutVars>
      </dgm:prSet>
      <dgm:spPr/>
    </dgm:pt>
    <dgm:pt modelId="{EA14524C-D621-4048-99FD-C7D25DF146F4}" type="pres">
      <dgm:prSet presAssocID="{5BC2CDA0-D26D-4225-8CFC-EF20ABD188B3}" presName="accent_4" presStyleCnt="0"/>
      <dgm:spPr/>
    </dgm:pt>
    <dgm:pt modelId="{FAA2429E-79DC-4E9C-9B7C-3504B0022616}" type="pres">
      <dgm:prSet presAssocID="{5BC2CDA0-D26D-4225-8CFC-EF20ABD188B3}" presName="accentRepeatNode" presStyleLbl="solidFgAcc1" presStyleIdx="3" presStyleCnt="4"/>
      <dgm:spPr/>
    </dgm:pt>
  </dgm:ptLst>
  <dgm:cxnLst>
    <dgm:cxn modelId="{71182631-21D7-466C-AEEB-3E53F2E411D1}" type="presOf" srcId="{3789A7AC-55D2-4724-9E3F-C7886BA020F6}" destId="{AF09EF46-9709-44E4-9488-8D7A01393D2A}" srcOrd="0" destOrd="0" presId="urn:microsoft.com/office/officeart/2008/layout/VerticalCurvedList"/>
    <dgm:cxn modelId="{02E85A09-61D3-4A16-98DD-81AAD73CAA65}" type="presOf" srcId="{FC3CAAF9-0FCE-437A-A90B-E96E534558CE}" destId="{C29BF134-D32C-4E29-BC1D-3962829123B3}" srcOrd="0" destOrd="0" presId="urn:microsoft.com/office/officeart/2008/layout/VerticalCurvedList"/>
    <dgm:cxn modelId="{614F8619-5C20-4593-972E-BBF1B95A90AC}" srcId="{5BC2CDA0-D26D-4225-8CFC-EF20ABD188B3}" destId="{76FE1D3D-A2FA-4E65-8A86-1E7C8217C761}" srcOrd="1" destOrd="0" parTransId="{4F1FE7CB-4C96-4E54-95BB-374DB7E64CCB}" sibTransId="{D69C117F-BB28-4BD2-89E8-6D2445FDA85E}"/>
    <dgm:cxn modelId="{624FB859-DA71-48C3-8372-27AD1A65A8BC}" type="presOf" srcId="{5BC2CDA0-D26D-4225-8CFC-EF20ABD188B3}" destId="{BD070C48-189F-4312-A916-0452A821910F}" srcOrd="0" destOrd="0" presId="urn:microsoft.com/office/officeart/2008/layout/VerticalCurvedList"/>
    <dgm:cxn modelId="{514E54C5-8DC1-4532-A8A8-1C7E3997D02F}" srcId="{F88E51BF-320E-47B6-B46D-0F4B7AF1C414}" destId="{DE09C00A-9DA8-418F-8936-E6446554DC2C}" srcOrd="2" destOrd="0" parTransId="{D882706C-56BB-482F-AD90-CA0BFE239862}" sibTransId="{0861AC0C-BE9B-4F3D-BFC8-A97A7B440D98}"/>
    <dgm:cxn modelId="{6A0CC2B9-3E8C-49B2-BB80-4566CC82C429}" srcId="{5BC2CDA0-D26D-4225-8CFC-EF20ABD188B3}" destId="{51AD9B35-A273-47D9-A10A-B61F81A56EA5}" srcOrd="0" destOrd="0" parTransId="{42F9789D-63CF-408B-900D-F103C035FA84}" sibTransId="{AEC39468-3F51-433B-823D-AA8F222280B9}"/>
    <dgm:cxn modelId="{1FE3F34F-FE0D-4858-AC38-448958487AD3}" type="presOf" srcId="{8A92B361-FDB6-4C77-B091-7BFD62781EA6}" destId="{AD46D932-1E98-4004-8118-3D2A7CF365E5}" srcOrd="0" destOrd="0" presId="urn:microsoft.com/office/officeart/2008/layout/VerticalCurvedList"/>
    <dgm:cxn modelId="{1726B3AD-3818-4EA3-A191-3338B33B857E}" type="presOf" srcId="{F88E51BF-320E-47B6-B46D-0F4B7AF1C414}" destId="{DFC528F2-6AA0-42B7-B10F-A93BA3247CA3}" srcOrd="0" destOrd="0" presId="urn:microsoft.com/office/officeart/2008/layout/VerticalCurvedList"/>
    <dgm:cxn modelId="{0D650879-31A2-44DD-B7DE-668C04B61BE9}" srcId="{F88E51BF-320E-47B6-B46D-0F4B7AF1C414}" destId="{3789A7AC-55D2-4724-9E3F-C7886BA020F6}" srcOrd="1" destOrd="0" parTransId="{ED16BE4C-C1DC-4BD0-AA8F-B5F14A486F3C}" sibTransId="{F05D5953-FEFE-4E69-9691-A2A2472760D7}"/>
    <dgm:cxn modelId="{C1976DAA-B06F-4330-A307-60B8EE70054B}" srcId="{F88E51BF-320E-47B6-B46D-0F4B7AF1C414}" destId="{8A92B361-FDB6-4C77-B091-7BFD62781EA6}" srcOrd="0" destOrd="0" parTransId="{5E05087E-C565-4602-B40D-EEEE1177E513}" sibTransId="{FC3CAAF9-0FCE-437A-A90B-E96E534558CE}"/>
    <dgm:cxn modelId="{23DB1003-8AA6-464D-9F68-DF8B7B1AFFAE}" srcId="{F88E51BF-320E-47B6-B46D-0F4B7AF1C414}" destId="{5BC2CDA0-D26D-4225-8CFC-EF20ABD188B3}" srcOrd="3" destOrd="0" parTransId="{C8179F5C-F300-4FF0-9BE2-C27A80CD168E}" sibTransId="{040637B1-C398-4EC2-A543-7D6585D7160B}"/>
    <dgm:cxn modelId="{81BAAE01-F8DB-429D-A81A-1CF060E65E54}" type="presOf" srcId="{76FE1D3D-A2FA-4E65-8A86-1E7C8217C761}" destId="{BD070C48-189F-4312-A916-0452A821910F}" srcOrd="0" destOrd="2" presId="urn:microsoft.com/office/officeart/2008/layout/VerticalCurvedList"/>
    <dgm:cxn modelId="{785563DD-E4F7-4D55-BBFE-7B12640BA3A9}" type="presOf" srcId="{51AD9B35-A273-47D9-A10A-B61F81A56EA5}" destId="{BD070C48-189F-4312-A916-0452A821910F}" srcOrd="0" destOrd="1" presId="urn:microsoft.com/office/officeart/2008/layout/VerticalCurvedList"/>
    <dgm:cxn modelId="{36386173-F118-4B6C-BA17-BF7C3B4C91FC}" type="presOf" srcId="{DE09C00A-9DA8-418F-8936-E6446554DC2C}" destId="{42147B83-3212-4482-8D51-5D11F086B1EE}" srcOrd="0" destOrd="0" presId="urn:microsoft.com/office/officeart/2008/layout/VerticalCurvedList"/>
    <dgm:cxn modelId="{14DD3537-82CD-49BE-A981-00FF9F7541C2}" type="presParOf" srcId="{DFC528F2-6AA0-42B7-B10F-A93BA3247CA3}" destId="{2D244840-2A83-4C52-9101-C639D748FBCF}" srcOrd="0" destOrd="0" presId="urn:microsoft.com/office/officeart/2008/layout/VerticalCurvedList"/>
    <dgm:cxn modelId="{9379600B-E1E3-48F3-A080-F4D6B3419345}" type="presParOf" srcId="{2D244840-2A83-4C52-9101-C639D748FBCF}" destId="{52969E70-81FF-431F-8A5E-A587673AC164}" srcOrd="0" destOrd="0" presId="urn:microsoft.com/office/officeart/2008/layout/VerticalCurvedList"/>
    <dgm:cxn modelId="{B4E781FC-EAD9-4B22-906D-F26744DA59EE}" type="presParOf" srcId="{52969E70-81FF-431F-8A5E-A587673AC164}" destId="{A91F7496-5687-46F5-9E42-22C720EC7E10}" srcOrd="0" destOrd="0" presId="urn:microsoft.com/office/officeart/2008/layout/VerticalCurvedList"/>
    <dgm:cxn modelId="{4AE03474-AFCD-4868-80C8-A6AD1327448F}" type="presParOf" srcId="{52969E70-81FF-431F-8A5E-A587673AC164}" destId="{C29BF134-D32C-4E29-BC1D-3962829123B3}" srcOrd="1" destOrd="0" presId="urn:microsoft.com/office/officeart/2008/layout/VerticalCurvedList"/>
    <dgm:cxn modelId="{0C23C5D0-8BC2-4460-AD0F-A91A7C6EE424}" type="presParOf" srcId="{52969E70-81FF-431F-8A5E-A587673AC164}" destId="{B1A44D67-DC3A-4C80-B870-436B04C11762}" srcOrd="2" destOrd="0" presId="urn:microsoft.com/office/officeart/2008/layout/VerticalCurvedList"/>
    <dgm:cxn modelId="{203FBC21-99A3-48C2-B79D-1945E999FBCD}" type="presParOf" srcId="{52969E70-81FF-431F-8A5E-A587673AC164}" destId="{6DF63CF8-F5C0-49A6-9DC3-589E18D71607}" srcOrd="3" destOrd="0" presId="urn:microsoft.com/office/officeart/2008/layout/VerticalCurvedList"/>
    <dgm:cxn modelId="{30518F0C-FD02-422A-9F3D-9C6FC0C779B5}" type="presParOf" srcId="{2D244840-2A83-4C52-9101-C639D748FBCF}" destId="{AD46D932-1E98-4004-8118-3D2A7CF365E5}" srcOrd="1" destOrd="0" presId="urn:microsoft.com/office/officeart/2008/layout/VerticalCurvedList"/>
    <dgm:cxn modelId="{95DA78BF-9AAC-4A76-9E87-903E17B1B1DA}" type="presParOf" srcId="{2D244840-2A83-4C52-9101-C639D748FBCF}" destId="{AA868164-38DF-4511-9FFC-833BDAF88751}" srcOrd="2" destOrd="0" presId="urn:microsoft.com/office/officeart/2008/layout/VerticalCurvedList"/>
    <dgm:cxn modelId="{8A8DB3D7-8991-4578-8E44-3028C5CC7166}" type="presParOf" srcId="{AA868164-38DF-4511-9FFC-833BDAF88751}" destId="{D3222CBD-B8D8-4359-920D-ECA3A68E22AD}" srcOrd="0" destOrd="0" presId="urn:microsoft.com/office/officeart/2008/layout/VerticalCurvedList"/>
    <dgm:cxn modelId="{3A5CA13A-63E5-4800-97CA-F8C40DA6F817}" type="presParOf" srcId="{2D244840-2A83-4C52-9101-C639D748FBCF}" destId="{AF09EF46-9709-44E4-9488-8D7A01393D2A}" srcOrd="3" destOrd="0" presId="urn:microsoft.com/office/officeart/2008/layout/VerticalCurvedList"/>
    <dgm:cxn modelId="{F90FDFB6-2107-490A-9AA0-0FC7E947C78B}" type="presParOf" srcId="{2D244840-2A83-4C52-9101-C639D748FBCF}" destId="{D8147BCB-F0AF-4E2D-B579-0B121632B4F6}" srcOrd="4" destOrd="0" presId="urn:microsoft.com/office/officeart/2008/layout/VerticalCurvedList"/>
    <dgm:cxn modelId="{22F6F57C-1DB1-4E7D-938D-3D31F8B2A307}" type="presParOf" srcId="{D8147BCB-F0AF-4E2D-B579-0B121632B4F6}" destId="{5B7BE4A4-80CC-4BB0-B45A-43AAF158E4C2}" srcOrd="0" destOrd="0" presId="urn:microsoft.com/office/officeart/2008/layout/VerticalCurvedList"/>
    <dgm:cxn modelId="{636A1B06-0FB4-49B1-83C6-8FE38E92D24D}" type="presParOf" srcId="{2D244840-2A83-4C52-9101-C639D748FBCF}" destId="{42147B83-3212-4482-8D51-5D11F086B1EE}" srcOrd="5" destOrd="0" presId="urn:microsoft.com/office/officeart/2008/layout/VerticalCurvedList"/>
    <dgm:cxn modelId="{B61D9889-7234-4606-9E14-9B06D8775C92}" type="presParOf" srcId="{2D244840-2A83-4C52-9101-C639D748FBCF}" destId="{C3DB82B5-A096-42D2-A2A9-721F490B0783}" srcOrd="6" destOrd="0" presId="urn:microsoft.com/office/officeart/2008/layout/VerticalCurvedList"/>
    <dgm:cxn modelId="{2DDB754F-F56F-420F-A16D-274142AA408D}" type="presParOf" srcId="{C3DB82B5-A096-42D2-A2A9-721F490B0783}" destId="{D6B05033-A511-4192-AB8E-8C663E6D6547}" srcOrd="0" destOrd="0" presId="urn:microsoft.com/office/officeart/2008/layout/VerticalCurvedList"/>
    <dgm:cxn modelId="{55663F87-0790-41BF-8BF2-2BA683BC9C52}" type="presParOf" srcId="{2D244840-2A83-4C52-9101-C639D748FBCF}" destId="{BD070C48-189F-4312-A916-0452A821910F}" srcOrd="7" destOrd="0" presId="urn:microsoft.com/office/officeart/2008/layout/VerticalCurvedList"/>
    <dgm:cxn modelId="{33511C5E-AA7D-4150-A451-48DE08D01851}" type="presParOf" srcId="{2D244840-2A83-4C52-9101-C639D748FBCF}" destId="{EA14524C-D621-4048-99FD-C7D25DF146F4}" srcOrd="8" destOrd="0" presId="urn:microsoft.com/office/officeart/2008/layout/VerticalCurvedList"/>
    <dgm:cxn modelId="{F157D01B-AC79-4FE0-BC01-6CE28426D60E}" type="presParOf" srcId="{EA14524C-D621-4048-99FD-C7D25DF146F4}" destId="{FAA2429E-79DC-4E9C-9B7C-3504B002261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94B768-B9BA-4268-A447-CE270E6CFDD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5D786A3F-3836-44CA-98CE-261EE2F5AC1A}">
      <dgm:prSet phldrT="[Texte]"/>
      <dgm:spPr/>
      <dgm:t>
        <a:bodyPr/>
        <a:lstStyle/>
        <a:p>
          <a:r>
            <a:rPr lang="en-US" dirty="0" smtClean="0"/>
            <a:t>Hardware</a:t>
          </a:r>
          <a:endParaRPr lang="en-US" dirty="0"/>
        </a:p>
      </dgm:t>
    </dgm:pt>
    <dgm:pt modelId="{92F35C91-FCE0-4A5E-8389-D13FC202AEE9}" type="parTrans" cxnId="{23B92279-7C4D-4584-9033-C43DEA1664DB}">
      <dgm:prSet/>
      <dgm:spPr/>
      <dgm:t>
        <a:bodyPr/>
        <a:lstStyle/>
        <a:p>
          <a:endParaRPr lang="en-US"/>
        </a:p>
      </dgm:t>
    </dgm:pt>
    <dgm:pt modelId="{EE787A40-7EC9-4626-AA37-A4BF9A7DEB8A}" type="sibTrans" cxnId="{23B92279-7C4D-4584-9033-C43DEA1664DB}">
      <dgm:prSet/>
      <dgm:spPr/>
      <dgm:t>
        <a:bodyPr/>
        <a:lstStyle/>
        <a:p>
          <a:endParaRPr lang="en-US"/>
        </a:p>
      </dgm:t>
    </dgm:pt>
    <dgm:pt modelId="{4008414A-EA9D-4992-94BE-5FDD7E116A5E}">
      <dgm:prSet phldrT="[Texte]"/>
      <dgm:spPr/>
      <dgm:t>
        <a:bodyPr/>
        <a:lstStyle/>
        <a:p>
          <a:r>
            <a:rPr lang="en-US" dirty="0" smtClean="0"/>
            <a:t>Software</a:t>
          </a:r>
          <a:endParaRPr lang="en-US" dirty="0"/>
        </a:p>
      </dgm:t>
    </dgm:pt>
    <dgm:pt modelId="{9B4F9771-091C-43BA-B0C3-5CDB0602287D}" type="parTrans" cxnId="{2E2BA6DC-4D76-4BD4-AB42-830CC2D3F37E}">
      <dgm:prSet/>
      <dgm:spPr/>
      <dgm:t>
        <a:bodyPr/>
        <a:lstStyle/>
        <a:p>
          <a:endParaRPr lang="en-US"/>
        </a:p>
      </dgm:t>
    </dgm:pt>
    <dgm:pt modelId="{AFD1EB35-F812-4884-90AC-3A9F817A5B68}" type="sibTrans" cxnId="{2E2BA6DC-4D76-4BD4-AB42-830CC2D3F37E}">
      <dgm:prSet/>
      <dgm:spPr/>
      <dgm:t>
        <a:bodyPr/>
        <a:lstStyle/>
        <a:p>
          <a:endParaRPr lang="en-US"/>
        </a:p>
      </dgm:t>
    </dgm:pt>
    <dgm:pt modelId="{744A4CBB-463C-453C-8310-0EC4C4972700}">
      <dgm:prSet phldrT="[Texte]"/>
      <dgm:spPr/>
      <dgm:t>
        <a:bodyPr/>
        <a:lstStyle/>
        <a:p>
          <a:r>
            <a:rPr lang="en-US" dirty="0" smtClean="0"/>
            <a:t>Network</a:t>
          </a:r>
          <a:endParaRPr lang="en-US" dirty="0"/>
        </a:p>
      </dgm:t>
    </dgm:pt>
    <dgm:pt modelId="{E76B10F0-5766-4C9C-9B9F-B3709C03CBAB}" type="parTrans" cxnId="{C002051F-9291-4E70-BD91-26F0F9E00DA7}">
      <dgm:prSet/>
      <dgm:spPr/>
      <dgm:t>
        <a:bodyPr/>
        <a:lstStyle/>
        <a:p>
          <a:endParaRPr lang="en-US"/>
        </a:p>
      </dgm:t>
    </dgm:pt>
    <dgm:pt modelId="{FC8E382D-83A5-4898-95D1-BAD0F57D72E4}" type="sibTrans" cxnId="{C002051F-9291-4E70-BD91-26F0F9E00DA7}">
      <dgm:prSet/>
      <dgm:spPr/>
      <dgm:t>
        <a:bodyPr/>
        <a:lstStyle/>
        <a:p>
          <a:endParaRPr lang="en-US"/>
        </a:p>
      </dgm:t>
    </dgm:pt>
    <dgm:pt modelId="{A3E6B6F7-F231-492E-9FAF-1D172A4ABB3D}">
      <dgm:prSet phldrT="[Texte]"/>
      <dgm:spPr/>
      <dgm:t>
        <a:bodyPr/>
        <a:lstStyle/>
        <a:p>
          <a:r>
            <a:rPr lang="en-US" dirty="0" smtClean="0"/>
            <a:t>Data</a:t>
          </a:r>
          <a:endParaRPr lang="en-US" dirty="0"/>
        </a:p>
      </dgm:t>
    </dgm:pt>
    <dgm:pt modelId="{2AFB05A6-5CE5-477D-AA9E-FDE5EBC92835}" type="parTrans" cxnId="{FB0B2F23-F794-49E9-9219-1492DE142767}">
      <dgm:prSet/>
      <dgm:spPr/>
      <dgm:t>
        <a:bodyPr/>
        <a:lstStyle/>
        <a:p>
          <a:endParaRPr lang="en-US"/>
        </a:p>
      </dgm:t>
    </dgm:pt>
    <dgm:pt modelId="{C00C58B4-4015-48B5-9E70-F948518982F6}" type="sibTrans" cxnId="{FB0B2F23-F794-49E9-9219-1492DE142767}">
      <dgm:prSet/>
      <dgm:spPr/>
      <dgm:t>
        <a:bodyPr/>
        <a:lstStyle/>
        <a:p>
          <a:endParaRPr lang="en-US"/>
        </a:p>
      </dgm:t>
    </dgm:pt>
    <dgm:pt modelId="{36B83095-B7D1-4682-A043-46190E6CEB46}">
      <dgm:prSet/>
      <dgm:spPr/>
      <dgm:t>
        <a:bodyPr/>
        <a:lstStyle/>
        <a:p>
          <a:r>
            <a:rPr lang="en-US" b="1" i="0" dirty="0" smtClean="0"/>
            <a:t>Role:</a:t>
          </a:r>
          <a:r>
            <a:rPr lang="en-US" b="0" i="0" dirty="0" smtClean="0"/>
            <a:t> The physical components of a computer system.</a:t>
          </a:r>
          <a:endParaRPr lang="en-US" dirty="0"/>
        </a:p>
      </dgm:t>
    </dgm:pt>
    <dgm:pt modelId="{39B5C9AA-96A1-4ACC-83F9-8A9A2B5FF7E1}" type="parTrans" cxnId="{623B56E2-E878-426A-84B9-26F0AE2786CE}">
      <dgm:prSet/>
      <dgm:spPr/>
      <dgm:t>
        <a:bodyPr/>
        <a:lstStyle/>
        <a:p>
          <a:endParaRPr lang="en-US"/>
        </a:p>
      </dgm:t>
    </dgm:pt>
    <dgm:pt modelId="{129A9A9F-DDE4-416A-B764-BDCC82323769}" type="sibTrans" cxnId="{623B56E2-E878-426A-84B9-26F0AE2786CE}">
      <dgm:prSet/>
      <dgm:spPr/>
      <dgm:t>
        <a:bodyPr/>
        <a:lstStyle/>
        <a:p>
          <a:endParaRPr lang="en-US"/>
        </a:p>
      </dgm:t>
    </dgm:pt>
    <dgm:pt modelId="{3E7D8C06-49C6-4E1B-98BD-7C902F6CA098}">
      <dgm:prSet/>
      <dgm:spPr/>
      <dgm:t>
        <a:bodyPr/>
        <a:lstStyle/>
        <a:p>
          <a:r>
            <a:rPr lang="en-US" b="1" i="0" smtClean="0"/>
            <a:t>Key Elements:</a:t>
          </a:r>
          <a:r>
            <a:rPr lang="en-US" b="0" i="0" smtClean="0"/>
            <a:t> CPU, memory, storage devices, peripheral devices.</a:t>
          </a:r>
          <a:endParaRPr lang="en-US" b="0" i="0"/>
        </a:p>
      </dgm:t>
    </dgm:pt>
    <dgm:pt modelId="{FCE81FFF-6AD5-4000-904F-01F2BABC4783}" type="parTrans" cxnId="{DBA31ADF-8D3B-409C-BBCA-D9C00DF0042A}">
      <dgm:prSet/>
      <dgm:spPr/>
      <dgm:t>
        <a:bodyPr/>
        <a:lstStyle/>
        <a:p>
          <a:endParaRPr lang="en-US"/>
        </a:p>
      </dgm:t>
    </dgm:pt>
    <dgm:pt modelId="{D18467A0-9F30-4848-AAB8-90A946DE0B7D}" type="sibTrans" cxnId="{DBA31ADF-8D3B-409C-BBCA-D9C00DF0042A}">
      <dgm:prSet/>
      <dgm:spPr/>
      <dgm:t>
        <a:bodyPr/>
        <a:lstStyle/>
        <a:p>
          <a:endParaRPr lang="en-US"/>
        </a:p>
      </dgm:t>
    </dgm:pt>
    <dgm:pt modelId="{BAC744A6-0B1E-4D5F-B471-71749419D136}">
      <dgm:prSet/>
      <dgm:spPr/>
      <dgm:t>
        <a:bodyPr/>
        <a:lstStyle/>
        <a:p>
          <a:r>
            <a:rPr lang="en-US" b="1" i="0" smtClean="0"/>
            <a:t>Role:</a:t>
          </a:r>
          <a:r>
            <a:rPr lang="en-US" b="0" i="0" smtClean="0"/>
            <a:t> Provides the foundation for computing, enabling the execution of software, storage of data, and interaction with users.</a:t>
          </a:r>
          <a:endParaRPr lang="en-US" b="0" i="0"/>
        </a:p>
      </dgm:t>
    </dgm:pt>
    <dgm:pt modelId="{CB3E984B-6422-4FA3-B28E-31770B345D37}" type="parTrans" cxnId="{A8188A5E-F150-44C0-8522-E7601650B12B}">
      <dgm:prSet/>
      <dgm:spPr/>
      <dgm:t>
        <a:bodyPr/>
        <a:lstStyle/>
        <a:p>
          <a:endParaRPr lang="en-US"/>
        </a:p>
      </dgm:t>
    </dgm:pt>
    <dgm:pt modelId="{4E66BB24-D5F3-40EE-9656-CA0D48D43148}" type="sibTrans" cxnId="{A8188A5E-F150-44C0-8522-E7601650B12B}">
      <dgm:prSet/>
      <dgm:spPr/>
      <dgm:t>
        <a:bodyPr/>
        <a:lstStyle/>
        <a:p>
          <a:endParaRPr lang="en-US"/>
        </a:p>
      </dgm:t>
    </dgm:pt>
    <dgm:pt modelId="{63300138-BAAA-44B8-93FF-7954B5F08480}">
      <dgm:prSet/>
      <dgm:spPr/>
      <dgm:t>
        <a:bodyPr/>
        <a:lstStyle/>
        <a:p>
          <a:r>
            <a:rPr lang="en-US" b="1" i="0" smtClean="0"/>
            <a:t>Role:</a:t>
          </a:r>
          <a:r>
            <a:rPr lang="en-US" b="0" i="0" smtClean="0"/>
            <a:t> Programs and instructions governing hardware operation.</a:t>
          </a:r>
          <a:endParaRPr lang="en-US"/>
        </a:p>
      </dgm:t>
    </dgm:pt>
    <dgm:pt modelId="{76783B00-2317-4934-98D6-8D9A81AE3299}" type="parTrans" cxnId="{BA3A40A5-C159-4EF7-836A-EC390513FB7D}">
      <dgm:prSet/>
      <dgm:spPr/>
      <dgm:t>
        <a:bodyPr/>
        <a:lstStyle/>
        <a:p>
          <a:endParaRPr lang="en-US"/>
        </a:p>
      </dgm:t>
    </dgm:pt>
    <dgm:pt modelId="{822F4646-EE27-4310-B6CE-EDDA5D02B78C}" type="sibTrans" cxnId="{BA3A40A5-C159-4EF7-836A-EC390513FB7D}">
      <dgm:prSet/>
      <dgm:spPr/>
      <dgm:t>
        <a:bodyPr/>
        <a:lstStyle/>
        <a:p>
          <a:endParaRPr lang="en-US"/>
        </a:p>
      </dgm:t>
    </dgm:pt>
    <dgm:pt modelId="{3659CD65-78E0-4B23-ACD0-09E3C3B4E89E}">
      <dgm:prSet/>
      <dgm:spPr/>
      <dgm:t>
        <a:bodyPr/>
        <a:lstStyle/>
        <a:p>
          <a:r>
            <a:rPr lang="en-US" b="1" i="0" smtClean="0"/>
            <a:t>Key Elements:</a:t>
          </a:r>
          <a:r>
            <a:rPr lang="en-US" b="0" i="0" smtClean="0"/>
            <a:t> Operating systems, applications, utilities.</a:t>
          </a:r>
          <a:endParaRPr lang="en-US" b="0" i="0"/>
        </a:p>
      </dgm:t>
    </dgm:pt>
    <dgm:pt modelId="{9299D773-C047-48BD-8C9D-CCA2EA2FC187}" type="parTrans" cxnId="{F5F55730-148D-4A18-83A3-E498AD7FAFC9}">
      <dgm:prSet/>
      <dgm:spPr/>
      <dgm:t>
        <a:bodyPr/>
        <a:lstStyle/>
        <a:p>
          <a:endParaRPr lang="en-US"/>
        </a:p>
      </dgm:t>
    </dgm:pt>
    <dgm:pt modelId="{595E61D7-3234-46AC-BA16-1E96E645391C}" type="sibTrans" cxnId="{F5F55730-148D-4A18-83A3-E498AD7FAFC9}">
      <dgm:prSet/>
      <dgm:spPr/>
      <dgm:t>
        <a:bodyPr/>
        <a:lstStyle/>
        <a:p>
          <a:endParaRPr lang="en-US"/>
        </a:p>
      </dgm:t>
    </dgm:pt>
    <dgm:pt modelId="{B6C96BD7-DC4D-4F07-898C-44CBFED466DC}">
      <dgm:prSet/>
      <dgm:spPr/>
      <dgm:t>
        <a:bodyPr/>
        <a:lstStyle/>
        <a:p>
          <a:r>
            <a:rPr lang="en-US" b="1" i="0" smtClean="0"/>
            <a:t>Role:</a:t>
          </a:r>
          <a:r>
            <a:rPr lang="en-US" b="0" i="0" smtClean="0"/>
            <a:t> Drives the functionality of hardware, allowing users to perform tasks, run applications, and manage system resources.</a:t>
          </a:r>
          <a:endParaRPr lang="en-US" b="0" i="0"/>
        </a:p>
      </dgm:t>
    </dgm:pt>
    <dgm:pt modelId="{47A4AC13-EE45-480E-A1CB-FFCBC2E3B724}" type="parTrans" cxnId="{1EAE7F5C-7FED-475A-8CB2-DD203385190A}">
      <dgm:prSet/>
      <dgm:spPr/>
      <dgm:t>
        <a:bodyPr/>
        <a:lstStyle/>
        <a:p>
          <a:endParaRPr lang="en-US"/>
        </a:p>
      </dgm:t>
    </dgm:pt>
    <dgm:pt modelId="{06FE5590-8540-4A0E-B182-7E49A3417642}" type="sibTrans" cxnId="{1EAE7F5C-7FED-475A-8CB2-DD203385190A}">
      <dgm:prSet/>
      <dgm:spPr/>
      <dgm:t>
        <a:bodyPr/>
        <a:lstStyle/>
        <a:p>
          <a:endParaRPr lang="en-US"/>
        </a:p>
      </dgm:t>
    </dgm:pt>
    <dgm:pt modelId="{527B80A2-9067-42C1-B894-3DC84B41B1FD}">
      <dgm:prSet/>
      <dgm:spPr/>
      <dgm:t>
        <a:bodyPr/>
        <a:lstStyle/>
        <a:p>
          <a:r>
            <a:rPr lang="en-US" b="1" i="0" smtClean="0"/>
            <a:t>Role:</a:t>
          </a:r>
          <a:r>
            <a:rPr lang="en-US" b="0" i="0" smtClean="0"/>
            <a:t> Interconnected systems facilitating communication and data exchange.</a:t>
          </a:r>
          <a:endParaRPr lang="en-US"/>
        </a:p>
      </dgm:t>
    </dgm:pt>
    <dgm:pt modelId="{645DCBB5-DDA7-4A9E-8432-4C4C78C62538}" type="parTrans" cxnId="{27924C7F-94CE-4140-B62D-A41E8506629E}">
      <dgm:prSet/>
      <dgm:spPr/>
      <dgm:t>
        <a:bodyPr/>
        <a:lstStyle/>
        <a:p>
          <a:endParaRPr lang="en-US"/>
        </a:p>
      </dgm:t>
    </dgm:pt>
    <dgm:pt modelId="{984B4CC4-595D-41C0-8AE4-272A05506C91}" type="sibTrans" cxnId="{27924C7F-94CE-4140-B62D-A41E8506629E}">
      <dgm:prSet/>
      <dgm:spPr/>
      <dgm:t>
        <a:bodyPr/>
        <a:lstStyle/>
        <a:p>
          <a:endParaRPr lang="en-US"/>
        </a:p>
      </dgm:t>
    </dgm:pt>
    <dgm:pt modelId="{C8137179-3BDB-42E7-A707-B8FAE3E77C0E}">
      <dgm:prSet/>
      <dgm:spPr/>
      <dgm:t>
        <a:bodyPr/>
        <a:lstStyle/>
        <a:p>
          <a:r>
            <a:rPr lang="en-US" b="1" i="0" smtClean="0"/>
            <a:t>Key Elements:</a:t>
          </a:r>
          <a:r>
            <a:rPr lang="en-US" b="0" i="0" smtClean="0"/>
            <a:t> Routers, switches, protocols, cables.</a:t>
          </a:r>
          <a:endParaRPr lang="en-US" b="0" i="0"/>
        </a:p>
      </dgm:t>
    </dgm:pt>
    <dgm:pt modelId="{5FE23C82-8D03-4805-B395-F1D7C19B6A8D}" type="parTrans" cxnId="{F10A9473-8FA5-432F-A5BA-7976C6348946}">
      <dgm:prSet/>
      <dgm:spPr/>
      <dgm:t>
        <a:bodyPr/>
        <a:lstStyle/>
        <a:p>
          <a:endParaRPr lang="en-US"/>
        </a:p>
      </dgm:t>
    </dgm:pt>
    <dgm:pt modelId="{EEA05C97-654B-4009-B264-18376E2A614F}" type="sibTrans" cxnId="{F10A9473-8FA5-432F-A5BA-7976C6348946}">
      <dgm:prSet/>
      <dgm:spPr/>
      <dgm:t>
        <a:bodyPr/>
        <a:lstStyle/>
        <a:p>
          <a:endParaRPr lang="en-US"/>
        </a:p>
      </dgm:t>
    </dgm:pt>
    <dgm:pt modelId="{67A60644-BD4D-4A44-8610-7084874F3C89}">
      <dgm:prSet/>
      <dgm:spPr/>
      <dgm:t>
        <a:bodyPr/>
        <a:lstStyle/>
        <a:p>
          <a:r>
            <a:rPr lang="en-US" b="1" i="0" smtClean="0"/>
            <a:t>Role:</a:t>
          </a:r>
          <a:r>
            <a:rPr lang="en-US" b="0" i="0" smtClean="0"/>
            <a:t> Forms the backbone of communication, enabling collaboration, resource sharing, and access to remote information.</a:t>
          </a:r>
          <a:endParaRPr lang="en-US" b="0" i="0"/>
        </a:p>
      </dgm:t>
    </dgm:pt>
    <dgm:pt modelId="{B5719C35-5C44-4507-880A-970133CF9F88}" type="parTrans" cxnId="{2C46E239-E536-40C7-BDA4-793C0BF710D4}">
      <dgm:prSet/>
      <dgm:spPr/>
      <dgm:t>
        <a:bodyPr/>
        <a:lstStyle/>
        <a:p>
          <a:endParaRPr lang="en-US"/>
        </a:p>
      </dgm:t>
    </dgm:pt>
    <dgm:pt modelId="{A75B066A-024C-4DB8-A6DF-A678CD719007}" type="sibTrans" cxnId="{2C46E239-E536-40C7-BDA4-793C0BF710D4}">
      <dgm:prSet/>
      <dgm:spPr/>
      <dgm:t>
        <a:bodyPr/>
        <a:lstStyle/>
        <a:p>
          <a:endParaRPr lang="en-US"/>
        </a:p>
      </dgm:t>
    </dgm:pt>
    <dgm:pt modelId="{4096427F-9627-4E14-9D38-2BF6CD2CED8F}">
      <dgm:prSet/>
      <dgm:spPr/>
      <dgm:t>
        <a:bodyPr/>
        <a:lstStyle/>
        <a:p>
          <a:r>
            <a:rPr lang="en-US" b="1" i="0" smtClean="0"/>
            <a:t>Role:</a:t>
          </a:r>
          <a:r>
            <a:rPr lang="en-US" b="0" i="0" smtClean="0"/>
            <a:t> Information in various formats processed and stored by computer systems.</a:t>
          </a:r>
          <a:endParaRPr lang="en-US"/>
        </a:p>
      </dgm:t>
    </dgm:pt>
    <dgm:pt modelId="{8C02A2BE-D352-4973-9E13-EA7D89775BA8}" type="parTrans" cxnId="{6B3D0E19-9B6E-47B0-9520-3848DF0F4302}">
      <dgm:prSet/>
      <dgm:spPr/>
      <dgm:t>
        <a:bodyPr/>
        <a:lstStyle/>
        <a:p>
          <a:endParaRPr lang="en-US"/>
        </a:p>
      </dgm:t>
    </dgm:pt>
    <dgm:pt modelId="{A4BC33BB-C38A-4F96-9544-5921E1DF278F}" type="sibTrans" cxnId="{6B3D0E19-9B6E-47B0-9520-3848DF0F4302}">
      <dgm:prSet/>
      <dgm:spPr/>
      <dgm:t>
        <a:bodyPr/>
        <a:lstStyle/>
        <a:p>
          <a:endParaRPr lang="en-US"/>
        </a:p>
      </dgm:t>
    </dgm:pt>
    <dgm:pt modelId="{E050B57B-3485-4F7F-8CEF-B44FE3B2FDF2}">
      <dgm:prSet/>
      <dgm:spPr/>
      <dgm:t>
        <a:bodyPr/>
        <a:lstStyle/>
        <a:p>
          <a:r>
            <a:rPr lang="en-US" b="1" i="0" smtClean="0"/>
            <a:t>Key Elements:</a:t>
          </a:r>
          <a:r>
            <a:rPr lang="en-US" b="0" i="0" smtClean="0"/>
            <a:t> Databases, files, data structures.</a:t>
          </a:r>
          <a:endParaRPr lang="en-US" b="0" i="0"/>
        </a:p>
      </dgm:t>
    </dgm:pt>
    <dgm:pt modelId="{8C3D8D01-D09A-4C05-B7AF-354A3A65D190}" type="parTrans" cxnId="{E673521E-4643-41FD-B046-265F3A77F1A3}">
      <dgm:prSet/>
      <dgm:spPr/>
      <dgm:t>
        <a:bodyPr/>
        <a:lstStyle/>
        <a:p>
          <a:endParaRPr lang="en-US"/>
        </a:p>
      </dgm:t>
    </dgm:pt>
    <dgm:pt modelId="{F8127DD8-9A3A-4EA2-A352-FDCC437A446F}" type="sibTrans" cxnId="{E673521E-4643-41FD-B046-265F3A77F1A3}">
      <dgm:prSet/>
      <dgm:spPr/>
      <dgm:t>
        <a:bodyPr/>
        <a:lstStyle/>
        <a:p>
          <a:endParaRPr lang="en-US"/>
        </a:p>
      </dgm:t>
    </dgm:pt>
    <dgm:pt modelId="{F38D8678-3AB1-4CCC-A29C-EF8E856180A7}">
      <dgm:prSet/>
      <dgm:spPr/>
      <dgm:t>
        <a:bodyPr/>
        <a:lstStyle/>
        <a:p>
          <a:r>
            <a:rPr lang="en-US" b="1" i="0" smtClean="0"/>
            <a:t>Role:</a:t>
          </a:r>
          <a:r>
            <a:rPr lang="en-US" b="0" i="0" smtClean="0"/>
            <a:t> Essential for decision-making, analysis, and knowledge creation; effective data management is crucial for organizational success and innovation.</a:t>
          </a:r>
          <a:endParaRPr lang="en-US" b="0" i="0"/>
        </a:p>
      </dgm:t>
    </dgm:pt>
    <dgm:pt modelId="{629E04A3-5FED-4DB3-8A68-2CB4B83EA92D}" type="parTrans" cxnId="{182DC62F-431E-4A34-AFAF-0A17A751486A}">
      <dgm:prSet/>
      <dgm:spPr/>
      <dgm:t>
        <a:bodyPr/>
        <a:lstStyle/>
        <a:p>
          <a:endParaRPr lang="en-US"/>
        </a:p>
      </dgm:t>
    </dgm:pt>
    <dgm:pt modelId="{570F868B-5F3C-43F4-9C69-D3B9FED77667}" type="sibTrans" cxnId="{182DC62F-431E-4A34-AFAF-0A17A751486A}">
      <dgm:prSet/>
      <dgm:spPr/>
      <dgm:t>
        <a:bodyPr/>
        <a:lstStyle/>
        <a:p>
          <a:endParaRPr lang="en-US"/>
        </a:p>
      </dgm:t>
    </dgm:pt>
    <dgm:pt modelId="{C1203B7C-2A75-4C11-BB16-65E07810124A}" type="pres">
      <dgm:prSet presAssocID="{8B94B768-B9BA-4268-A447-CE270E6CFDDE}" presName="Name0" presStyleCnt="0">
        <dgm:presLayoutVars>
          <dgm:dir/>
          <dgm:animLvl val="lvl"/>
          <dgm:resizeHandles val="exact"/>
        </dgm:presLayoutVars>
      </dgm:prSet>
      <dgm:spPr/>
    </dgm:pt>
    <dgm:pt modelId="{E551B5CC-F519-4237-9F16-0B0D3F3C1501}" type="pres">
      <dgm:prSet presAssocID="{5D786A3F-3836-44CA-98CE-261EE2F5AC1A}" presName="composite" presStyleCnt="0"/>
      <dgm:spPr/>
    </dgm:pt>
    <dgm:pt modelId="{B28FAF47-F41B-4BDF-A762-831A22FCD895}" type="pres">
      <dgm:prSet presAssocID="{5D786A3F-3836-44CA-98CE-261EE2F5AC1A}" presName="parTx" presStyleLbl="alignNode1" presStyleIdx="0" presStyleCnt="4">
        <dgm:presLayoutVars>
          <dgm:chMax val="0"/>
          <dgm:chPref val="0"/>
          <dgm:bulletEnabled val="1"/>
        </dgm:presLayoutVars>
      </dgm:prSet>
      <dgm:spPr/>
    </dgm:pt>
    <dgm:pt modelId="{CB189BAE-82EE-4A84-9996-0E610280B44B}" type="pres">
      <dgm:prSet presAssocID="{5D786A3F-3836-44CA-98CE-261EE2F5AC1A}" presName="desTx" presStyleLbl="alignAccFollowNode1" presStyleIdx="0" presStyleCnt="4">
        <dgm:presLayoutVars>
          <dgm:bulletEnabled val="1"/>
        </dgm:presLayoutVars>
      </dgm:prSet>
      <dgm:spPr/>
    </dgm:pt>
    <dgm:pt modelId="{74B8A57F-C7C4-40FA-ABCF-5DCE8B71D3C7}" type="pres">
      <dgm:prSet presAssocID="{EE787A40-7EC9-4626-AA37-A4BF9A7DEB8A}" presName="space" presStyleCnt="0"/>
      <dgm:spPr/>
    </dgm:pt>
    <dgm:pt modelId="{18F55847-EA71-4E09-8463-CEDAA97F905C}" type="pres">
      <dgm:prSet presAssocID="{4008414A-EA9D-4992-94BE-5FDD7E116A5E}" presName="composite" presStyleCnt="0"/>
      <dgm:spPr/>
    </dgm:pt>
    <dgm:pt modelId="{2E135A7A-87B5-4434-B25B-02BFB0885E52}" type="pres">
      <dgm:prSet presAssocID="{4008414A-EA9D-4992-94BE-5FDD7E116A5E}" presName="parTx" presStyleLbl="alignNode1" presStyleIdx="1" presStyleCnt="4">
        <dgm:presLayoutVars>
          <dgm:chMax val="0"/>
          <dgm:chPref val="0"/>
          <dgm:bulletEnabled val="1"/>
        </dgm:presLayoutVars>
      </dgm:prSet>
      <dgm:spPr/>
      <dgm:t>
        <a:bodyPr/>
        <a:lstStyle/>
        <a:p>
          <a:endParaRPr lang="en-US"/>
        </a:p>
      </dgm:t>
    </dgm:pt>
    <dgm:pt modelId="{0BC24A54-DA2C-4419-9490-FDD64C8A01C9}" type="pres">
      <dgm:prSet presAssocID="{4008414A-EA9D-4992-94BE-5FDD7E116A5E}" presName="desTx" presStyleLbl="alignAccFollowNode1" presStyleIdx="1" presStyleCnt="4">
        <dgm:presLayoutVars>
          <dgm:bulletEnabled val="1"/>
        </dgm:presLayoutVars>
      </dgm:prSet>
      <dgm:spPr/>
    </dgm:pt>
    <dgm:pt modelId="{96896908-F77C-4A04-8BEF-498C0CB2C4D5}" type="pres">
      <dgm:prSet presAssocID="{AFD1EB35-F812-4884-90AC-3A9F817A5B68}" presName="space" presStyleCnt="0"/>
      <dgm:spPr/>
    </dgm:pt>
    <dgm:pt modelId="{320FBD2D-2D12-4E9D-B013-FE6C8D1615FC}" type="pres">
      <dgm:prSet presAssocID="{744A4CBB-463C-453C-8310-0EC4C4972700}" presName="composite" presStyleCnt="0"/>
      <dgm:spPr/>
    </dgm:pt>
    <dgm:pt modelId="{AE43C116-480D-4C1E-8ECF-6B6383B80C4E}" type="pres">
      <dgm:prSet presAssocID="{744A4CBB-463C-453C-8310-0EC4C4972700}" presName="parTx" presStyleLbl="alignNode1" presStyleIdx="2" presStyleCnt="4">
        <dgm:presLayoutVars>
          <dgm:chMax val="0"/>
          <dgm:chPref val="0"/>
          <dgm:bulletEnabled val="1"/>
        </dgm:presLayoutVars>
      </dgm:prSet>
      <dgm:spPr/>
    </dgm:pt>
    <dgm:pt modelId="{43D7907D-CF79-4C12-8866-CCF2E61D3A55}" type="pres">
      <dgm:prSet presAssocID="{744A4CBB-463C-453C-8310-0EC4C4972700}" presName="desTx" presStyleLbl="alignAccFollowNode1" presStyleIdx="2" presStyleCnt="4">
        <dgm:presLayoutVars>
          <dgm:bulletEnabled val="1"/>
        </dgm:presLayoutVars>
      </dgm:prSet>
      <dgm:spPr/>
    </dgm:pt>
    <dgm:pt modelId="{13AED05B-535A-49CB-B7D0-6AC7CE3CB284}" type="pres">
      <dgm:prSet presAssocID="{FC8E382D-83A5-4898-95D1-BAD0F57D72E4}" presName="space" presStyleCnt="0"/>
      <dgm:spPr/>
    </dgm:pt>
    <dgm:pt modelId="{4AAE3181-898F-49DF-8972-F2F562515F30}" type="pres">
      <dgm:prSet presAssocID="{A3E6B6F7-F231-492E-9FAF-1D172A4ABB3D}" presName="composite" presStyleCnt="0"/>
      <dgm:spPr/>
    </dgm:pt>
    <dgm:pt modelId="{2F83F9FC-143F-4520-B43C-79C5E1001CD1}" type="pres">
      <dgm:prSet presAssocID="{A3E6B6F7-F231-492E-9FAF-1D172A4ABB3D}" presName="parTx" presStyleLbl="alignNode1" presStyleIdx="3" presStyleCnt="4">
        <dgm:presLayoutVars>
          <dgm:chMax val="0"/>
          <dgm:chPref val="0"/>
          <dgm:bulletEnabled val="1"/>
        </dgm:presLayoutVars>
      </dgm:prSet>
      <dgm:spPr/>
    </dgm:pt>
    <dgm:pt modelId="{6CFC1B57-E0A7-46A7-8E6A-63DFF57414B2}" type="pres">
      <dgm:prSet presAssocID="{A3E6B6F7-F231-492E-9FAF-1D172A4ABB3D}" presName="desTx" presStyleLbl="alignAccFollowNode1" presStyleIdx="3" presStyleCnt="4">
        <dgm:presLayoutVars>
          <dgm:bulletEnabled val="1"/>
        </dgm:presLayoutVars>
      </dgm:prSet>
      <dgm:spPr/>
    </dgm:pt>
  </dgm:ptLst>
  <dgm:cxnLst>
    <dgm:cxn modelId="{C002051F-9291-4E70-BD91-26F0F9E00DA7}" srcId="{8B94B768-B9BA-4268-A447-CE270E6CFDDE}" destId="{744A4CBB-463C-453C-8310-0EC4C4972700}" srcOrd="2" destOrd="0" parTransId="{E76B10F0-5766-4C9C-9B9F-B3709C03CBAB}" sibTransId="{FC8E382D-83A5-4898-95D1-BAD0F57D72E4}"/>
    <dgm:cxn modelId="{8F4A9636-B60D-4095-9044-2996C0B47622}" type="presOf" srcId="{3E7D8C06-49C6-4E1B-98BD-7C902F6CA098}" destId="{CB189BAE-82EE-4A84-9996-0E610280B44B}" srcOrd="0" destOrd="1" presId="urn:microsoft.com/office/officeart/2005/8/layout/hList1"/>
    <dgm:cxn modelId="{DB802FB8-412C-4990-A57C-A7B4A4806E69}" type="presOf" srcId="{3659CD65-78E0-4B23-ACD0-09E3C3B4E89E}" destId="{0BC24A54-DA2C-4419-9490-FDD64C8A01C9}" srcOrd="0" destOrd="1" presId="urn:microsoft.com/office/officeart/2005/8/layout/hList1"/>
    <dgm:cxn modelId="{D52DF05E-5965-4192-B12A-FEFBAEC17295}" type="presOf" srcId="{67A60644-BD4D-4A44-8610-7084874F3C89}" destId="{43D7907D-CF79-4C12-8866-CCF2E61D3A55}" srcOrd="0" destOrd="2" presId="urn:microsoft.com/office/officeart/2005/8/layout/hList1"/>
    <dgm:cxn modelId="{3E8552EE-6E00-43E9-B1EB-ECB7FB85C969}" type="presOf" srcId="{4096427F-9627-4E14-9D38-2BF6CD2CED8F}" destId="{6CFC1B57-E0A7-46A7-8E6A-63DFF57414B2}" srcOrd="0" destOrd="0" presId="urn:microsoft.com/office/officeart/2005/8/layout/hList1"/>
    <dgm:cxn modelId="{BA3A40A5-C159-4EF7-836A-EC390513FB7D}" srcId="{4008414A-EA9D-4992-94BE-5FDD7E116A5E}" destId="{63300138-BAAA-44B8-93FF-7954B5F08480}" srcOrd="0" destOrd="0" parTransId="{76783B00-2317-4934-98D6-8D9A81AE3299}" sibTransId="{822F4646-EE27-4310-B6CE-EDDA5D02B78C}"/>
    <dgm:cxn modelId="{A8188A5E-F150-44C0-8522-E7601650B12B}" srcId="{5D786A3F-3836-44CA-98CE-261EE2F5AC1A}" destId="{BAC744A6-0B1E-4D5F-B471-71749419D136}" srcOrd="2" destOrd="0" parTransId="{CB3E984B-6422-4FA3-B28E-31770B345D37}" sibTransId="{4E66BB24-D5F3-40EE-9656-CA0D48D43148}"/>
    <dgm:cxn modelId="{1EAE7F5C-7FED-475A-8CB2-DD203385190A}" srcId="{4008414A-EA9D-4992-94BE-5FDD7E116A5E}" destId="{B6C96BD7-DC4D-4F07-898C-44CBFED466DC}" srcOrd="2" destOrd="0" parTransId="{47A4AC13-EE45-480E-A1CB-FFCBC2E3B724}" sibTransId="{06FE5590-8540-4A0E-B182-7E49A3417642}"/>
    <dgm:cxn modelId="{9F3637DD-BCF3-46BD-8310-82BCAD8A9373}" type="presOf" srcId="{527B80A2-9067-42C1-B894-3DC84B41B1FD}" destId="{43D7907D-CF79-4C12-8866-CCF2E61D3A55}" srcOrd="0" destOrd="0" presId="urn:microsoft.com/office/officeart/2005/8/layout/hList1"/>
    <dgm:cxn modelId="{23B92279-7C4D-4584-9033-C43DEA1664DB}" srcId="{8B94B768-B9BA-4268-A447-CE270E6CFDDE}" destId="{5D786A3F-3836-44CA-98CE-261EE2F5AC1A}" srcOrd="0" destOrd="0" parTransId="{92F35C91-FCE0-4A5E-8389-D13FC202AEE9}" sibTransId="{EE787A40-7EC9-4626-AA37-A4BF9A7DEB8A}"/>
    <dgm:cxn modelId="{27924C7F-94CE-4140-B62D-A41E8506629E}" srcId="{744A4CBB-463C-453C-8310-0EC4C4972700}" destId="{527B80A2-9067-42C1-B894-3DC84B41B1FD}" srcOrd="0" destOrd="0" parTransId="{645DCBB5-DDA7-4A9E-8432-4C4C78C62538}" sibTransId="{984B4CC4-595D-41C0-8AE4-272A05506C91}"/>
    <dgm:cxn modelId="{6B3D0E19-9B6E-47B0-9520-3848DF0F4302}" srcId="{A3E6B6F7-F231-492E-9FAF-1D172A4ABB3D}" destId="{4096427F-9627-4E14-9D38-2BF6CD2CED8F}" srcOrd="0" destOrd="0" parTransId="{8C02A2BE-D352-4973-9E13-EA7D89775BA8}" sibTransId="{A4BC33BB-C38A-4F96-9544-5921E1DF278F}"/>
    <dgm:cxn modelId="{4DAB0236-DCB8-421F-BCAD-6B782A1A6CE9}" type="presOf" srcId="{63300138-BAAA-44B8-93FF-7954B5F08480}" destId="{0BC24A54-DA2C-4419-9490-FDD64C8A01C9}" srcOrd="0" destOrd="0" presId="urn:microsoft.com/office/officeart/2005/8/layout/hList1"/>
    <dgm:cxn modelId="{182DC62F-431E-4A34-AFAF-0A17A751486A}" srcId="{A3E6B6F7-F231-492E-9FAF-1D172A4ABB3D}" destId="{F38D8678-3AB1-4CCC-A29C-EF8E856180A7}" srcOrd="2" destOrd="0" parTransId="{629E04A3-5FED-4DB3-8A68-2CB4B83EA92D}" sibTransId="{570F868B-5F3C-43F4-9C69-D3B9FED77667}"/>
    <dgm:cxn modelId="{0C2CC1A3-FEB8-43F5-8347-9EC3D7A16619}" type="presOf" srcId="{BAC744A6-0B1E-4D5F-B471-71749419D136}" destId="{CB189BAE-82EE-4A84-9996-0E610280B44B}" srcOrd="0" destOrd="2" presId="urn:microsoft.com/office/officeart/2005/8/layout/hList1"/>
    <dgm:cxn modelId="{39C0B4B6-AED3-4424-9A49-1D43776DBC98}" type="presOf" srcId="{744A4CBB-463C-453C-8310-0EC4C4972700}" destId="{AE43C116-480D-4C1E-8ECF-6B6383B80C4E}" srcOrd="0" destOrd="0" presId="urn:microsoft.com/office/officeart/2005/8/layout/hList1"/>
    <dgm:cxn modelId="{F10A9473-8FA5-432F-A5BA-7976C6348946}" srcId="{744A4CBB-463C-453C-8310-0EC4C4972700}" destId="{C8137179-3BDB-42E7-A707-B8FAE3E77C0E}" srcOrd="1" destOrd="0" parTransId="{5FE23C82-8D03-4805-B395-F1D7C19B6A8D}" sibTransId="{EEA05C97-654B-4009-B264-18376E2A614F}"/>
    <dgm:cxn modelId="{9E2CFA81-6A3E-4753-8D2F-4F94FB6EB835}" type="presOf" srcId="{A3E6B6F7-F231-492E-9FAF-1D172A4ABB3D}" destId="{2F83F9FC-143F-4520-B43C-79C5E1001CD1}" srcOrd="0" destOrd="0" presId="urn:microsoft.com/office/officeart/2005/8/layout/hList1"/>
    <dgm:cxn modelId="{2E2BA6DC-4D76-4BD4-AB42-830CC2D3F37E}" srcId="{8B94B768-B9BA-4268-A447-CE270E6CFDDE}" destId="{4008414A-EA9D-4992-94BE-5FDD7E116A5E}" srcOrd="1" destOrd="0" parTransId="{9B4F9771-091C-43BA-B0C3-5CDB0602287D}" sibTransId="{AFD1EB35-F812-4884-90AC-3A9F817A5B68}"/>
    <dgm:cxn modelId="{623B56E2-E878-426A-84B9-26F0AE2786CE}" srcId="{5D786A3F-3836-44CA-98CE-261EE2F5AC1A}" destId="{36B83095-B7D1-4682-A043-46190E6CEB46}" srcOrd="0" destOrd="0" parTransId="{39B5C9AA-96A1-4ACC-83F9-8A9A2B5FF7E1}" sibTransId="{129A9A9F-DDE4-416A-B764-BDCC82323769}"/>
    <dgm:cxn modelId="{53126CF5-B6DB-4DE5-9993-3506B8741CC2}" type="presOf" srcId="{C8137179-3BDB-42E7-A707-B8FAE3E77C0E}" destId="{43D7907D-CF79-4C12-8866-CCF2E61D3A55}" srcOrd="0" destOrd="1" presId="urn:microsoft.com/office/officeart/2005/8/layout/hList1"/>
    <dgm:cxn modelId="{DBA31ADF-8D3B-409C-BBCA-D9C00DF0042A}" srcId="{5D786A3F-3836-44CA-98CE-261EE2F5AC1A}" destId="{3E7D8C06-49C6-4E1B-98BD-7C902F6CA098}" srcOrd="1" destOrd="0" parTransId="{FCE81FFF-6AD5-4000-904F-01F2BABC4783}" sibTransId="{D18467A0-9F30-4848-AAB8-90A946DE0B7D}"/>
    <dgm:cxn modelId="{FB0B2F23-F794-49E9-9219-1492DE142767}" srcId="{8B94B768-B9BA-4268-A447-CE270E6CFDDE}" destId="{A3E6B6F7-F231-492E-9FAF-1D172A4ABB3D}" srcOrd="3" destOrd="0" parTransId="{2AFB05A6-5CE5-477D-AA9E-FDE5EBC92835}" sibTransId="{C00C58B4-4015-48B5-9E70-F948518982F6}"/>
    <dgm:cxn modelId="{2C46E239-E536-40C7-BDA4-793C0BF710D4}" srcId="{744A4CBB-463C-453C-8310-0EC4C4972700}" destId="{67A60644-BD4D-4A44-8610-7084874F3C89}" srcOrd="2" destOrd="0" parTransId="{B5719C35-5C44-4507-880A-970133CF9F88}" sibTransId="{A75B066A-024C-4DB8-A6DF-A678CD719007}"/>
    <dgm:cxn modelId="{13910F99-0230-4AA1-B809-CF9F6A2CE3F3}" type="presOf" srcId="{E050B57B-3485-4F7F-8CEF-B44FE3B2FDF2}" destId="{6CFC1B57-E0A7-46A7-8E6A-63DFF57414B2}" srcOrd="0" destOrd="1" presId="urn:microsoft.com/office/officeart/2005/8/layout/hList1"/>
    <dgm:cxn modelId="{E5D32789-5AAE-4522-965D-C50390BBE4E0}" type="presOf" srcId="{B6C96BD7-DC4D-4F07-898C-44CBFED466DC}" destId="{0BC24A54-DA2C-4419-9490-FDD64C8A01C9}" srcOrd="0" destOrd="2" presId="urn:microsoft.com/office/officeart/2005/8/layout/hList1"/>
    <dgm:cxn modelId="{E673521E-4643-41FD-B046-265F3A77F1A3}" srcId="{A3E6B6F7-F231-492E-9FAF-1D172A4ABB3D}" destId="{E050B57B-3485-4F7F-8CEF-B44FE3B2FDF2}" srcOrd="1" destOrd="0" parTransId="{8C3D8D01-D09A-4C05-B7AF-354A3A65D190}" sibTransId="{F8127DD8-9A3A-4EA2-A352-FDCC437A446F}"/>
    <dgm:cxn modelId="{F5F55730-148D-4A18-83A3-E498AD7FAFC9}" srcId="{4008414A-EA9D-4992-94BE-5FDD7E116A5E}" destId="{3659CD65-78E0-4B23-ACD0-09E3C3B4E89E}" srcOrd="1" destOrd="0" parTransId="{9299D773-C047-48BD-8C9D-CCA2EA2FC187}" sibTransId="{595E61D7-3234-46AC-BA16-1E96E645391C}"/>
    <dgm:cxn modelId="{44F8F28D-21F9-4BAF-95FF-11AB7D846C7E}" type="presOf" srcId="{8B94B768-B9BA-4268-A447-CE270E6CFDDE}" destId="{C1203B7C-2A75-4C11-BB16-65E07810124A}" srcOrd="0" destOrd="0" presId="urn:microsoft.com/office/officeart/2005/8/layout/hList1"/>
    <dgm:cxn modelId="{CEA54F60-EBE4-4951-92C7-B722EB90E3DE}" type="presOf" srcId="{4008414A-EA9D-4992-94BE-5FDD7E116A5E}" destId="{2E135A7A-87B5-4434-B25B-02BFB0885E52}" srcOrd="0" destOrd="0" presId="urn:microsoft.com/office/officeart/2005/8/layout/hList1"/>
    <dgm:cxn modelId="{2BBCF326-3D7E-478E-9860-6C3DEB4CB12B}" type="presOf" srcId="{5D786A3F-3836-44CA-98CE-261EE2F5AC1A}" destId="{B28FAF47-F41B-4BDF-A762-831A22FCD895}" srcOrd="0" destOrd="0" presId="urn:microsoft.com/office/officeart/2005/8/layout/hList1"/>
    <dgm:cxn modelId="{D55A97F0-1BF8-4522-A0A3-687354F18BDA}" type="presOf" srcId="{F38D8678-3AB1-4CCC-A29C-EF8E856180A7}" destId="{6CFC1B57-E0A7-46A7-8E6A-63DFF57414B2}" srcOrd="0" destOrd="2" presId="urn:microsoft.com/office/officeart/2005/8/layout/hList1"/>
    <dgm:cxn modelId="{453BF3F1-B0BC-4712-938D-EB18D7923807}" type="presOf" srcId="{36B83095-B7D1-4682-A043-46190E6CEB46}" destId="{CB189BAE-82EE-4A84-9996-0E610280B44B}" srcOrd="0" destOrd="0" presId="urn:microsoft.com/office/officeart/2005/8/layout/hList1"/>
    <dgm:cxn modelId="{67BEEC27-2B38-402F-9C81-48AF68BB5EAB}" type="presParOf" srcId="{C1203B7C-2A75-4C11-BB16-65E07810124A}" destId="{E551B5CC-F519-4237-9F16-0B0D3F3C1501}" srcOrd="0" destOrd="0" presId="urn:microsoft.com/office/officeart/2005/8/layout/hList1"/>
    <dgm:cxn modelId="{F3324D29-45CB-4450-BCF0-88B6734CFA2B}" type="presParOf" srcId="{E551B5CC-F519-4237-9F16-0B0D3F3C1501}" destId="{B28FAF47-F41B-4BDF-A762-831A22FCD895}" srcOrd="0" destOrd="0" presId="urn:microsoft.com/office/officeart/2005/8/layout/hList1"/>
    <dgm:cxn modelId="{501C2728-7F3A-4136-B5B3-33B25293160A}" type="presParOf" srcId="{E551B5CC-F519-4237-9F16-0B0D3F3C1501}" destId="{CB189BAE-82EE-4A84-9996-0E610280B44B}" srcOrd="1" destOrd="0" presId="urn:microsoft.com/office/officeart/2005/8/layout/hList1"/>
    <dgm:cxn modelId="{494DCFA7-1A0B-47CD-B64C-91DE1FEA2FA6}" type="presParOf" srcId="{C1203B7C-2A75-4C11-BB16-65E07810124A}" destId="{74B8A57F-C7C4-40FA-ABCF-5DCE8B71D3C7}" srcOrd="1" destOrd="0" presId="urn:microsoft.com/office/officeart/2005/8/layout/hList1"/>
    <dgm:cxn modelId="{072D6B9D-693E-4135-AB2E-41894C706991}" type="presParOf" srcId="{C1203B7C-2A75-4C11-BB16-65E07810124A}" destId="{18F55847-EA71-4E09-8463-CEDAA97F905C}" srcOrd="2" destOrd="0" presId="urn:microsoft.com/office/officeart/2005/8/layout/hList1"/>
    <dgm:cxn modelId="{A7364BA6-EFCC-4862-A7A5-3CD49C74E5E6}" type="presParOf" srcId="{18F55847-EA71-4E09-8463-CEDAA97F905C}" destId="{2E135A7A-87B5-4434-B25B-02BFB0885E52}" srcOrd="0" destOrd="0" presId="urn:microsoft.com/office/officeart/2005/8/layout/hList1"/>
    <dgm:cxn modelId="{B3F9518D-6602-475B-B06E-A2677CC04EFE}" type="presParOf" srcId="{18F55847-EA71-4E09-8463-CEDAA97F905C}" destId="{0BC24A54-DA2C-4419-9490-FDD64C8A01C9}" srcOrd="1" destOrd="0" presId="urn:microsoft.com/office/officeart/2005/8/layout/hList1"/>
    <dgm:cxn modelId="{B3FB1683-FEB2-4A4F-8F2A-FD670DA7B72B}" type="presParOf" srcId="{C1203B7C-2A75-4C11-BB16-65E07810124A}" destId="{96896908-F77C-4A04-8BEF-498C0CB2C4D5}" srcOrd="3" destOrd="0" presId="urn:microsoft.com/office/officeart/2005/8/layout/hList1"/>
    <dgm:cxn modelId="{9953D544-ED9A-4DD8-94D1-A7874CD4900F}" type="presParOf" srcId="{C1203B7C-2A75-4C11-BB16-65E07810124A}" destId="{320FBD2D-2D12-4E9D-B013-FE6C8D1615FC}" srcOrd="4" destOrd="0" presId="urn:microsoft.com/office/officeart/2005/8/layout/hList1"/>
    <dgm:cxn modelId="{2A74F05B-778D-4686-B9F3-C92770B6AD8E}" type="presParOf" srcId="{320FBD2D-2D12-4E9D-B013-FE6C8D1615FC}" destId="{AE43C116-480D-4C1E-8ECF-6B6383B80C4E}" srcOrd="0" destOrd="0" presId="urn:microsoft.com/office/officeart/2005/8/layout/hList1"/>
    <dgm:cxn modelId="{042E5050-3EBE-4690-B1BD-066C6E7E4FC5}" type="presParOf" srcId="{320FBD2D-2D12-4E9D-B013-FE6C8D1615FC}" destId="{43D7907D-CF79-4C12-8866-CCF2E61D3A55}" srcOrd="1" destOrd="0" presId="urn:microsoft.com/office/officeart/2005/8/layout/hList1"/>
    <dgm:cxn modelId="{6D42C1DE-C2FB-4B6D-BB68-0BA223E61DCF}" type="presParOf" srcId="{C1203B7C-2A75-4C11-BB16-65E07810124A}" destId="{13AED05B-535A-49CB-B7D0-6AC7CE3CB284}" srcOrd="5" destOrd="0" presId="urn:microsoft.com/office/officeart/2005/8/layout/hList1"/>
    <dgm:cxn modelId="{D6B1F47C-EE19-412E-89D6-A24FDAD54BEC}" type="presParOf" srcId="{C1203B7C-2A75-4C11-BB16-65E07810124A}" destId="{4AAE3181-898F-49DF-8972-F2F562515F30}" srcOrd="6" destOrd="0" presId="urn:microsoft.com/office/officeart/2005/8/layout/hList1"/>
    <dgm:cxn modelId="{A6D72201-80ED-4595-A6D1-6AE3439E7992}" type="presParOf" srcId="{4AAE3181-898F-49DF-8972-F2F562515F30}" destId="{2F83F9FC-143F-4520-B43C-79C5E1001CD1}" srcOrd="0" destOrd="0" presId="urn:microsoft.com/office/officeart/2005/8/layout/hList1"/>
    <dgm:cxn modelId="{204FE778-658E-4C33-96A2-6BDA36B1576F}" type="presParOf" srcId="{4AAE3181-898F-49DF-8972-F2F562515F30}" destId="{6CFC1B57-E0A7-46A7-8E6A-63DFF57414B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88A58A-F84C-4388-97C4-BFB11237AAE4}" type="doc">
      <dgm:prSet loTypeId="urn:microsoft.com/office/officeart/2005/8/layout/bList2" loCatId="list" qsTypeId="urn:microsoft.com/office/officeart/2005/8/quickstyle/simple1" qsCatId="simple" csTypeId="urn:microsoft.com/office/officeart/2005/8/colors/accent1_2" csCatId="accent1" phldr="1"/>
      <dgm:spPr/>
    </dgm:pt>
    <dgm:pt modelId="{A01209CB-9E72-4FFD-BA7F-9D4C4BDFC578}">
      <dgm:prSet phldrT="[Texte]"/>
      <dgm:spPr/>
      <dgm:t>
        <a:bodyPr/>
        <a:lstStyle/>
        <a:p>
          <a:r>
            <a:rPr lang="fr-FR" b="1" i="0" dirty="0" smtClean="0"/>
            <a:t>Hardware (Computer):</a:t>
          </a:r>
          <a:endParaRPr lang="en-US" dirty="0"/>
        </a:p>
      </dgm:t>
    </dgm:pt>
    <dgm:pt modelId="{CCFD5305-3FBE-4F6F-918F-3EE3FB9A7121}" type="parTrans" cxnId="{59A8216D-A2CB-4B4E-869A-7ED5CC8B2EA3}">
      <dgm:prSet/>
      <dgm:spPr/>
      <dgm:t>
        <a:bodyPr/>
        <a:lstStyle/>
        <a:p>
          <a:endParaRPr lang="en-US"/>
        </a:p>
      </dgm:t>
    </dgm:pt>
    <dgm:pt modelId="{07837A68-4A60-488C-B445-63E74D803456}" type="sibTrans" cxnId="{59A8216D-A2CB-4B4E-869A-7ED5CC8B2EA3}">
      <dgm:prSet/>
      <dgm:spPr/>
      <dgm:t>
        <a:bodyPr/>
        <a:lstStyle/>
        <a:p>
          <a:endParaRPr lang="en-US"/>
        </a:p>
      </dgm:t>
    </dgm:pt>
    <dgm:pt modelId="{B40BD58A-46D2-4CCB-8882-AC450B3430C9}">
      <dgm:prSet phldrT="[Texte]"/>
      <dgm:spPr/>
      <dgm:t>
        <a:bodyPr/>
        <a:lstStyle/>
        <a:p>
          <a:r>
            <a:rPr lang="fr-FR" b="1" i="0" dirty="0" smtClean="0"/>
            <a:t>Software (Code </a:t>
          </a:r>
          <a:r>
            <a:rPr lang="fr-FR" b="1" i="0" dirty="0" err="1" smtClean="0"/>
            <a:t>Snippet</a:t>
          </a:r>
          <a:r>
            <a:rPr lang="fr-FR" b="1" i="0" dirty="0" smtClean="0"/>
            <a:t>):</a:t>
          </a:r>
          <a:endParaRPr lang="en-US" dirty="0"/>
        </a:p>
      </dgm:t>
    </dgm:pt>
    <dgm:pt modelId="{F73765C1-8147-4F89-B31F-2793BBDB2358}" type="parTrans" cxnId="{85FD1B4D-05E2-4C23-AB6C-3EC651B0BD4F}">
      <dgm:prSet/>
      <dgm:spPr/>
      <dgm:t>
        <a:bodyPr/>
        <a:lstStyle/>
        <a:p>
          <a:endParaRPr lang="en-US"/>
        </a:p>
      </dgm:t>
    </dgm:pt>
    <dgm:pt modelId="{A5B3D124-1A73-4F5A-AAE4-1E4EB30BD900}" type="sibTrans" cxnId="{85FD1B4D-05E2-4C23-AB6C-3EC651B0BD4F}">
      <dgm:prSet/>
      <dgm:spPr/>
      <dgm:t>
        <a:bodyPr/>
        <a:lstStyle/>
        <a:p>
          <a:endParaRPr lang="en-US"/>
        </a:p>
      </dgm:t>
    </dgm:pt>
    <dgm:pt modelId="{65C94156-6674-43B1-A965-05E62A52D708}">
      <dgm:prSet phldrT="[Texte]"/>
      <dgm:spPr/>
      <dgm:t>
        <a:bodyPr/>
        <a:lstStyle/>
        <a:p>
          <a:r>
            <a:rPr lang="fr-FR" b="1" i="0" dirty="0" smtClean="0"/>
            <a:t>Networks (</a:t>
          </a:r>
          <a:r>
            <a:rPr lang="fr-FR" b="1" i="0" dirty="0" err="1" smtClean="0"/>
            <a:t>Connected</a:t>
          </a:r>
          <a:r>
            <a:rPr lang="fr-FR" b="1" i="0" dirty="0" smtClean="0"/>
            <a:t> </a:t>
          </a:r>
          <a:r>
            <a:rPr lang="fr-FR" b="1" i="0" dirty="0" err="1" smtClean="0"/>
            <a:t>Nodes</a:t>
          </a:r>
          <a:r>
            <a:rPr lang="fr-FR" b="1" i="0" dirty="0" smtClean="0"/>
            <a:t>):</a:t>
          </a:r>
          <a:endParaRPr lang="en-US" dirty="0"/>
        </a:p>
      </dgm:t>
    </dgm:pt>
    <dgm:pt modelId="{23A1CCF0-3D31-4951-81A8-4158EE47390D}" type="parTrans" cxnId="{1B71872F-1790-4336-8115-1EEED1A55EB0}">
      <dgm:prSet/>
      <dgm:spPr/>
      <dgm:t>
        <a:bodyPr/>
        <a:lstStyle/>
        <a:p>
          <a:endParaRPr lang="en-US"/>
        </a:p>
      </dgm:t>
    </dgm:pt>
    <dgm:pt modelId="{5355195F-B0C3-4055-83BA-992175B231CC}" type="sibTrans" cxnId="{1B71872F-1790-4336-8115-1EEED1A55EB0}">
      <dgm:prSet/>
      <dgm:spPr/>
      <dgm:t>
        <a:bodyPr/>
        <a:lstStyle/>
        <a:p>
          <a:endParaRPr lang="en-US"/>
        </a:p>
      </dgm:t>
    </dgm:pt>
    <dgm:pt modelId="{6F0F0222-F9BF-4082-97FA-1CBC963B7252}">
      <dgm:prSet phldrT="[Texte]"/>
      <dgm:spPr/>
      <dgm:t>
        <a:bodyPr/>
        <a:lstStyle/>
        <a:p>
          <a:r>
            <a:rPr lang="fr-FR" b="1" i="0" smtClean="0"/>
            <a:t>Data (Database):</a:t>
          </a:r>
          <a:endParaRPr lang="en-US" dirty="0"/>
        </a:p>
      </dgm:t>
    </dgm:pt>
    <dgm:pt modelId="{BD75D95C-6BA5-4A37-9A6A-BB354BCB74ED}" type="parTrans" cxnId="{801D7388-D70E-4FF9-87EC-BD34F29CB458}">
      <dgm:prSet/>
      <dgm:spPr/>
      <dgm:t>
        <a:bodyPr/>
        <a:lstStyle/>
        <a:p>
          <a:endParaRPr lang="en-US"/>
        </a:p>
      </dgm:t>
    </dgm:pt>
    <dgm:pt modelId="{53A1BA96-F394-4568-9CE5-760CA08FDBFD}" type="sibTrans" cxnId="{801D7388-D70E-4FF9-87EC-BD34F29CB458}">
      <dgm:prSet/>
      <dgm:spPr/>
      <dgm:t>
        <a:bodyPr/>
        <a:lstStyle/>
        <a:p>
          <a:endParaRPr lang="en-US"/>
        </a:p>
      </dgm:t>
    </dgm:pt>
    <dgm:pt modelId="{207ED866-6CFE-4294-A06E-E46BDD6C6E11}" type="pres">
      <dgm:prSet presAssocID="{5D88A58A-F84C-4388-97C4-BFB11237AAE4}" presName="diagram" presStyleCnt="0">
        <dgm:presLayoutVars>
          <dgm:dir/>
          <dgm:animLvl val="lvl"/>
          <dgm:resizeHandles val="exact"/>
        </dgm:presLayoutVars>
      </dgm:prSet>
      <dgm:spPr/>
    </dgm:pt>
    <dgm:pt modelId="{06D6AF4F-D423-4449-9495-52B3D8979A1C}" type="pres">
      <dgm:prSet presAssocID="{A01209CB-9E72-4FFD-BA7F-9D4C4BDFC578}" presName="compNode" presStyleCnt="0"/>
      <dgm:spPr/>
    </dgm:pt>
    <dgm:pt modelId="{0AD666DE-219B-4D65-A6FB-1CD80D3660F0}" type="pres">
      <dgm:prSet presAssocID="{A01209CB-9E72-4FFD-BA7F-9D4C4BDFC578}" presName="childRect" presStyleLbl="bgAcc1" presStyleIdx="0" presStyleCnt="4">
        <dgm:presLayoutVars>
          <dgm:bulletEnabled val="1"/>
        </dgm:presLayoutVars>
      </dgm:prSet>
      <dgm:spPr/>
    </dgm:pt>
    <dgm:pt modelId="{5FEFD63E-DBE4-4FAC-80DA-48F992140584}" type="pres">
      <dgm:prSet presAssocID="{A01209CB-9E72-4FFD-BA7F-9D4C4BDFC578}" presName="parentText" presStyleLbl="node1" presStyleIdx="0" presStyleCnt="0">
        <dgm:presLayoutVars>
          <dgm:chMax val="0"/>
          <dgm:bulletEnabled val="1"/>
        </dgm:presLayoutVars>
      </dgm:prSet>
      <dgm:spPr/>
      <dgm:t>
        <a:bodyPr/>
        <a:lstStyle/>
        <a:p>
          <a:endParaRPr lang="en-US"/>
        </a:p>
      </dgm:t>
    </dgm:pt>
    <dgm:pt modelId="{0844A97E-BD10-4046-96DA-735403658558}" type="pres">
      <dgm:prSet presAssocID="{A01209CB-9E72-4FFD-BA7F-9D4C4BDFC578}" presName="parentRect" presStyleLbl="alignNode1" presStyleIdx="0" presStyleCnt="4"/>
      <dgm:spPr/>
      <dgm:t>
        <a:bodyPr/>
        <a:lstStyle/>
        <a:p>
          <a:endParaRPr lang="en-US"/>
        </a:p>
      </dgm:t>
    </dgm:pt>
    <dgm:pt modelId="{85963C77-92BD-4425-8E3B-C9A839206628}" type="pres">
      <dgm:prSet presAssocID="{A01209CB-9E72-4FFD-BA7F-9D4C4BDFC578}" presName="adorn" presStyleLbl="fgAccFollowNode1" presStyleIdx="0" presStyleCnt="4" custScaleX="235821" custScaleY="212256" custLinFactX="-20576" custLinFactY="-71974" custLinFactNeighborX="-100000" custLinFactNeighborY="-100000"/>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80BDFCD-1F22-4473-BC66-ECE2A7AB5901}" type="pres">
      <dgm:prSet presAssocID="{07837A68-4A60-488C-B445-63E74D803456}" presName="sibTrans" presStyleLbl="sibTrans2D1" presStyleIdx="0" presStyleCnt="0"/>
      <dgm:spPr/>
    </dgm:pt>
    <dgm:pt modelId="{2FC863B9-AE1C-43F8-B09B-A44A90BCE593}" type="pres">
      <dgm:prSet presAssocID="{B40BD58A-46D2-4CCB-8882-AC450B3430C9}" presName="compNode" presStyleCnt="0"/>
      <dgm:spPr/>
    </dgm:pt>
    <dgm:pt modelId="{3834F811-EA30-43B3-A5D8-D28F476619BE}" type="pres">
      <dgm:prSet presAssocID="{B40BD58A-46D2-4CCB-8882-AC450B3430C9}" presName="childRect" presStyleLbl="bgAcc1" presStyleIdx="1" presStyleCnt="4">
        <dgm:presLayoutVars>
          <dgm:bulletEnabled val="1"/>
        </dgm:presLayoutVars>
      </dgm:prSet>
      <dgm:spPr/>
    </dgm:pt>
    <dgm:pt modelId="{5E517ADD-53AE-4D25-9D85-E08590889241}" type="pres">
      <dgm:prSet presAssocID="{B40BD58A-46D2-4CCB-8882-AC450B3430C9}" presName="parentText" presStyleLbl="node1" presStyleIdx="0" presStyleCnt="0">
        <dgm:presLayoutVars>
          <dgm:chMax val="0"/>
          <dgm:bulletEnabled val="1"/>
        </dgm:presLayoutVars>
      </dgm:prSet>
      <dgm:spPr/>
      <dgm:t>
        <a:bodyPr/>
        <a:lstStyle/>
        <a:p>
          <a:endParaRPr lang="en-US"/>
        </a:p>
      </dgm:t>
    </dgm:pt>
    <dgm:pt modelId="{29938D40-2D96-4D50-A20C-69ECDD7C8223}" type="pres">
      <dgm:prSet presAssocID="{B40BD58A-46D2-4CCB-8882-AC450B3430C9}" presName="parentRect" presStyleLbl="alignNode1" presStyleIdx="1" presStyleCnt="4"/>
      <dgm:spPr/>
      <dgm:t>
        <a:bodyPr/>
        <a:lstStyle/>
        <a:p>
          <a:endParaRPr lang="en-US"/>
        </a:p>
      </dgm:t>
    </dgm:pt>
    <dgm:pt modelId="{213EFFA6-5326-4254-8921-E69AFE3B89AA}" type="pres">
      <dgm:prSet presAssocID="{B40BD58A-46D2-4CCB-8882-AC450B3430C9}" presName="adorn" presStyleLbl="fgAccFollowNode1" presStyleIdx="1" presStyleCnt="4" custScaleX="212617" custScaleY="180370" custLinFactX="-15687" custLinFactY="-76868" custLinFactNeighborX="-100000" custLinFactNeighborY="-100000"/>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1CB7E2C3-EE53-47D7-B440-500FFA3145A4}" type="pres">
      <dgm:prSet presAssocID="{A5B3D124-1A73-4F5A-AAE4-1E4EB30BD900}" presName="sibTrans" presStyleLbl="sibTrans2D1" presStyleIdx="0" presStyleCnt="0"/>
      <dgm:spPr/>
    </dgm:pt>
    <dgm:pt modelId="{91EB348D-94C0-45F9-BFAB-EAE048EC27A5}" type="pres">
      <dgm:prSet presAssocID="{65C94156-6674-43B1-A965-05E62A52D708}" presName="compNode" presStyleCnt="0"/>
      <dgm:spPr/>
    </dgm:pt>
    <dgm:pt modelId="{AAE44F33-11E4-4FBE-82B5-2E1DFC97F14A}" type="pres">
      <dgm:prSet presAssocID="{65C94156-6674-43B1-A965-05E62A52D708}" presName="childRect" presStyleLbl="bgAcc1" presStyleIdx="2" presStyleCnt="4">
        <dgm:presLayoutVars>
          <dgm:bulletEnabled val="1"/>
        </dgm:presLayoutVars>
      </dgm:prSet>
      <dgm:spPr/>
    </dgm:pt>
    <dgm:pt modelId="{09365C81-6B1D-48E7-A81F-711C8E1B27FC}" type="pres">
      <dgm:prSet presAssocID="{65C94156-6674-43B1-A965-05E62A52D708}" presName="parentText" presStyleLbl="node1" presStyleIdx="0" presStyleCnt="0">
        <dgm:presLayoutVars>
          <dgm:chMax val="0"/>
          <dgm:bulletEnabled val="1"/>
        </dgm:presLayoutVars>
      </dgm:prSet>
      <dgm:spPr/>
      <dgm:t>
        <a:bodyPr/>
        <a:lstStyle/>
        <a:p>
          <a:endParaRPr lang="en-US"/>
        </a:p>
      </dgm:t>
    </dgm:pt>
    <dgm:pt modelId="{9CBDBBFB-F32D-4CE4-B7EC-57CA89E5EA59}" type="pres">
      <dgm:prSet presAssocID="{65C94156-6674-43B1-A965-05E62A52D708}" presName="parentRect" presStyleLbl="alignNode1" presStyleIdx="2" presStyleCnt="4"/>
      <dgm:spPr/>
      <dgm:t>
        <a:bodyPr/>
        <a:lstStyle/>
        <a:p>
          <a:endParaRPr lang="en-US"/>
        </a:p>
      </dgm:t>
    </dgm:pt>
    <dgm:pt modelId="{175F32AE-5B08-4D08-AD9D-FE1FBE2FB8BC}" type="pres">
      <dgm:prSet presAssocID="{65C94156-6674-43B1-A965-05E62A52D708}" presName="adorn" presStyleLbl="fgAccFollowNode1" presStyleIdx="2" presStyleCnt="4" custScaleX="253361" custScaleY="184380" custLinFactX="-14826" custLinFactY="-72239" custLinFactNeighborX="-100000" custLinFactNeighborY="-100000"/>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B4CA276D-4E8B-4DCD-8758-75821B22BD2B}" type="pres">
      <dgm:prSet presAssocID="{5355195F-B0C3-4055-83BA-992175B231CC}" presName="sibTrans" presStyleLbl="sibTrans2D1" presStyleIdx="0" presStyleCnt="0"/>
      <dgm:spPr/>
    </dgm:pt>
    <dgm:pt modelId="{EBE555ED-C1E8-412A-9DDE-483329BAE32A}" type="pres">
      <dgm:prSet presAssocID="{6F0F0222-F9BF-4082-97FA-1CBC963B7252}" presName="compNode" presStyleCnt="0"/>
      <dgm:spPr/>
    </dgm:pt>
    <dgm:pt modelId="{27B0A69E-A787-4091-99FF-3D57F31311FD}" type="pres">
      <dgm:prSet presAssocID="{6F0F0222-F9BF-4082-97FA-1CBC963B7252}" presName="childRect" presStyleLbl="bgAcc1" presStyleIdx="3" presStyleCnt="4">
        <dgm:presLayoutVars>
          <dgm:bulletEnabled val="1"/>
        </dgm:presLayoutVars>
      </dgm:prSet>
      <dgm:spPr/>
    </dgm:pt>
    <dgm:pt modelId="{82E02604-D94C-4CA8-A22A-2295B589C731}" type="pres">
      <dgm:prSet presAssocID="{6F0F0222-F9BF-4082-97FA-1CBC963B7252}" presName="parentText" presStyleLbl="node1" presStyleIdx="0" presStyleCnt="0">
        <dgm:presLayoutVars>
          <dgm:chMax val="0"/>
          <dgm:bulletEnabled val="1"/>
        </dgm:presLayoutVars>
      </dgm:prSet>
      <dgm:spPr/>
      <dgm:t>
        <a:bodyPr/>
        <a:lstStyle/>
        <a:p>
          <a:endParaRPr lang="en-US"/>
        </a:p>
      </dgm:t>
    </dgm:pt>
    <dgm:pt modelId="{5B67E3D9-869B-4221-9918-466489896FC5}" type="pres">
      <dgm:prSet presAssocID="{6F0F0222-F9BF-4082-97FA-1CBC963B7252}" presName="parentRect" presStyleLbl="alignNode1" presStyleIdx="3" presStyleCnt="4"/>
      <dgm:spPr/>
      <dgm:t>
        <a:bodyPr/>
        <a:lstStyle/>
        <a:p>
          <a:endParaRPr lang="en-US"/>
        </a:p>
      </dgm:t>
    </dgm:pt>
    <dgm:pt modelId="{97D60DD2-F1C8-4BBB-A883-8A766663C89B}" type="pres">
      <dgm:prSet presAssocID="{6F0F0222-F9BF-4082-97FA-1CBC963B7252}" presName="adorn" presStyleLbl="fgAccFollowNode1" presStyleIdx="3" presStyleCnt="4" custScaleX="215219" custScaleY="181932" custLinFactX="-11942" custLinFactY="-62690" custLinFactNeighborX="-100000" custLinFactNeighborY="-100000"/>
      <dgm:spPr>
        <a:blipFill>
          <a:blip xmlns:r="http://schemas.openxmlformats.org/officeDocument/2006/relationships" r:embed="rId4">
            <a:extLst>
              <a:ext uri="{28A0092B-C50C-407E-A947-70E740481C1C}">
                <a14:useLocalDpi xmlns:a14="http://schemas.microsoft.com/office/drawing/2010/main" val="0"/>
              </a:ext>
            </a:extLst>
          </a:blip>
          <a:srcRect/>
          <a:stretch>
            <a:fillRect l="-110000" r="-110000"/>
          </a:stretch>
        </a:blipFill>
      </dgm:spPr>
    </dgm:pt>
  </dgm:ptLst>
  <dgm:cxnLst>
    <dgm:cxn modelId="{C8F27358-CE65-43D5-B25B-887CE3E9D3A2}" type="presOf" srcId="{B40BD58A-46D2-4CCB-8882-AC450B3430C9}" destId="{29938D40-2D96-4D50-A20C-69ECDD7C8223}" srcOrd="1" destOrd="0" presId="urn:microsoft.com/office/officeart/2005/8/layout/bList2"/>
    <dgm:cxn modelId="{59A8216D-A2CB-4B4E-869A-7ED5CC8B2EA3}" srcId="{5D88A58A-F84C-4388-97C4-BFB11237AAE4}" destId="{A01209CB-9E72-4FFD-BA7F-9D4C4BDFC578}" srcOrd="0" destOrd="0" parTransId="{CCFD5305-3FBE-4F6F-918F-3EE3FB9A7121}" sibTransId="{07837A68-4A60-488C-B445-63E74D803456}"/>
    <dgm:cxn modelId="{F0CCF184-57C3-4677-92A1-E25DA990702E}" type="presOf" srcId="{65C94156-6674-43B1-A965-05E62A52D708}" destId="{09365C81-6B1D-48E7-A81F-711C8E1B27FC}" srcOrd="0" destOrd="0" presId="urn:microsoft.com/office/officeart/2005/8/layout/bList2"/>
    <dgm:cxn modelId="{BFEA01B0-595F-4062-ADCE-B529C59EA96E}" type="presOf" srcId="{5355195F-B0C3-4055-83BA-992175B231CC}" destId="{B4CA276D-4E8B-4DCD-8758-75821B22BD2B}" srcOrd="0" destOrd="0" presId="urn:microsoft.com/office/officeart/2005/8/layout/bList2"/>
    <dgm:cxn modelId="{1B71872F-1790-4336-8115-1EEED1A55EB0}" srcId="{5D88A58A-F84C-4388-97C4-BFB11237AAE4}" destId="{65C94156-6674-43B1-A965-05E62A52D708}" srcOrd="2" destOrd="0" parTransId="{23A1CCF0-3D31-4951-81A8-4158EE47390D}" sibTransId="{5355195F-B0C3-4055-83BA-992175B231CC}"/>
    <dgm:cxn modelId="{82CEA3D3-7B53-4460-A2C8-2D488DF54DEC}" type="presOf" srcId="{6F0F0222-F9BF-4082-97FA-1CBC963B7252}" destId="{82E02604-D94C-4CA8-A22A-2295B589C731}" srcOrd="0" destOrd="0" presId="urn:microsoft.com/office/officeart/2005/8/layout/bList2"/>
    <dgm:cxn modelId="{C0781E61-9E73-4CA1-AF70-1791830FC19E}" type="presOf" srcId="{5D88A58A-F84C-4388-97C4-BFB11237AAE4}" destId="{207ED866-6CFE-4294-A06E-E46BDD6C6E11}" srcOrd="0" destOrd="0" presId="urn:microsoft.com/office/officeart/2005/8/layout/bList2"/>
    <dgm:cxn modelId="{5862E912-CAC0-454F-8076-723934D0F4C6}" type="presOf" srcId="{A01209CB-9E72-4FFD-BA7F-9D4C4BDFC578}" destId="{5FEFD63E-DBE4-4FAC-80DA-48F992140584}" srcOrd="0" destOrd="0" presId="urn:microsoft.com/office/officeart/2005/8/layout/bList2"/>
    <dgm:cxn modelId="{85FD1B4D-05E2-4C23-AB6C-3EC651B0BD4F}" srcId="{5D88A58A-F84C-4388-97C4-BFB11237AAE4}" destId="{B40BD58A-46D2-4CCB-8882-AC450B3430C9}" srcOrd="1" destOrd="0" parTransId="{F73765C1-8147-4F89-B31F-2793BBDB2358}" sibTransId="{A5B3D124-1A73-4F5A-AAE4-1E4EB30BD900}"/>
    <dgm:cxn modelId="{EF674DFD-FEB7-4A1B-A13C-1C47EE8EFF6C}" type="presOf" srcId="{B40BD58A-46D2-4CCB-8882-AC450B3430C9}" destId="{5E517ADD-53AE-4D25-9D85-E08590889241}" srcOrd="0" destOrd="0" presId="urn:microsoft.com/office/officeart/2005/8/layout/bList2"/>
    <dgm:cxn modelId="{4B059552-A747-408F-992D-34DFC776C168}" type="presOf" srcId="{65C94156-6674-43B1-A965-05E62A52D708}" destId="{9CBDBBFB-F32D-4CE4-B7EC-57CA89E5EA59}" srcOrd="1" destOrd="0" presId="urn:microsoft.com/office/officeart/2005/8/layout/bList2"/>
    <dgm:cxn modelId="{378FF7D7-5554-4E80-95BD-C46053528C6C}" type="presOf" srcId="{07837A68-4A60-488C-B445-63E74D803456}" destId="{F80BDFCD-1F22-4473-BC66-ECE2A7AB5901}" srcOrd="0" destOrd="0" presId="urn:microsoft.com/office/officeart/2005/8/layout/bList2"/>
    <dgm:cxn modelId="{801D7388-D70E-4FF9-87EC-BD34F29CB458}" srcId="{5D88A58A-F84C-4388-97C4-BFB11237AAE4}" destId="{6F0F0222-F9BF-4082-97FA-1CBC963B7252}" srcOrd="3" destOrd="0" parTransId="{BD75D95C-6BA5-4A37-9A6A-BB354BCB74ED}" sibTransId="{53A1BA96-F394-4568-9CE5-760CA08FDBFD}"/>
    <dgm:cxn modelId="{4301C710-D724-429A-8A4A-6FA5C13745BE}" type="presOf" srcId="{A01209CB-9E72-4FFD-BA7F-9D4C4BDFC578}" destId="{0844A97E-BD10-4046-96DA-735403658558}" srcOrd="1" destOrd="0" presId="urn:microsoft.com/office/officeart/2005/8/layout/bList2"/>
    <dgm:cxn modelId="{EAF7D5E6-87CF-4C3B-99AA-36EB3F583155}" type="presOf" srcId="{A5B3D124-1A73-4F5A-AAE4-1E4EB30BD900}" destId="{1CB7E2C3-EE53-47D7-B440-500FFA3145A4}" srcOrd="0" destOrd="0" presId="urn:microsoft.com/office/officeart/2005/8/layout/bList2"/>
    <dgm:cxn modelId="{31B7AC03-62BE-44EB-B76A-AAC64CAA6285}" type="presOf" srcId="{6F0F0222-F9BF-4082-97FA-1CBC963B7252}" destId="{5B67E3D9-869B-4221-9918-466489896FC5}" srcOrd="1" destOrd="0" presId="urn:microsoft.com/office/officeart/2005/8/layout/bList2"/>
    <dgm:cxn modelId="{1176AF51-D0EA-46D9-B38C-31CFCD9D4B8E}" type="presParOf" srcId="{207ED866-6CFE-4294-A06E-E46BDD6C6E11}" destId="{06D6AF4F-D423-4449-9495-52B3D8979A1C}" srcOrd="0" destOrd="0" presId="urn:microsoft.com/office/officeart/2005/8/layout/bList2"/>
    <dgm:cxn modelId="{361368E1-FCE9-4D91-99B7-2804B19681B3}" type="presParOf" srcId="{06D6AF4F-D423-4449-9495-52B3D8979A1C}" destId="{0AD666DE-219B-4D65-A6FB-1CD80D3660F0}" srcOrd="0" destOrd="0" presId="urn:microsoft.com/office/officeart/2005/8/layout/bList2"/>
    <dgm:cxn modelId="{05A7200F-CC46-4E32-9ED7-D27817697995}" type="presParOf" srcId="{06D6AF4F-D423-4449-9495-52B3D8979A1C}" destId="{5FEFD63E-DBE4-4FAC-80DA-48F992140584}" srcOrd="1" destOrd="0" presId="urn:microsoft.com/office/officeart/2005/8/layout/bList2"/>
    <dgm:cxn modelId="{244DFDFF-2C1A-44C1-B76B-F5C270DEBC54}" type="presParOf" srcId="{06D6AF4F-D423-4449-9495-52B3D8979A1C}" destId="{0844A97E-BD10-4046-96DA-735403658558}" srcOrd="2" destOrd="0" presId="urn:microsoft.com/office/officeart/2005/8/layout/bList2"/>
    <dgm:cxn modelId="{7C8C3104-0A57-4F99-8936-B633BB95DD4A}" type="presParOf" srcId="{06D6AF4F-D423-4449-9495-52B3D8979A1C}" destId="{85963C77-92BD-4425-8E3B-C9A839206628}" srcOrd="3" destOrd="0" presId="urn:microsoft.com/office/officeart/2005/8/layout/bList2"/>
    <dgm:cxn modelId="{CEC8C13C-D67B-48D6-9648-8013E8AA4B2D}" type="presParOf" srcId="{207ED866-6CFE-4294-A06E-E46BDD6C6E11}" destId="{F80BDFCD-1F22-4473-BC66-ECE2A7AB5901}" srcOrd="1" destOrd="0" presId="urn:microsoft.com/office/officeart/2005/8/layout/bList2"/>
    <dgm:cxn modelId="{5EF95047-3000-4581-BB65-20054DD75701}" type="presParOf" srcId="{207ED866-6CFE-4294-A06E-E46BDD6C6E11}" destId="{2FC863B9-AE1C-43F8-B09B-A44A90BCE593}" srcOrd="2" destOrd="0" presId="urn:microsoft.com/office/officeart/2005/8/layout/bList2"/>
    <dgm:cxn modelId="{DA4AD731-ABC3-4038-BB23-CE6BF121B54C}" type="presParOf" srcId="{2FC863B9-AE1C-43F8-B09B-A44A90BCE593}" destId="{3834F811-EA30-43B3-A5D8-D28F476619BE}" srcOrd="0" destOrd="0" presId="urn:microsoft.com/office/officeart/2005/8/layout/bList2"/>
    <dgm:cxn modelId="{9A6415C6-CB4E-49BB-B002-DAB96717A363}" type="presParOf" srcId="{2FC863B9-AE1C-43F8-B09B-A44A90BCE593}" destId="{5E517ADD-53AE-4D25-9D85-E08590889241}" srcOrd="1" destOrd="0" presId="urn:microsoft.com/office/officeart/2005/8/layout/bList2"/>
    <dgm:cxn modelId="{552B68DF-78B2-46CF-875F-819F3433306A}" type="presParOf" srcId="{2FC863B9-AE1C-43F8-B09B-A44A90BCE593}" destId="{29938D40-2D96-4D50-A20C-69ECDD7C8223}" srcOrd="2" destOrd="0" presId="urn:microsoft.com/office/officeart/2005/8/layout/bList2"/>
    <dgm:cxn modelId="{E5506EF2-80EC-400C-9A06-A973CEEC8B17}" type="presParOf" srcId="{2FC863B9-AE1C-43F8-B09B-A44A90BCE593}" destId="{213EFFA6-5326-4254-8921-E69AFE3B89AA}" srcOrd="3" destOrd="0" presId="urn:microsoft.com/office/officeart/2005/8/layout/bList2"/>
    <dgm:cxn modelId="{048D62BF-AAC5-4E87-88A1-00FC55DCC50E}" type="presParOf" srcId="{207ED866-6CFE-4294-A06E-E46BDD6C6E11}" destId="{1CB7E2C3-EE53-47D7-B440-500FFA3145A4}" srcOrd="3" destOrd="0" presId="urn:microsoft.com/office/officeart/2005/8/layout/bList2"/>
    <dgm:cxn modelId="{A6F5DB84-6B4D-40C4-99A4-F2C2853E483B}" type="presParOf" srcId="{207ED866-6CFE-4294-A06E-E46BDD6C6E11}" destId="{91EB348D-94C0-45F9-BFAB-EAE048EC27A5}" srcOrd="4" destOrd="0" presId="urn:microsoft.com/office/officeart/2005/8/layout/bList2"/>
    <dgm:cxn modelId="{6CDF53F2-37E2-4E5C-A1C9-A4EA0A35448E}" type="presParOf" srcId="{91EB348D-94C0-45F9-BFAB-EAE048EC27A5}" destId="{AAE44F33-11E4-4FBE-82B5-2E1DFC97F14A}" srcOrd="0" destOrd="0" presId="urn:microsoft.com/office/officeart/2005/8/layout/bList2"/>
    <dgm:cxn modelId="{9035D6C1-7480-4BD4-B2D9-1A13867EAD0A}" type="presParOf" srcId="{91EB348D-94C0-45F9-BFAB-EAE048EC27A5}" destId="{09365C81-6B1D-48E7-A81F-711C8E1B27FC}" srcOrd="1" destOrd="0" presId="urn:microsoft.com/office/officeart/2005/8/layout/bList2"/>
    <dgm:cxn modelId="{35EC2620-02DF-49F4-B43E-9A09BACB915C}" type="presParOf" srcId="{91EB348D-94C0-45F9-BFAB-EAE048EC27A5}" destId="{9CBDBBFB-F32D-4CE4-B7EC-57CA89E5EA59}" srcOrd="2" destOrd="0" presId="urn:microsoft.com/office/officeart/2005/8/layout/bList2"/>
    <dgm:cxn modelId="{A3ACEA38-392B-481F-B3E0-3ED0C6E2F1C6}" type="presParOf" srcId="{91EB348D-94C0-45F9-BFAB-EAE048EC27A5}" destId="{175F32AE-5B08-4D08-AD9D-FE1FBE2FB8BC}" srcOrd="3" destOrd="0" presId="urn:microsoft.com/office/officeart/2005/8/layout/bList2"/>
    <dgm:cxn modelId="{11D52CC2-1CEE-4F6D-BA12-237A606A08A4}" type="presParOf" srcId="{207ED866-6CFE-4294-A06E-E46BDD6C6E11}" destId="{B4CA276D-4E8B-4DCD-8758-75821B22BD2B}" srcOrd="5" destOrd="0" presId="urn:microsoft.com/office/officeart/2005/8/layout/bList2"/>
    <dgm:cxn modelId="{2FD57C50-ED7B-41FA-812D-EE102FC4A962}" type="presParOf" srcId="{207ED866-6CFE-4294-A06E-E46BDD6C6E11}" destId="{EBE555ED-C1E8-412A-9DDE-483329BAE32A}" srcOrd="6" destOrd="0" presId="urn:microsoft.com/office/officeart/2005/8/layout/bList2"/>
    <dgm:cxn modelId="{263ED026-CF91-49DE-81C0-4518BCBBB702}" type="presParOf" srcId="{EBE555ED-C1E8-412A-9DDE-483329BAE32A}" destId="{27B0A69E-A787-4091-99FF-3D57F31311FD}" srcOrd="0" destOrd="0" presId="urn:microsoft.com/office/officeart/2005/8/layout/bList2"/>
    <dgm:cxn modelId="{4CB6FA43-98E1-4830-9CD7-8EA4ABF1E821}" type="presParOf" srcId="{EBE555ED-C1E8-412A-9DDE-483329BAE32A}" destId="{82E02604-D94C-4CA8-A22A-2295B589C731}" srcOrd="1" destOrd="0" presId="urn:microsoft.com/office/officeart/2005/8/layout/bList2"/>
    <dgm:cxn modelId="{C4F1DF7D-C91B-4619-B0CC-8A3541ED1BF2}" type="presParOf" srcId="{EBE555ED-C1E8-412A-9DDE-483329BAE32A}" destId="{5B67E3D9-869B-4221-9918-466489896FC5}" srcOrd="2" destOrd="0" presId="urn:microsoft.com/office/officeart/2005/8/layout/bList2"/>
    <dgm:cxn modelId="{2D345EBD-DBE7-4E89-89FE-62DB4D3BA494}" type="presParOf" srcId="{EBE555ED-C1E8-412A-9DDE-483329BAE32A}" destId="{97D60DD2-F1C8-4BBB-A883-8A766663C89B}"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9909C66-59E8-48B8-9C39-239F6B8366A0}" type="doc">
      <dgm:prSet loTypeId="urn:microsoft.com/office/officeart/2005/8/layout/pList2" loCatId="list" qsTypeId="urn:microsoft.com/office/officeart/2005/8/quickstyle/simple1" qsCatId="simple" csTypeId="urn:microsoft.com/office/officeart/2005/8/colors/accent1_2" csCatId="accent1" phldr="1"/>
      <dgm:spPr/>
      <dgm:t>
        <a:bodyPr/>
        <a:lstStyle/>
        <a:p>
          <a:endParaRPr lang="en-US"/>
        </a:p>
      </dgm:t>
    </dgm:pt>
    <dgm:pt modelId="{823743A9-35D8-426C-A31B-2BAD490043F2}">
      <dgm:prSet phldrT="[Texte]"/>
      <dgm:spPr/>
      <dgm:t>
        <a:bodyPr/>
        <a:lstStyle/>
        <a:p>
          <a:r>
            <a:rPr lang="en-US" b="1" i="0" dirty="0" smtClean="0"/>
            <a:t>Description:</a:t>
          </a:r>
          <a:r>
            <a:rPr lang="en-US" b="0" i="0" dirty="0" smtClean="0"/>
            <a:t> A popular email service with a user-friendly interface, powerful search capabilities, and robust spam filtering.</a:t>
          </a:r>
        </a:p>
        <a:p>
          <a:r>
            <a:rPr lang="fr-FR" b="1" i="0" dirty="0" smtClean="0"/>
            <a:t>Usage:</a:t>
          </a:r>
          <a:r>
            <a:rPr lang="fr-FR" b="0" i="0" dirty="0" smtClean="0"/>
            <a:t> Email communication, file </a:t>
          </a:r>
          <a:r>
            <a:rPr lang="fr-FR" b="0" i="0" dirty="0" err="1" smtClean="0"/>
            <a:t>attachments</a:t>
          </a:r>
          <a:r>
            <a:rPr lang="fr-FR" b="0" i="0" dirty="0" smtClean="0"/>
            <a:t>, </a:t>
          </a:r>
          <a:r>
            <a:rPr lang="fr-FR" b="0" i="0" dirty="0" err="1" smtClean="0"/>
            <a:t>integration</a:t>
          </a:r>
          <a:r>
            <a:rPr lang="fr-FR" b="0" i="0" dirty="0" smtClean="0"/>
            <a:t> </a:t>
          </a:r>
          <a:r>
            <a:rPr lang="fr-FR" b="0" i="0" dirty="0" err="1" smtClean="0"/>
            <a:t>with</a:t>
          </a:r>
          <a:r>
            <a:rPr lang="fr-FR" b="0" i="0" dirty="0" smtClean="0"/>
            <a:t> </a:t>
          </a:r>
          <a:r>
            <a:rPr lang="fr-FR" b="0" i="0" dirty="0" err="1" smtClean="0"/>
            <a:t>other</a:t>
          </a:r>
          <a:r>
            <a:rPr lang="fr-FR" b="0" i="0" dirty="0" smtClean="0"/>
            <a:t> Google services.</a:t>
          </a:r>
          <a:endParaRPr lang="en-US" dirty="0"/>
        </a:p>
      </dgm:t>
    </dgm:pt>
    <dgm:pt modelId="{2D6EAFC0-9486-4289-8A09-350457E7AA2A}" type="parTrans" cxnId="{579ECA56-C15D-41D8-8867-845A21F3DF86}">
      <dgm:prSet/>
      <dgm:spPr/>
      <dgm:t>
        <a:bodyPr/>
        <a:lstStyle/>
        <a:p>
          <a:endParaRPr lang="en-US"/>
        </a:p>
      </dgm:t>
    </dgm:pt>
    <dgm:pt modelId="{9DFF8D18-E5D6-4902-907D-C5410852BFB7}" type="sibTrans" cxnId="{579ECA56-C15D-41D8-8867-845A21F3DF86}">
      <dgm:prSet/>
      <dgm:spPr/>
      <dgm:t>
        <a:bodyPr/>
        <a:lstStyle/>
        <a:p>
          <a:endParaRPr lang="en-US"/>
        </a:p>
      </dgm:t>
    </dgm:pt>
    <dgm:pt modelId="{7346F5FD-BDD3-408B-8195-43E36AC19541}">
      <dgm:prSet phldrT="[Texte]"/>
      <dgm:spPr/>
      <dgm:t>
        <a:bodyPr/>
        <a:lstStyle/>
        <a:p>
          <a:r>
            <a:rPr lang="en-US" b="1" i="0" dirty="0" smtClean="0"/>
            <a:t>Description:</a:t>
          </a:r>
          <a:r>
            <a:rPr lang="en-US" b="0" i="0" dirty="0" smtClean="0"/>
            <a:t> A cloud-based spreadsheet application for creating, editing, and analyzing data with features such as formulas, charts, and collaboration capabilities.</a:t>
          </a:r>
        </a:p>
        <a:p>
          <a:r>
            <a:rPr lang="fr-FR" b="1" i="0" dirty="0" smtClean="0"/>
            <a:t>Usage:</a:t>
          </a:r>
          <a:r>
            <a:rPr lang="fr-FR" b="0" i="0" dirty="0" smtClean="0"/>
            <a:t> Data </a:t>
          </a:r>
          <a:r>
            <a:rPr lang="fr-FR" b="0" i="0" dirty="0" err="1" smtClean="0"/>
            <a:t>analysis</a:t>
          </a:r>
          <a:r>
            <a:rPr lang="fr-FR" b="0" i="0" dirty="0" smtClean="0"/>
            <a:t>, </a:t>
          </a:r>
          <a:r>
            <a:rPr lang="fr-FR" b="0" i="0" dirty="0" err="1" smtClean="0"/>
            <a:t>budgeting</a:t>
          </a:r>
          <a:r>
            <a:rPr lang="fr-FR" b="0" i="0" dirty="0" smtClean="0"/>
            <a:t>, </a:t>
          </a:r>
          <a:r>
            <a:rPr lang="fr-FR" b="0" i="0" dirty="0" err="1" smtClean="0"/>
            <a:t>project</a:t>
          </a:r>
          <a:r>
            <a:rPr lang="fr-FR" b="0" i="0" dirty="0" smtClean="0"/>
            <a:t> management.</a:t>
          </a:r>
          <a:endParaRPr lang="en-US" dirty="0"/>
        </a:p>
      </dgm:t>
    </dgm:pt>
    <dgm:pt modelId="{E7E39842-1AAD-4C15-A552-B9EA7B6C2DFA}" type="parTrans" cxnId="{CC1118A8-0813-4647-9829-E37A14DE0BA2}">
      <dgm:prSet/>
      <dgm:spPr/>
      <dgm:t>
        <a:bodyPr/>
        <a:lstStyle/>
        <a:p>
          <a:endParaRPr lang="en-US"/>
        </a:p>
      </dgm:t>
    </dgm:pt>
    <dgm:pt modelId="{6B710A43-CE33-4D0F-89D6-4D57EACA1943}" type="sibTrans" cxnId="{CC1118A8-0813-4647-9829-E37A14DE0BA2}">
      <dgm:prSet/>
      <dgm:spPr/>
      <dgm:t>
        <a:bodyPr/>
        <a:lstStyle/>
        <a:p>
          <a:endParaRPr lang="en-US"/>
        </a:p>
      </dgm:t>
    </dgm:pt>
    <dgm:pt modelId="{1E819D07-D2E1-4171-A72F-BAEAA51E8241}">
      <dgm:prSet phldrT="[Texte]"/>
      <dgm:spPr/>
      <dgm:t>
        <a:bodyPr/>
        <a:lstStyle/>
        <a:p>
          <a:r>
            <a:rPr lang="en-US" b="1" i="0" dirty="0" smtClean="0"/>
            <a:t>Description:</a:t>
          </a:r>
          <a:r>
            <a:rPr lang="en-US" b="0" i="0" dirty="0" smtClean="0"/>
            <a:t> A cloud-based word processing application that allows users to create and edit documents collaboratively in real-time.</a:t>
          </a:r>
        </a:p>
        <a:p>
          <a:r>
            <a:rPr lang="en-US" b="1" i="0" dirty="0" smtClean="0"/>
            <a:t>Usage:</a:t>
          </a:r>
          <a:r>
            <a:rPr lang="en-US" b="0" i="0" dirty="0" smtClean="0"/>
            <a:t> Document creation, editing, and collaboration</a:t>
          </a:r>
          <a:endParaRPr lang="en-US" dirty="0"/>
        </a:p>
      </dgm:t>
    </dgm:pt>
    <dgm:pt modelId="{F3B3815B-B624-4D50-A1AD-1163B4BE2A71}" type="parTrans" cxnId="{DE8282AD-D4CC-4249-99AE-D89E99F3322E}">
      <dgm:prSet/>
      <dgm:spPr/>
      <dgm:t>
        <a:bodyPr/>
        <a:lstStyle/>
        <a:p>
          <a:endParaRPr lang="en-US"/>
        </a:p>
      </dgm:t>
    </dgm:pt>
    <dgm:pt modelId="{23812C5C-C080-4935-9503-E6D08B3688BB}" type="sibTrans" cxnId="{DE8282AD-D4CC-4249-99AE-D89E99F3322E}">
      <dgm:prSet/>
      <dgm:spPr/>
      <dgm:t>
        <a:bodyPr/>
        <a:lstStyle/>
        <a:p>
          <a:endParaRPr lang="en-US"/>
        </a:p>
      </dgm:t>
    </dgm:pt>
    <dgm:pt modelId="{DE87E513-D183-4197-AC22-3CF0C095EFC3}">
      <dgm:prSet phldrT="[Texte]"/>
      <dgm:spPr/>
      <dgm:t>
        <a:bodyPr/>
        <a:lstStyle/>
        <a:p>
          <a:endParaRPr lang="en-US" dirty="0"/>
        </a:p>
      </dgm:t>
    </dgm:pt>
    <dgm:pt modelId="{2308E0E6-A26D-4A8E-9B25-62731EC50161}" type="parTrans" cxnId="{7707CD48-AABA-4C13-B1BD-88DD2D736ADB}">
      <dgm:prSet/>
      <dgm:spPr/>
      <dgm:t>
        <a:bodyPr/>
        <a:lstStyle/>
        <a:p>
          <a:endParaRPr lang="en-US"/>
        </a:p>
      </dgm:t>
    </dgm:pt>
    <dgm:pt modelId="{E31C0E3A-F517-4001-B6A1-6BF843D7A7DC}" type="sibTrans" cxnId="{7707CD48-AABA-4C13-B1BD-88DD2D736ADB}">
      <dgm:prSet/>
      <dgm:spPr/>
      <dgm:t>
        <a:bodyPr/>
        <a:lstStyle/>
        <a:p>
          <a:endParaRPr lang="en-US"/>
        </a:p>
      </dgm:t>
    </dgm:pt>
    <dgm:pt modelId="{3E250D4B-E18E-47D7-9393-68DD20AA570D}">
      <dgm:prSet/>
      <dgm:spPr/>
      <dgm:t>
        <a:bodyPr/>
        <a:lstStyle/>
        <a:p>
          <a:r>
            <a:rPr lang="en-US" b="1" i="0" dirty="0" smtClean="0"/>
            <a:t>Description:</a:t>
          </a:r>
          <a:r>
            <a:rPr lang="en-US" b="0" i="0" dirty="0" smtClean="0"/>
            <a:t> A cloud storage service that enables users to store, access, and share files and documents seamlessly. It includes collaboration tools like Google Docs, Sheets, and Slides</a:t>
          </a:r>
        </a:p>
        <a:p>
          <a:r>
            <a:rPr lang="en-US" b="1" i="0" dirty="0" smtClean="0"/>
            <a:t>Usage:</a:t>
          </a:r>
          <a:r>
            <a:rPr lang="en-US" b="0" i="0" dirty="0" smtClean="0"/>
            <a:t> File storage, document </a:t>
          </a:r>
          <a:r>
            <a:rPr lang="en-US" b="0" i="0" dirty="0" err="1" smtClean="0"/>
            <a:t>collaoration</a:t>
          </a:r>
          <a:r>
            <a:rPr lang="en-US" b="0" i="0" dirty="0" smtClean="0"/>
            <a:t>, sharing and synchronization</a:t>
          </a:r>
          <a:r>
            <a:rPr lang="en-US" b="0" i="0" dirty="0" smtClean="0"/>
            <a:t>.</a:t>
          </a:r>
          <a:endParaRPr lang="en-US" b="0" i="0" dirty="0"/>
        </a:p>
      </dgm:t>
    </dgm:pt>
    <dgm:pt modelId="{0A8EE053-E5E2-4F5E-95D2-BAF1853D1096}" type="parTrans" cxnId="{777C2CA6-786A-4E63-89C4-833056BAE304}">
      <dgm:prSet/>
      <dgm:spPr/>
      <dgm:t>
        <a:bodyPr/>
        <a:lstStyle/>
        <a:p>
          <a:endParaRPr lang="en-US"/>
        </a:p>
      </dgm:t>
    </dgm:pt>
    <dgm:pt modelId="{16ED11F5-5EE6-4C01-A66F-2066E6E2550B}" type="sibTrans" cxnId="{777C2CA6-786A-4E63-89C4-833056BAE304}">
      <dgm:prSet/>
      <dgm:spPr/>
      <dgm:t>
        <a:bodyPr/>
        <a:lstStyle/>
        <a:p>
          <a:endParaRPr lang="en-US"/>
        </a:p>
      </dgm:t>
    </dgm:pt>
    <dgm:pt modelId="{FA61F7EB-1A76-49EA-9053-4D518BFF848D}">
      <dgm:prSet/>
      <dgm:spPr/>
      <dgm:t>
        <a:bodyPr/>
        <a:lstStyle/>
        <a:p>
          <a:r>
            <a:rPr lang="en-US" b="0" i="0" dirty="0" smtClean="0"/>
            <a:t>.</a:t>
          </a:r>
          <a:endParaRPr lang="en-US" b="0" i="0" dirty="0"/>
        </a:p>
      </dgm:t>
    </dgm:pt>
    <dgm:pt modelId="{4B3064CC-BCCA-4DC2-9202-F704D205CECA}" type="parTrans" cxnId="{54054FB3-73DE-49A1-95DF-62574ECE13A3}">
      <dgm:prSet/>
      <dgm:spPr/>
      <dgm:t>
        <a:bodyPr/>
        <a:lstStyle/>
        <a:p>
          <a:endParaRPr lang="en-US"/>
        </a:p>
      </dgm:t>
    </dgm:pt>
    <dgm:pt modelId="{1B2C4DEC-A2B1-4128-A95C-05F45C61E59D}" type="sibTrans" cxnId="{54054FB3-73DE-49A1-95DF-62574ECE13A3}">
      <dgm:prSet/>
      <dgm:spPr/>
      <dgm:t>
        <a:bodyPr/>
        <a:lstStyle/>
        <a:p>
          <a:endParaRPr lang="en-US"/>
        </a:p>
      </dgm:t>
    </dgm:pt>
    <dgm:pt modelId="{889DA537-C6C0-4EFF-AE8A-766283D2AEAD}">
      <dgm:prSet/>
      <dgm:spPr/>
      <dgm:t>
        <a:bodyPr/>
        <a:lstStyle/>
        <a:p>
          <a:r>
            <a:rPr lang="en-US" b="1" i="0" dirty="0" smtClean="0"/>
            <a:t>Description:</a:t>
          </a:r>
          <a:r>
            <a:rPr lang="en-US" b="0" i="0" dirty="0" smtClean="0"/>
            <a:t> A cloud-based presentation tool that enables users to create and edit slideshows collaboratively.</a:t>
          </a:r>
        </a:p>
        <a:p>
          <a:r>
            <a:rPr lang="en-US" b="1" i="0" dirty="0" smtClean="0"/>
            <a:t>Usage:</a:t>
          </a:r>
          <a:r>
            <a:rPr lang="en-US" b="0" i="0" dirty="0" smtClean="0"/>
            <a:t> Presentation creation, collaboration, and sharing.</a:t>
          </a:r>
          <a:endParaRPr lang="en-US" b="0" i="0" dirty="0"/>
        </a:p>
      </dgm:t>
    </dgm:pt>
    <dgm:pt modelId="{BBC4712B-8688-454F-965F-013A22194A2B}" type="parTrans" cxnId="{209B1FF7-716B-483A-A209-6B5A53D195A3}">
      <dgm:prSet/>
      <dgm:spPr/>
      <dgm:t>
        <a:bodyPr/>
        <a:lstStyle/>
        <a:p>
          <a:endParaRPr lang="en-US"/>
        </a:p>
      </dgm:t>
    </dgm:pt>
    <dgm:pt modelId="{190BA657-814B-4EE5-B372-FE3BF7C617A7}" type="sibTrans" cxnId="{209B1FF7-716B-483A-A209-6B5A53D195A3}">
      <dgm:prSet/>
      <dgm:spPr/>
      <dgm:t>
        <a:bodyPr/>
        <a:lstStyle/>
        <a:p>
          <a:endParaRPr lang="en-US"/>
        </a:p>
      </dgm:t>
    </dgm:pt>
    <dgm:pt modelId="{48081204-522A-4AC1-9A5F-7E5EADA647EF}">
      <dgm:prSet/>
      <dgm:spPr/>
      <dgm:t>
        <a:bodyPr/>
        <a:lstStyle/>
        <a:p>
          <a:endParaRPr lang="en-US"/>
        </a:p>
      </dgm:t>
    </dgm:pt>
    <dgm:pt modelId="{F4C7D0F2-3666-4255-A779-D000D708D010}" type="parTrans" cxnId="{5F4A9995-3560-4F67-9C0D-02B42C77FDD5}">
      <dgm:prSet/>
      <dgm:spPr/>
      <dgm:t>
        <a:bodyPr/>
        <a:lstStyle/>
        <a:p>
          <a:endParaRPr lang="en-US"/>
        </a:p>
      </dgm:t>
    </dgm:pt>
    <dgm:pt modelId="{470A1870-728A-4A81-9094-8C326C00D393}" type="sibTrans" cxnId="{5F4A9995-3560-4F67-9C0D-02B42C77FDD5}">
      <dgm:prSet/>
      <dgm:spPr/>
      <dgm:t>
        <a:bodyPr/>
        <a:lstStyle/>
        <a:p>
          <a:endParaRPr lang="en-US"/>
        </a:p>
      </dgm:t>
    </dgm:pt>
    <dgm:pt modelId="{B646ADEF-2CD1-44F7-AAAC-90892FB939FC}">
      <dgm:prSet/>
      <dgm:spPr/>
      <dgm:t>
        <a:bodyPr/>
        <a:lstStyle/>
        <a:p>
          <a:r>
            <a:rPr lang="en-US" b="1" i="0" dirty="0" smtClean="0"/>
            <a:t>Description:</a:t>
          </a:r>
          <a:r>
            <a:rPr lang="en-US" b="0" i="0" dirty="0" smtClean="0"/>
            <a:t> The world's most widely used search engine. It allows users to find information on the internet by entering search </a:t>
          </a:r>
          <a:r>
            <a:rPr lang="en-US" b="0" i="0" dirty="0" err="1" smtClean="0"/>
            <a:t>queries.</a:t>
          </a:r>
          <a:r>
            <a:rPr lang="en-US" b="1" i="0" dirty="0" err="1" smtClean="0"/>
            <a:t>Usage</a:t>
          </a:r>
          <a:r>
            <a:rPr lang="en-US" b="1" i="0" dirty="0" smtClean="0"/>
            <a:t>:</a:t>
          </a:r>
          <a:r>
            <a:rPr lang="en-US" b="0" i="0" dirty="0" smtClean="0"/>
            <a:t> Information retrieval, research, general knowledge.</a:t>
          </a:r>
          <a:endParaRPr lang="en-US" b="0" i="0" dirty="0"/>
        </a:p>
      </dgm:t>
    </dgm:pt>
    <dgm:pt modelId="{092B79EF-D0A6-4B32-A6E0-105512F8AB4E}" type="parTrans" cxnId="{2BF56ACC-B7BB-4A43-8208-3B22CC185499}">
      <dgm:prSet/>
      <dgm:spPr/>
      <dgm:t>
        <a:bodyPr/>
        <a:lstStyle/>
        <a:p>
          <a:endParaRPr lang="en-US"/>
        </a:p>
      </dgm:t>
    </dgm:pt>
    <dgm:pt modelId="{1436C570-9FC8-41E2-A4C6-71AC0646D028}" type="sibTrans" cxnId="{2BF56ACC-B7BB-4A43-8208-3B22CC185499}">
      <dgm:prSet/>
      <dgm:spPr/>
      <dgm:t>
        <a:bodyPr/>
        <a:lstStyle/>
        <a:p>
          <a:endParaRPr lang="en-US"/>
        </a:p>
      </dgm:t>
    </dgm:pt>
    <dgm:pt modelId="{00855990-6429-46B3-9904-3054B2DAB649}">
      <dgm:prSet/>
      <dgm:spPr/>
      <dgm:t>
        <a:bodyPr/>
        <a:lstStyle/>
        <a:p>
          <a:r>
            <a:rPr lang="en-US" b="1" i="0" dirty="0" smtClean="0"/>
            <a:t>Description:</a:t>
          </a:r>
          <a:r>
            <a:rPr lang="en-US" b="0" i="0" dirty="0" smtClean="0"/>
            <a:t> A mapping service providing detailed maps, satellite imagery, and route planning, along with features like local business information and street views.</a:t>
          </a:r>
        </a:p>
        <a:p>
          <a:r>
            <a:rPr lang="fr-FR" b="1" i="0" dirty="0" smtClean="0"/>
            <a:t>Usage:</a:t>
          </a:r>
          <a:r>
            <a:rPr lang="fr-FR" b="0" i="0" dirty="0" smtClean="0"/>
            <a:t> Navigation, location services, </a:t>
          </a:r>
          <a:r>
            <a:rPr lang="fr-FR" b="0" i="0" dirty="0" err="1" smtClean="0"/>
            <a:t>exploring</a:t>
          </a:r>
          <a:r>
            <a:rPr lang="fr-FR" b="0" i="0" dirty="0" smtClean="0"/>
            <a:t> local areas.</a:t>
          </a:r>
          <a:endParaRPr lang="en-US" b="0" i="0" dirty="0"/>
        </a:p>
      </dgm:t>
    </dgm:pt>
    <dgm:pt modelId="{B3566763-AE1A-43E9-A855-CF655C4BEAED}" type="parTrans" cxnId="{12A3D954-8C86-40B3-899B-645270C6A76D}">
      <dgm:prSet/>
      <dgm:spPr/>
      <dgm:t>
        <a:bodyPr/>
        <a:lstStyle/>
        <a:p>
          <a:endParaRPr lang="en-US"/>
        </a:p>
      </dgm:t>
    </dgm:pt>
    <dgm:pt modelId="{E949533B-D0A4-422B-8DA6-B2757440C3F4}" type="sibTrans" cxnId="{12A3D954-8C86-40B3-899B-645270C6A76D}">
      <dgm:prSet/>
      <dgm:spPr/>
      <dgm:t>
        <a:bodyPr/>
        <a:lstStyle/>
        <a:p>
          <a:endParaRPr lang="en-US"/>
        </a:p>
      </dgm:t>
    </dgm:pt>
    <dgm:pt modelId="{627693F1-8F04-435B-B89A-EB937FE0AA6E}" type="pres">
      <dgm:prSet presAssocID="{99909C66-59E8-48B8-9C39-239F6B8366A0}" presName="Name0" presStyleCnt="0">
        <dgm:presLayoutVars>
          <dgm:dir/>
          <dgm:resizeHandles val="exact"/>
        </dgm:presLayoutVars>
      </dgm:prSet>
      <dgm:spPr/>
    </dgm:pt>
    <dgm:pt modelId="{191B5678-DE8C-41E3-8E5C-4B6772285791}" type="pres">
      <dgm:prSet presAssocID="{99909C66-59E8-48B8-9C39-239F6B8366A0}" presName="bkgdShp" presStyleLbl="alignAccFollowNode1" presStyleIdx="0" presStyleCnt="1" custLinFactNeighborX="4240" custLinFactNeighborY="1818"/>
      <dgm:spPr/>
      <dgm:t>
        <a:bodyPr/>
        <a:lstStyle/>
        <a:p>
          <a:endParaRPr lang="en-US"/>
        </a:p>
      </dgm:t>
    </dgm:pt>
    <dgm:pt modelId="{D2D62337-B5D1-402C-B5BC-2ADA15870BED}" type="pres">
      <dgm:prSet presAssocID="{99909C66-59E8-48B8-9C39-239F6B8366A0}" presName="linComp" presStyleCnt="0"/>
      <dgm:spPr/>
    </dgm:pt>
    <dgm:pt modelId="{68C8C096-C938-442A-BAF7-3150523D47AD}" type="pres">
      <dgm:prSet presAssocID="{823743A9-35D8-426C-A31B-2BAD490043F2}" presName="compNode" presStyleCnt="0"/>
      <dgm:spPr/>
    </dgm:pt>
    <dgm:pt modelId="{8464A603-C68D-4E89-BFE6-9838F148E50E}" type="pres">
      <dgm:prSet presAssocID="{823743A9-35D8-426C-A31B-2BAD490043F2}" presName="node" presStyleLbl="node1" presStyleIdx="0" presStyleCnt="9">
        <dgm:presLayoutVars>
          <dgm:bulletEnabled val="1"/>
        </dgm:presLayoutVars>
      </dgm:prSet>
      <dgm:spPr/>
      <dgm:t>
        <a:bodyPr/>
        <a:lstStyle/>
        <a:p>
          <a:endParaRPr lang="en-US"/>
        </a:p>
      </dgm:t>
    </dgm:pt>
    <dgm:pt modelId="{9B35D493-96F2-4071-93BA-C279922E4030}" type="pres">
      <dgm:prSet presAssocID="{823743A9-35D8-426C-A31B-2BAD490043F2}" presName="invisiNode" presStyleLbl="node1" presStyleIdx="0" presStyleCnt="9"/>
      <dgm:spPr/>
    </dgm:pt>
    <dgm:pt modelId="{7A7340F9-4F09-479E-B478-B57ECE571F67}" type="pres">
      <dgm:prSet presAssocID="{823743A9-35D8-426C-A31B-2BAD490043F2}" presName="imagNode" presStyleLbl="fgImgPlace1" presStyleIdx="0" presStyleCnt="9"/>
      <dgm:spPr>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dgm:spPr>
    </dgm:pt>
    <dgm:pt modelId="{DE63E6CD-662C-4269-B218-A8902FE20C54}" type="pres">
      <dgm:prSet presAssocID="{9DFF8D18-E5D6-4902-907D-C5410852BFB7}" presName="sibTrans" presStyleLbl="sibTrans2D1" presStyleIdx="0" presStyleCnt="0"/>
      <dgm:spPr/>
    </dgm:pt>
    <dgm:pt modelId="{EBF85DF7-962D-4F5C-AA50-1F2F081B96E9}" type="pres">
      <dgm:prSet presAssocID="{7346F5FD-BDD3-408B-8195-43E36AC19541}" presName="compNode" presStyleCnt="0"/>
      <dgm:spPr/>
    </dgm:pt>
    <dgm:pt modelId="{2270344B-6C47-4172-8F5A-0D16A6B572FA}" type="pres">
      <dgm:prSet presAssocID="{7346F5FD-BDD3-408B-8195-43E36AC19541}" presName="node" presStyleLbl="node1" presStyleIdx="1" presStyleCnt="9" custLinFactNeighborX="-904" custLinFactNeighborY="-674">
        <dgm:presLayoutVars>
          <dgm:bulletEnabled val="1"/>
        </dgm:presLayoutVars>
      </dgm:prSet>
      <dgm:spPr/>
      <dgm:t>
        <a:bodyPr/>
        <a:lstStyle/>
        <a:p>
          <a:endParaRPr lang="en-US"/>
        </a:p>
      </dgm:t>
    </dgm:pt>
    <dgm:pt modelId="{A0142193-9758-421D-992C-E8503EB15FBC}" type="pres">
      <dgm:prSet presAssocID="{7346F5FD-BDD3-408B-8195-43E36AC19541}" presName="invisiNode" presStyleLbl="node1" presStyleIdx="1" presStyleCnt="9"/>
      <dgm:spPr/>
    </dgm:pt>
    <dgm:pt modelId="{D4DC97ED-D618-40CD-B44A-EAA81DBA8EF5}" type="pres">
      <dgm:prSet presAssocID="{7346F5FD-BDD3-408B-8195-43E36AC19541}" presName="imagNode" presStyleLbl="fgImgPlace1" presStyleIdx="1" presStyleCnt="9"/>
      <dgm:spPr>
        <a:blipFill>
          <a:blip xmlns:r="http://schemas.openxmlformats.org/officeDocument/2006/relationships" r:embed="rId2">
            <a:extLst>
              <a:ext uri="{28A0092B-C50C-407E-A947-70E740481C1C}">
                <a14:useLocalDpi xmlns:a14="http://schemas.microsoft.com/office/drawing/2010/main" val="0"/>
              </a:ext>
            </a:extLst>
          </a:blip>
          <a:srcRect/>
          <a:stretch>
            <a:fillRect t="-11000" b="-11000"/>
          </a:stretch>
        </a:blipFill>
      </dgm:spPr>
    </dgm:pt>
    <dgm:pt modelId="{9667967D-7608-40FA-8D8C-DDEF273E6484}" type="pres">
      <dgm:prSet presAssocID="{6B710A43-CE33-4D0F-89D6-4D57EACA1943}" presName="sibTrans" presStyleLbl="sibTrans2D1" presStyleIdx="0" presStyleCnt="0"/>
      <dgm:spPr/>
    </dgm:pt>
    <dgm:pt modelId="{E32E559B-7677-406E-B655-0C6B2AE9321E}" type="pres">
      <dgm:prSet presAssocID="{1E819D07-D2E1-4171-A72F-BAEAA51E8241}" presName="compNode" presStyleCnt="0"/>
      <dgm:spPr/>
    </dgm:pt>
    <dgm:pt modelId="{F2A9C4B9-4CD6-44AF-895F-BF4592043478}" type="pres">
      <dgm:prSet presAssocID="{1E819D07-D2E1-4171-A72F-BAEAA51E8241}" presName="node" presStyleLbl="node1" presStyleIdx="2" presStyleCnt="9">
        <dgm:presLayoutVars>
          <dgm:bulletEnabled val="1"/>
        </dgm:presLayoutVars>
      </dgm:prSet>
      <dgm:spPr/>
      <dgm:t>
        <a:bodyPr/>
        <a:lstStyle/>
        <a:p>
          <a:endParaRPr lang="en-US"/>
        </a:p>
      </dgm:t>
    </dgm:pt>
    <dgm:pt modelId="{50DD596F-DFF0-4D13-AC1A-1D65BF5F525F}" type="pres">
      <dgm:prSet presAssocID="{1E819D07-D2E1-4171-A72F-BAEAA51E8241}" presName="invisiNode" presStyleLbl="node1" presStyleIdx="2" presStyleCnt="9"/>
      <dgm:spPr/>
    </dgm:pt>
    <dgm:pt modelId="{D743A92A-072E-49CE-BF2F-7ACED926CFB2}" type="pres">
      <dgm:prSet presAssocID="{1E819D07-D2E1-4171-A72F-BAEAA51E8241}" presName="imagNode" presStyleLbl="fgImgPlace1" presStyleIdx="2" presStyleCnt="9" custScaleY="103123" custLinFactNeighborX="1208" custLinFactNeighborY="-910"/>
      <dgm:spPr>
        <a:blipFill>
          <a:blip xmlns:r="http://schemas.openxmlformats.org/officeDocument/2006/relationships" r:embed="rId3">
            <a:extLst>
              <a:ext uri="{28A0092B-C50C-407E-A947-70E740481C1C}">
                <a14:useLocalDpi xmlns:a14="http://schemas.microsoft.com/office/drawing/2010/main" val="0"/>
              </a:ext>
            </a:extLst>
          </a:blip>
          <a:srcRect/>
          <a:stretch>
            <a:fillRect t="-6000" b="-6000"/>
          </a:stretch>
        </a:blipFill>
      </dgm:spPr>
    </dgm:pt>
    <dgm:pt modelId="{6C3226BA-7160-45F1-8735-7D8D147801AD}" type="pres">
      <dgm:prSet presAssocID="{23812C5C-C080-4935-9503-E6D08B3688BB}" presName="sibTrans" presStyleLbl="sibTrans2D1" presStyleIdx="0" presStyleCnt="0"/>
      <dgm:spPr/>
    </dgm:pt>
    <dgm:pt modelId="{AF2DDB7A-BDE3-4AA4-9206-E5377BE19903}" type="pres">
      <dgm:prSet presAssocID="{DE87E513-D183-4197-AC22-3CF0C095EFC3}" presName="compNode" presStyleCnt="0"/>
      <dgm:spPr/>
    </dgm:pt>
    <dgm:pt modelId="{1EB17977-8195-4717-A6C2-B8EAF5DFC580}" type="pres">
      <dgm:prSet presAssocID="{DE87E513-D183-4197-AC22-3CF0C095EFC3}" presName="node" presStyleLbl="node1" presStyleIdx="3" presStyleCnt="9" custLinFactX="13961" custLinFactNeighborX="100000" custLinFactNeighborY="-1041">
        <dgm:presLayoutVars>
          <dgm:bulletEnabled val="1"/>
        </dgm:presLayoutVars>
      </dgm:prSet>
      <dgm:spPr/>
      <dgm:t>
        <a:bodyPr/>
        <a:lstStyle/>
        <a:p>
          <a:endParaRPr lang="en-US"/>
        </a:p>
      </dgm:t>
    </dgm:pt>
    <dgm:pt modelId="{4220EC7B-080B-4CAD-9D85-A263CB098394}" type="pres">
      <dgm:prSet presAssocID="{DE87E513-D183-4197-AC22-3CF0C095EFC3}" presName="invisiNode" presStyleLbl="node1" presStyleIdx="3" presStyleCnt="9"/>
      <dgm:spPr/>
    </dgm:pt>
    <dgm:pt modelId="{E860619B-9951-483D-AFFA-ABC4A47C1F7D}" type="pres">
      <dgm:prSet presAssocID="{DE87E513-D183-4197-AC22-3CF0C095EFC3}" presName="imagNode" presStyleLbl="fgImgPlace1" presStyleIdx="3" presStyleCnt="9" custScaleX="103605"/>
      <dgm:spPr>
        <a:blipFill>
          <a:blip xmlns:r="http://schemas.openxmlformats.org/officeDocument/2006/relationships" r:embed="rId4">
            <a:extLst>
              <a:ext uri="{28A0092B-C50C-407E-A947-70E740481C1C}">
                <a14:useLocalDpi xmlns:a14="http://schemas.microsoft.com/office/drawing/2010/main" val="0"/>
              </a:ext>
            </a:extLst>
          </a:blip>
          <a:srcRect/>
          <a:stretch>
            <a:fillRect l="-11000" r="-11000"/>
          </a:stretch>
        </a:blipFill>
      </dgm:spPr>
    </dgm:pt>
    <dgm:pt modelId="{21EB7334-D902-45E3-A946-7021486F8A5A}" type="pres">
      <dgm:prSet presAssocID="{E31C0E3A-F517-4001-B6A1-6BF843D7A7DC}" presName="sibTrans" presStyleLbl="sibTrans2D1" presStyleIdx="0" presStyleCnt="0"/>
      <dgm:spPr/>
    </dgm:pt>
    <dgm:pt modelId="{9FBEB635-A00E-48F7-9C7D-ADF65484D67F}" type="pres">
      <dgm:prSet presAssocID="{889DA537-C6C0-4EFF-AE8A-766283D2AEAD}" presName="compNode" presStyleCnt="0"/>
      <dgm:spPr/>
    </dgm:pt>
    <dgm:pt modelId="{BFCCB445-2A52-4EE8-8A7A-30B9C373E1C2}" type="pres">
      <dgm:prSet presAssocID="{889DA537-C6C0-4EFF-AE8A-766283D2AEAD}" presName="node" presStyleLbl="node1" presStyleIdx="4" presStyleCnt="9" custLinFactX="-6273" custLinFactNeighborX="-100000" custLinFactNeighborY="347">
        <dgm:presLayoutVars>
          <dgm:bulletEnabled val="1"/>
        </dgm:presLayoutVars>
      </dgm:prSet>
      <dgm:spPr/>
      <dgm:t>
        <a:bodyPr/>
        <a:lstStyle/>
        <a:p>
          <a:endParaRPr lang="en-US"/>
        </a:p>
      </dgm:t>
    </dgm:pt>
    <dgm:pt modelId="{325ACCD6-8703-457D-BC16-657E3355E286}" type="pres">
      <dgm:prSet presAssocID="{889DA537-C6C0-4EFF-AE8A-766283D2AEAD}" presName="invisiNode" presStyleLbl="node1" presStyleIdx="4" presStyleCnt="9"/>
      <dgm:spPr/>
    </dgm:pt>
    <dgm:pt modelId="{B91D51EF-345E-4649-8147-5DF910082F46}" type="pres">
      <dgm:prSet presAssocID="{889DA537-C6C0-4EFF-AE8A-766283D2AEAD}" presName="imagNode" presStyleLbl="fgImgPlace1" presStyleIdx="4" presStyleCnt="9"/>
      <dgm:spPr>
        <a:blipFill>
          <a:blip xmlns:r="http://schemas.openxmlformats.org/officeDocument/2006/relationships" r:embed="rId5">
            <a:extLst>
              <a:ext uri="{28A0092B-C50C-407E-A947-70E740481C1C}">
                <a14:useLocalDpi xmlns:a14="http://schemas.microsoft.com/office/drawing/2010/main" val="0"/>
              </a:ext>
            </a:extLst>
          </a:blip>
          <a:srcRect/>
          <a:stretch>
            <a:fillRect l="-27000" r="-27000"/>
          </a:stretch>
        </a:blipFill>
      </dgm:spPr>
    </dgm:pt>
    <dgm:pt modelId="{0476B1B1-5B9F-46ED-91C5-DA930B956020}" type="pres">
      <dgm:prSet presAssocID="{190BA657-814B-4EE5-B372-FE3BF7C617A7}" presName="sibTrans" presStyleLbl="sibTrans2D1" presStyleIdx="0" presStyleCnt="0"/>
      <dgm:spPr/>
    </dgm:pt>
    <dgm:pt modelId="{6DF195FE-5702-4DB5-AB78-1994047F75B5}" type="pres">
      <dgm:prSet presAssocID="{3E250D4B-E18E-47D7-9393-68DD20AA570D}" presName="compNode" presStyleCnt="0"/>
      <dgm:spPr/>
    </dgm:pt>
    <dgm:pt modelId="{119E5B09-6D57-4EB8-B1E9-7340859CF186}" type="pres">
      <dgm:prSet presAssocID="{3E250D4B-E18E-47D7-9393-68DD20AA570D}" presName="node" presStyleLbl="node1" presStyleIdx="5" presStyleCnt="9" custLinFactX="-9092" custLinFactNeighborX="-100000">
        <dgm:presLayoutVars>
          <dgm:bulletEnabled val="1"/>
        </dgm:presLayoutVars>
      </dgm:prSet>
      <dgm:spPr/>
      <dgm:t>
        <a:bodyPr/>
        <a:lstStyle/>
        <a:p>
          <a:endParaRPr lang="en-US"/>
        </a:p>
      </dgm:t>
    </dgm:pt>
    <dgm:pt modelId="{B14BE345-5E7D-4C40-AC94-D54CDDB94AC9}" type="pres">
      <dgm:prSet presAssocID="{3E250D4B-E18E-47D7-9393-68DD20AA570D}" presName="invisiNode" presStyleLbl="node1" presStyleIdx="5" presStyleCnt="9"/>
      <dgm:spPr/>
    </dgm:pt>
    <dgm:pt modelId="{D9AE1491-4C98-4D86-8F90-671EBF3D6049}" type="pres">
      <dgm:prSet presAssocID="{3E250D4B-E18E-47D7-9393-68DD20AA570D}" presName="imagNode" presStyleLbl="fgImgPlace1" presStyleIdx="5" presStyleCnt="9" custLinFactNeighborX="2488" custLinFactNeighborY="2893"/>
      <dgm:spPr>
        <a:blipFill>
          <a:blip xmlns:r="http://schemas.openxmlformats.org/officeDocument/2006/relationships" r:embed="rId6">
            <a:extLst>
              <a:ext uri="{28A0092B-C50C-407E-A947-70E740481C1C}">
                <a14:useLocalDpi xmlns:a14="http://schemas.microsoft.com/office/drawing/2010/main" val="0"/>
              </a:ext>
            </a:extLst>
          </a:blip>
          <a:srcRect/>
          <a:stretch>
            <a:fillRect l="-27000" r="-27000"/>
          </a:stretch>
        </a:blipFill>
      </dgm:spPr>
    </dgm:pt>
    <dgm:pt modelId="{F9B77B61-5130-4F41-8B56-94B28C72541C}" type="pres">
      <dgm:prSet presAssocID="{16ED11F5-5EE6-4C01-A66F-2066E6E2550B}" presName="sibTrans" presStyleLbl="sibTrans2D1" presStyleIdx="0" presStyleCnt="0"/>
      <dgm:spPr/>
    </dgm:pt>
    <dgm:pt modelId="{E76CE12B-613F-477F-87CE-2A925940689F}" type="pres">
      <dgm:prSet presAssocID="{FA61F7EB-1A76-49EA-9053-4D518BFF848D}" presName="compNode" presStyleCnt="0"/>
      <dgm:spPr/>
    </dgm:pt>
    <dgm:pt modelId="{E66241D1-A395-4346-89D4-B72F2BAE3B95}" type="pres">
      <dgm:prSet presAssocID="{FA61F7EB-1A76-49EA-9053-4D518BFF848D}" presName="node" presStyleLbl="node1" presStyleIdx="6" presStyleCnt="9" custLinFactX="-12168" custLinFactNeighborX="-100000" custLinFactNeighborY="-1388">
        <dgm:presLayoutVars>
          <dgm:bulletEnabled val="1"/>
        </dgm:presLayoutVars>
      </dgm:prSet>
      <dgm:spPr/>
      <dgm:t>
        <a:bodyPr/>
        <a:lstStyle/>
        <a:p>
          <a:endParaRPr lang="en-US"/>
        </a:p>
      </dgm:t>
    </dgm:pt>
    <dgm:pt modelId="{8B21C702-1639-4E19-ADB9-F7B22DBD3A40}" type="pres">
      <dgm:prSet presAssocID="{FA61F7EB-1A76-49EA-9053-4D518BFF848D}" presName="invisiNode" presStyleLbl="node1" presStyleIdx="6" presStyleCnt="9"/>
      <dgm:spPr/>
    </dgm:pt>
    <dgm:pt modelId="{AC0DFFEB-CF1E-4AF6-B752-DC87E8E970BB}" type="pres">
      <dgm:prSet presAssocID="{FA61F7EB-1A76-49EA-9053-4D518BFF848D}" presName="imagNode" presStyleLbl="fgImgPlace1" presStyleIdx="6" presStyleCnt="9" custAng="10800000" custFlipVert="1" custFlipHor="1" custScaleX="94360" custScaleY="94180"/>
      <dgm:spPr>
        <a:blipFill>
          <a:blip xmlns:r="http://schemas.openxmlformats.org/officeDocument/2006/relationships" r:embed="rId7">
            <a:extLst>
              <a:ext uri="{28A0092B-C50C-407E-A947-70E740481C1C}">
                <a14:useLocalDpi xmlns:a14="http://schemas.microsoft.com/office/drawing/2010/main" val="0"/>
              </a:ext>
            </a:extLst>
          </a:blip>
          <a:srcRect/>
          <a:stretch>
            <a:fillRect l="-52000" r="-52000"/>
          </a:stretch>
        </a:blipFill>
      </dgm:spPr>
    </dgm:pt>
    <dgm:pt modelId="{9D084BDB-3A24-467B-B0FC-75E18885867C}" type="pres">
      <dgm:prSet presAssocID="{1B2C4DEC-A2B1-4128-A95C-05F45C61E59D}" presName="sibTrans" presStyleLbl="sibTrans2D1" presStyleIdx="0" presStyleCnt="0"/>
      <dgm:spPr/>
    </dgm:pt>
    <dgm:pt modelId="{079E0D2D-5F80-4FB1-A067-5CE93EB1B39B}" type="pres">
      <dgm:prSet presAssocID="{B646ADEF-2CD1-44F7-AAAC-90892FB939FC}" presName="compNode" presStyleCnt="0"/>
      <dgm:spPr/>
    </dgm:pt>
    <dgm:pt modelId="{E79A93B4-DA0B-40DC-B21A-65D00EDB77DE}" type="pres">
      <dgm:prSet presAssocID="{B646ADEF-2CD1-44F7-AAAC-90892FB939FC}" presName="node" presStyleLbl="node1" presStyleIdx="7" presStyleCnt="9" custLinFactX="-100000" custLinFactNeighborX="-121620" custLinFactNeighborY="-1735">
        <dgm:presLayoutVars>
          <dgm:bulletEnabled val="1"/>
        </dgm:presLayoutVars>
      </dgm:prSet>
      <dgm:spPr/>
      <dgm:t>
        <a:bodyPr/>
        <a:lstStyle/>
        <a:p>
          <a:endParaRPr lang="en-US"/>
        </a:p>
      </dgm:t>
    </dgm:pt>
    <dgm:pt modelId="{6ACA9C10-E30D-466E-B85D-9BC29176EFE9}" type="pres">
      <dgm:prSet presAssocID="{B646ADEF-2CD1-44F7-AAAC-90892FB939FC}" presName="invisiNode" presStyleLbl="node1" presStyleIdx="7" presStyleCnt="9"/>
      <dgm:spPr/>
    </dgm:pt>
    <dgm:pt modelId="{2A5F8766-BBB5-4456-9937-F7864A04D275}" type="pres">
      <dgm:prSet presAssocID="{B646ADEF-2CD1-44F7-AAAC-90892FB939FC}" presName="imagNode" presStyleLbl="fgImgPlace1" presStyleIdx="7" presStyleCnt="9" custFlipVert="0" custFlipHor="0" custScaleX="5895" custScaleY="8999"/>
      <dgm:spPr>
        <a:solidFill>
          <a:schemeClr val="accent1">
            <a:tint val="50000"/>
            <a:hueOff val="0"/>
            <a:satOff val="0"/>
            <a:lumOff val="0"/>
            <a:alpha val="0"/>
          </a:schemeClr>
        </a:solidFill>
      </dgm:spPr>
    </dgm:pt>
    <dgm:pt modelId="{FD35DB37-1BD6-4376-B3D8-0A0ED9D233A2}" type="pres">
      <dgm:prSet presAssocID="{1436C570-9FC8-41E2-A4C6-71AC0646D028}" presName="sibTrans" presStyleLbl="sibTrans2D1" presStyleIdx="0" presStyleCnt="0"/>
      <dgm:spPr/>
    </dgm:pt>
    <dgm:pt modelId="{BA99BC63-9197-4C38-AC5F-D10D318E6833}" type="pres">
      <dgm:prSet presAssocID="{00855990-6429-46B3-9904-3054B2DAB649}" presName="compNode" presStyleCnt="0"/>
      <dgm:spPr/>
    </dgm:pt>
    <dgm:pt modelId="{D583C3F4-4C73-413D-AC11-A74637FC6AC9}" type="pres">
      <dgm:prSet presAssocID="{00855990-6429-46B3-9904-3054B2DAB649}" presName="node" presStyleLbl="node1" presStyleIdx="8" presStyleCnt="9" custLinFactX="-100000" custLinFactNeighborX="-121620" custLinFactNeighborY="-1735">
        <dgm:presLayoutVars>
          <dgm:bulletEnabled val="1"/>
        </dgm:presLayoutVars>
      </dgm:prSet>
      <dgm:spPr/>
      <dgm:t>
        <a:bodyPr/>
        <a:lstStyle/>
        <a:p>
          <a:endParaRPr lang="en-US"/>
        </a:p>
      </dgm:t>
    </dgm:pt>
    <dgm:pt modelId="{CF45C84D-5267-4C47-AAF8-7859C9CD4F6A}" type="pres">
      <dgm:prSet presAssocID="{00855990-6429-46B3-9904-3054B2DAB649}" presName="invisiNode" presStyleLbl="node1" presStyleIdx="8" presStyleCnt="9"/>
      <dgm:spPr/>
    </dgm:pt>
    <dgm:pt modelId="{0A6E196D-0DF2-4C36-A592-CA2E5261B7AB}" type="pres">
      <dgm:prSet presAssocID="{00855990-6429-46B3-9904-3054B2DAB649}" presName="imagNode" presStyleLbl="fgImgPlace1" presStyleIdx="8" presStyleCnt="9" custFlipVert="1" custFlipHor="1" custScaleX="3822" custScaleY="4473"/>
      <dgm:spPr>
        <a:solidFill>
          <a:schemeClr val="accent1">
            <a:tint val="50000"/>
            <a:hueOff val="0"/>
            <a:satOff val="0"/>
            <a:lumOff val="0"/>
            <a:alpha val="0"/>
          </a:schemeClr>
        </a:solidFill>
      </dgm:spPr>
    </dgm:pt>
  </dgm:ptLst>
  <dgm:cxnLst>
    <dgm:cxn modelId="{777C2CA6-786A-4E63-89C4-833056BAE304}" srcId="{99909C66-59E8-48B8-9C39-239F6B8366A0}" destId="{3E250D4B-E18E-47D7-9393-68DD20AA570D}" srcOrd="5" destOrd="0" parTransId="{0A8EE053-E5E2-4F5E-95D2-BAF1853D1096}" sibTransId="{16ED11F5-5EE6-4C01-A66F-2066E6E2550B}"/>
    <dgm:cxn modelId="{A8B70572-FE69-47A8-B176-B9A649E58E5B}" type="presOf" srcId="{99909C66-59E8-48B8-9C39-239F6B8366A0}" destId="{627693F1-8F04-435B-B89A-EB937FE0AA6E}" srcOrd="0" destOrd="0" presId="urn:microsoft.com/office/officeart/2005/8/layout/pList2"/>
    <dgm:cxn modelId="{97336AAB-465A-4564-8A42-F7B460E8DF4E}" type="presOf" srcId="{7346F5FD-BDD3-408B-8195-43E36AC19541}" destId="{2270344B-6C47-4172-8F5A-0D16A6B572FA}" srcOrd="0" destOrd="0" presId="urn:microsoft.com/office/officeart/2005/8/layout/pList2"/>
    <dgm:cxn modelId="{DE8282AD-D4CC-4249-99AE-D89E99F3322E}" srcId="{99909C66-59E8-48B8-9C39-239F6B8366A0}" destId="{1E819D07-D2E1-4171-A72F-BAEAA51E8241}" srcOrd="2" destOrd="0" parTransId="{F3B3815B-B624-4D50-A1AD-1163B4BE2A71}" sibTransId="{23812C5C-C080-4935-9503-E6D08B3688BB}"/>
    <dgm:cxn modelId="{CC1118A8-0813-4647-9829-E37A14DE0BA2}" srcId="{99909C66-59E8-48B8-9C39-239F6B8366A0}" destId="{7346F5FD-BDD3-408B-8195-43E36AC19541}" srcOrd="1" destOrd="0" parTransId="{E7E39842-1AAD-4C15-A552-B9EA7B6C2DFA}" sibTransId="{6B710A43-CE33-4D0F-89D6-4D57EACA1943}"/>
    <dgm:cxn modelId="{3F0C1A19-1E41-49CC-B236-BAAD3F88727B}" type="presOf" srcId="{B646ADEF-2CD1-44F7-AAAC-90892FB939FC}" destId="{E79A93B4-DA0B-40DC-B21A-65D00EDB77DE}" srcOrd="0" destOrd="0" presId="urn:microsoft.com/office/officeart/2005/8/layout/pList2"/>
    <dgm:cxn modelId="{A3B4566B-BD73-4F9C-B344-612D5F225363}" type="presOf" srcId="{16ED11F5-5EE6-4C01-A66F-2066E6E2550B}" destId="{F9B77B61-5130-4F41-8B56-94B28C72541C}" srcOrd="0" destOrd="0" presId="urn:microsoft.com/office/officeart/2005/8/layout/pList2"/>
    <dgm:cxn modelId="{2BF56ACC-B7BB-4A43-8208-3B22CC185499}" srcId="{99909C66-59E8-48B8-9C39-239F6B8366A0}" destId="{B646ADEF-2CD1-44F7-AAAC-90892FB939FC}" srcOrd="7" destOrd="0" parTransId="{092B79EF-D0A6-4B32-A6E0-105512F8AB4E}" sibTransId="{1436C570-9FC8-41E2-A4C6-71AC0646D028}"/>
    <dgm:cxn modelId="{989140EE-0BB7-480F-86CD-7578D3E85041}" type="presOf" srcId="{9DFF8D18-E5D6-4902-907D-C5410852BFB7}" destId="{DE63E6CD-662C-4269-B218-A8902FE20C54}" srcOrd="0" destOrd="0" presId="urn:microsoft.com/office/officeart/2005/8/layout/pList2"/>
    <dgm:cxn modelId="{F142BD73-65CE-4458-973A-40E1EEA2CAB8}" type="presOf" srcId="{FA61F7EB-1A76-49EA-9053-4D518BFF848D}" destId="{E66241D1-A395-4346-89D4-B72F2BAE3B95}" srcOrd="0" destOrd="0" presId="urn:microsoft.com/office/officeart/2005/8/layout/pList2"/>
    <dgm:cxn modelId="{FCF8912B-F677-40FA-BB6E-AE0797FF299E}" type="presOf" srcId="{823743A9-35D8-426C-A31B-2BAD490043F2}" destId="{8464A603-C68D-4E89-BFE6-9838F148E50E}" srcOrd="0" destOrd="0" presId="urn:microsoft.com/office/officeart/2005/8/layout/pList2"/>
    <dgm:cxn modelId="{7707CD48-AABA-4C13-B1BD-88DD2D736ADB}" srcId="{99909C66-59E8-48B8-9C39-239F6B8366A0}" destId="{DE87E513-D183-4197-AC22-3CF0C095EFC3}" srcOrd="3" destOrd="0" parTransId="{2308E0E6-A26D-4A8E-9B25-62731EC50161}" sibTransId="{E31C0E3A-F517-4001-B6A1-6BF843D7A7DC}"/>
    <dgm:cxn modelId="{5F4A9995-3560-4F67-9C0D-02B42C77FDD5}" srcId="{FA61F7EB-1A76-49EA-9053-4D518BFF848D}" destId="{48081204-522A-4AC1-9A5F-7E5EADA647EF}" srcOrd="0" destOrd="0" parTransId="{F4C7D0F2-3666-4255-A779-D000D708D010}" sibTransId="{470A1870-728A-4A81-9094-8C326C00D393}"/>
    <dgm:cxn modelId="{1E0C697E-6AA9-4879-95E4-71898953AE59}" type="presOf" srcId="{1B2C4DEC-A2B1-4128-A95C-05F45C61E59D}" destId="{9D084BDB-3A24-467B-B0FC-75E18885867C}" srcOrd="0" destOrd="0" presId="urn:microsoft.com/office/officeart/2005/8/layout/pList2"/>
    <dgm:cxn modelId="{B44F75EF-CE82-4056-BB05-0845D14AD3BB}" type="presOf" srcId="{3E250D4B-E18E-47D7-9393-68DD20AA570D}" destId="{119E5B09-6D57-4EB8-B1E9-7340859CF186}" srcOrd="0" destOrd="0" presId="urn:microsoft.com/office/officeart/2005/8/layout/pList2"/>
    <dgm:cxn modelId="{12A3D954-8C86-40B3-899B-645270C6A76D}" srcId="{99909C66-59E8-48B8-9C39-239F6B8366A0}" destId="{00855990-6429-46B3-9904-3054B2DAB649}" srcOrd="8" destOrd="0" parTransId="{B3566763-AE1A-43E9-A855-CF655C4BEAED}" sibTransId="{E949533B-D0A4-422B-8DA6-B2757440C3F4}"/>
    <dgm:cxn modelId="{54054FB3-73DE-49A1-95DF-62574ECE13A3}" srcId="{99909C66-59E8-48B8-9C39-239F6B8366A0}" destId="{FA61F7EB-1A76-49EA-9053-4D518BFF848D}" srcOrd="6" destOrd="0" parTransId="{4B3064CC-BCCA-4DC2-9202-F704D205CECA}" sibTransId="{1B2C4DEC-A2B1-4128-A95C-05F45C61E59D}"/>
    <dgm:cxn modelId="{579ECA56-C15D-41D8-8867-845A21F3DF86}" srcId="{99909C66-59E8-48B8-9C39-239F6B8366A0}" destId="{823743A9-35D8-426C-A31B-2BAD490043F2}" srcOrd="0" destOrd="0" parTransId="{2D6EAFC0-9486-4289-8A09-350457E7AA2A}" sibTransId="{9DFF8D18-E5D6-4902-907D-C5410852BFB7}"/>
    <dgm:cxn modelId="{A3D4704D-8DA4-4E6C-8D97-76348BA47864}" type="presOf" srcId="{E31C0E3A-F517-4001-B6A1-6BF843D7A7DC}" destId="{21EB7334-D902-45E3-A946-7021486F8A5A}" srcOrd="0" destOrd="0" presId="urn:microsoft.com/office/officeart/2005/8/layout/pList2"/>
    <dgm:cxn modelId="{F7EDC7CC-DAB8-42EE-AD12-3727BC667AED}" type="presOf" srcId="{889DA537-C6C0-4EFF-AE8A-766283D2AEAD}" destId="{BFCCB445-2A52-4EE8-8A7A-30B9C373E1C2}" srcOrd="0" destOrd="0" presId="urn:microsoft.com/office/officeart/2005/8/layout/pList2"/>
    <dgm:cxn modelId="{72BDB13D-0645-43B1-912B-2DFEE11BBACC}" type="presOf" srcId="{00855990-6429-46B3-9904-3054B2DAB649}" destId="{D583C3F4-4C73-413D-AC11-A74637FC6AC9}" srcOrd="0" destOrd="0" presId="urn:microsoft.com/office/officeart/2005/8/layout/pList2"/>
    <dgm:cxn modelId="{43DF763C-C67D-40D9-942D-202C9E2767D1}" type="presOf" srcId="{23812C5C-C080-4935-9503-E6D08B3688BB}" destId="{6C3226BA-7160-45F1-8735-7D8D147801AD}" srcOrd="0" destOrd="0" presId="urn:microsoft.com/office/officeart/2005/8/layout/pList2"/>
    <dgm:cxn modelId="{50E78E64-17AA-4CA8-8448-C352AAE2477D}" type="presOf" srcId="{6B710A43-CE33-4D0F-89D6-4D57EACA1943}" destId="{9667967D-7608-40FA-8D8C-DDEF273E6484}" srcOrd="0" destOrd="0" presId="urn:microsoft.com/office/officeart/2005/8/layout/pList2"/>
    <dgm:cxn modelId="{6183D622-D4D7-4249-9183-43AF4C579482}" type="presOf" srcId="{48081204-522A-4AC1-9A5F-7E5EADA647EF}" destId="{E66241D1-A395-4346-89D4-B72F2BAE3B95}" srcOrd="0" destOrd="1" presId="urn:microsoft.com/office/officeart/2005/8/layout/pList2"/>
    <dgm:cxn modelId="{EA5D0D92-01D5-4EFE-B77D-B7786EFE819A}" type="presOf" srcId="{190BA657-814B-4EE5-B372-FE3BF7C617A7}" destId="{0476B1B1-5B9F-46ED-91C5-DA930B956020}" srcOrd="0" destOrd="0" presId="urn:microsoft.com/office/officeart/2005/8/layout/pList2"/>
    <dgm:cxn modelId="{37780E32-2E7C-4E1B-8478-6C146FE767F5}" type="presOf" srcId="{1436C570-9FC8-41E2-A4C6-71AC0646D028}" destId="{FD35DB37-1BD6-4376-B3D8-0A0ED9D233A2}" srcOrd="0" destOrd="0" presId="urn:microsoft.com/office/officeart/2005/8/layout/pList2"/>
    <dgm:cxn modelId="{E5A6EA16-DB09-4760-9AEF-001A929E46FE}" type="presOf" srcId="{DE87E513-D183-4197-AC22-3CF0C095EFC3}" destId="{1EB17977-8195-4717-A6C2-B8EAF5DFC580}" srcOrd="0" destOrd="0" presId="urn:microsoft.com/office/officeart/2005/8/layout/pList2"/>
    <dgm:cxn modelId="{209B1FF7-716B-483A-A209-6B5A53D195A3}" srcId="{99909C66-59E8-48B8-9C39-239F6B8366A0}" destId="{889DA537-C6C0-4EFF-AE8A-766283D2AEAD}" srcOrd="4" destOrd="0" parTransId="{BBC4712B-8688-454F-965F-013A22194A2B}" sibTransId="{190BA657-814B-4EE5-B372-FE3BF7C617A7}"/>
    <dgm:cxn modelId="{2EC509C0-2F23-4666-ADC0-FF362D6D3026}" type="presOf" srcId="{1E819D07-D2E1-4171-A72F-BAEAA51E8241}" destId="{F2A9C4B9-4CD6-44AF-895F-BF4592043478}" srcOrd="0" destOrd="0" presId="urn:microsoft.com/office/officeart/2005/8/layout/pList2"/>
    <dgm:cxn modelId="{EC5999DF-E122-4520-A671-9862E92BCB5B}" type="presParOf" srcId="{627693F1-8F04-435B-B89A-EB937FE0AA6E}" destId="{191B5678-DE8C-41E3-8E5C-4B6772285791}" srcOrd="0" destOrd="0" presId="urn:microsoft.com/office/officeart/2005/8/layout/pList2"/>
    <dgm:cxn modelId="{C523513F-401F-426C-AA88-BC507C7D0D4A}" type="presParOf" srcId="{627693F1-8F04-435B-B89A-EB937FE0AA6E}" destId="{D2D62337-B5D1-402C-B5BC-2ADA15870BED}" srcOrd="1" destOrd="0" presId="urn:microsoft.com/office/officeart/2005/8/layout/pList2"/>
    <dgm:cxn modelId="{59AD225C-19B4-45BE-8690-19DFA10EE53F}" type="presParOf" srcId="{D2D62337-B5D1-402C-B5BC-2ADA15870BED}" destId="{68C8C096-C938-442A-BAF7-3150523D47AD}" srcOrd="0" destOrd="0" presId="urn:microsoft.com/office/officeart/2005/8/layout/pList2"/>
    <dgm:cxn modelId="{4542C66D-2557-4BDF-AAB6-C1684DC94AE4}" type="presParOf" srcId="{68C8C096-C938-442A-BAF7-3150523D47AD}" destId="{8464A603-C68D-4E89-BFE6-9838F148E50E}" srcOrd="0" destOrd="0" presId="urn:microsoft.com/office/officeart/2005/8/layout/pList2"/>
    <dgm:cxn modelId="{BD3951B4-8CF0-429B-A053-FF1CF1D30904}" type="presParOf" srcId="{68C8C096-C938-442A-BAF7-3150523D47AD}" destId="{9B35D493-96F2-4071-93BA-C279922E4030}" srcOrd="1" destOrd="0" presId="urn:microsoft.com/office/officeart/2005/8/layout/pList2"/>
    <dgm:cxn modelId="{C7877E3A-FAC7-418A-9D1F-70C7AC5CCFCE}" type="presParOf" srcId="{68C8C096-C938-442A-BAF7-3150523D47AD}" destId="{7A7340F9-4F09-479E-B478-B57ECE571F67}" srcOrd="2" destOrd="0" presId="urn:microsoft.com/office/officeart/2005/8/layout/pList2"/>
    <dgm:cxn modelId="{6021EAB9-2347-4BDE-BDDB-456F0C8E13A8}" type="presParOf" srcId="{D2D62337-B5D1-402C-B5BC-2ADA15870BED}" destId="{DE63E6CD-662C-4269-B218-A8902FE20C54}" srcOrd="1" destOrd="0" presId="urn:microsoft.com/office/officeart/2005/8/layout/pList2"/>
    <dgm:cxn modelId="{C9FBB80F-FBA3-4CB2-B137-B54C2EC1AEE4}" type="presParOf" srcId="{D2D62337-B5D1-402C-B5BC-2ADA15870BED}" destId="{EBF85DF7-962D-4F5C-AA50-1F2F081B96E9}" srcOrd="2" destOrd="0" presId="urn:microsoft.com/office/officeart/2005/8/layout/pList2"/>
    <dgm:cxn modelId="{4F649F86-4036-447D-8586-DAFADC131C6A}" type="presParOf" srcId="{EBF85DF7-962D-4F5C-AA50-1F2F081B96E9}" destId="{2270344B-6C47-4172-8F5A-0D16A6B572FA}" srcOrd="0" destOrd="0" presId="urn:microsoft.com/office/officeart/2005/8/layout/pList2"/>
    <dgm:cxn modelId="{6FF76FFC-6344-49BE-8DF0-6DA845DAF5A0}" type="presParOf" srcId="{EBF85DF7-962D-4F5C-AA50-1F2F081B96E9}" destId="{A0142193-9758-421D-992C-E8503EB15FBC}" srcOrd="1" destOrd="0" presId="urn:microsoft.com/office/officeart/2005/8/layout/pList2"/>
    <dgm:cxn modelId="{E48E9549-8930-427D-B43B-9D06666D5F1C}" type="presParOf" srcId="{EBF85DF7-962D-4F5C-AA50-1F2F081B96E9}" destId="{D4DC97ED-D618-40CD-B44A-EAA81DBA8EF5}" srcOrd="2" destOrd="0" presId="urn:microsoft.com/office/officeart/2005/8/layout/pList2"/>
    <dgm:cxn modelId="{C044AC5A-4FC9-4657-8BCC-FA0C8576BF16}" type="presParOf" srcId="{D2D62337-B5D1-402C-B5BC-2ADA15870BED}" destId="{9667967D-7608-40FA-8D8C-DDEF273E6484}" srcOrd="3" destOrd="0" presId="urn:microsoft.com/office/officeart/2005/8/layout/pList2"/>
    <dgm:cxn modelId="{E717BAC1-F332-40A7-B718-ED2571AF7FC1}" type="presParOf" srcId="{D2D62337-B5D1-402C-B5BC-2ADA15870BED}" destId="{E32E559B-7677-406E-B655-0C6B2AE9321E}" srcOrd="4" destOrd="0" presId="urn:microsoft.com/office/officeart/2005/8/layout/pList2"/>
    <dgm:cxn modelId="{7BF630DF-24FC-4DA4-8B33-0F7922FC38F5}" type="presParOf" srcId="{E32E559B-7677-406E-B655-0C6B2AE9321E}" destId="{F2A9C4B9-4CD6-44AF-895F-BF4592043478}" srcOrd="0" destOrd="0" presId="urn:microsoft.com/office/officeart/2005/8/layout/pList2"/>
    <dgm:cxn modelId="{C43C05AD-9037-4BC3-9011-8211AF5703E2}" type="presParOf" srcId="{E32E559B-7677-406E-B655-0C6B2AE9321E}" destId="{50DD596F-DFF0-4D13-AC1A-1D65BF5F525F}" srcOrd="1" destOrd="0" presId="urn:microsoft.com/office/officeart/2005/8/layout/pList2"/>
    <dgm:cxn modelId="{E9276901-A59F-4719-8D29-AC247C1E1590}" type="presParOf" srcId="{E32E559B-7677-406E-B655-0C6B2AE9321E}" destId="{D743A92A-072E-49CE-BF2F-7ACED926CFB2}" srcOrd="2" destOrd="0" presId="urn:microsoft.com/office/officeart/2005/8/layout/pList2"/>
    <dgm:cxn modelId="{5A773D3B-C4D8-43B4-A097-F6C1F688999F}" type="presParOf" srcId="{D2D62337-B5D1-402C-B5BC-2ADA15870BED}" destId="{6C3226BA-7160-45F1-8735-7D8D147801AD}" srcOrd="5" destOrd="0" presId="urn:microsoft.com/office/officeart/2005/8/layout/pList2"/>
    <dgm:cxn modelId="{A3851921-D15C-40DB-AB4D-AD81A8326CA5}" type="presParOf" srcId="{D2D62337-B5D1-402C-B5BC-2ADA15870BED}" destId="{AF2DDB7A-BDE3-4AA4-9206-E5377BE19903}" srcOrd="6" destOrd="0" presId="urn:microsoft.com/office/officeart/2005/8/layout/pList2"/>
    <dgm:cxn modelId="{E3CCABD2-3E30-4F57-9EFB-E768EE69207D}" type="presParOf" srcId="{AF2DDB7A-BDE3-4AA4-9206-E5377BE19903}" destId="{1EB17977-8195-4717-A6C2-B8EAF5DFC580}" srcOrd="0" destOrd="0" presId="urn:microsoft.com/office/officeart/2005/8/layout/pList2"/>
    <dgm:cxn modelId="{0C1BD8E0-B97B-4090-B927-D11778788FFC}" type="presParOf" srcId="{AF2DDB7A-BDE3-4AA4-9206-E5377BE19903}" destId="{4220EC7B-080B-4CAD-9D85-A263CB098394}" srcOrd="1" destOrd="0" presId="urn:microsoft.com/office/officeart/2005/8/layout/pList2"/>
    <dgm:cxn modelId="{1A3B08E3-4396-4897-A1A0-DCC3FDBA9E2B}" type="presParOf" srcId="{AF2DDB7A-BDE3-4AA4-9206-E5377BE19903}" destId="{E860619B-9951-483D-AFFA-ABC4A47C1F7D}" srcOrd="2" destOrd="0" presId="urn:microsoft.com/office/officeart/2005/8/layout/pList2"/>
    <dgm:cxn modelId="{433D7FC6-D177-4E04-A20F-3C148F5FEAC0}" type="presParOf" srcId="{D2D62337-B5D1-402C-B5BC-2ADA15870BED}" destId="{21EB7334-D902-45E3-A946-7021486F8A5A}" srcOrd="7" destOrd="0" presId="urn:microsoft.com/office/officeart/2005/8/layout/pList2"/>
    <dgm:cxn modelId="{D5895345-5F3B-400E-B70F-BB1DCA851D9B}" type="presParOf" srcId="{D2D62337-B5D1-402C-B5BC-2ADA15870BED}" destId="{9FBEB635-A00E-48F7-9C7D-ADF65484D67F}" srcOrd="8" destOrd="0" presId="urn:microsoft.com/office/officeart/2005/8/layout/pList2"/>
    <dgm:cxn modelId="{DB27D91B-AAC6-49D4-A4AE-2C7E4D775FCC}" type="presParOf" srcId="{9FBEB635-A00E-48F7-9C7D-ADF65484D67F}" destId="{BFCCB445-2A52-4EE8-8A7A-30B9C373E1C2}" srcOrd="0" destOrd="0" presId="urn:microsoft.com/office/officeart/2005/8/layout/pList2"/>
    <dgm:cxn modelId="{32E32CEB-10B3-4172-9301-FD6D173B59F0}" type="presParOf" srcId="{9FBEB635-A00E-48F7-9C7D-ADF65484D67F}" destId="{325ACCD6-8703-457D-BC16-657E3355E286}" srcOrd="1" destOrd="0" presId="urn:microsoft.com/office/officeart/2005/8/layout/pList2"/>
    <dgm:cxn modelId="{98929EA0-AB23-48E1-9701-11DF25AD8D0E}" type="presParOf" srcId="{9FBEB635-A00E-48F7-9C7D-ADF65484D67F}" destId="{B91D51EF-345E-4649-8147-5DF910082F46}" srcOrd="2" destOrd="0" presId="urn:microsoft.com/office/officeart/2005/8/layout/pList2"/>
    <dgm:cxn modelId="{76F56D27-BBB4-45A3-ACCA-F363FB78A180}" type="presParOf" srcId="{D2D62337-B5D1-402C-B5BC-2ADA15870BED}" destId="{0476B1B1-5B9F-46ED-91C5-DA930B956020}" srcOrd="9" destOrd="0" presId="urn:microsoft.com/office/officeart/2005/8/layout/pList2"/>
    <dgm:cxn modelId="{E998606D-D29E-4BCD-B61F-22AC35B7FCCB}" type="presParOf" srcId="{D2D62337-B5D1-402C-B5BC-2ADA15870BED}" destId="{6DF195FE-5702-4DB5-AB78-1994047F75B5}" srcOrd="10" destOrd="0" presId="urn:microsoft.com/office/officeart/2005/8/layout/pList2"/>
    <dgm:cxn modelId="{299D9FDC-A179-484E-A1FD-CB6DD7D481C1}" type="presParOf" srcId="{6DF195FE-5702-4DB5-AB78-1994047F75B5}" destId="{119E5B09-6D57-4EB8-B1E9-7340859CF186}" srcOrd="0" destOrd="0" presId="urn:microsoft.com/office/officeart/2005/8/layout/pList2"/>
    <dgm:cxn modelId="{9F376E81-6D7B-4D70-AB0B-C2EE5A6855CD}" type="presParOf" srcId="{6DF195FE-5702-4DB5-AB78-1994047F75B5}" destId="{B14BE345-5E7D-4C40-AC94-D54CDDB94AC9}" srcOrd="1" destOrd="0" presId="urn:microsoft.com/office/officeart/2005/8/layout/pList2"/>
    <dgm:cxn modelId="{F0658DCB-54D3-429D-AE4A-9F095E3D2DFA}" type="presParOf" srcId="{6DF195FE-5702-4DB5-AB78-1994047F75B5}" destId="{D9AE1491-4C98-4D86-8F90-671EBF3D6049}" srcOrd="2" destOrd="0" presId="urn:microsoft.com/office/officeart/2005/8/layout/pList2"/>
    <dgm:cxn modelId="{D51A930B-18DD-4A60-B288-D9BBEA40EA59}" type="presParOf" srcId="{D2D62337-B5D1-402C-B5BC-2ADA15870BED}" destId="{F9B77B61-5130-4F41-8B56-94B28C72541C}" srcOrd="11" destOrd="0" presId="urn:microsoft.com/office/officeart/2005/8/layout/pList2"/>
    <dgm:cxn modelId="{A42A7DAA-3FB1-4CC9-886A-03DC951EE5F4}" type="presParOf" srcId="{D2D62337-B5D1-402C-B5BC-2ADA15870BED}" destId="{E76CE12B-613F-477F-87CE-2A925940689F}" srcOrd="12" destOrd="0" presId="urn:microsoft.com/office/officeart/2005/8/layout/pList2"/>
    <dgm:cxn modelId="{7BE54E74-4DFE-41C8-A3E6-52024CE91D52}" type="presParOf" srcId="{E76CE12B-613F-477F-87CE-2A925940689F}" destId="{E66241D1-A395-4346-89D4-B72F2BAE3B95}" srcOrd="0" destOrd="0" presId="urn:microsoft.com/office/officeart/2005/8/layout/pList2"/>
    <dgm:cxn modelId="{8D9D7CE2-F876-4986-83E2-B455C68F71E0}" type="presParOf" srcId="{E76CE12B-613F-477F-87CE-2A925940689F}" destId="{8B21C702-1639-4E19-ADB9-F7B22DBD3A40}" srcOrd="1" destOrd="0" presId="urn:microsoft.com/office/officeart/2005/8/layout/pList2"/>
    <dgm:cxn modelId="{7985F2E2-794F-45BB-928B-D3018A736C58}" type="presParOf" srcId="{E76CE12B-613F-477F-87CE-2A925940689F}" destId="{AC0DFFEB-CF1E-4AF6-B752-DC87E8E970BB}" srcOrd="2" destOrd="0" presId="urn:microsoft.com/office/officeart/2005/8/layout/pList2"/>
    <dgm:cxn modelId="{034FE390-BF3C-4B52-9F01-6BDBAC53DDC2}" type="presParOf" srcId="{D2D62337-B5D1-402C-B5BC-2ADA15870BED}" destId="{9D084BDB-3A24-467B-B0FC-75E18885867C}" srcOrd="13" destOrd="0" presId="urn:microsoft.com/office/officeart/2005/8/layout/pList2"/>
    <dgm:cxn modelId="{153BEC89-EE0A-4064-963E-87F3AD736267}" type="presParOf" srcId="{D2D62337-B5D1-402C-B5BC-2ADA15870BED}" destId="{079E0D2D-5F80-4FB1-A067-5CE93EB1B39B}" srcOrd="14" destOrd="0" presId="urn:microsoft.com/office/officeart/2005/8/layout/pList2"/>
    <dgm:cxn modelId="{D624EAB2-7F65-443B-BC61-6A0BA97C4B45}" type="presParOf" srcId="{079E0D2D-5F80-4FB1-A067-5CE93EB1B39B}" destId="{E79A93B4-DA0B-40DC-B21A-65D00EDB77DE}" srcOrd="0" destOrd="0" presId="urn:microsoft.com/office/officeart/2005/8/layout/pList2"/>
    <dgm:cxn modelId="{3BA99B50-4E79-405A-B25A-3A271A01D1E4}" type="presParOf" srcId="{079E0D2D-5F80-4FB1-A067-5CE93EB1B39B}" destId="{6ACA9C10-E30D-466E-B85D-9BC29176EFE9}" srcOrd="1" destOrd="0" presId="urn:microsoft.com/office/officeart/2005/8/layout/pList2"/>
    <dgm:cxn modelId="{4EC29D84-B0A8-4581-8A2B-EBF2283E7D17}" type="presParOf" srcId="{079E0D2D-5F80-4FB1-A067-5CE93EB1B39B}" destId="{2A5F8766-BBB5-4456-9937-F7864A04D275}" srcOrd="2" destOrd="0" presId="urn:microsoft.com/office/officeart/2005/8/layout/pList2"/>
    <dgm:cxn modelId="{AA7E6900-9EE1-4B04-B2FF-77D042382F32}" type="presParOf" srcId="{D2D62337-B5D1-402C-B5BC-2ADA15870BED}" destId="{FD35DB37-1BD6-4376-B3D8-0A0ED9D233A2}" srcOrd="15" destOrd="0" presId="urn:microsoft.com/office/officeart/2005/8/layout/pList2"/>
    <dgm:cxn modelId="{F71F9BB2-7CDB-4ED4-A895-98615331AA63}" type="presParOf" srcId="{D2D62337-B5D1-402C-B5BC-2ADA15870BED}" destId="{BA99BC63-9197-4C38-AC5F-D10D318E6833}" srcOrd="16" destOrd="0" presId="urn:microsoft.com/office/officeart/2005/8/layout/pList2"/>
    <dgm:cxn modelId="{8E0D8D4F-714B-4218-8D74-21532260859A}" type="presParOf" srcId="{BA99BC63-9197-4C38-AC5F-D10D318E6833}" destId="{D583C3F4-4C73-413D-AC11-A74637FC6AC9}" srcOrd="0" destOrd="0" presId="urn:microsoft.com/office/officeart/2005/8/layout/pList2"/>
    <dgm:cxn modelId="{42ABC5F6-F465-44BF-9BC7-630B05EEBCA7}" type="presParOf" srcId="{BA99BC63-9197-4C38-AC5F-D10D318E6833}" destId="{CF45C84D-5267-4C47-AAF8-7859C9CD4F6A}" srcOrd="1" destOrd="0" presId="urn:microsoft.com/office/officeart/2005/8/layout/pList2"/>
    <dgm:cxn modelId="{E50549E5-1316-4A5F-B31D-81722335E1A7}" type="presParOf" srcId="{BA99BC63-9197-4C38-AC5F-D10D318E6833}" destId="{0A6E196D-0DF2-4C36-A592-CA2E5261B7AB}"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9E76A41-CEC1-4808-A329-15291D724C3A}" type="doc">
      <dgm:prSet loTypeId="urn:microsoft.com/office/officeart/2005/8/layout/hList7" loCatId="list" qsTypeId="urn:microsoft.com/office/officeart/2005/8/quickstyle/simple1" qsCatId="simple" csTypeId="urn:microsoft.com/office/officeart/2005/8/colors/accent1_2" csCatId="accent1" phldr="1"/>
      <dgm:spPr/>
    </dgm:pt>
    <dgm:pt modelId="{2D9B22F5-989D-4E83-9493-044A7421425E}">
      <dgm:prSet phldrT="[Texte]"/>
      <dgm:spPr/>
      <dgm:t>
        <a:bodyPr/>
        <a:lstStyle/>
        <a:p>
          <a:r>
            <a:rPr lang="en-US" b="0" i="1" smtClean="0"/>
            <a:t>Description:</a:t>
          </a:r>
          <a:r>
            <a:rPr lang="en-US" b="0" i="0" smtClean="0"/>
            <a:t> Microsoft Word is a word processing application allowing users to create, edit, and format text documents.</a:t>
          </a:r>
        </a:p>
        <a:p>
          <a:r>
            <a:rPr lang="en-US" b="0" i="1" smtClean="0"/>
            <a:t>Usage:</a:t>
          </a:r>
          <a:r>
            <a:rPr lang="en-US" b="0" i="0" smtClean="0"/>
            <a:t> Document creation, formatting, collaborative writing.</a:t>
          </a:r>
          <a:endParaRPr lang="en-US"/>
        </a:p>
      </dgm:t>
    </dgm:pt>
    <dgm:pt modelId="{11BAFFFD-1360-481A-96B2-BF1E5DFFD8F5}" type="parTrans" cxnId="{FE6564F8-4F0A-491D-9CCE-1B1AA4460CBD}">
      <dgm:prSet/>
      <dgm:spPr/>
      <dgm:t>
        <a:bodyPr/>
        <a:lstStyle/>
        <a:p>
          <a:endParaRPr lang="en-US"/>
        </a:p>
      </dgm:t>
    </dgm:pt>
    <dgm:pt modelId="{CCEED6C0-2473-49AD-8A53-7FBDD7A60F41}" type="sibTrans" cxnId="{FE6564F8-4F0A-491D-9CCE-1B1AA4460CBD}">
      <dgm:prSet/>
      <dgm:spPr/>
      <dgm:t>
        <a:bodyPr/>
        <a:lstStyle/>
        <a:p>
          <a:endParaRPr lang="en-US"/>
        </a:p>
      </dgm:t>
    </dgm:pt>
    <dgm:pt modelId="{8D62E503-414C-4162-A8C6-2F92345D7B93}">
      <dgm:prSet phldrT="[Texte]"/>
      <dgm:spPr/>
      <dgm:t>
        <a:bodyPr/>
        <a:lstStyle/>
        <a:p>
          <a:endParaRPr lang="en-US"/>
        </a:p>
      </dgm:t>
    </dgm:pt>
    <dgm:pt modelId="{F66D3C44-5770-4320-B154-F7F0AA4414E5}" type="parTrans" cxnId="{02EE2191-037F-47DD-BF20-F094EB24287A}">
      <dgm:prSet/>
      <dgm:spPr/>
      <dgm:t>
        <a:bodyPr/>
        <a:lstStyle/>
        <a:p>
          <a:endParaRPr lang="en-US"/>
        </a:p>
      </dgm:t>
    </dgm:pt>
    <dgm:pt modelId="{1ACB80E1-6330-40B1-A758-7F5258053651}" type="sibTrans" cxnId="{02EE2191-037F-47DD-BF20-F094EB24287A}">
      <dgm:prSet/>
      <dgm:spPr/>
      <dgm:t>
        <a:bodyPr/>
        <a:lstStyle/>
        <a:p>
          <a:endParaRPr lang="en-US"/>
        </a:p>
      </dgm:t>
    </dgm:pt>
    <dgm:pt modelId="{0DB34EB4-1686-491B-ACEE-9EC337BBC4D0}">
      <dgm:prSet phldrT="[Texte]"/>
      <dgm:spPr/>
      <dgm:t>
        <a:bodyPr/>
        <a:lstStyle/>
        <a:p>
          <a:r>
            <a:rPr lang="en-US" b="0" i="1" smtClean="0"/>
            <a:t>Description:</a:t>
          </a:r>
          <a:r>
            <a:rPr lang="en-US" b="0" i="0" smtClean="0"/>
            <a:t> Microsoft Excel is a spreadsheet application for organizing, analyzing, and visualizing data using features like formulas and charts.</a:t>
          </a:r>
        </a:p>
        <a:p>
          <a:r>
            <a:rPr lang="fr-FR" b="0" i="1" smtClean="0"/>
            <a:t>Usage:</a:t>
          </a:r>
          <a:r>
            <a:rPr lang="fr-FR" b="0" i="0" smtClean="0"/>
            <a:t> Data analysis, budgeting, financial modeling.</a:t>
          </a:r>
          <a:endParaRPr lang="en-US"/>
        </a:p>
      </dgm:t>
    </dgm:pt>
    <dgm:pt modelId="{37E99ECE-D9CF-4A84-B624-2A17C9837C1B}" type="sibTrans" cxnId="{426E99BC-6352-4A9E-B295-76A70E923C00}">
      <dgm:prSet/>
      <dgm:spPr/>
      <dgm:t>
        <a:bodyPr/>
        <a:lstStyle/>
        <a:p>
          <a:endParaRPr lang="en-US"/>
        </a:p>
      </dgm:t>
    </dgm:pt>
    <dgm:pt modelId="{B0B76750-86B8-4A3E-9662-2A5D8D9CAFEB}" type="parTrans" cxnId="{426E99BC-6352-4A9E-B295-76A70E923C00}">
      <dgm:prSet/>
      <dgm:spPr/>
      <dgm:t>
        <a:bodyPr/>
        <a:lstStyle/>
        <a:p>
          <a:endParaRPr lang="en-US"/>
        </a:p>
      </dgm:t>
    </dgm:pt>
    <dgm:pt modelId="{244FFA82-B108-4FFE-9BD5-D48547BAFAE4}" type="pres">
      <dgm:prSet presAssocID="{49E76A41-CEC1-4808-A329-15291D724C3A}" presName="Name0" presStyleCnt="0">
        <dgm:presLayoutVars>
          <dgm:dir/>
          <dgm:resizeHandles val="exact"/>
        </dgm:presLayoutVars>
      </dgm:prSet>
      <dgm:spPr/>
    </dgm:pt>
    <dgm:pt modelId="{6854854B-E4DB-4228-A0DE-AF47CED10180}" type="pres">
      <dgm:prSet presAssocID="{49E76A41-CEC1-4808-A329-15291D724C3A}" presName="fgShape" presStyleLbl="fgShp" presStyleIdx="0" presStyleCnt="1"/>
      <dgm:spPr/>
    </dgm:pt>
    <dgm:pt modelId="{EEC1D89E-860C-4C03-BFC5-1F5164524DB2}" type="pres">
      <dgm:prSet presAssocID="{49E76A41-CEC1-4808-A329-15291D724C3A}" presName="linComp" presStyleCnt="0"/>
      <dgm:spPr/>
    </dgm:pt>
    <dgm:pt modelId="{BE3A4471-BAF8-485D-B756-1E6A3ACA238B}" type="pres">
      <dgm:prSet presAssocID="{2D9B22F5-989D-4E83-9493-044A7421425E}" presName="compNode" presStyleCnt="0"/>
      <dgm:spPr/>
    </dgm:pt>
    <dgm:pt modelId="{5C0E00E4-EE30-4F81-B09C-0733A249D0E7}" type="pres">
      <dgm:prSet presAssocID="{2D9B22F5-989D-4E83-9493-044A7421425E}" presName="bkgdShape" presStyleLbl="node1" presStyleIdx="0" presStyleCnt="3"/>
      <dgm:spPr/>
      <dgm:t>
        <a:bodyPr/>
        <a:lstStyle/>
        <a:p>
          <a:endParaRPr lang="en-US"/>
        </a:p>
      </dgm:t>
    </dgm:pt>
    <dgm:pt modelId="{1865214C-C223-4B17-88D9-A636D4A82E2C}" type="pres">
      <dgm:prSet presAssocID="{2D9B22F5-989D-4E83-9493-044A7421425E}" presName="nodeTx" presStyleLbl="node1" presStyleIdx="0" presStyleCnt="3">
        <dgm:presLayoutVars>
          <dgm:bulletEnabled val="1"/>
        </dgm:presLayoutVars>
      </dgm:prSet>
      <dgm:spPr/>
      <dgm:t>
        <a:bodyPr/>
        <a:lstStyle/>
        <a:p>
          <a:endParaRPr lang="en-US"/>
        </a:p>
      </dgm:t>
    </dgm:pt>
    <dgm:pt modelId="{B158CA27-06B5-4D72-B928-09220071150A}" type="pres">
      <dgm:prSet presAssocID="{2D9B22F5-989D-4E83-9493-044A7421425E}" presName="invisiNode" presStyleLbl="node1" presStyleIdx="0" presStyleCnt="3"/>
      <dgm:spPr/>
    </dgm:pt>
    <dgm:pt modelId="{66A7D654-998E-4ED4-A75B-48D75FA6C686}" type="pres">
      <dgm:prSet presAssocID="{2D9B22F5-989D-4E83-9493-044A7421425E}" presName="imagNode"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5000" b="-15000"/>
          </a:stretch>
        </a:blipFill>
      </dgm:spPr>
    </dgm:pt>
    <dgm:pt modelId="{46F129A0-DFCE-40B4-99A1-A7B2904F9956}" type="pres">
      <dgm:prSet presAssocID="{CCEED6C0-2473-49AD-8A53-7FBDD7A60F41}" presName="sibTrans" presStyleLbl="sibTrans2D1" presStyleIdx="0" presStyleCnt="0"/>
      <dgm:spPr/>
    </dgm:pt>
    <dgm:pt modelId="{5CDE34B8-2ED1-48ED-A8A3-D405231F69A4}" type="pres">
      <dgm:prSet presAssocID="{8D62E503-414C-4162-A8C6-2F92345D7B93}" presName="compNode" presStyleCnt="0"/>
      <dgm:spPr/>
    </dgm:pt>
    <dgm:pt modelId="{287F27B7-D929-48E0-B188-EC3CE7E61ED7}" type="pres">
      <dgm:prSet presAssocID="{8D62E503-414C-4162-A8C6-2F92345D7B93}" presName="bkgdShape" presStyleLbl="node1" presStyleIdx="1" presStyleCnt="3"/>
      <dgm:spPr/>
      <dgm:t>
        <a:bodyPr/>
        <a:lstStyle/>
        <a:p>
          <a:endParaRPr lang="en-US"/>
        </a:p>
      </dgm:t>
    </dgm:pt>
    <dgm:pt modelId="{AE20976D-1893-457A-8372-E8CA8AEE703A}" type="pres">
      <dgm:prSet presAssocID="{8D62E503-414C-4162-A8C6-2F92345D7B93}" presName="nodeTx" presStyleLbl="node1" presStyleIdx="1" presStyleCnt="3">
        <dgm:presLayoutVars>
          <dgm:bulletEnabled val="1"/>
        </dgm:presLayoutVars>
      </dgm:prSet>
      <dgm:spPr/>
      <dgm:t>
        <a:bodyPr/>
        <a:lstStyle/>
        <a:p>
          <a:endParaRPr lang="en-US"/>
        </a:p>
      </dgm:t>
    </dgm:pt>
    <dgm:pt modelId="{D526A0D6-AB29-4E39-BC72-A44460FFCEF3}" type="pres">
      <dgm:prSet presAssocID="{8D62E503-414C-4162-A8C6-2F92345D7B93}" presName="invisiNode" presStyleLbl="node1" presStyleIdx="1" presStyleCnt="3"/>
      <dgm:spPr/>
    </dgm:pt>
    <dgm:pt modelId="{7A5DD565-B860-45A1-8603-600390155D6E}" type="pres">
      <dgm:prSet presAssocID="{8D62E503-414C-4162-A8C6-2F92345D7B93}"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F1E4C281-E769-47FB-9FC9-8D10F190BD57}" type="pres">
      <dgm:prSet presAssocID="{1ACB80E1-6330-40B1-A758-7F5258053651}" presName="sibTrans" presStyleLbl="sibTrans2D1" presStyleIdx="0" presStyleCnt="0"/>
      <dgm:spPr/>
    </dgm:pt>
    <dgm:pt modelId="{0633D52A-1E03-4A3D-A5A4-BAA0C364A07D}" type="pres">
      <dgm:prSet presAssocID="{0DB34EB4-1686-491B-ACEE-9EC337BBC4D0}" presName="compNode" presStyleCnt="0"/>
      <dgm:spPr/>
    </dgm:pt>
    <dgm:pt modelId="{969C2F30-CB5D-423B-A537-CEA127C6AC9C}" type="pres">
      <dgm:prSet presAssocID="{0DB34EB4-1686-491B-ACEE-9EC337BBC4D0}" presName="bkgdShape" presStyleLbl="node1" presStyleIdx="2" presStyleCnt="3" custLinFactNeighborY="-927"/>
      <dgm:spPr/>
      <dgm:t>
        <a:bodyPr/>
        <a:lstStyle/>
        <a:p>
          <a:endParaRPr lang="en-US"/>
        </a:p>
      </dgm:t>
    </dgm:pt>
    <dgm:pt modelId="{93F44BF8-7B9B-4024-BC17-D2C557BF568D}" type="pres">
      <dgm:prSet presAssocID="{0DB34EB4-1686-491B-ACEE-9EC337BBC4D0}" presName="nodeTx" presStyleLbl="node1" presStyleIdx="2" presStyleCnt="3">
        <dgm:presLayoutVars>
          <dgm:bulletEnabled val="1"/>
        </dgm:presLayoutVars>
      </dgm:prSet>
      <dgm:spPr/>
      <dgm:t>
        <a:bodyPr/>
        <a:lstStyle/>
        <a:p>
          <a:endParaRPr lang="en-US"/>
        </a:p>
      </dgm:t>
    </dgm:pt>
    <dgm:pt modelId="{E648668F-8B5A-45A5-84C5-7060AE6DDDE3}" type="pres">
      <dgm:prSet presAssocID="{0DB34EB4-1686-491B-ACEE-9EC337BBC4D0}" presName="invisiNode" presStyleLbl="node1" presStyleIdx="2" presStyleCnt="3"/>
      <dgm:spPr/>
    </dgm:pt>
    <dgm:pt modelId="{CEED99F4-2B2D-43E0-A59A-EF9F9986B39F}" type="pres">
      <dgm:prSet presAssocID="{0DB34EB4-1686-491B-ACEE-9EC337BBC4D0}"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Lst>
  <dgm:cxnLst>
    <dgm:cxn modelId="{1D43F599-1525-42C6-9ED4-004AA11AC5A0}" type="presOf" srcId="{8D62E503-414C-4162-A8C6-2F92345D7B93}" destId="{AE20976D-1893-457A-8372-E8CA8AEE703A}" srcOrd="1" destOrd="0" presId="urn:microsoft.com/office/officeart/2005/8/layout/hList7"/>
    <dgm:cxn modelId="{75B57AF6-A00B-4BBF-BCF4-3094C61F1ABB}" type="presOf" srcId="{0DB34EB4-1686-491B-ACEE-9EC337BBC4D0}" destId="{969C2F30-CB5D-423B-A537-CEA127C6AC9C}" srcOrd="0" destOrd="0" presId="urn:microsoft.com/office/officeart/2005/8/layout/hList7"/>
    <dgm:cxn modelId="{426E99BC-6352-4A9E-B295-76A70E923C00}" srcId="{49E76A41-CEC1-4808-A329-15291D724C3A}" destId="{0DB34EB4-1686-491B-ACEE-9EC337BBC4D0}" srcOrd="2" destOrd="0" parTransId="{B0B76750-86B8-4A3E-9662-2A5D8D9CAFEB}" sibTransId="{37E99ECE-D9CF-4A84-B624-2A17C9837C1B}"/>
    <dgm:cxn modelId="{FE6564F8-4F0A-491D-9CCE-1B1AA4460CBD}" srcId="{49E76A41-CEC1-4808-A329-15291D724C3A}" destId="{2D9B22F5-989D-4E83-9493-044A7421425E}" srcOrd="0" destOrd="0" parTransId="{11BAFFFD-1360-481A-96B2-BF1E5DFFD8F5}" sibTransId="{CCEED6C0-2473-49AD-8A53-7FBDD7A60F41}"/>
    <dgm:cxn modelId="{0263879F-6176-4D5B-B1AC-A0CB6F051A2B}" type="presOf" srcId="{0DB34EB4-1686-491B-ACEE-9EC337BBC4D0}" destId="{93F44BF8-7B9B-4024-BC17-D2C557BF568D}" srcOrd="1" destOrd="0" presId="urn:microsoft.com/office/officeart/2005/8/layout/hList7"/>
    <dgm:cxn modelId="{C8734CBF-22F6-409A-A4E6-99FBA44D7D47}" type="presOf" srcId="{49E76A41-CEC1-4808-A329-15291D724C3A}" destId="{244FFA82-B108-4FFE-9BD5-D48547BAFAE4}" srcOrd="0" destOrd="0" presId="urn:microsoft.com/office/officeart/2005/8/layout/hList7"/>
    <dgm:cxn modelId="{0016AC12-208D-48E6-962A-DAFF943D6DE7}" type="presOf" srcId="{CCEED6C0-2473-49AD-8A53-7FBDD7A60F41}" destId="{46F129A0-DFCE-40B4-99A1-A7B2904F9956}" srcOrd="0" destOrd="0" presId="urn:microsoft.com/office/officeart/2005/8/layout/hList7"/>
    <dgm:cxn modelId="{02EE2191-037F-47DD-BF20-F094EB24287A}" srcId="{49E76A41-CEC1-4808-A329-15291D724C3A}" destId="{8D62E503-414C-4162-A8C6-2F92345D7B93}" srcOrd="1" destOrd="0" parTransId="{F66D3C44-5770-4320-B154-F7F0AA4414E5}" sibTransId="{1ACB80E1-6330-40B1-A758-7F5258053651}"/>
    <dgm:cxn modelId="{5BB4C1CE-05D5-4E0B-BA99-4A170942C221}" type="presOf" srcId="{8D62E503-414C-4162-A8C6-2F92345D7B93}" destId="{287F27B7-D929-48E0-B188-EC3CE7E61ED7}" srcOrd="0" destOrd="0" presId="urn:microsoft.com/office/officeart/2005/8/layout/hList7"/>
    <dgm:cxn modelId="{73D42689-12C5-4BDC-AEBA-85C813F2DDE5}" type="presOf" srcId="{2D9B22F5-989D-4E83-9493-044A7421425E}" destId="{1865214C-C223-4B17-88D9-A636D4A82E2C}" srcOrd="1" destOrd="0" presId="urn:microsoft.com/office/officeart/2005/8/layout/hList7"/>
    <dgm:cxn modelId="{E6DDC486-27EB-4391-A5BF-4153C2FFCF9F}" type="presOf" srcId="{1ACB80E1-6330-40B1-A758-7F5258053651}" destId="{F1E4C281-E769-47FB-9FC9-8D10F190BD57}" srcOrd="0" destOrd="0" presId="urn:microsoft.com/office/officeart/2005/8/layout/hList7"/>
    <dgm:cxn modelId="{FE3F1941-3349-4839-82B8-1499A40519E6}" type="presOf" srcId="{2D9B22F5-989D-4E83-9493-044A7421425E}" destId="{5C0E00E4-EE30-4F81-B09C-0733A249D0E7}" srcOrd="0" destOrd="0" presId="urn:microsoft.com/office/officeart/2005/8/layout/hList7"/>
    <dgm:cxn modelId="{153DFC62-F0E9-4113-BCE5-AE67D7C36849}" type="presParOf" srcId="{244FFA82-B108-4FFE-9BD5-D48547BAFAE4}" destId="{6854854B-E4DB-4228-A0DE-AF47CED10180}" srcOrd="0" destOrd="0" presId="urn:microsoft.com/office/officeart/2005/8/layout/hList7"/>
    <dgm:cxn modelId="{34E1473B-A044-4A9E-B756-1071B4902146}" type="presParOf" srcId="{244FFA82-B108-4FFE-9BD5-D48547BAFAE4}" destId="{EEC1D89E-860C-4C03-BFC5-1F5164524DB2}" srcOrd="1" destOrd="0" presId="urn:microsoft.com/office/officeart/2005/8/layout/hList7"/>
    <dgm:cxn modelId="{728AB982-73EA-47EB-AE7D-99DD01BE18B8}" type="presParOf" srcId="{EEC1D89E-860C-4C03-BFC5-1F5164524DB2}" destId="{BE3A4471-BAF8-485D-B756-1E6A3ACA238B}" srcOrd="0" destOrd="0" presId="urn:microsoft.com/office/officeart/2005/8/layout/hList7"/>
    <dgm:cxn modelId="{F6441BBF-B02C-42EA-9F45-ADC358202098}" type="presParOf" srcId="{BE3A4471-BAF8-485D-B756-1E6A3ACA238B}" destId="{5C0E00E4-EE30-4F81-B09C-0733A249D0E7}" srcOrd="0" destOrd="0" presId="urn:microsoft.com/office/officeart/2005/8/layout/hList7"/>
    <dgm:cxn modelId="{D3F3F42E-6CA7-4046-9C0F-CA76525616E2}" type="presParOf" srcId="{BE3A4471-BAF8-485D-B756-1E6A3ACA238B}" destId="{1865214C-C223-4B17-88D9-A636D4A82E2C}" srcOrd="1" destOrd="0" presId="urn:microsoft.com/office/officeart/2005/8/layout/hList7"/>
    <dgm:cxn modelId="{8F695CD9-1327-4781-8719-7F061CEF72DD}" type="presParOf" srcId="{BE3A4471-BAF8-485D-B756-1E6A3ACA238B}" destId="{B158CA27-06B5-4D72-B928-09220071150A}" srcOrd="2" destOrd="0" presId="urn:microsoft.com/office/officeart/2005/8/layout/hList7"/>
    <dgm:cxn modelId="{7A76C9DB-52CB-4B39-A5E3-4E96D6546C75}" type="presParOf" srcId="{BE3A4471-BAF8-485D-B756-1E6A3ACA238B}" destId="{66A7D654-998E-4ED4-A75B-48D75FA6C686}" srcOrd="3" destOrd="0" presId="urn:microsoft.com/office/officeart/2005/8/layout/hList7"/>
    <dgm:cxn modelId="{858B993C-E51D-47D5-A7EC-2625F5012F61}" type="presParOf" srcId="{EEC1D89E-860C-4C03-BFC5-1F5164524DB2}" destId="{46F129A0-DFCE-40B4-99A1-A7B2904F9956}" srcOrd="1" destOrd="0" presId="urn:microsoft.com/office/officeart/2005/8/layout/hList7"/>
    <dgm:cxn modelId="{81BF1241-A7FB-4F6C-BC50-73EC51A43461}" type="presParOf" srcId="{EEC1D89E-860C-4C03-BFC5-1F5164524DB2}" destId="{5CDE34B8-2ED1-48ED-A8A3-D405231F69A4}" srcOrd="2" destOrd="0" presId="urn:microsoft.com/office/officeart/2005/8/layout/hList7"/>
    <dgm:cxn modelId="{3DF7E360-0C1E-4BE7-AC7A-545DC1B0F6F4}" type="presParOf" srcId="{5CDE34B8-2ED1-48ED-A8A3-D405231F69A4}" destId="{287F27B7-D929-48E0-B188-EC3CE7E61ED7}" srcOrd="0" destOrd="0" presId="urn:microsoft.com/office/officeart/2005/8/layout/hList7"/>
    <dgm:cxn modelId="{4B5CB005-3D60-4482-A859-D40B03F97ED5}" type="presParOf" srcId="{5CDE34B8-2ED1-48ED-A8A3-D405231F69A4}" destId="{AE20976D-1893-457A-8372-E8CA8AEE703A}" srcOrd="1" destOrd="0" presId="urn:microsoft.com/office/officeart/2005/8/layout/hList7"/>
    <dgm:cxn modelId="{E8D77EA0-1223-46C7-AFE9-6FE9415D071B}" type="presParOf" srcId="{5CDE34B8-2ED1-48ED-A8A3-D405231F69A4}" destId="{D526A0D6-AB29-4E39-BC72-A44460FFCEF3}" srcOrd="2" destOrd="0" presId="urn:microsoft.com/office/officeart/2005/8/layout/hList7"/>
    <dgm:cxn modelId="{53B3757D-6095-4170-997C-C3245A698C2D}" type="presParOf" srcId="{5CDE34B8-2ED1-48ED-A8A3-D405231F69A4}" destId="{7A5DD565-B860-45A1-8603-600390155D6E}" srcOrd="3" destOrd="0" presId="urn:microsoft.com/office/officeart/2005/8/layout/hList7"/>
    <dgm:cxn modelId="{A3254565-F9A5-4CFF-BA6E-6ED894F67A5A}" type="presParOf" srcId="{EEC1D89E-860C-4C03-BFC5-1F5164524DB2}" destId="{F1E4C281-E769-47FB-9FC9-8D10F190BD57}" srcOrd="3" destOrd="0" presId="urn:microsoft.com/office/officeart/2005/8/layout/hList7"/>
    <dgm:cxn modelId="{D103D9DB-68DF-405A-B7A2-F23B30C39BBA}" type="presParOf" srcId="{EEC1D89E-860C-4C03-BFC5-1F5164524DB2}" destId="{0633D52A-1E03-4A3D-A5A4-BAA0C364A07D}" srcOrd="4" destOrd="0" presId="urn:microsoft.com/office/officeart/2005/8/layout/hList7"/>
    <dgm:cxn modelId="{3953C43E-1C1A-49F4-B239-2CAAC4DF181D}" type="presParOf" srcId="{0633D52A-1E03-4A3D-A5A4-BAA0C364A07D}" destId="{969C2F30-CB5D-423B-A537-CEA127C6AC9C}" srcOrd="0" destOrd="0" presId="urn:microsoft.com/office/officeart/2005/8/layout/hList7"/>
    <dgm:cxn modelId="{B105C0DF-9275-44E2-AC77-451E383365B4}" type="presParOf" srcId="{0633D52A-1E03-4A3D-A5A4-BAA0C364A07D}" destId="{93F44BF8-7B9B-4024-BC17-D2C557BF568D}" srcOrd="1" destOrd="0" presId="urn:microsoft.com/office/officeart/2005/8/layout/hList7"/>
    <dgm:cxn modelId="{999C980B-E1AA-4D70-8074-685723616790}" type="presParOf" srcId="{0633D52A-1E03-4A3D-A5A4-BAA0C364A07D}" destId="{E648668F-8B5A-45A5-84C5-7060AE6DDDE3}" srcOrd="2" destOrd="0" presId="urn:microsoft.com/office/officeart/2005/8/layout/hList7"/>
    <dgm:cxn modelId="{DF134167-5F78-4158-B88A-E6A2932A41E2}" type="presParOf" srcId="{0633D52A-1E03-4A3D-A5A4-BAA0C364A07D}" destId="{CEED99F4-2B2D-43E0-A59A-EF9F9986B39F}"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363C8C2-655A-45C4-AE86-7292679523FB}" type="doc">
      <dgm:prSet loTypeId="urn:microsoft.com/office/officeart/2008/layout/CircularPictureCallout" loCatId="picture" qsTypeId="urn:microsoft.com/office/officeart/2005/8/quickstyle/simple1" qsCatId="simple" csTypeId="urn:microsoft.com/office/officeart/2005/8/colors/accent1_2" csCatId="accent1" phldr="1"/>
      <dgm:spPr/>
      <dgm:t>
        <a:bodyPr/>
        <a:lstStyle/>
        <a:p>
          <a:endParaRPr lang="en-US"/>
        </a:p>
      </dgm:t>
    </dgm:pt>
    <dgm:pt modelId="{4354F5C8-458F-47A1-BA46-9FC8F4A897E4}">
      <dgm:prSet/>
      <dgm:spPr/>
      <dgm:t>
        <a:bodyPr/>
        <a:lstStyle/>
        <a:p>
          <a:endParaRPr lang="en-US"/>
        </a:p>
      </dgm:t>
    </dgm:pt>
    <dgm:pt modelId="{4155469A-FFE8-4A4F-B592-16F6207A460B}" type="parTrans" cxnId="{2E955D9D-F650-4E05-A941-53B5CC291DCD}">
      <dgm:prSet/>
      <dgm:spPr/>
      <dgm:t>
        <a:bodyPr/>
        <a:lstStyle/>
        <a:p>
          <a:endParaRPr lang="en-US"/>
        </a:p>
      </dgm:t>
    </dgm:pt>
    <dgm:pt modelId="{F48DF37C-97FF-4E78-8F43-FE77D72E5F07}" type="sibTrans" cxnId="{2E955D9D-F650-4E05-A941-53B5CC291DCD}">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16000" r="-16000"/>
          </a:stretch>
        </a:blipFill>
      </dgm:spPr>
      <dgm:t>
        <a:bodyPr/>
        <a:lstStyle/>
        <a:p>
          <a:endParaRPr lang="en-US"/>
        </a:p>
      </dgm:t>
    </dgm:pt>
    <dgm:pt modelId="{FB34A03F-3BE8-4C80-8B1D-40C37E3859A3}">
      <dgm:prSet phldrT="[Texte]" phldr="1"/>
      <dgm:spPr/>
      <dgm:t>
        <a:bodyPr/>
        <a:lstStyle/>
        <a:p>
          <a:endParaRPr lang="en-US"/>
        </a:p>
      </dgm:t>
    </dgm:pt>
    <dgm:pt modelId="{246DDAEC-0B53-4E63-B21C-61B10D3C2CB0}" type="parTrans" cxnId="{634069EE-4DD9-4048-8915-D892245FB115}">
      <dgm:prSet/>
      <dgm:spPr/>
      <dgm:t>
        <a:bodyPr/>
        <a:lstStyle/>
        <a:p>
          <a:endParaRPr lang="en-US"/>
        </a:p>
      </dgm:t>
    </dgm:pt>
    <dgm:pt modelId="{236F536C-B53A-423C-97E1-C6F55434CB9B}" type="sibTrans" cxnId="{634069EE-4DD9-4048-8915-D892245FB115}">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dgm:spPr>
      <dgm:t>
        <a:bodyPr/>
        <a:lstStyle/>
        <a:p>
          <a:endParaRPr lang="en-US"/>
        </a:p>
      </dgm:t>
    </dgm:pt>
    <dgm:pt modelId="{1995E910-82AF-444D-91A9-39CC8C4F3A69}">
      <dgm:prSet phldrT="[Texte]" phldr="1"/>
      <dgm:spPr/>
      <dgm:t>
        <a:bodyPr/>
        <a:lstStyle/>
        <a:p>
          <a:endParaRPr lang="en-US"/>
        </a:p>
      </dgm:t>
    </dgm:pt>
    <dgm:pt modelId="{FFB47E19-9084-40AC-A0E3-5C4B6724377E}" type="parTrans" cxnId="{A332F7D2-5898-43ED-8278-E15688AA7CC5}">
      <dgm:prSet/>
      <dgm:spPr/>
      <dgm:t>
        <a:bodyPr/>
        <a:lstStyle/>
        <a:p>
          <a:endParaRPr lang="en-US"/>
        </a:p>
      </dgm:t>
    </dgm:pt>
    <dgm:pt modelId="{E407B186-C928-497D-99BB-AD326CA557DD}" type="sibTrans" cxnId="{A332F7D2-5898-43ED-8278-E15688AA7CC5}">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l="-6000" r="-6000"/>
          </a:stretch>
        </a:blipFill>
      </dgm:spPr>
      <dgm:t>
        <a:bodyPr/>
        <a:lstStyle/>
        <a:p>
          <a:endParaRPr lang="en-US"/>
        </a:p>
      </dgm:t>
    </dgm:pt>
    <dgm:pt modelId="{2CF40884-4746-440F-8C44-A4476EE56479}">
      <dgm:prSet phldrT="[Texte]" phldr="1"/>
      <dgm:spPr/>
      <dgm:t>
        <a:bodyPr/>
        <a:lstStyle/>
        <a:p>
          <a:endParaRPr lang="en-US"/>
        </a:p>
      </dgm:t>
    </dgm:pt>
    <dgm:pt modelId="{1E28BE14-0E8F-4A4E-AE0A-6AE447C92A1F}" type="parTrans" cxnId="{A80F54E9-2346-45DD-A3BA-3198FAE03954}">
      <dgm:prSet/>
      <dgm:spPr/>
      <dgm:t>
        <a:bodyPr/>
        <a:lstStyle/>
        <a:p>
          <a:endParaRPr lang="en-US"/>
        </a:p>
      </dgm:t>
    </dgm:pt>
    <dgm:pt modelId="{35B26E23-FAF8-4884-A231-AB7BF34573CA}" type="sibTrans" cxnId="{A80F54E9-2346-45DD-A3BA-3198FAE03954}">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l="-29000" r="-29000"/>
          </a:stretch>
        </a:blipFill>
      </dgm:spPr>
      <dgm:t>
        <a:bodyPr/>
        <a:lstStyle/>
        <a:p>
          <a:endParaRPr lang="en-US"/>
        </a:p>
      </dgm:t>
    </dgm:pt>
    <dgm:pt modelId="{C68C9AA1-0891-4BBC-94BF-A803FF7E5FF0}" type="pres">
      <dgm:prSet presAssocID="{9363C8C2-655A-45C4-AE86-7292679523FB}" presName="Name0" presStyleCnt="0">
        <dgm:presLayoutVars>
          <dgm:chMax val="7"/>
          <dgm:chPref val="7"/>
          <dgm:dir/>
        </dgm:presLayoutVars>
      </dgm:prSet>
      <dgm:spPr/>
    </dgm:pt>
    <dgm:pt modelId="{42020417-05DC-45FC-A9EC-7D73D866A670}" type="pres">
      <dgm:prSet presAssocID="{9363C8C2-655A-45C4-AE86-7292679523FB}" presName="Name1" presStyleCnt="0"/>
      <dgm:spPr/>
    </dgm:pt>
    <dgm:pt modelId="{7E71DB25-06B0-47FE-B043-DB523A921428}" type="pres">
      <dgm:prSet presAssocID="{F48DF37C-97FF-4E78-8F43-FE77D72E5F07}" presName="picture_1" presStyleCnt="0"/>
      <dgm:spPr/>
    </dgm:pt>
    <dgm:pt modelId="{0D5CD9EB-E4F2-4D6C-BBBB-60EC1875DE3B}" type="pres">
      <dgm:prSet presAssocID="{F48DF37C-97FF-4E78-8F43-FE77D72E5F07}" presName="pictureRepeatNode" presStyleLbl="alignImgPlace1" presStyleIdx="0" presStyleCnt="4"/>
      <dgm:spPr/>
    </dgm:pt>
    <dgm:pt modelId="{156D36A5-F4F3-48D7-8AFC-21AAE356DDEC}" type="pres">
      <dgm:prSet presAssocID="{4354F5C8-458F-47A1-BA46-9FC8F4A897E4}" presName="text_1" presStyleLbl="node1" presStyleIdx="0" presStyleCnt="0" custAng="0">
        <dgm:presLayoutVars>
          <dgm:bulletEnabled val="1"/>
        </dgm:presLayoutVars>
      </dgm:prSet>
      <dgm:spPr/>
    </dgm:pt>
    <dgm:pt modelId="{3E059DED-E341-4FC4-B19D-754EB46545F5}" type="pres">
      <dgm:prSet presAssocID="{236F536C-B53A-423C-97E1-C6F55434CB9B}" presName="picture_2" presStyleCnt="0"/>
      <dgm:spPr/>
    </dgm:pt>
    <dgm:pt modelId="{70B0BA81-8190-45B0-B4A1-D7069C4D606F}" type="pres">
      <dgm:prSet presAssocID="{236F536C-B53A-423C-97E1-C6F55434CB9B}" presName="pictureRepeatNode" presStyleLbl="alignImgPlace1" presStyleIdx="1" presStyleCnt="4"/>
      <dgm:spPr/>
    </dgm:pt>
    <dgm:pt modelId="{311963F6-8C8D-4A21-B46F-9FCE1121DB85}" type="pres">
      <dgm:prSet presAssocID="{FB34A03F-3BE8-4C80-8B1D-40C37E3859A3}" presName="line_2" presStyleLbl="parChTrans1D1" presStyleIdx="0" presStyleCnt="3"/>
      <dgm:spPr/>
    </dgm:pt>
    <dgm:pt modelId="{6FCA5FF2-366C-4CE2-BD71-ADCB61DA73F0}" type="pres">
      <dgm:prSet presAssocID="{FB34A03F-3BE8-4C80-8B1D-40C37E3859A3}" presName="textparent_2" presStyleLbl="node1" presStyleIdx="0" presStyleCnt="0"/>
      <dgm:spPr/>
    </dgm:pt>
    <dgm:pt modelId="{FA79F313-2AA1-48C8-9F4C-B7CC6CCF8F66}" type="pres">
      <dgm:prSet presAssocID="{FB34A03F-3BE8-4C80-8B1D-40C37E3859A3}" presName="text_2" presStyleLbl="revTx" presStyleIdx="0" presStyleCnt="3">
        <dgm:presLayoutVars>
          <dgm:bulletEnabled val="1"/>
        </dgm:presLayoutVars>
      </dgm:prSet>
      <dgm:spPr/>
    </dgm:pt>
    <dgm:pt modelId="{D4853033-74F3-44C7-AC71-970FFA781D62}" type="pres">
      <dgm:prSet presAssocID="{E407B186-C928-497D-99BB-AD326CA557DD}" presName="picture_3" presStyleCnt="0"/>
      <dgm:spPr/>
    </dgm:pt>
    <dgm:pt modelId="{6136E760-33A3-43F1-9473-FA89674D514B}" type="pres">
      <dgm:prSet presAssocID="{E407B186-C928-497D-99BB-AD326CA557DD}" presName="pictureRepeatNode" presStyleLbl="alignImgPlace1" presStyleIdx="2" presStyleCnt="4"/>
      <dgm:spPr/>
    </dgm:pt>
    <dgm:pt modelId="{91B66A01-BBE0-4B43-834A-01E19DA076E1}" type="pres">
      <dgm:prSet presAssocID="{1995E910-82AF-444D-91A9-39CC8C4F3A69}" presName="line_3" presStyleLbl="parChTrans1D1" presStyleIdx="1" presStyleCnt="3"/>
      <dgm:spPr/>
    </dgm:pt>
    <dgm:pt modelId="{5279E600-F0C5-40F3-AB2F-69EFFE6744F8}" type="pres">
      <dgm:prSet presAssocID="{1995E910-82AF-444D-91A9-39CC8C4F3A69}" presName="textparent_3" presStyleLbl="node1" presStyleIdx="0" presStyleCnt="0"/>
      <dgm:spPr/>
    </dgm:pt>
    <dgm:pt modelId="{56FB6948-1F57-426F-93B6-DC1CF4F10131}" type="pres">
      <dgm:prSet presAssocID="{1995E910-82AF-444D-91A9-39CC8C4F3A69}" presName="text_3" presStyleLbl="revTx" presStyleIdx="1" presStyleCnt="3">
        <dgm:presLayoutVars>
          <dgm:bulletEnabled val="1"/>
        </dgm:presLayoutVars>
      </dgm:prSet>
      <dgm:spPr/>
    </dgm:pt>
    <dgm:pt modelId="{CF27CA30-7261-4DDD-AB0C-076AB4429CC9}" type="pres">
      <dgm:prSet presAssocID="{35B26E23-FAF8-4884-A231-AB7BF34573CA}" presName="picture_4" presStyleCnt="0"/>
      <dgm:spPr/>
    </dgm:pt>
    <dgm:pt modelId="{61AE023A-9921-4117-BF3E-E80A0DF19F98}" type="pres">
      <dgm:prSet presAssocID="{35B26E23-FAF8-4884-A231-AB7BF34573CA}" presName="pictureRepeatNode" presStyleLbl="alignImgPlace1" presStyleIdx="3" presStyleCnt="4"/>
      <dgm:spPr/>
    </dgm:pt>
    <dgm:pt modelId="{323ABEE0-749D-482C-8AAE-CBCD8A0A1BA6}" type="pres">
      <dgm:prSet presAssocID="{2CF40884-4746-440F-8C44-A4476EE56479}" presName="line_4" presStyleLbl="parChTrans1D1" presStyleIdx="2" presStyleCnt="3"/>
      <dgm:spPr/>
    </dgm:pt>
    <dgm:pt modelId="{92395C72-929A-4414-9C5F-B4A8BFDDA698}" type="pres">
      <dgm:prSet presAssocID="{2CF40884-4746-440F-8C44-A4476EE56479}" presName="textparent_4" presStyleLbl="node1" presStyleIdx="0" presStyleCnt="0"/>
      <dgm:spPr/>
    </dgm:pt>
    <dgm:pt modelId="{CCBC000F-76FF-4D73-8197-0EB95FBBA6BC}" type="pres">
      <dgm:prSet presAssocID="{2CF40884-4746-440F-8C44-A4476EE56479}" presName="text_4" presStyleLbl="revTx" presStyleIdx="2" presStyleCnt="3">
        <dgm:presLayoutVars>
          <dgm:bulletEnabled val="1"/>
        </dgm:presLayoutVars>
      </dgm:prSet>
      <dgm:spPr/>
    </dgm:pt>
  </dgm:ptLst>
  <dgm:cxnLst>
    <dgm:cxn modelId="{B737D985-0A13-4F03-9351-852E739271BE}" type="presOf" srcId="{F48DF37C-97FF-4E78-8F43-FE77D72E5F07}" destId="{0D5CD9EB-E4F2-4D6C-BBBB-60EC1875DE3B}" srcOrd="0" destOrd="0" presId="urn:microsoft.com/office/officeart/2008/layout/CircularPictureCallout"/>
    <dgm:cxn modelId="{634069EE-4DD9-4048-8915-D892245FB115}" srcId="{9363C8C2-655A-45C4-AE86-7292679523FB}" destId="{FB34A03F-3BE8-4C80-8B1D-40C37E3859A3}" srcOrd="1" destOrd="0" parTransId="{246DDAEC-0B53-4E63-B21C-61B10D3C2CB0}" sibTransId="{236F536C-B53A-423C-97E1-C6F55434CB9B}"/>
    <dgm:cxn modelId="{E1FBB203-BAD3-40B6-B5BE-6269CB19DDC0}" type="presOf" srcId="{236F536C-B53A-423C-97E1-C6F55434CB9B}" destId="{70B0BA81-8190-45B0-B4A1-D7069C4D606F}" srcOrd="0" destOrd="0" presId="urn:microsoft.com/office/officeart/2008/layout/CircularPictureCallout"/>
    <dgm:cxn modelId="{1463BEF8-53C1-4367-8655-A921D4B601C1}" type="presOf" srcId="{35B26E23-FAF8-4884-A231-AB7BF34573CA}" destId="{61AE023A-9921-4117-BF3E-E80A0DF19F98}" srcOrd="0" destOrd="0" presId="urn:microsoft.com/office/officeart/2008/layout/CircularPictureCallout"/>
    <dgm:cxn modelId="{2E955D9D-F650-4E05-A941-53B5CC291DCD}" srcId="{9363C8C2-655A-45C4-AE86-7292679523FB}" destId="{4354F5C8-458F-47A1-BA46-9FC8F4A897E4}" srcOrd="0" destOrd="0" parTransId="{4155469A-FFE8-4A4F-B592-16F6207A460B}" sibTransId="{F48DF37C-97FF-4E78-8F43-FE77D72E5F07}"/>
    <dgm:cxn modelId="{A80F54E9-2346-45DD-A3BA-3198FAE03954}" srcId="{9363C8C2-655A-45C4-AE86-7292679523FB}" destId="{2CF40884-4746-440F-8C44-A4476EE56479}" srcOrd="3" destOrd="0" parTransId="{1E28BE14-0E8F-4A4E-AE0A-6AE447C92A1F}" sibTransId="{35B26E23-FAF8-4884-A231-AB7BF34573CA}"/>
    <dgm:cxn modelId="{163D9F15-7515-4EC1-B42B-371226064FE9}" type="presOf" srcId="{1995E910-82AF-444D-91A9-39CC8C4F3A69}" destId="{56FB6948-1F57-426F-93B6-DC1CF4F10131}" srcOrd="0" destOrd="0" presId="urn:microsoft.com/office/officeart/2008/layout/CircularPictureCallout"/>
    <dgm:cxn modelId="{A332F7D2-5898-43ED-8278-E15688AA7CC5}" srcId="{9363C8C2-655A-45C4-AE86-7292679523FB}" destId="{1995E910-82AF-444D-91A9-39CC8C4F3A69}" srcOrd="2" destOrd="0" parTransId="{FFB47E19-9084-40AC-A0E3-5C4B6724377E}" sibTransId="{E407B186-C928-497D-99BB-AD326CA557DD}"/>
    <dgm:cxn modelId="{2F45C3B2-5662-4E70-8076-FF39A979CD53}" type="presOf" srcId="{E407B186-C928-497D-99BB-AD326CA557DD}" destId="{6136E760-33A3-43F1-9473-FA89674D514B}" srcOrd="0" destOrd="0" presId="urn:microsoft.com/office/officeart/2008/layout/CircularPictureCallout"/>
    <dgm:cxn modelId="{3DF6B16D-5DFD-4487-835B-606C83BC171E}" type="presOf" srcId="{4354F5C8-458F-47A1-BA46-9FC8F4A897E4}" destId="{156D36A5-F4F3-48D7-8AFC-21AAE356DDEC}" srcOrd="0" destOrd="0" presId="urn:microsoft.com/office/officeart/2008/layout/CircularPictureCallout"/>
    <dgm:cxn modelId="{EFF05B60-A62D-4D04-BA0E-3221E2DCBB4E}" type="presOf" srcId="{FB34A03F-3BE8-4C80-8B1D-40C37E3859A3}" destId="{FA79F313-2AA1-48C8-9F4C-B7CC6CCF8F66}" srcOrd="0" destOrd="0" presId="urn:microsoft.com/office/officeart/2008/layout/CircularPictureCallout"/>
    <dgm:cxn modelId="{A055DC29-782E-42D2-935A-BAFC88E0074C}" type="presOf" srcId="{9363C8C2-655A-45C4-AE86-7292679523FB}" destId="{C68C9AA1-0891-4BBC-94BF-A803FF7E5FF0}" srcOrd="0" destOrd="0" presId="urn:microsoft.com/office/officeart/2008/layout/CircularPictureCallout"/>
    <dgm:cxn modelId="{ED541E70-B156-4027-9F35-792E33259BAE}" type="presOf" srcId="{2CF40884-4746-440F-8C44-A4476EE56479}" destId="{CCBC000F-76FF-4D73-8197-0EB95FBBA6BC}" srcOrd="0" destOrd="0" presId="urn:microsoft.com/office/officeart/2008/layout/CircularPictureCallout"/>
    <dgm:cxn modelId="{9AB4643E-EB99-48C8-B697-9534D3AEB20D}" type="presParOf" srcId="{C68C9AA1-0891-4BBC-94BF-A803FF7E5FF0}" destId="{42020417-05DC-45FC-A9EC-7D73D866A670}" srcOrd="0" destOrd="0" presId="urn:microsoft.com/office/officeart/2008/layout/CircularPictureCallout"/>
    <dgm:cxn modelId="{538E2FE1-FEB7-411F-8DC9-D65DC251FC6D}" type="presParOf" srcId="{42020417-05DC-45FC-A9EC-7D73D866A670}" destId="{7E71DB25-06B0-47FE-B043-DB523A921428}" srcOrd="0" destOrd="0" presId="urn:microsoft.com/office/officeart/2008/layout/CircularPictureCallout"/>
    <dgm:cxn modelId="{D76549D8-9A1D-4315-93C8-FD2EA3032E06}" type="presParOf" srcId="{7E71DB25-06B0-47FE-B043-DB523A921428}" destId="{0D5CD9EB-E4F2-4D6C-BBBB-60EC1875DE3B}" srcOrd="0" destOrd="0" presId="urn:microsoft.com/office/officeart/2008/layout/CircularPictureCallout"/>
    <dgm:cxn modelId="{672537E6-EE65-4A5F-A5EB-187F37F54FC5}" type="presParOf" srcId="{42020417-05DC-45FC-A9EC-7D73D866A670}" destId="{156D36A5-F4F3-48D7-8AFC-21AAE356DDEC}" srcOrd="1" destOrd="0" presId="urn:microsoft.com/office/officeart/2008/layout/CircularPictureCallout"/>
    <dgm:cxn modelId="{91EFE70D-F8D4-4239-BF6C-DEB06CE401CB}" type="presParOf" srcId="{42020417-05DC-45FC-A9EC-7D73D866A670}" destId="{3E059DED-E341-4FC4-B19D-754EB46545F5}" srcOrd="2" destOrd="0" presId="urn:microsoft.com/office/officeart/2008/layout/CircularPictureCallout"/>
    <dgm:cxn modelId="{8BED0246-876F-4EAC-94B4-16B26B485C90}" type="presParOf" srcId="{3E059DED-E341-4FC4-B19D-754EB46545F5}" destId="{70B0BA81-8190-45B0-B4A1-D7069C4D606F}" srcOrd="0" destOrd="0" presId="urn:microsoft.com/office/officeart/2008/layout/CircularPictureCallout"/>
    <dgm:cxn modelId="{AC9240C9-A4E1-4ADE-8F67-5D897F49A272}" type="presParOf" srcId="{42020417-05DC-45FC-A9EC-7D73D866A670}" destId="{311963F6-8C8D-4A21-B46F-9FCE1121DB85}" srcOrd="3" destOrd="0" presId="urn:microsoft.com/office/officeart/2008/layout/CircularPictureCallout"/>
    <dgm:cxn modelId="{C0131593-CE18-4924-99D1-2A4BB51515E1}" type="presParOf" srcId="{42020417-05DC-45FC-A9EC-7D73D866A670}" destId="{6FCA5FF2-366C-4CE2-BD71-ADCB61DA73F0}" srcOrd="4" destOrd="0" presId="urn:microsoft.com/office/officeart/2008/layout/CircularPictureCallout"/>
    <dgm:cxn modelId="{6AA6A29A-21B4-405D-B268-62FBC1964E3B}" type="presParOf" srcId="{6FCA5FF2-366C-4CE2-BD71-ADCB61DA73F0}" destId="{FA79F313-2AA1-48C8-9F4C-B7CC6CCF8F66}" srcOrd="0" destOrd="0" presId="urn:microsoft.com/office/officeart/2008/layout/CircularPictureCallout"/>
    <dgm:cxn modelId="{80DC6329-F686-4016-B90F-96DB551FA9BA}" type="presParOf" srcId="{42020417-05DC-45FC-A9EC-7D73D866A670}" destId="{D4853033-74F3-44C7-AC71-970FFA781D62}" srcOrd="5" destOrd="0" presId="urn:microsoft.com/office/officeart/2008/layout/CircularPictureCallout"/>
    <dgm:cxn modelId="{D8CE4396-0A97-4DA3-AED2-9104176FFEA0}" type="presParOf" srcId="{D4853033-74F3-44C7-AC71-970FFA781D62}" destId="{6136E760-33A3-43F1-9473-FA89674D514B}" srcOrd="0" destOrd="0" presId="urn:microsoft.com/office/officeart/2008/layout/CircularPictureCallout"/>
    <dgm:cxn modelId="{1E99DDD7-F986-4591-A408-461D3DFB1D27}" type="presParOf" srcId="{42020417-05DC-45FC-A9EC-7D73D866A670}" destId="{91B66A01-BBE0-4B43-834A-01E19DA076E1}" srcOrd="6" destOrd="0" presId="urn:microsoft.com/office/officeart/2008/layout/CircularPictureCallout"/>
    <dgm:cxn modelId="{F1B95042-485C-452A-BB75-13AA0AE86F4D}" type="presParOf" srcId="{42020417-05DC-45FC-A9EC-7D73D866A670}" destId="{5279E600-F0C5-40F3-AB2F-69EFFE6744F8}" srcOrd="7" destOrd="0" presId="urn:microsoft.com/office/officeart/2008/layout/CircularPictureCallout"/>
    <dgm:cxn modelId="{A0FD4C71-5AD1-48A9-A621-4807EF289E44}" type="presParOf" srcId="{5279E600-F0C5-40F3-AB2F-69EFFE6744F8}" destId="{56FB6948-1F57-426F-93B6-DC1CF4F10131}" srcOrd="0" destOrd="0" presId="urn:microsoft.com/office/officeart/2008/layout/CircularPictureCallout"/>
    <dgm:cxn modelId="{9A1C47AF-7C1B-4051-9C71-9662FBEBD410}" type="presParOf" srcId="{42020417-05DC-45FC-A9EC-7D73D866A670}" destId="{CF27CA30-7261-4DDD-AB0C-076AB4429CC9}" srcOrd="8" destOrd="0" presId="urn:microsoft.com/office/officeart/2008/layout/CircularPictureCallout"/>
    <dgm:cxn modelId="{AAAFC8AE-C286-4822-9E99-E555C176B3B3}" type="presParOf" srcId="{CF27CA30-7261-4DDD-AB0C-076AB4429CC9}" destId="{61AE023A-9921-4117-BF3E-E80A0DF19F98}" srcOrd="0" destOrd="0" presId="urn:microsoft.com/office/officeart/2008/layout/CircularPictureCallout"/>
    <dgm:cxn modelId="{68A5B61D-469F-42B2-AA77-1F505AE6FBB8}" type="presParOf" srcId="{42020417-05DC-45FC-A9EC-7D73D866A670}" destId="{323ABEE0-749D-482C-8AAE-CBCD8A0A1BA6}" srcOrd="9" destOrd="0" presId="urn:microsoft.com/office/officeart/2008/layout/CircularPictureCallout"/>
    <dgm:cxn modelId="{032B7B6E-984F-448C-AF24-F4CCC7C65BD6}" type="presParOf" srcId="{42020417-05DC-45FC-A9EC-7D73D866A670}" destId="{92395C72-929A-4414-9C5F-B4A8BFDDA698}" srcOrd="10" destOrd="0" presId="urn:microsoft.com/office/officeart/2008/layout/CircularPictureCallout"/>
    <dgm:cxn modelId="{43D8226D-B378-4B67-9700-75BAD39E225B}" type="presParOf" srcId="{92395C72-929A-4414-9C5F-B4A8BFDDA698}" destId="{CCBC000F-76FF-4D73-8197-0EB95FBBA6BC}" srcOrd="0"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9BF134-D32C-4E29-BC1D-3962829123B3}">
      <dsp:nvSpPr>
        <dsp:cNvPr id="0" name=""/>
        <dsp:cNvSpPr/>
      </dsp:nvSpPr>
      <dsp:spPr>
        <a:xfrm>
          <a:off x="-5986362" y="-1116903"/>
          <a:ext cx="7293488" cy="7293488"/>
        </a:xfrm>
        <a:prstGeom prst="blockArc">
          <a:avLst>
            <a:gd name="adj1" fmla="val 18900000"/>
            <a:gd name="adj2" fmla="val 2700000"/>
            <a:gd name="adj3" fmla="val 296"/>
          </a:avLst>
        </a:pr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46D932-1E98-4004-8118-3D2A7CF365E5}">
      <dsp:nvSpPr>
        <dsp:cNvPr id="0" name=""/>
        <dsp:cNvSpPr/>
      </dsp:nvSpPr>
      <dsp:spPr>
        <a:xfrm>
          <a:off x="610504" y="416587"/>
          <a:ext cx="7440913" cy="833607"/>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22860" rIns="22860" bIns="22860" numCol="1" spcCol="1270" anchor="ctr" anchorCtr="0">
          <a:noAutofit/>
        </a:bodyPr>
        <a:lstStyle/>
        <a:p>
          <a:pPr lvl="0" algn="l" defTabSz="400050">
            <a:lnSpc>
              <a:spcPct val="90000"/>
            </a:lnSpc>
            <a:spcBef>
              <a:spcPct val="0"/>
            </a:spcBef>
            <a:spcAft>
              <a:spcPct val="35000"/>
            </a:spcAft>
          </a:pPr>
          <a:r>
            <a:rPr lang="en-US" sz="900" b="0" i="1" kern="1200" dirty="0" smtClean="0"/>
            <a:t>Explanation:</a:t>
          </a:r>
          <a:r>
            <a:rPr lang="en-US" sz="900" b="0" i="0" kern="1200" dirty="0" smtClean="0"/>
            <a:t> Physical components like the CPU, memory, and peripherals that make up a computer system.</a:t>
          </a:r>
        </a:p>
        <a:p>
          <a:pPr lvl="0" algn="l" defTabSz="400050">
            <a:lnSpc>
              <a:spcPct val="90000"/>
            </a:lnSpc>
            <a:spcBef>
              <a:spcPct val="0"/>
            </a:spcBef>
            <a:spcAft>
              <a:spcPct val="35000"/>
            </a:spcAft>
          </a:pPr>
          <a:r>
            <a:rPr lang="en-US" sz="900" b="0" i="1" kern="1200" dirty="0" smtClean="0"/>
            <a:t>Importance:</a:t>
          </a:r>
          <a:r>
            <a:rPr lang="en-US" sz="900" b="0" i="0" kern="1200" dirty="0" smtClean="0"/>
            <a:t> The foundation of computing, hardware enables the execution of software, storage of data, and interaction with users</a:t>
          </a:r>
          <a:endParaRPr lang="en-US" sz="900" kern="1200" dirty="0"/>
        </a:p>
      </dsp:txBody>
      <dsp:txXfrm>
        <a:off x="610504" y="416587"/>
        <a:ext cx="7440913" cy="833607"/>
      </dsp:txXfrm>
    </dsp:sp>
    <dsp:sp modelId="{D3222CBD-B8D8-4359-920D-ECA3A68E22AD}">
      <dsp:nvSpPr>
        <dsp:cNvPr id="0" name=""/>
        <dsp:cNvSpPr/>
      </dsp:nvSpPr>
      <dsp:spPr>
        <a:xfrm>
          <a:off x="89500" y="312386"/>
          <a:ext cx="1042009" cy="1042009"/>
        </a:xfrm>
        <a:prstGeom prst="ellipse">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09EF46-9709-44E4-9488-8D7A01393D2A}">
      <dsp:nvSpPr>
        <dsp:cNvPr id="0" name=""/>
        <dsp:cNvSpPr/>
      </dsp:nvSpPr>
      <dsp:spPr>
        <a:xfrm>
          <a:off x="1088431" y="1667215"/>
          <a:ext cx="6962986" cy="833607"/>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22860" rIns="22860" bIns="22860" numCol="1" spcCol="1270" anchor="ctr" anchorCtr="0">
          <a:noAutofit/>
        </a:bodyPr>
        <a:lstStyle/>
        <a:p>
          <a:pPr lvl="0" algn="l" defTabSz="400050">
            <a:lnSpc>
              <a:spcPct val="90000"/>
            </a:lnSpc>
            <a:spcBef>
              <a:spcPct val="0"/>
            </a:spcBef>
            <a:spcAft>
              <a:spcPct val="35000"/>
            </a:spcAft>
          </a:pPr>
          <a:r>
            <a:rPr lang="en-US" sz="900" b="0" i="1" kern="1200" dirty="0" smtClean="0"/>
            <a:t>Explanation:</a:t>
          </a:r>
          <a:r>
            <a:rPr lang="en-US" sz="900" b="0" i="0" kern="1200" dirty="0" smtClean="0"/>
            <a:t> Programs and instructions that govern the operation of computer hardware.</a:t>
          </a:r>
        </a:p>
        <a:p>
          <a:pPr lvl="0" algn="l" defTabSz="400050">
            <a:lnSpc>
              <a:spcPct val="90000"/>
            </a:lnSpc>
            <a:spcBef>
              <a:spcPct val="0"/>
            </a:spcBef>
            <a:spcAft>
              <a:spcPct val="35000"/>
            </a:spcAft>
          </a:pPr>
          <a:r>
            <a:rPr lang="en-US" sz="900" b="0" i="1" kern="1200" dirty="0" smtClean="0"/>
            <a:t>Importance:</a:t>
          </a:r>
          <a:r>
            <a:rPr lang="en-US" sz="900" b="0" i="0" kern="1200" dirty="0" smtClean="0"/>
            <a:t> Drives functionality, allowing users to perform tasks, run applications, and manage system resources</a:t>
          </a:r>
          <a:endParaRPr lang="en-US" sz="900" kern="1200" dirty="0"/>
        </a:p>
      </dsp:txBody>
      <dsp:txXfrm>
        <a:off x="1088431" y="1667215"/>
        <a:ext cx="6962986" cy="833607"/>
      </dsp:txXfrm>
    </dsp:sp>
    <dsp:sp modelId="{5B7BE4A4-80CC-4BB0-B45A-43AAF158E4C2}">
      <dsp:nvSpPr>
        <dsp:cNvPr id="0" name=""/>
        <dsp:cNvSpPr/>
      </dsp:nvSpPr>
      <dsp:spPr>
        <a:xfrm>
          <a:off x="597561" y="1551260"/>
          <a:ext cx="1042009" cy="1042009"/>
        </a:xfrm>
        <a:prstGeom prst="ellipse">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147B83-3212-4482-8D51-5D11F086B1EE}">
      <dsp:nvSpPr>
        <dsp:cNvPr id="0" name=""/>
        <dsp:cNvSpPr/>
      </dsp:nvSpPr>
      <dsp:spPr>
        <a:xfrm>
          <a:off x="1165013" y="2927888"/>
          <a:ext cx="6962986" cy="833607"/>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22860" rIns="22860" bIns="22860" numCol="1" spcCol="1270" anchor="ctr" anchorCtr="0">
          <a:noAutofit/>
        </a:bodyPr>
        <a:lstStyle/>
        <a:p>
          <a:pPr lvl="0" algn="l" defTabSz="400050">
            <a:lnSpc>
              <a:spcPct val="90000"/>
            </a:lnSpc>
            <a:spcBef>
              <a:spcPct val="0"/>
            </a:spcBef>
            <a:spcAft>
              <a:spcPct val="35000"/>
            </a:spcAft>
          </a:pPr>
          <a:endParaRPr lang="fr-FR" sz="900" b="0" i="0" kern="1200" dirty="0" smtClean="0"/>
        </a:p>
        <a:p>
          <a:pPr lvl="0" algn="l" defTabSz="400050">
            <a:lnSpc>
              <a:spcPct val="90000"/>
            </a:lnSpc>
            <a:spcBef>
              <a:spcPct val="0"/>
            </a:spcBef>
            <a:spcAft>
              <a:spcPct val="35000"/>
            </a:spcAft>
          </a:pPr>
          <a:r>
            <a:rPr lang="en-US" sz="900" b="0" i="1" kern="1200" dirty="0" smtClean="0"/>
            <a:t>Explanation:</a:t>
          </a:r>
          <a:r>
            <a:rPr lang="en-US" sz="900" b="0" i="0" kern="1200" dirty="0" smtClean="0"/>
            <a:t> Interconnected systems enabling communication and data exchange between computers and devices.</a:t>
          </a:r>
        </a:p>
        <a:p>
          <a:pPr lvl="0" algn="l" defTabSz="400050">
            <a:lnSpc>
              <a:spcPct val="90000"/>
            </a:lnSpc>
            <a:spcBef>
              <a:spcPct val="0"/>
            </a:spcBef>
            <a:spcAft>
              <a:spcPct val="35000"/>
            </a:spcAft>
          </a:pPr>
          <a:r>
            <a:rPr lang="en-US" sz="900" b="0" i="1" kern="1200" dirty="0" smtClean="0"/>
            <a:t>Importance:</a:t>
          </a:r>
          <a:r>
            <a:rPr lang="en-US" sz="900" b="0" i="0" kern="1200" dirty="0" smtClean="0"/>
            <a:t> Forms the backbone of modern communication, facilitating collaboration, resource sharing, and access to information.</a:t>
          </a:r>
        </a:p>
        <a:p>
          <a:pPr lvl="0" algn="l" defTabSz="400050">
            <a:lnSpc>
              <a:spcPct val="90000"/>
            </a:lnSpc>
            <a:spcBef>
              <a:spcPct val="0"/>
            </a:spcBef>
            <a:spcAft>
              <a:spcPct val="35000"/>
            </a:spcAft>
          </a:pPr>
          <a:endParaRPr lang="en-US" sz="900" kern="1200" dirty="0"/>
        </a:p>
      </dsp:txBody>
      <dsp:txXfrm>
        <a:off x="1165013" y="2927888"/>
        <a:ext cx="6962986" cy="833607"/>
      </dsp:txXfrm>
    </dsp:sp>
    <dsp:sp modelId="{D6B05033-A511-4192-AB8E-8C663E6D6547}">
      <dsp:nvSpPr>
        <dsp:cNvPr id="0" name=""/>
        <dsp:cNvSpPr/>
      </dsp:nvSpPr>
      <dsp:spPr>
        <a:xfrm>
          <a:off x="567426" y="2813642"/>
          <a:ext cx="1042009" cy="1042009"/>
        </a:xfrm>
        <a:prstGeom prst="ellipse">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070C48-189F-4312-A916-0452A821910F}">
      <dsp:nvSpPr>
        <dsp:cNvPr id="0" name=""/>
        <dsp:cNvSpPr/>
      </dsp:nvSpPr>
      <dsp:spPr>
        <a:xfrm>
          <a:off x="610504" y="4168472"/>
          <a:ext cx="7440913" cy="833607"/>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22860" rIns="22860" bIns="22860" numCol="1" spcCol="1270" anchor="t" anchorCtr="0">
          <a:noAutofit/>
        </a:bodyPr>
        <a:lstStyle/>
        <a:p>
          <a:pPr lvl="0" algn="l" defTabSz="400050">
            <a:lnSpc>
              <a:spcPct val="90000"/>
            </a:lnSpc>
            <a:spcBef>
              <a:spcPct val="0"/>
            </a:spcBef>
            <a:spcAft>
              <a:spcPct val="35000"/>
            </a:spcAft>
          </a:pPr>
          <a:endParaRPr lang="fr-FR" sz="900" b="0" i="0" kern="1200"/>
        </a:p>
        <a:p>
          <a:pPr marL="57150" lvl="1" indent="-57150" algn="l" defTabSz="311150">
            <a:lnSpc>
              <a:spcPct val="90000"/>
            </a:lnSpc>
            <a:spcBef>
              <a:spcPct val="0"/>
            </a:spcBef>
            <a:spcAft>
              <a:spcPct val="15000"/>
            </a:spcAft>
            <a:buChar char="••"/>
          </a:pPr>
          <a:r>
            <a:rPr lang="en-US" sz="700" b="0" i="1" kern="1200" smtClean="0"/>
            <a:t>Explanation:</a:t>
          </a:r>
          <a:r>
            <a:rPr lang="en-US" sz="700" b="0" i="0" kern="1200" smtClean="0"/>
            <a:t> Information in various formats processed and stored by computer systems.</a:t>
          </a:r>
          <a:endParaRPr lang="en-US" sz="700" b="0" i="0" kern="1200"/>
        </a:p>
        <a:p>
          <a:pPr marL="57150" lvl="1" indent="-57150" algn="l" defTabSz="311150">
            <a:lnSpc>
              <a:spcPct val="90000"/>
            </a:lnSpc>
            <a:spcBef>
              <a:spcPct val="0"/>
            </a:spcBef>
            <a:spcAft>
              <a:spcPct val="15000"/>
            </a:spcAft>
            <a:buChar char="••"/>
          </a:pPr>
          <a:r>
            <a:rPr lang="en-US" sz="700" b="0" i="1" kern="1200" smtClean="0"/>
            <a:t>Importance:</a:t>
          </a:r>
          <a:r>
            <a:rPr lang="en-US" sz="700" b="0" i="0" kern="1200" smtClean="0"/>
            <a:t> Essential for decision-making, analysis, and knowledge creation, effective data management is crucial for organizational success and innovation.</a:t>
          </a:r>
          <a:endParaRPr lang="en-US" sz="700" b="0" i="0" kern="1200"/>
        </a:p>
      </dsp:txBody>
      <dsp:txXfrm>
        <a:off x="610504" y="4168472"/>
        <a:ext cx="7440913" cy="833607"/>
      </dsp:txXfrm>
    </dsp:sp>
    <dsp:sp modelId="{FAA2429E-79DC-4E9C-9B7C-3504B0022616}">
      <dsp:nvSpPr>
        <dsp:cNvPr id="0" name=""/>
        <dsp:cNvSpPr/>
      </dsp:nvSpPr>
      <dsp:spPr>
        <a:xfrm>
          <a:off x="89500" y="4064271"/>
          <a:ext cx="1042009" cy="1042009"/>
        </a:xfrm>
        <a:prstGeom prst="ellipse">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8FAF47-F41B-4BDF-A762-831A22FCD895}">
      <dsp:nvSpPr>
        <dsp:cNvPr id="0" name=""/>
        <dsp:cNvSpPr/>
      </dsp:nvSpPr>
      <dsp:spPr>
        <a:xfrm>
          <a:off x="3725" y="163183"/>
          <a:ext cx="2239869" cy="518400"/>
        </a:xfrm>
        <a:prstGeom prst="rect">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Hardware</a:t>
          </a:r>
          <a:endParaRPr lang="en-US" sz="1800" kern="1200" dirty="0"/>
        </a:p>
      </dsp:txBody>
      <dsp:txXfrm>
        <a:off x="3725" y="163183"/>
        <a:ext cx="2239869" cy="518400"/>
      </dsp:txXfrm>
    </dsp:sp>
    <dsp:sp modelId="{CB189BAE-82EE-4A84-9996-0E610280B44B}">
      <dsp:nvSpPr>
        <dsp:cNvPr id="0" name=""/>
        <dsp:cNvSpPr/>
      </dsp:nvSpPr>
      <dsp:spPr>
        <a:xfrm>
          <a:off x="3725" y="681583"/>
          <a:ext cx="2239869" cy="4573899"/>
        </a:xfrm>
        <a:prstGeom prst="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1" i="0" kern="1200" dirty="0" smtClean="0"/>
            <a:t>Role:</a:t>
          </a:r>
          <a:r>
            <a:rPr lang="en-US" sz="1800" b="0" i="0" kern="1200" dirty="0" smtClean="0"/>
            <a:t> The physical components of a computer system.</a:t>
          </a:r>
          <a:endParaRPr lang="en-US" sz="1800" kern="1200" dirty="0"/>
        </a:p>
        <a:p>
          <a:pPr marL="171450" lvl="1" indent="-171450" algn="l" defTabSz="800100">
            <a:lnSpc>
              <a:spcPct val="90000"/>
            </a:lnSpc>
            <a:spcBef>
              <a:spcPct val="0"/>
            </a:spcBef>
            <a:spcAft>
              <a:spcPct val="15000"/>
            </a:spcAft>
            <a:buChar char="••"/>
          </a:pPr>
          <a:r>
            <a:rPr lang="en-US" sz="1800" b="1" i="0" kern="1200" smtClean="0"/>
            <a:t>Key Elements:</a:t>
          </a:r>
          <a:r>
            <a:rPr lang="en-US" sz="1800" b="0" i="0" kern="1200" smtClean="0"/>
            <a:t> CPU, memory, storage devices, peripheral devices.</a:t>
          </a:r>
          <a:endParaRPr lang="en-US" sz="1800" b="0" i="0" kern="1200"/>
        </a:p>
        <a:p>
          <a:pPr marL="171450" lvl="1" indent="-171450" algn="l" defTabSz="800100">
            <a:lnSpc>
              <a:spcPct val="90000"/>
            </a:lnSpc>
            <a:spcBef>
              <a:spcPct val="0"/>
            </a:spcBef>
            <a:spcAft>
              <a:spcPct val="15000"/>
            </a:spcAft>
            <a:buChar char="••"/>
          </a:pPr>
          <a:r>
            <a:rPr lang="en-US" sz="1800" b="1" i="0" kern="1200" smtClean="0"/>
            <a:t>Role:</a:t>
          </a:r>
          <a:r>
            <a:rPr lang="en-US" sz="1800" b="0" i="0" kern="1200" smtClean="0"/>
            <a:t> Provides the foundation for computing, enabling the execution of software, storage of data, and interaction with users.</a:t>
          </a:r>
          <a:endParaRPr lang="en-US" sz="1800" b="0" i="0" kern="1200"/>
        </a:p>
      </dsp:txBody>
      <dsp:txXfrm>
        <a:off x="3725" y="681583"/>
        <a:ext cx="2239869" cy="4573899"/>
      </dsp:txXfrm>
    </dsp:sp>
    <dsp:sp modelId="{2E135A7A-87B5-4434-B25B-02BFB0885E52}">
      <dsp:nvSpPr>
        <dsp:cNvPr id="0" name=""/>
        <dsp:cNvSpPr/>
      </dsp:nvSpPr>
      <dsp:spPr>
        <a:xfrm>
          <a:off x="2557176" y="163183"/>
          <a:ext cx="2239869" cy="518400"/>
        </a:xfrm>
        <a:prstGeom prst="rect">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Software</a:t>
          </a:r>
          <a:endParaRPr lang="en-US" sz="1800" kern="1200" dirty="0"/>
        </a:p>
      </dsp:txBody>
      <dsp:txXfrm>
        <a:off x="2557176" y="163183"/>
        <a:ext cx="2239869" cy="518400"/>
      </dsp:txXfrm>
    </dsp:sp>
    <dsp:sp modelId="{0BC24A54-DA2C-4419-9490-FDD64C8A01C9}">
      <dsp:nvSpPr>
        <dsp:cNvPr id="0" name=""/>
        <dsp:cNvSpPr/>
      </dsp:nvSpPr>
      <dsp:spPr>
        <a:xfrm>
          <a:off x="2557176" y="681583"/>
          <a:ext cx="2239869" cy="4573899"/>
        </a:xfrm>
        <a:prstGeom prst="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1" i="0" kern="1200" smtClean="0"/>
            <a:t>Role:</a:t>
          </a:r>
          <a:r>
            <a:rPr lang="en-US" sz="1800" b="0" i="0" kern="1200" smtClean="0"/>
            <a:t> Programs and instructions governing hardware operation.</a:t>
          </a:r>
          <a:endParaRPr lang="en-US" sz="1800" kern="1200"/>
        </a:p>
        <a:p>
          <a:pPr marL="171450" lvl="1" indent="-171450" algn="l" defTabSz="800100">
            <a:lnSpc>
              <a:spcPct val="90000"/>
            </a:lnSpc>
            <a:spcBef>
              <a:spcPct val="0"/>
            </a:spcBef>
            <a:spcAft>
              <a:spcPct val="15000"/>
            </a:spcAft>
            <a:buChar char="••"/>
          </a:pPr>
          <a:r>
            <a:rPr lang="en-US" sz="1800" b="1" i="0" kern="1200" smtClean="0"/>
            <a:t>Key Elements:</a:t>
          </a:r>
          <a:r>
            <a:rPr lang="en-US" sz="1800" b="0" i="0" kern="1200" smtClean="0"/>
            <a:t> Operating systems, applications, utilities.</a:t>
          </a:r>
          <a:endParaRPr lang="en-US" sz="1800" b="0" i="0" kern="1200"/>
        </a:p>
        <a:p>
          <a:pPr marL="171450" lvl="1" indent="-171450" algn="l" defTabSz="800100">
            <a:lnSpc>
              <a:spcPct val="90000"/>
            </a:lnSpc>
            <a:spcBef>
              <a:spcPct val="0"/>
            </a:spcBef>
            <a:spcAft>
              <a:spcPct val="15000"/>
            </a:spcAft>
            <a:buChar char="••"/>
          </a:pPr>
          <a:r>
            <a:rPr lang="en-US" sz="1800" b="1" i="0" kern="1200" smtClean="0"/>
            <a:t>Role:</a:t>
          </a:r>
          <a:r>
            <a:rPr lang="en-US" sz="1800" b="0" i="0" kern="1200" smtClean="0"/>
            <a:t> Drives the functionality of hardware, allowing users to perform tasks, run applications, and manage system resources.</a:t>
          </a:r>
          <a:endParaRPr lang="en-US" sz="1800" b="0" i="0" kern="1200"/>
        </a:p>
      </dsp:txBody>
      <dsp:txXfrm>
        <a:off x="2557176" y="681583"/>
        <a:ext cx="2239869" cy="4573899"/>
      </dsp:txXfrm>
    </dsp:sp>
    <dsp:sp modelId="{AE43C116-480D-4C1E-8ECF-6B6383B80C4E}">
      <dsp:nvSpPr>
        <dsp:cNvPr id="0" name=""/>
        <dsp:cNvSpPr/>
      </dsp:nvSpPr>
      <dsp:spPr>
        <a:xfrm>
          <a:off x="5110628" y="163183"/>
          <a:ext cx="2239869" cy="518400"/>
        </a:xfrm>
        <a:prstGeom prst="rect">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Network</a:t>
          </a:r>
          <a:endParaRPr lang="en-US" sz="1800" kern="1200" dirty="0"/>
        </a:p>
      </dsp:txBody>
      <dsp:txXfrm>
        <a:off x="5110628" y="163183"/>
        <a:ext cx="2239869" cy="518400"/>
      </dsp:txXfrm>
    </dsp:sp>
    <dsp:sp modelId="{43D7907D-CF79-4C12-8866-CCF2E61D3A55}">
      <dsp:nvSpPr>
        <dsp:cNvPr id="0" name=""/>
        <dsp:cNvSpPr/>
      </dsp:nvSpPr>
      <dsp:spPr>
        <a:xfrm>
          <a:off x="5110628" y="681583"/>
          <a:ext cx="2239869" cy="4573899"/>
        </a:xfrm>
        <a:prstGeom prst="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1" i="0" kern="1200" smtClean="0"/>
            <a:t>Role:</a:t>
          </a:r>
          <a:r>
            <a:rPr lang="en-US" sz="1800" b="0" i="0" kern="1200" smtClean="0"/>
            <a:t> Interconnected systems facilitating communication and data exchange.</a:t>
          </a:r>
          <a:endParaRPr lang="en-US" sz="1800" kern="1200"/>
        </a:p>
        <a:p>
          <a:pPr marL="171450" lvl="1" indent="-171450" algn="l" defTabSz="800100">
            <a:lnSpc>
              <a:spcPct val="90000"/>
            </a:lnSpc>
            <a:spcBef>
              <a:spcPct val="0"/>
            </a:spcBef>
            <a:spcAft>
              <a:spcPct val="15000"/>
            </a:spcAft>
            <a:buChar char="••"/>
          </a:pPr>
          <a:r>
            <a:rPr lang="en-US" sz="1800" b="1" i="0" kern="1200" smtClean="0"/>
            <a:t>Key Elements:</a:t>
          </a:r>
          <a:r>
            <a:rPr lang="en-US" sz="1800" b="0" i="0" kern="1200" smtClean="0"/>
            <a:t> Routers, switches, protocols, cables.</a:t>
          </a:r>
          <a:endParaRPr lang="en-US" sz="1800" b="0" i="0" kern="1200"/>
        </a:p>
        <a:p>
          <a:pPr marL="171450" lvl="1" indent="-171450" algn="l" defTabSz="800100">
            <a:lnSpc>
              <a:spcPct val="90000"/>
            </a:lnSpc>
            <a:spcBef>
              <a:spcPct val="0"/>
            </a:spcBef>
            <a:spcAft>
              <a:spcPct val="15000"/>
            </a:spcAft>
            <a:buChar char="••"/>
          </a:pPr>
          <a:r>
            <a:rPr lang="en-US" sz="1800" b="1" i="0" kern="1200" smtClean="0"/>
            <a:t>Role:</a:t>
          </a:r>
          <a:r>
            <a:rPr lang="en-US" sz="1800" b="0" i="0" kern="1200" smtClean="0"/>
            <a:t> Forms the backbone of communication, enabling collaboration, resource sharing, and access to remote information.</a:t>
          </a:r>
          <a:endParaRPr lang="en-US" sz="1800" b="0" i="0" kern="1200"/>
        </a:p>
      </dsp:txBody>
      <dsp:txXfrm>
        <a:off x="5110628" y="681583"/>
        <a:ext cx="2239869" cy="4573899"/>
      </dsp:txXfrm>
    </dsp:sp>
    <dsp:sp modelId="{2F83F9FC-143F-4520-B43C-79C5E1001CD1}">
      <dsp:nvSpPr>
        <dsp:cNvPr id="0" name=""/>
        <dsp:cNvSpPr/>
      </dsp:nvSpPr>
      <dsp:spPr>
        <a:xfrm>
          <a:off x="7664080" y="163183"/>
          <a:ext cx="2239869" cy="518400"/>
        </a:xfrm>
        <a:prstGeom prst="rect">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Data</a:t>
          </a:r>
          <a:endParaRPr lang="en-US" sz="1800" kern="1200" dirty="0"/>
        </a:p>
      </dsp:txBody>
      <dsp:txXfrm>
        <a:off x="7664080" y="163183"/>
        <a:ext cx="2239869" cy="518400"/>
      </dsp:txXfrm>
    </dsp:sp>
    <dsp:sp modelId="{6CFC1B57-E0A7-46A7-8E6A-63DFF57414B2}">
      <dsp:nvSpPr>
        <dsp:cNvPr id="0" name=""/>
        <dsp:cNvSpPr/>
      </dsp:nvSpPr>
      <dsp:spPr>
        <a:xfrm>
          <a:off x="7664080" y="681583"/>
          <a:ext cx="2239869" cy="4573899"/>
        </a:xfrm>
        <a:prstGeom prst="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1" i="0" kern="1200" smtClean="0"/>
            <a:t>Role:</a:t>
          </a:r>
          <a:r>
            <a:rPr lang="en-US" sz="1800" b="0" i="0" kern="1200" smtClean="0"/>
            <a:t> Information in various formats processed and stored by computer systems.</a:t>
          </a:r>
          <a:endParaRPr lang="en-US" sz="1800" kern="1200"/>
        </a:p>
        <a:p>
          <a:pPr marL="171450" lvl="1" indent="-171450" algn="l" defTabSz="800100">
            <a:lnSpc>
              <a:spcPct val="90000"/>
            </a:lnSpc>
            <a:spcBef>
              <a:spcPct val="0"/>
            </a:spcBef>
            <a:spcAft>
              <a:spcPct val="15000"/>
            </a:spcAft>
            <a:buChar char="••"/>
          </a:pPr>
          <a:r>
            <a:rPr lang="en-US" sz="1800" b="1" i="0" kern="1200" smtClean="0"/>
            <a:t>Key Elements:</a:t>
          </a:r>
          <a:r>
            <a:rPr lang="en-US" sz="1800" b="0" i="0" kern="1200" smtClean="0"/>
            <a:t> Databases, files, data structures.</a:t>
          </a:r>
          <a:endParaRPr lang="en-US" sz="1800" b="0" i="0" kern="1200"/>
        </a:p>
        <a:p>
          <a:pPr marL="171450" lvl="1" indent="-171450" algn="l" defTabSz="800100">
            <a:lnSpc>
              <a:spcPct val="90000"/>
            </a:lnSpc>
            <a:spcBef>
              <a:spcPct val="0"/>
            </a:spcBef>
            <a:spcAft>
              <a:spcPct val="15000"/>
            </a:spcAft>
            <a:buChar char="••"/>
          </a:pPr>
          <a:r>
            <a:rPr lang="en-US" sz="1800" b="1" i="0" kern="1200" smtClean="0"/>
            <a:t>Role:</a:t>
          </a:r>
          <a:r>
            <a:rPr lang="en-US" sz="1800" b="0" i="0" kern="1200" smtClean="0"/>
            <a:t> Essential for decision-making, analysis, and knowledge creation; effective data management is crucial for organizational success and innovation.</a:t>
          </a:r>
          <a:endParaRPr lang="en-US" sz="1800" b="0" i="0" kern="1200"/>
        </a:p>
      </dsp:txBody>
      <dsp:txXfrm>
        <a:off x="7664080" y="681583"/>
        <a:ext cx="2239869" cy="45738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D666DE-219B-4D65-A6FB-1CD80D3660F0}">
      <dsp:nvSpPr>
        <dsp:cNvPr id="0" name=""/>
        <dsp:cNvSpPr/>
      </dsp:nvSpPr>
      <dsp:spPr>
        <a:xfrm>
          <a:off x="1348818" y="2649"/>
          <a:ext cx="1924828" cy="1436843"/>
        </a:xfrm>
        <a:prstGeom prst="round2SameRect">
          <a:avLst>
            <a:gd name="adj1" fmla="val 8000"/>
            <a:gd name="adj2" fmla="val 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44A97E-BD10-4046-96DA-735403658558}">
      <dsp:nvSpPr>
        <dsp:cNvPr id="0" name=""/>
        <dsp:cNvSpPr/>
      </dsp:nvSpPr>
      <dsp:spPr>
        <a:xfrm>
          <a:off x="1348818" y="1439493"/>
          <a:ext cx="1924828" cy="617842"/>
        </a:xfrm>
        <a:prstGeom prst="rect">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0" rIns="19050" bIns="0" numCol="1" spcCol="1270" anchor="ctr" anchorCtr="0">
          <a:noAutofit/>
        </a:bodyPr>
        <a:lstStyle/>
        <a:p>
          <a:pPr lvl="0" algn="l" defTabSz="666750">
            <a:lnSpc>
              <a:spcPct val="90000"/>
            </a:lnSpc>
            <a:spcBef>
              <a:spcPct val="0"/>
            </a:spcBef>
            <a:spcAft>
              <a:spcPct val="35000"/>
            </a:spcAft>
          </a:pPr>
          <a:r>
            <a:rPr lang="fr-FR" sz="1500" b="1" i="0" kern="1200" dirty="0" smtClean="0"/>
            <a:t>Hardware (Computer):</a:t>
          </a:r>
          <a:endParaRPr lang="en-US" sz="1500" kern="1200" dirty="0"/>
        </a:p>
      </dsp:txBody>
      <dsp:txXfrm>
        <a:off x="1348818" y="1439493"/>
        <a:ext cx="1355512" cy="617842"/>
      </dsp:txXfrm>
    </dsp:sp>
    <dsp:sp modelId="{85963C77-92BD-4425-8E3B-C9A839206628}">
      <dsp:nvSpPr>
        <dsp:cNvPr id="0" name=""/>
        <dsp:cNvSpPr/>
      </dsp:nvSpPr>
      <dsp:spPr>
        <a:xfrm>
          <a:off x="1488967" y="932"/>
          <a:ext cx="1588702" cy="142994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34F811-EA30-43B3-A5D8-D28F476619BE}">
      <dsp:nvSpPr>
        <dsp:cNvPr id="0" name=""/>
        <dsp:cNvSpPr/>
      </dsp:nvSpPr>
      <dsp:spPr>
        <a:xfrm>
          <a:off x="4056880" y="56353"/>
          <a:ext cx="1924828" cy="1436843"/>
        </a:xfrm>
        <a:prstGeom prst="round2SameRect">
          <a:avLst>
            <a:gd name="adj1" fmla="val 8000"/>
            <a:gd name="adj2" fmla="val 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938D40-2D96-4D50-A20C-69ECDD7C8223}">
      <dsp:nvSpPr>
        <dsp:cNvPr id="0" name=""/>
        <dsp:cNvSpPr/>
      </dsp:nvSpPr>
      <dsp:spPr>
        <a:xfrm>
          <a:off x="4056880" y="1493196"/>
          <a:ext cx="1924828" cy="617842"/>
        </a:xfrm>
        <a:prstGeom prst="rect">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0" rIns="19050" bIns="0" numCol="1" spcCol="1270" anchor="ctr" anchorCtr="0">
          <a:noAutofit/>
        </a:bodyPr>
        <a:lstStyle/>
        <a:p>
          <a:pPr lvl="0" algn="l" defTabSz="666750">
            <a:lnSpc>
              <a:spcPct val="90000"/>
            </a:lnSpc>
            <a:spcBef>
              <a:spcPct val="0"/>
            </a:spcBef>
            <a:spcAft>
              <a:spcPct val="35000"/>
            </a:spcAft>
          </a:pPr>
          <a:r>
            <a:rPr lang="fr-FR" sz="1500" b="1" i="0" kern="1200" dirty="0" smtClean="0"/>
            <a:t>Software (Code </a:t>
          </a:r>
          <a:r>
            <a:rPr lang="fr-FR" sz="1500" b="1" i="0" kern="1200" dirty="0" err="1" smtClean="0"/>
            <a:t>Snippet</a:t>
          </a:r>
          <a:r>
            <a:rPr lang="fr-FR" sz="1500" b="1" i="0" kern="1200" dirty="0" smtClean="0"/>
            <a:t>):</a:t>
          </a:r>
          <a:endParaRPr lang="en-US" sz="1500" kern="1200" dirty="0"/>
        </a:p>
      </dsp:txBody>
      <dsp:txXfrm>
        <a:off x="4056880" y="1493196"/>
        <a:ext cx="1355512" cy="617842"/>
      </dsp:txXfrm>
    </dsp:sp>
    <dsp:sp modelId="{213EFFA6-5326-4254-8921-E69AFE3B89AA}">
      <dsp:nvSpPr>
        <dsp:cNvPr id="0" name=""/>
        <dsp:cNvSpPr/>
      </dsp:nvSpPr>
      <dsp:spPr>
        <a:xfrm>
          <a:off x="4308127" y="129071"/>
          <a:ext cx="1432379" cy="1215134"/>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E44F33-11E4-4FBE-82B5-2E1DFC97F14A}">
      <dsp:nvSpPr>
        <dsp:cNvPr id="0" name=""/>
        <dsp:cNvSpPr/>
      </dsp:nvSpPr>
      <dsp:spPr>
        <a:xfrm>
          <a:off x="1314895" y="2923115"/>
          <a:ext cx="1924828" cy="1436843"/>
        </a:xfrm>
        <a:prstGeom prst="round2SameRect">
          <a:avLst>
            <a:gd name="adj1" fmla="val 8000"/>
            <a:gd name="adj2" fmla="val 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BDBBFB-F32D-4CE4-B7EC-57CA89E5EA59}">
      <dsp:nvSpPr>
        <dsp:cNvPr id="0" name=""/>
        <dsp:cNvSpPr/>
      </dsp:nvSpPr>
      <dsp:spPr>
        <a:xfrm>
          <a:off x="1314895" y="4359958"/>
          <a:ext cx="1924828" cy="617842"/>
        </a:xfrm>
        <a:prstGeom prst="rect">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0" rIns="19050" bIns="0" numCol="1" spcCol="1270" anchor="ctr" anchorCtr="0">
          <a:noAutofit/>
        </a:bodyPr>
        <a:lstStyle/>
        <a:p>
          <a:pPr lvl="0" algn="l" defTabSz="666750">
            <a:lnSpc>
              <a:spcPct val="90000"/>
            </a:lnSpc>
            <a:spcBef>
              <a:spcPct val="0"/>
            </a:spcBef>
            <a:spcAft>
              <a:spcPct val="35000"/>
            </a:spcAft>
          </a:pPr>
          <a:r>
            <a:rPr lang="fr-FR" sz="1500" b="1" i="0" kern="1200" dirty="0" smtClean="0"/>
            <a:t>Networks (</a:t>
          </a:r>
          <a:r>
            <a:rPr lang="fr-FR" sz="1500" b="1" i="0" kern="1200" dirty="0" err="1" smtClean="0"/>
            <a:t>Connected</a:t>
          </a:r>
          <a:r>
            <a:rPr lang="fr-FR" sz="1500" b="1" i="0" kern="1200" dirty="0" smtClean="0"/>
            <a:t> </a:t>
          </a:r>
          <a:r>
            <a:rPr lang="fr-FR" sz="1500" b="1" i="0" kern="1200" dirty="0" err="1" smtClean="0"/>
            <a:t>Nodes</a:t>
          </a:r>
          <a:r>
            <a:rPr lang="fr-FR" sz="1500" b="1" i="0" kern="1200" dirty="0" smtClean="0"/>
            <a:t>):</a:t>
          </a:r>
          <a:endParaRPr lang="en-US" sz="1500" kern="1200" dirty="0"/>
        </a:p>
      </dsp:txBody>
      <dsp:txXfrm>
        <a:off x="1314895" y="4359958"/>
        <a:ext cx="1355512" cy="617842"/>
      </dsp:txXfrm>
    </dsp:sp>
    <dsp:sp modelId="{175F32AE-5B08-4D08-AD9D-FE1FBE2FB8BC}">
      <dsp:nvSpPr>
        <dsp:cNvPr id="0" name=""/>
        <dsp:cNvSpPr/>
      </dsp:nvSpPr>
      <dsp:spPr>
        <a:xfrm>
          <a:off x="1434698" y="3013511"/>
          <a:ext cx="1706867" cy="1242149"/>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B0A69E-A787-4091-99FF-3D57F31311FD}">
      <dsp:nvSpPr>
        <dsp:cNvPr id="0" name=""/>
        <dsp:cNvSpPr/>
      </dsp:nvSpPr>
      <dsp:spPr>
        <a:xfrm>
          <a:off x="4082039" y="2927238"/>
          <a:ext cx="1924828" cy="1436843"/>
        </a:xfrm>
        <a:prstGeom prst="round2SameRect">
          <a:avLst>
            <a:gd name="adj1" fmla="val 8000"/>
            <a:gd name="adj2" fmla="val 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67E3D9-869B-4221-9918-466489896FC5}">
      <dsp:nvSpPr>
        <dsp:cNvPr id="0" name=""/>
        <dsp:cNvSpPr/>
      </dsp:nvSpPr>
      <dsp:spPr>
        <a:xfrm>
          <a:off x="4082039" y="4364081"/>
          <a:ext cx="1924828" cy="617842"/>
        </a:xfrm>
        <a:prstGeom prst="rect">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0" rIns="19050" bIns="0" numCol="1" spcCol="1270" anchor="ctr" anchorCtr="0">
          <a:noAutofit/>
        </a:bodyPr>
        <a:lstStyle/>
        <a:p>
          <a:pPr lvl="0" algn="l" defTabSz="666750">
            <a:lnSpc>
              <a:spcPct val="90000"/>
            </a:lnSpc>
            <a:spcBef>
              <a:spcPct val="0"/>
            </a:spcBef>
            <a:spcAft>
              <a:spcPct val="35000"/>
            </a:spcAft>
          </a:pPr>
          <a:r>
            <a:rPr lang="fr-FR" sz="1500" b="1" i="0" kern="1200" smtClean="0"/>
            <a:t>Data (Database):</a:t>
          </a:r>
          <a:endParaRPr lang="en-US" sz="1500" kern="1200" dirty="0"/>
        </a:p>
      </dsp:txBody>
      <dsp:txXfrm>
        <a:off x="4082039" y="4364081"/>
        <a:ext cx="1355512" cy="617842"/>
      </dsp:txXfrm>
    </dsp:sp>
    <dsp:sp modelId="{97D60DD2-F1C8-4BBB-A883-8A766663C89B}">
      <dsp:nvSpPr>
        <dsp:cNvPr id="0" name=""/>
        <dsp:cNvSpPr/>
      </dsp:nvSpPr>
      <dsp:spPr>
        <a:xfrm>
          <a:off x="4349751" y="3090210"/>
          <a:ext cx="1449908" cy="1225657"/>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10000" r="-110000"/>
          </a:stretch>
        </a:blip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1B5678-DE8C-41E3-8E5C-4B6772285791}">
      <dsp:nvSpPr>
        <dsp:cNvPr id="0" name=""/>
        <dsp:cNvSpPr/>
      </dsp:nvSpPr>
      <dsp:spPr>
        <a:xfrm>
          <a:off x="0" y="40198"/>
          <a:ext cx="10902463" cy="2211139"/>
        </a:xfrm>
        <a:prstGeom prst="roundRect">
          <a:avLst>
            <a:gd name="adj" fmla="val 10000"/>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7340F9-4F09-479E-B478-B57ECE571F67}">
      <dsp:nvSpPr>
        <dsp:cNvPr id="0" name=""/>
        <dsp:cNvSpPr/>
      </dsp:nvSpPr>
      <dsp:spPr>
        <a:xfrm>
          <a:off x="332332" y="294818"/>
          <a:ext cx="1040844" cy="1621502"/>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64A603-C68D-4E89-BFE6-9838F148E50E}">
      <dsp:nvSpPr>
        <dsp:cNvPr id="0" name=""/>
        <dsp:cNvSpPr/>
      </dsp:nvSpPr>
      <dsp:spPr>
        <a:xfrm rot="10800000">
          <a:off x="332332" y="2211139"/>
          <a:ext cx="1040844" cy="2702503"/>
        </a:xfrm>
        <a:prstGeom prst="round2SameRect">
          <a:avLst>
            <a:gd name="adj1" fmla="val 10500"/>
            <a:gd name="adj2" fmla="val 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t" anchorCtr="0">
          <a:noAutofit/>
        </a:bodyPr>
        <a:lstStyle/>
        <a:p>
          <a:pPr lvl="0" algn="ctr" defTabSz="400050">
            <a:lnSpc>
              <a:spcPct val="90000"/>
            </a:lnSpc>
            <a:spcBef>
              <a:spcPct val="0"/>
            </a:spcBef>
            <a:spcAft>
              <a:spcPct val="35000"/>
            </a:spcAft>
          </a:pPr>
          <a:r>
            <a:rPr lang="en-US" sz="900" b="1" i="0" kern="1200" dirty="0" smtClean="0"/>
            <a:t>Description:</a:t>
          </a:r>
          <a:r>
            <a:rPr lang="en-US" sz="900" b="0" i="0" kern="1200" dirty="0" smtClean="0"/>
            <a:t> A popular email service with a user-friendly interface, powerful search capabilities, and robust spam filtering.</a:t>
          </a:r>
        </a:p>
        <a:p>
          <a:pPr lvl="0" algn="ctr" defTabSz="400050">
            <a:lnSpc>
              <a:spcPct val="90000"/>
            </a:lnSpc>
            <a:spcBef>
              <a:spcPct val="0"/>
            </a:spcBef>
            <a:spcAft>
              <a:spcPct val="35000"/>
            </a:spcAft>
          </a:pPr>
          <a:r>
            <a:rPr lang="fr-FR" sz="900" b="1" i="0" kern="1200" dirty="0" smtClean="0"/>
            <a:t>Usage:</a:t>
          </a:r>
          <a:r>
            <a:rPr lang="fr-FR" sz="900" b="0" i="0" kern="1200" dirty="0" smtClean="0"/>
            <a:t> Email communication, file </a:t>
          </a:r>
          <a:r>
            <a:rPr lang="fr-FR" sz="900" b="0" i="0" kern="1200" dirty="0" err="1" smtClean="0"/>
            <a:t>attachments</a:t>
          </a:r>
          <a:r>
            <a:rPr lang="fr-FR" sz="900" b="0" i="0" kern="1200" dirty="0" smtClean="0"/>
            <a:t>, </a:t>
          </a:r>
          <a:r>
            <a:rPr lang="fr-FR" sz="900" b="0" i="0" kern="1200" dirty="0" err="1" smtClean="0"/>
            <a:t>integration</a:t>
          </a:r>
          <a:r>
            <a:rPr lang="fr-FR" sz="900" b="0" i="0" kern="1200" dirty="0" smtClean="0"/>
            <a:t> </a:t>
          </a:r>
          <a:r>
            <a:rPr lang="fr-FR" sz="900" b="0" i="0" kern="1200" dirty="0" err="1" smtClean="0"/>
            <a:t>with</a:t>
          </a:r>
          <a:r>
            <a:rPr lang="fr-FR" sz="900" b="0" i="0" kern="1200" dirty="0" smtClean="0"/>
            <a:t> </a:t>
          </a:r>
          <a:r>
            <a:rPr lang="fr-FR" sz="900" b="0" i="0" kern="1200" dirty="0" err="1" smtClean="0"/>
            <a:t>other</a:t>
          </a:r>
          <a:r>
            <a:rPr lang="fr-FR" sz="900" b="0" i="0" kern="1200" dirty="0" smtClean="0"/>
            <a:t> Google services.</a:t>
          </a:r>
          <a:endParaRPr lang="en-US" sz="900" kern="1200" dirty="0"/>
        </a:p>
      </dsp:txBody>
      <dsp:txXfrm rot="10800000">
        <a:off x="364342" y="2211139"/>
        <a:ext cx="976824" cy="2670493"/>
      </dsp:txXfrm>
    </dsp:sp>
    <dsp:sp modelId="{D4DC97ED-D618-40CD-B44A-EAA81DBA8EF5}">
      <dsp:nvSpPr>
        <dsp:cNvPr id="0" name=""/>
        <dsp:cNvSpPr/>
      </dsp:nvSpPr>
      <dsp:spPr>
        <a:xfrm>
          <a:off x="1477261" y="294818"/>
          <a:ext cx="1040844" cy="1621502"/>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1000" b="-11000"/>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70344B-6C47-4172-8F5A-0D16A6B572FA}">
      <dsp:nvSpPr>
        <dsp:cNvPr id="0" name=""/>
        <dsp:cNvSpPr/>
      </dsp:nvSpPr>
      <dsp:spPr>
        <a:xfrm rot="10800000">
          <a:off x="1467851" y="2192924"/>
          <a:ext cx="1040844" cy="2702503"/>
        </a:xfrm>
        <a:prstGeom prst="round2SameRect">
          <a:avLst>
            <a:gd name="adj1" fmla="val 10500"/>
            <a:gd name="adj2" fmla="val 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t" anchorCtr="0">
          <a:noAutofit/>
        </a:bodyPr>
        <a:lstStyle/>
        <a:p>
          <a:pPr lvl="0" algn="ctr" defTabSz="400050">
            <a:lnSpc>
              <a:spcPct val="90000"/>
            </a:lnSpc>
            <a:spcBef>
              <a:spcPct val="0"/>
            </a:spcBef>
            <a:spcAft>
              <a:spcPct val="35000"/>
            </a:spcAft>
          </a:pPr>
          <a:r>
            <a:rPr lang="en-US" sz="900" b="1" i="0" kern="1200" dirty="0" smtClean="0"/>
            <a:t>Description:</a:t>
          </a:r>
          <a:r>
            <a:rPr lang="en-US" sz="900" b="0" i="0" kern="1200" dirty="0" smtClean="0"/>
            <a:t> A cloud-based spreadsheet application for creating, editing, and analyzing data with features such as formulas, charts, and collaboration capabilities.</a:t>
          </a:r>
        </a:p>
        <a:p>
          <a:pPr lvl="0" algn="ctr" defTabSz="400050">
            <a:lnSpc>
              <a:spcPct val="90000"/>
            </a:lnSpc>
            <a:spcBef>
              <a:spcPct val="0"/>
            </a:spcBef>
            <a:spcAft>
              <a:spcPct val="35000"/>
            </a:spcAft>
          </a:pPr>
          <a:r>
            <a:rPr lang="fr-FR" sz="900" b="1" i="0" kern="1200" dirty="0" smtClean="0"/>
            <a:t>Usage:</a:t>
          </a:r>
          <a:r>
            <a:rPr lang="fr-FR" sz="900" b="0" i="0" kern="1200" dirty="0" smtClean="0"/>
            <a:t> Data </a:t>
          </a:r>
          <a:r>
            <a:rPr lang="fr-FR" sz="900" b="0" i="0" kern="1200" dirty="0" err="1" smtClean="0"/>
            <a:t>analysis</a:t>
          </a:r>
          <a:r>
            <a:rPr lang="fr-FR" sz="900" b="0" i="0" kern="1200" dirty="0" smtClean="0"/>
            <a:t>, </a:t>
          </a:r>
          <a:r>
            <a:rPr lang="fr-FR" sz="900" b="0" i="0" kern="1200" dirty="0" err="1" smtClean="0"/>
            <a:t>budgeting</a:t>
          </a:r>
          <a:r>
            <a:rPr lang="fr-FR" sz="900" b="0" i="0" kern="1200" dirty="0" smtClean="0"/>
            <a:t>, </a:t>
          </a:r>
          <a:r>
            <a:rPr lang="fr-FR" sz="900" b="0" i="0" kern="1200" dirty="0" err="1" smtClean="0"/>
            <a:t>project</a:t>
          </a:r>
          <a:r>
            <a:rPr lang="fr-FR" sz="900" b="0" i="0" kern="1200" dirty="0" smtClean="0"/>
            <a:t> management.</a:t>
          </a:r>
          <a:endParaRPr lang="en-US" sz="900" kern="1200" dirty="0"/>
        </a:p>
      </dsp:txBody>
      <dsp:txXfrm rot="10800000">
        <a:off x="1499861" y="2192924"/>
        <a:ext cx="976824" cy="2670493"/>
      </dsp:txXfrm>
    </dsp:sp>
    <dsp:sp modelId="{D743A92A-072E-49CE-BF2F-7ACED926CFB2}">
      <dsp:nvSpPr>
        <dsp:cNvPr id="0" name=""/>
        <dsp:cNvSpPr/>
      </dsp:nvSpPr>
      <dsp:spPr>
        <a:xfrm>
          <a:off x="2634763" y="254743"/>
          <a:ext cx="1040844" cy="1672141"/>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6000" b="-6000"/>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A9C4B9-4CD6-44AF-895F-BF4592043478}">
      <dsp:nvSpPr>
        <dsp:cNvPr id="0" name=""/>
        <dsp:cNvSpPr/>
      </dsp:nvSpPr>
      <dsp:spPr>
        <a:xfrm rot="10800000">
          <a:off x="2622190" y="2211139"/>
          <a:ext cx="1040844" cy="2702503"/>
        </a:xfrm>
        <a:prstGeom prst="round2SameRect">
          <a:avLst>
            <a:gd name="adj1" fmla="val 10500"/>
            <a:gd name="adj2" fmla="val 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t" anchorCtr="0">
          <a:noAutofit/>
        </a:bodyPr>
        <a:lstStyle/>
        <a:p>
          <a:pPr lvl="0" algn="ctr" defTabSz="400050">
            <a:lnSpc>
              <a:spcPct val="90000"/>
            </a:lnSpc>
            <a:spcBef>
              <a:spcPct val="0"/>
            </a:spcBef>
            <a:spcAft>
              <a:spcPct val="35000"/>
            </a:spcAft>
          </a:pPr>
          <a:r>
            <a:rPr lang="en-US" sz="900" b="1" i="0" kern="1200" dirty="0" smtClean="0"/>
            <a:t>Description:</a:t>
          </a:r>
          <a:r>
            <a:rPr lang="en-US" sz="900" b="0" i="0" kern="1200" dirty="0" smtClean="0"/>
            <a:t> A cloud-based word processing application that allows users to create and edit documents collaboratively in real-time.</a:t>
          </a:r>
        </a:p>
        <a:p>
          <a:pPr lvl="0" algn="ctr" defTabSz="400050">
            <a:lnSpc>
              <a:spcPct val="90000"/>
            </a:lnSpc>
            <a:spcBef>
              <a:spcPct val="0"/>
            </a:spcBef>
            <a:spcAft>
              <a:spcPct val="35000"/>
            </a:spcAft>
          </a:pPr>
          <a:r>
            <a:rPr lang="en-US" sz="900" b="1" i="0" kern="1200" dirty="0" smtClean="0"/>
            <a:t>Usage:</a:t>
          </a:r>
          <a:r>
            <a:rPr lang="en-US" sz="900" b="0" i="0" kern="1200" dirty="0" smtClean="0"/>
            <a:t> Document creation, editing, and collaboration</a:t>
          </a:r>
          <a:endParaRPr lang="en-US" sz="900" kern="1200" dirty="0"/>
        </a:p>
      </dsp:txBody>
      <dsp:txXfrm rot="10800000">
        <a:off x="2654200" y="2211139"/>
        <a:ext cx="976824" cy="2670493"/>
      </dsp:txXfrm>
    </dsp:sp>
    <dsp:sp modelId="{E860619B-9951-483D-AFFA-ABC4A47C1F7D}">
      <dsp:nvSpPr>
        <dsp:cNvPr id="0" name=""/>
        <dsp:cNvSpPr/>
      </dsp:nvSpPr>
      <dsp:spPr>
        <a:xfrm>
          <a:off x="3767119" y="294818"/>
          <a:ext cx="1078366" cy="1621502"/>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1000" r="-11000"/>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B17977-8195-4717-A6C2-B8EAF5DFC580}">
      <dsp:nvSpPr>
        <dsp:cNvPr id="0" name=""/>
        <dsp:cNvSpPr/>
      </dsp:nvSpPr>
      <dsp:spPr>
        <a:xfrm rot="10800000">
          <a:off x="4972037" y="2183006"/>
          <a:ext cx="1040844" cy="2702503"/>
        </a:xfrm>
        <a:prstGeom prst="round2SameRect">
          <a:avLst>
            <a:gd name="adj1" fmla="val 10500"/>
            <a:gd name="adj2" fmla="val 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t" anchorCtr="0">
          <a:noAutofit/>
        </a:bodyPr>
        <a:lstStyle/>
        <a:p>
          <a:pPr lvl="0" algn="ctr" defTabSz="400050">
            <a:lnSpc>
              <a:spcPct val="90000"/>
            </a:lnSpc>
            <a:spcBef>
              <a:spcPct val="0"/>
            </a:spcBef>
            <a:spcAft>
              <a:spcPct val="35000"/>
            </a:spcAft>
          </a:pPr>
          <a:endParaRPr lang="en-US" sz="900" kern="1200" dirty="0"/>
        </a:p>
      </dsp:txBody>
      <dsp:txXfrm rot="10800000">
        <a:off x="5004047" y="2183006"/>
        <a:ext cx="976824" cy="2670493"/>
      </dsp:txXfrm>
    </dsp:sp>
    <dsp:sp modelId="{B91D51EF-345E-4649-8147-5DF910082F46}">
      <dsp:nvSpPr>
        <dsp:cNvPr id="0" name=""/>
        <dsp:cNvSpPr/>
      </dsp:nvSpPr>
      <dsp:spPr>
        <a:xfrm>
          <a:off x="4949570" y="294818"/>
          <a:ext cx="1040844" cy="1621502"/>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27000" r="-27000"/>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CCB445-2A52-4EE8-8A7A-30B9C373E1C2}">
      <dsp:nvSpPr>
        <dsp:cNvPr id="0" name=""/>
        <dsp:cNvSpPr/>
      </dsp:nvSpPr>
      <dsp:spPr>
        <a:xfrm rot="10800000">
          <a:off x="3843433" y="2211139"/>
          <a:ext cx="1040844" cy="2702503"/>
        </a:xfrm>
        <a:prstGeom prst="round2SameRect">
          <a:avLst>
            <a:gd name="adj1" fmla="val 10500"/>
            <a:gd name="adj2" fmla="val 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t" anchorCtr="0">
          <a:noAutofit/>
        </a:bodyPr>
        <a:lstStyle/>
        <a:p>
          <a:pPr lvl="0" algn="ctr" defTabSz="400050">
            <a:lnSpc>
              <a:spcPct val="90000"/>
            </a:lnSpc>
            <a:spcBef>
              <a:spcPct val="0"/>
            </a:spcBef>
            <a:spcAft>
              <a:spcPct val="35000"/>
            </a:spcAft>
          </a:pPr>
          <a:r>
            <a:rPr lang="en-US" sz="900" b="1" i="0" kern="1200" dirty="0" smtClean="0"/>
            <a:t>Description:</a:t>
          </a:r>
          <a:r>
            <a:rPr lang="en-US" sz="900" b="0" i="0" kern="1200" dirty="0" smtClean="0"/>
            <a:t> A cloud-based presentation tool that enables users to create and edit slideshows collaboratively.</a:t>
          </a:r>
        </a:p>
        <a:p>
          <a:pPr lvl="0" algn="ctr" defTabSz="400050">
            <a:lnSpc>
              <a:spcPct val="90000"/>
            </a:lnSpc>
            <a:spcBef>
              <a:spcPct val="0"/>
            </a:spcBef>
            <a:spcAft>
              <a:spcPct val="35000"/>
            </a:spcAft>
          </a:pPr>
          <a:r>
            <a:rPr lang="en-US" sz="900" b="1" i="0" kern="1200" dirty="0" smtClean="0"/>
            <a:t>Usage:</a:t>
          </a:r>
          <a:r>
            <a:rPr lang="en-US" sz="900" b="0" i="0" kern="1200" dirty="0" smtClean="0"/>
            <a:t> Presentation creation, collaboration, and sharing.</a:t>
          </a:r>
          <a:endParaRPr lang="en-US" sz="900" b="0" i="0" kern="1200" dirty="0"/>
        </a:p>
      </dsp:txBody>
      <dsp:txXfrm rot="10800000">
        <a:off x="3875443" y="2211139"/>
        <a:ext cx="976824" cy="2670493"/>
      </dsp:txXfrm>
    </dsp:sp>
    <dsp:sp modelId="{D9AE1491-4C98-4D86-8F90-671EBF3D6049}">
      <dsp:nvSpPr>
        <dsp:cNvPr id="0" name=""/>
        <dsp:cNvSpPr/>
      </dsp:nvSpPr>
      <dsp:spPr>
        <a:xfrm>
          <a:off x="6120395" y="341728"/>
          <a:ext cx="1040844" cy="1621502"/>
        </a:xfrm>
        <a:prstGeom prst="roundRect">
          <a:avLst>
            <a:gd name="adj" fmla="val 1000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27000" r="-27000"/>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E5B09-6D57-4EB8-B1E9-7340859CF186}">
      <dsp:nvSpPr>
        <dsp:cNvPr id="0" name=""/>
        <dsp:cNvSpPr/>
      </dsp:nvSpPr>
      <dsp:spPr>
        <a:xfrm rot="10800000">
          <a:off x="4959021" y="2211139"/>
          <a:ext cx="1040844" cy="2702503"/>
        </a:xfrm>
        <a:prstGeom prst="round2SameRect">
          <a:avLst>
            <a:gd name="adj1" fmla="val 10500"/>
            <a:gd name="adj2" fmla="val 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t" anchorCtr="0">
          <a:noAutofit/>
        </a:bodyPr>
        <a:lstStyle/>
        <a:p>
          <a:pPr lvl="0" algn="ctr" defTabSz="400050">
            <a:lnSpc>
              <a:spcPct val="90000"/>
            </a:lnSpc>
            <a:spcBef>
              <a:spcPct val="0"/>
            </a:spcBef>
            <a:spcAft>
              <a:spcPct val="35000"/>
            </a:spcAft>
          </a:pPr>
          <a:r>
            <a:rPr lang="en-US" sz="900" b="1" i="0" kern="1200" dirty="0" smtClean="0"/>
            <a:t>Description:</a:t>
          </a:r>
          <a:r>
            <a:rPr lang="en-US" sz="900" b="0" i="0" kern="1200" dirty="0" smtClean="0"/>
            <a:t> A cloud storage service that enables users to store, access, and share files and documents seamlessly. It includes collaboration tools like Google Docs, Sheets, and Slides</a:t>
          </a:r>
        </a:p>
        <a:p>
          <a:pPr lvl="0" algn="ctr" defTabSz="400050">
            <a:lnSpc>
              <a:spcPct val="90000"/>
            </a:lnSpc>
            <a:spcBef>
              <a:spcPct val="0"/>
            </a:spcBef>
            <a:spcAft>
              <a:spcPct val="35000"/>
            </a:spcAft>
          </a:pPr>
          <a:r>
            <a:rPr lang="en-US" sz="900" b="1" i="0" kern="1200" dirty="0" smtClean="0"/>
            <a:t>Usage:</a:t>
          </a:r>
          <a:r>
            <a:rPr lang="en-US" sz="900" b="0" i="0" kern="1200" dirty="0" smtClean="0"/>
            <a:t> File storage, document </a:t>
          </a:r>
          <a:r>
            <a:rPr lang="en-US" sz="900" b="0" i="0" kern="1200" dirty="0" err="1" smtClean="0"/>
            <a:t>collaoration</a:t>
          </a:r>
          <a:r>
            <a:rPr lang="en-US" sz="900" b="0" i="0" kern="1200" dirty="0" smtClean="0"/>
            <a:t>, sharing and synchronization</a:t>
          </a:r>
          <a:r>
            <a:rPr lang="en-US" sz="900" b="0" i="0" kern="1200" dirty="0" smtClean="0"/>
            <a:t>.</a:t>
          </a:r>
          <a:endParaRPr lang="en-US" sz="900" b="0" i="0" kern="1200" dirty="0"/>
        </a:p>
      </dsp:txBody>
      <dsp:txXfrm rot="10800000">
        <a:off x="4991031" y="2211139"/>
        <a:ext cx="976824" cy="2670493"/>
      </dsp:txXfrm>
    </dsp:sp>
    <dsp:sp modelId="{AC0DFFEB-CF1E-4AF6-B752-DC87E8E970BB}">
      <dsp:nvSpPr>
        <dsp:cNvPr id="0" name=""/>
        <dsp:cNvSpPr/>
      </dsp:nvSpPr>
      <dsp:spPr>
        <a:xfrm rot="10800000" flipH="1" flipV="1">
          <a:off x="7268780" y="342004"/>
          <a:ext cx="982140" cy="1527130"/>
        </a:xfrm>
        <a:prstGeom prst="roundRect">
          <a:avLst>
            <a:gd name="adj" fmla="val 10000"/>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l="-52000" r="-52000"/>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6241D1-A395-4346-89D4-B72F2BAE3B95}">
      <dsp:nvSpPr>
        <dsp:cNvPr id="0" name=""/>
        <dsp:cNvSpPr/>
      </dsp:nvSpPr>
      <dsp:spPr>
        <a:xfrm rot="10800000">
          <a:off x="6071933" y="2173628"/>
          <a:ext cx="1040844" cy="2702503"/>
        </a:xfrm>
        <a:prstGeom prst="round2SameRect">
          <a:avLst>
            <a:gd name="adj1" fmla="val 10500"/>
            <a:gd name="adj2" fmla="val 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t" anchorCtr="0">
          <a:noAutofit/>
        </a:bodyPr>
        <a:lstStyle/>
        <a:p>
          <a:pPr lvl="0" algn="l" defTabSz="400050">
            <a:lnSpc>
              <a:spcPct val="90000"/>
            </a:lnSpc>
            <a:spcBef>
              <a:spcPct val="0"/>
            </a:spcBef>
            <a:spcAft>
              <a:spcPct val="35000"/>
            </a:spcAft>
          </a:pPr>
          <a:r>
            <a:rPr lang="en-US" sz="900" b="0" i="0" kern="1200" dirty="0" smtClean="0"/>
            <a:t>.</a:t>
          </a:r>
          <a:endParaRPr lang="en-US" sz="900" b="0" i="0" kern="1200" dirty="0"/>
        </a:p>
        <a:p>
          <a:pPr marL="57150" lvl="1" indent="-57150" algn="l" defTabSz="311150">
            <a:lnSpc>
              <a:spcPct val="90000"/>
            </a:lnSpc>
            <a:spcBef>
              <a:spcPct val="0"/>
            </a:spcBef>
            <a:spcAft>
              <a:spcPct val="15000"/>
            </a:spcAft>
            <a:buChar char="••"/>
          </a:pPr>
          <a:endParaRPr lang="en-US" sz="700" kern="1200"/>
        </a:p>
      </dsp:txBody>
      <dsp:txXfrm rot="10800000">
        <a:off x="6103943" y="2173628"/>
        <a:ext cx="976824" cy="2670493"/>
      </dsp:txXfrm>
    </dsp:sp>
    <dsp:sp modelId="{2A5F8766-BBB5-4456-9937-F7864A04D275}">
      <dsp:nvSpPr>
        <dsp:cNvPr id="0" name=""/>
        <dsp:cNvSpPr/>
      </dsp:nvSpPr>
      <dsp:spPr>
        <a:xfrm>
          <a:off x="8874100" y="1032610"/>
          <a:ext cx="61357" cy="145918"/>
        </a:xfrm>
        <a:prstGeom prst="roundRect">
          <a:avLst>
            <a:gd name="adj" fmla="val 10000"/>
          </a:avLst>
        </a:prstGeom>
        <a:solidFill>
          <a:schemeClr val="accent1">
            <a:tint val="50000"/>
            <a:hueOff val="0"/>
            <a:satOff val="0"/>
            <a:lumOff val="0"/>
            <a:alpha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9A93B4-DA0B-40DC-B21A-65D00EDB77DE}">
      <dsp:nvSpPr>
        <dsp:cNvPr id="0" name=""/>
        <dsp:cNvSpPr/>
      </dsp:nvSpPr>
      <dsp:spPr>
        <a:xfrm rot="10800000">
          <a:off x="6077637" y="2164250"/>
          <a:ext cx="1040844" cy="2702503"/>
        </a:xfrm>
        <a:prstGeom prst="round2SameRect">
          <a:avLst>
            <a:gd name="adj1" fmla="val 10500"/>
            <a:gd name="adj2" fmla="val 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t" anchorCtr="0">
          <a:noAutofit/>
        </a:bodyPr>
        <a:lstStyle/>
        <a:p>
          <a:pPr lvl="0" algn="ctr" defTabSz="400050">
            <a:lnSpc>
              <a:spcPct val="90000"/>
            </a:lnSpc>
            <a:spcBef>
              <a:spcPct val="0"/>
            </a:spcBef>
            <a:spcAft>
              <a:spcPct val="35000"/>
            </a:spcAft>
          </a:pPr>
          <a:r>
            <a:rPr lang="en-US" sz="900" b="1" i="0" kern="1200" dirty="0" smtClean="0"/>
            <a:t>Description:</a:t>
          </a:r>
          <a:r>
            <a:rPr lang="en-US" sz="900" b="0" i="0" kern="1200" dirty="0" smtClean="0"/>
            <a:t> The world's most widely used search engine. It allows users to find information on the internet by entering search </a:t>
          </a:r>
          <a:r>
            <a:rPr lang="en-US" sz="900" b="0" i="0" kern="1200" dirty="0" err="1" smtClean="0"/>
            <a:t>queries.</a:t>
          </a:r>
          <a:r>
            <a:rPr lang="en-US" sz="900" b="1" i="0" kern="1200" dirty="0" err="1" smtClean="0"/>
            <a:t>Usage</a:t>
          </a:r>
          <a:r>
            <a:rPr lang="en-US" sz="900" b="1" i="0" kern="1200" dirty="0" smtClean="0"/>
            <a:t>:</a:t>
          </a:r>
          <a:r>
            <a:rPr lang="en-US" sz="900" b="0" i="0" kern="1200" dirty="0" smtClean="0"/>
            <a:t> Information retrieval, research, general knowledge.</a:t>
          </a:r>
          <a:endParaRPr lang="en-US" sz="900" b="0" i="0" kern="1200" dirty="0"/>
        </a:p>
      </dsp:txBody>
      <dsp:txXfrm rot="10800000">
        <a:off x="6109647" y="2164250"/>
        <a:ext cx="976824" cy="2670493"/>
      </dsp:txXfrm>
    </dsp:sp>
    <dsp:sp modelId="{0A6E196D-0DF2-4C36-A592-CA2E5261B7AB}">
      <dsp:nvSpPr>
        <dsp:cNvPr id="0" name=""/>
        <dsp:cNvSpPr/>
      </dsp:nvSpPr>
      <dsp:spPr>
        <a:xfrm flipH="1" flipV="1">
          <a:off x="10029818" y="1069304"/>
          <a:ext cx="39781" cy="72529"/>
        </a:xfrm>
        <a:prstGeom prst="roundRect">
          <a:avLst>
            <a:gd name="adj" fmla="val 10000"/>
          </a:avLst>
        </a:prstGeom>
        <a:solidFill>
          <a:schemeClr val="accent1">
            <a:tint val="50000"/>
            <a:hueOff val="0"/>
            <a:satOff val="0"/>
            <a:lumOff val="0"/>
            <a:alpha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83C3F4-4C73-413D-AC11-A74637FC6AC9}">
      <dsp:nvSpPr>
        <dsp:cNvPr id="0" name=""/>
        <dsp:cNvSpPr/>
      </dsp:nvSpPr>
      <dsp:spPr>
        <a:xfrm rot="10800000">
          <a:off x="7222566" y="2164250"/>
          <a:ext cx="1040844" cy="2702503"/>
        </a:xfrm>
        <a:prstGeom prst="round2SameRect">
          <a:avLst>
            <a:gd name="adj1" fmla="val 10500"/>
            <a:gd name="adj2" fmla="val 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t" anchorCtr="0">
          <a:noAutofit/>
        </a:bodyPr>
        <a:lstStyle/>
        <a:p>
          <a:pPr lvl="0" algn="ctr" defTabSz="400050">
            <a:lnSpc>
              <a:spcPct val="90000"/>
            </a:lnSpc>
            <a:spcBef>
              <a:spcPct val="0"/>
            </a:spcBef>
            <a:spcAft>
              <a:spcPct val="35000"/>
            </a:spcAft>
          </a:pPr>
          <a:r>
            <a:rPr lang="en-US" sz="900" b="1" i="0" kern="1200" dirty="0" smtClean="0"/>
            <a:t>Description:</a:t>
          </a:r>
          <a:r>
            <a:rPr lang="en-US" sz="900" b="0" i="0" kern="1200" dirty="0" smtClean="0"/>
            <a:t> A mapping service providing detailed maps, satellite imagery, and route planning, along with features like local business information and street views.</a:t>
          </a:r>
        </a:p>
        <a:p>
          <a:pPr lvl="0" algn="ctr" defTabSz="400050">
            <a:lnSpc>
              <a:spcPct val="90000"/>
            </a:lnSpc>
            <a:spcBef>
              <a:spcPct val="0"/>
            </a:spcBef>
            <a:spcAft>
              <a:spcPct val="35000"/>
            </a:spcAft>
          </a:pPr>
          <a:r>
            <a:rPr lang="fr-FR" sz="900" b="1" i="0" kern="1200" dirty="0" smtClean="0"/>
            <a:t>Usage:</a:t>
          </a:r>
          <a:r>
            <a:rPr lang="fr-FR" sz="900" b="0" i="0" kern="1200" dirty="0" smtClean="0"/>
            <a:t> Navigation, location services, </a:t>
          </a:r>
          <a:r>
            <a:rPr lang="fr-FR" sz="900" b="0" i="0" kern="1200" dirty="0" err="1" smtClean="0"/>
            <a:t>exploring</a:t>
          </a:r>
          <a:r>
            <a:rPr lang="fr-FR" sz="900" b="0" i="0" kern="1200" dirty="0" smtClean="0"/>
            <a:t> local areas.</a:t>
          </a:r>
          <a:endParaRPr lang="en-US" sz="900" b="0" i="0" kern="1200" dirty="0"/>
        </a:p>
      </dsp:txBody>
      <dsp:txXfrm rot="10800000">
        <a:off x="7254576" y="2164250"/>
        <a:ext cx="976824" cy="26704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0E00E4-EE30-4F81-B09C-0733A249D0E7}">
      <dsp:nvSpPr>
        <dsp:cNvPr id="0" name=""/>
        <dsp:cNvSpPr/>
      </dsp:nvSpPr>
      <dsp:spPr>
        <a:xfrm>
          <a:off x="1706" y="0"/>
          <a:ext cx="2655093" cy="5418667"/>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b="0" i="1" kern="1200" smtClean="0"/>
            <a:t>Description:</a:t>
          </a:r>
          <a:r>
            <a:rPr lang="en-US" sz="1500" b="0" i="0" kern="1200" smtClean="0"/>
            <a:t> Microsoft Word is a word processing application allowing users to create, edit, and format text documents.</a:t>
          </a:r>
        </a:p>
        <a:p>
          <a:pPr lvl="0" algn="ctr" defTabSz="666750">
            <a:lnSpc>
              <a:spcPct val="90000"/>
            </a:lnSpc>
            <a:spcBef>
              <a:spcPct val="0"/>
            </a:spcBef>
            <a:spcAft>
              <a:spcPct val="35000"/>
            </a:spcAft>
          </a:pPr>
          <a:r>
            <a:rPr lang="en-US" sz="1500" b="0" i="1" kern="1200" smtClean="0"/>
            <a:t>Usage:</a:t>
          </a:r>
          <a:r>
            <a:rPr lang="en-US" sz="1500" b="0" i="0" kern="1200" smtClean="0"/>
            <a:t> Document creation, formatting, collaborative writing.</a:t>
          </a:r>
          <a:endParaRPr lang="en-US" sz="1500" kern="1200"/>
        </a:p>
      </dsp:txBody>
      <dsp:txXfrm>
        <a:off x="1706" y="2167466"/>
        <a:ext cx="2655093" cy="2167466"/>
      </dsp:txXfrm>
    </dsp:sp>
    <dsp:sp modelId="{66A7D654-998E-4ED4-A75B-48D75FA6C686}">
      <dsp:nvSpPr>
        <dsp:cNvPr id="0" name=""/>
        <dsp:cNvSpPr/>
      </dsp:nvSpPr>
      <dsp:spPr>
        <a:xfrm>
          <a:off x="427045" y="325120"/>
          <a:ext cx="1804416" cy="180441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5000" b="-15000"/>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7F27B7-D929-48E0-B188-EC3CE7E61ED7}">
      <dsp:nvSpPr>
        <dsp:cNvPr id="0" name=""/>
        <dsp:cNvSpPr/>
      </dsp:nvSpPr>
      <dsp:spPr>
        <a:xfrm>
          <a:off x="2736453" y="0"/>
          <a:ext cx="2655093" cy="5418667"/>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endParaRPr lang="en-US" sz="1500" kern="1200"/>
        </a:p>
      </dsp:txBody>
      <dsp:txXfrm>
        <a:off x="2736453" y="2167466"/>
        <a:ext cx="2655093" cy="2167466"/>
      </dsp:txXfrm>
    </dsp:sp>
    <dsp:sp modelId="{7A5DD565-B860-45A1-8603-600390155D6E}">
      <dsp:nvSpPr>
        <dsp:cNvPr id="0" name=""/>
        <dsp:cNvSpPr/>
      </dsp:nvSpPr>
      <dsp:spPr>
        <a:xfrm>
          <a:off x="3161791" y="325120"/>
          <a:ext cx="1804416" cy="1804416"/>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9C2F30-CB5D-423B-A537-CEA127C6AC9C}">
      <dsp:nvSpPr>
        <dsp:cNvPr id="0" name=""/>
        <dsp:cNvSpPr/>
      </dsp:nvSpPr>
      <dsp:spPr>
        <a:xfrm>
          <a:off x="5471199" y="0"/>
          <a:ext cx="2655093" cy="5418667"/>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b="0" i="1" kern="1200" smtClean="0"/>
            <a:t>Description:</a:t>
          </a:r>
          <a:r>
            <a:rPr lang="en-US" sz="1500" b="0" i="0" kern="1200" smtClean="0"/>
            <a:t> Microsoft Excel is a spreadsheet application for organizing, analyzing, and visualizing data using features like formulas and charts.</a:t>
          </a:r>
        </a:p>
        <a:p>
          <a:pPr lvl="0" algn="ctr" defTabSz="666750">
            <a:lnSpc>
              <a:spcPct val="90000"/>
            </a:lnSpc>
            <a:spcBef>
              <a:spcPct val="0"/>
            </a:spcBef>
            <a:spcAft>
              <a:spcPct val="35000"/>
            </a:spcAft>
          </a:pPr>
          <a:r>
            <a:rPr lang="fr-FR" sz="1500" b="0" i="1" kern="1200" smtClean="0"/>
            <a:t>Usage:</a:t>
          </a:r>
          <a:r>
            <a:rPr lang="fr-FR" sz="1500" b="0" i="0" kern="1200" smtClean="0"/>
            <a:t> Data analysis, budgeting, financial modeling.</a:t>
          </a:r>
          <a:endParaRPr lang="en-US" sz="1500" kern="1200"/>
        </a:p>
      </dsp:txBody>
      <dsp:txXfrm>
        <a:off x="5471199" y="2167466"/>
        <a:ext cx="2655093" cy="2167466"/>
      </dsp:txXfrm>
    </dsp:sp>
    <dsp:sp modelId="{CEED99F4-2B2D-43E0-A59A-EF9F9986B39F}">
      <dsp:nvSpPr>
        <dsp:cNvPr id="0" name=""/>
        <dsp:cNvSpPr/>
      </dsp:nvSpPr>
      <dsp:spPr>
        <a:xfrm>
          <a:off x="5896538" y="325120"/>
          <a:ext cx="1804416" cy="1804416"/>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54854B-E4DB-4228-A0DE-AF47CED10180}">
      <dsp:nvSpPr>
        <dsp:cNvPr id="0" name=""/>
        <dsp:cNvSpPr/>
      </dsp:nvSpPr>
      <dsp:spPr>
        <a:xfrm>
          <a:off x="325119" y="4334933"/>
          <a:ext cx="7477760" cy="812800"/>
        </a:xfrm>
        <a:prstGeom prst="leftRightArrow">
          <a:avLst/>
        </a:prstGeom>
        <a:solidFill>
          <a:schemeClr val="accent1">
            <a:tint val="60000"/>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ABEE0-749D-482C-8AAE-CBCD8A0A1BA6}">
      <dsp:nvSpPr>
        <dsp:cNvPr id="0" name=""/>
        <dsp:cNvSpPr/>
      </dsp:nvSpPr>
      <dsp:spPr>
        <a:xfrm>
          <a:off x="2328374" y="4100993"/>
          <a:ext cx="3565179" cy="0"/>
        </a:xfrm>
        <a:prstGeom prst="line">
          <a:avLst/>
        </a:pr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B66A01-BBE0-4B43-834A-01E19DA076E1}">
      <dsp:nvSpPr>
        <dsp:cNvPr id="0" name=""/>
        <dsp:cNvSpPr/>
      </dsp:nvSpPr>
      <dsp:spPr>
        <a:xfrm>
          <a:off x="2328374" y="2858151"/>
          <a:ext cx="3053839" cy="0"/>
        </a:xfrm>
        <a:prstGeom prst="line">
          <a:avLst/>
        </a:pr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1963F6-8C8D-4A21-B46F-9FCE1121DB85}">
      <dsp:nvSpPr>
        <dsp:cNvPr id="0" name=""/>
        <dsp:cNvSpPr/>
      </dsp:nvSpPr>
      <dsp:spPr>
        <a:xfrm>
          <a:off x="2328374" y="1615309"/>
          <a:ext cx="3565179" cy="0"/>
        </a:xfrm>
        <a:prstGeom prst="line">
          <a:avLst/>
        </a:pr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5CD9EB-E4F2-4D6C-BBBB-60EC1875DE3B}">
      <dsp:nvSpPr>
        <dsp:cNvPr id="0" name=""/>
        <dsp:cNvSpPr/>
      </dsp:nvSpPr>
      <dsp:spPr>
        <a:xfrm>
          <a:off x="552886" y="1082663"/>
          <a:ext cx="3550976" cy="355097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6000" r="-16000"/>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6D36A5-F4F3-48D7-8AFC-21AAE356DDEC}">
      <dsp:nvSpPr>
        <dsp:cNvPr id="0" name=""/>
        <dsp:cNvSpPr/>
      </dsp:nvSpPr>
      <dsp:spPr>
        <a:xfrm>
          <a:off x="1192062" y="2968231"/>
          <a:ext cx="2272624" cy="1171822"/>
        </a:xfrm>
        <a:prstGeom prst="rect">
          <a:avLst/>
        </a:prstGeom>
        <a:noFill/>
        <a:ln w="34925" cap="flat" cmpd="sng" algn="in">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2889250">
            <a:lnSpc>
              <a:spcPct val="90000"/>
            </a:lnSpc>
            <a:spcBef>
              <a:spcPct val="0"/>
            </a:spcBef>
            <a:spcAft>
              <a:spcPct val="35000"/>
            </a:spcAft>
          </a:pPr>
          <a:endParaRPr lang="en-US" sz="6500" kern="1200"/>
        </a:p>
      </dsp:txBody>
      <dsp:txXfrm>
        <a:off x="1192062" y="2968231"/>
        <a:ext cx="2272624" cy="1171822"/>
      </dsp:txXfrm>
    </dsp:sp>
    <dsp:sp modelId="{70B0BA81-8190-45B0-B4A1-D7069C4D606F}">
      <dsp:nvSpPr>
        <dsp:cNvPr id="0" name=""/>
        <dsp:cNvSpPr/>
      </dsp:nvSpPr>
      <dsp:spPr>
        <a:xfrm>
          <a:off x="5360908" y="1082663"/>
          <a:ext cx="1065292" cy="1065292"/>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79F313-2AA1-48C8-9F4C-B7CC6CCF8F66}">
      <dsp:nvSpPr>
        <dsp:cNvPr id="0" name=""/>
        <dsp:cNvSpPr/>
      </dsp:nvSpPr>
      <dsp:spPr>
        <a:xfrm>
          <a:off x="6426201" y="1082663"/>
          <a:ext cx="122863" cy="1065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0" rIns="19050" bIns="0" numCol="1" spcCol="1270" anchor="ctr" anchorCtr="0">
          <a:noAutofit/>
        </a:bodyPr>
        <a:lstStyle/>
        <a:p>
          <a:pPr lvl="0" algn="l" defTabSz="222250">
            <a:lnSpc>
              <a:spcPct val="90000"/>
            </a:lnSpc>
            <a:spcBef>
              <a:spcPct val="0"/>
            </a:spcBef>
            <a:spcAft>
              <a:spcPct val="35000"/>
            </a:spcAft>
          </a:pPr>
          <a:endParaRPr lang="en-US" sz="500" kern="1200"/>
        </a:p>
      </dsp:txBody>
      <dsp:txXfrm>
        <a:off x="6426201" y="1082663"/>
        <a:ext cx="122863" cy="1065292"/>
      </dsp:txXfrm>
    </dsp:sp>
    <dsp:sp modelId="{6136E760-33A3-43F1-9473-FA89674D514B}">
      <dsp:nvSpPr>
        <dsp:cNvPr id="0" name=""/>
        <dsp:cNvSpPr/>
      </dsp:nvSpPr>
      <dsp:spPr>
        <a:xfrm>
          <a:off x="4849567" y="2325505"/>
          <a:ext cx="1065292" cy="1065292"/>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6000" r="-6000"/>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FB6948-1F57-426F-93B6-DC1CF4F10131}">
      <dsp:nvSpPr>
        <dsp:cNvPr id="0" name=""/>
        <dsp:cNvSpPr/>
      </dsp:nvSpPr>
      <dsp:spPr>
        <a:xfrm>
          <a:off x="5914860" y="2325505"/>
          <a:ext cx="173997" cy="1065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0" rIns="19050" bIns="0" numCol="1" spcCol="1270" anchor="ctr" anchorCtr="0">
          <a:noAutofit/>
        </a:bodyPr>
        <a:lstStyle/>
        <a:p>
          <a:pPr lvl="0" algn="l" defTabSz="222250">
            <a:lnSpc>
              <a:spcPct val="90000"/>
            </a:lnSpc>
            <a:spcBef>
              <a:spcPct val="0"/>
            </a:spcBef>
            <a:spcAft>
              <a:spcPct val="35000"/>
            </a:spcAft>
          </a:pPr>
          <a:endParaRPr lang="en-US" sz="500" kern="1200"/>
        </a:p>
      </dsp:txBody>
      <dsp:txXfrm>
        <a:off x="5914860" y="2325505"/>
        <a:ext cx="173997" cy="1065292"/>
      </dsp:txXfrm>
    </dsp:sp>
    <dsp:sp modelId="{61AE023A-9921-4117-BF3E-E80A0DF19F98}">
      <dsp:nvSpPr>
        <dsp:cNvPr id="0" name=""/>
        <dsp:cNvSpPr/>
      </dsp:nvSpPr>
      <dsp:spPr>
        <a:xfrm>
          <a:off x="5360908" y="3568346"/>
          <a:ext cx="1065292" cy="1065292"/>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9000" r="-29000"/>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BC000F-76FF-4D73-8197-0EB95FBBA6BC}">
      <dsp:nvSpPr>
        <dsp:cNvPr id="0" name=""/>
        <dsp:cNvSpPr/>
      </dsp:nvSpPr>
      <dsp:spPr>
        <a:xfrm>
          <a:off x="6426201" y="3568346"/>
          <a:ext cx="122863" cy="1065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0" rIns="19050" bIns="0" numCol="1" spcCol="1270" anchor="ctr" anchorCtr="0">
          <a:noAutofit/>
        </a:bodyPr>
        <a:lstStyle/>
        <a:p>
          <a:pPr lvl="0" algn="l" defTabSz="222250">
            <a:lnSpc>
              <a:spcPct val="90000"/>
            </a:lnSpc>
            <a:spcBef>
              <a:spcPct val="0"/>
            </a:spcBef>
            <a:spcAft>
              <a:spcPct val="35000"/>
            </a:spcAft>
          </a:pPr>
          <a:endParaRPr lang="en-US" sz="500" kern="1200"/>
        </a:p>
      </dsp:txBody>
      <dsp:txXfrm>
        <a:off x="6426201" y="3568346"/>
        <a:ext cx="122863" cy="106529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5.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743F15-08F2-4DFD-B081-BAC903D3AF0F}" type="datetimeFigureOut">
              <a:rPr lang="en-US" smtClean="0"/>
              <a:t>1/1/2024</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DF96A0-DDB7-40EE-87D2-A27A68567683}" type="slidenum">
              <a:rPr lang="en-US" smtClean="0"/>
              <a:t>‹N°›</a:t>
            </a:fld>
            <a:endParaRPr lang="en-US"/>
          </a:p>
        </p:txBody>
      </p:sp>
    </p:spTree>
    <p:extLst>
      <p:ext uri="{BB962C8B-B14F-4D97-AF65-F5344CB8AC3E}">
        <p14:creationId xmlns:p14="http://schemas.microsoft.com/office/powerpoint/2010/main" val="232037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85DF96A0-DDB7-40EE-87D2-A27A68567683}" type="slidenum">
              <a:rPr lang="en-US" smtClean="0"/>
              <a:t>9</a:t>
            </a:fld>
            <a:endParaRPr lang="en-US"/>
          </a:p>
        </p:txBody>
      </p:sp>
    </p:spTree>
    <p:extLst>
      <p:ext uri="{BB962C8B-B14F-4D97-AF65-F5344CB8AC3E}">
        <p14:creationId xmlns:p14="http://schemas.microsoft.com/office/powerpoint/2010/main" val="795245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smtClean="0"/>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676F5EB-F859-42E7-B669-E163A38FE50B}" type="datetimeFigureOut">
              <a:rPr lang="fr-FR" smtClean="0"/>
              <a:t>31/12/2023</a:t>
            </a:fld>
            <a:endParaRPr lang="fr-F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fr-F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728F64A-2C15-4D34-BE2C-1F9B7A43AC47}" type="slidenum">
              <a:rPr lang="fr-FR" smtClean="0"/>
              <a:t>‹N°›</a:t>
            </a:fld>
            <a:endParaRPr lang="fr-F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27157212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76F5EB-F859-42E7-B669-E163A38FE50B}" type="datetimeFigureOut">
              <a:rPr lang="fr-FR" smtClean="0"/>
              <a:t>31/12/2023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728F64A-2C15-4D34-BE2C-1F9B7A43AC47}" type="slidenum">
              <a:rPr lang="fr-FR" smtClean="0"/>
              <a:t>‹N°›</a:t>
            </a:fld>
            <a:endParaRPr lang="fr-FR"/>
          </a:p>
        </p:txBody>
      </p:sp>
    </p:spTree>
    <p:extLst>
      <p:ext uri="{BB962C8B-B14F-4D97-AF65-F5344CB8AC3E}">
        <p14:creationId xmlns:p14="http://schemas.microsoft.com/office/powerpoint/2010/main" val="3548578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76F5EB-F859-42E7-B669-E163A38FE50B}" type="datetimeFigureOut">
              <a:rPr lang="fr-FR" smtClean="0"/>
              <a:t>31/12/2023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728F64A-2C15-4D34-BE2C-1F9B7A43AC47}" type="slidenum">
              <a:rPr lang="fr-FR" smtClean="0"/>
              <a:t>‹N°›</a:t>
            </a:fld>
            <a:endParaRPr lang="fr-FR"/>
          </a:p>
        </p:txBody>
      </p:sp>
    </p:spTree>
    <p:extLst>
      <p:ext uri="{BB962C8B-B14F-4D97-AF65-F5344CB8AC3E}">
        <p14:creationId xmlns:p14="http://schemas.microsoft.com/office/powerpoint/2010/main" val="2305109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76F5EB-F859-42E7-B669-E163A38FE50B}" type="datetimeFigureOut">
              <a:rPr lang="fr-FR" smtClean="0"/>
              <a:t>31/12/2023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728F64A-2C15-4D34-BE2C-1F9B7A43AC47}" type="slidenum">
              <a:rPr lang="fr-FR" smtClean="0"/>
              <a:t>‹N°›</a:t>
            </a:fld>
            <a:endParaRPr lang="fr-FR"/>
          </a:p>
        </p:txBody>
      </p:sp>
    </p:spTree>
    <p:extLst>
      <p:ext uri="{BB962C8B-B14F-4D97-AF65-F5344CB8AC3E}">
        <p14:creationId xmlns:p14="http://schemas.microsoft.com/office/powerpoint/2010/main" val="527332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676F5EB-F859-42E7-B669-E163A38FE50B}" type="datetimeFigureOut">
              <a:rPr lang="fr-FR" smtClean="0"/>
              <a:t>31/12/2023</a:t>
            </a:fld>
            <a:endParaRPr lang="fr-F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fr-F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728F64A-2C15-4D34-BE2C-1F9B7A43AC47}" type="slidenum">
              <a:rPr lang="fr-FR" smtClean="0"/>
              <a:t>‹N°›</a:t>
            </a:fld>
            <a:endParaRPr lang="fr-F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6763476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smtClean="0"/>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F676F5EB-F859-42E7-B669-E163A38FE50B}" type="datetimeFigureOut">
              <a:rPr lang="fr-FR" smtClean="0"/>
              <a:t>31/12/2023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728F64A-2C15-4D34-BE2C-1F9B7A43AC47}" type="slidenum">
              <a:rPr lang="fr-FR" smtClean="0"/>
              <a:t>‹N°›</a:t>
            </a:fld>
            <a:endParaRPr lang="fr-FR"/>
          </a:p>
        </p:txBody>
      </p:sp>
    </p:spTree>
    <p:extLst>
      <p:ext uri="{BB962C8B-B14F-4D97-AF65-F5344CB8AC3E}">
        <p14:creationId xmlns:p14="http://schemas.microsoft.com/office/powerpoint/2010/main" val="1706007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F676F5EB-F859-42E7-B669-E163A38FE50B}" type="datetimeFigureOut">
              <a:rPr lang="fr-FR" smtClean="0"/>
              <a:t>31/12/2023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728F64A-2C15-4D34-BE2C-1F9B7A43AC47}" type="slidenum">
              <a:rPr lang="fr-FR" smtClean="0"/>
              <a:t>‹N°›</a:t>
            </a:fld>
            <a:endParaRPr lang="fr-FR"/>
          </a:p>
        </p:txBody>
      </p:sp>
    </p:spTree>
    <p:extLst>
      <p:ext uri="{BB962C8B-B14F-4D97-AF65-F5344CB8AC3E}">
        <p14:creationId xmlns:p14="http://schemas.microsoft.com/office/powerpoint/2010/main" val="2111423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F676F5EB-F859-42E7-B669-E163A38FE50B}" type="datetimeFigureOut">
              <a:rPr lang="fr-FR" smtClean="0"/>
              <a:t>31/12/2023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728F64A-2C15-4D34-BE2C-1F9B7A43AC47}" type="slidenum">
              <a:rPr lang="fr-FR" smtClean="0"/>
              <a:t>‹N°›</a:t>
            </a:fld>
            <a:endParaRPr lang="fr-FR"/>
          </a:p>
        </p:txBody>
      </p:sp>
    </p:spTree>
    <p:extLst>
      <p:ext uri="{BB962C8B-B14F-4D97-AF65-F5344CB8AC3E}">
        <p14:creationId xmlns:p14="http://schemas.microsoft.com/office/powerpoint/2010/main" val="3408245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76F5EB-F859-42E7-B669-E163A38FE50B}" type="datetimeFigureOut">
              <a:rPr lang="fr-FR" smtClean="0"/>
              <a:t>31/12/2023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728F64A-2C15-4D34-BE2C-1F9B7A43AC47}" type="slidenum">
              <a:rPr lang="fr-FR" smtClean="0"/>
              <a:t>‹N°›</a:t>
            </a:fld>
            <a:endParaRPr lang="fr-FR"/>
          </a:p>
        </p:txBody>
      </p:sp>
    </p:spTree>
    <p:extLst>
      <p:ext uri="{BB962C8B-B14F-4D97-AF65-F5344CB8AC3E}">
        <p14:creationId xmlns:p14="http://schemas.microsoft.com/office/powerpoint/2010/main" val="320169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smtClean="0"/>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676F5EB-F859-42E7-B669-E163A38FE50B}" type="datetimeFigureOut">
              <a:rPr lang="fr-FR" smtClean="0"/>
              <a:t>31/12/2023</a:t>
            </a:fld>
            <a:endParaRPr lang="fr-F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fr-F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728F64A-2C15-4D34-BE2C-1F9B7A43AC47}" type="slidenum">
              <a:rPr lang="fr-FR" smtClean="0"/>
              <a:t>‹N°›</a:t>
            </a:fld>
            <a:endParaRPr lang="fr-F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16777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676F5EB-F859-42E7-B669-E163A38FE50B}" type="datetimeFigureOut">
              <a:rPr lang="fr-FR" smtClean="0"/>
              <a:t>31/12/2023</a:t>
            </a:fld>
            <a:endParaRPr lang="fr-F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fr-F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728F64A-2C15-4D34-BE2C-1F9B7A43AC47}" type="slidenum">
              <a:rPr lang="fr-FR" smtClean="0"/>
              <a:t>‹N°›</a:t>
            </a:fld>
            <a:endParaRPr lang="fr-F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3847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1">
                <a:lumMod val="20000"/>
                <a:lumOff val="80000"/>
              </a:schemeClr>
            </a:gs>
            <a:gs pos="0">
              <a:schemeClr val="bg2">
                <a:lumMod val="75000"/>
              </a:schemeClr>
            </a:gs>
            <a:gs pos="100000">
              <a:srgbClr val="D9B299"/>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676F5EB-F859-42E7-B669-E163A38FE50B}" type="datetimeFigureOut">
              <a:rPr lang="fr-FR" smtClean="0"/>
              <a:t>31/12/2023</a:t>
            </a:fld>
            <a:endParaRPr lang="fr-F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fr-F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728F64A-2C15-4D34-BE2C-1F9B7A43AC47}" type="slidenum">
              <a:rPr lang="fr-FR" smtClean="0"/>
              <a:t>‹N°›</a:t>
            </a:fld>
            <a:endParaRPr lang="fr-F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871468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1368">
          <p15:clr>
            <a:srgbClr val="F26B43"/>
          </p15:clr>
        </p15:guide>
        <p15:guide id="4294967295" orient="horz" pos="1440">
          <p15:clr>
            <a:srgbClr val="F26B43"/>
          </p15:clr>
        </p15:guide>
        <p15:guide id="4294967295" orient="horz" pos="3696">
          <p15:clr>
            <a:srgbClr val="F26B43"/>
          </p15:clr>
        </p15:guide>
        <p15:guide id="4294967295" orient="horz" pos="432">
          <p15:clr>
            <a:srgbClr val="F26B43"/>
          </p15:clr>
        </p15:guide>
        <p15:guide id="4294967295" orient="horz" pos="1512">
          <p15:clr>
            <a:srgbClr val="F26B43"/>
          </p15:clr>
        </p15:guide>
        <p15:guide id="4294967295" pos="6912">
          <p15:clr>
            <a:srgbClr val="F26B43"/>
          </p15:clr>
        </p15:guide>
        <p15:guide id="4294967295" pos="936">
          <p15:clr>
            <a:srgbClr val="F26B43"/>
          </p15:clr>
        </p15:guide>
        <p15:guide id="4294967295"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1.png"/><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chart" Target="../charts/chart2.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3.jp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19480" y="558266"/>
            <a:ext cx="9606013" cy="3214838"/>
          </a:xfrm>
        </p:spPr>
        <p:txBody>
          <a:bodyPr/>
          <a:lstStyle/>
          <a:p>
            <a:r>
              <a:rPr lang="en-US" sz="4000" dirty="0">
                <a:solidFill>
                  <a:schemeClr val="accent4">
                    <a:lumMod val="75000"/>
                  </a:schemeClr>
                </a:solidFill>
                <a:latin typeface="Bodoni MT Black" panose="02070A03080606020203" pitchFamily="18" charset="0"/>
              </a:rPr>
              <a:t>presentation on TIC and technologies related to TIC</a:t>
            </a:r>
            <a:endParaRPr lang="fr-FR" sz="4000" dirty="0">
              <a:solidFill>
                <a:schemeClr val="accent4">
                  <a:lumMod val="75000"/>
                </a:schemeClr>
              </a:solidFill>
              <a:latin typeface="Bodoni MT Black" panose="02070A03080606020203" pitchFamily="18" charset="0"/>
            </a:endParaRPr>
          </a:p>
        </p:txBody>
      </p:sp>
      <p:sp>
        <p:nvSpPr>
          <p:cNvPr id="3" name="Sous-titre 2"/>
          <p:cNvSpPr>
            <a:spLocks noGrp="1"/>
          </p:cNvSpPr>
          <p:nvPr>
            <p:ph type="subTitle" idx="1"/>
          </p:nvPr>
        </p:nvSpPr>
        <p:spPr>
          <a:xfrm>
            <a:off x="5259476" y="4562670"/>
            <a:ext cx="6831673" cy="1086237"/>
          </a:xfrm>
        </p:spPr>
        <p:txBody>
          <a:bodyPr>
            <a:normAutofit fontScale="92500" lnSpcReduction="10000"/>
          </a:bodyPr>
          <a:lstStyle/>
          <a:p>
            <a:r>
              <a:rPr lang="fr-FR" b="1" dirty="0" smtClean="0">
                <a:solidFill>
                  <a:schemeClr val="bg2">
                    <a:lumMod val="10000"/>
                  </a:schemeClr>
                </a:solidFill>
                <a:latin typeface="Bodoni MT Black" panose="02070A03080606020203" pitchFamily="18" charset="0"/>
              </a:rPr>
              <a:t>By </a:t>
            </a:r>
            <a:r>
              <a:rPr lang="fr-FR" b="1" dirty="0" err="1" smtClean="0">
                <a:solidFill>
                  <a:schemeClr val="bg2">
                    <a:lumMod val="10000"/>
                  </a:schemeClr>
                </a:solidFill>
                <a:latin typeface="Bodoni MT Black" panose="02070A03080606020203" pitchFamily="18" charset="0"/>
              </a:rPr>
              <a:t>Benslimane</a:t>
            </a:r>
            <a:r>
              <a:rPr lang="fr-FR" b="1" dirty="0" smtClean="0">
                <a:solidFill>
                  <a:schemeClr val="bg2">
                    <a:lumMod val="10000"/>
                  </a:schemeClr>
                </a:solidFill>
                <a:latin typeface="Bodoni MT Black" panose="02070A03080606020203" pitchFamily="18" charset="0"/>
              </a:rPr>
              <a:t> </a:t>
            </a:r>
            <a:r>
              <a:rPr lang="fr-FR" b="1" dirty="0" err="1" smtClean="0">
                <a:solidFill>
                  <a:schemeClr val="bg2">
                    <a:lumMod val="10000"/>
                  </a:schemeClr>
                </a:solidFill>
                <a:latin typeface="Bodoni MT Black" panose="02070A03080606020203" pitchFamily="18" charset="0"/>
              </a:rPr>
              <a:t>Salima</a:t>
            </a:r>
            <a:r>
              <a:rPr lang="fr-FR" b="1" dirty="0" smtClean="0">
                <a:solidFill>
                  <a:schemeClr val="bg2">
                    <a:lumMod val="10000"/>
                  </a:schemeClr>
                </a:solidFill>
                <a:latin typeface="Bodoni MT Black" panose="02070A03080606020203" pitchFamily="18" charset="0"/>
              </a:rPr>
              <a:t> Lamia</a:t>
            </a:r>
          </a:p>
          <a:p>
            <a:r>
              <a:rPr lang="fr-FR" b="1" dirty="0" smtClean="0">
                <a:solidFill>
                  <a:schemeClr val="bg2">
                    <a:lumMod val="10000"/>
                  </a:schemeClr>
                </a:solidFill>
                <a:latin typeface="Bodoni MT Black" panose="02070A03080606020203" pitchFamily="18" charset="0"/>
              </a:rPr>
              <a:t>Section A </a:t>
            </a:r>
          </a:p>
          <a:p>
            <a:r>
              <a:rPr lang="fr-FR" b="1" dirty="0" smtClean="0">
                <a:solidFill>
                  <a:schemeClr val="bg2">
                    <a:lumMod val="10000"/>
                  </a:schemeClr>
                </a:solidFill>
                <a:latin typeface="Bodoni MT Black" panose="02070A03080606020203" pitchFamily="18" charset="0"/>
              </a:rPr>
              <a:t>03/01/2023</a:t>
            </a:r>
          </a:p>
        </p:txBody>
      </p:sp>
    </p:spTree>
    <p:extLst>
      <p:ext uri="{BB962C8B-B14F-4D97-AF65-F5344CB8AC3E}">
        <p14:creationId xmlns:p14="http://schemas.microsoft.com/office/powerpoint/2010/main" val="1830970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3265715" y="401935"/>
            <a:ext cx="442127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latin typeface="Cooper Black" panose="0208090404030B020404" pitchFamily="18" charset="0"/>
              </a:rPr>
              <a:t>Teams collaboration </a:t>
            </a:r>
            <a:r>
              <a:rPr lang="fr-FR" dirty="0" err="1">
                <a:latin typeface="Cooper Black" panose="0208090404030B020404" pitchFamily="18" charset="0"/>
              </a:rPr>
              <a:t>platform</a:t>
            </a:r>
            <a:r>
              <a:rPr lang="fr-FR" dirty="0">
                <a:latin typeface="Cooper Black" panose="0208090404030B020404" pitchFamily="18" charset="0"/>
              </a:rPr>
              <a:t> Azure Cloud Services</a:t>
            </a:r>
            <a:endParaRPr lang="en-US" dirty="0">
              <a:effectLst>
                <a:outerShdw blurRad="38100" dist="38100" dir="2700000" algn="tl">
                  <a:srgbClr val="000000">
                    <a:alpha val="43137"/>
                  </a:srgbClr>
                </a:outerShdw>
              </a:effectLst>
              <a:latin typeface="Cooper Black" panose="0208090404030B020404" pitchFamily="18" charset="0"/>
            </a:endParaRPr>
          </a:p>
        </p:txBody>
      </p:sp>
      <p:sp>
        <p:nvSpPr>
          <p:cNvPr id="5" name="ZoneTexte 4"/>
          <p:cNvSpPr txBox="1"/>
          <p:nvPr/>
        </p:nvSpPr>
        <p:spPr>
          <a:xfrm>
            <a:off x="773723" y="1165609"/>
            <a:ext cx="11193864" cy="5355312"/>
          </a:xfrm>
          <a:prstGeom prst="rect">
            <a:avLst/>
          </a:prstGeom>
          <a:noFill/>
        </p:spPr>
        <p:txBody>
          <a:bodyPr wrap="square" rtlCol="0">
            <a:spAutoFit/>
          </a:bodyPr>
          <a:lstStyle/>
          <a:p>
            <a:r>
              <a:rPr lang="en-US" b="1" u="sng" dirty="0" smtClean="0">
                <a:latin typeface="Cooper Black" panose="0208090404030B020404" pitchFamily="18" charset="0"/>
              </a:rPr>
              <a:t>Introduction</a:t>
            </a:r>
            <a:endParaRPr lang="en-US" u="sng" dirty="0">
              <a:latin typeface="Cooper Black" panose="0208090404030B020404" pitchFamily="18" charset="0"/>
            </a:endParaRPr>
          </a:p>
          <a:p>
            <a:r>
              <a:rPr lang="en-US" dirty="0">
                <a:solidFill>
                  <a:schemeClr val="bg1"/>
                </a:solidFill>
                <a:latin typeface="Cooper Black" panose="0208090404030B020404" pitchFamily="18" charset="0"/>
              </a:rPr>
              <a:t>Microsoft Teams and Azure Cloud Services are key components in Microsoft's ecosystem, combining collaboration and cloud computing.</a:t>
            </a:r>
          </a:p>
          <a:p>
            <a:r>
              <a:rPr lang="en-US" b="1" u="sng" dirty="0" smtClean="0">
                <a:latin typeface="Cooper Black" panose="0208090404030B020404" pitchFamily="18" charset="0"/>
              </a:rPr>
              <a:t>Microsoft </a:t>
            </a:r>
            <a:r>
              <a:rPr lang="en-US" b="1" u="sng" dirty="0">
                <a:latin typeface="Cooper Black" panose="0208090404030B020404" pitchFamily="18" charset="0"/>
              </a:rPr>
              <a:t>Teams</a:t>
            </a:r>
            <a:endParaRPr lang="en-US" u="sng" dirty="0">
              <a:latin typeface="Cooper Black" panose="0208090404030B020404" pitchFamily="18" charset="0"/>
            </a:endParaRPr>
          </a:p>
          <a:p>
            <a:r>
              <a:rPr lang="en-US" dirty="0">
                <a:solidFill>
                  <a:schemeClr val="bg1"/>
                </a:solidFill>
                <a:latin typeface="Cooper Black" panose="0208090404030B020404" pitchFamily="18" charset="0"/>
              </a:rPr>
              <a:t>Collaboration platform offering real-time chat, video conferencing, file sharing, and application integration.</a:t>
            </a:r>
          </a:p>
          <a:p>
            <a:r>
              <a:rPr lang="en-US" b="1" u="sng" dirty="0" smtClean="0">
                <a:latin typeface="Cooper Black" panose="0208090404030B020404" pitchFamily="18" charset="0"/>
              </a:rPr>
              <a:t>Teams </a:t>
            </a:r>
            <a:r>
              <a:rPr lang="en-US" b="1" u="sng" dirty="0">
                <a:latin typeface="Cooper Black" panose="0208090404030B020404" pitchFamily="18" charset="0"/>
              </a:rPr>
              <a:t>in Action</a:t>
            </a:r>
            <a:endParaRPr lang="en-US" u="sng" dirty="0">
              <a:latin typeface="Cooper Black" panose="0208090404030B020404" pitchFamily="18" charset="0"/>
            </a:endParaRPr>
          </a:p>
          <a:p>
            <a:r>
              <a:rPr lang="en-US" dirty="0">
                <a:solidFill>
                  <a:schemeClr val="bg1"/>
                </a:solidFill>
                <a:latin typeface="Cooper Black" panose="0208090404030B020404" pitchFamily="18" charset="0"/>
              </a:rPr>
              <a:t>Demonstrates practical scenarios showcasing Teams' role in enhancing remote collaboration and project management.</a:t>
            </a:r>
          </a:p>
          <a:p>
            <a:r>
              <a:rPr lang="en-US" b="1" u="sng" dirty="0" smtClean="0">
                <a:latin typeface="Cooper Black" panose="0208090404030B020404" pitchFamily="18" charset="0"/>
              </a:rPr>
              <a:t>Azure </a:t>
            </a:r>
            <a:r>
              <a:rPr lang="en-US" b="1" u="sng" dirty="0">
                <a:latin typeface="Cooper Black" panose="0208090404030B020404" pitchFamily="18" charset="0"/>
              </a:rPr>
              <a:t>Cloud Services</a:t>
            </a:r>
            <a:endParaRPr lang="en-US" u="sng" dirty="0">
              <a:latin typeface="Cooper Black" panose="0208090404030B020404" pitchFamily="18" charset="0"/>
            </a:endParaRPr>
          </a:p>
          <a:p>
            <a:r>
              <a:rPr lang="en-US" dirty="0">
                <a:solidFill>
                  <a:schemeClr val="bg1"/>
                </a:solidFill>
                <a:latin typeface="Cooper Black" panose="0208090404030B020404" pitchFamily="18" charset="0"/>
              </a:rPr>
              <a:t>Azure, Microsoft's cloud computing platform, provides </a:t>
            </a:r>
            <a:r>
              <a:rPr lang="en-US" dirty="0" err="1">
                <a:solidFill>
                  <a:schemeClr val="bg1"/>
                </a:solidFill>
                <a:latin typeface="Cooper Black" panose="0208090404030B020404" pitchFamily="18" charset="0"/>
              </a:rPr>
              <a:t>IaaS</a:t>
            </a:r>
            <a:r>
              <a:rPr lang="en-US" dirty="0">
                <a:solidFill>
                  <a:schemeClr val="bg1"/>
                </a:solidFill>
                <a:latin typeface="Cooper Black" panose="0208090404030B020404" pitchFamily="18" charset="0"/>
              </a:rPr>
              <a:t>, </a:t>
            </a:r>
            <a:r>
              <a:rPr lang="en-US" dirty="0" err="1">
                <a:solidFill>
                  <a:schemeClr val="bg1"/>
                </a:solidFill>
                <a:latin typeface="Cooper Black" panose="0208090404030B020404" pitchFamily="18" charset="0"/>
              </a:rPr>
              <a:t>PaaS</a:t>
            </a:r>
            <a:r>
              <a:rPr lang="en-US" dirty="0">
                <a:solidFill>
                  <a:schemeClr val="bg1"/>
                </a:solidFill>
                <a:latin typeface="Cooper Black" panose="0208090404030B020404" pitchFamily="18" charset="0"/>
              </a:rPr>
              <a:t>, and </a:t>
            </a:r>
            <a:r>
              <a:rPr lang="en-US" dirty="0" err="1">
                <a:solidFill>
                  <a:schemeClr val="bg1"/>
                </a:solidFill>
                <a:latin typeface="Cooper Black" panose="0208090404030B020404" pitchFamily="18" charset="0"/>
              </a:rPr>
              <a:t>SaaS</a:t>
            </a:r>
            <a:r>
              <a:rPr lang="en-US" dirty="0">
                <a:solidFill>
                  <a:schemeClr val="bg1"/>
                </a:solidFill>
                <a:latin typeface="Cooper Black" panose="0208090404030B020404" pitchFamily="18" charset="0"/>
              </a:rPr>
              <a:t> solutions for various applications.</a:t>
            </a:r>
          </a:p>
          <a:p>
            <a:r>
              <a:rPr lang="en-US" b="1" u="sng" dirty="0" smtClean="0">
                <a:latin typeface="Cooper Black" panose="0208090404030B020404" pitchFamily="18" charset="0"/>
              </a:rPr>
              <a:t>Azure </a:t>
            </a:r>
            <a:r>
              <a:rPr lang="en-US" b="1" u="sng" dirty="0">
                <a:latin typeface="Cooper Black" panose="0208090404030B020404" pitchFamily="18" charset="0"/>
              </a:rPr>
              <a:t>Cloud Applications</a:t>
            </a:r>
            <a:endParaRPr lang="en-US" u="sng" dirty="0">
              <a:latin typeface="Cooper Black" panose="0208090404030B020404" pitchFamily="18" charset="0"/>
            </a:endParaRPr>
          </a:p>
          <a:p>
            <a:r>
              <a:rPr lang="en-US" dirty="0">
                <a:solidFill>
                  <a:schemeClr val="bg1"/>
                </a:solidFill>
                <a:latin typeface="Cooper Black" panose="0208090404030B020404" pitchFamily="18" charset="0"/>
              </a:rPr>
              <a:t>Highlights use cases for Azure Cloud Services, including scalable applications, data storage, and advanced analytics.</a:t>
            </a:r>
          </a:p>
          <a:p>
            <a:r>
              <a:rPr lang="en-US" b="1" u="sng" dirty="0" smtClean="0">
                <a:latin typeface="Cooper Black" panose="0208090404030B020404" pitchFamily="18" charset="0"/>
              </a:rPr>
              <a:t>Integration </a:t>
            </a:r>
            <a:r>
              <a:rPr lang="en-US" b="1" u="sng" dirty="0">
                <a:latin typeface="Cooper Black" panose="0208090404030B020404" pitchFamily="18" charset="0"/>
              </a:rPr>
              <a:t>of Teams and Azure</a:t>
            </a:r>
            <a:endParaRPr lang="en-US" u="sng" dirty="0">
              <a:latin typeface="Cooper Black" panose="0208090404030B020404" pitchFamily="18" charset="0"/>
            </a:endParaRPr>
          </a:p>
          <a:p>
            <a:r>
              <a:rPr lang="en-US" dirty="0">
                <a:solidFill>
                  <a:schemeClr val="bg1"/>
                </a:solidFill>
                <a:latin typeface="Cooper Black" panose="0208090404030B020404" pitchFamily="18" charset="0"/>
              </a:rPr>
              <a:t>Illustrates how Teams seamlessly integrates with Azure, creating a collaboration powerhouse with centralized communication and secure data storage.</a:t>
            </a:r>
          </a:p>
          <a:p>
            <a:endParaRPr lang="en-US" dirty="0"/>
          </a:p>
        </p:txBody>
      </p:sp>
    </p:spTree>
    <p:extLst>
      <p:ext uri="{BB962C8B-B14F-4D97-AF65-F5344CB8AC3E}">
        <p14:creationId xmlns:p14="http://schemas.microsoft.com/office/powerpoint/2010/main" val="29846444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1469874958"/>
              </p:ext>
            </p:extLst>
          </p:nvPr>
        </p:nvGraphicFramePr>
        <p:xfrm>
          <a:off x="3758083" y="271306"/>
          <a:ext cx="8263095" cy="6196820"/>
        </p:xfrm>
        <a:graphic>
          <a:graphicData uri="http://schemas.openxmlformats.org/drawingml/2006/table">
            <a:tbl>
              <a:tblPr firstRow="1" bandRow="1">
                <a:tableStyleId>{5C22544A-7EE6-4342-B048-85BDC9FD1C3A}</a:tableStyleId>
              </a:tblPr>
              <a:tblGrid>
                <a:gridCol w="2754365"/>
                <a:gridCol w="2754365"/>
                <a:gridCol w="2754365"/>
              </a:tblGrid>
              <a:tr h="369959">
                <a:tc>
                  <a:txBody>
                    <a:bodyPr/>
                    <a:lstStyle/>
                    <a:p>
                      <a:pPr fontAlgn="b"/>
                      <a:r>
                        <a:rPr lang="fr-FR" b="1" dirty="0" err="1">
                          <a:effectLst/>
                        </a:rPr>
                        <a:t>Features</a:t>
                      </a:r>
                      <a:endParaRPr lang="fr-FR" b="1" dirty="0">
                        <a:effectLst/>
                      </a:endParaRPr>
                    </a:p>
                  </a:txBody>
                  <a:tcPr anchor="b"/>
                </a:tc>
                <a:tc>
                  <a:txBody>
                    <a:bodyPr/>
                    <a:lstStyle/>
                    <a:p>
                      <a:pPr fontAlgn="b"/>
                      <a:r>
                        <a:rPr lang="fr-FR" b="1">
                          <a:effectLst/>
                        </a:rPr>
                        <a:t>Microsoft Office Suite</a:t>
                      </a:r>
                    </a:p>
                  </a:txBody>
                  <a:tcPr anchor="b"/>
                </a:tc>
                <a:tc>
                  <a:txBody>
                    <a:bodyPr/>
                    <a:lstStyle/>
                    <a:p>
                      <a:pPr fontAlgn="b"/>
                      <a:r>
                        <a:rPr lang="fr-FR" b="1">
                          <a:effectLst/>
                        </a:rPr>
                        <a:t>Microsoft Teams</a:t>
                      </a:r>
                    </a:p>
                  </a:txBody>
                  <a:tcPr anchor="b"/>
                </a:tc>
              </a:tr>
              <a:tr h="647429">
                <a:tc>
                  <a:txBody>
                    <a:bodyPr/>
                    <a:lstStyle/>
                    <a:p>
                      <a:pPr fontAlgn="base"/>
                      <a:r>
                        <a:rPr lang="fr-FR" b="1">
                          <a:effectLst/>
                        </a:rPr>
                        <a:t>Communication</a:t>
                      </a:r>
                      <a:endParaRPr lang="fr-FR">
                        <a:effectLst/>
                      </a:endParaRPr>
                    </a:p>
                  </a:txBody>
                  <a:tcPr anchor="ctr"/>
                </a:tc>
                <a:tc>
                  <a:txBody>
                    <a:bodyPr/>
                    <a:lstStyle/>
                    <a:p>
                      <a:pPr fontAlgn="base"/>
                      <a:r>
                        <a:rPr lang="fr-FR">
                          <a:effectLst/>
                        </a:rPr>
                        <a:t>Email, Comments in Documents</a:t>
                      </a:r>
                    </a:p>
                  </a:txBody>
                  <a:tcPr anchor="ctr"/>
                </a:tc>
                <a:tc>
                  <a:txBody>
                    <a:bodyPr/>
                    <a:lstStyle/>
                    <a:p>
                      <a:pPr fontAlgn="base"/>
                      <a:r>
                        <a:rPr lang="fr-FR">
                          <a:effectLst/>
                        </a:rPr>
                        <a:t>Real-time Chat, Video Conferencing</a:t>
                      </a:r>
                    </a:p>
                  </a:txBody>
                  <a:tcPr anchor="ctr"/>
                </a:tc>
              </a:tr>
              <a:tr h="647429">
                <a:tc>
                  <a:txBody>
                    <a:bodyPr/>
                    <a:lstStyle/>
                    <a:p>
                      <a:pPr fontAlgn="base"/>
                      <a:r>
                        <a:rPr lang="fr-FR" b="1">
                          <a:effectLst/>
                        </a:rPr>
                        <a:t>Document Creation</a:t>
                      </a:r>
                      <a:endParaRPr lang="fr-FR">
                        <a:effectLst/>
                      </a:endParaRPr>
                    </a:p>
                  </a:txBody>
                  <a:tcPr anchor="ctr"/>
                </a:tc>
                <a:tc>
                  <a:txBody>
                    <a:bodyPr/>
                    <a:lstStyle/>
                    <a:p>
                      <a:pPr fontAlgn="base"/>
                      <a:r>
                        <a:rPr lang="fr-FR">
                          <a:effectLst/>
                        </a:rPr>
                        <a:t>Word, Excel, PowerPoint</a:t>
                      </a:r>
                    </a:p>
                  </a:txBody>
                  <a:tcPr anchor="ctr"/>
                </a:tc>
                <a:tc>
                  <a:txBody>
                    <a:bodyPr/>
                    <a:lstStyle/>
                    <a:p>
                      <a:pPr fontAlgn="base"/>
                      <a:r>
                        <a:rPr lang="en-US">
                          <a:effectLst/>
                        </a:rPr>
                        <a:t>Collaborative Editing in Word, Excel</a:t>
                      </a:r>
                    </a:p>
                  </a:txBody>
                  <a:tcPr anchor="ctr"/>
                </a:tc>
              </a:tr>
              <a:tr h="647429">
                <a:tc>
                  <a:txBody>
                    <a:bodyPr/>
                    <a:lstStyle/>
                    <a:p>
                      <a:pPr fontAlgn="base"/>
                      <a:r>
                        <a:rPr lang="fr-FR" b="1" dirty="0">
                          <a:effectLst/>
                        </a:rPr>
                        <a:t>Collaboration</a:t>
                      </a:r>
                      <a:endParaRPr lang="fr-FR" dirty="0">
                        <a:effectLst/>
                      </a:endParaRPr>
                    </a:p>
                  </a:txBody>
                  <a:tcPr anchor="ctr"/>
                </a:tc>
                <a:tc>
                  <a:txBody>
                    <a:bodyPr/>
                    <a:lstStyle/>
                    <a:p>
                      <a:pPr fontAlgn="base"/>
                      <a:r>
                        <a:rPr lang="fr-FR">
                          <a:effectLst/>
                        </a:rPr>
                        <a:t>Review and Edit Documents</a:t>
                      </a:r>
                    </a:p>
                  </a:txBody>
                  <a:tcPr anchor="ctr"/>
                </a:tc>
                <a:tc>
                  <a:txBody>
                    <a:bodyPr/>
                    <a:lstStyle/>
                    <a:p>
                      <a:pPr fontAlgn="base"/>
                      <a:r>
                        <a:rPr lang="fr-FR">
                          <a:effectLst/>
                        </a:rPr>
                        <a:t>Team Channels, File Sharing</a:t>
                      </a:r>
                    </a:p>
                  </a:txBody>
                  <a:tcPr anchor="ctr"/>
                </a:tc>
              </a:tr>
              <a:tr h="647429">
                <a:tc>
                  <a:txBody>
                    <a:bodyPr/>
                    <a:lstStyle/>
                    <a:p>
                      <a:pPr fontAlgn="base"/>
                      <a:r>
                        <a:rPr lang="fr-FR" b="1">
                          <a:effectLst/>
                        </a:rPr>
                        <a:t>Project Management</a:t>
                      </a:r>
                      <a:endParaRPr lang="fr-FR">
                        <a:effectLst/>
                      </a:endParaRPr>
                    </a:p>
                  </a:txBody>
                  <a:tcPr anchor="ctr"/>
                </a:tc>
                <a:tc>
                  <a:txBody>
                    <a:bodyPr/>
                    <a:lstStyle/>
                    <a:p>
                      <a:pPr fontAlgn="base"/>
                      <a:r>
                        <a:rPr lang="fr-FR">
                          <a:effectLst/>
                        </a:rPr>
                        <a:t>Limited (SharePoint integration)</a:t>
                      </a:r>
                    </a:p>
                  </a:txBody>
                  <a:tcPr anchor="ctr"/>
                </a:tc>
                <a:tc>
                  <a:txBody>
                    <a:bodyPr/>
                    <a:lstStyle/>
                    <a:p>
                      <a:pPr fontAlgn="base"/>
                      <a:r>
                        <a:rPr lang="fr-FR">
                          <a:effectLst/>
                        </a:rPr>
                        <a:t>Planner, Task Management</a:t>
                      </a:r>
                    </a:p>
                  </a:txBody>
                  <a:tcPr anchor="ctr"/>
                </a:tc>
              </a:tr>
              <a:tr h="647429">
                <a:tc>
                  <a:txBody>
                    <a:bodyPr/>
                    <a:lstStyle/>
                    <a:p>
                      <a:pPr fontAlgn="base"/>
                      <a:r>
                        <a:rPr lang="fr-FR" b="1" dirty="0">
                          <a:effectLst/>
                        </a:rPr>
                        <a:t>Meetings and Calls</a:t>
                      </a:r>
                      <a:endParaRPr lang="fr-FR" dirty="0">
                        <a:effectLst/>
                      </a:endParaRPr>
                    </a:p>
                  </a:txBody>
                  <a:tcPr anchor="ctr"/>
                </a:tc>
                <a:tc>
                  <a:txBody>
                    <a:bodyPr/>
                    <a:lstStyle/>
                    <a:p>
                      <a:pPr fontAlgn="base"/>
                      <a:r>
                        <a:rPr lang="en-US">
                          <a:effectLst/>
                        </a:rPr>
                        <a:t>Skype Integration, PowerPoint in Calls</a:t>
                      </a:r>
                    </a:p>
                  </a:txBody>
                  <a:tcPr anchor="ctr"/>
                </a:tc>
                <a:tc>
                  <a:txBody>
                    <a:bodyPr/>
                    <a:lstStyle/>
                    <a:p>
                      <a:pPr fontAlgn="base"/>
                      <a:r>
                        <a:rPr lang="fr-FR">
                          <a:effectLst/>
                        </a:rPr>
                        <a:t>Seamless Video Conferencing</a:t>
                      </a:r>
                    </a:p>
                  </a:txBody>
                  <a:tcPr anchor="ctr"/>
                </a:tc>
              </a:tr>
              <a:tr h="647429">
                <a:tc>
                  <a:txBody>
                    <a:bodyPr/>
                    <a:lstStyle/>
                    <a:p>
                      <a:pPr fontAlgn="base"/>
                      <a:r>
                        <a:rPr lang="fr-FR" b="1">
                          <a:effectLst/>
                        </a:rPr>
                        <a:t>Integration with Teams</a:t>
                      </a:r>
                      <a:endParaRPr lang="fr-FR">
                        <a:effectLst/>
                      </a:endParaRPr>
                    </a:p>
                  </a:txBody>
                  <a:tcPr anchor="ctr"/>
                </a:tc>
                <a:tc>
                  <a:txBody>
                    <a:bodyPr/>
                    <a:lstStyle/>
                    <a:p>
                      <a:pPr fontAlgn="base"/>
                      <a:r>
                        <a:rPr lang="fr-FR">
                          <a:effectLst/>
                        </a:rPr>
                        <a:t>SharePoint, OneDrive</a:t>
                      </a:r>
                    </a:p>
                  </a:txBody>
                  <a:tcPr anchor="ctr"/>
                </a:tc>
                <a:tc>
                  <a:txBody>
                    <a:bodyPr/>
                    <a:lstStyle/>
                    <a:p>
                      <a:pPr fontAlgn="base"/>
                      <a:r>
                        <a:rPr lang="en-US">
                          <a:effectLst/>
                        </a:rPr>
                        <a:t>Direct Integration with Microsoft 365</a:t>
                      </a:r>
                    </a:p>
                  </a:txBody>
                  <a:tcPr anchor="ctr"/>
                </a:tc>
              </a:tr>
              <a:tr h="647429">
                <a:tc>
                  <a:txBody>
                    <a:bodyPr/>
                    <a:lstStyle/>
                    <a:p>
                      <a:pPr fontAlgn="base"/>
                      <a:r>
                        <a:rPr lang="fr-FR" b="1">
                          <a:effectLst/>
                        </a:rPr>
                        <a:t>Cloud Storage</a:t>
                      </a:r>
                      <a:endParaRPr lang="fr-FR">
                        <a:effectLst/>
                      </a:endParaRPr>
                    </a:p>
                  </a:txBody>
                  <a:tcPr anchor="ctr"/>
                </a:tc>
                <a:tc>
                  <a:txBody>
                    <a:bodyPr/>
                    <a:lstStyle/>
                    <a:p>
                      <a:pPr fontAlgn="base"/>
                      <a:r>
                        <a:rPr lang="fr-FR">
                          <a:effectLst/>
                        </a:rPr>
                        <a:t>OneDrive</a:t>
                      </a:r>
                    </a:p>
                  </a:txBody>
                  <a:tcPr anchor="ctr"/>
                </a:tc>
                <a:tc>
                  <a:txBody>
                    <a:bodyPr/>
                    <a:lstStyle/>
                    <a:p>
                      <a:pPr fontAlgn="base"/>
                      <a:r>
                        <a:rPr lang="fr-FR">
                          <a:effectLst/>
                        </a:rPr>
                        <a:t>SharePoint, OneDrive Integration</a:t>
                      </a:r>
                    </a:p>
                  </a:txBody>
                  <a:tcPr anchor="ctr"/>
                </a:tc>
              </a:tr>
              <a:tr h="647429">
                <a:tc>
                  <a:txBody>
                    <a:bodyPr/>
                    <a:lstStyle/>
                    <a:p>
                      <a:pPr fontAlgn="base"/>
                      <a:r>
                        <a:rPr lang="fr-FR" b="1">
                          <a:effectLst/>
                        </a:rPr>
                        <a:t>Collaborative Editing</a:t>
                      </a:r>
                      <a:endParaRPr lang="fr-FR">
                        <a:effectLst/>
                      </a:endParaRPr>
                    </a:p>
                  </a:txBody>
                  <a:tcPr anchor="ctr"/>
                </a:tc>
                <a:tc>
                  <a:txBody>
                    <a:bodyPr/>
                    <a:lstStyle/>
                    <a:p>
                      <a:pPr fontAlgn="base"/>
                      <a:r>
                        <a:rPr lang="en-US">
                          <a:effectLst/>
                        </a:rPr>
                        <a:t>Co-authoring in Word, Excel, PowerPoint</a:t>
                      </a:r>
                    </a:p>
                  </a:txBody>
                  <a:tcPr anchor="ctr"/>
                </a:tc>
                <a:tc>
                  <a:txBody>
                    <a:bodyPr/>
                    <a:lstStyle/>
                    <a:p>
                      <a:pPr fontAlgn="base"/>
                      <a:r>
                        <a:rPr lang="en-US">
                          <a:effectLst/>
                        </a:rPr>
                        <a:t>Real-time Editing in Microsoft Teams</a:t>
                      </a:r>
                    </a:p>
                  </a:txBody>
                  <a:tcPr anchor="ctr"/>
                </a:tc>
              </a:tr>
              <a:tr h="647429">
                <a:tc>
                  <a:txBody>
                    <a:bodyPr/>
                    <a:lstStyle/>
                    <a:p>
                      <a:pPr fontAlgn="base"/>
                      <a:r>
                        <a:rPr lang="fr-FR" b="1">
                          <a:effectLst/>
                        </a:rPr>
                        <a:t>Mobile Accessibility</a:t>
                      </a:r>
                      <a:endParaRPr lang="fr-FR">
                        <a:effectLst/>
                      </a:endParaRPr>
                    </a:p>
                  </a:txBody>
                  <a:tcPr anchor="ctr"/>
                </a:tc>
                <a:tc>
                  <a:txBody>
                    <a:bodyPr/>
                    <a:lstStyle/>
                    <a:p>
                      <a:pPr fontAlgn="base"/>
                      <a:r>
                        <a:rPr lang="fr-FR">
                          <a:effectLst/>
                        </a:rPr>
                        <a:t>Mobile Versions of Apps</a:t>
                      </a:r>
                    </a:p>
                  </a:txBody>
                  <a:tcPr anchor="ctr"/>
                </a:tc>
                <a:tc>
                  <a:txBody>
                    <a:bodyPr/>
                    <a:lstStyle/>
                    <a:p>
                      <a:pPr fontAlgn="base"/>
                      <a:r>
                        <a:rPr lang="en-US" dirty="0">
                          <a:effectLst/>
                        </a:rPr>
                        <a:t>Dedicated Mobile App for Teams</a:t>
                      </a:r>
                    </a:p>
                  </a:txBody>
                  <a:tcPr anchor="ctr"/>
                </a:tc>
              </a:tr>
            </a:tbl>
          </a:graphicData>
        </a:graphic>
      </p:graphicFrame>
      <p:sp>
        <p:nvSpPr>
          <p:cNvPr id="3" name="ZoneTexte 2"/>
          <p:cNvSpPr txBox="1"/>
          <p:nvPr/>
        </p:nvSpPr>
        <p:spPr>
          <a:xfrm>
            <a:off x="934497" y="311499"/>
            <a:ext cx="2552282"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nn-NO" b="1" dirty="0">
                <a:effectLst>
                  <a:outerShdw blurRad="38100" dist="38100" dir="2700000" algn="tl">
                    <a:srgbClr val="000000">
                      <a:alpha val="43137"/>
                    </a:srgbClr>
                  </a:outerShdw>
                </a:effectLst>
                <a:latin typeface="Cooper Black" panose="0208090404030B020404" pitchFamily="18" charset="0"/>
              </a:rPr>
              <a:t>Microsoft Office Suite vs. Microsoft Teams</a:t>
            </a:r>
            <a:endParaRPr lang="en-US" dirty="0">
              <a:effectLst>
                <a:outerShdw blurRad="38100" dist="38100" dir="2700000" algn="tl">
                  <a:srgbClr val="000000">
                    <a:alpha val="43137"/>
                  </a:srgbClr>
                </a:outerShdw>
              </a:effectLst>
              <a:latin typeface="Cooper Black" panose="0208090404030B020404" pitchFamily="18" charset="0"/>
            </a:endParaRPr>
          </a:p>
        </p:txBody>
      </p:sp>
    </p:spTree>
    <p:extLst>
      <p:ext uri="{BB962C8B-B14F-4D97-AF65-F5344CB8AC3E}">
        <p14:creationId xmlns:p14="http://schemas.microsoft.com/office/powerpoint/2010/main" val="189792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672483" y="231113"/>
            <a:ext cx="5335675" cy="738664"/>
          </a:xfrm>
          <a:prstGeom prst="rect">
            <a:avLst/>
          </a:prstGeom>
          <a:noFill/>
        </p:spPr>
        <p:txBody>
          <a:bodyPr wrap="square" rtlCol="0">
            <a:spAutoFit/>
          </a:bodyPr>
          <a:lstStyle/>
          <a:p>
            <a:r>
              <a:rPr lang="fr-FR" sz="2400" b="1" u="sng" dirty="0" smtClean="0">
                <a:latin typeface="Cooper Black" panose="0208090404030B020404" pitchFamily="18" charset="0"/>
              </a:rPr>
              <a:t>Ⅴ- Git and </a:t>
            </a:r>
            <a:r>
              <a:rPr lang="fr-FR" sz="2400" b="1" u="sng" dirty="0" err="1" smtClean="0">
                <a:latin typeface="Cooper Black" panose="0208090404030B020404" pitchFamily="18" charset="0"/>
              </a:rPr>
              <a:t>GitHub</a:t>
            </a:r>
            <a:endParaRPr lang="fr-FR" sz="2400" b="1" u="sng" dirty="0" smtClean="0">
              <a:latin typeface="Cooper Black" panose="0208090404030B020404" pitchFamily="18" charset="0"/>
            </a:endParaRPr>
          </a:p>
          <a:p>
            <a:endParaRPr lang="en-US" dirty="0"/>
          </a:p>
        </p:txBody>
      </p:sp>
      <p:sp>
        <p:nvSpPr>
          <p:cNvPr id="3" name="ZoneTexte 2"/>
          <p:cNvSpPr txBox="1"/>
          <p:nvPr/>
        </p:nvSpPr>
        <p:spPr>
          <a:xfrm>
            <a:off x="673239" y="675921"/>
            <a:ext cx="10942653" cy="6524863"/>
          </a:xfrm>
          <a:prstGeom prst="rect">
            <a:avLst/>
          </a:prstGeom>
          <a:noFill/>
        </p:spPr>
        <p:txBody>
          <a:bodyPr wrap="square" rtlCol="0">
            <a:spAutoFit/>
          </a:bodyPr>
          <a:lstStyle/>
          <a:p>
            <a:r>
              <a:rPr lang="en-US" sz="1600" b="1" i="1" u="sng" dirty="0" smtClean="0">
                <a:latin typeface="Cooper Black" panose="0208090404030B020404" pitchFamily="18" charset="0"/>
              </a:rPr>
              <a:t>1-Introduction </a:t>
            </a:r>
            <a:r>
              <a:rPr lang="en-US" sz="1600" b="1" i="1" u="sng" dirty="0">
                <a:latin typeface="Cooper Black" panose="0208090404030B020404" pitchFamily="18" charset="0"/>
              </a:rPr>
              <a:t>to Version Control with </a:t>
            </a:r>
            <a:r>
              <a:rPr lang="en-US" sz="1600" b="1" i="1" u="sng" dirty="0" err="1">
                <a:latin typeface="Cooper Black" panose="0208090404030B020404" pitchFamily="18" charset="0"/>
              </a:rPr>
              <a:t>Git</a:t>
            </a:r>
            <a:endParaRPr lang="en-US" sz="1600" b="1" i="1" u="sng" dirty="0">
              <a:latin typeface="Cooper Black" panose="0208090404030B020404" pitchFamily="18" charset="0"/>
            </a:endParaRPr>
          </a:p>
          <a:p>
            <a:r>
              <a:rPr lang="en-US" sz="1600" dirty="0">
                <a:solidFill>
                  <a:schemeClr val="accent2"/>
                </a:solidFill>
                <a:latin typeface="Cooper Black" panose="0208090404030B020404" pitchFamily="18" charset="0"/>
              </a:rPr>
              <a:t>Definition: </a:t>
            </a:r>
            <a:r>
              <a:rPr lang="en-US" sz="1600" dirty="0">
                <a:solidFill>
                  <a:schemeClr val="bg1"/>
                </a:solidFill>
                <a:latin typeface="Cooper Black" panose="0208090404030B020404" pitchFamily="18" charset="0"/>
              </a:rPr>
              <a:t>Version control is a system that tracks changes in a project's codebase, allowing multiple contributors to collaborate efficiently and maintain a history of revisions.</a:t>
            </a:r>
          </a:p>
          <a:p>
            <a:r>
              <a:rPr lang="en-US" sz="1600" dirty="0">
                <a:solidFill>
                  <a:schemeClr val="accent2"/>
                </a:solidFill>
                <a:latin typeface="Cooper Black" panose="0208090404030B020404" pitchFamily="18" charset="0"/>
              </a:rPr>
              <a:t>Importance:</a:t>
            </a:r>
          </a:p>
          <a:p>
            <a:pPr lvl="1"/>
            <a:r>
              <a:rPr lang="en-US" sz="1600" dirty="0">
                <a:solidFill>
                  <a:schemeClr val="bg1"/>
                </a:solidFill>
                <a:latin typeface="Cooper Black" panose="0208090404030B020404" pitchFamily="18" charset="0"/>
              </a:rPr>
              <a:t>Enables collaboration: Multiple developers can work on the same project simultaneously without conflicts.</a:t>
            </a:r>
          </a:p>
          <a:p>
            <a:pPr lvl="1"/>
            <a:r>
              <a:rPr lang="en-US" sz="1600" dirty="0">
                <a:solidFill>
                  <a:schemeClr val="bg1"/>
                </a:solidFill>
                <a:latin typeface="Cooper Black" panose="0208090404030B020404" pitchFamily="18" charset="0"/>
              </a:rPr>
              <a:t>History tracking: Every change is recorded, providing a timeline of modifications.</a:t>
            </a:r>
          </a:p>
          <a:p>
            <a:pPr lvl="1"/>
            <a:r>
              <a:rPr lang="en-US" sz="1600" dirty="0">
                <a:solidFill>
                  <a:schemeClr val="bg1"/>
                </a:solidFill>
                <a:latin typeface="Cooper Black" panose="0208090404030B020404" pitchFamily="18" charset="0"/>
              </a:rPr>
              <a:t>Rollback capabilities: Easily revert to previous versions in case of errors.</a:t>
            </a:r>
          </a:p>
          <a:p>
            <a:r>
              <a:rPr lang="en-US" sz="1600" dirty="0" err="1">
                <a:latin typeface="Cooper Black" panose="0208090404030B020404" pitchFamily="18" charset="0"/>
              </a:rPr>
              <a:t>Git</a:t>
            </a:r>
            <a:r>
              <a:rPr lang="en-US" sz="1600" dirty="0">
                <a:latin typeface="Cooper Black" panose="0208090404030B020404" pitchFamily="18" charset="0"/>
              </a:rPr>
              <a:t> Overview:</a:t>
            </a:r>
          </a:p>
          <a:p>
            <a:pPr lvl="1"/>
            <a:r>
              <a:rPr lang="en-US" sz="1600" dirty="0">
                <a:solidFill>
                  <a:schemeClr val="bg1"/>
                </a:solidFill>
                <a:latin typeface="Cooper Black" panose="0208090404030B020404" pitchFamily="18" charset="0"/>
              </a:rPr>
              <a:t>Distributed System: </a:t>
            </a:r>
            <a:r>
              <a:rPr lang="en-US" sz="1600" dirty="0" err="1">
                <a:solidFill>
                  <a:schemeClr val="bg1"/>
                </a:solidFill>
                <a:latin typeface="Cooper Black" panose="0208090404030B020404" pitchFamily="18" charset="0"/>
              </a:rPr>
              <a:t>Git</a:t>
            </a:r>
            <a:r>
              <a:rPr lang="en-US" sz="1600" dirty="0">
                <a:solidFill>
                  <a:schemeClr val="bg1"/>
                </a:solidFill>
                <a:latin typeface="Cooper Black" panose="0208090404030B020404" pitchFamily="18" charset="0"/>
              </a:rPr>
              <a:t> is a distributed version control system, allowing each user to have a complete copy of the repository.</a:t>
            </a:r>
          </a:p>
          <a:p>
            <a:pPr lvl="1"/>
            <a:r>
              <a:rPr lang="en-US" sz="1600" dirty="0">
                <a:solidFill>
                  <a:schemeClr val="bg1"/>
                </a:solidFill>
                <a:latin typeface="Cooper Black" panose="0208090404030B020404" pitchFamily="18" charset="0"/>
              </a:rPr>
              <a:t>Branching: </a:t>
            </a:r>
            <a:r>
              <a:rPr lang="en-US" sz="1600" dirty="0" err="1">
                <a:solidFill>
                  <a:schemeClr val="bg1"/>
                </a:solidFill>
                <a:latin typeface="Cooper Black" panose="0208090404030B020404" pitchFamily="18" charset="0"/>
              </a:rPr>
              <a:t>Git</a:t>
            </a:r>
            <a:r>
              <a:rPr lang="en-US" sz="1600" dirty="0">
                <a:solidFill>
                  <a:schemeClr val="bg1"/>
                </a:solidFill>
                <a:latin typeface="Cooper Black" panose="0208090404030B020404" pitchFamily="18" charset="0"/>
              </a:rPr>
              <a:t> facilitates parallel development with branches, enabling the creation of separate lines of development.</a:t>
            </a:r>
          </a:p>
          <a:p>
            <a:r>
              <a:rPr lang="en-US" sz="1600" dirty="0">
                <a:latin typeface="Cooper Black" panose="0208090404030B020404" pitchFamily="18" charset="0"/>
              </a:rPr>
              <a:t>Basic Concepts:</a:t>
            </a:r>
          </a:p>
          <a:p>
            <a:pPr lvl="1"/>
            <a:r>
              <a:rPr lang="en-US" sz="1600" dirty="0">
                <a:solidFill>
                  <a:schemeClr val="accent2"/>
                </a:solidFill>
                <a:latin typeface="Cooper Black" panose="0208090404030B020404" pitchFamily="18" charset="0"/>
              </a:rPr>
              <a:t>Commit</a:t>
            </a:r>
            <a:r>
              <a:rPr lang="en-US" sz="1600" dirty="0">
                <a:solidFill>
                  <a:schemeClr val="bg1"/>
                </a:solidFill>
                <a:latin typeface="Cooper Black" panose="0208090404030B020404" pitchFamily="18" charset="0"/>
              </a:rPr>
              <a:t>: Each snapshot of the project is a commit, providing a checkpoint in the project's history.</a:t>
            </a:r>
          </a:p>
          <a:p>
            <a:pPr lvl="1"/>
            <a:r>
              <a:rPr lang="en-US" sz="1600" dirty="0">
                <a:solidFill>
                  <a:schemeClr val="accent2"/>
                </a:solidFill>
                <a:latin typeface="Cooper Black" panose="0208090404030B020404" pitchFamily="18" charset="0"/>
              </a:rPr>
              <a:t>Branch</a:t>
            </a:r>
            <a:r>
              <a:rPr lang="en-US" sz="1600" dirty="0">
                <a:solidFill>
                  <a:schemeClr val="bg1"/>
                </a:solidFill>
                <a:latin typeface="Cooper Black" panose="0208090404030B020404" pitchFamily="18" charset="0"/>
              </a:rPr>
              <a:t>: A separate line of development, useful for feature implementation or bug fixing.</a:t>
            </a:r>
          </a:p>
          <a:p>
            <a:pPr lvl="1"/>
            <a:r>
              <a:rPr lang="en-US" sz="1600" dirty="0">
                <a:solidFill>
                  <a:schemeClr val="accent2"/>
                </a:solidFill>
                <a:latin typeface="Cooper Black" panose="0208090404030B020404" pitchFamily="18" charset="0"/>
              </a:rPr>
              <a:t>Merge: </a:t>
            </a:r>
            <a:r>
              <a:rPr lang="en-US" sz="1600" dirty="0">
                <a:solidFill>
                  <a:schemeClr val="bg1"/>
                </a:solidFill>
                <a:latin typeface="Cooper Black" panose="0208090404030B020404" pitchFamily="18" charset="0"/>
              </a:rPr>
              <a:t>Combining changes from different branches.</a:t>
            </a:r>
          </a:p>
          <a:p>
            <a:r>
              <a:rPr lang="en-US" sz="1600" dirty="0">
                <a:latin typeface="Cooper Black" panose="0208090404030B020404" pitchFamily="18" charset="0"/>
              </a:rPr>
              <a:t>Collaborative Workflow:</a:t>
            </a:r>
          </a:p>
          <a:p>
            <a:pPr lvl="1"/>
            <a:r>
              <a:rPr lang="en-US" sz="1600" dirty="0">
                <a:solidFill>
                  <a:schemeClr val="bg1"/>
                </a:solidFill>
                <a:latin typeface="Cooper Black" panose="0208090404030B020404" pitchFamily="18" charset="0"/>
              </a:rPr>
              <a:t>Developers clone a repository.</a:t>
            </a:r>
          </a:p>
          <a:p>
            <a:pPr lvl="1"/>
            <a:r>
              <a:rPr lang="en-US" sz="1600" dirty="0">
                <a:solidFill>
                  <a:schemeClr val="bg1"/>
                </a:solidFill>
                <a:latin typeface="Cooper Black" panose="0208090404030B020404" pitchFamily="18" charset="0"/>
              </a:rPr>
              <a:t>Create branches for tasks.</a:t>
            </a:r>
          </a:p>
          <a:p>
            <a:pPr lvl="1"/>
            <a:r>
              <a:rPr lang="en-US" sz="1600" dirty="0">
                <a:solidFill>
                  <a:schemeClr val="bg1"/>
                </a:solidFill>
                <a:latin typeface="Cooper Black" panose="0208090404030B020404" pitchFamily="18" charset="0"/>
              </a:rPr>
              <a:t>Make commits.</a:t>
            </a:r>
          </a:p>
          <a:p>
            <a:pPr lvl="1"/>
            <a:r>
              <a:rPr lang="en-US" sz="1600" dirty="0">
                <a:solidFill>
                  <a:schemeClr val="bg1"/>
                </a:solidFill>
                <a:latin typeface="Cooper Black" panose="0208090404030B020404" pitchFamily="18" charset="0"/>
              </a:rPr>
              <a:t>Merge changes to the main branch.</a:t>
            </a:r>
          </a:p>
          <a:p>
            <a:r>
              <a:rPr lang="en-US" sz="1600" dirty="0">
                <a:latin typeface="Cooper Black" panose="0208090404030B020404" pitchFamily="18" charset="0"/>
              </a:rPr>
              <a:t>Popular Platforms:</a:t>
            </a:r>
          </a:p>
          <a:p>
            <a:pPr lvl="1"/>
            <a:r>
              <a:rPr lang="en-US" sz="1600" dirty="0" err="1">
                <a:solidFill>
                  <a:schemeClr val="bg1"/>
                </a:solidFill>
                <a:latin typeface="Cooper Black" panose="0208090404030B020404" pitchFamily="18" charset="0"/>
              </a:rPr>
              <a:t>GitHub</a:t>
            </a:r>
            <a:r>
              <a:rPr lang="en-US" sz="1600" dirty="0">
                <a:solidFill>
                  <a:schemeClr val="bg1"/>
                </a:solidFill>
                <a:latin typeface="Cooper Black" panose="0208090404030B020404" pitchFamily="18" charset="0"/>
              </a:rPr>
              <a:t>, </a:t>
            </a:r>
            <a:r>
              <a:rPr lang="en-US" sz="1600" dirty="0" err="1">
                <a:solidFill>
                  <a:schemeClr val="bg1"/>
                </a:solidFill>
                <a:latin typeface="Cooper Black" panose="0208090404030B020404" pitchFamily="18" charset="0"/>
              </a:rPr>
              <a:t>GitLab</a:t>
            </a:r>
            <a:r>
              <a:rPr lang="en-US" sz="1600" dirty="0">
                <a:solidFill>
                  <a:schemeClr val="bg1"/>
                </a:solidFill>
                <a:latin typeface="Cooper Black" panose="0208090404030B020404" pitchFamily="18" charset="0"/>
              </a:rPr>
              <a:t>, </a:t>
            </a:r>
            <a:r>
              <a:rPr lang="en-US" sz="1600" dirty="0" err="1">
                <a:solidFill>
                  <a:schemeClr val="bg1"/>
                </a:solidFill>
                <a:latin typeface="Cooper Black" panose="0208090404030B020404" pitchFamily="18" charset="0"/>
              </a:rPr>
              <a:t>Bitbucket</a:t>
            </a:r>
            <a:r>
              <a:rPr lang="en-US" sz="1600" dirty="0">
                <a:solidFill>
                  <a:schemeClr val="bg1"/>
                </a:solidFill>
                <a:latin typeface="Cooper Black" panose="0208090404030B020404" pitchFamily="18" charset="0"/>
              </a:rPr>
              <a:t>: Web-based platforms that host </a:t>
            </a:r>
            <a:r>
              <a:rPr lang="en-US" sz="1600" dirty="0" err="1">
                <a:solidFill>
                  <a:schemeClr val="bg1"/>
                </a:solidFill>
                <a:latin typeface="Cooper Black" panose="0208090404030B020404" pitchFamily="18" charset="0"/>
              </a:rPr>
              <a:t>Git</a:t>
            </a:r>
            <a:r>
              <a:rPr lang="en-US" sz="1600" dirty="0">
                <a:solidFill>
                  <a:schemeClr val="bg1"/>
                </a:solidFill>
                <a:latin typeface="Cooper Black" panose="0208090404030B020404" pitchFamily="18" charset="0"/>
              </a:rPr>
              <a:t> repositories, facilitating collaboration and integration with CI/CD pipelines</a:t>
            </a:r>
          </a:p>
          <a:p>
            <a:endParaRPr lang="en-US" dirty="0"/>
          </a:p>
        </p:txBody>
      </p:sp>
    </p:spTree>
    <p:extLst>
      <p:ext uri="{BB962C8B-B14F-4D97-AF65-F5344CB8AC3E}">
        <p14:creationId xmlns:p14="http://schemas.microsoft.com/office/powerpoint/2010/main" val="935694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02901" y="0"/>
            <a:ext cx="11676185" cy="7263527"/>
          </a:xfrm>
          <a:prstGeom prst="rect">
            <a:avLst/>
          </a:prstGeom>
          <a:noFill/>
        </p:spPr>
        <p:txBody>
          <a:bodyPr wrap="square" rtlCol="0">
            <a:spAutoFit/>
          </a:bodyPr>
          <a:lstStyle/>
          <a:p>
            <a:r>
              <a:rPr lang="en-US" sz="1600" b="1" i="1" u="sng" dirty="0" err="1" smtClean="0">
                <a:latin typeface="Cooper Black" panose="0208090404030B020404" pitchFamily="18" charset="0"/>
              </a:rPr>
              <a:t>GitHub</a:t>
            </a:r>
            <a:r>
              <a:rPr lang="en-US" sz="1600" b="1" i="1" u="sng" dirty="0" smtClean="0">
                <a:latin typeface="Cooper Black" panose="0208090404030B020404" pitchFamily="18" charset="0"/>
              </a:rPr>
              <a:t> </a:t>
            </a:r>
            <a:r>
              <a:rPr lang="en-US" sz="1600" b="1" i="1" u="sng" dirty="0">
                <a:latin typeface="Cooper Black" panose="0208090404030B020404" pitchFamily="18" charset="0"/>
              </a:rPr>
              <a:t>for Collaborative Software Development</a:t>
            </a:r>
          </a:p>
          <a:p>
            <a:r>
              <a:rPr lang="en-US" sz="1600" b="1" dirty="0">
                <a:solidFill>
                  <a:schemeClr val="accent2"/>
                </a:solidFill>
              </a:rPr>
              <a:t>Definition:</a:t>
            </a:r>
            <a:endParaRPr lang="en-US" sz="1600" dirty="0">
              <a:solidFill>
                <a:schemeClr val="accent2"/>
              </a:solidFill>
            </a:endParaRPr>
          </a:p>
          <a:p>
            <a:pPr lvl="1"/>
            <a:r>
              <a:rPr lang="en-US" sz="1600" dirty="0" err="1">
                <a:solidFill>
                  <a:schemeClr val="accent3"/>
                </a:solidFill>
              </a:rPr>
              <a:t>GitHub</a:t>
            </a:r>
            <a:r>
              <a:rPr lang="en-US" sz="1600" dirty="0">
                <a:solidFill>
                  <a:schemeClr val="accent3"/>
                </a:solidFill>
              </a:rPr>
              <a:t> is a web-based platform that utilizes </a:t>
            </a:r>
            <a:r>
              <a:rPr lang="en-US" sz="1600" dirty="0" err="1">
                <a:solidFill>
                  <a:schemeClr val="accent3"/>
                </a:solidFill>
              </a:rPr>
              <a:t>Git</a:t>
            </a:r>
            <a:r>
              <a:rPr lang="en-US" sz="1600" dirty="0">
                <a:solidFill>
                  <a:schemeClr val="accent3"/>
                </a:solidFill>
              </a:rPr>
              <a:t> for version control and provides collaboration tools, making it a central hub for software development projects</a:t>
            </a:r>
            <a:r>
              <a:rPr lang="en-US" sz="1600" dirty="0">
                <a:solidFill>
                  <a:schemeClr val="bg1"/>
                </a:solidFill>
              </a:rPr>
              <a:t>.</a:t>
            </a:r>
          </a:p>
          <a:p>
            <a:r>
              <a:rPr lang="en-US" sz="1600" b="1" dirty="0">
                <a:solidFill>
                  <a:schemeClr val="accent2"/>
                </a:solidFill>
              </a:rPr>
              <a:t>Key Features:</a:t>
            </a:r>
            <a:endParaRPr lang="en-US" sz="1600" dirty="0">
              <a:solidFill>
                <a:schemeClr val="accent2"/>
              </a:solidFill>
            </a:endParaRPr>
          </a:p>
          <a:p>
            <a:pPr lvl="1"/>
            <a:r>
              <a:rPr lang="en-US" sz="1600" b="1" dirty="0">
                <a:solidFill>
                  <a:schemeClr val="accent3"/>
                </a:solidFill>
              </a:rPr>
              <a:t>Repository Hosting:</a:t>
            </a:r>
            <a:r>
              <a:rPr lang="en-US" sz="1600" dirty="0">
                <a:solidFill>
                  <a:schemeClr val="accent3"/>
                </a:solidFill>
              </a:rPr>
              <a:t> Stores and manages </a:t>
            </a:r>
            <a:r>
              <a:rPr lang="en-US" sz="1600" dirty="0" err="1">
                <a:solidFill>
                  <a:schemeClr val="accent3"/>
                </a:solidFill>
              </a:rPr>
              <a:t>Git</a:t>
            </a:r>
            <a:r>
              <a:rPr lang="en-US" sz="1600" dirty="0">
                <a:solidFill>
                  <a:schemeClr val="accent3"/>
                </a:solidFill>
              </a:rPr>
              <a:t> repositories.</a:t>
            </a:r>
          </a:p>
          <a:p>
            <a:pPr lvl="1"/>
            <a:r>
              <a:rPr lang="en-US" sz="1600" b="1" dirty="0">
                <a:solidFill>
                  <a:schemeClr val="accent3"/>
                </a:solidFill>
              </a:rPr>
              <a:t>Collaboration:</a:t>
            </a:r>
            <a:r>
              <a:rPr lang="en-US" sz="1600" dirty="0">
                <a:solidFill>
                  <a:schemeClr val="accent3"/>
                </a:solidFill>
              </a:rPr>
              <a:t> Facilitates teamwork through issues, pull requests, and discussions.</a:t>
            </a:r>
          </a:p>
          <a:p>
            <a:pPr lvl="1"/>
            <a:r>
              <a:rPr lang="en-US" sz="1600" b="1" dirty="0">
                <a:solidFill>
                  <a:schemeClr val="accent3"/>
                </a:solidFill>
              </a:rPr>
              <a:t>Branching:</a:t>
            </a:r>
            <a:r>
              <a:rPr lang="en-US" sz="1600" dirty="0">
                <a:solidFill>
                  <a:schemeClr val="accent3"/>
                </a:solidFill>
              </a:rPr>
              <a:t> Supports parallel development with branches for features or bug fixes.</a:t>
            </a:r>
          </a:p>
          <a:p>
            <a:pPr lvl="1"/>
            <a:r>
              <a:rPr lang="en-US" sz="1600" b="1" dirty="0">
                <a:solidFill>
                  <a:schemeClr val="accent3"/>
                </a:solidFill>
              </a:rPr>
              <a:t>Code Review:</a:t>
            </a:r>
            <a:r>
              <a:rPr lang="en-US" sz="1600" dirty="0">
                <a:solidFill>
                  <a:schemeClr val="accent3"/>
                </a:solidFill>
              </a:rPr>
              <a:t> Enables detailed code review through pull requests.</a:t>
            </a:r>
          </a:p>
          <a:p>
            <a:r>
              <a:rPr lang="en-US" sz="1600" b="1" dirty="0">
                <a:solidFill>
                  <a:schemeClr val="accent2"/>
                </a:solidFill>
              </a:rPr>
              <a:t>Workflow:</a:t>
            </a:r>
            <a:endParaRPr lang="en-US" sz="1600" dirty="0">
              <a:solidFill>
                <a:schemeClr val="accent2"/>
              </a:solidFill>
            </a:endParaRPr>
          </a:p>
          <a:p>
            <a:pPr lvl="1"/>
            <a:r>
              <a:rPr lang="en-US" sz="1600" dirty="0">
                <a:solidFill>
                  <a:schemeClr val="accent3"/>
                </a:solidFill>
              </a:rPr>
              <a:t>Developers clone a repository.</a:t>
            </a:r>
          </a:p>
          <a:p>
            <a:pPr lvl="1"/>
            <a:r>
              <a:rPr lang="en-US" sz="1600" dirty="0">
                <a:solidFill>
                  <a:schemeClr val="accent3"/>
                </a:solidFill>
              </a:rPr>
              <a:t>Create branches for tasks.</a:t>
            </a:r>
          </a:p>
          <a:p>
            <a:pPr lvl="1"/>
            <a:r>
              <a:rPr lang="en-US" sz="1600" dirty="0">
                <a:solidFill>
                  <a:schemeClr val="accent3"/>
                </a:solidFill>
              </a:rPr>
              <a:t>Make commits to their branches.</a:t>
            </a:r>
          </a:p>
          <a:p>
            <a:pPr lvl="1"/>
            <a:r>
              <a:rPr lang="en-US" sz="1600" dirty="0">
                <a:solidFill>
                  <a:schemeClr val="accent3"/>
                </a:solidFill>
              </a:rPr>
              <a:t>Open pull requests for code review.</a:t>
            </a:r>
          </a:p>
          <a:p>
            <a:pPr lvl="1"/>
            <a:r>
              <a:rPr lang="en-US" sz="1600" dirty="0">
                <a:solidFill>
                  <a:schemeClr val="accent3"/>
                </a:solidFill>
              </a:rPr>
              <a:t>Merge changes into the main branch</a:t>
            </a:r>
            <a:r>
              <a:rPr lang="en-US" sz="1600" dirty="0">
                <a:solidFill>
                  <a:schemeClr val="bg1"/>
                </a:solidFill>
              </a:rPr>
              <a:t>.</a:t>
            </a:r>
          </a:p>
          <a:p>
            <a:r>
              <a:rPr lang="en-US" sz="1600" b="1" dirty="0">
                <a:solidFill>
                  <a:schemeClr val="accent2"/>
                </a:solidFill>
              </a:rPr>
              <a:t>Visibility and Transparency:</a:t>
            </a:r>
            <a:endParaRPr lang="en-US" sz="1600" dirty="0">
              <a:solidFill>
                <a:schemeClr val="accent2"/>
              </a:solidFill>
            </a:endParaRPr>
          </a:p>
          <a:p>
            <a:pPr lvl="1"/>
            <a:r>
              <a:rPr lang="en-US" sz="1600" dirty="0">
                <a:solidFill>
                  <a:schemeClr val="accent3"/>
                </a:solidFill>
              </a:rPr>
              <a:t>Open-source projects on </a:t>
            </a:r>
            <a:r>
              <a:rPr lang="en-US" sz="1600" dirty="0" err="1">
                <a:solidFill>
                  <a:schemeClr val="accent3"/>
                </a:solidFill>
              </a:rPr>
              <a:t>GitHub</a:t>
            </a:r>
            <a:r>
              <a:rPr lang="en-US" sz="1600" dirty="0">
                <a:solidFill>
                  <a:schemeClr val="accent3"/>
                </a:solidFill>
              </a:rPr>
              <a:t> are accessible to the public, promoting transparency and community involvement</a:t>
            </a:r>
            <a:r>
              <a:rPr lang="en-US" sz="1600" dirty="0">
                <a:solidFill>
                  <a:schemeClr val="bg1"/>
                </a:solidFill>
              </a:rPr>
              <a:t>.</a:t>
            </a:r>
          </a:p>
          <a:p>
            <a:r>
              <a:rPr lang="en-US" sz="1600" b="1" dirty="0">
                <a:solidFill>
                  <a:schemeClr val="accent2"/>
                </a:solidFill>
              </a:rPr>
              <a:t>Issue Tracking:</a:t>
            </a:r>
            <a:endParaRPr lang="en-US" sz="1600" dirty="0">
              <a:solidFill>
                <a:schemeClr val="accent2"/>
              </a:solidFill>
            </a:endParaRPr>
          </a:p>
          <a:p>
            <a:pPr lvl="1"/>
            <a:r>
              <a:rPr lang="en-US" sz="1600" dirty="0" err="1">
                <a:solidFill>
                  <a:schemeClr val="accent3"/>
                </a:solidFill>
              </a:rPr>
              <a:t>GitHub</a:t>
            </a:r>
            <a:r>
              <a:rPr lang="en-US" sz="1600" dirty="0">
                <a:solidFill>
                  <a:schemeClr val="accent3"/>
                </a:solidFill>
              </a:rPr>
              <a:t> Issues help manage and prioritize tasks, bugs, and enhancements.</a:t>
            </a:r>
          </a:p>
          <a:p>
            <a:r>
              <a:rPr lang="en-US" sz="1600" b="1" dirty="0">
                <a:solidFill>
                  <a:schemeClr val="accent2"/>
                </a:solidFill>
              </a:rPr>
              <a:t>Integration:</a:t>
            </a:r>
            <a:endParaRPr lang="en-US" sz="1600" dirty="0">
              <a:solidFill>
                <a:schemeClr val="accent2"/>
              </a:solidFill>
            </a:endParaRPr>
          </a:p>
          <a:p>
            <a:pPr lvl="1"/>
            <a:r>
              <a:rPr lang="en-US" sz="1600" dirty="0">
                <a:solidFill>
                  <a:schemeClr val="accent3"/>
                </a:solidFill>
              </a:rPr>
              <a:t>Integrates with various tools and services, including continuous integration (CI) platforms, to automate workflows</a:t>
            </a:r>
            <a:r>
              <a:rPr lang="en-US" sz="1600" dirty="0">
                <a:solidFill>
                  <a:schemeClr val="bg1"/>
                </a:solidFill>
              </a:rPr>
              <a:t>.</a:t>
            </a:r>
          </a:p>
          <a:p>
            <a:r>
              <a:rPr lang="en-US" sz="1600" b="1" dirty="0" smtClean="0">
                <a:solidFill>
                  <a:schemeClr val="accent2"/>
                </a:solidFill>
              </a:rPr>
              <a:t>Community Engagement:</a:t>
            </a:r>
            <a:endParaRPr lang="en-US" sz="1600" dirty="0" smtClean="0">
              <a:solidFill>
                <a:schemeClr val="accent2"/>
              </a:solidFill>
            </a:endParaRPr>
          </a:p>
          <a:p>
            <a:pPr lvl="1"/>
            <a:r>
              <a:rPr lang="en-US" sz="1600" dirty="0" smtClean="0">
                <a:solidFill>
                  <a:schemeClr val="accent3"/>
                </a:solidFill>
              </a:rPr>
              <a:t>Developers </a:t>
            </a:r>
            <a:r>
              <a:rPr lang="en-US" sz="1600" dirty="0">
                <a:solidFill>
                  <a:schemeClr val="accent3"/>
                </a:solidFill>
              </a:rPr>
              <a:t>can follow </a:t>
            </a:r>
            <a:r>
              <a:rPr lang="en-US" sz="1600" dirty="0" smtClean="0">
                <a:solidFill>
                  <a:schemeClr val="accent3"/>
                </a:solidFill>
              </a:rPr>
              <a:t>projects, contribute through pull requests, and participate in discussions, fostering a collaborative community.</a:t>
            </a:r>
          </a:p>
          <a:p>
            <a:r>
              <a:rPr lang="en-US" sz="1600" b="1" dirty="0" smtClean="0">
                <a:solidFill>
                  <a:schemeClr val="accent2"/>
                </a:solidFill>
              </a:rPr>
              <a:t>Documentation:</a:t>
            </a:r>
            <a:endParaRPr lang="en-US" sz="1600" dirty="0" smtClean="0">
              <a:solidFill>
                <a:schemeClr val="accent2"/>
              </a:solidFill>
            </a:endParaRPr>
          </a:p>
          <a:p>
            <a:pPr lvl="1"/>
            <a:r>
              <a:rPr lang="en-US" sz="1600" dirty="0" err="1" smtClean="0">
                <a:solidFill>
                  <a:schemeClr val="accent3"/>
                </a:solidFill>
              </a:rPr>
              <a:t>GitHub</a:t>
            </a:r>
            <a:r>
              <a:rPr lang="en-US" sz="1600" dirty="0" smtClean="0">
                <a:solidFill>
                  <a:schemeClr val="accent3"/>
                </a:solidFill>
              </a:rPr>
              <a:t> </a:t>
            </a:r>
            <a:r>
              <a:rPr lang="en-US" sz="1600" dirty="0">
                <a:solidFill>
                  <a:schemeClr val="accent3"/>
                </a:solidFill>
              </a:rPr>
              <a:t>Pages allows the creation of project documentation, enhancing accessibility for users and contributors.</a:t>
            </a:r>
          </a:p>
          <a:p>
            <a:r>
              <a:rPr lang="en-US" sz="1600" b="1" dirty="0">
                <a:solidFill>
                  <a:schemeClr val="accent2"/>
                </a:solidFill>
              </a:rPr>
              <a:t>Examples:</a:t>
            </a:r>
            <a:endParaRPr lang="en-US" sz="1600" dirty="0">
              <a:solidFill>
                <a:schemeClr val="accent2"/>
              </a:solidFill>
            </a:endParaRPr>
          </a:p>
          <a:p>
            <a:pPr lvl="1"/>
            <a:r>
              <a:rPr lang="en-US" sz="1600" dirty="0">
                <a:solidFill>
                  <a:schemeClr val="accent3"/>
                </a:solidFill>
              </a:rPr>
              <a:t>Many well-known open-source projects, like Node.js and </a:t>
            </a:r>
            <a:r>
              <a:rPr lang="en-US" sz="1600" dirty="0" err="1">
                <a:solidFill>
                  <a:schemeClr val="accent3"/>
                </a:solidFill>
              </a:rPr>
              <a:t>TensorFlow</a:t>
            </a:r>
            <a:r>
              <a:rPr lang="en-US" sz="1600" dirty="0">
                <a:solidFill>
                  <a:schemeClr val="accent3"/>
                </a:solidFill>
              </a:rPr>
              <a:t>, use </a:t>
            </a:r>
            <a:r>
              <a:rPr lang="en-US" sz="1600" dirty="0" err="1">
                <a:solidFill>
                  <a:schemeClr val="accent3"/>
                </a:solidFill>
              </a:rPr>
              <a:t>GitHub</a:t>
            </a:r>
            <a:r>
              <a:rPr lang="en-US" sz="1600" dirty="0">
                <a:solidFill>
                  <a:schemeClr val="accent3"/>
                </a:solidFill>
              </a:rPr>
              <a:t> for collaborative development.</a:t>
            </a:r>
          </a:p>
          <a:p>
            <a:endParaRPr lang="en-US" dirty="0"/>
          </a:p>
        </p:txBody>
      </p:sp>
    </p:spTree>
    <p:extLst>
      <p:ext uri="{BB962C8B-B14F-4D97-AF65-F5344CB8AC3E}">
        <p14:creationId xmlns:p14="http://schemas.microsoft.com/office/powerpoint/2010/main" val="42261582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Graphique 13"/>
          <p:cNvGraphicFramePr/>
          <p:nvPr>
            <p:extLst>
              <p:ext uri="{D42A27DB-BD31-4B8C-83A1-F6EECF244321}">
                <p14:modId xmlns:p14="http://schemas.microsoft.com/office/powerpoint/2010/main" val="3998626886"/>
              </p:ext>
            </p:extLst>
          </p:nvPr>
        </p:nvGraphicFramePr>
        <p:xfrm>
          <a:off x="2431701" y="864157"/>
          <a:ext cx="7626699" cy="49839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6621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984738" y="361741"/>
            <a:ext cx="10329706" cy="6186309"/>
          </a:xfrm>
          <a:prstGeom prst="rect">
            <a:avLst/>
          </a:prstGeom>
          <a:noFill/>
        </p:spPr>
        <p:txBody>
          <a:bodyPr wrap="square" rtlCol="0">
            <a:spAutoFit/>
          </a:bodyPr>
          <a:lstStyle/>
          <a:p>
            <a:endParaRPr lang="en-US" dirty="0"/>
          </a:p>
          <a:p>
            <a:pPr lvl="1"/>
            <a:r>
              <a:rPr lang="en-US" dirty="0">
                <a:solidFill>
                  <a:schemeClr val="accent3"/>
                </a:solidFill>
                <a:latin typeface="Cooper Black" panose="0208090404030B020404" pitchFamily="18" charset="0"/>
              </a:rPr>
              <a:t>Artificial Intelligence (AI), Internet of Things (</a:t>
            </a:r>
            <a:r>
              <a:rPr lang="en-US" dirty="0" err="1">
                <a:solidFill>
                  <a:schemeClr val="accent3"/>
                </a:solidFill>
                <a:latin typeface="Cooper Black" panose="0208090404030B020404" pitchFamily="18" charset="0"/>
              </a:rPr>
              <a:t>IoT</a:t>
            </a:r>
            <a:r>
              <a:rPr lang="en-US" dirty="0">
                <a:solidFill>
                  <a:schemeClr val="accent3"/>
                </a:solidFill>
                <a:latin typeface="Cooper Black" panose="0208090404030B020404" pitchFamily="18" charset="0"/>
              </a:rPr>
              <a:t>), and emerging technologies are transformative forces shaping the landscape of Technology and Information Communication (TIC).</a:t>
            </a:r>
          </a:p>
          <a:p>
            <a:r>
              <a:rPr lang="en-US" b="1" u="sng" dirty="0">
                <a:solidFill>
                  <a:schemeClr val="accent2"/>
                </a:solidFill>
                <a:latin typeface="Cooper Black" panose="0208090404030B020404" pitchFamily="18" charset="0"/>
              </a:rPr>
              <a:t>Key Aspects:</a:t>
            </a:r>
            <a:endParaRPr lang="en-US" u="sng" dirty="0">
              <a:solidFill>
                <a:schemeClr val="accent2"/>
              </a:solidFill>
              <a:latin typeface="Cooper Black" panose="0208090404030B020404" pitchFamily="18" charset="0"/>
            </a:endParaRPr>
          </a:p>
          <a:p>
            <a:pPr lvl="1"/>
            <a:r>
              <a:rPr lang="en-US" b="1" dirty="0">
                <a:solidFill>
                  <a:schemeClr val="accent2"/>
                </a:solidFill>
                <a:latin typeface="Cooper Black" panose="0208090404030B020404" pitchFamily="18" charset="0"/>
              </a:rPr>
              <a:t>AI:</a:t>
            </a:r>
            <a:endParaRPr lang="en-US" dirty="0">
              <a:solidFill>
                <a:schemeClr val="accent2"/>
              </a:solidFill>
              <a:latin typeface="Cooper Black" panose="0208090404030B020404" pitchFamily="18" charset="0"/>
            </a:endParaRPr>
          </a:p>
          <a:p>
            <a:pPr lvl="2"/>
            <a:r>
              <a:rPr lang="en-US" dirty="0">
                <a:solidFill>
                  <a:schemeClr val="accent3"/>
                </a:solidFill>
                <a:latin typeface="Cooper Black" panose="0208090404030B020404" pitchFamily="18" charset="0"/>
              </a:rPr>
              <a:t>Intelligence simulation in machines, enabling tasks that typically require human intelligence.</a:t>
            </a:r>
          </a:p>
          <a:p>
            <a:pPr lvl="2"/>
            <a:r>
              <a:rPr lang="en-US" dirty="0">
                <a:solidFill>
                  <a:schemeClr val="accent2"/>
                </a:solidFill>
                <a:latin typeface="Cooper Black" panose="0208090404030B020404" pitchFamily="18" charset="0"/>
              </a:rPr>
              <a:t>Applications: </a:t>
            </a:r>
            <a:r>
              <a:rPr lang="en-US" dirty="0">
                <a:solidFill>
                  <a:schemeClr val="accent3"/>
                </a:solidFill>
                <a:latin typeface="Cooper Black" panose="0208090404030B020404" pitchFamily="18" charset="0"/>
              </a:rPr>
              <a:t>Machine learning, natural language processing, computer vision.</a:t>
            </a:r>
          </a:p>
          <a:p>
            <a:pPr lvl="1"/>
            <a:r>
              <a:rPr lang="en-US" b="1" dirty="0" err="1">
                <a:solidFill>
                  <a:schemeClr val="accent2"/>
                </a:solidFill>
                <a:latin typeface="Cooper Black" panose="0208090404030B020404" pitchFamily="18" charset="0"/>
              </a:rPr>
              <a:t>IoT</a:t>
            </a:r>
            <a:r>
              <a:rPr lang="en-US" b="1" dirty="0">
                <a:solidFill>
                  <a:schemeClr val="accent2"/>
                </a:solidFill>
                <a:latin typeface="Cooper Black" panose="0208090404030B020404" pitchFamily="18" charset="0"/>
              </a:rPr>
              <a:t>:</a:t>
            </a:r>
            <a:endParaRPr lang="en-US" dirty="0">
              <a:solidFill>
                <a:schemeClr val="accent2"/>
              </a:solidFill>
              <a:latin typeface="Cooper Black" panose="0208090404030B020404" pitchFamily="18" charset="0"/>
            </a:endParaRPr>
          </a:p>
          <a:p>
            <a:pPr lvl="2"/>
            <a:r>
              <a:rPr lang="en-US" dirty="0">
                <a:solidFill>
                  <a:schemeClr val="accent3"/>
                </a:solidFill>
                <a:latin typeface="Cooper Black" panose="0208090404030B020404" pitchFamily="18" charset="0"/>
              </a:rPr>
              <a:t>Network of interconnected devices that communicate and share data seamlessly.</a:t>
            </a:r>
          </a:p>
          <a:p>
            <a:pPr lvl="2"/>
            <a:r>
              <a:rPr lang="en-US" u="sng" dirty="0">
                <a:solidFill>
                  <a:schemeClr val="accent2"/>
                </a:solidFill>
                <a:latin typeface="Cooper Black" panose="0208090404030B020404" pitchFamily="18" charset="0"/>
              </a:rPr>
              <a:t>Applications: </a:t>
            </a:r>
            <a:r>
              <a:rPr lang="en-US" dirty="0">
                <a:solidFill>
                  <a:schemeClr val="accent3"/>
                </a:solidFill>
                <a:latin typeface="Cooper Black" panose="0208090404030B020404" pitchFamily="18" charset="0"/>
              </a:rPr>
              <a:t>Smart homes, industrial automation, healthcare.</a:t>
            </a:r>
          </a:p>
          <a:p>
            <a:pPr lvl="1"/>
            <a:r>
              <a:rPr lang="en-US" b="1" u="sng" dirty="0">
                <a:solidFill>
                  <a:schemeClr val="accent2"/>
                </a:solidFill>
                <a:latin typeface="Cooper Black" panose="0208090404030B020404" pitchFamily="18" charset="0"/>
              </a:rPr>
              <a:t>Emerging Technologies:</a:t>
            </a:r>
            <a:endParaRPr lang="en-US" u="sng" dirty="0">
              <a:solidFill>
                <a:schemeClr val="accent2"/>
              </a:solidFill>
              <a:latin typeface="Cooper Black" panose="0208090404030B020404" pitchFamily="18" charset="0"/>
            </a:endParaRPr>
          </a:p>
          <a:p>
            <a:pPr lvl="2"/>
            <a:r>
              <a:rPr lang="en-US" dirty="0">
                <a:solidFill>
                  <a:schemeClr val="accent3"/>
                </a:solidFill>
                <a:latin typeface="Cooper Black" panose="0208090404030B020404" pitchFamily="18" charset="0"/>
              </a:rPr>
              <a:t>Includes </a:t>
            </a:r>
            <a:r>
              <a:rPr lang="en-US" dirty="0" err="1">
                <a:solidFill>
                  <a:schemeClr val="accent3"/>
                </a:solidFill>
                <a:latin typeface="Cooper Black" panose="0208090404030B020404" pitchFamily="18" charset="0"/>
              </a:rPr>
              <a:t>blockchain</a:t>
            </a:r>
            <a:r>
              <a:rPr lang="en-US" dirty="0">
                <a:solidFill>
                  <a:schemeClr val="accent3"/>
                </a:solidFill>
                <a:latin typeface="Cooper Black" panose="0208090404030B020404" pitchFamily="18" charset="0"/>
              </a:rPr>
              <a:t>, augmented reality, quantum computing, and more.</a:t>
            </a:r>
          </a:p>
          <a:p>
            <a:pPr lvl="2"/>
            <a:r>
              <a:rPr lang="en-US" dirty="0">
                <a:solidFill>
                  <a:schemeClr val="accent3"/>
                </a:solidFill>
                <a:latin typeface="Cooper Black" panose="0208090404030B020404" pitchFamily="18" charset="0"/>
              </a:rPr>
              <a:t>Diverse applications across industries, driving innovation.</a:t>
            </a:r>
          </a:p>
          <a:p>
            <a:r>
              <a:rPr lang="en-US" b="1" u="sng" dirty="0">
                <a:solidFill>
                  <a:schemeClr val="accent2"/>
                </a:solidFill>
                <a:latin typeface="Cooper Black" panose="0208090404030B020404" pitchFamily="18" charset="0"/>
              </a:rPr>
              <a:t>TIC Integration:</a:t>
            </a:r>
            <a:endParaRPr lang="en-US" u="sng" dirty="0">
              <a:solidFill>
                <a:schemeClr val="accent2"/>
              </a:solidFill>
              <a:latin typeface="Cooper Black" panose="0208090404030B020404" pitchFamily="18" charset="0"/>
            </a:endParaRPr>
          </a:p>
          <a:p>
            <a:pPr lvl="1"/>
            <a:r>
              <a:rPr lang="en-US" b="1" dirty="0">
                <a:solidFill>
                  <a:schemeClr val="accent2"/>
                </a:solidFill>
                <a:latin typeface="Cooper Black" panose="0208090404030B020404" pitchFamily="18" charset="0"/>
              </a:rPr>
              <a:t>Connectivity:</a:t>
            </a:r>
            <a:r>
              <a:rPr lang="en-US" dirty="0">
                <a:solidFill>
                  <a:schemeClr val="accent2"/>
                </a:solidFill>
                <a:latin typeface="Cooper Black" panose="0208090404030B020404" pitchFamily="18" charset="0"/>
              </a:rPr>
              <a:t> </a:t>
            </a:r>
            <a:r>
              <a:rPr lang="en-US" dirty="0">
                <a:solidFill>
                  <a:schemeClr val="accent3"/>
                </a:solidFill>
                <a:latin typeface="Cooper Black" panose="0208090404030B020404" pitchFamily="18" charset="0"/>
              </a:rPr>
              <a:t>TIC relies on interconnected systems facilitated by technologies like </a:t>
            </a:r>
            <a:r>
              <a:rPr lang="en-US" dirty="0" err="1">
                <a:solidFill>
                  <a:schemeClr val="accent3"/>
                </a:solidFill>
                <a:latin typeface="Cooper Black" panose="0208090404030B020404" pitchFamily="18" charset="0"/>
              </a:rPr>
              <a:t>IoT</a:t>
            </a:r>
            <a:r>
              <a:rPr lang="en-US" dirty="0">
                <a:solidFill>
                  <a:schemeClr val="accent3"/>
                </a:solidFill>
                <a:latin typeface="Cooper Black" panose="0208090404030B020404" pitchFamily="18" charset="0"/>
              </a:rPr>
              <a:t>.</a:t>
            </a:r>
          </a:p>
          <a:p>
            <a:pPr lvl="1"/>
            <a:r>
              <a:rPr lang="en-US" b="1" dirty="0">
                <a:solidFill>
                  <a:schemeClr val="accent2"/>
                </a:solidFill>
                <a:latin typeface="Cooper Black" panose="0208090404030B020404" pitchFamily="18" charset="0"/>
              </a:rPr>
              <a:t>Automation:</a:t>
            </a:r>
            <a:r>
              <a:rPr lang="en-US" dirty="0">
                <a:solidFill>
                  <a:schemeClr val="accent2"/>
                </a:solidFill>
                <a:latin typeface="Cooper Black" panose="0208090404030B020404" pitchFamily="18" charset="0"/>
              </a:rPr>
              <a:t> </a:t>
            </a:r>
            <a:r>
              <a:rPr lang="en-US" dirty="0">
                <a:solidFill>
                  <a:schemeClr val="accent3"/>
                </a:solidFill>
                <a:latin typeface="Cooper Black" panose="0208090404030B020404" pitchFamily="18" charset="0"/>
              </a:rPr>
              <a:t>AI and emerging tech contribute to automated processes and decision-making.</a:t>
            </a:r>
          </a:p>
          <a:p>
            <a:endParaRPr lang="en-US" dirty="0"/>
          </a:p>
        </p:txBody>
      </p:sp>
    </p:spTree>
    <p:extLst>
      <p:ext uri="{BB962C8B-B14F-4D97-AF65-F5344CB8AC3E}">
        <p14:creationId xmlns:p14="http://schemas.microsoft.com/office/powerpoint/2010/main" val="10473209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p:cNvGraphicFramePr/>
          <p:nvPr>
            <p:extLst>
              <p:ext uri="{D42A27DB-BD31-4B8C-83A1-F6EECF244321}">
                <p14:modId xmlns:p14="http://schemas.microsoft.com/office/powerpoint/2010/main" val="750536263"/>
              </p:ext>
            </p:extLst>
          </p:nvPr>
        </p:nvGraphicFramePr>
        <p:xfrm>
          <a:off x="283587" y="130629"/>
          <a:ext cx="7101952" cy="571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Imag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22011" y="1446963"/>
            <a:ext cx="5349409" cy="39368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7260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487156" y="2431701"/>
            <a:ext cx="10269416" cy="923330"/>
          </a:xfrm>
          <a:prstGeom prst="rect">
            <a:avLst/>
          </a:prstGeom>
          <a:noFill/>
        </p:spPr>
        <p:txBody>
          <a:bodyPr wrap="square" rtlCol="0">
            <a:spAutoFit/>
          </a:bodyPr>
          <a:lstStyle/>
          <a:p>
            <a:r>
              <a:rPr lang="en-US" dirty="0" smtClean="0">
                <a:solidFill>
                  <a:schemeClr val="accent2">
                    <a:lumMod val="50000"/>
                  </a:schemeClr>
                </a:solidFill>
                <a:latin typeface="Cooper Black" panose="0208090404030B020404" pitchFamily="18" charset="0"/>
              </a:rPr>
              <a:t>The </a:t>
            </a:r>
            <a:r>
              <a:rPr lang="en-US" dirty="0">
                <a:solidFill>
                  <a:schemeClr val="accent2">
                    <a:lumMod val="50000"/>
                  </a:schemeClr>
                </a:solidFill>
                <a:latin typeface="Cooper Black" panose="0208090404030B020404" pitchFamily="18" charset="0"/>
              </a:rPr>
              <a:t>convergence of AI, </a:t>
            </a:r>
            <a:r>
              <a:rPr lang="en-US" dirty="0" err="1">
                <a:solidFill>
                  <a:schemeClr val="accent2">
                    <a:lumMod val="50000"/>
                  </a:schemeClr>
                </a:solidFill>
                <a:latin typeface="Cooper Black" panose="0208090404030B020404" pitchFamily="18" charset="0"/>
              </a:rPr>
              <a:t>IoT</a:t>
            </a:r>
            <a:r>
              <a:rPr lang="en-US" dirty="0">
                <a:solidFill>
                  <a:schemeClr val="accent2">
                    <a:lumMod val="50000"/>
                  </a:schemeClr>
                </a:solidFill>
                <a:latin typeface="Cooper Black" panose="0208090404030B020404" pitchFamily="18" charset="0"/>
              </a:rPr>
              <a:t>, and emerging technologies is driving the evolution of TIC, influencing how we connect, process information, and innovate</a:t>
            </a:r>
          </a:p>
          <a:p>
            <a:endParaRPr lang="en-US" dirty="0"/>
          </a:p>
        </p:txBody>
      </p:sp>
      <p:sp>
        <p:nvSpPr>
          <p:cNvPr id="3" name="ZoneTexte 2"/>
          <p:cNvSpPr txBox="1"/>
          <p:nvPr/>
        </p:nvSpPr>
        <p:spPr>
          <a:xfrm>
            <a:off x="4129873" y="516115"/>
            <a:ext cx="3034602" cy="110799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sz="2000" b="1" u="sng" dirty="0" smtClean="0">
              <a:solidFill>
                <a:schemeClr val="accent1"/>
              </a:solidFill>
              <a:latin typeface="Bodoni MT Black" panose="02070A03080606020203" pitchFamily="18" charset="0"/>
            </a:endParaRPr>
          </a:p>
          <a:p>
            <a:pPr algn="ctr"/>
            <a:r>
              <a:rPr lang="en-US" sz="2800" b="1" u="sng" dirty="0" smtClean="0">
                <a:solidFill>
                  <a:schemeClr val="accent1"/>
                </a:solidFill>
                <a:latin typeface="Bodoni MT Black" panose="02070A03080606020203" pitchFamily="18" charset="0"/>
              </a:rPr>
              <a:t>Conclusion:</a:t>
            </a:r>
          </a:p>
          <a:p>
            <a:endParaRPr lang="en-US" dirty="0"/>
          </a:p>
        </p:txBody>
      </p:sp>
    </p:spTree>
    <p:extLst>
      <p:ext uri="{BB962C8B-B14F-4D97-AF65-F5344CB8AC3E}">
        <p14:creationId xmlns:p14="http://schemas.microsoft.com/office/powerpoint/2010/main" val="1482171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rme libre 24"/>
          <p:cNvSpPr/>
          <p:nvPr/>
        </p:nvSpPr>
        <p:spPr>
          <a:xfrm>
            <a:off x="4237424" y="1958740"/>
            <a:ext cx="1288280" cy="760394"/>
          </a:xfrm>
          <a:custGeom>
            <a:avLst/>
            <a:gdLst>
              <a:gd name="connsiteX0" fmla="*/ 533416 w 1288280"/>
              <a:gd name="connsiteY0" fmla="*/ 0 h 760394"/>
              <a:gd name="connsiteX1" fmla="*/ 1161545 w 1288280"/>
              <a:gd name="connsiteY1" fmla="*/ 0 h 760394"/>
              <a:gd name="connsiteX2" fmla="*/ 1288280 w 1288280"/>
              <a:gd name="connsiteY2" fmla="*/ 126735 h 760394"/>
              <a:gd name="connsiteX3" fmla="*/ 1288280 w 1288280"/>
              <a:gd name="connsiteY3" fmla="*/ 633659 h 760394"/>
              <a:gd name="connsiteX4" fmla="*/ 1161545 w 1288280"/>
              <a:gd name="connsiteY4" fmla="*/ 760394 h 760394"/>
              <a:gd name="connsiteX5" fmla="*/ 0 w 1288280"/>
              <a:gd name="connsiteY5" fmla="*/ 760394 h 760394"/>
              <a:gd name="connsiteX6" fmla="*/ 42459 w 1288280"/>
              <a:gd name="connsiteY6" fmla="*/ 656968 h 760394"/>
              <a:gd name="connsiteX7" fmla="*/ 401403 w 1288280"/>
              <a:gd name="connsiteY7" fmla="*/ 129501 h 760394"/>
              <a:gd name="connsiteX8" fmla="*/ 533416 w 1288280"/>
              <a:gd name="connsiteY8" fmla="*/ 0 h 76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8280" h="760394">
                <a:moveTo>
                  <a:pt x="533416" y="0"/>
                </a:moveTo>
                <a:lnTo>
                  <a:pt x="1161545" y="0"/>
                </a:lnTo>
                <a:cubicBezTo>
                  <a:pt x="1231539" y="0"/>
                  <a:pt x="1288280" y="56741"/>
                  <a:pt x="1288280" y="126735"/>
                </a:cubicBezTo>
                <a:lnTo>
                  <a:pt x="1288280" y="633659"/>
                </a:lnTo>
                <a:cubicBezTo>
                  <a:pt x="1288280" y="703653"/>
                  <a:pt x="1231539" y="760394"/>
                  <a:pt x="1161545" y="760394"/>
                </a:cubicBezTo>
                <a:lnTo>
                  <a:pt x="0" y="760394"/>
                </a:lnTo>
                <a:lnTo>
                  <a:pt x="42459" y="656968"/>
                </a:lnTo>
                <a:cubicBezTo>
                  <a:pt x="133418" y="465234"/>
                  <a:pt x="254873" y="287801"/>
                  <a:pt x="401403" y="129501"/>
                </a:cubicBezTo>
                <a:lnTo>
                  <a:pt x="533416"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t>Ⅰ</a:t>
            </a:r>
            <a:endParaRPr lang="fr-FR" sz="2000" dirty="0"/>
          </a:p>
        </p:txBody>
      </p:sp>
      <p:sp>
        <p:nvSpPr>
          <p:cNvPr id="24" name="Forme libre 23"/>
          <p:cNvSpPr/>
          <p:nvPr/>
        </p:nvSpPr>
        <p:spPr>
          <a:xfrm>
            <a:off x="7135614" y="1958739"/>
            <a:ext cx="1656446" cy="760394"/>
          </a:xfrm>
          <a:custGeom>
            <a:avLst/>
            <a:gdLst>
              <a:gd name="connsiteX0" fmla="*/ 126735 w 1656446"/>
              <a:gd name="connsiteY0" fmla="*/ 0 h 760394"/>
              <a:gd name="connsiteX1" fmla="*/ 1123031 w 1656446"/>
              <a:gd name="connsiteY1" fmla="*/ 0 h 760394"/>
              <a:gd name="connsiteX2" fmla="*/ 1255043 w 1656446"/>
              <a:gd name="connsiteY2" fmla="*/ 129501 h 760394"/>
              <a:gd name="connsiteX3" fmla="*/ 1613987 w 1656446"/>
              <a:gd name="connsiteY3" fmla="*/ 656968 h 760394"/>
              <a:gd name="connsiteX4" fmla="*/ 1656446 w 1656446"/>
              <a:gd name="connsiteY4" fmla="*/ 760394 h 760394"/>
              <a:gd name="connsiteX5" fmla="*/ 126735 w 1656446"/>
              <a:gd name="connsiteY5" fmla="*/ 760394 h 760394"/>
              <a:gd name="connsiteX6" fmla="*/ 0 w 1656446"/>
              <a:gd name="connsiteY6" fmla="*/ 633659 h 760394"/>
              <a:gd name="connsiteX7" fmla="*/ 0 w 1656446"/>
              <a:gd name="connsiteY7" fmla="*/ 126735 h 760394"/>
              <a:gd name="connsiteX8" fmla="*/ 126735 w 1656446"/>
              <a:gd name="connsiteY8" fmla="*/ 0 h 76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6446" h="760394">
                <a:moveTo>
                  <a:pt x="126735" y="0"/>
                </a:moveTo>
                <a:lnTo>
                  <a:pt x="1123031" y="0"/>
                </a:lnTo>
                <a:lnTo>
                  <a:pt x="1255043" y="129501"/>
                </a:lnTo>
                <a:cubicBezTo>
                  <a:pt x="1401573" y="287801"/>
                  <a:pt x="1523028" y="465234"/>
                  <a:pt x="1613987" y="656968"/>
                </a:cubicBezTo>
                <a:lnTo>
                  <a:pt x="1656446" y="760394"/>
                </a:lnTo>
                <a:lnTo>
                  <a:pt x="126735" y="760394"/>
                </a:lnTo>
                <a:cubicBezTo>
                  <a:pt x="56741" y="760394"/>
                  <a:pt x="0" y="703653"/>
                  <a:pt x="0" y="633659"/>
                </a:cubicBezTo>
                <a:lnTo>
                  <a:pt x="0" y="126735"/>
                </a:lnTo>
                <a:cubicBezTo>
                  <a:pt x="0" y="56741"/>
                  <a:pt x="56741" y="0"/>
                  <a:pt x="126735" y="0"/>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t>Ⅳ</a:t>
            </a:r>
            <a:endParaRPr lang="fr-FR" sz="2000" dirty="0"/>
          </a:p>
        </p:txBody>
      </p:sp>
      <p:sp>
        <p:nvSpPr>
          <p:cNvPr id="23" name="Forme libre 22"/>
          <p:cNvSpPr/>
          <p:nvPr/>
        </p:nvSpPr>
        <p:spPr>
          <a:xfrm>
            <a:off x="4091540" y="3067252"/>
            <a:ext cx="902367" cy="760394"/>
          </a:xfrm>
          <a:custGeom>
            <a:avLst/>
            <a:gdLst>
              <a:gd name="connsiteX0" fmla="*/ 40057 w 902367"/>
              <a:gd name="connsiteY0" fmla="*/ 0 h 760394"/>
              <a:gd name="connsiteX1" fmla="*/ 775632 w 902367"/>
              <a:gd name="connsiteY1" fmla="*/ 0 h 760394"/>
              <a:gd name="connsiteX2" fmla="*/ 902367 w 902367"/>
              <a:gd name="connsiteY2" fmla="*/ 126735 h 760394"/>
              <a:gd name="connsiteX3" fmla="*/ 902367 w 902367"/>
              <a:gd name="connsiteY3" fmla="*/ 633659 h 760394"/>
              <a:gd name="connsiteX4" fmla="*/ 775632 w 902367"/>
              <a:gd name="connsiteY4" fmla="*/ 760394 h 760394"/>
              <a:gd name="connsiteX5" fmla="*/ 40057 w 902367"/>
              <a:gd name="connsiteY5" fmla="*/ 760394 h 760394"/>
              <a:gd name="connsiteX6" fmla="*/ 12374 w 902367"/>
              <a:gd name="connsiteY6" fmla="*/ 598674 h 760394"/>
              <a:gd name="connsiteX7" fmla="*/ 0 w 902367"/>
              <a:gd name="connsiteY7" fmla="*/ 380198 h 760394"/>
              <a:gd name="connsiteX8" fmla="*/ 12374 w 902367"/>
              <a:gd name="connsiteY8" fmla="*/ 161722 h 760394"/>
              <a:gd name="connsiteX9" fmla="*/ 40057 w 902367"/>
              <a:gd name="connsiteY9" fmla="*/ 0 h 76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2367" h="760394">
                <a:moveTo>
                  <a:pt x="40057" y="0"/>
                </a:moveTo>
                <a:lnTo>
                  <a:pt x="775632" y="0"/>
                </a:lnTo>
                <a:cubicBezTo>
                  <a:pt x="845626" y="0"/>
                  <a:pt x="902367" y="56741"/>
                  <a:pt x="902367" y="126735"/>
                </a:cubicBezTo>
                <a:lnTo>
                  <a:pt x="902367" y="633659"/>
                </a:lnTo>
                <a:cubicBezTo>
                  <a:pt x="902367" y="703653"/>
                  <a:pt x="845626" y="760394"/>
                  <a:pt x="775632" y="760394"/>
                </a:cubicBezTo>
                <a:lnTo>
                  <a:pt x="40057" y="760394"/>
                </a:lnTo>
                <a:lnTo>
                  <a:pt x="12374" y="598674"/>
                </a:lnTo>
                <a:cubicBezTo>
                  <a:pt x="4191" y="526841"/>
                  <a:pt x="0" y="453956"/>
                  <a:pt x="0" y="380198"/>
                </a:cubicBezTo>
                <a:cubicBezTo>
                  <a:pt x="0" y="306440"/>
                  <a:pt x="4191" y="233555"/>
                  <a:pt x="12374" y="161722"/>
                </a:cubicBezTo>
                <a:lnTo>
                  <a:pt x="40057" y="0"/>
                </a:ln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t>Ⅱ</a:t>
            </a:r>
            <a:endParaRPr lang="fr-FR" sz="2000" dirty="0"/>
          </a:p>
        </p:txBody>
      </p:sp>
      <p:sp>
        <p:nvSpPr>
          <p:cNvPr id="22" name="Forme libre 21"/>
          <p:cNvSpPr/>
          <p:nvPr/>
        </p:nvSpPr>
        <p:spPr>
          <a:xfrm>
            <a:off x="7450755" y="3068857"/>
            <a:ext cx="1434166" cy="760394"/>
          </a:xfrm>
          <a:custGeom>
            <a:avLst/>
            <a:gdLst>
              <a:gd name="connsiteX0" fmla="*/ 126735 w 1434166"/>
              <a:gd name="connsiteY0" fmla="*/ 0 h 760394"/>
              <a:gd name="connsiteX1" fmla="*/ 1394384 w 1434166"/>
              <a:gd name="connsiteY1" fmla="*/ 0 h 760394"/>
              <a:gd name="connsiteX2" fmla="*/ 1421792 w 1434166"/>
              <a:gd name="connsiteY2" fmla="*/ 160117 h 760394"/>
              <a:gd name="connsiteX3" fmla="*/ 1434166 w 1434166"/>
              <a:gd name="connsiteY3" fmla="*/ 378593 h 760394"/>
              <a:gd name="connsiteX4" fmla="*/ 1421792 w 1434166"/>
              <a:gd name="connsiteY4" fmla="*/ 597069 h 760394"/>
              <a:gd name="connsiteX5" fmla="*/ 1393834 w 1434166"/>
              <a:gd name="connsiteY5" fmla="*/ 760394 h 760394"/>
              <a:gd name="connsiteX6" fmla="*/ 126735 w 1434166"/>
              <a:gd name="connsiteY6" fmla="*/ 760394 h 760394"/>
              <a:gd name="connsiteX7" fmla="*/ 0 w 1434166"/>
              <a:gd name="connsiteY7" fmla="*/ 633659 h 760394"/>
              <a:gd name="connsiteX8" fmla="*/ 0 w 1434166"/>
              <a:gd name="connsiteY8" fmla="*/ 126735 h 760394"/>
              <a:gd name="connsiteX9" fmla="*/ 126735 w 1434166"/>
              <a:gd name="connsiteY9" fmla="*/ 0 h 76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4166" h="760394">
                <a:moveTo>
                  <a:pt x="126735" y="0"/>
                </a:moveTo>
                <a:lnTo>
                  <a:pt x="1394384" y="0"/>
                </a:lnTo>
                <a:lnTo>
                  <a:pt x="1421792" y="160117"/>
                </a:lnTo>
                <a:cubicBezTo>
                  <a:pt x="1429974" y="231950"/>
                  <a:pt x="1434166" y="304835"/>
                  <a:pt x="1434166" y="378593"/>
                </a:cubicBezTo>
                <a:cubicBezTo>
                  <a:pt x="1434166" y="452351"/>
                  <a:pt x="1429974" y="525236"/>
                  <a:pt x="1421792" y="597069"/>
                </a:cubicBezTo>
                <a:lnTo>
                  <a:pt x="1393834" y="760394"/>
                </a:lnTo>
                <a:lnTo>
                  <a:pt x="126735" y="760394"/>
                </a:lnTo>
                <a:cubicBezTo>
                  <a:pt x="56741" y="760394"/>
                  <a:pt x="0" y="703653"/>
                  <a:pt x="0" y="633659"/>
                </a:cubicBezTo>
                <a:lnTo>
                  <a:pt x="0" y="126735"/>
                </a:lnTo>
                <a:cubicBezTo>
                  <a:pt x="0" y="56741"/>
                  <a:pt x="56741" y="0"/>
                  <a:pt x="126735" y="0"/>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t>Ⅴ</a:t>
            </a:r>
            <a:endParaRPr lang="fr-FR" sz="2000" dirty="0"/>
          </a:p>
        </p:txBody>
      </p:sp>
      <p:sp>
        <p:nvSpPr>
          <p:cNvPr id="21" name="Forme libre 20"/>
          <p:cNvSpPr/>
          <p:nvPr/>
        </p:nvSpPr>
        <p:spPr>
          <a:xfrm>
            <a:off x="4305042" y="4325755"/>
            <a:ext cx="1220663" cy="760394"/>
          </a:xfrm>
          <a:custGeom>
            <a:avLst/>
            <a:gdLst>
              <a:gd name="connsiteX0" fmla="*/ 0 w 1220663"/>
              <a:gd name="connsiteY0" fmla="*/ 0 h 760394"/>
              <a:gd name="connsiteX1" fmla="*/ 1093928 w 1220663"/>
              <a:gd name="connsiteY1" fmla="*/ 0 h 760394"/>
              <a:gd name="connsiteX2" fmla="*/ 1220663 w 1220663"/>
              <a:gd name="connsiteY2" fmla="*/ 126735 h 760394"/>
              <a:gd name="connsiteX3" fmla="*/ 1220663 w 1220663"/>
              <a:gd name="connsiteY3" fmla="*/ 633659 h 760394"/>
              <a:gd name="connsiteX4" fmla="*/ 1093928 w 1220663"/>
              <a:gd name="connsiteY4" fmla="*/ 760394 h 760394"/>
              <a:gd name="connsiteX5" fmla="*/ 646124 w 1220663"/>
              <a:gd name="connsiteY5" fmla="*/ 760394 h 760394"/>
              <a:gd name="connsiteX6" fmla="*/ 488473 w 1220663"/>
              <a:gd name="connsiteY6" fmla="*/ 632647 h 760394"/>
              <a:gd name="connsiteX7" fmla="*/ 75766 w 1220663"/>
              <a:gd name="connsiteY7" fmla="*/ 140225 h 760394"/>
              <a:gd name="connsiteX8" fmla="*/ 0 w 1220663"/>
              <a:gd name="connsiteY8" fmla="*/ 0 h 76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663" h="760394">
                <a:moveTo>
                  <a:pt x="0" y="0"/>
                </a:moveTo>
                <a:lnTo>
                  <a:pt x="1093928" y="0"/>
                </a:lnTo>
                <a:cubicBezTo>
                  <a:pt x="1163922" y="0"/>
                  <a:pt x="1220663" y="56741"/>
                  <a:pt x="1220663" y="126735"/>
                </a:cubicBezTo>
                <a:lnTo>
                  <a:pt x="1220663" y="633659"/>
                </a:lnTo>
                <a:cubicBezTo>
                  <a:pt x="1220663" y="703653"/>
                  <a:pt x="1163922" y="760394"/>
                  <a:pt x="1093928" y="760394"/>
                </a:cubicBezTo>
                <a:lnTo>
                  <a:pt x="646124" y="760394"/>
                </a:lnTo>
                <a:lnTo>
                  <a:pt x="488473" y="632647"/>
                </a:lnTo>
                <a:cubicBezTo>
                  <a:pt x="325829" y="487640"/>
                  <a:pt x="186453" y="321888"/>
                  <a:pt x="75766" y="140225"/>
                </a:cubicBezTo>
                <a:lnTo>
                  <a:pt x="0"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t>Ⅲ</a:t>
            </a:r>
            <a:endParaRPr lang="fr-FR" sz="2000" dirty="0"/>
          </a:p>
        </p:txBody>
      </p:sp>
      <p:sp>
        <p:nvSpPr>
          <p:cNvPr id="20" name="Forme libre 19"/>
          <p:cNvSpPr/>
          <p:nvPr/>
        </p:nvSpPr>
        <p:spPr>
          <a:xfrm>
            <a:off x="7203232" y="4325755"/>
            <a:ext cx="1588828" cy="760394"/>
          </a:xfrm>
          <a:custGeom>
            <a:avLst/>
            <a:gdLst>
              <a:gd name="connsiteX0" fmla="*/ 126735 w 1588828"/>
              <a:gd name="connsiteY0" fmla="*/ 0 h 760394"/>
              <a:gd name="connsiteX1" fmla="*/ 1588828 w 1588828"/>
              <a:gd name="connsiteY1" fmla="*/ 0 h 760394"/>
              <a:gd name="connsiteX2" fmla="*/ 1513063 w 1588828"/>
              <a:gd name="connsiteY2" fmla="*/ 140225 h 760394"/>
              <a:gd name="connsiteX3" fmla="*/ 1100357 w 1588828"/>
              <a:gd name="connsiteY3" fmla="*/ 632647 h 760394"/>
              <a:gd name="connsiteX4" fmla="*/ 942705 w 1588828"/>
              <a:gd name="connsiteY4" fmla="*/ 760394 h 760394"/>
              <a:gd name="connsiteX5" fmla="*/ 126735 w 1588828"/>
              <a:gd name="connsiteY5" fmla="*/ 760394 h 760394"/>
              <a:gd name="connsiteX6" fmla="*/ 0 w 1588828"/>
              <a:gd name="connsiteY6" fmla="*/ 633659 h 760394"/>
              <a:gd name="connsiteX7" fmla="*/ 0 w 1588828"/>
              <a:gd name="connsiteY7" fmla="*/ 126735 h 760394"/>
              <a:gd name="connsiteX8" fmla="*/ 126735 w 1588828"/>
              <a:gd name="connsiteY8" fmla="*/ 0 h 76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8828" h="760394">
                <a:moveTo>
                  <a:pt x="126735" y="0"/>
                </a:moveTo>
                <a:lnTo>
                  <a:pt x="1588828" y="0"/>
                </a:lnTo>
                <a:lnTo>
                  <a:pt x="1513063" y="140225"/>
                </a:lnTo>
                <a:cubicBezTo>
                  <a:pt x="1402376" y="321888"/>
                  <a:pt x="1263000" y="487640"/>
                  <a:pt x="1100357" y="632647"/>
                </a:cubicBezTo>
                <a:lnTo>
                  <a:pt x="942705" y="760394"/>
                </a:lnTo>
                <a:lnTo>
                  <a:pt x="126735" y="760394"/>
                </a:lnTo>
                <a:cubicBezTo>
                  <a:pt x="56741" y="760394"/>
                  <a:pt x="0" y="703653"/>
                  <a:pt x="0" y="633659"/>
                </a:cubicBezTo>
                <a:lnTo>
                  <a:pt x="0" y="126735"/>
                </a:lnTo>
                <a:cubicBezTo>
                  <a:pt x="0" y="56741"/>
                  <a:pt x="56741" y="0"/>
                  <a:pt x="126735" y="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t>Ⅵ</a:t>
            </a:r>
            <a:endParaRPr lang="fr-FR" sz="2000" dirty="0"/>
          </a:p>
        </p:txBody>
      </p:sp>
      <p:sp>
        <p:nvSpPr>
          <p:cNvPr id="18" name="Forme libre 17"/>
          <p:cNvSpPr/>
          <p:nvPr/>
        </p:nvSpPr>
        <p:spPr>
          <a:xfrm>
            <a:off x="2753628" y="1958740"/>
            <a:ext cx="2017212" cy="760394"/>
          </a:xfrm>
          <a:custGeom>
            <a:avLst/>
            <a:gdLst>
              <a:gd name="connsiteX0" fmla="*/ 126735 w 2017212"/>
              <a:gd name="connsiteY0" fmla="*/ 0 h 760394"/>
              <a:gd name="connsiteX1" fmla="*/ 2017212 w 2017212"/>
              <a:gd name="connsiteY1" fmla="*/ 0 h 760394"/>
              <a:gd name="connsiteX2" fmla="*/ 1885199 w 2017212"/>
              <a:gd name="connsiteY2" fmla="*/ 129501 h 760394"/>
              <a:gd name="connsiteX3" fmla="*/ 1526255 w 2017212"/>
              <a:gd name="connsiteY3" fmla="*/ 656968 h 760394"/>
              <a:gd name="connsiteX4" fmla="*/ 1483796 w 2017212"/>
              <a:gd name="connsiteY4" fmla="*/ 760394 h 760394"/>
              <a:gd name="connsiteX5" fmla="*/ 126735 w 2017212"/>
              <a:gd name="connsiteY5" fmla="*/ 760394 h 760394"/>
              <a:gd name="connsiteX6" fmla="*/ 0 w 2017212"/>
              <a:gd name="connsiteY6" fmla="*/ 633659 h 760394"/>
              <a:gd name="connsiteX7" fmla="*/ 0 w 2017212"/>
              <a:gd name="connsiteY7" fmla="*/ 126735 h 760394"/>
              <a:gd name="connsiteX8" fmla="*/ 126735 w 2017212"/>
              <a:gd name="connsiteY8" fmla="*/ 0 h 76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212" h="760394">
                <a:moveTo>
                  <a:pt x="126735" y="0"/>
                </a:moveTo>
                <a:lnTo>
                  <a:pt x="2017212" y="0"/>
                </a:lnTo>
                <a:lnTo>
                  <a:pt x="1885199" y="129501"/>
                </a:lnTo>
                <a:cubicBezTo>
                  <a:pt x="1738669" y="287801"/>
                  <a:pt x="1617214" y="465234"/>
                  <a:pt x="1526255" y="656968"/>
                </a:cubicBezTo>
                <a:lnTo>
                  <a:pt x="1483796" y="760394"/>
                </a:lnTo>
                <a:lnTo>
                  <a:pt x="126735" y="760394"/>
                </a:lnTo>
                <a:cubicBezTo>
                  <a:pt x="56741" y="760394"/>
                  <a:pt x="0" y="703653"/>
                  <a:pt x="0" y="633659"/>
                </a:cubicBezTo>
                <a:lnTo>
                  <a:pt x="0" y="126735"/>
                </a:lnTo>
                <a:cubicBezTo>
                  <a:pt x="0" y="56741"/>
                  <a:pt x="56741" y="0"/>
                  <a:pt x="126735" y="0"/>
                </a:cubicBezTo>
                <a:close/>
              </a:path>
            </a:pathLst>
          </a:custGeom>
          <a:gradFill>
            <a:gsLst>
              <a:gs pos="100000">
                <a:schemeClr val="accent1">
                  <a:lumMod val="40000"/>
                  <a:lumOff val="60000"/>
                </a:schemeClr>
              </a:gs>
              <a:gs pos="0">
                <a:schemeClr val="bg2">
                  <a:lumMod val="75000"/>
                </a:schemeClr>
              </a:gs>
              <a:gs pos="100000">
                <a:srgbClr val="D9B29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orme libre 16"/>
          <p:cNvSpPr/>
          <p:nvPr/>
        </p:nvSpPr>
        <p:spPr>
          <a:xfrm>
            <a:off x="8205622" y="1958740"/>
            <a:ext cx="1649045" cy="760394"/>
          </a:xfrm>
          <a:custGeom>
            <a:avLst/>
            <a:gdLst>
              <a:gd name="connsiteX0" fmla="*/ 0 w 1649045"/>
              <a:gd name="connsiteY0" fmla="*/ 0 h 760394"/>
              <a:gd name="connsiteX1" fmla="*/ 1522310 w 1649045"/>
              <a:gd name="connsiteY1" fmla="*/ 0 h 760394"/>
              <a:gd name="connsiteX2" fmla="*/ 1649045 w 1649045"/>
              <a:gd name="connsiteY2" fmla="*/ 126735 h 760394"/>
              <a:gd name="connsiteX3" fmla="*/ 1649045 w 1649045"/>
              <a:gd name="connsiteY3" fmla="*/ 633659 h 760394"/>
              <a:gd name="connsiteX4" fmla="*/ 1522310 w 1649045"/>
              <a:gd name="connsiteY4" fmla="*/ 760394 h 760394"/>
              <a:gd name="connsiteX5" fmla="*/ 533415 w 1649045"/>
              <a:gd name="connsiteY5" fmla="*/ 760394 h 760394"/>
              <a:gd name="connsiteX6" fmla="*/ 490956 w 1649045"/>
              <a:gd name="connsiteY6" fmla="*/ 656968 h 760394"/>
              <a:gd name="connsiteX7" fmla="*/ 132012 w 1649045"/>
              <a:gd name="connsiteY7" fmla="*/ 129501 h 760394"/>
              <a:gd name="connsiteX8" fmla="*/ 0 w 1649045"/>
              <a:gd name="connsiteY8" fmla="*/ 0 h 76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49045" h="760394">
                <a:moveTo>
                  <a:pt x="0" y="0"/>
                </a:moveTo>
                <a:lnTo>
                  <a:pt x="1522310" y="0"/>
                </a:lnTo>
                <a:cubicBezTo>
                  <a:pt x="1592304" y="0"/>
                  <a:pt x="1649045" y="56741"/>
                  <a:pt x="1649045" y="126735"/>
                </a:cubicBezTo>
                <a:lnTo>
                  <a:pt x="1649045" y="633659"/>
                </a:lnTo>
                <a:cubicBezTo>
                  <a:pt x="1649045" y="703653"/>
                  <a:pt x="1592304" y="760394"/>
                  <a:pt x="1522310" y="760394"/>
                </a:cubicBezTo>
                <a:lnTo>
                  <a:pt x="533415" y="760394"/>
                </a:lnTo>
                <a:lnTo>
                  <a:pt x="490956" y="656968"/>
                </a:lnTo>
                <a:cubicBezTo>
                  <a:pt x="399997" y="465234"/>
                  <a:pt x="278542" y="287801"/>
                  <a:pt x="132012" y="129501"/>
                </a:cubicBezTo>
                <a:lnTo>
                  <a:pt x="0" y="0"/>
                </a:lnTo>
                <a:close/>
              </a:path>
            </a:pathLst>
          </a:custGeom>
          <a:gradFill>
            <a:gsLst>
              <a:gs pos="100000">
                <a:schemeClr val="accent1">
                  <a:lumMod val="40000"/>
                  <a:lumOff val="60000"/>
                </a:schemeClr>
              </a:gs>
              <a:gs pos="0">
                <a:schemeClr val="bg2">
                  <a:lumMod val="75000"/>
                </a:schemeClr>
              </a:gs>
              <a:gs pos="100000">
                <a:srgbClr val="D9B29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orme libre 15"/>
          <p:cNvSpPr/>
          <p:nvPr/>
        </p:nvSpPr>
        <p:spPr>
          <a:xfrm>
            <a:off x="2221830" y="3067252"/>
            <a:ext cx="1909766" cy="760394"/>
          </a:xfrm>
          <a:custGeom>
            <a:avLst/>
            <a:gdLst>
              <a:gd name="connsiteX0" fmla="*/ 126735 w 1909766"/>
              <a:gd name="connsiteY0" fmla="*/ 0 h 760394"/>
              <a:gd name="connsiteX1" fmla="*/ 1909766 w 1909766"/>
              <a:gd name="connsiteY1" fmla="*/ 0 h 760394"/>
              <a:gd name="connsiteX2" fmla="*/ 1882083 w 1909766"/>
              <a:gd name="connsiteY2" fmla="*/ 161722 h 760394"/>
              <a:gd name="connsiteX3" fmla="*/ 1869709 w 1909766"/>
              <a:gd name="connsiteY3" fmla="*/ 380198 h 760394"/>
              <a:gd name="connsiteX4" fmla="*/ 1882083 w 1909766"/>
              <a:gd name="connsiteY4" fmla="*/ 598674 h 760394"/>
              <a:gd name="connsiteX5" fmla="*/ 1909766 w 1909766"/>
              <a:gd name="connsiteY5" fmla="*/ 760394 h 760394"/>
              <a:gd name="connsiteX6" fmla="*/ 126735 w 1909766"/>
              <a:gd name="connsiteY6" fmla="*/ 760394 h 760394"/>
              <a:gd name="connsiteX7" fmla="*/ 0 w 1909766"/>
              <a:gd name="connsiteY7" fmla="*/ 633659 h 760394"/>
              <a:gd name="connsiteX8" fmla="*/ 0 w 1909766"/>
              <a:gd name="connsiteY8" fmla="*/ 126735 h 760394"/>
              <a:gd name="connsiteX9" fmla="*/ 126735 w 1909766"/>
              <a:gd name="connsiteY9" fmla="*/ 0 h 76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9766" h="760394">
                <a:moveTo>
                  <a:pt x="126735" y="0"/>
                </a:moveTo>
                <a:lnTo>
                  <a:pt x="1909766" y="0"/>
                </a:lnTo>
                <a:lnTo>
                  <a:pt x="1882083" y="161722"/>
                </a:lnTo>
                <a:cubicBezTo>
                  <a:pt x="1873900" y="233555"/>
                  <a:pt x="1869709" y="306440"/>
                  <a:pt x="1869709" y="380198"/>
                </a:cubicBezTo>
                <a:cubicBezTo>
                  <a:pt x="1869709" y="453956"/>
                  <a:pt x="1873900" y="526841"/>
                  <a:pt x="1882083" y="598674"/>
                </a:cubicBezTo>
                <a:lnTo>
                  <a:pt x="1909766" y="760394"/>
                </a:lnTo>
                <a:lnTo>
                  <a:pt x="126735" y="760394"/>
                </a:lnTo>
                <a:cubicBezTo>
                  <a:pt x="56741" y="760394"/>
                  <a:pt x="0" y="703653"/>
                  <a:pt x="0" y="633659"/>
                </a:cubicBezTo>
                <a:lnTo>
                  <a:pt x="0" y="126735"/>
                </a:lnTo>
                <a:cubicBezTo>
                  <a:pt x="0" y="56741"/>
                  <a:pt x="56741" y="0"/>
                  <a:pt x="126735" y="0"/>
                </a:cubicBezTo>
                <a:close/>
              </a:path>
            </a:pathLst>
          </a:custGeom>
          <a:gradFill>
            <a:gsLst>
              <a:gs pos="100000">
                <a:schemeClr val="accent1">
                  <a:lumMod val="40000"/>
                  <a:lumOff val="60000"/>
                </a:schemeClr>
              </a:gs>
              <a:gs pos="0">
                <a:schemeClr val="bg2">
                  <a:lumMod val="75000"/>
                </a:schemeClr>
              </a:gs>
              <a:gs pos="100000">
                <a:srgbClr val="D9B29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orme libre 14"/>
          <p:cNvSpPr/>
          <p:nvPr/>
        </p:nvSpPr>
        <p:spPr>
          <a:xfrm>
            <a:off x="8844589" y="3068857"/>
            <a:ext cx="1378242" cy="760394"/>
          </a:xfrm>
          <a:custGeom>
            <a:avLst/>
            <a:gdLst>
              <a:gd name="connsiteX0" fmla="*/ 550 w 1378242"/>
              <a:gd name="connsiteY0" fmla="*/ 0 h 760394"/>
              <a:gd name="connsiteX1" fmla="*/ 1251507 w 1378242"/>
              <a:gd name="connsiteY1" fmla="*/ 0 h 760394"/>
              <a:gd name="connsiteX2" fmla="*/ 1378242 w 1378242"/>
              <a:gd name="connsiteY2" fmla="*/ 126735 h 760394"/>
              <a:gd name="connsiteX3" fmla="*/ 1378242 w 1378242"/>
              <a:gd name="connsiteY3" fmla="*/ 633659 h 760394"/>
              <a:gd name="connsiteX4" fmla="*/ 1251507 w 1378242"/>
              <a:gd name="connsiteY4" fmla="*/ 760394 h 760394"/>
              <a:gd name="connsiteX5" fmla="*/ 0 w 1378242"/>
              <a:gd name="connsiteY5" fmla="*/ 760394 h 760394"/>
              <a:gd name="connsiteX6" fmla="*/ 27958 w 1378242"/>
              <a:gd name="connsiteY6" fmla="*/ 597069 h 760394"/>
              <a:gd name="connsiteX7" fmla="*/ 40332 w 1378242"/>
              <a:gd name="connsiteY7" fmla="*/ 378593 h 760394"/>
              <a:gd name="connsiteX8" fmla="*/ 27958 w 1378242"/>
              <a:gd name="connsiteY8" fmla="*/ 160117 h 760394"/>
              <a:gd name="connsiteX9" fmla="*/ 550 w 1378242"/>
              <a:gd name="connsiteY9" fmla="*/ 0 h 76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8242" h="760394">
                <a:moveTo>
                  <a:pt x="550" y="0"/>
                </a:moveTo>
                <a:lnTo>
                  <a:pt x="1251507" y="0"/>
                </a:lnTo>
                <a:cubicBezTo>
                  <a:pt x="1321501" y="0"/>
                  <a:pt x="1378242" y="56741"/>
                  <a:pt x="1378242" y="126735"/>
                </a:cubicBezTo>
                <a:lnTo>
                  <a:pt x="1378242" y="633659"/>
                </a:lnTo>
                <a:cubicBezTo>
                  <a:pt x="1378242" y="703653"/>
                  <a:pt x="1321501" y="760394"/>
                  <a:pt x="1251507" y="760394"/>
                </a:cubicBezTo>
                <a:lnTo>
                  <a:pt x="0" y="760394"/>
                </a:lnTo>
                <a:lnTo>
                  <a:pt x="27958" y="597069"/>
                </a:lnTo>
                <a:cubicBezTo>
                  <a:pt x="36140" y="525236"/>
                  <a:pt x="40332" y="452351"/>
                  <a:pt x="40332" y="378593"/>
                </a:cubicBezTo>
                <a:cubicBezTo>
                  <a:pt x="40332" y="304835"/>
                  <a:pt x="36140" y="231950"/>
                  <a:pt x="27958" y="160117"/>
                </a:cubicBezTo>
                <a:lnTo>
                  <a:pt x="550" y="0"/>
                </a:lnTo>
                <a:close/>
              </a:path>
            </a:pathLst>
          </a:custGeom>
          <a:gradFill>
            <a:gsLst>
              <a:gs pos="100000">
                <a:schemeClr val="accent1">
                  <a:lumMod val="40000"/>
                  <a:lumOff val="60000"/>
                </a:schemeClr>
              </a:gs>
              <a:gs pos="0">
                <a:schemeClr val="bg2">
                  <a:lumMod val="75000"/>
                </a:schemeClr>
              </a:gs>
              <a:gs pos="100000">
                <a:srgbClr val="D9B29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orme libre 13"/>
          <p:cNvSpPr/>
          <p:nvPr/>
        </p:nvSpPr>
        <p:spPr>
          <a:xfrm>
            <a:off x="2753629" y="4325755"/>
            <a:ext cx="2197537" cy="760394"/>
          </a:xfrm>
          <a:custGeom>
            <a:avLst/>
            <a:gdLst>
              <a:gd name="connsiteX0" fmla="*/ 126735 w 2197537"/>
              <a:gd name="connsiteY0" fmla="*/ 0 h 760394"/>
              <a:gd name="connsiteX1" fmla="*/ 1551413 w 2197537"/>
              <a:gd name="connsiteY1" fmla="*/ 0 h 760394"/>
              <a:gd name="connsiteX2" fmla="*/ 1627179 w 2197537"/>
              <a:gd name="connsiteY2" fmla="*/ 140225 h 760394"/>
              <a:gd name="connsiteX3" fmla="*/ 2039886 w 2197537"/>
              <a:gd name="connsiteY3" fmla="*/ 632647 h 760394"/>
              <a:gd name="connsiteX4" fmla="*/ 2197537 w 2197537"/>
              <a:gd name="connsiteY4" fmla="*/ 760394 h 760394"/>
              <a:gd name="connsiteX5" fmla="*/ 126735 w 2197537"/>
              <a:gd name="connsiteY5" fmla="*/ 760394 h 760394"/>
              <a:gd name="connsiteX6" fmla="*/ 0 w 2197537"/>
              <a:gd name="connsiteY6" fmla="*/ 633659 h 760394"/>
              <a:gd name="connsiteX7" fmla="*/ 0 w 2197537"/>
              <a:gd name="connsiteY7" fmla="*/ 126735 h 760394"/>
              <a:gd name="connsiteX8" fmla="*/ 126735 w 2197537"/>
              <a:gd name="connsiteY8" fmla="*/ 0 h 76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7537" h="760394">
                <a:moveTo>
                  <a:pt x="126735" y="0"/>
                </a:moveTo>
                <a:lnTo>
                  <a:pt x="1551413" y="0"/>
                </a:lnTo>
                <a:lnTo>
                  <a:pt x="1627179" y="140225"/>
                </a:lnTo>
                <a:cubicBezTo>
                  <a:pt x="1737866" y="321888"/>
                  <a:pt x="1877242" y="487640"/>
                  <a:pt x="2039886" y="632647"/>
                </a:cubicBezTo>
                <a:lnTo>
                  <a:pt x="2197537" y="760394"/>
                </a:lnTo>
                <a:lnTo>
                  <a:pt x="126735" y="760394"/>
                </a:lnTo>
                <a:cubicBezTo>
                  <a:pt x="56741" y="760394"/>
                  <a:pt x="0" y="703653"/>
                  <a:pt x="0" y="633659"/>
                </a:cubicBezTo>
                <a:lnTo>
                  <a:pt x="0" y="126735"/>
                </a:lnTo>
                <a:cubicBezTo>
                  <a:pt x="0" y="56741"/>
                  <a:pt x="56741" y="0"/>
                  <a:pt x="126735" y="0"/>
                </a:cubicBezTo>
                <a:close/>
              </a:path>
            </a:pathLst>
          </a:custGeom>
          <a:gradFill>
            <a:gsLst>
              <a:gs pos="100000">
                <a:schemeClr val="accent1">
                  <a:lumMod val="40000"/>
                  <a:lumOff val="60000"/>
                </a:schemeClr>
              </a:gs>
              <a:gs pos="0">
                <a:schemeClr val="bg2">
                  <a:lumMod val="75000"/>
                </a:schemeClr>
              </a:gs>
              <a:gs pos="100000">
                <a:srgbClr val="D9B29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orme libre 12"/>
          <p:cNvSpPr/>
          <p:nvPr/>
        </p:nvSpPr>
        <p:spPr>
          <a:xfrm>
            <a:off x="8025296" y="4325755"/>
            <a:ext cx="1829371" cy="760394"/>
          </a:xfrm>
          <a:custGeom>
            <a:avLst/>
            <a:gdLst>
              <a:gd name="connsiteX0" fmla="*/ 646123 w 1829371"/>
              <a:gd name="connsiteY0" fmla="*/ 0 h 760394"/>
              <a:gd name="connsiteX1" fmla="*/ 1702636 w 1829371"/>
              <a:gd name="connsiteY1" fmla="*/ 0 h 760394"/>
              <a:gd name="connsiteX2" fmla="*/ 1829371 w 1829371"/>
              <a:gd name="connsiteY2" fmla="*/ 126735 h 760394"/>
              <a:gd name="connsiteX3" fmla="*/ 1829371 w 1829371"/>
              <a:gd name="connsiteY3" fmla="*/ 633659 h 760394"/>
              <a:gd name="connsiteX4" fmla="*/ 1702636 w 1829371"/>
              <a:gd name="connsiteY4" fmla="*/ 760394 h 760394"/>
              <a:gd name="connsiteX5" fmla="*/ 0 w 1829371"/>
              <a:gd name="connsiteY5" fmla="*/ 760394 h 760394"/>
              <a:gd name="connsiteX6" fmla="*/ 157652 w 1829371"/>
              <a:gd name="connsiteY6" fmla="*/ 632647 h 760394"/>
              <a:gd name="connsiteX7" fmla="*/ 570358 w 1829371"/>
              <a:gd name="connsiteY7" fmla="*/ 140225 h 760394"/>
              <a:gd name="connsiteX8" fmla="*/ 646123 w 1829371"/>
              <a:gd name="connsiteY8" fmla="*/ 0 h 76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9371" h="760394">
                <a:moveTo>
                  <a:pt x="646123" y="0"/>
                </a:moveTo>
                <a:lnTo>
                  <a:pt x="1702636" y="0"/>
                </a:lnTo>
                <a:cubicBezTo>
                  <a:pt x="1772630" y="0"/>
                  <a:pt x="1829371" y="56741"/>
                  <a:pt x="1829371" y="126735"/>
                </a:cubicBezTo>
                <a:lnTo>
                  <a:pt x="1829371" y="633659"/>
                </a:lnTo>
                <a:cubicBezTo>
                  <a:pt x="1829371" y="703653"/>
                  <a:pt x="1772630" y="760394"/>
                  <a:pt x="1702636" y="760394"/>
                </a:cubicBezTo>
                <a:lnTo>
                  <a:pt x="0" y="760394"/>
                </a:lnTo>
                <a:lnTo>
                  <a:pt x="157652" y="632647"/>
                </a:lnTo>
                <a:cubicBezTo>
                  <a:pt x="320295" y="487640"/>
                  <a:pt x="459671" y="321888"/>
                  <a:pt x="570358" y="140225"/>
                </a:cubicBezTo>
                <a:lnTo>
                  <a:pt x="646123" y="0"/>
                </a:lnTo>
                <a:close/>
              </a:path>
            </a:pathLst>
          </a:custGeom>
          <a:gradFill>
            <a:gsLst>
              <a:gs pos="100000">
                <a:schemeClr val="accent1">
                  <a:lumMod val="40000"/>
                  <a:lumOff val="60000"/>
                </a:schemeClr>
              </a:gs>
              <a:gs pos="0">
                <a:schemeClr val="bg2">
                  <a:lumMod val="75000"/>
                </a:schemeClr>
              </a:gs>
              <a:gs pos="100000">
                <a:srgbClr val="D9B29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ZoneTexte 29"/>
          <p:cNvSpPr txBox="1"/>
          <p:nvPr/>
        </p:nvSpPr>
        <p:spPr>
          <a:xfrm>
            <a:off x="5478379" y="2983835"/>
            <a:ext cx="1982804" cy="1077218"/>
          </a:xfrm>
          <a:prstGeom prst="rect">
            <a:avLst/>
          </a:prstGeom>
          <a:noFill/>
        </p:spPr>
        <p:txBody>
          <a:bodyPr wrap="square" rtlCol="0">
            <a:spAutoFit/>
          </a:bodyPr>
          <a:lstStyle/>
          <a:p>
            <a:r>
              <a:rPr lang="fr-FR" sz="3200" dirty="0" smtClean="0">
                <a:latin typeface="Bodoni MT Black" panose="02070A03080606020203" pitchFamily="18" charset="0"/>
              </a:rPr>
              <a:t>Content </a:t>
            </a:r>
          </a:p>
          <a:p>
            <a:r>
              <a:rPr lang="fr-FR" sz="3200" dirty="0" smtClean="0">
                <a:latin typeface="Bodoni MT Black" panose="02070A03080606020203" pitchFamily="18" charset="0"/>
              </a:rPr>
              <a:t>Table </a:t>
            </a:r>
            <a:endParaRPr lang="fr-FR" sz="3200" dirty="0">
              <a:latin typeface="Bodoni MT Black" panose="02070A03080606020203" pitchFamily="18" charset="0"/>
            </a:endParaRPr>
          </a:p>
        </p:txBody>
      </p:sp>
      <p:sp>
        <p:nvSpPr>
          <p:cNvPr id="31" name="ZoneTexte 30"/>
          <p:cNvSpPr txBox="1"/>
          <p:nvPr/>
        </p:nvSpPr>
        <p:spPr>
          <a:xfrm>
            <a:off x="2753628" y="2015771"/>
            <a:ext cx="1809549" cy="646331"/>
          </a:xfrm>
          <a:prstGeom prst="rect">
            <a:avLst/>
          </a:prstGeom>
          <a:noFill/>
        </p:spPr>
        <p:txBody>
          <a:bodyPr wrap="square" rtlCol="0">
            <a:spAutoFit/>
          </a:bodyPr>
          <a:lstStyle/>
          <a:p>
            <a:pPr algn="ctr"/>
            <a:r>
              <a:rPr lang="fr-FR" dirty="0" smtClean="0">
                <a:solidFill>
                  <a:schemeClr val="bg1"/>
                </a:solidFill>
              </a:rPr>
              <a:t>Introduction to TIC</a:t>
            </a:r>
            <a:endParaRPr lang="fr-FR" dirty="0">
              <a:solidFill>
                <a:schemeClr val="bg1"/>
              </a:solidFill>
            </a:endParaRPr>
          </a:p>
        </p:txBody>
      </p:sp>
      <p:sp>
        <p:nvSpPr>
          <p:cNvPr id="32" name="ZoneTexte 31"/>
          <p:cNvSpPr txBox="1"/>
          <p:nvPr/>
        </p:nvSpPr>
        <p:spPr>
          <a:xfrm>
            <a:off x="2364968" y="3124284"/>
            <a:ext cx="1734953" cy="646331"/>
          </a:xfrm>
          <a:prstGeom prst="rect">
            <a:avLst/>
          </a:prstGeom>
          <a:noFill/>
        </p:spPr>
        <p:txBody>
          <a:bodyPr wrap="square" rtlCol="0">
            <a:spAutoFit/>
          </a:bodyPr>
          <a:lstStyle/>
          <a:p>
            <a:pPr algn="ctr"/>
            <a:r>
              <a:rPr lang="fr-FR" dirty="0">
                <a:solidFill>
                  <a:schemeClr val="bg1"/>
                </a:solidFill>
              </a:rPr>
              <a:t>TIC Components</a:t>
            </a:r>
          </a:p>
        </p:txBody>
      </p:sp>
      <p:sp>
        <p:nvSpPr>
          <p:cNvPr id="33" name="ZoneTexte 32"/>
          <p:cNvSpPr txBox="1"/>
          <p:nvPr/>
        </p:nvSpPr>
        <p:spPr>
          <a:xfrm>
            <a:off x="3004972" y="4382786"/>
            <a:ext cx="1694849" cy="646331"/>
          </a:xfrm>
          <a:prstGeom prst="rect">
            <a:avLst/>
          </a:prstGeom>
          <a:noFill/>
        </p:spPr>
        <p:txBody>
          <a:bodyPr wrap="square" rtlCol="0">
            <a:spAutoFit/>
          </a:bodyPr>
          <a:lstStyle/>
          <a:p>
            <a:pPr algn="ctr"/>
            <a:r>
              <a:rPr lang="fr-FR" dirty="0">
                <a:solidFill>
                  <a:schemeClr val="bg1"/>
                </a:solidFill>
              </a:rPr>
              <a:t>Google Services</a:t>
            </a:r>
          </a:p>
        </p:txBody>
      </p:sp>
      <p:sp>
        <p:nvSpPr>
          <p:cNvPr id="34" name="ZoneTexte 33"/>
          <p:cNvSpPr txBox="1"/>
          <p:nvPr/>
        </p:nvSpPr>
        <p:spPr>
          <a:xfrm>
            <a:off x="8614611" y="2015771"/>
            <a:ext cx="1116530" cy="646331"/>
          </a:xfrm>
          <a:prstGeom prst="rect">
            <a:avLst/>
          </a:prstGeom>
          <a:noFill/>
        </p:spPr>
        <p:txBody>
          <a:bodyPr wrap="square" rtlCol="0">
            <a:spAutoFit/>
          </a:bodyPr>
          <a:lstStyle/>
          <a:p>
            <a:pPr algn="ctr"/>
            <a:r>
              <a:rPr lang="fr-FR" dirty="0">
                <a:solidFill>
                  <a:schemeClr val="bg1"/>
                </a:solidFill>
              </a:rPr>
              <a:t>Microsoft Tools</a:t>
            </a:r>
          </a:p>
        </p:txBody>
      </p:sp>
      <p:sp>
        <p:nvSpPr>
          <p:cNvPr id="35" name="ZoneTexte 34"/>
          <p:cNvSpPr txBox="1"/>
          <p:nvPr/>
        </p:nvSpPr>
        <p:spPr>
          <a:xfrm>
            <a:off x="8884921" y="3108007"/>
            <a:ext cx="1114883" cy="646331"/>
          </a:xfrm>
          <a:prstGeom prst="rect">
            <a:avLst/>
          </a:prstGeom>
          <a:noFill/>
        </p:spPr>
        <p:txBody>
          <a:bodyPr wrap="square" rtlCol="0">
            <a:spAutoFit/>
          </a:bodyPr>
          <a:lstStyle/>
          <a:p>
            <a:pPr algn="ctr"/>
            <a:r>
              <a:rPr lang="fr-FR" dirty="0">
                <a:solidFill>
                  <a:schemeClr val="bg1"/>
                </a:solidFill>
              </a:rPr>
              <a:t>Git and </a:t>
            </a:r>
            <a:r>
              <a:rPr lang="fr-FR" dirty="0" err="1">
                <a:solidFill>
                  <a:schemeClr val="bg1"/>
                </a:solidFill>
              </a:rPr>
              <a:t>GitHub</a:t>
            </a:r>
            <a:endParaRPr lang="fr-FR" dirty="0">
              <a:solidFill>
                <a:schemeClr val="bg1"/>
              </a:solidFill>
            </a:endParaRPr>
          </a:p>
        </p:txBody>
      </p:sp>
      <p:sp>
        <p:nvSpPr>
          <p:cNvPr id="36" name="ZoneTexte 35"/>
          <p:cNvSpPr txBox="1"/>
          <p:nvPr/>
        </p:nvSpPr>
        <p:spPr>
          <a:xfrm>
            <a:off x="8282159" y="4413563"/>
            <a:ext cx="1781433" cy="584775"/>
          </a:xfrm>
          <a:prstGeom prst="rect">
            <a:avLst/>
          </a:prstGeom>
          <a:noFill/>
        </p:spPr>
        <p:txBody>
          <a:bodyPr wrap="square" rtlCol="0">
            <a:spAutoFit/>
          </a:bodyPr>
          <a:lstStyle/>
          <a:p>
            <a:pPr algn="ctr"/>
            <a:r>
              <a:rPr lang="fr-FR" sz="1600" dirty="0">
                <a:solidFill>
                  <a:schemeClr val="bg1"/>
                </a:solidFill>
              </a:rPr>
              <a:t>Future Trends </a:t>
            </a:r>
            <a:endParaRPr lang="fr-FR" sz="1600" dirty="0" smtClean="0">
              <a:solidFill>
                <a:schemeClr val="bg1"/>
              </a:solidFill>
            </a:endParaRPr>
          </a:p>
          <a:p>
            <a:pPr algn="ctr"/>
            <a:r>
              <a:rPr lang="fr-FR" sz="1600" dirty="0" smtClean="0">
                <a:solidFill>
                  <a:schemeClr val="bg1"/>
                </a:solidFill>
              </a:rPr>
              <a:t>and </a:t>
            </a:r>
            <a:r>
              <a:rPr lang="fr-FR" sz="1600" dirty="0">
                <a:solidFill>
                  <a:schemeClr val="bg1"/>
                </a:solidFill>
              </a:rPr>
              <a:t>Conclusion</a:t>
            </a:r>
          </a:p>
        </p:txBody>
      </p:sp>
    </p:spTree>
    <p:extLst>
      <p:ext uri="{BB962C8B-B14F-4D97-AF65-F5344CB8AC3E}">
        <p14:creationId xmlns:p14="http://schemas.microsoft.com/office/powerpoint/2010/main" val="2598086272"/>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fill="hold" grpId="0" nodeType="clickEffect" p14:presetBounceEnd="50000">
                                      <p:stCondLst>
                                        <p:cond delay="0"/>
                                      </p:stCondLst>
                                      <p:childTnLst>
                                        <p:animMotion origin="layout" path="M -0.08385 0.00047 L -6.25E-7 -2.22222E-6 " pathEditMode="relative" rAng="0" ptsTypes="AA" p14:bounceEnd="50000">
                                          <p:cBhvr>
                                            <p:cTn id="6" dur="1000" fill="hold"/>
                                            <p:tgtEl>
                                              <p:spTgt spid="25"/>
                                            </p:tgtEl>
                                            <p:attrNameLst>
                                              <p:attrName>ppt_x</p:attrName>
                                              <p:attrName>ppt_y</p:attrName>
                                            </p:attrNameLst>
                                          </p:cBhvr>
                                          <p:rCtr x="4193" y="-23"/>
                                        </p:animMotion>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circle(in)">
                                          <p:cBhvr>
                                            <p:cTn id="11" dur="2000"/>
                                            <p:tgtEl>
                                              <p:spTgt spid="18"/>
                                            </p:tgtEl>
                                          </p:cBhvr>
                                        </p:animEffect>
                                      </p:childTnLst>
                                    </p:cTn>
                                  </p:par>
                                  <p:par>
                                    <p:cTn id="12" presetID="63" presetClass="path" presetSubtype="0" accel="50000" fill="hold" grpId="0" nodeType="withEffect" p14:presetBounceEnd="50000">
                                      <p:stCondLst>
                                        <p:cond delay="0"/>
                                      </p:stCondLst>
                                      <p:childTnLst>
                                        <p:animMotion origin="layout" path="M -0.08385 0.00047 L -6.25E-7 -2.22222E-6 " pathEditMode="relative" rAng="0" ptsTypes="AA" p14:bounceEnd="50000">
                                          <p:cBhvr>
                                            <p:cTn id="13" dur="2000" fill="hold"/>
                                            <p:tgtEl>
                                              <p:spTgt spid="23"/>
                                            </p:tgtEl>
                                            <p:attrNameLst>
                                              <p:attrName>ppt_x</p:attrName>
                                              <p:attrName>ppt_y</p:attrName>
                                            </p:attrNameLst>
                                          </p:cBhvr>
                                          <p:rCtr x="4193" y="-23"/>
                                        </p:animMotion>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circle(in)">
                                          <p:cBhvr>
                                            <p:cTn id="18" dur="20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fill="hold" grpId="0" nodeType="clickEffect" p14:presetBounceEnd="50000">
                                      <p:stCondLst>
                                        <p:cond delay="0"/>
                                      </p:stCondLst>
                                      <p:childTnLst>
                                        <p:animMotion origin="layout" path="M -0.08385 0.00047 L -6.25E-7 -2.22222E-6 " pathEditMode="relative" rAng="0" ptsTypes="AA" p14:bounceEnd="50000">
                                          <p:cBhvr>
                                            <p:cTn id="22" dur="2000" fill="hold"/>
                                            <p:tgtEl>
                                              <p:spTgt spid="21"/>
                                            </p:tgtEl>
                                            <p:attrNameLst>
                                              <p:attrName>ppt_x</p:attrName>
                                              <p:attrName>ppt_y</p:attrName>
                                            </p:attrNameLst>
                                          </p:cBhvr>
                                          <p:rCtr x="4193" y="-23"/>
                                        </p:animMotion>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circle(in)">
                                          <p:cBhvr>
                                            <p:cTn id="27" dur="20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5" presetClass="path" presetSubtype="0" accel="50000" fill="hold" grpId="0" nodeType="clickEffect" p14:presetBounceEnd="50000">
                                      <p:stCondLst>
                                        <p:cond delay="0"/>
                                      </p:stCondLst>
                                      <p:childTnLst>
                                        <p:animMotion origin="layout" path="M 0.03191 -2.22222E-6 L 4.16667E-7 4.81481E-6 " pathEditMode="relative" rAng="0" ptsTypes="AA" p14:bounceEnd="50000">
                                          <p:cBhvr>
                                            <p:cTn id="31" dur="2000" fill="hold"/>
                                            <p:tgtEl>
                                              <p:spTgt spid="24"/>
                                            </p:tgtEl>
                                            <p:attrNameLst>
                                              <p:attrName>ppt_x</p:attrName>
                                              <p:attrName>ppt_y</p:attrName>
                                            </p:attrNameLst>
                                          </p:cBhvr>
                                          <p:rCtr x="-1458" y="23"/>
                                        </p:animMotion>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circle(in)">
                                          <p:cBhvr>
                                            <p:cTn id="36" dur="20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35" presetClass="path" presetSubtype="0" accel="50000" fill="hold" grpId="0" nodeType="clickEffect" p14:presetBounceEnd="50000">
                                      <p:stCondLst>
                                        <p:cond delay="0"/>
                                      </p:stCondLst>
                                      <p:childTnLst>
                                        <p:animMotion origin="layout" path="M 0.03191 -2.22222E-6 L 4.16667E-7 4.81481E-6 " pathEditMode="relative" rAng="0" ptsTypes="AA" p14:bounceEnd="50000">
                                          <p:cBhvr>
                                            <p:cTn id="40" dur="2000" fill="hold"/>
                                            <p:tgtEl>
                                              <p:spTgt spid="22"/>
                                            </p:tgtEl>
                                            <p:attrNameLst>
                                              <p:attrName>ppt_x</p:attrName>
                                              <p:attrName>ppt_y</p:attrName>
                                            </p:attrNameLst>
                                          </p:cBhvr>
                                          <p:rCtr x="-1458" y="23"/>
                                        </p:animMotion>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circle(in)">
                                          <p:cBhvr>
                                            <p:cTn id="45" dur="20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35" presetClass="path" presetSubtype="0" accel="50000" fill="hold" grpId="0" nodeType="clickEffect" p14:presetBounceEnd="50000">
                                      <p:stCondLst>
                                        <p:cond delay="0"/>
                                      </p:stCondLst>
                                      <p:childTnLst>
                                        <p:animMotion origin="layout" path="M 0.03191 -2.22222E-6 L 4.16667E-7 4.81481E-6 " pathEditMode="relative" rAng="0" ptsTypes="AA" p14:bounceEnd="50000">
                                          <p:cBhvr>
                                            <p:cTn id="49" dur="2000" fill="hold"/>
                                            <p:tgtEl>
                                              <p:spTgt spid="20"/>
                                            </p:tgtEl>
                                            <p:attrNameLst>
                                              <p:attrName>ppt_x</p:attrName>
                                              <p:attrName>ppt_y</p:attrName>
                                            </p:attrNameLst>
                                          </p:cBhvr>
                                          <p:rCtr x="-1458" y="23"/>
                                        </p:animMotion>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circle(in)">
                                          <p:cBhvr>
                                            <p:cTn id="54"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P spid="23" grpId="0" animBg="1"/>
          <p:bldP spid="22" grpId="0" animBg="1"/>
          <p:bldP spid="21" grpId="0" animBg="1"/>
          <p:bldP spid="20" grpId="0" animBg="1"/>
          <p:bldP spid="18" grpId="0" animBg="1"/>
          <p:bldP spid="17" grpId="0" animBg="1"/>
          <p:bldP spid="16" grpId="0" animBg="1"/>
          <p:bldP spid="15" grpId="0" animBg="1"/>
          <p:bldP spid="14" grpId="0" animBg="1"/>
          <p:bldP spid="13" grpId="0" animBg="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fill="hold" grpId="0" nodeType="clickEffect">
                                      <p:stCondLst>
                                        <p:cond delay="0"/>
                                      </p:stCondLst>
                                      <p:childTnLst>
                                        <p:animMotion origin="layout" path="M -0.08385 0.00047 L -6.25E-7 -2.22222E-6 " pathEditMode="relative" rAng="0" ptsTypes="AA">
                                          <p:cBhvr>
                                            <p:cTn id="6" dur="1000" fill="hold"/>
                                            <p:tgtEl>
                                              <p:spTgt spid="25"/>
                                            </p:tgtEl>
                                            <p:attrNameLst>
                                              <p:attrName>ppt_x</p:attrName>
                                              <p:attrName>ppt_y</p:attrName>
                                            </p:attrNameLst>
                                          </p:cBhvr>
                                          <p:rCtr x="4193" y="-23"/>
                                        </p:animMotion>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circle(in)">
                                          <p:cBhvr>
                                            <p:cTn id="11" dur="2000"/>
                                            <p:tgtEl>
                                              <p:spTgt spid="18"/>
                                            </p:tgtEl>
                                          </p:cBhvr>
                                        </p:animEffect>
                                      </p:childTnLst>
                                    </p:cTn>
                                  </p:par>
                                  <p:par>
                                    <p:cTn id="12" presetID="63" presetClass="path" presetSubtype="0" accel="50000" fill="hold" grpId="0" nodeType="withEffect">
                                      <p:stCondLst>
                                        <p:cond delay="0"/>
                                      </p:stCondLst>
                                      <p:childTnLst>
                                        <p:animMotion origin="layout" path="M -0.08385 0.00047 L -6.25E-7 -2.22222E-6 " pathEditMode="relative" rAng="0" ptsTypes="AA">
                                          <p:cBhvr>
                                            <p:cTn id="13" dur="2000" fill="hold"/>
                                            <p:tgtEl>
                                              <p:spTgt spid="23"/>
                                            </p:tgtEl>
                                            <p:attrNameLst>
                                              <p:attrName>ppt_x</p:attrName>
                                              <p:attrName>ppt_y</p:attrName>
                                            </p:attrNameLst>
                                          </p:cBhvr>
                                          <p:rCtr x="4193" y="-23"/>
                                        </p:animMotion>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circle(in)">
                                          <p:cBhvr>
                                            <p:cTn id="18" dur="20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fill="hold" grpId="0" nodeType="clickEffect">
                                      <p:stCondLst>
                                        <p:cond delay="0"/>
                                      </p:stCondLst>
                                      <p:childTnLst>
                                        <p:animMotion origin="layout" path="M -0.08385 0.00047 L -6.25E-7 -2.22222E-6 " pathEditMode="relative" rAng="0" ptsTypes="AA">
                                          <p:cBhvr>
                                            <p:cTn id="22" dur="2000" fill="hold"/>
                                            <p:tgtEl>
                                              <p:spTgt spid="21"/>
                                            </p:tgtEl>
                                            <p:attrNameLst>
                                              <p:attrName>ppt_x</p:attrName>
                                              <p:attrName>ppt_y</p:attrName>
                                            </p:attrNameLst>
                                          </p:cBhvr>
                                          <p:rCtr x="4193" y="-23"/>
                                        </p:animMotion>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circle(in)">
                                          <p:cBhvr>
                                            <p:cTn id="27" dur="20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5" presetClass="path" presetSubtype="0" accel="50000" fill="hold" grpId="0" nodeType="clickEffect">
                                      <p:stCondLst>
                                        <p:cond delay="0"/>
                                      </p:stCondLst>
                                      <p:childTnLst>
                                        <p:animMotion origin="layout" path="M 0.03191 -2.22222E-6 L 4.16667E-7 4.81481E-6 " pathEditMode="relative" rAng="0" ptsTypes="AA">
                                          <p:cBhvr>
                                            <p:cTn id="31" dur="2000" fill="hold"/>
                                            <p:tgtEl>
                                              <p:spTgt spid="24"/>
                                            </p:tgtEl>
                                            <p:attrNameLst>
                                              <p:attrName>ppt_x</p:attrName>
                                              <p:attrName>ppt_y</p:attrName>
                                            </p:attrNameLst>
                                          </p:cBhvr>
                                          <p:rCtr x="-1458" y="23"/>
                                        </p:animMotion>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circle(in)">
                                          <p:cBhvr>
                                            <p:cTn id="36" dur="20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35" presetClass="path" presetSubtype="0" accel="50000" fill="hold" grpId="0" nodeType="clickEffect">
                                      <p:stCondLst>
                                        <p:cond delay="0"/>
                                      </p:stCondLst>
                                      <p:childTnLst>
                                        <p:animMotion origin="layout" path="M 0.03191 -2.22222E-6 L 4.16667E-7 4.81481E-6 " pathEditMode="relative" rAng="0" ptsTypes="AA">
                                          <p:cBhvr>
                                            <p:cTn id="40" dur="2000" fill="hold"/>
                                            <p:tgtEl>
                                              <p:spTgt spid="22"/>
                                            </p:tgtEl>
                                            <p:attrNameLst>
                                              <p:attrName>ppt_x</p:attrName>
                                              <p:attrName>ppt_y</p:attrName>
                                            </p:attrNameLst>
                                          </p:cBhvr>
                                          <p:rCtr x="-1458" y="23"/>
                                        </p:animMotion>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circle(in)">
                                          <p:cBhvr>
                                            <p:cTn id="45" dur="20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35" presetClass="path" presetSubtype="0" accel="50000" fill="hold" grpId="0" nodeType="clickEffect">
                                      <p:stCondLst>
                                        <p:cond delay="0"/>
                                      </p:stCondLst>
                                      <p:childTnLst>
                                        <p:animMotion origin="layout" path="M 0.03191 -2.22222E-6 L 4.16667E-7 4.81481E-6 " pathEditMode="relative" rAng="0" ptsTypes="AA">
                                          <p:cBhvr>
                                            <p:cTn id="49" dur="2000" fill="hold"/>
                                            <p:tgtEl>
                                              <p:spTgt spid="20"/>
                                            </p:tgtEl>
                                            <p:attrNameLst>
                                              <p:attrName>ppt_x</p:attrName>
                                              <p:attrName>ppt_y</p:attrName>
                                            </p:attrNameLst>
                                          </p:cBhvr>
                                          <p:rCtr x="-1458" y="23"/>
                                        </p:animMotion>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circle(in)">
                                          <p:cBhvr>
                                            <p:cTn id="54"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P spid="23" grpId="0" animBg="1"/>
          <p:bldP spid="22" grpId="0" animBg="1"/>
          <p:bldP spid="21" grpId="0" animBg="1"/>
          <p:bldP spid="20" grpId="0" animBg="1"/>
          <p:bldP spid="18" grpId="0" animBg="1"/>
          <p:bldP spid="17" grpId="0" animBg="1"/>
          <p:bldP spid="16" grpId="0" animBg="1"/>
          <p:bldP spid="15" grpId="0" animBg="1"/>
          <p:bldP spid="14" grpId="0" animBg="1"/>
          <p:bldP spid="13"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18646" y="1482291"/>
            <a:ext cx="7929100" cy="5906674"/>
          </a:xfrm>
        </p:spPr>
        <p:txBody>
          <a:bodyPr numCol="1">
            <a:normAutofit/>
          </a:bodyPr>
          <a:lstStyle/>
          <a:p>
            <a:r>
              <a:rPr lang="en-US" sz="2200" dirty="0" smtClean="0">
                <a:solidFill>
                  <a:schemeClr val="bg2">
                    <a:lumMod val="10000"/>
                  </a:schemeClr>
                </a:solidFill>
                <a:latin typeface="Arial Rounded MT Bold" panose="020F0704030504030204" pitchFamily="34" charset="0"/>
              </a:rPr>
              <a:t>Information </a:t>
            </a:r>
            <a:r>
              <a:rPr lang="en-US" sz="2200" dirty="0">
                <a:solidFill>
                  <a:schemeClr val="bg2">
                    <a:lumMod val="10000"/>
                  </a:schemeClr>
                </a:solidFill>
                <a:latin typeface="Arial Rounded MT Bold" panose="020F0704030504030204" pitchFamily="34" charset="0"/>
              </a:rPr>
              <a:t>and Communication Technologies (ICT) encompass a wide range of technologies used for collecting, processing, storing, transmitting, and presenting information. It includes hardware, software, networks, and data, playing a crucial role in communication and information manipulation. ICT is pervasive in modern society, impacting various sectors and contributing to globalization and innovation. The constant evolution of ICT leads to the development </a:t>
            </a:r>
            <a:r>
              <a:rPr lang="en-US" sz="2200" dirty="0">
                <a:solidFill>
                  <a:srgbClr val="0070C0"/>
                </a:solidFill>
                <a:latin typeface="Arial Rounded MT Bold" panose="020F0704030504030204" pitchFamily="34" charset="0"/>
              </a:rPr>
              <a:t>of new technologies and applications, shaping the way individuals, businesses, and governments interact with and </a:t>
            </a:r>
            <a:r>
              <a:rPr lang="en-US" sz="2200" dirty="0" smtClean="0">
                <a:solidFill>
                  <a:srgbClr val="0070C0"/>
                </a:solidFill>
                <a:latin typeface="Arial Rounded MT Bold" panose="020F0704030504030204" pitchFamily="34" charset="0"/>
              </a:rPr>
              <a:t>utilize information</a:t>
            </a:r>
            <a:r>
              <a:rPr lang="en-US" sz="2200" dirty="0" smtClean="0">
                <a:solidFill>
                  <a:schemeClr val="bg2">
                    <a:lumMod val="10000"/>
                  </a:schemeClr>
                </a:solidFill>
                <a:latin typeface="Arial Rounded MT Bold" panose="020F0704030504030204" pitchFamily="34" charset="0"/>
              </a:rPr>
              <a:t>.</a:t>
            </a:r>
            <a:br>
              <a:rPr lang="en-US" sz="2200" dirty="0" smtClean="0">
                <a:solidFill>
                  <a:schemeClr val="bg2">
                    <a:lumMod val="10000"/>
                  </a:schemeClr>
                </a:solidFill>
                <a:latin typeface="Arial Rounded MT Bold" panose="020F0704030504030204" pitchFamily="34" charset="0"/>
              </a:rPr>
            </a:br>
            <a:endParaRPr lang="fr-FR" sz="2200" dirty="0">
              <a:solidFill>
                <a:schemeClr val="bg2">
                  <a:lumMod val="10000"/>
                </a:schemeClr>
              </a:solidFill>
              <a:latin typeface="Arial Rounded MT Bold" panose="020F0704030504030204" pitchFamily="34" charset="0"/>
            </a:endParaRP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7746" y="3237505"/>
            <a:ext cx="2995161" cy="29001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ZoneTexte 7"/>
          <p:cNvSpPr txBox="1"/>
          <p:nvPr/>
        </p:nvSpPr>
        <p:spPr>
          <a:xfrm>
            <a:off x="3224463" y="267142"/>
            <a:ext cx="5120640" cy="800219"/>
          </a:xfrm>
          <a:prstGeom prst="rect">
            <a:avLst/>
          </a:prstGeom>
          <a:noFill/>
        </p:spPr>
        <p:txBody>
          <a:bodyPr wrap="square" rtlCol="0">
            <a:spAutoFit/>
          </a:bodyPr>
          <a:lstStyle/>
          <a:p>
            <a:r>
              <a:rPr lang="fr-FR" sz="2800" b="1" u="sng" dirty="0" smtClean="0">
                <a:effectLst>
                  <a:outerShdw blurRad="38100" dist="38100" dir="2700000" algn="tl">
                    <a:srgbClr val="000000">
                      <a:alpha val="43137"/>
                    </a:srgbClr>
                  </a:outerShdw>
                </a:effectLst>
                <a:latin typeface="Cooper Black" panose="0208090404030B020404" pitchFamily="18" charset="0"/>
              </a:rPr>
              <a:t>Ⅰ- Introduction to TIC</a:t>
            </a:r>
          </a:p>
          <a:p>
            <a:endParaRPr lang="fr-FR" dirty="0"/>
          </a:p>
        </p:txBody>
      </p:sp>
      <p:sp>
        <p:nvSpPr>
          <p:cNvPr id="9" name="ZoneTexte 8"/>
          <p:cNvSpPr txBox="1"/>
          <p:nvPr/>
        </p:nvSpPr>
        <p:spPr>
          <a:xfrm>
            <a:off x="1203158" y="1067361"/>
            <a:ext cx="3272589"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smtClean="0">
                <a:latin typeface="Bodoni MT Black" panose="02070A03080606020203" pitchFamily="18" charset="0"/>
              </a:rPr>
              <a:t>1- </a:t>
            </a:r>
            <a:r>
              <a:rPr lang="en-US" dirty="0" smtClean="0">
                <a:latin typeface="Bodoni MT Black" panose="02070A03080606020203" pitchFamily="18" charset="0"/>
              </a:rPr>
              <a:t>Definition</a:t>
            </a:r>
            <a:r>
              <a:rPr lang="fr-FR" dirty="0" smtClean="0">
                <a:latin typeface="Bodoni MT Black" panose="02070A03080606020203" pitchFamily="18" charset="0"/>
              </a:rPr>
              <a:t> of TIC:</a:t>
            </a:r>
            <a:endParaRPr lang="fr-FR" dirty="0">
              <a:latin typeface="Bodoni MT Black" panose="02070A03080606020203" pitchFamily="18" charset="0"/>
            </a:endParaRPr>
          </a:p>
        </p:txBody>
      </p:sp>
    </p:spTree>
    <p:extLst>
      <p:ext uri="{BB962C8B-B14F-4D97-AF65-F5344CB8AC3E}">
        <p14:creationId xmlns:p14="http://schemas.microsoft.com/office/powerpoint/2010/main" val="494066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Graphique 12"/>
          <p:cNvGraphicFramePr/>
          <p:nvPr>
            <p:extLst>
              <p:ext uri="{D42A27DB-BD31-4B8C-83A1-F6EECF244321}">
                <p14:modId xmlns:p14="http://schemas.microsoft.com/office/powerpoint/2010/main" val="2971667985"/>
              </p:ext>
            </p:extLst>
          </p:nvPr>
        </p:nvGraphicFramePr>
        <p:xfrm>
          <a:off x="7546313" y="2137832"/>
          <a:ext cx="4541854" cy="3868614"/>
        </p:xfrm>
        <a:graphic>
          <a:graphicData uri="http://schemas.openxmlformats.org/drawingml/2006/chart">
            <c:chart xmlns:c="http://schemas.openxmlformats.org/drawingml/2006/chart" xmlns:r="http://schemas.openxmlformats.org/officeDocument/2006/relationships" r:id="rId2"/>
          </a:graphicData>
        </a:graphic>
      </p:graphicFrame>
      <p:sp>
        <p:nvSpPr>
          <p:cNvPr id="14" name="ZoneTexte 13"/>
          <p:cNvSpPr txBox="1"/>
          <p:nvPr/>
        </p:nvSpPr>
        <p:spPr>
          <a:xfrm>
            <a:off x="832743" y="1762481"/>
            <a:ext cx="6350558" cy="3416320"/>
          </a:xfrm>
          <a:prstGeom prst="rect">
            <a:avLst/>
          </a:prstGeom>
          <a:noFill/>
        </p:spPr>
        <p:txBody>
          <a:bodyPr wrap="square" rtlCol="0">
            <a:spAutoFit/>
          </a:bodyPr>
          <a:lstStyle/>
          <a:p>
            <a:r>
              <a:rPr lang="en-US" dirty="0" smtClean="0">
                <a:solidFill>
                  <a:schemeClr val="bg2">
                    <a:lumMod val="10000"/>
                  </a:schemeClr>
                </a:solidFill>
                <a:latin typeface="Arial Rounded MT Bold" panose="020F0704030504030204" pitchFamily="34" charset="0"/>
              </a:rPr>
              <a:t>Information and Communication Technologies (ICT) hold immense significance in modern society by transforming communication, fostering global connectivity, and influencing various aspects of daily life. ICT facilitates instant communication, provides access to </a:t>
            </a:r>
            <a:r>
              <a:rPr lang="en-US" dirty="0" smtClean="0">
                <a:solidFill>
                  <a:srgbClr val="0070C0"/>
                </a:solidFill>
                <a:latin typeface="Arial Rounded MT Bold" panose="020F0704030504030204" pitchFamily="34" charset="0"/>
              </a:rPr>
              <a:t>information, drives economic growth, revolutionizes education and healthcare, enhances government services, and contributes to social interactions</a:t>
            </a:r>
            <a:r>
              <a:rPr lang="en-US" dirty="0" smtClean="0">
                <a:solidFill>
                  <a:schemeClr val="bg2">
                    <a:lumMod val="10000"/>
                  </a:schemeClr>
                </a:solidFill>
                <a:latin typeface="Arial Rounded MT Bold" panose="020F0704030504030204" pitchFamily="34" charset="0"/>
              </a:rPr>
              <a:t>. It is a catalyst for </a:t>
            </a:r>
            <a:r>
              <a:rPr lang="en-US" dirty="0" smtClean="0">
                <a:solidFill>
                  <a:srgbClr val="0070C0"/>
                </a:solidFill>
                <a:latin typeface="Arial Rounded MT Bold" panose="020F0704030504030204" pitchFamily="34" charset="0"/>
              </a:rPr>
              <a:t>innovation, research, and globalization, playing a pivotal role in shaping the way  </a:t>
            </a:r>
            <a:r>
              <a:rPr lang="en-US" dirty="0" err="1" smtClean="0">
                <a:solidFill>
                  <a:srgbClr val="0070C0"/>
                </a:solidFill>
                <a:latin typeface="Arial Rounded MT Bold" panose="020F0704030504030204" pitchFamily="34" charset="0"/>
              </a:rPr>
              <a:t>individuals,businesses</a:t>
            </a:r>
            <a:r>
              <a:rPr lang="en-US" dirty="0" smtClean="0">
                <a:solidFill>
                  <a:srgbClr val="0070C0"/>
                </a:solidFill>
                <a:latin typeface="Arial Rounded MT Bold" panose="020F0704030504030204" pitchFamily="34" charset="0"/>
              </a:rPr>
              <a:t>, and governments operate and interact in the contemporary world</a:t>
            </a:r>
            <a:r>
              <a:rPr lang="en-US" dirty="0" smtClean="0">
                <a:solidFill>
                  <a:schemeClr val="bg2">
                    <a:lumMod val="10000"/>
                  </a:schemeClr>
                </a:solidFill>
                <a:latin typeface="Arial Rounded MT Bold" panose="020F0704030504030204" pitchFamily="34" charset="0"/>
              </a:rPr>
              <a:t>.</a:t>
            </a:r>
            <a:endParaRPr lang="fr-FR" dirty="0"/>
          </a:p>
        </p:txBody>
      </p:sp>
      <p:sp>
        <p:nvSpPr>
          <p:cNvPr id="15" name="ZoneTexte 14"/>
          <p:cNvSpPr txBox="1"/>
          <p:nvPr/>
        </p:nvSpPr>
        <p:spPr>
          <a:xfrm>
            <a:off x="938621" y="1010652"/>
            <a:ext cx="4721034"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smtClean="0">
                <a:latin typeface="Cooper Black" panose="0208090404030B020404" pitchFamily="18" charset="0"/>
              </a:rPr>
              <a:t>2- Significance</a:t>
            </a:r>
            <a:r>
              <a:rPr lang="fr-FR" sz="2000" dirty="0" smtClean="0">
                <a:latin typeface="Cooper Black" panose="0208090404030B020404" pitchFamily="18" charset="0"/>
              </a:rPr>
              <a:t> </a:t>
            </a:r>
            <a:r>
              <a:rPr lang="fr-FR" sz="2000" dirty="0">
                <a:latin typeface="Cooper Black" panose="0208090404030B020404" pitchFamily="18" charset="0"/>
              </a:rPr>
              <a:t>in modern society</a:t>
            </a:r>
            <a:endParaRPr lang="en-US" sz="2000" dirty="0">
              <a:latin typeface="Cooper Black" panose="0208090404030B020404" pitchFamily="18" charset="0"/>
            </a:endParaRPr>
          </a:p>
        </p:txBody>
      </p:sp>
    </p:spTree>
    <p:extLst>
      <p:ext uri="{BB962C8B-B14F-4D97-AF65-F5344CB8AC3E}">
        <p14:creationId xmlns:p14="http://schemas.microsoft.com/office/powerpoint/2010/main" val="407588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4"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14" grpId="4"/>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4009292" y="482322"/>
            <a:ext cx="4481564" cy="461665"/>
          </a:xfrm>
          <a:prstGeom prst="rect">
            <a:avLst/>
          </a:prstGeom>
          <a:noFill/>
        </p:spPr>
        <p:txBody>
          <a:bodyPr wrap="square" rtlCol="0">
            <a:spAutoFit/>
          </a:bodyPr>
          <a:lstStyle/>
          <a:p>
            <a:pPr algn="ctr"/>
            <a:r>
              <a:rPr lang="fr-FR" sz="2400" b="1" u="sng" dirty="0" smtClean="0">
                <a:effectLst>
                  <a:outerShdw blurRad="38100" dist="38100" dir="2700000" algn="tl">
                    <a:srgbClr val="000000">
                      <a:alpha val="43137"/>
                    </a:srgbClr>
                  </a:outerShdw>
                </a:effectLst>
                <a:latin typeface="Cooper Black" panose="0208090404030B020404" pitchFamily="18" charset="0"/>
              </a:rPr>
              <a:t>Ⅱ- TIC </a:t>
            </a:r>
            <a:r>
              <a:rPr lang="en-US" sz="2400" b="1" u="sng" dirty="0" smtClean="0">
                <a:effectLst>
                  <a:outerShdw blurRad="38100" dist="38100" dir="2700000" algn="tl">
                    <a:srgbClr val="000000">
                      <a:alpha val="43137"/>
                    </a:srgbClr>
                  </a:outerShdw>
                </a:effectLst>
                <a:latin typeface="Cooper Black" panose="0208090404030B020404" pitchFamily="18" charset="0"/>
              </a:rPr>
              <a:t>components</a:t>
            </a:r>
            <a:endParaRPr lang="en-US" sz="2400" b="1" u="sng" dirty="0">
              <a:effectLst>
                <a:outerShdw blurRad="38100" dist="38100" dir="2700000" algn="tl">
                  <a:srgbClr val="000000">
                    <a:alpha val="43137"/>
                  </a:srgbClr>
                </a:outerShdw>
              </a:effectLst>
              <a:latin typeface="Cooper Black" panose="0208090404030B020404" pitchFamily="18" charset="0"/>
            </a:endParaRPr>
          </a:p>
        </p:txBody>
      </p:sp>
      <p:sp>
        <p:nvSpPr>
          <p:cNvPr id="4" name="ZoneTexte 3"/>
          <p:cNvSpPr txBox="1"/>
          <p:nvPr/>
        </p:nvSpPr>
        <p:spPr>
          <a:xfrm>
            <a:off x="1431889" y="1312212"/>
            <a:ext cx="5431135"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b="1" dirty="0" smtClean="0">
                <a:latin typeface="Cooper Black" panose="0208090404030B020404" pitchFamily="18" charset="0"/>
              </a:rPr>
              <a:t>1-hardware software network and data</a:t>
            </a:r>
            <a:endParaRPr lang="en-US" sz="2000" b="1" dirty="0">
              <a:latin typeface="Cooper Black" panose="0208090404030B020404" pitchFamily="18" charset="0"/>
            </a:endParaRPr>
          </a:p>
        </p:txBody>
      </p:sp>
      <p:graphicFrame>
        <p:nvGraphicFramePr>
          <p:cNvPr id="6" name="Diagramme 5"/>
          <p:cNvGraphicFramePr/>
          <p:nvPr>
            <p:extLst>
              <p:ext uri="{D42A27DB-BD31-4B8C-83A1-F6EECF244321}">
                <p14:modId xmlns:p14="http://schemas.microsoft.com/office/powerpoint/2010/main" val="1781076896"/>
              </p:ext>
            </p:extLst>
          </p:nvPr>
        </p:nvGraphicFramePr>
        <p:xfrm>
          <a:off x="2048433" y="1957605"/>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2"/>
          <p:cNvSpPr>
            <a:spLocks noChangeArrowheads="1"/>
          </p:cNvSpPr>
          <p:nvPr/>
        </p:nvSpPr>
        <p:spPr bwMode="auto">
          <a:xfrm>
            <a:off x="0" y="0"/>
            <a:ext cx="5588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800" b="0" i="0" u="none" strike="noStrike" cap="none" normalizeH="0" baseline="0" smtClean="0">
                <a:ln>
                  <a:noFill/>
                </a:ln>
                <a:solidFill>
                  <a:srgbClr val="FFFFFF"/>
                </a:solidFill>
                <a:effectLst/>
                <a:latin typeface="Söhne"/>
              </a:rPr>
              <a:t/>
            </a:r>
            <a:br>
              <a:rPr kumimoji="0" lang="fr-FR" sz="1800" b="0" i="0" u="none" strike="noStrike" cap="none" normalizeH="0" baseline="0" smtClean="0">
                <a:ln>
                  <a:noFill/>
                </a:ln>
                <a:solidFill>
                  <a:srgbClr val="FFFFFF"/>
                </a:solidFill>
                <a:effectLst/>
                <a:latin typeface="Söhne"/>
              </a:rPr>
            </a:br>
            <a:endParaRPr kumimoji="0" lang="fr-FR" sz="1800" b="0" i="0" u="none" strike="noStrike" cap="none" normalizeH="0" baseline="0" smtClean="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152400" y="152400"/>
            <a:ext cx="5588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800" b="0" i="0" u="none" strike="noStrike" cap="none" normalizeH="0" baseline="0" smtClean="0">
                <a:ln>
                  <a:noFill/>
                </a:ln>
                <a:solidFill>
                  <a:srgbClr val="FFFFFF"/>
                </a:solidFill>
                <a:effectLst/>
                <a:latin typeface="Söhne"/>
              </a:rPr>
              <a:t/>
            </a:r>
            <a:br>
              <a:rPr kumimoji="0" lang="fr-FR" sz="1800" b="0" i="0" u="none" strike="noStrike" cap="none" normalizeH="0" baseline="0" smtClean="0">
                <a:ln>
                  <a:noFill/>
                </a:ln>
                <a:solidFill>
                  <a:srgbClr val="FFFFFF"/>
                </a:solidFill>
                <a:effectLst/>
                <a:latin typeface="Söhne"/>
              </a:rPr>
            </a:br>
            <a:endParaRPr kumimoji="0" lang="fr-FR" sz="1800" b="0" i="0" u="none" strike="noStrike" cap="none" normalizeH="0" baseline="0" smtClean="0">
              <a:ln>
                <a:noFill/>
              </a:ln>
              <a:solidFill>
                <a:schemeClr val="tx1"/>
              </a:solidFill>
              <a:effectLst/>
              <a:latin typeface="Arial" panose="020B0604020202020204" pitchFamily="34" charset="0"/>
            </a:endParaRPr>
          </a:p>
        </p:txBody>
      </p:sp>
      <p:sp>
        <p:nvSpPr>
          <p:cNvPr id="15" name="Rectangle 6"/>
          <p:cNvSpPr>
            <a:spLocks noChangeArrowheads="1"/>
          </p:cNvSpPr>
          <p:nvPr/>
        </p:nvSpPr>
        <p:spPr bwMode="auto">
          <a:xfrm>
            <a:off x="2796791" y="5318928"/>
            <a:ext cx="5588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800" b="0" i="0" u="none" strike="noStrike" cap="none" normalizeH="0" baseline="0" smtClean="0">
                <a:ln>
                  <a:noFill/>
                </a:ln>
                <a:solidFill>
                  <a:srgbClr val="FFFFFF"/>
                </a:solidFill>
                <a:effectLst/>
                <a:latin typeface="Söhne"/>
              </a:rPr>
              <a:t/>
            </a:r>
            <a:br>
              <a:rPr kumimoji="0" lang="fr-FR" sz="1800" b="0" i="0" u="none" strike="noStrike" cap="none" normalizeH="0" baseline="0" smtClean="0">
                <a:ln>
                  <a:noFill/>
                </a:ln>
                <a:solidFill>
                  <a:srgbClr val="FFFFFF"/>
                </a:solidFill>
                <a:effectLst/>
                <a:latin typeface="Söhne"/>
              </a:rPr>
            </a:br>
            <a:endParaRPr kumimoji="0" lang="fr-FR" sz="1800" b="0" i="0" u="none" strike="noStrike" cap="none" normalizeH="0" baseline="0" smtClean="0">
              <a:ln>
                <a:noFill/>
              </a:ln>
              <a:solidFill>
                <a:schemeClr val="tx1"/>
              </a:solidFill>
              <a:effectLst/>
              <a:latin typeface="Arial" panose="020B0604020202020204" pitchFamily="34" charset="0"/>
            </a:endParaRPr>
          </a:p>
        </p:txBody>
      </p:sp>
      <p:sp>
        <p:nvSpPr>
          <p:cNvPr id="16" name="ZoneTexte 15"/>
          <p:cNvSpPr txBox="1"/>
          <p:nvPr/>
        </p:nvSpPr>
        <p:spPr>
          <a:xfrm>
            <a:off x="2119171" y="2584861"/>
            <a:ext cx="1135464" cy="369332"/>
          </a:xfrm>
          <a:prstGeom prst="rect">
            <a:avLst/>
          </a:prstGeom>
          <a:noFill/>
        </p:spPr>
        <p:txBody>
          <a:bodyPr wrap="square" rtlCol="0">
            <a:spAutoFit/>
          </a:bodyPr>
          <a:lstStyle/>
          <a:p>
            <a:r>
              <a:rPr lang="en-US" dirty="0" smtClean="0"/>
              <a:t>Hardware</a:t>
            </a:r>
            <a:endParaRPr lang="en-US" dirty="0"/>
          </a:p>
        </p:txBody>
      </p:sp>
      <p:sp>
        <p:nvSpPr>
          <p:cNvPr id="17" name="ZoneTexte 16"/>
          <p:cNvSpPr txBox="1"/>
          <p:nvPr/>
        </p:nvSpPr>
        <p:spPr>
          <a:xfrm>
            <a:off x="2686903" y="3826732"/>
            <a:ext cx="1101725" cy="369332"/>
          </a:xfrm>
          <a:prstGeom prst="rect">
            <a:avLst/>
          </a:prstGeom>
          <a:noFill/>
        </p:spPr>
        <p:txBody>
          <a:bodyPr wrap="square" rtlCol="0">
            <a:spAutoFit/>
          </a:bodyPr>
          <a:lstStyle/>
          <a:p>
            <a:r>
              <a:rPr lang="en-US" dirty="0" smtClean="0"/>
              <a:t>Software</a:t>
            </a:r>
            <a:endParaRPr lang="en-US" dirty="0"/>
          </a:p>
        </p:txBody>
      </p:sp>
      <p:sp>
        <p:nvSpPr>
          <p:cNvPr id="18" name="ZoneTexte 17"/>
          <p:cNvSpPr txBox="1"/>
          <p:nvPr/>
        </p:nvSpPr>
        <p:spPr>
          <a:xfrm>
            <a:off x="2647896" y="5068603"/>
            <a:ext cx="1137383" cy="369332"/>
          </a:xfrm>
          <a:prstGeom prst="rect">
            <a:avLst/>
          </a:prstGeom>
          <a:noFill/>
        </p:spPr>
        <p:txBody>
          <a:bodyPr wrap="square" rtlCol="0">
            <a:spAutoFit/>
          </a:bodyPr>
          <a:lstStyle/>
          <a:p>
            <a:r>
              <a:rPr lang="en-US" dirty="0" smtClean="0"/>
              <a:t>Networks</a:t>
            </a:r>
            <a:endParaRPr lang="en-US" dirty="0"/>
          </a:p>
        </p:txBody>
      </p:sp>
      <p:sp>
        <p:nvSpPr>
          <p:cNvPr id="19" name="ZoneTexte 18"/>
          <p:cNvSpPr txBox="1"/>
          <p:nvPr/>
        </p:nvSpPr>
        <p:spPr>
          <a:xfrm>
            <a:off x="2381982" y="6310474"/>
            <a:ext cx="1155002" cy="369332"/>
          </a:xfrm>
          <a:prstGeom prst="rect">
            <a:avLst/>
          </a:prstGeom>
          <a:noFill/>
        </p:spPr>
        <p:txBody>
          <a:bodyPr wrap="square" rtlCol="0">
            <a:spAutoFit/>
          </a:bodyPr>
          <a:lstStyle/>
          <a:p>
            <a:r>
              <a:rPr lang="en-US" dirty="0" smtClean="0"/>
              <a:t>Data</a:t>
            </a:r>
            <a:endParaRPr lang="en-US" dirty="0"/>
          </a:p>
        </p:txBody>
      </p:sp>
    </p:spTree>
    <p:extLst>
      <p:ext uri="{BB962C8B-B14F-4D97-AF65-F5344CB8AC3E}">
        <p14:creationId xmlns:p14="http://schemas.microsoft.com/office/powerpoint/2010/main" val="29717231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p:cNvGraphicFramePr/>
          <p:nvPr>
            <p:extLst>
              <p:ext uri="{D42A27DB-BD31-4B8C-83A1-F6EECF244321}">
                <p14:modId xmlns:p14="http://schemas.microsoft.com/office/powerpoint/2010/main" val="3263762076"/>
              </p:ext>
            </p:extLst>
          </p:nvPr>
        </p:nvGraphicFramePr>
        <p:xfrm>
          <a:off x="1085222" y="779956"/>
          <a:ext cx="9907675"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6653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me 12"/>
          <p:cNvGraphicFramePr/>
          <p:nvPr>
            <p:extLst>
              <p:ext uri="{D42A27DB-BD31-4B8C-83A1-F6EECF244321}">
                <p14:modId xmlns:p14="http://schemas.microsoft.com/office/powerpoint/2010/main" val="3192509086"/>
              </p:ext>
            </p:extLst>
          </p:nvPr>
        </p:nvGraphicFramePr>
        <p:xfrm>
          <a:off x="140982" y="936915"/>
          <a:ext cx="7868697"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Graphique 16"/>
          <p:cNvGraphicFramePr/>
          <p:nvPr>
            <p:extLst>
              <p:ext uri="{D42A27DB-BD31-4B8C-83A1-F6EECF244321}">
                <p14:modId xmlns:p14="http://schemas.microsoft.com/office/powerpoint/2010/main" val="1064393022"/>
              </p:ext>
            </p:extLst>
          </p:nvPr>
        </p:nvGraphicFramePr>
        <p:xfrm>
          <a:off x="6662057" y="1145512"/>
          <a:ext cx="5529943" cy="5324418"/>
        </p:xfrm>
        <a:graphic>
          <a:graphicData uri="http://schemas.openxmlformats.org/drawingml/2006/chart">
            <c:chart xmlns:c="http://schemas.openxmlformats.org/drawingml/2006/chart" xmlns:r="http://schemas.openxmlformats.org/officeDocument/2006/relationships" r:id="rId7"/>
          </a:graphicData>
        </a:graphic>
      </p:graphicFrame>
      <p:sp>
        <p:nvSpPr>
          <p:cNvPr id="18" name="ZoneTexte 17"/>
          <p:cNvSpPr txBox="1"/>
          <p:nvPr/>
        </p:nvSpPr>
        <p:spPr>
          <a:xfrm>
            <a:off x="6943412" y="337026"/>
            <a:ext cx="5074418"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chemeClr val="accent2">
                    <a:lumMod val="60000"/>
                    <a:lumOff val="40000"/>
                  </a:schemeClr>
                </a:solidFill>
                <a:latin typeface="Cooper Black" panose="0208090404030B020404" pitchFamily="18" charset="0"/>
              </a:rPr>
              <a:t>standard computer system with four key components of Information and Communication Technologies (ICT):</a:t>
            </a:r>
          </a:p>
        </p:txBody>
      </p:sp>
    </p:spTree>
    <p:extLst>
      <p:ext uri="{BB962C8B-B14F-4D97-AF65-F5344CB8AC3E}">
        <p14:creationId xmlns:p14="http://schemas.microsoft.com/office/powerpoint/2010/main" val="399564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Graphic spid="17"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595176" y="424487"/>
            <a:ext cx="7526215" cy="738664"/>
          </a:xfrm>
          <a:prstGeom prst="rect">
            <a:avLst/>
          </a:prstGeom>
          <a:noFill/>
        </p:spPr>
        <p:txBody>
          <a:bodyPr wrap="square" rtlCol="0">
            <a:spAutoFit/>
          </a:bodyPr>
          <a:lstStyle/>
          <a:p>
            <a:pPr algn="ctr"/>
            <a:r>
              <a:rPr lang="fr-FR" sz="2400" b="1" dirty="0" smtClean="0">
                <a:effectLst>
                  <a:outerShdw blurRad="38100" dist="38100" dir="2700000" algn="tl">
                    <a:srgbClr val="000000">
                      <a:alpha val="43137"/>
                    </a:srgbClr>
                  </a:outerShdw>
                </a:effectLst>
                <a:latin typeface="Cooper Black" panose="0208090404030B020404" pitchFamily="18" charset="0"/>
              </a:rPr>
              <a:t>Ⅲ-Google services</a:t>
            </a:r>
          </a:p>
          <a:p>
            <a:endParaRPr lang="en-US" dirty="0"/>
          </a:p>
        </p:txBody>
      </p:sp>
      <p:graphicFrame>
        <p:nvGraphicFramePr>
          <p:cNvPr id="5" name="Diagramme 4"/>
          <p:cNvGraphicFramePr/>
          <p:nvPr>
            <p:extLst>
              <p:ext uri="{D42A27DB-BD31-4B8C-83A1-F6EECF244321}">
                <p14:modId xmlns:p14="http://schemas.microsoft.com/office/powerpoint/2010/main" val="3686228290"/>
              </p:ext>
            </p:extLst>
          </p:nvPr>
        </p:nvGraphicFramePr>
        <p:xfrm>
          <a:off x="834011" y="1376624"/>
          <a:ext cx="10902463" cy="49136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Ellipse 14"/>
          <p:cNvSpPr/>
          <p:nvPr/>
        </p:nvSpPr>
        <p:spPr>
          <a:xfrm>
            <a:off x="9284678" y="1163151"/>
            <a:ext cx="2793442" cy="2655223"/>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570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934119" y="552659"/>
            <a:ext cx="4913644" cy="523220"/>
          </a:xfrm>
          <a:prstGeom prst="rect">
            <a:avLst/>
          </a:prstGeom>
          <a:noFill/>
        </p:spPr>
        <p:txBody>
          <a:bodyPr wrap="square" rtlCol="0">
            <a:spAutoFit/>
          </a:bodyPr>
          <a:lstStyle/>
          <a:p>
            <a:pPr algn="ctr"/>
            <a:r>
              <a:rPr lang="fr-FR" sz="2800" b="1" u="sng" dirty="0" smtClean="0">
                <a:effectLst>
                  <a:outerShdw blurRad="38100" dist="38100" dir="2700000" algn="tl">
                    <a:srgbClr val="000000">
                      <a:alpha val="43137"/>
                    </a:srgbClr>
                  </a:outerShdw>
                </a:effectLst>
                <a:latin typeface="Cooper Black" panose="0208090404030B020404" pitchFamily="18" charset="0"/>
              </a:rPr>
              <a:t>Ⅳ- Microsoft Tools</a:t>
            </a:r>
            <a:endParaRPr lang="fr-FR" sz="2800" b="1" u="sng" dirty="0">
              <a:effectLst>
                <a:outerShdw blurRad="38100" dist="38100" dir="2700000" algn="tl">
                  <a:srgbClr val="000000">
                    <a:alpha val="43137"/>
                  </a:srgbClr>
                </a:outerShdw>
              </a:effectLst>
              <a:latin typeface="Cooper Black" panose="0208090404030B020404" pitchFamily="18" charset="0"/>
            </a:endParaRPr>
          </a:p>
        </p:txBody>
      </p:sp>
      <p:graphicFrame>
        <p:nvGraphicFramePr>
          <p:cNvPr id="5" name="Diagramme 4"/>
          <p:cNvGraphicFramePr/>
          <p:nvPr>
            <p:extLst>
              <p:ext uri="{D42A27DB-BD31-4B8C-83A1-F6EECF244321}">
                <p14:modId xmlns:p14="http://schemas.microsoft.com/office/powerpoint/2010/main" val="4196637060"/>
              </p:ext>
            </p:extLst>
          </p:nvPr>
        </p:nvGraphicFramePr>
        <p:xfrm>
          <a:off x="2182725" y="149549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2"/>
          <p:cNvSpPr>
            <a:spLocks noChangeArrowheads="1"/>
          </p:cNvSpPr>
          <p:nvPr/>
        </p:nvSpPr>
        <p:spPr bwMode="auto">
          <a:xfrm rot="10800000" flipV="1">
            <a:off x="5081117" y="3762702"/>
            <a:ext cx="2451797" cy="1970285"/>
          </a:xfrm>
          <a:prstGeom prst="rect">
            <a:avLst/>
          </a:prstGeom>
          <a:solidFill>
            <a:srgbClr val="343541">
              <a:alpha val="0"/>
            </a:srgbClr>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sz="1200" b="0" i="1" u="none" strike="noStrike" cap="none" normalizeH="0" baseline="0" dirty="0" smtClean="0">
                <a:ln>
                  <a:noFill/>
                </a:ln>
                <a:solidFill>
                  <a:srgbClr val="D1D5DB"/>
                </a:solidFill>
                <a:effectLst/>
                <a:latin typeface="Söhne"/>
              </a:rPr>
              <a:t>Description:</a:t>
            </a:r>
            <a:r>
              <a:rPr kumimoji="0" lang="fr-FR" sz="1200" b="0" i="0" u="none" strike="noStrike" cap="none" normalizeH="0" baseline="0" dirty="0" smtClean="0">
                <a:ln>
                  <a:noFill/>
                </a:ln>
                <a:solidFill>
                  <a:srgbClr val="D1D5DB"/>
                </a:solidFill>
                <a:effectLst/>
                <a:latin typeface="Söhne"/>
              </a:rPr>
              <a:t> Microsoft PowerPoint </a:t>
            </a:r>
            <a:r>
              <a:rPr kumimoji="0" lang="fr-FR" sz="1200" b="0" i="0" u="none" strike="noStrike" cap="none" normalizeH="0" baseline="0" dirty="0" err="1" smtClean="0">
                <a:ln>
                  <a:noFill/>
                </a:ln>
                <a:solidFill>
                  <a:srgbClr val="D1D5DB"/>
                </a:solidFill>
                <a:effectLst/>
                <a:latin typeface="Söhne"/>
              </a:rPr>
              <a:t>is</a:t>
            </a:r>
            <a:r>
              <a:rPr kumimoji="0" lang="fr-FR" sz="1200" b="0" i="0" u="none" strike="noStrike" cap="none" normalizeH="0" baseline="0" dirty="0" smtClean="0">
                <a:ln>
                  <a:noFill/>
                </a:ln>
                <a:solidFill>
                  <a:srgbClr val="D1D5DB"/>
                </a:solidFill>
                <a:effectLst/>
                <a:latin typeface="Söhne"/>
              </a:rPr>
              <a:t> a </a:t>
            </a:r>
            <a:r>
              <a:rPr kumimoji="0" lang="fr-FR" sz="1200" b="0" i="0" u="none" strike="noStrike" cap="none" normalizeH="0" baseline="0" dirty="0" err="1" smtClean="0">
                <a:ln>
                  <a:noFill/>
                </a:ln>
                <a:solidFill>
                  <a:srgbClr val="D1D5DB"/>
                </a:solidFill>
                <a:effectLst/>
                <a:latin typeface="Söhne"/>
              </a:rPr>
              <a:t>presentation</a:t>
            </a:r>
            <a:r>
              <a:rPr kumimoji="0" lang="fr-FR" sz="1200" b="0" i="0" u="none" strike="noStrike" cap="none" normalizeH="0" baseline="0" dirty="0" smtClean="0">
                <a:ln>
                  <a:noFill/>
                </a:ln>
                <a:solidFill>
                  <a:srgbClr val="D1D5DB"/>
                </a:solidFill>
                <a:effectLst/>
                <a:latin typeface="Söhne"/>
              </a:rPr>
              <a:t> software </a:t>
            </a:r>
            <a:r>
              <a:rPr kumimoji="0" lang="fr-FR" sz="1200" b="0" i="0" u="none" strike="noStrike" cap="none" normalizeH="0" baseline="0" dirty="0" err="1" smtClean="0">
                <a:ln>
                  <a:noFill/>
                </a:ln>
                <a:solidFill>
                  <a:srgbClr val="D1D5DB"/>
                </a:solidFill>
                <a:effectLst/>
                <a:latin typeface="Söhne"/>
              </a:rPr>
              <a:t>enabling</a:t>
            </a:r>
            <a:r>
              <a:rPr kumimoji="0" lang="fr-FR" sz="1200" b="0" i="0" u="none" strike="noStrike" cap="none" normalizeH="0" baseline="0" dirty="0" smtClean="0">
                <a:ln>
                  <a:noFill/>
                </a:ln>
                <a:solidFill>
                  <a:srgbClr val="D1D5DB"/>
                </a:solidFill>
                <a:effectLst/>
                <a:latin typeface="Söhne"/>
              </a:rPr>
              <a:t> </a:t>
            </a:r>
            <a:r>
              <a:rPr kumimoji="0" lang="fr-FR" sz="1200" b="0" i="0" u="none" strike="noStrike" cap="none" normalizeH="0" baseline="0" dirty="0" err="1" smtClean="0">
                <a:ln>
                  <a:noFill/>
                </a:ln>
                <a:solidFill>
                  <a:srgbClr val="D1D5DB"/>
                </a:solidFill>
                <a:effectLst/>
                <a:latin typeface="Söhne"/>
              </a:rPr>
              <a:t>users</a:t>
            </a:r>
            <a:r>
              <a:rPr kumimoji="0" lang="fr-FR" sz="1200" b="0" i="0" u="none" strike="noStrike" cap="none" normalizeH="0" baseline="0" dirty="0" smtClean="0">
                <a:ln>
                  <a:noFill/>
                </a:ln>
                <a:solidFill>
                  <a:srgbClr val="D1D5DB"/>
                </a:solidFill>
                <a:effectLst/>
                <a:latin typeface="Söhne"/>
              </a:rPr>
              <a:t> to </a:t>
            </a:r>
            <a:r>
              <a:rPr kumimoji="0" lang="fr-FR" sz="1200" b="0" i="0" u="none" strike="noStrike" cap="none" normalizeH="0" baseline="0" dirty="0" err="1" smtClean="0">
                <a:ln>
                  <a:noFill/>
                </a:ln>
                <a:solidFill>
                  <a:srgbClr val="D1D5DB"/>
                </a:solidFill>
                <a:effectLst/>
                <a:latin typeface="Söhne"/>
              </a:rPr>
              <a:t>create</a:t>
            </a:r>
            <a:r>
              <a:rPr kumimoji="0" lang="fr-FR" sz="1200" b="0" i="0" u="none" strike="noStrike" cap="none" normalizeH="0" baseline="0" dirty="0" smtClean="0">
                <a:ln>
                  <a:noFill/>
                </a:ln>
                <a:solidFill>
                  <a:srgbClr val="D1D5DB"/>
                </a:solidFill>
                <a:effectLst/>
                <a:latin typeface="Söhne"/>
              </a:rPr>
              <a:t> and </a:t>
            </a:r>
            <a:r>
              <a:rPr kumimoji="0" lang="fr-FR" sz="1200" b="0" i="0" u="none" strike="noStrike" cap="none" normalizeH="0" baseline="0" dirty="0" err="1" smtClean="0">
                <a:ln>
                  <a:noFill/>
                </a:ln>
                <a:solidFill>
                  <a:srgbClr val="D1D5DB"/>
                </a:solidFill>
                <a:effectLst/>
                <a:latin typeface="Söhne"/>
              </a:rPr>
              <a:t>deliver</a:t>
            </a:r>
            <a:r>
              <a:rPr kumimoji="0" lang="fr-FR" sz="1200" b="0" i="0" u="none" strike="noStrike" cap="none" normalizeH="0" baseline="0" dirty="0" smtClean="0">
                <a:ln>
                  <a:noFill/>
                </a:ln>
                <a:solidFill>
                  <a:srgbClr val="D1D5DB"/>
                </a:solidFill>
                <a:effectLst/>
                <a:latin typeface="Söhne"/>
              </a:rPr>
              <a:t> </a:t>
            </a:r>
            <a:r>
              <a:rPr kumimoji="0" lang="fr-FR" sz="1200" b="0" i="0" u="none" strike="noStrike" cap="none" normalizeH="0" baseline="0" dirty="0" err="1" smtClean="0">
                <a:ln>
                  <a:noFill/>
                </a:ln>
                <a:solidFill>
                  <a:srgbClr val="D1D5DB"/>
                </a:solidFill>
                <a:effectLst/>
                <a:latin typeface="Söhne"/>
              </a:rPr>
              <a:t>dynamic</a:t>
            </a:r>
            <a:r>
              <a:rPr kumimoji="0" lang="fr-FR" sz="1200" b="0" i="0" u="none" strike="noStrike" cap="none" normalizeH="0" baseline="0" dirty="0" smtClean="0">
                <a:ln>
                  <a:noFill/>
                </a:ln>
                <a:solidFill>
                  <a:srgbClr val="D1D5DB"/>
                </a:solidFill>
                <a:effectLst/>
                <a:latin typeface="Söhne"/>
              </a:rPr>
              <a:t> </a:t>
            </a:r>
            <a:r>
              <a:rPr kumimoji="0" lang="fr-FR" sz="1200" b="0" i="0" u="none" strike="noStrike" cap="none" normalizeH="0" baseline="0" dirty="0" err="1" smtClean="0">
                <a:ln>
                  <a:noFill/>
                </a:ln>
                <a:solidFill>
                  <a:srgbClr val="D1D5DB"/>
                </a:solidFill>
                <a:effectLst/>
                <a:latin typeface="Söhne"/>
              </a:rPr>
              <a:t>slideshows</a:t>
            </a:r>
            <a:r>
              <a:rPr kumimoji="0" lang="fr-FR" sz="1200" b="0" i="0" u="none" strike="noStrike" cap="none" normalizeH="0" baseline="0" dirty="0" smtClean="0">
                <a:ln>
                  <a:noFill/>
                </a:ln>
                <a:solidFill>
                  <a:srgbClr val="D1D5DB"/>
                </a:solidFill>
                <a:effectLst/>
                <a:latin typeface="Söhne"/>
              </a:rPr>
              <a:t> </a:t>
            </a:r>
            <a:r>
              <a:rPr kumimoji="0" lang="fr-FR" sz="1200" b="0" i="0" u="none" strike="noStrike" cap="none" normalizeH="0" baseline="0" dirty="0" err="1" smtClean="0">
                <a:ln>
                  <a:noFill/>
                </a:ln>
                <a:solidFill>
                  <a:srgbClr val="D1D5DB"/>
                </a:solidFill>
                <a:effectLst/>
                <a:latin typeface="Söhne"/>
              </a:rPr>
              <a:t>with</a:t>
            </a:r>
            <a:r>
              <a:rPr kumimoji="0" lang="fr-FR" sz="1200" b="0" i="0" u="none" strike="noStrike" cap="none" normalizeH="0" baseline="0" dirty="0" smtClean="0">
                <a:ln>
                  <a:noFill/>
                </a:ln>
                <a:solidFill>
                  <a:srgbClr val="D1D5DB"/>
                </a:solidFill>
                <a:effectLst/>
                <a:latin typeface="Söhne"/>
              </a:rPr>
              <a:t> </a:t>
            </a:r>
            <a:r>
              <a:rPr kumimoji="0" lang="fr-FR" sz="1200" b="0" i="0" u="none" strike="noStrike" cap="none" normalizeH="0" baseline="0" dirty="0" err="1" smtClean="0">
                <a:ln>
                  <a:noFill/>
                </a:ln>
                <a:solidFill>
                  <a:srgbClr val="D1D5DB"/>
                </a:solidFill>
                <a:effectLst/>
                <a:latin typeface="Söhne"/>
              </a:rPr>
              <a:t>multimedia</a:t>
            </a:r>
            <a:r>
              <a:rPr kumimoji="0" lang="fr-FR" sz="1200" b="0" i="0" u="none" strike="noStrike" cap="none" normalizeH="0" baseline="0" dirty="0" smtClean="0">
                <a:ln>
                  <a:noFill/>
                </a:ln>
                <a:solidFill>
                  <a:srgbClr val="D1D5DB"/>
                </a:solidFill>
                <a:effectLst/>
                <a:latin typeface="Söhne"/>
              </a:rPr>
              <a:t> </a:t>
            </a:r>
            <a:r>
              <a:rPr kumimoji="0" lang="fr-FR" sz="1200" b="0" i="0" u="none" strike="noStrike" cap="none" normalizeH="0" baseline="0" dirty="0" err="1" smtClean="0">
                <a:ln>
                  <a:noFill/>
                </a:ln>
                <a:solidFill>
                  <a:srgbClr val="D1D5DB"/>
                </a:solidFill>
                <a:effectLst/>
                <a:latin typeface="Söhne"/>
              </a:rPr>
              <a:t>elements</a:t>
            </a:r>
            <a:r>
              <a:rPr kumimoji="0" lang="fr-FR" sz="1200" b="0" i="0" u="none" strike="noStrike" cap="none" normalizeH="0" baseline="0" dirty="0" smtClean="0">
                <a:ln>
                  <a:noFill/>
                </a:ln>
                <a:solidFill>
                  <a:srgbClr val="D1D5DB"/>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sz="1200" b="0" i="1" u="none" strike="noStrike" cap="none" normalizeH="0" baseline="0" dirty="0" smtClean="0">
                <a:ln>
                  <a:noFill/>
                </a:ln>
                <a:solidFill>
                  <a:srgbClr val="D1D5DB"/>
                </a:solidFill>
                <a:effectLst/>
                <a:latin typeface="Söhne"/>
              </a:rPr>
              <a:t>Usage:</a:t>
            </a:r>
            <a:r>
              <a:rPr kumimoji="0" lang="fr-FR" sz="1200" b="0" i="0" u="none" strike="noStrike" cap="none" normalizeH="0" baseline="0" dirty="0" smtClean="0">
                <a:ln>
                  <a:noFill/>
                </a:ln>
                <a:solidFill>
                  <a:srgbClr val="D1D5DB"/>
                </a:solidFill>
                <a:effectLst/>
                <a:latin typeface="Söhne"/>
              </a:rPr>
              <a:t> </a:t>
            </a:r>
            <a:r>
              <a:rPr kumimoji="0" lang="fr-FR" sz="1200" b="0" i="0" u="none" strike="noStrike" cap="none" normalizeH="0" baseline="0" dirty="0" err="1" smtClean="0">
                <a:ln>
                  <a:noFill/>
                </a:ln>
                <a:solidFill>
                  <a:srgbClr val="D1D5DB"/>
                </a:solidFill>
                <a:effectLst/>
                <a:latin typeface="Söhne"/>
              </a:rPr>
              <a:t>Presentation</a:t>
            </a:r>
            <a:r>
              <a:rPr kumimoji="0" lang="fr-FR" sz="1200" b="0" i="0" u="none" strike="noStrike" cap="none" normalizeH="0" baseline="0" dirty="0" smtClean="0">
                <a:ln>
                  <a:noFill/>
                </a:ln>
                <a:solidFill>
                  <a:srgbClr val="D1D5DB"/>
                </a:solidFill>
                <a:effectLst/>
                <a:latin typeface="Söhne"/>
              </a:rPr>
              <a:t> </a:t>
            </a:r>
            <a:r>
              <a:rPr kumimoji="0" lang="fr-FR" sz="1200" b="0" i="0" u="none" strike="noStrike" cap="none" normalizeH="0" baseline="0" dirty="0" err="1" smtClean="0">
                <a:ln>
                  <a:noFill/>
                </a:ln>
                <a:solidFill>
                  <a:srgbClr val="D1D5DB"/>
                </a:solidFill>
                <a:effectLst/>
                <a:latin typeface="Söhne"/>
              </a:rPr>
              <a:t>creation</a:t>
            </a:r>
            <a:r>
              <a:rPr kumimoji="0" lang="fr-FR" sz="1200" b="0" i="0" u="none" strike="noStrike" cap="none" normalizeH="0" baseline="0" dirty="0" smtClean="0">
                <a:ln>
                  <a:noFill/>
                </a:ln>
                <a:solidFill>
                  <a:srgbClr val="D1D5DB"/>
                </a:solidFill>
                <a:effectLst/>
                <a:latin typeface="Söhne"/>
              </a:rPr>
              <a:t>, </a:t>
            </a:r>
            <a:r>
              <a:rPr kumimoji="0" lang="fr-FR" sz="1200" b="0" i="0" u="none" strike="noStrike" cap="none" normalizeH="0" baseline="0" dirty="0" err="1" smtClean="0">
                <a:ln>
                  <a:noFill/>
                </a:ln>
                <a:solidFill>
                  <a:srgbClr val="D1D5DB"/>
                </a:solidFill>
                <a:effectLst/>
                <a:latin typeface="Söhne"/>
              </a:rPr>
              <a:t>storytelling</a:t>
            </a:r>
            <a:r>
              <a:rPr kumimoji="0" lang="fr-FR" sz="1200" b="0" i="0" u="none" strike="noStrike" cap="none" normalizeH="0" baseline="0" dirty="0" smtClean="0">
                <a:ln>
                  <a:noFill/>
                </a:ln>
                <a:solidFill>
                  <a:srgbClr val="D1D5DB"/>
                </a:solidFill>
                <a:effectLst/>
                <a:latin typeface="Söhne"/>
              </a:rPr>
              <a:t>, </a:t>
            </a:r>
            <a:r>
              <a:rPr kumimoji="0" lang="fr-FR" sz="1200" b="0" i="0" u="none" strike="noStrike" cap="none" normalizeH="0" baseline="0" dirty="0" err="1" smtClean="0">
                <a:ln>
                  <a:noFill/>
                </a:ln>
                <a:solidFill>
                  <a:srgbClr val="D1D5DB"/>
                </a:solidFill>
                <a:effectLst/>
                <a:latin typeface="Söhne"/>
              </a:rPr>
              <a:t>visual</a:t>
            </a:r>
            <a:r>
              <a:rPr kumimoji="0" lang="fr-FR" sz="1200" b="0" i="0" u="none" strike="noStrike" cap="none" normalizeH="0" baseline="0" dirty="0" smtClean="0">
                <a:ln>
                  <a:noFill/>
                </a:ln>
                <a:solidFill>
                  <a:srgbClr val="D1D5DB"/>
                </a:solidFill>
                <a:effectLst/>
                <a:latin typeface="Söhne"/>
              </a:rPr>
              <a:t> communication.</a:t>
            </a:r>
            <a:r>
              <a:rPr kumimoji="0" lang="fr-FR" sz="800" b="0" i="0" u="none" strike="noStrike" cap="none" normalizeH="0" baseline="0" dirty="0" smtClean="0">
                <a:ln>
                  <a:noFill/>
                </a:ln>
                <a:solidFill>
                  <a:schemeClr val="tx1"/>
                </a:solidFill>
                <a:effectLst/>
              </a:rPr>
              <a:t/>
            </a:r>
            <a:br>
              <a:rPr kumimoji="0" lang="fr-FR" sz="800" b="0" i="0" u="none" strike="noStrike" cap="none" normalizeH="0" baseline="0" dirty="0" smtClean="0">
                <a:ln>
                  <a:noFill/>
                </a:ln>
                <a:solidFill>
                  <a:schemeClr val="tx1"/>
                </a:solidFill>
                <a:effectLst/>
              </a:rPr>
            </a:br>
            <a:endParaRPr kumimoji="0" 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669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theme/theme1.xml><?xml version="1.0" encoding="utf-8"?>
<a:theme xmlns:a="http://schemas.openxmlformats.org/drawingml/2006/main" name="Crop">
  <a:themeElements>
    <a:clrScheme name="Personnalisé 3">
      <a:dk1>
        <a:srgbClr val="E99C93"/>
      </a:dk1>
      <a:lt1>
        <a:sysClr val="window" lastClr="FFFFFF"/>
      </a:lt1>
      <a:dk2>
        <a:srgbClr val="E99C93"/>
      </a:dk2>
      <a:lt2>
        <a:srgbClr val="E9E5DC"/>
      </a:lt2>
      <a:accent1>
        <a:srgbClr val="E99C93"/>
      </a:accent1>
      <a:accent2>
        <a:srgbClr val="9B2D1F"/>
      </a:accent2>
      <a:accent3>
        <a:srgbClr val="A28E6A"/>
      </a:accent3>
      <a:accent4>
        <a:srgbClr val="E99C93"/>
      </a:accent4>
      <a:accent5>
        <a:srgbClr val="E99C93"/>
      </a:accent5>
      <a:accent6>
        <a:srgbClr val="E99C93"/>
      </a:accent6>
      <a:hlink>
        <a:srgbClr val="CC9900"/>
      </a:hlink>
      <a:folHlink>
        <a:srgbClr val="96A9A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2325</TotalTime>
  <Words>1814</Words>
  <Application>Microsoft Office PowerPoint</Application>
  <PresentationFormat>Grand écran</PresentationFormat>
  <Paragraphs>197</Paragraphs>
  <Slides>17</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17</vt:i4>
      </vt:variant>
    </vt:vector>
  </HeadingPairs>
  <TitlesOfParts>
    <vt:vector size="25" baseType="lpstr">
      <vt:lpstr>Arial</vt:lpstr>
      <vt:lpstr>Arial Rounded MT Bold</vt:lpstr>
      <vt:lpstr>Bodoni MT Black</vt:lpstr>
      <vt:lpstr>Calibri</vt:lpstr>
      <vt:lpstr>Cooper Black</vt:lpstr>
      <vt:lpstr>Franklin Gothic Book</vt:lpstr>
      <vt:lpstr>Söhne</vt:lpstr>
      <vt:lpstr>Crop</vt:lpstr>
      <vt:lpstr>presentation on TIC and technologies related to TIC</vt:lpstr>
      <vt:lpstr>Présentation PowerPoint</vt:lpstr>
      <vt:lpstr>Information and Communication Technologies (ICT) encompass a wide range of technologies used for collecting, processing, storing, transmitting, and presenting information. It includes hardware, software, networks, and data, playing a crucial role in communication and information manipulation. ICT is pervasive in modern society, impacting various sectors and contributing to globalization and innovation. The constant evolution of ICT leads to the development of new technologies and applications, shaping the way individuals, businesses, and governments interact with and utilize information.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HP</cp:lastModifiedBy>
  <cp:revision>51</cp:revision>
  <dcterms:created xsi:type="dcterms:W3CDTF">2023-12-31T16:46:26Z</dcterms:created>
  <dcterms:modified xsi:type="dcterms:W3CDTF">2024-01-02T07:31:50Z</dcterms:modified>
</cp:coreProperties>
</file>