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zabeth Oyeniyi" userId="064b0ad7aaf65c75" providerId="LiveId" clId="{161CFD1C-DE8C-4E16-B246-B874DEC362E5}"/>
    <pc:docChg chg="undo custSel modSld">
      <pc:chgData name="Elizabeth Oyeniyi" userId="064b0ad7aaf65c75" providerId="LiveId" clId="{161CFD1C-DE8C-4E16-B246-B874DEC362E5}" dt="2022-05-12T09:10:33.663" v="358" actId="1076"/>
      <pc:docMkLst>
        <pc:docMk/>
      </pc:docMkLst>
      <pc:sldChg chg="modSp mod">
        <pc:chgData name="Elizabeth Oyeniyi" userId="064b0ad7aaf65c75" providerId="LiveId" clId="{161CFD1C-DE8C-4E16-B246-B874DEC362E5}" dt="2022-05-12T09:02:46.328" v="278" actId="27636"/>
        <pc:sldMkLst>
          <pc:docMk/>
          <pc:sldMk cId="1080937140" sldId="257"/>
        </pc:sldMkLst>
        <pc:spChg chg="mod">
          <ac:chgData name="Elizabeth Oyeniyi" userId="064b0ad7aaf65c75" providerId="LiveId" clId="{161CFD1C-DE8C-4E16-B246-B874DEC362E5}" dt="2022-05-12T09:02:46.328" v="278" actId="27636"/>
          <ac:spMkLst>
            <pc:docMk/>
            <pc:sldMk cId="1080937140" sldId="257"/>
            <ac:spMk id="2" creationId="{1EE9C44F-D97D-5ED3-E365-0DDD453556ED}"/>
          </ac:spMkLst>
        </pc:spChg>
        <pc:spChg chg="mod">
          <ac:chgData name="Elizabeth Oyeniyi" userId="064b0ad7aaf65c75" providerId="LiveId" clId="{161CFD1C-DE8C-4E16-B246-B874DEC362E5}" dt="2022-05-11T23:06:32.667" v="271" actId="20577"/>
          <ac:spMkLst>
            <pc:docMk/>
            <pc:sldMk cId="1080937140" sldId="257"/>
            <ac:spMk id="3" creationId="{13C9E5F4-0713-9504-58DC-257D02ADADEB}"/>
          </ac:spMkLst>
        </pc:spChg>
      </pc:sldChg>
      <pc:sldChg chg="modSp mod">
        <pc:chgData name="Elizabeth Oyeniyi" userId="064b0ad7aaf65c75" providerId="LiveId" clId="{161CFD1C-DE8C-4E16-B246-B874DEC362E5}" dt="2022-05-12T09:02:46.382" v="279" actId="27636"/>
        <pc:sldMkLst>
          <pc:docMk/>
          <pc:sldMk cId="3937237217" sldId="258"/>
        </pc:sldMkLst>
        <pc:spChg chg="mod">
          <ac:chgData name="Elizabeth Oyeniyi" userId="064b0ad7aaf65c75" providerId="LiveId" clId="{161CFD1C-DE8C-4E16-B246-B874DEC362E5}" dt="2022-05-12T09:02:46.382" v="279" actId="27636"/>
          <ac:spMkLst>
            <pc:docMk/>
            <pc:sldMk cId="3937237217" sldId="258"/>
            <ac:spMk id="3" creationId="{32D9A5C1-6A6E-81BB-F6D1-0728B59F4CA6}"/>
          </ac:spMkLst>
        </pc:spChg>
      </pc:sldChg>
      <pc:sldChg chg="addSp delSp modSp mod">
        <pc:chgData name="Elizabeth Oyeniyi" userId="064b0ad7aaf65c75" providerId="LiveId" clId="{161CFD1C-DE8C-4E16-B246-B874DEC362E5}" dt="2022-05-12T09:10:33.663" v="358" actId="1076"/>
        <pc:sldMkLst>
          <pc:docMk/>
          <pc:sldMk cId="2319117899" sldId="259"/>
        </pc:sldMkLst>
        <pc:spChg chg="mod">
          <ac:chgData name="Elizabeth Oyeniyi" userId="064b0ad7aaf65c75" providerId="LiveId" clId="{161CFD1C-DE8C-4E16-B246-B874DEC362E5}" dt="2022-05-12T09:10:33.663" v="358" actId="1076"/>
          <ac:spMkLst>
            <pc:docMk/>
            <pc:sldMk cId="2319117899" sldId="259"/>
            <ac:spMk id="2" creationId="{CF8E4E8B-1397-0466-29CB-A1318FAA034A}"/>
          </ac:spMkLst>
        </pc:spChg>
        <pc:spChg chg="del">
          <ac:chgData name="Elizabeth Oyeniyi" userId="064b0ad7aaf65c75" providerId="LiveId" clId="{161CFD1C-DE8C-4E16-B246-B874DEC362E5}" dt="2022-05-12T09:02:09.132" v="273" actId="931"/>
          <ac:spMkLst>
            <pc:docMk/>
            <pc:sldMk cId="2319117899" sldId="259"/>
            <ac:spMk id="3" creationId="{2B12093E-7352-7389-6E5B-20CB2BC7624D}"/>
          </ac:spMkLst>
        </pc:spChg>
        <pc:spChg chg="add del mod">
          <ac:chgData name="Elizabeth Oyeniyi" userId="064b0ad7aaf65c75" providerId="LiveId" clId="{161CFD1C-DE8C-4E16-B246-B874DEC362E5}" dt="2022-05-12T09:03:25.629" v="280" actId="931"/>
          <ac:spMkLst>
            <pc:docMk/>
            <pc:sldMk cId="2319117899" sldId="259"/>
            <ac:spMk id="11" creationId="{A874E3BA-BE8C-86C3-924A-2A4759E11C84}"/>
          </ac:spMkLst>
        </pc:spChg>
        <pc:picChg chg="add del mod">
          <ac:chgData name="Elizabeth Oyeniyi" userId="064b0ad7aaf65c75" providerId="LiveId" clId="{161CFD1C-DE8C-4E16-B246-B874DEC362E5}" dt="2022-05-12T09:02:17.790" v="276" actId="478"/>
          <ac:picMkLst>
            <pc:docMk/>
            <pc:sldMk cId="2319117899" sldId="259"/>
            <ac:picMk id="5" creationId="{73FD7BA9-6A22-D8A0-4ECA-3902645A95E5}"/>
          </ac:picMkLst>
        </pc:picChg>
        <pc:picChg chg="add del mod">
          <ac:chgData name="Elizabeth Oyeniyi" userId="064b0ad7aaf65c75" providerId="LiveId" clId="{161CFD1C-DE8C-4E16-B246-B874DEC362E5}" dt="2022-05-12T09:02:17.790" v="276" actId="478"/>
          <ac:picMkLst>
            <pc:docMk/>
            <pc:sldMk cId="2319117899" sldId="259"/>
            <ac:picMk id="7" creationId="{C161B367-1C34-7B62-D061-55311D55DCD0}"/>
          </ac:picMkLst>
        </pc:picChg>
        <pc:picChg chg="add del mod">
          <ac:chgData name="Elizabeth Oyeniyi" userId="064b0ad7aaf65c75" providerId="LiveId" clId="{161CFD1C-DE8C-4E16-B246-B874DEC362E5}" dt="2022-05-12T09:02:17.790" v="276" actId="478"/>
          <ac:picMkLst>
            <pc:docMk/>
            <pc:sldMk cId="2319117899" sldId="259"/>
            <ac:picMk id="9" creationId="{B7E07BDB-F4BC-CF97-4F9D-C3361E7415D4}"/>
          </ac:picMkLst>
        </pc:picChg>
        <pc:picChg chg="add mod">
          <ac:chgData name="Elizabeth Oyeniyi" userId="064b0ad7aaf65c75" providerId="LiveId" clId="{161CFD1C-DE8C-4E16-B246-B874DEC362E5}" dt="2022-05-12T09:10:24.163" v="355" actId="1076"/>
          <ac:picMkLst>
            <pc:docMk/>
            <pc:sldMk cId="2319117899" sldId="259"/>
            <ac:picMk id="13" creationId="{45A89645-FA5E-3BA8-4D28-3D2E75AC73A7}"/>
          </ac:picMkLst>
        </pc:picChg>
        <pc:picChg chg="add mod">
          <ac:chgData name="Elizabeth Oyeniyi" userId="064b0ad7aaf65c75" providerId="LiveId" clId="{161CFD1C-DE8C-4E16-B246-B874DEC362E5}" dt="2022-05-12T09:10:13.669" v="351" actId="14100"/>
          <ac:picMkLst>
            <pc:docMk/>
            <pc:sldMk cId="2319117899" sldId="259"/>
            <ac:picMk id="15" creationId="{C0BF0802-E270-4D22-E509-FEE15F0BC7AF}"/>
          </ac:picMkLst>
        </pc:picChg>
        <pc:picChg chg="add mod">
          <ac:chgData name="Elizabeth Oyeniyi" userId="064b0ad7aaf65c75" providerId="LiveId" clId="{161CFD1C-DE8C-4E16-B246-B874DEC362E5}" dt="2022-05-12T09:09:58.663" v="346" actId="1076"/>
          <ac:picMkLst>
            <pc:docMk/>
            <pc:sldMk cId="2319117899" sldId="259"/>
            <ac:picMk id="17" creationId="{A566AA66-5218-FF9C-5FFF-10E609BA482C}"/>
          </ac:picMkLst>
        </pc:picChg>
        <pc:picChg chg="add mod">
          <ac:chgData name="Elizabeth Oyeniyi" userId="064b0ad7aaf65c75" providerId="LiveId" clId="{161CFD1C-DE8C-4E16-B246-B874DEC362E5}" dt="2022-05-12T09:10:09.332" v="349" actId="1076"/>
          <ac:picMkLst>
            <pc:docMk/>
            <pc:sldMk cId="2319117899" sldId="259"/>
            <ac:picMk id="19" creationId="{C49A6BCE-7BB2-D865-DBA4-975658BECD11}"/>
          </ac:picMkLst>
        </pc:picChg>
        <pc:picChg chg="add mod">
          <ac:chgData name="Elizabeth Oyeniyi" userId="064b0ad7aaf65c75" providerId="LiveId" clId="{161CFD1C-DE8C-4E16-B246-B874DEC362E5}" dt="2022-05-12T09:10:07.463" v="348" actId="1076"/>
          <ac:picMkLst>
            <pc:docMk/>
            <pc:sldMk cId="2319117899" sldId="259"/>
            <ac:picMk id="21" creationId="{C706001F-F1B4-E279-5CEB-BA2FDF2A975B}"/>
          </ac:picMkLst>
        </pc:picChg>
        <pc:picChg chg="add mod modCrop">
          <ac:chgData name="Elizabeth Oyeniyi" userId="064b0ad7aaf65c75" providerId="LiveId" clId="{161CFD1C-DE8C-4E16-B246-B874DEC362E5}" dt="2022-05-12T09:10:05.231" v="347" actId="1076"/>
          <ac:picMkLst>
            <pc:docMk/>
            <pc:sldMk cId="2319117899" sldId="259"/>
            <ac:picMk id="23" creationId="{9D7B579F-7648-1F01-86BE-6D5DF272A20F}"/>
          </ac:picMkLst>
        </pc:picChg>
        <pc:picChg chg="add del mod">
          <ac:chgData name="Elizabeth Oyeniyi" userId="064b0ad7aaf65c75" providerId="LiveId" clId="{161CFD1C-DE8C-4E16-B246-B874DEC362E5}" dt="2022-05-12T09:08:14.329" v="328" actId="478"/>
          <ac:picMkLst>
            <pc:docMk/>
            <pc:sldMk cId="2319117899" sldId="259"/>
            <ac:picMk id="25" creationId="{0E138699-C442-3827-61EF-41C9E13D771B}"/>
          </ac:picMkLst>
        </pc:picChg>
        <pc:picChg chg="add mod">
          <ac:chgData name="Elizabeth Oyeniyi" userId="064b0ad7aaf65c75" providerId="LiveId" clId="{161CFD1C-DE8C-4E16-B246-B874DEC362E5}" dt="2022-05-12T09:09:55.758" v="345" actId="14100"/>
          <ac:picMkLst>
            <pc:docMk/>
            <pc:sldMk cId="2319117899" sldId="259"/>
            <ac:picMk id="27" creationId="{C8A15DC7-259E-85F1-D2FA-6BBCE5D8E237}"/>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1FA3ED6-2EE7-4ED6-8E2C-6C7D01D08DF6}" type="datetimeFigureOut">
              <a:rPr lang="en-NG" smtClean="0"/>
              <a:t>05/12/2022</a:t>
            </a:fld>
            <a:endParaRPr lang="en-NG"/>
          </a:p>
        </p:txBody>
      </p:sp>
      <p:sp>
        <p:nvSpPr>
          <p:cNvPr id="5" name="Footer Placeholder 4"/>
          <p:cNvSpPr>
            <a:spLocks noGrp="1"/>
          </p:cNvSpPr>
          <p:nvPr>
            <p:ph type="ftr" sz="quarter" idx="11"/>
          </p:nvPr>
        </p:nvSpPr>
        <p:spPr>
          <a:xfrm>
            <a:off x="1876424" y="5410201"/>
            <a:ext cx="5124886" cy="365125"/>
          </a:xfrm>
        </p:spPr>
        <p:txBody>
          <a:bodyPr/>
          <a:lstStyle/>
          <a:p>
            <a:endParaRPr lang="en-NG"/>
          </a:p>
        </p:txBody>
      </p:sp>
      <p:sp>
        <p:nvSpPr>
          <p:cNvPr id="6" name="Slide Number Placeholder 5"/>
          <p:cNvSpPr>
            <a:spLocks noGrp="1"/>
          </p:cNvSpPr>
          <p:nvPr>
            <p:ph type="sldNum" sz="quarter" idx="12"/>
          </p:nvPr>
        </p:nvSpPr>
        <p:spPr>
          <a:xfrm>
            <a:off x="9896911" y="5410199"/>
            <a:ext cx="771089" cy="365125"/>
          </a:xfrm>
        </p:spPr>
        <p:txBody>
          <a:bodyPr/>
          <a:lstStyle/>
          <a:p>
            <a:fld id="{3D5A5A09-FE39-45FC-BD82-D65E89C778AC}" type="slidenum">
              <a:rPr lang="en-NG" smtClean="0"/>
              <a:t>‹#›</a:t>
            </a:fld>
            <a:endParaRPr lang="en-NG"/>
          </a:p>
        </p:txBody>
      </p:sp>
    </p:spTree>
    <p:extLst>
      <p:ext uri="{BB962C8B-B14F-4D97-AF65-F5344CB8AC3E}">
        <p14:creationId xmlns:p14="http://schemas.microsoft.com/office/powerpoint/2010/main" val="412802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FA3ED6-2EE7-4ED6-8E2C-6C7D01D08DF6}" type="datetimeFigureOut">
              <a:rPr lang="en-NG" smtClean="0"/>
              <a:t>05/12/2022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3D5A5A09-FE39-45FC-BD82-D65E89C778AC}" type="slidenum">
              <a:rPr lang="en-NG" smtClean="0"/>
              <a:t>‹#›</a:t>
            </a:fld>
            <a:endParaRPr lang="en-NG"/>
          </a:p>
        </p:txBody>
      </p:sp>
    </p:spTree>
    <p:extLst>
      <p:ext uri="{BB962C8B-B14F-4D97-AF65-F5344CB8AC3E}">
        <p14:creationId xmlns:p14="http://schemas.microsoft.com/office/powerpoint/2010/main" val="3213506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FA3ED6-2EE7-4ED6-8E2C-6C7D01D08DF6}" type="datetimeFigureOut">
              <a:rPr lang="en-NG" smtClean="0"/>
              <a:t>05/12/2022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3D5A5A09-FE39-45FC-BD82-D65E89C778AC}" type="slidenum">
              <a:rPr lang="en-NG" smtClean="0"/>
              <a:t>‹#›</a:t>
            </a:fld>
            <a:endParaRPr lang="en-NG"/>
          </a:p>
        </p:txBody>
      </p:sp>
    </p:spTree>
    <p:extLst>
      <p:ext uri="{BB962C8B-B14F-4D97-AF65-F5344CB8AC3E}">
        <p14:creationId xmlns:p14="http://schemas.microsoft.com/office/powerpoint/2010/main" val="2849103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FA3ED6-2EE7-4ED6-8E2C-6C7D01D08DF6}" type="datetimeFigureOut">
              <a:rPr lang="en-NG" smtClean="0"/>
              <a:t>05/12/2022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3D5A5A09-FE39-45FC-BD82-D65E89C778AC}" type="slidenum">
              <a:rPr lang="en-NG" smtClean="0"/>
              <a:t>‹#›</a:t>
            </a:fld>
            <a:endParaRPr lang="en-NG"/>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07088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FA3ED6-2EE7-4ED6-8E2C-6C7D01D08DF6}" type="datetimeFigureOut">
              <a:rPr lang="en-NG" smtClean="0"/>
              <a:t>05/12/2022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3D5A5A09-FE39-45FC-BD82-D65E89C778AC}" type="slidenum">
              <a:rPr lang="en-NG" smtClean="0"/>
              <a:t>‹#›</a:t>
            </a:fld>
            <a:endParaRPr lang="en-NG"/>
          </a:p>
        </p:txBody>
      </p:sp>
    </p:spTree>
    <p:extLst>
      <p:ext uri="{BB962C8B-B14F-4D97-AF65-F5344CB8AC3E}">
        <p14:creationId xmlns:p14="http://schemas.microsoft.com/office/powerpoint/2010/main" val="395994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FA3ED6-2EE7-4ED6-8E2C-6C7D01D08DF6}" type="datetimeFigureOut">
              <a:rPr lang="en-NG" smtClean="0"/>
              <a:t>05/12/2022</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3D5A5A09-FE39-45FC-BD82-D65E89C778AC}" type="slidenum">
              <a:rPr lang="en-NG" smtClean="0"/>
              <a:t>‹#›</a:t>
            </a:fld>
            <a:endParaRPr lang="en-NG"/>
          </a:p>
        </p:txBody>
      </p:sp>
    </p:spTree>
    <p:extLst>
      <p:ext uri="{BB962C8B-B14F-4D97-AF65-F5344CB8AC3E}">
        <p14:creationId xmlns:p14="http://schemas.microsoft.com/office/powerpoint/2010/main" val="844114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FA3ED6-2EE7-4ED6-8E2C-6C7D01D08DF6}" type="datetimeFigureOut">
              <a:rPr lang="en-NG" smtClean="0"/>
              <a:t>05/12/2022</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3D5A5A09-FE39-45FC-BD82-D65E89C778AC}" type="slidenum">
              <a:rPr lang="en-NG" smtClean="0"/>
              <a:t>‹#›</a:t>
            </a:fld>
            <a:endParaRPr lang="en-NG"/>
          </a:p>
        </p:txBody>
      </p:sp>
    </p:spTree>
    <p:extLst>
      <p:ext uri="{BB962C8B-B14F-4D97-AF65-F5344CB8AC3E}">
        <p14:creationId xmlns:p14="http://schemas.microsoft.com/office/powerpoint/2010/main" val="2147643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FA3ED6-2EE7-4ED6-8E2C-6C7D01D08DF6}" type="datetimeFigureOut">
              <a:rPr lang="en-NG" smtClean="0"/>
              <a:t>05/12/2022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3D5A5A09-FE39-45FC-BD82-D65E89C778AC}" type="slidenum">
              <a:rPr lang="en-NG" smtClean="0"/>
              <a:t>‹#›</a:t>
            </a:fld>
            <a:endParaRPr lang="en-NG"/>
          </a:p>
        </p:txBody>
      </p:sp>
    </p:spTree>
    <p:extLst>
      <p:ext uri="{BB962C8B-B14F-4D97-AF65-F5344CB8AC3E}">
        <p14:creationId xmlns:p14="http://schemas.microsoft.com/office/powerpoint/2010/main" val="504653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FA3ED6-2EE7-4ED6-8E2C-6C7D01D08DF6}" type="datetimeFigureOut">
              <a:rPr lang="en-NG" smtClean="0"/>
              <a:t>05/12/2022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3D5A5A09-FE39-45FC-BD82-D65E89C778AC}" type="slidenum">
              <a:rPr lang="en-NG" smtClean="0"/>
              <a:t>‹#›</a:t>
            </a:fld>
            <a:endParaRPr lang="en-NG"/>
          </a:p>
        </p:txBody>
      </p:sp>
    </p:spTree>
    <p:extLst>
      <p:ext uri="{BB962C8B-B14F-4D97-AF65-F5344CB8AC3E}">
        <p14:creationId xmlns:p14="http://schemas.microsoft.com/office/powerpoint/2010/main" val="1301544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FA3ED6-2EE7-4ED6-8E2C-6C7D01D08DF6}" type="datetimeFigureOut">
              <a:rPr lang="en-NG" smtClean="0"/>
              <a:t>05/12/2022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3D5A5A09-FE39-45FC-BD82-D65E89C778AC}" type="slidenum">
              <a:rPr lang="en-NG" smtClean="0"/>
              <a:t>‹#›</a:t>
            </a:fld>
            <a:endParaRPr lang="en-NG"/>
          </a:p>
        </p:txBody>
      </p:sp>
    </p:spTree>
    <p:extLst>
      <p:ext uri="{BB962C8B-B14F-4D97-AF65-F5344CB8AC3E}">
        <p14:creationId xmlns:p14="http://schemas.microsoft.com/office/powerpoint/2010/main" val="1741413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FA3ED6-2EE7-4ED6-8E2C-6C7D01D08DF6}" type="datetimeFigureOut">
              <a:rPr lang="en-NG" smtClean="0"/>
              <a:t>05/12/2022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3D5A5A09-FE39-45FC-BD82-D65E89C778AC}" type="slidenum">
              <a:rPr lang="en-NG" smtClean="0"/>
              <a:t>‹#›</a:t>
            </a:fld>
            <a:endParaRPr lang="en-NG"/>
          </a:p>
        </p:txBody>
      </p:sp>
    </p:spTree>
    <p:extLst>
      <p:ext uri="{BB962C8B-B14F-4D97-AF65-F5344CB8AC3E}">
        <p14:creationId xmlns:p14="http://schemas.microsoft.com/office/powerpoint/2010/main" val="4263684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FA3ED6-2EE7-4ED6-8E2C-6C7D01D08DF6}" type="datetimeFigureOut">
              <a:rPr lang="en-NG" smtClean="0"/>
              <a:t>05/12/2022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3D5A5A09-FE39-45FC-BD82-D65E89C778AC}" type="slidenum">
              <a:rPr lang="en-NG" smtClean="0"/>
              <a:t>‹#›</a:t>
            </a:fld>
            <a:endParaRPr lang="en-NG"/>
          </a:p>
        </p:txBody>
      </p:sp>
    </p:spTree>
    <p:extLst>
      <p:ext uri="{BB962C8B-B14F-4D97-AF65-F5344CB8AC3E}">
        <p14:creationId xmlns:p14="http://schemas.microsoft.com/office/powerpoint/2010/main" val="3829103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FA3ED6-2EE7-4ED6-8E2C-6C7D01D08DF6}" type="datetimeFigureOut">
              <a:rPr lang="en-NG" smtClean="0"/>
              <a:t>05/12/2022</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3D5A5A09-FE39-45FC-BD82-D65E89C778AC}" type="slidenum">
              <a:rPr lang="en-NG" smtClean="0"/>
              <a:t>‹#›</a:t>
            </a:fld>
            <a:endParaRPr lang="en-NG"/>
          </a:p>
        </p:txBody>
      </p:sp>
    </p:spTree>
    <p:extLst>
      <p:ext uri="{BB962C8B-B14F-4D97-AF65-F5344CB8AC3E}">
        <p14:creationId xmlns:p14="http://schemas.microsoft.com/office/powerpoint/2010/main" val="1891863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FA3ED6-2EE7-4ED6-8E2C-6C7D01D08DF6}" type="datetimeFigureOut">
              <a:rPr lang="en-NG" smtClean="0"/>
              <a:t>05/12/2022</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3D5A5A09-FE39-45FC-BD82-D65E89C778AC}" type="slidenum">
              <a:rPr lang="en-NG" smtClean="0"/>
              <a:t>‹#›</a:t>
            </a:fld>
            <a:endParaRPr lang="en-NG"/>
          </a:p>
        </p:txBody>
      </p:sp>
    </p:spTree>
    <p:extLst>
      <p:ext uri="{BB962C8B-B14F-4D97-AF65-F5344CB8AC3E}">
        <p14:creationId xmlns:p14="http://schemas.microsoft.com/office/powerpoint/2010/main" val="1088803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FA3ED6-2EE7-4ED6-8E2C-6C7D01D08DF6}" type="datetimeFigureOut">
              <a:rPr lang="en-NG" smtClean="0"/>
              <a:t>05/12/2022</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3D5A5A09-FE39-45FC-BD82-D65E89C778AC}" type="slidenum">
              <a:rPr lang="en-NG" smtClean="0"/>
              <a:t>‹#›</a:t>
            </a:fld>
            <a:endParaRPr lang="en-NG"/>
          </a:p>
        </p:txBody>
      </p:sp>
    </p:spTree>
    <p:extLst>
      <p:ext uri="{BB962C8B-B14F-4D97-AF65-F5344CB8AC3E}">
        <p14:creationId xmlns:p14="http://schemas.microsoft.com/office/powerpoint/2010/main" val="163173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FA3ED6-2EE7-4ED6-8E2C-6C7D01D08DF6}" type="datetimeFigureOut">
              <a:rPr lang="en-NG" smtClean="0"/>
              <a:t>05/12/2022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3D5A5A09-FE39-45FC-BD82-D65E89C778AC}" type="slidenum">
              <a:rPr lang="en-NG" smtClean="0"/>
              <a:t>‹#›</a:t>
            </a:fld>
            <a:endParaRPr lang="en-NG"/>
          </a:p>
        </p:txBody>
      </p:sp>
    </p:spTree>
    <p:extLst>
      <p:ext uri="{BB962C8B-B14F-4D97-AF65-F5344CB8AC3E}">
        <p14:creationId xmlns:p14="http://schemas.microsoft.com/office/powerpoint/2010/main" val="339627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FA3ED6-2EE7-4ED6-8E2C-6C7D01D08DF6}" type="datetimeFigureOut">
              <a:rPr lang="en-NG" smtClean="0"/>
              <a:t>05/12/2022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3D5A5A09-FE39-45FC-BD82-D65E89C778AC}" type="slidenum">
              <a:rPr lang="en-NG" smtClean="0"/>
              <a:t>‹#›</a:t>
            </a:fld>
            <a:endParaRPr lang="en-NG"/>
          </a:p>
        </p:txBody>
      </p:sp>
    </p:spTree>
    <p:extLst>
      <p:ext uri="{BB962C8B-B14F-4D97-AF65-F5344CB8AC3E}">
        <p14:creationId xmlns:p14="http://schemas.microsoft.com/office/powerpoint/2010/main" val="3506595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FA3ED6-2EE7-4ED6-8E2C-6C7D01D08DF6}" type="datetimeFigureOut">
              <a:rPr lang="en-NG" smtClean="0"/>
              <a:t>05/12/2022</a:t>
            </a:fld>
            <a:endParaRPr lang="en-NG"/>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NG"/>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D5A5A09-FE39-45FC-BD82-D65E89C778AC}" type="slidenum">
              <a:rPr lang="en-NG" smtClean="0"/>
              <a:t>‹#›</a:t>
            </a:fld>
            <a:endParaRPr lang="en-NG"/>
          </a:p>
        </p:txBody>
      </p:sp>
    </p:spTree>
    <p:extLst>
      <p:ext uri="{BB962C8B-B14F-4D97-AF65-F5344CB8AC3E}">
        <p14:creationId xmlns:p14="http://schemas.microsoft.com/office/powerpoint/2010/main" val="418426991"/>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A2699-2BE2-5FEF-A54E-B24BB70AF5E5}"/>
              </a:ext>
            </a:extLst>
          </p:cNvPr>
          <p:cNvSpPr>
            <a:spLocks noGrp="1"/>
          </p:cNvSpPr>
          <p:nvPr>
            <p:ph type="ctrTitle"/>
          </p:nvPr>
        </p:nvSpPr>
        <p:spPr>
          <a:xfrm>
            <a:off x="3112993" y="392299"/>
            <a:ext cx="5966012" cy="840908"/>
          </a:xfrm>
        </p:spPr>
        <p:txBody>
          <a:bodyPr>
            <a:noAutofit/>
          </a:bodyPr>
          <a:lstStyle/>
          <a:p>
            <a:pPr algn="ctr"/>
            <a:r>
              <a:rPr lang="en-US" sz="5400" b="1" dirty="0">
                <a:solidFill>
                  <a:schemeClr val="bg1"/>
                </a:solidFill>
              </a:rPr>
              <a:t>GROUP 3</a:t>
            </a:r>
            <a:endParaRPr lang="en-NG" sz="5400" b="1" dirty="0">
              <a:solidFill>
                <a:schemeClr val="bg1"/>
              </a:solidFill>
            </a:endParaRPr>
          </a:p>
        </p:txBody>
      </p:sp>
      <p:sp>
        <p:nvSpPr>
          <p:cNvPr id="3" name="Subtitle 2">
            <a:extLst>
              <a:ext uri="{FF2B5EF4-FFF2-40B4-BE49-F238E27FC236}">
                <a16:creationId xmlns:a16="http://schemas.microsoft.com/office/drawing/2014/main" id="{63995B5D-36EE-B802-251E-A1BC0ACC2D65}"/>
              </a:ext>
            </a:extLst>
          </p:cNvPr>
          <p:cNvSpPr>
            <a:spLocks noGrp="1"/>
          </p:cNvSpPr>
          <p:nvPr>
            <p:ph type="subTitle" idx="1"/>
          </p:nvPr>
        </p:nvSpPr>
        <p:spPr>
          <a:xfrm>
            <a:off x="3454121" y="2120009"/>
            <a:ext cx="5283756" cy="2982933"/>
          </a:xfrm>
        </p:spPr>
        <p:txBody>
          <a:bodyPr>
            <a:normAutofit/>
          </a:bodyPr>
          <a:lstStyle/>
          <a:p>
            <a:pPr algn="ctr"/>
            <a:r>
              <a:rPr lang="en-US" sz="3600" dirty="0">
                <a:solidFill>
                  <a:schemeClr val="bg1"/>
                </a:solidFill>
              </a:rPr>
              <a:t>YAKUB ISMAIL IMRAN</a:t>
            </a:r>
          </a:p>
          <a:p>
            <a:pPr algn="ctr"/>
            <a:r>
              <a:rPr lang="en-US" sz="3600" dirty="0">
                <a:solidFill>
                  <a:schemeClr val="bg1"/>
                </a:solidFill>
              </a:rPr>
              <a:t>OYENIYI ELIZABETH</a:t>
            </a:r>
          </a:p>
          <a:p>
            <a:pPr algn="ctr"/>
            <a:r>
              <a:rPr lang="en-US" sz="3600" dirty="0">
                <a:solidFill>
                  <a:schemeClr val="bg1"/>
                </a:solidFill>
              </a:rPr>
              <a:t> BAKARE OLALEKAN </a:t>
            </a:r>
            <a:endParaRPr lang="en-NG" sz="3600" dirty="0">
              <a:solidFill>
                <a:schemeClr val="bg1"/>
              </a:solidFill>
            </a:endParaRPr>
          </a:p>
        </p:txBody>
      </p:sp>
    </p:spTree>
    <p:extLst>
      <p:ext uri="{BB962C8B-B14F-4D97-AF65-F5344CB8AC3E}">
        <p14:creationId xmlns:p14="http://schemas.microsoft.com/office/powerpoint/2010/main" val="301571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9C44F-D97D-5ED3-E365-0DDD453556ED}"/>
              </a:ext>
            </a:extLst>
          </p:cNvPr>
          <p:cNvSpPr>
            <a:spLocks noGrp="1"/>
          </p:cNvSpPr>
          <p:nvPr>
            <p:ph type="title"/>
          </p:nvPr>
        </p:nvSpPr>
        <p:spPr>
          <a:xfrm>
            <a:off x="2254959" y="373027"/>
            <a:ext cx="7489341" cy="594697"/>
          </a:xfrm>
        </p:spPr>
        <p:txBody>
          <a:bodyPr>
            <a:noAutofit/>
          </a:bodyPr>
          <a:lstStyle/>
          <a:p>
            <a:pPr algn="ctr"/>
            <a:r>
              <a:rPr lang="en-US" sz="4800" b="1" dirty="0">
                <a:solidFill>
                  <a:schemeClr val="bg1"/>
                </a:solidFill>
              </a:rPr>
              <a:t>EXECUTIVE SUMMARY</a:t>
            </a:r>
            <a:endParaRPr lang="en-NG" sz="4800" b="1" dirty="0">
              <a:solidFill>
                <a:schemeClr val="bg1"/>
              </a:solidFill>
            </a:endParaRPr>
          </a:p>
        </p:txBody>
      </p:sp>
      <p:sp>
        <p:nvSpPr>
          <p:cNvPr id="3" name="Content Placeholder 2">
            <a:extLst>
              <a:ext uri="{FF2B5EF4-FFF2-40B4-BE49-F238E27FC236}">
                <a16:creationId xmlns:a16="http://schemas.microsoft.com/office/drawing/2014/main" id="{13C9E5F4-0713-9504-58DC-257D02ADADEB}"/>
              </a:ext>
            </a:extLst>
          </p:cNvPr>
          <p:cNvSpPr>
            <a:spLocks noGrp="1"/>
          </p:cNvSpPr>
          <p:nvPr>
            <p:ph idx="1"/>
          </p:nvPr>
        </p:nvSpPr>
        <p:spPr>
          <a:xfrm>
            <a:off x="1069043" y="1326241"/>
            <a:ext cx="9861174" cy="4564035"/>
          </a:xfrm>
        </p:spPr>
        <p:txBody>
          <a:bodyPr/>
          <a:lstStyle/>
          <a:p>
            <a:r>
              <a:rPr lang="en-US" dirty="0">
                <a:solidFill>
                  <a:schemeClr val="bg1"/>
                </a:solidFill>
              </a:rPr>
              <a:t>We worked on a dataset called supermarket sales data which has data from 3 cities/branches from which customers of different types came to buy products using 3 different modes of payment.</a:t>
            </a:r>
          </a:p>
          <a:p>
            <a:r>
              <a:rPr lang="en-US" dirty="0">
                <a:solidFill>
                  <a:schemeClr val="bg1"/>
                </a:solidFill>
              </a:rPr>
              <a:t>The objective is to analyze the supermarket sales data across the three cities and make recommendations on how to boost sales across the different product-line in the various cities.</a:t>
            </a:r>
          </a:p>
          <a:p>
            <a:r>
              <a:rPr lang="en-US" dirty="0">
                <a:solidFill>
                  <a:schemeClr val="bg1"/>
                </a:solidFill>
              </a:rPr>
              <a:t>Out of the three cities Naypyitaw city had the highest revenues of sales with females being the most buyer.</a:t>
            </a:r>
          </a:p>
          <a:p>
            <a:endParaRPr lang="en-US" dirty="0">
              <a:solidFill>
                <a:schemeClr val="bg1"/>
              </a:solidFill>
            </a:endParaRPr>
          </a:p>
          <a:p>
            <a:endParaRPr lang="en-NG" dirty="0">
              <a:solidFill>
                <a:schemeClr val="bg1"/>
              </a:solidFill>
            </a:endParaRPr>
          </a:p>
        </p:txBody>
      </p:sp>
    </p:spTree>
    <p:extLst>
      <p:ext uri="{BB962C8B-B14F-4D97-AF65-F5344CB8AC3E}">
        <p14:creationId xmlns:p14="http://schemas.microsoft.com/office/powerpoint/2010/main" val="108093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6755-3677-5973-12C2-FEB8E4796737}"/>
              </a:ext>
            </a:extLst>
          </p:cNvPr>
          <p:cNvSpPr>
            <a:spLocks noGrp="1"/>
          </p:cNvSpPr>
          <p:nvPr>
            <p:ph type="title"/>
          </p:nvPr>
        </p:nvSpPr>
        <p:spPr>
          <a:xfrm>
            <a:off x="2183309" y="141939"/>
            <a:ext cx="7714128" cy="954244"/>
          </a:xfrm>
        </p:spPr>
        <p:txBody>
          <a:bodyPr>
            <a:normAutofit/>
          </a:bodyPr>
          <a:lstStyle/>
          <a:p>
            <a:pPr algn="ctr"/>
            <a:r>
              <a:rPr lang="en-US" sz="4800" b="1" dirty="0">
                <a:solidFill>
                  <a:schemeClr val="bg1"/>
                </a:solidFill>
              </a:rPr>
              <a:t>DATA SET DESCRIPTION</a:t>
            </a:r>
            <a:endParaRPr lang="en-NG" sz="4800" b="1" dirty="0">
              <a:solidFill>
                <a:schemeClr val="bg1"/>
              </a:solidFill>
            </a:endParaRPr>
          </a:p>
        </p:txBody>
      </p:sp>
      <p:sp>
        <p:nvSpPr>
          <p:cNvPr id="3" name="Content Placeholder 2">
            <a:extLst>
              <a:ext uri="{FF2B5EF4-FFF2-40B4-BE49-F238E27FC236}">
                <a16:creationId xmlns:a16="http://schemas.microsoft.com/office/drawing/2014/main" id="{32D9A5C1-6A6E-81BB-F6D1-0728B59F4CA6}"/>
              </a:ext>
            </a:extLst>
          </p:cNvPr>
          <p:cNvSpPr>
            <a:spLocks noGrp="1"/>
          </p:cNvSpPr>
          <p:nvPr>
            <p:ph idx="1"/>
          </p:nvPr>
        </p:nvSpPr>
        <p:spPr>
          <a:xfrm>
            <a:off x="1148889" y="1096183"/>
            <a:ext cx="9782968" cy="5018013"/>
          </a:xfrm>
        </p:spPr>
        <p:txBody>
          <a:bodyPr>
            <a:noAutofit/>
          </a:bodyPr>
          <a:lstStyle/>
          <a:p>
            <a:r>
              <a:rPr lang="en-US" dirty="0">
                <a:solidFill>
                  <a:schemeClr val="bg1"/>
                </a:solidFill>
              </a:rPr>
              <a:t>We explored the data for insights by first carrying  out data cleaning  and understanding, during the process, there were no missing cells found and most of the data were in object data-type with ‘column Date’ changed to ‘</a:t>
            </a:r>
            <a:r>
              <a:rPr lang="en-US" dirty="0" err="1">
                <a:solidFill>
                  <a:schemeClr val="bg1"/>
                </a:solidFill>
              </a:rPr>
              <a:t>datatime</a:t>
            </a:r>
            <a:r>
              <a:rPr lang="en-US" dirty="0">
                <a:solidFill>
                  <a:schemeClr val="bg1"/>
                </a:solidFill>
              </a:rPr>
              <a:t>’</a:t>
            </a:r>
          </a:p>
          <a:p>
            <a:r>
              <a:rPr lang="en-US" dirty="0">
                <a:solidFill>
                  <a:schemeClr val="bg1"/>
                </a:solidFill>
              </a:rPr>
              <a:t>The Data has 1000 rows and 17columns  which was later cleaned to have 15 columns and 1000 rows,  The data is unique and doesn’t have empty cells. </a:t>
            </a:r>
          </a:p>
          <a:p>
            <a:r>
              <a:rPr lang="en-US" dirty="0">
                <a:solidFill>
                  <a:schemeClr val="bg1"/>
                </a:solidFill>
              </a:rPr>
              <a:t>Further cleaning was done by changing some column names for better understanding </a:t>
            </a:r>
            <a:r>
              <a:rPr lang="en-US" dirty="0" err="1">
                <a:solidFill>
                  <a:schemeClr val="bg1"/>
                </a:solidFill>
              </a:rPr>
              <a:t>E,g</a:t>
            </a:r>
            <a:r>
              <a:rPr lang="en-US" dirty="0">
                <a:solidFill>
                  <a:schemeClr val="bg1"/>
                </a:solidFill>
              </a:rPr>
              <a:t> ( ‘cogs’ was renamed to cost of goods sold, some columns were dropped )</a:t>
            </a:r>
          </a:p>
          <a:p>
            <a:r>
              <a:rPr lang="en-US" dirty="0">
                <a:solidFill>
                  <a:schemeClr val="bg1"/>
                </a:solidFill>
              </a:rPr>
              <a:t>The data given include: Invoice no, cities(</a:t>
            </a:r>
            <a:r>
              <a:rPr lang="en-US" dirty="0" err="1">
                <a:solidFill>
                  <a:schemeClr val="bg1"/>
                </a:solidFill>
              </a:rPr>
              <a:t>yagon</a:t>
            </a:r>
            <a:r>
              <a:rPr lang="en-US" dirty="0">
                <a:solidFill>
                  <a:schemeClr val="bg1"/>
                </a:solidFill>
              </a:rPr>
              <a:t>, </a:t>
            </a:r>
            <a:r>
              <a:rPr lang="en-US" dirty="0" err="1">
                <a:solidFill>
                  <a:schemeClr val="bg1"/>
                </a:solidFill>
              </a:rPr>
              <a:t>naypidaw,mandalay</a:t>
            </a:r>
            <a:r>
              <a:rPr lang="en-US" dirty="0">
                <a:solidFill>
                  <a:schemeClr val="bg1"/>
                </a:solidFill>
              </a:rPr>
              <a:t>) , branches(A,B,C), gender(Male, female), </a:t>
            </a:r>
            <a:r>
              <a:rPr lang="en-US" dirty="0" err="1">
                <a:solidFill>
                  <a:schemeClr val="bg1"/>
                </a:solidFill>
              </a:rPr>
              <a:t>customertype</a:t>
            </a:r>
            <a:r>
              <a:rPr lang="en-US" dirty="0">
                <a:solidFill>
                  <a:schemeClr val="bg1"/>
                </a:solidFill>
              </a:rPr>
              <a:t>(member / normal)  product line( about 6), date , time, payment, cost price and total.</a:t>
            </a:r>
          </a:p>
          <a:p>
            <a:endParaRPr lang="en-NG" dirty="0">
              <a:solidFill>
                <a:schemeClr val="bg1"/>
              </a:solidFill>
            </a:endParaRPr>
          </a:p>
        </p:txBody>
      </p:sp>
    </p:spTree>
    <p:extLst>
      <p:ext uri="{BB962C8B-B14F-4D97-AF65-F5344CB8AC3E}">
        <p14:creationId xmlns:p14="http://schemas.microsoft.com/office/powerpoint/2010/main" val="3937237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E4E8B-1397-0466-29CB-A1318FAA034A}"/>
              </a:ext>
            </a:extLst>
          </p:cNvPr>
          <p:cNvSpPr>
            <a:spLocks noGrp="1"/>
          </p:cNvSpPr>
          <p:nvPr>
            <p:ph type="title"/>
          </p:nvPr>
        </p:nvSpPr>
        <p:spPr>
          <a:xfrm>
            <a:off x="3772210" y="2268"/>
            <a:ext cx="4113297" cy="409940"/>
          </a:xfrm>
        </p:spPr>
        <p:txBody>
          <a:bodyPr>
            <a:noAutofit/>
          </a:bodyPr>
          <a:lstStyle/>
          <a:p>
            <a:pPr algn="ctr"/>
            <a:r>
              <a:rPr lang="en-US" sz="4000" b="1" dirty="0">
                <a:solidFill>
                  <a:schemeClr val="bg1">
                    <a:lumMod val="95000"/>
                    <a:lumOff val="5000"/>
                  </a:schemeClr>
                </a:solidFill>
              </a:rPr>
              <a:t>VISUALIZATION</a:t>
            </a:r>
            <a:endParaRPr lang="en-NG" sz="4000" b="1" dirty="0">
              <a:solidFill>
                <a:schemeClr val="bg1">
                  <a:lumMod val="95000"/>
                  <a:lumOff val="5000"/>
                </a:schemeClr>
              </a:solidFill>
            </a:endParaRPr>
          </a:p>
        </p:txBody>
      </p:sp>
      <p:pic>
        <p:nvPicPr>
          <p:cNvPr id="33" name="Picture 32">
            <a:extLst>
              <a:ext uri="{FF2B5EF4-FFF2-40B4-BE49-F238E27FC236}">
                <a16:creationId xmlns:a16="http://schemas.microsoft.com/office/drawing/2014/main" id="{E9E3DA8E-D8DC-6228-92D7-015AF6CE3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6077" y="3726426"/>
            <a:ext cx="3755923" cy="3131576"/>
          </a:xfrm>
          <a:prstGeom prst="rect">
            <a:avLst/>
          </a:prstGeom>
        </p:spPr>
      </p:pic>
      <p:pic>
        <p:nvPicPr>
          <p:cNvPr id="35" name="Picture 34">
            <a:extLst>
              <a:ext uri="{FF2B5EF4-FFF2-40B4-BE49-F238E27FC236}">
                <a16:creationId xmlns:a16="http://schemas.microsoft.com/office/drawing/2014/main" id="{94F5EEBE-8127-F1C0-1D6B-31089109F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4297" y="419373"/>
            <a:ext cx="4237703" cy="3303471"/>
          </a:xfrm>
          <a:prstGeom prst="rect">
            <a:avLst/>
          </a:prstGeom>
        </p:spPr>
      </p:pic>
      <p:pic>
        <p:nvPicPr>
          <p:cNvPr id="39" name="Picture 38">
            <a:extLst>
              <a:ext uri="{FF2B5EF4-FFF2-40B4-BE49-F238E27FC236}">
                <a16:creationId xmlns:a16="http://schemas.microsoft.com/office/drawing/2014/main" id="{F3B9DA27-9287-8EF8-89CC-E80131C728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3508" y="3726426"/>
            <a:ext cx="3952569" cy="3131574"/>
          </a:xfrm>
          <a:prstGeom prst="rect">
            <a:avLst/>
          </a:prstGeom>
        </p:spPr>
      </p:pic>
      <p:pic>
        <p:nvPicPr>
          <p:cNvPr id="41" name="Picture 40">
            <a:extLst>
              <a:ext uri="{FF2B5EF4-FFF2-40B4-BE49-F238E27FC236}">
                <a16:creationId xmlns:a16="http://schemas.microsoft.com/office/drawing/2014/main" id="{03A79147-0BCE-4487-F44A-FBE024529E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726426"/>
            <a:ext cx="4483508" cy="3131574"/>
          </a:xfrm>
          <a:prstGeom prst="rect">
            <a:avLst/>
          </a:prstGeom>
        </p:spPr>
      </p:pic>
      <p:pic>
        <p:nvPicPr>
          <p:cNvPr id="45" name="Picture 44">
            <a:extLst>
              <a:ext uri="{FF2B5EF4-FFF2-40B4-BE49-F238E27FC236}">
                <a16:creationId xmlns:a16="http://schemas.microsoft.com/office/drawing/2014/main" id="{60B390AB-AA0E-79D8-2C45-484690D68E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2" y="419373"/>
            <a:ext cx="3713323" cy="3299886"/>
          </a:xfrm>
          <a:prstGeom prst="rect">
            <a:avLst/>
          </a:prstGeom>
        </p:spPr>
      </p:pic>
      <p:pic>
        <p:nvPicPr>
          <p:cNvPr id="47" name="Picture 46">
            <a:extLst>
              <a:ext uri="{FF2B5EF4-FFF2-40B4-BE49-F238E27FC236}">
                <a16:creationId xmlns:a16="http://schemas.microsoft.com/office/drawing/2014/main" id="{E9F91430-FCFC-F212-2F89-90580D216E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03421" y="419375"/>
            <a:ext cx="4250876" cy="3299884"/>
          </a:xfrm>
          <a:prstGeom prst="rect">
            <a:avLst/>
          </a:prstGeom>
        </p:spPr>
      </p:pic>
    </p:spTree>
    <p:extLst>
      <p:ext uri="{BB962C8B-B14F-4D97-AF65-F5344CB8AC3E}">
        <p14:creationId xmlns:p14="http://schemas.microsoft.com/office/powerpoint/2010/main" val="2319117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0A2E8E-7473-1F50-10B9-118B6B69608F}"/>
              </a:ext>
            </a:extLst>
          </p:cNvPr>
          <p:cNvSpPr txBox="1"/>
          <p:nvPr/>
        </p:nvSpPr>
        <p:spPr>
          <a:xfrm>
            <a:off x="4205287" y="485765"/>
            <a:ext cx="3781425" cy="1569660"/>
          </a:xfrm>
          <a:prstGeom prst="rect">
            <a:avLst/>
          </a:prstGeom>
          <a:noFill/>
        </p:spPr>
        <p:txBody>
          <a:bodyPr wrap="square" rtlCol="0">
            <a:spAutoFit/>
          </a:bodyPr>
          <a:lstStyle/>
          <a:p>
            <a:pPr algn="ctr"/>
            <a:r>
              <a:rPr lang="en-US" sz="4800" b="1" dirty="0">
                <a:solidFill>
                  <a:schemeClr val="bg1"/>
                </a:solidFill>
              </a:rPr>
              <a:t>CONCLUSION</a:t>
            </a:r>
          </a:p>
          <a:p>
            <a:pPr algn="ctr"/>
            <a:endParaRPr lang="en-US" sz="4800" dirty="0"/>
          </a:p>
        </p:txBody>
      </p:sp>
      <p:sp>
        <p:nvSpPr>
          <p:cNvPr id="5" name="TextBox 4">
            <a:extLst>
              <a:ext uri="{FF2B5EF4-FFF2-40B4-BE49-F238E27FC236}">
                <a16:creationId xmlns:a16="http://schemas.microsoft.com/office/drawing/2014/main" id="{B2EB4AAD-FC9C-170D-DD5B-CACFE6D9E264}"/>
              </a:ext>
            </a:extLst>
          </p:cNvPr>
          <p:cNvSpPr txBox="1"/>
          <p:nvPr/>
        </p:nvSpPr>
        <p:spPr>
          <a:xfrm>
            <a:off x="1150620" y="1285240"/>
            <a:ext cx="10535920" cy="6001643"/>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latin typeface="+mj-lt"/>
              </a:rPr>
              <a:t>Percentage of female customers buying products from the supermarket was relatively higher than that of male customers in all the locations. </a:t>
            </a:r>
            <a:r>
              <a:rPr lang="en-US" sz="2400" dirty="0" err="1">
                <a:solidFill>
                  <a:schemeClr val="bg1"/>
                </a:solidFill>
                <a:latin typeface="+mj-lt"/>
              </a:rPr>
              <a:t>Napyitaw</a:t>
            </a:r>
            <a:r>
              <a:rPr lang="en-US" sz="2400" dirty="0">
                <a:solidFill>
                  <a:schemeClr val="bg1"/>
                </a:solidFill>
                <a:latin typeface="+mj-lt"/>
              </a:rPr>
              <a:t> was the location with the highest sales revenue.</a:t>
            </a:r>
          </a:p>
          <a:p>
            <a:pPr marL="285750" indent="-285750">
              <a:buFont typeface="Arial" panose="020B0604020202020204" pitchFamily="34" charset="0"/>
              <a:buChar char="•"/>
            </a:pPr>
            <a:r>
              <a:rPr lang="en-US" sz="2400" dirty="0">
                <a:solidFill>
                  <a:schemeClr val="bg1"/>
                </a:solidFill>
                <a:latin typeface="+mj-lt"/>
              </a:rPr>
              <a:t>Customer type under the member’s category accounts for a larger percentage than that of normal customer types in sales revenue.</a:t>
            </a:r>
          </a:p>
          <a:p>
            <a:pPr marL="285750" indent="-285750">
              <a:buFont typeface="Arial" panose="020B0604020202020204" pitchFamily="34" charset="0"/>
              <a:buChar char="•"/>
            </a:pPr>
            <a:r>
              <a:rPr lang="en-US" sz="2400" dirty="0">
                <a:solidFill>
                  <a:schemeClr val="bg1"/>
                </a:solidFill>
                <a:latin typeface="+mj-lt"/>
              </a:rPr>
              <a:t>Saturday and Tuesday have the highest sales revenue between the hours of 2 pm to 4 pm.  Therefore, it is recommended that Sales promotion and advertisement be targeted on Saturday and Tuesday between the hours of 2pm to 4pm to boost sales revenue.</a:t>
            </a:r>
          </a:p>
          <a:p>
            <a:pPr marL="285750" indent="-285750">
              <a:buFont typeface="Arial" panose="020B0604020202020204" pitchFamily="34" charset="0"/>
              <a:buChar char="•"/>
            </a:pPr>
            <a:r>
              <a:rPr lang="en-US" sz="2400" dirty="0">
                <a:solidFill>
                  <a:schemeClr val="bg1"/>
                </a:solidFill>
                <a:latin typeface="+mj-lt"/>
              </a:rPr>
              <a:t>Further insights can be explored in the notebook </a:t>
            </a:r>
            <a:r>
              <a:rPr lang="en-US" sz="2400" dirty="0">
                <a:solidFill>
                  <a:schemeClr val="bg1"/>
                </a:solidFill>
                <a:latin typeface="+mj-lt"/>
                <a:hlinkClick r:id="rId2" action="ppaction://hlinksldjump"/>
              </a:rPr>
              <a:t>- https://github.com/lamibakers/SUPERMARKET-SALES-EXPLORATORY-DATA-ANALYSIS</a:t>
            </a: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a:p>
            <a:endParaRPr lang="en-US" sz="2400" dirty="0">
              <a:solidFill>
                <a:schemeClr val="bg1"/>
              </a:solidFill>
            </a:endParaRPr>
          </a:p>
          <a:p>
            <a:endParaRPr lang="en-US" sz="2400" dirty="0"/>
          </a:p>
        </p:txBody>
      </p:sp>
    </p:spTree>
    <p:extLst>
      <p:ext uri="{BB962C8B-B14F-4D97-AF65-F5344CB8AC3E}">
        <p14:creationId xmlns:p14="http://schemas.microsoft.com/office/powerpoint/2010/main" val="567231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356</TotalTime>
  <Words>377</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Tw Cen MT</vt:lpstr>
      <vt:lpstr>Circuit</vt:lpstr>
      <vt:lpstr>GROUP 3</vt:lpstr>
      <vt:lpstr>EXECUTIVE SUMMARY</vt:lpstr>
      <vt:lpstr>DATA SET DESCRIPTION</vt:lpstr>
      <vt:lpstr>VISUALIZATION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dc:title>
  <dc:creator>Elizabeth Oyeniyi</dc:creator>
  <cp:lastModifiedBy>HP</cp:lastModifiedBy>
  <cp:revision>5</cp:revision>
  <dcterms:created xsi:type="dcterms:W3CDTF">2022-05-11T20:59:11Z</dcterms:created>
  <dcterms:modified xsi:type="dcterms:W3CDTF">2022-05-12T22:58:40Z</dcterms:modified>
</cp:coreProperties>
</file>