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2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772400" cy="1470025"/>
          </a:xfrm>
        </p:spPr>
        <p:txBody>
          <a:bodyPr/>
          <a:lstStyle/>
          <a:p>
            <a:r>
              <a:rPr lang="ru-RU" dirty="0" smtClean="0"/>
              <a:t>презентация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PresentationFormat>Экран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>User</dc:creator>
  <cp:lastModifiedBy>User</cp:lastModifiedBy>
  <cp:revision>1</cp:revision>
  <dcterms:created xsi:type="dcterms:W3CDTF">2023-11-15T16:18:11Z</dcterms:created>
  <dcterms:modified xsi:type="dcterms:W3CDTF">2023-11-15T16:18:29Z</dcterms:modified>
</cp:coreProperties>
</file>