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0" r:id="rId3"/>
    <p:sldId id="264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in Jammeh" userId="e3313aed1514b393" providerId="LiveId" clId="{F5DAC86D-F594-4B83-8979-91758A284CF6}"/>
    <pc:docChg chg="undo custSel addSld modSld">
      <pc:chgData name="Lamin Jammeh" userId="e3313aed1514b393" providerId="LiveId" clId="{F5DAC86D-F594-4B83-8979-91758A284CF6}" dt="2024-11-10T19:42:30.749" v="685" actId="1076"/>
      <pc:docMkLst>
        <pc:docMk/>
      </pc:docMkLst>
      <pc:sldChg chg="addSp modSp mod">
        <pc:chgData name="Lamin Jammeh" userId="e3313aed1514b393" providerId="LiveId" clId="{F5DAC86D-F594-4B83-8979-91758A284CF6}" dt="2024-11-10T19:42:30.749" v="685" actId="1076"/>
        <pc:sldMkLst>
          <pc:docMk/>
          <pc:sldMk cId="2351144464" sldId="260"/>
        </pc:sldMkLst>
        <pc:spChg chg="mod">
          <ac:chgData name="Lamin Jammeh" userId="e3313aed1514b393" providerId="LiveId" clId="{F5DAC86D-F594-4B83-8979-91758A284CF6}" dt="2024-11-10T19:40:51.687" v="649" actId="20577"/>
          <ac:spMkLst>
            <pc:docMk/>
            <pc:sldMk cId="2351144464" sldId="260"/>
            <ac:spMk id="35" creationId="{462BA6E1-302A-913E-F764-C6166CC5750A}"/>
          </ac:spMkLst>
        </pc:spChg>
        <pc:graphicFrameChg chg="add mod modGraphic">
          <ac:chgData name="Lamin Jammeh" userId="e3313aed1514b393" providerId="LiveId" clId="{F5DAC86D-F594-4B83-8979-91758A284CF6}" dt="2024-11-10T19:42:30.749" v="685" actId="1076"/>
          <ac:graphicFrameMkLst>
            <pc:docMk/>
            <pc:sldMk cId="2351144464" sldId="260"/>
            <ac:graphicFrameMk id="5" creationId="{0820524D-F088-F7F4-7DFE-9CF81DF1A18B}"/>
          </ac:graphicFrameMkLst>
        </pc:graphicFrameChg>
      </pc:sldChg>
      <pc:sldChg chg="modSp new mod">
        <pc:chgData name="Lamin Jammeh" userId="e3313aed1514b393" providerId="LiveId" clId="{F5DAC86D-F594-4B83-8979-91758A284CF6}" dt="2024-10-31T23:10:01.787" v="643" actId="20577"/>
        <pc:sldMkLst>
          <pc:docMk/>
          <pc:sldMk cId="3232166530" sldId="264"/>
        </pc:sldMkLst>
        <pc:spChg chg="mod">
          <ac:chgData name="Lamin Jammeh" userId="e3313aed1514b393" providerId="LiveId" clId="{F5DAC86D-F594-4B83-8979-91758A284CF6}" dt="2024-10-31T23:10:01.787" v="643" actId="20577"/>
          <ac:spMkLst>
            <pc:docMk/>
            <pc:sldMk cId="3232166530" sldId="264"/>
            <ac:spMk id="3" creationId="{8A93AF68-A001-0E10-1330-7CF135D327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A546C9B-6325-470A-8D25-AB2D2CC2FF4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A50636A-8A5C-46DE-8047-2574208B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6C9B-6325-470A-8D25-AB2D2CC2FF4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636A-8A5C-46DE-8047-2574208B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4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A546C9B-6325-470A-8D25-AB2D2CC2FF4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50636A-8A5C-46DE-8047-2574208B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34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A546C9B-6325-470A-8D25-AB2D2CC2FF4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50636A-8A5C-46DE-8047-2574208B2D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9226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A546C9B-6325-470A-8D25-AB2D2CC2FF4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50636A-8A5C-46DE-8047-2574208B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82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6C9B-6325-470A-8D25-AB2D2CC2FF4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636A-8A5C-46DE-8047-2574208B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4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6C9B-6325-470A-8D25-AB2D2CC2FF4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636A-8A5C-46DE-8047-2574208B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36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6C9B-6325-470A-8D25-AB2D2CC2FF4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636A-8A5C-46DE-8047-2574208B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29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A546C9B-6325-470A-8D25-AB2D2CC2FF4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50636A-8A5C-46DE-8047-2574208B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8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6C9B-6325-470A-8D25-AB2D2CC2FF4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636A-8A5C-46DE-8047-2574208B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A546C9B-6325-470A-8D25-AB2D2CC2FF4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A50636A-8A5C-46DE-8047-2574208B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2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6C9B-6325-470A-8D25-AB2D2CC2FF4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636A-8A5C-46DE-8047-2574208B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8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6C9B-6325-470A-8D25-AB2D2CC2FF4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636A-8A5C-46DE-8047-2574208B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0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6C9B-6325-470A-8D25-AB2D2CC2FF4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636A-8A5C-46DE-8047-2574208B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0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6C9B-6325-470A-8D25-AB2D2CC2FF4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636A-8A5C-46DE-8047-2574208B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1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6C9B-6325-470A-8D25-AB2D2CC2FF4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636A-8A5C-46DE-8047-2574208B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6C9B-6325-470A-8D25-AB2D2CC2FF4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636A-8A5C-46DE-8047-2574208B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3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46C9B-6325-470A-8D25-AB2D2CC2FF4B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636A-8A5C-46DE-8047-2574208B2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7480-BBDF-A3B5-5DAE-1FD22FF75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EE5325 Project Idea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3CF78C0-8E73-CF03-0A7E-EFB9D29FEB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5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C6E7-D08C-2744-2A77-E566DF87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MULTI-PORT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C612-C2A4-5A6E-F81D-6911542AA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046406" cy="4024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Takes in Y different packets from different subsystems and sends them to the output with some priority system.</a:t>
            </a:r>
          </a:p>
          <a:p>
            <a:endParaRPr lang="en-US" dirty="0"/>
          </a:p>
          <a:p>
            <a:r>
              <a:rPr lang="en-US" dirty="0"/>
              <a:t>Aspects that can be randomized:</a:t>
            </a:r>
          </a:p>
          <a:p>
            <a:pPr lvl="1"/>
            <a:r>
              <a:rPr lang="en-US" dirty="0"/>
              <a:t>Packet structure</a:t>
            </a:r>
          </a:p>
          <a:p>
            <a:pPr lvl="1"/>
            <a:r>
              <a:rPr lang="en-US" dirty="0"/>
              <a:t>Data Width</a:t>
            </a:r>
          </a:p>
          <a:p>
            <a:pPr lvl="1"/>
            <a:r>
              <a:rPr lang="en-US" dirty="0"/>
              <a:t>Priority system</a:t>
            </a:r>
          </a:p>
          <a:p>
            <a:pPr lvl="1"/>
            <a:r>
              <a:rPr lang="en-US" dirty="0"/>
              <a:t>Number of inputs</a:t>
            </a:r>
          </a:p>
          <a:p>
            <a:pPr lvl="1"/>
            <a:r>
              <a:rPr lang="en-US" dirty="0"/>
              <a:t>Number of outputs</a:t>
            </a:r>
          </a:p>
          <a:p>
            <a:pPr lvl="1"/>
            <a:r>
              <a:rPr lang="en-US" dirty="0"/>
              <a:t>Internal storage size</a:t>
            </a:r>
          </a:p>
          <a:p>
            <a:pPr lvl="1"/>
            <a:r>
              <a:rPr lang="en-US" dirty="0"/>
              <a:t>Asynchronous/Synchronous RESET</a:t>
            </a:r>
          </a:p>
          <a:p>
            <a:pPr lvl="1"/>
            <a:r>
              <a:rPr lang="en-US" dirty="0"/>
              <a:t>Clock edge dependency of I/O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5B7725-0E1B-292F-E0FC-BDF49F9C7510}"/>
              </a:ext>
            </a:extLst>
          </p:cNvPr>
          <p:cNvSpPr/>
          <p:nvPr/>
        </p:nvSpPr>
        <p:spPr>
          <a:xfrm>
            <a:off x="7561005" y="2784986"/>
            <a:ext cx="2399071" cy="23081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1A29D0-7610-D4B6-1EBE-93665061D297}"/>
              </a:ext>
            </a:extLst>
          </p:cNvPr>
          <p:cNvCxnSpPr>
            <a:cxnSpLocks/>
          </p:cNvCxnSpPr>
          <p:nvPr/>
        </p:nvCxnSpPr>
        <p:spPr>
          <a:xfrm>
            <a:off x="6813755" y="3057832"/>
            <a:ext cx="7472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E989A3-E580-59B0-A08C-2A0F3806C906}"/>
              </a:ext>
            </a:extLst>
          </p:cNvPr>
          <p:cNvCxnSpPr>
            <a:cxnSpLocks/>
          </p:cNvCxnSpPr>
          <p:nvPr/>
        </p:nvCxnSpPr>
        <p:spPr>
          <a:xfrm>
            <a:off x="6827275" y="3288890"/>
            <a:ext cx="7472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46809A-3967-6857-E311-C8E83DB6BADF}"/>
              </a:ext>
            </a:extLst>
          </p:cNvPr>
          <p:cNvCxnSpPr>
            <a:cxnSpLocks/>
          </p:cNvCxnSpPr>
          <p:nvPr/>
        </p:nvCxnSpPr>
        <p:spPr>
          <a:xfrm>
            <a:off x="6813755" y="3657601"/>
            <a:ext cx="7472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D2F2B9-35EA-B0A0-9835-F3E2244E97EE}"/>
              </a:ext>
            </a:extLst>
          </p:cNvPr>
          <p:cNvCxnSpPr>
            <a:cxnSpLocks/>
          </p:cNvCxnSpPr>
          <p:nvPr/>
        </p:nvCxnSpPr>
        <p:spPr>
          <a:xfrm>
            <a:off x="6813755" y="4940711"/>
            <a:ext cx="7472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3D66B4-CE66-50B9-EACC-C06BB28BF45D}"/>
              </a:ext>
            </a:extLst>
          </p:cNvPr>
          <p:cNvCxnSpPr>
            <a:cxnSpLocks/>
          </p:cNvCxnSpPr>
          <p:nvPr/>
        </p:nvCxnSpPr>
        <p:spPr>
          <a:xfrm>
            <a:off x="6827275" y="4729317"/>
            <a:ext cx="7472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627567-D111-84A9-AD52-FEE3E3766A73}"/>
              </a:ext>
            </a:extLst>
          </p:cNvPr>
          <p:cNvCxnSpPr>
            <a:cxnSpLocks/>
          </p:cNvCxnSpPr>
          <p:nvPr/>
        </p:nvCxnSpPr>
        <p:spPr>
          <a:xfrm>
            <a:off x="6827275" y="3868993"/>
            <a:ext cx="7472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937B2C-A72A-1CF3-9DE5-0A708B1D1048}"/>
              </a:ext>
            </a:extLst>
          </p:cNvPr>
          <p:cNvCxnSpPr>
            <a:cxnSpLocks/>
          </p:cNvCxnSpPr>
          <p:nvPr/>
        </p:nvCxnSpPr>
        <p:spPr>
          <a:xfrm>
            <a:off x="6840795" y="4100051"/>
            <a:ext cx="7472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DEFAF8-DD2A-9666-E49D-76237F08285B}"/>
              </a:ext>
            </a:extLst>
          </p:cNvPr>
          <p:cNvCxnSpPr>
            <a:cxnSpLocks/>
          </p:cNvCxnSpPr>
          <p:nvPr/>
        </p:nvCxnSpPr>
        <p:spPr>
          <a:xfrm>
            <a:off x="6827275" y="4468762"/>
            <a:ext cx="7472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E51073-48AA-5F2D-9216-84CEBBCAE0D4}"/>
              </a:ext>
            </a:extLst>
          </p:cNvPr>
          <p:cNvSpPr txBox="1"/>
          <p:nvPr/>
        </p:nvSpPr>
        <p:spPr>
          <a:xfrm rot="5551423">
            <a:off x="7006670" y="32941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FBEE5B-EEC9-E70B-5416-355CB45365AC}"/>
              </a:ext>
            </a:extLst>
          </p:cNvPr>
          <p:cNvSpPr txBox="1"/>
          <p:nvPr/>
        </p:nvSpPr>
        <p:spPr>
          <a:xfrm rot="5551423">
            <a:off x="7006669" y="41243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59EC30-F28A-8DCF-64D0-3402604B1E7C}"/>
              </a:ext>
            </a:extLst>
          </p:cNvPr>
          <p:cNvCxnSpPr>
            <a:cxnSpLocks/>
          </p:cNvCxnSpPr>
          <p:nvPr/>
        </p:nvCxnSpPr>
        <p:spPr>
          <a:xfrm>
            <a:off x="9947111" y="3057832"/>
            <a:ext cx="7472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9C8092-2308-DA16-CEC9-94E3F7719FA8}"/>
              </a:ext>
            </a:extLst>
          </p:cNvPr>
          <p:cNvCxnSpPr>
            <a:cxnSpLocks/>
          </p:cNvCxnSpPr>
          <p:nvPr/>
        </p:nvCxnSpPr>
        <p:spPr>
          <a:xfrm>
            <a:off x="9960631" y="3868993"/>
            <a:ext cx="7472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62BA6E1-302A-913E-F764-C6166CC5750A}"/>
              </a:ext>
            </a:extLst>
          </p:cNvPr>
          <p:cNvSpPr txBox="1"/>
          <p:nvPr/>
        </p:nvSpPr>
        <p:spPr>
          <a:xfrm>
            <a:off x="5521182" y="2855876"/>
            <a:ext cx="133087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Input0</a:t>
            </a:r>
          </a:p>
          <a:p>
            <a:pPr algn="r"/>
            <a:r>
              <a:rPr lang="en-US" sz="1400" dirty="0"/>
              <a:t>Input1</a:t>
            </a:r>
          </a:p>
          <a:p>
            <a:pPr algn="r"/>
            <a:endParaRPr lang="en-US" sz="1400" dirty="0"/>
          </a:p>
          <a:p>
            <a:pPr algn="r"/>
            <a:r>
              <a:rPr lang="en-US" sz="1400" dirty="0"/>
              <a:t>Input19</a:t>
            </a:r>
          </a:p>
          <a:p>
            <a:pPr algn="r"/>
            <a:r>
              <a:rPr lang="en-US" sz="1400" dirty="0"/>
              <a:t>Input_valid0</a:t>
            </a:r>
          </a:p>
          <a:p>
            <a:pPr algn="r"/>
            <a:r>
              <a:rPr lang="en-US" sz="1400" dirty="0"/>
              <a:t>Input_valid1</a:t>
            </a:r>
          </a:p>
          <a:p>
            <a:pPr algn="r"/>
            <a:endParaRPr lang="en-US" sz="1400" dirty="0"/>
          </a:p>
          <a:p>
            <a:pPr algn="r"/>
            <a:r>
              <a:rPr lang="en-US" sz="1400" dirty="0"/>
              <a:t>Input_valid19</a:t>
            </a:r>
          </a:p>
          <a:p>
            <a:pPr algn="r"/>
            <a:r>
              <a:rPr lang="en-US" sz="1400" dirty="0"/>
              <a:t>Reset</a:t>
            </a:r>
          </a:p>
          <a:p>
            <a:pPr algn="r"/>
            <a:r>
              <a:rPr lang="en-US" sz="1400" dirty="0"/>
              <a:t>CLK</a:t>
            </a:r>
          </a:p>
          <a:p>
            <a:pPr algn="r"/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2541BC-760A-3860-F963-3A015F8D2915}"/>
              </a:ext>
            </a:extLst>
          </p:cNvPr>
          <p:cNvSpPr txBox="1"/>
          <p:nvPr/>
        </p:nvSpPr>
        <p:spPr>
          <a:xfrm>
            <a:off x="10669021" y="2856271"/>
            <a:ext cx="130837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Output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Output_valid</a:t>
            </a:r>
            <a:endParaRPr lang="en-US" sz="1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20524D-F088-F7F4-7DFE-9CF81DF1A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44800"/>
              </p:ext>
            </p:extLst>
          </p:nvPr>
        </p:nvGraphicFramePr>
        <p:xfrm>
          <a:off x="7960649" y="3197367"/>
          <a:ext cx="17730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084">
                  <a:extLst>
                    <a:ext uri="{9D8B030D-6E8A-4147-A177-3AD203B41FA5}">
                      <a16:colId xmlns:a16="http://schemas.microsoft.com/office/drawing/2014/main" val="3424676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FIFO_full0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83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FIFO_full1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650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82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FIFO_full19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346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14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5B36-8FB6-1277-28A5-086943EF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3AF68-A001-0E10-1330-7CF135D32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router needs an Input valid bit which is a Boolean to enable the router to allow data from the inputs </a:t>
            </a:r>
          </a:p>
          <a:p>
            <a:r>
              <a:rPr lang="en-US" dirty="0"/>
              <a:t>Each Input will have a corresponding valid input </a:t>
            </a:r>
          </a:p>
          <a:p>
            <a:r>
              <a:rPr lang="en-US" dirty="0"/>
              <a:t>The valid inputs can check to see if the data is complete </a:t>
            </a:r>
            <a:r>
              <a:rPr lang="en-US" dirty="0" err="1"/>
              <a:t>interms</a:t>
            </a:r>
            <a:r>
              <a:rPr lang="en-US" dirty="0"/>
              <a:t> of </a:t>
            </a:r>
            <a:r>
              <a:rPr lang="en-US"/>
              <a:t>the When </a:t>
            </a:r>
            <a:r>
              <a:rPr lang="en-US" dirty="0"/>
              <a:t>input valid goes high the input fort for the data starts to receive data  </a:t>
            </a:r>
          </a:p>
          <a:p>
            <a:r>
              <a:rPr lang="en-US" dirty="0"/>
              <a:t>The out also works the same way it has port for the data and a valid port to check the data before allowing the data to go through the output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6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4EDE-8852-C28E-517C-065C5163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MULTI-PORT Router – Extra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411C-AE99-26FA-0909-E553360A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flags for systems that the inputs come from (internal-storage-full, read-interrupted, parity-incorrect, etc.)</a:t>
            </a:r>
          </a:p>
          <a:p>
            <a:r>
              <a:rPr lang="en-US" dirty="0"/>
              <a:t>Add trivial processing (Two’s complement, bit shifting, etc.)</a:t>
            </a:r>
          </a:p>
        </p:txBody>
      </p:sp>
    </p:spTree>
    <p:extLst>
      <p:ext uri="{BB962C8B-B14F-4D97-AF65-F5344CB8AC3E}">
        <p14:creationId xmlns:p14="http://schemas.microsoft.com/office/powerpoint/2010/main" val="109526544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241</TotalTime>
  <Words>209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EE5325 Project Idea</vt:lpstr>
      <vt:lpstr>MULTI-PORT Router</vt:lpstr>
      <vt:lpstr>PowerPoint Presentation</vt:lpstr>
      <vt:lpstr>MULTI-PORT Router – Extra Variants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Deremo</dc:creator>
  <cp:lastModifiedBy>Lamin Jammeh</cp:lastModifiedBy>
  <cp:revision>4</cp:revision>
  <dcterms:created xsi:type="dcterms:W3CDTF">2024-10-20T18:07:53Z</dcterms:created>
  <dcterms:modified xsi:type="dcterms:W3CDTF">2024-11-10T19:42:37Z</dcterms:modified>
</cp:coreProperties>
</file>