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in Jammeh" userId="dfd0da4c-75da-455b-985d-9a4ac979d44c" providerId="ADAL" clId="{C0B736AD-BC1B-47B7-9215-16E945FD30DC}"/>
    <pc:docChg chg="modSld">
      <pc:chgData name="Lamin Jammeh" userId="dfd0da4c-75da-455b-985d-9a4ac979d44c" providerId="ADAL" clId="{C0B736AD-BC1B-47B7-9215-16E945FD30DC}" dt="2024-12-05T16:49:08.908" v="3" actId="113"/>
      <pc:docMkLst>
        <pc:docMk/>
      </pc:docMkLst>
      <pc:sldChg chg="modSp mod">
        <pc:chgData name="Lamin Jammeh" userId="dfd0da4c-75da-455b-985d-9a4ac979d44c" providerId="ADAL" clId="{C0B736AD-BC1B-47B7-9215-16E945FD30DC}" dt="2024-12-05T16:49:08.908" v="3" actId="113"/>
        <pc:sldMkLst>
          <pc:docMk/>
          <pc:sldMk cId="3299178448" sldId="257"/>
        </pc:sldMkLst>
        <pc:spChg chg="mod">
          <ac:chgData name="Lamin Jammeh" userId="dfd0da4c-75da-455b-985d-9a4ac979d44c" providerId="ADAL" clId="{C0B736AD-BC1B-47B7-9215-16E945FD30DC}" dt="2024-12-05T16:49:08.908" v="3" actId="113"/>
          <ac:spMkLst>
            <pc:docMk/>
            <pc:sldMk cId="3299178448" sldId="257"/>
            <ac:spMk id="4" creationId="{A592F53B-2E73-6329-E798-4954F4C222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7196-0EE4-9813-9C02-7F92279CA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38116-58D1-EA6E-6AF2-2203B7123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F782-F08C-11F1-E9FC-6BED7A5D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FBAE-539E-99B1-8B95-14C4B9FE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4C7A-F17F-0164-F529-8BCBC3EA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238A-A2AD-09D9-0C11-551DC97D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710BC-72AE-F591-C244-4B81091F4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81E6-D466-B601-A229-84C73153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B820-9D52-09AC-38F9-B58C3022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6E51-33A4-6FE4-8767-D3B84CA1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40D01-1948-CC4C-5FF9-FA8B25D5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20C77-860E-39F0-9367-96082008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7E49-5A51-0449-23A3-A5D1BD6D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B8DF-9F5E-A28A-07DB-80D1E22B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6FFE-EF1A-8F9F-5EBC-BCDEB94A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F6FF-492B-DFDA-8D44-F1000C43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0725-8D72-E683-7CDB-4283A9C6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2038-57E8-A965-9D49-BA17792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7632-AFDE-84D2-B141-5BE92FDD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25E5-0C92-2493-D8F5-05904FED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1271-C7B3-B899-1C0F-92741448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8F3C-B18A-8C10-58A4-E3DE798E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2AEE-93BF-A0BF-B166-DCD24DA5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E6A8-3609-03E6-CAFB-4798EAE2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65DA-3798-4FE0-788A-F5E424EE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2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83E6-0A15-F7EE-2B00-2E14320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F812-AE5C-A8AE-C544-BF44DD7B8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0B0C-81FF-6180-BEFE-EA708021E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64494-9C5D-DD40-A41B-5BF2633E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0D93-5EA1-D306-C79F-AC3AD2B5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7FED-42C0-C833-BE65-14E2F1B0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08C7-1A26-2BAC-97B5-B38F2EFF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E0159-92D3-1F71-2532-E093CAC58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AE4F2-DDCE-D493-A330-AD4B68C2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58296-19B7-2122-2A43-5B054E6EB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0459B-EB0B-923B-1FF8-C76B2C1DF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70AC8-C5F0-C9A8-C337-9D9568BA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69CEB-6FC4-0AD4-0BCB-A7B57104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87F37-7BFD-5AF3-751B-C33EE5C9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5400-4E79-A6E3-D681-7A599BCB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A90C4-122E-B02E-A06D-C4DDB90F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492BA-6A91-3471-95A4-A387CC7E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32EA0-0CBF-0068-B515-0CF41C1D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F892-7581-BDC0-89C5-45655CEF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47AF7-7813-E415-D69F-77394279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8FFC-ACEA-0F7F-8C06-0EB5DC62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9346-FFCF-77BC-36E5-47580DA5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E6A1-FFE8-5831-7380-2A71F82A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A93E-D5CF-0DC7-3C8A-52571C82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71E9D-02DD-3048-B494-FE8DE507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E1CD2-00BE-5648-8317-4E82D37E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85AF7-CCD2-1292-FA75-588FDAE5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CF07-616A-BA2F-C293-98DAAA49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3693B-03D7-159C-DC72-BBE7CA1EA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B1994-0E52-6F97-8B72-19DC5906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485BE-DFD4-9667-2AF5-E8D68974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A5159-0EC6-B7E3-CF7D-8F641F61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31C6E-0CE1-DFB0-1B8A-F1917765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F4E98-BFC2-499D-3953-506A28E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41C0-E588-3E97-093E-76D32999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7C4D-57FE-8463-67B8-D1EC0CF53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B210-B4C1-4D48-94A7-99D2307FE9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EF83-5108-F8CF-91C3-D852A5126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0112-3F74-93CA-820B-FBF1C1A96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2561-306F-4FFE-9197-F5770663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58D5-923D-64E7-2408-956C90FC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721030" cy="889279"/>
          </a:xfrm>
        </p:spPr>
        <p:txBody>
          <a:bodyPr/>
          <a:lstStyle/>
          <a:p>
            <a:r>
              <a:rPr lang="en-US" dirty="0"/>
              <a:t>MultiPortRouter Process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2F53B-2E73-6329-E798-4954F4C2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73856" cy="3830934"/>
          </a:xfrm>
        </p:spPr>
        <p:txBody>
          <a:bodyPr>
            <a:normAutofit/>
          </a:bodyPr>
          <a:lstStyle/>
          <a:p>
            <a:r>
              <a:rPr lang="en-US" sz="1200" dirty="0"/>
              <a:t>The code for the Router is inspired by a production line setup</a:t>
            </a:r>
          </a:p>
          <a:p>
            <a:r>
              <a:rPr lang="en-US" sz="1200" dirty="0"/>
              <a:t>The input data goes through the upper Registers (data_in, FIFO_full, data_out)</a:t>
            </a:r>
          </a:p>
          <a:p>
            <a:r>
              <a:rPr lang="en-US" sz="1200" dirty="0"/>
              <a:t>The switchboard is only meant to determine the final output port for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It looks at the 3MSB using big endian and determine which port gets the data at the output</a:t>
            </a:r>
          </a:p>
          <a:p>
            <a:r>
              <a:rPr lang="en-US" sz="1200" dirty="0"/>
              <a:t>The lower register are only acting as a monitor for the input data flow registers. They do not know the content of the data been transferred. They are like valve controllers</a:t>
            </a:r>
          </a:p>
          <a:p>
            <a:r>
              <a:rPr lang="en-US" sz="1200" dirty="0"/>
              <a:t>The lower register only handle 2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Data available </a:t>
            </a:r>
            <a:r>
              <a:rPr lang="en-US" sz="1200" dirty="0"/>
              <a:t>from the upstream register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Ready from </a:t>
            </a:r>
            <a:r>
              <a:rPr lang="en-US" sz="1200" dirty="0"/>
              <a:t>downstream register (register empty)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D4FAF-E29A-B221-6B53-C1176496573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" t="16294" r="35480" b="13365"/>
          <a:stretch>
            <a:fillRect/>
          </a:stretch>
        </p:blipFill>
        <p:spPr>
          <a:xfrm>
            <a:off x="5183188" y="2018212"/>
            <a:ext cx="6172200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78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MultiPortRouter Process Flow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MultiPortRouter Process Flow</dc:title>
  <dc:creator>Lamin Jammeh</dc:creator>
  <cp:lastModifiedBy>Lamin Jammeh</cp:lastModifiedBy>
  <cp:revision>1</cp:revision>
  <dcterms:created xsi:type="dcterms:W3CDTF">2024-12-05T16:33:17Z</dcterms:created>
  <dcterms:modified xsi:type="dcterms:W3CDTF">2024-12-05T16:49:16Z</dcterms:modified>
</cp:coreProperties>
</file>