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</p:sldMasterIdLst>
  <p:notesMasterIdLst>
    <p:notesMasterId r:id="rId23"/>
  </p:notesMasterIdLst>
  <p:handoutMasterIdLst>
    <p:handoutMasterId r:id="rId24"/>
  </p:handoutMasterIdLst>
  <p:sldIdLst>
    <p:sldId id="352" r:id="rId5"/>
    <p:sldId id="350" r:id="rId6"/>
    <p:sldId id="287" r:id="rId7"/>
    <p:sldId id="285" r:id="rId8"/>
    <p:sldId id="286" r:id="rId9"/>
    <p:sldId id="288" r:id="rId10"/>
    <p:sldId id="290" r:id="rId11"/>
    <p:sldId id="289" r:id="rId12"/>
    <p:sldId id="353" r:id="rId13"/>
    <p:sldId id="354" r:id="rId14"/>
    <p:sldId id="355" r:id="rId15"/>
    <p:sldId id="356" r:id="rId16"/>
    <p:sldId id="357" r:id="rId17"/>
    <p:sldId id="351" r:id="rId18"/>
    <p:sldId id="292" r:id="rId19"/>
    <p:sldId id="316" r:id="rId20"/>
    <p:sldId id="317" r:id="rId21"/>
    <p:sldId id="358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89C"/>
    <a:srgbClr val="437A9F"/>
    <a:srgbClr val="6A2D36"/>
    <a:srgbClr val="A34F1B"/>
    <a:srgbClr val="791F23"/>
    <a:srgbClr val="8D3C48"/>
    <a:srgbClr val="2C6947"/>
    <a:srgbClr val="A3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2453C-C159-F8CA-3E36-D8DA1F704538}" v="484" dt="2024-01-23T11:02:01.032"/>
    <p1510:client id="{B3870D12-8E34-8232-554A-5187388A583C}" v="8" dt="2024-01-23T10:11:4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3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1D417-B5E2-4098-B807-BCAE418476E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E3BA55-14A5-4E30-9B1C-54C3C0018AC7}">
      <dgm:prSet/>
      <dgm:spPr/>
      <dgm:t>
        <a:bodyPr/>
        <a:lstStyle/>
        <a:p>
          <a:r>
            <a:rPr lang="en-US" dirty="0"/>
            <a:t>ROM </a:t>
          </a:r>
        </a:p>
      </dgm:t>
    </dgm:pt>
    <dgm:pt modelId="{A4A4C649-5C70-4AE0-BB79-627902C718E2}" type="parTrans" cxnId="{6D6B002D-DB2E-4F88-A31A-FF24C1A37648}">
      <dgm:prSet/>
      <dgm:spPr/>
      <dgm:t>
        <a:bodyPr/>
        <a:lstStyle/>
        <a:p>
          <a:endParaRPr lang="en-US"/>
        </a:p>
      </dgm:t>
    </dgm:pt>
    <dgm:pt modelId="{0164C16B-BE11-4783-B7DA-7FC0DF77F7E1}" type="sibTrans" cxnId="{6D6B002D-DB2E-4F88-A31A-FF24C1A37648}">
      <dgm:prSet/>
      <dgm:spPr/>
      <dgm:t>
        <a:bodyPr/>
        <a:lstStyle/>
        <a:p>
          <a:endParaRPr lang="en-US"/>
        </a:p>
      </dgm:t>
    </dgm:pt>
    <dgm:pt modelId="{4400C8A8-254C-4CF0-B06A-A912DA6A29E9}">
      <dgm:prSet/>
      <dgm:spPr/>
      <dgm:t>
        <a:bodyPr/>
        <a:lstStyle/>
        <a:p>
          <a:r>
            <a:rPr lang="en-US" dirty="0"/>
            <a:t>PROM </a:t>
          </a:r>
        </a:p>
      </dgm:t>
    </dgm:pt>
    <dgm:pt modelId="{2D3112EF-13D2-4BB3-8A65-8A9AB677B2AC}" type="parTrans" cxnId="{EDA9B200-25D0-4B3A-BAC8-A6908BA2F26E}">
      <dgm:prSet/>
      <dgm:spPr/>
      <dgm:t>
        <a:bodyPr/>
        <a:lstStyle/>
        <a:p>
          <a:endParaRPr lang="en-US"/>
        </a:p>
      </dgm:t>
    </dgm:pt>
    <dgm:pt modelId="{3A4E7223-BEF7-4975-BC67-5B482F249764}" type="sibTrans" cxnId="{EDA9B200-25D0-4B3A-BAC8-A6908BA2F26E}">
      <dgm:prSet/>
      <dgm:spPr/>
      <dgm:t>
        <a:bodyPr/>
        <a:lstStyle/>
        <a:p>
          <a:endParaRPr lang="en-US"/>
        </a:p>
      </dgm:t>
    </dgm:pt>
    <dgm:pt modelId="{733DC1D9-8B7C-4799-9649-E9E3B7160CD6}">
      <dgm:prSet/>
      <dgm:spPr/>
      <dgm:t>
        <a:bodyPr/>
        <a:lstStyle/>
        <a:p>
          <a:r>
            <a:rPr lang="en-US" dirty="0"/>
            <a:t>EPROM</a:t>
          </a:r>
        </a:p>
      </dgm:t>
    </dgm:pt>
    <dgm:pt modelId="{294FF0E8-BACF-4C58-B429-1DACA6E8A26E}" type="parTrans" cxnId="{BAE5F0C6-9BFA-4233-84CE-C68D85B08C4B}">
      <dgm:prSet/>
      <dgm:spPr/>
      <dgm:t>
        <a:bodyPr/>
        <a:lstStyle/>
        <a:p>
          <a:endParaRPr lang="en-US"/>
        </a:p>
      </dgm:t>
    </dgm:pt>
    <dgm:pt modelId="{08B4A88E-FC88-442E-BB6F-D299806BCFCC}" type="sibTrans" cxnId="{BAE5F0C6-9BFA-4233-84CE-C68D85B08C4B}">
      <dgm:prSet/>
      <dgm:spPr/>
      <dgm:t>
        <a:bodyPr/>
        <a:lstStyle/>
        <a:p>
          <a:endParaRPr lang="en-US"/>
        </a:p>
      </dgm:t>
    </dgm:pt>
    <dgm:pt modelId="{083BD0BC-166E-40EE-8597-38A580D08133}">
      <dgm:prSet/>
      <dgm:spPr/>
      <dgm:t>
        <a:bodyPr/>
        <a:lstStyle/>
        <a:p>
          <a:r>
            <a:rPr lang="en-US" dirty="0"/>
            <a:t>EEPROM</a:t>
          </a:r>
        </a:p>
      </dgm:t>
    </dgm:pt>
    <dgm:pt modelId="{B191391D-7489-4309-936F-90D94230F8A7}" type="parTrans" cxnId="{658EEDF1-DD1A-4DAF-828F-C8E72BC9F4E5}">
      <dgm:prSet/>
      <dgm:spPr/>
      <dgm:t>
        <a:bodyPr/>
        <a:lstStyle/>
        <a:p>
          <a:endParaRPr lang="en-US"/>
        </a:p>
      </dgm:t>
    </dgm:pt>
    <dgm:pt modelId="{0979CE92-59D8-4081-B752-3FE2A4D25800}" type="sibTrans" cxnId="{658EEDF1-DD1A-4DAF-828F-C8E72BC9F4E5}">
      <dgm:prSet/>
      <dgm:spPr/>
      <dgm:t>
        <a:bodyPr/>
        <a:lstStyle/>
        <a:p>
          <a:endParaRPr lang="en-US"/>
        </a:p>
      </dgm:t>
    </dgm:pt>
    <dgm:pt modelId="{A75D281F-B715-45A8-89C7-A07C936C7A1F}">
      <dgm:prSet/>
      <dgm:spPr/>
      <dgm:t>
        <a:bodyPr/>
        <a:lstStyle/>
        <a:p>
          <a:r>
            <a:rPr lang="en-US" dirty="0"/>
            <a:t>Flash memory</a:t>
          </a:r>
        </a:p>
      </dgm:t>
    </dgm:pt>
    <dgm:pt modelId="{481729E3-DBDA-49C7-B540-22B8397A4DC2}" type="parTrans" cxnId="{C8312AD6-E1B1-4EED-A083-1ECD363002C8}">
      <dgm:prSet/>
      <dgm:spPr/>
      <dgm:t>
        <a:bodyPr/>
        <a:lstStyle/>
        <a:p>
          <a:endParaRPr lang="en-US"/>
        </a:p>
      </dgm:t>
    </dgm:pt>
    <dgm:pt modelId="{2A20E8F1-F8F1-4077-9873-A1799D4AF244}" type="sibTrans" cxnId="{C8312AD6-E1B1-4EED-A083-1ECD363002C8}">
      <dgm:prSet/>
      <dgm:spPr/>
      <dgm:t>
        <a:bodyPr/>
        <a:lstStyle/>
        <a:p>
          <a:endParaRPr lang="en-US"/>
        </a:p>
      </dgm:t>
    </dgm:pt>
    <dgm:pt modelId="{07025F7E-1CDA-4899-AE47-C390045F314D}">
      <dgm:prSet/>
      <dgm:spPr/>
      <dgm:t>
        <a:bodyPr/>
        <a:lstStyle/>
        <a:p>
          <a:r>
            <a:rPr lang="en-US" dirty="0"/>
            <a:t>PLD</a:t>
          </a:r>
        </a:p>
      </dgm:t>
    </dgm:pt>
    <dgm:pt modelId="{C1DE97A5-F1C7-4A4A-A7BD-E033A499CB78}" type="parTrans" cxnId="{ECD0F4B0-4DEB-42D1-AAE8-3E3F39B8399A}">
      <dgm:prSet/>
      <dgm:spPr/>
      <dgm:t>
        <a:bodyPr/>
        <a:lstStyle/>
        <a:p>
          <a:endParaRPr lang="en-US"/>
        </a:p>
      </dgm:t>
    </dgm:pt>
    <dgm:pt modelId="{D590C85D-CD0E-4860-8B47-ED7A4A2021E6}" type="sibTrans" cxnId="{ECD0F4B0-4DEB-42D1-AAE8-3E3F39B8399A}">
      <dgm:prSet/>
      <dgm:spPr/>
      <dgm:t>
        <a:bodyPr/>
        <a:lstStyle/>
        <a:p>
          <a:endParaRPr lang="en-US"/>
        </a:p>
      </dgm:t>
    </dgm:pt>
    <dgm:pt modelId="{6D70218A-A3CA-49C3-AA96-3695EE8D0251}" type="pres">
      <dgm:prSet presAssocID="{D8A1D417-B5E2-4098-B807-BCAE418476E9}" presName="diagram" presStyleCnt="0">
        <dgm:presLayoutVars>
          <dgm:dir/>
          <dgm:resizeHandles val="exact"/>
        </dgm:presLayoutVars>
      </dgm:prSet>
      <dgm:spPr/>
    </dgm:pt>
    <dgm:pt modelId="{C7CA4FBF-A0BA-420E-8238-86E4CB7B01DE}" type="pres">
      <dgm:prSet presAssocID="{F6E3BA55-14A5-4E30-9B1C-54C3C0018AC7}" presName="node" presStyleLbl="node1" presStyleIdx="0" presStyleCnt="6">
        <dgm:presLayoutVars>
          <dgm:bulletEnabled val="1"/>
        </dgm:presLayoutVars>
      </dgm:prSet>
      <dgm:spPr/>
    </dgm:pt>
    <dgm:pt modelId="{95B28B48-66A3-4882-8EBE-FAE87C856041}" type="pres">
      <dgm:prSet presAssocID="{0164C16B-BE11-4783-B7DA-7FC0DF77F7E1}" presName="sibTrans" presStyleCnt="0"/>
      <dgm:spPr/>
    </dgm:pt>
    <dgm:pt modelId="{89F8BE01-76FA-43E1-B1A3-3980991FFBCC}" type="pres">
      <dgm:prSet presAssocID="{4400C8A8-254C-4CF0-B06A-A912DA6A29E9}" presName="node" presStyleLbl="node1" presStyleIdx="1" presStyleCnt="6">
        <dgm:presLayoutVars>
          <dgm:bulletEnabled val="1"/>
        </dgm:presLayoutVars>
      </dgm:prSet>
      <dgm:spPr/>
    </dgm:pt>
    <dgm:pt modelId="{7EC227EC-F6D8-47BC-838C-4CD5B1A7015C}" type="pres">
      <dgm:prSet presAssocID="{3A4E7223-BEF7-4975-BC67-5B482F249764}" presName="sibTrans" presStyleCnt="0"/>
      <dgm:spPr/>
    </dgm:pt>
    <dgm:pt modelId="{6D632F58-299E-46CE-9D44-692A3D7B4ED7}" type="pres">
      <dgm:prSet presAssocID="{733DC1D9-8B7C-4799-9649-E9E3B7160CD6}" presName="node" presStyleLbl="node1" presStyleIdx="2" presStyleCnt="6">
        <dgm:presLayoutVars>
          <dgm:bulletEnabled val="1"/>
        </dgm:presLayoutVars>
      </dgm:prSet>
      <dgm:spPr/>
    </dgm:pt>
    <dgm:pt modelId="{A02D4664-B48E-4094-BB96-EE9F43320A98}" type="pres">
      <dgm:prSet presAssocID="{08B4A88E-FC88-442E-BB6F-D299806BCFCC}" presName="sibTrans" presStyleCnt="0"/>
      <dgm:spPr/>
    </dgm:pt>
    <dgm:pt modelId="{458E3483-372F-4D16-8932-D79F6720EEBF}" type="pres">
      <dgm:prSet presAssocID="{083BD0BC-166E-40EE-8597-38A580D08133}" presName="node" presStyleLbl="node1" presStyleIdx="3" presStyleCnt="6">
        <dgm:presLayoutVars>
          <dgm:bulletEnabled val="1"/>
        </dgm:presLayoutVars>
      </dgm:prSet>
      <dgm:spPr/>
    </dgm:pt>
    <dgm:pt modelId="{BB21B2F0-5488-4506-8A78-5AB8D413489B}" type="pres">
      <dgm:prSet presAssocID="{0979CE92-59D8-4081-B752-3FE2A4D25800}" presName="sibTrans" presStyleCnt="0"/>
      <dgm:spPr/>
    </dgm:pt>
    <dgm:pt modelId="{A472C5FF-1A28-41C0-9541-DE74F6E44BDA}" type="pres">
      <dgm:prSet presAssocID="{A75D281F-B715-45A8-89C7-A07C936C7A1F}" presName="node" presStyleLbl="node1" presStyleIdx="4" presStyleCnt="6">
        <dgm:presLayoutVars>
          <dgm:bulletEnabled val="1"/>
        </dgm:presLayoutVars>
      </dgm:prSet>
      <dgm:spPr/>
    </dgm:pt>
    <dgm:pt modelId="{0FA572B1-FB39-488B-B06D-C079251EE951}" type="pres">
      <dgm:prSet presAssocID="{2A20E8F1-F8F1-4077-9873-A1799D4AF244}" presName="sibTrans" presStyleCnt="0"/>
      <dgm:spPr/>
    </dgm:pt>
    <dgm:pt modelId="{B471B2FC-1182-4B0C-A548-4C3FC6689A5F}" type="pres">
      <dgm:prSet presAssocID="{07025F7E-1CDA-4899-AE47-C390045F314D}" presName="node" presStyleLbl="node1" presStyleIdx="5" presStyleCnt="6">
        <dgm:presLayoutVars>
          <dgm:bulletEnabled val="1"/>
        </dgm:presLayoutVars>
      </dgm:prSet>
      <dgm:spPr/>
    </dgm:pt>
  </dgm:ptLst>
  <dgm:cxnLst>
    <dgm:cxn modelId="{EDA9B200-25D0-4B3A-BAC8-A6908BA2F26E}" srcId="{D8A1D417-B5E2-4098-B807-BCAE418476E9}" destId="{4400C8A8-254C-4CF0-B06A-A912DA6A29E9}" srcOrd="1" destOrd="0" parTransId="{2D3112EF-13D2-4BB3-8A65-8A9AB677B2AC}" sibTransId="{3A4E7223-BEF7-4975-BC67-5B482F249764}"/>
    <dgm:cxn modelId="{C93B6E0E-C6AE-466E-ADE5-ADF96C5AD089}" type="presOf" srcId="{083BD0BC-166E-40EE-8597-38A580D08133}" destId="{458E3483-372F-4D16-8932-D79F6720EEBF}" srcOrd="0" destOrd="0" presId="urn:microsoft.com/office/officeart/2005/8/layout/default"/>
    <dgm:cxn modelId="{6D6B002D-DB2E-4F88-A31A-FF24C1A37648}" srcId="{D8A1D417-B5E2-4098-B807-BCAE418476E9}" destId="{F6E3BA55-14A5-4E30-9B1C-54C3C0018AC7}" srcOrd="0" destOrd="0" parTransId="{A4A4C649-5C70-4AE0-BB79-627902C718E2}" sibTransId="{0164C16B-BE11-4783-B7DA-7FC0DF77F7E1}"/>
    <dgm:cxn modelId="{2511E149-51BB-4C85-865D-C14A033D601F}" type="presOf" srcId="{A75D281F-B715-45A8-89C7-A07C936C7A1F}" destId="{A472C5FF-1A28-41C0-9541-DE74F6E44BDA}" srcOrd="0" destOrd="0" presId="urn:microsoft.com/office/officeart/2005/8/layout/default"/>
    <dgm:cxn modelId="{009B8F8D-D883-4220-9810-7FFDF320CA25}" type="presOf" srcId="{D8A1D417-B5E2-4098-B807-BCAE418476E9}" destId="{6D70218A-A3CA-49C3-AA96-3695EE8D0251}" srcOrd="0" destOrd="0" presId="urn:microsoft.com/office/officeart/2005/8/layout/default"/>
    <dgm:cxn modelId="{1422D398-8533-43E6-88B7-B051399CF03E}" type="presOf" srcId="{F6E3BA55-14A5-4E30-9B1C-54C3C0018AC7}" destId="{C7CA4FBF-A0BA-420E-8238-86E4CB7B01DE}" srcOrd="0" destOrd="0" presId="urn:microsoft.com/office/officeart/2005/8/layout/default"/>
    <dgm:cxn modelId="{ECD0F4B0-4DEB-42D1-AAE8-3E3F39B8399A}" srcId="{D8A1D417-B5E2-4098-B807-BCAE418476E9}" destId="{07025F7E-1CDA-4899-AE47-C390045F314D}" srcOrd="5" destOrd="0" parTransId="{C1DE97A5-F1C7-4A4A-A7BD-E033A499CB78}" sibTransId="{D590C85D-CD0E-4860-8B47-ED7A4A2021E6}"/>
    <dgm:cxn modelId="{83B1D6C0-CB70-4934-9442-11C8EA6EFA1E}" type="presOf" srcId="{4400C8A8-254C-4CF0-B06A-A912DA6A29E9}" destId="{89F8BE01-76FA-43E1-B1A3-3980991FFBCC}" srcOrd="0" destOrd="0" presId="urn:microsoft.com/office/officeart/2005/8/layout/default"/>
    <dgm:cxn modelId="{BAE5F0C6-9BFA-4233-84CE-C68D85B08C4B}" srcId="{D8A1D417-B5E2-4098-B807-BCAE418476E9}" destId="{733DC1D9-8B7C-4799-9649-E9E3B7160CD6}" srcOrd="2" destOrd="0" parTransId="{294FF0E8-BACF-4C58-B429-1DACA6E8A26E}" sibTransId="{08B4A88E-FC88-442E-BB6F-D299806BCFCC}"/>
    <dgm:cxn modelId="{26CB14CA-1377-4362-91DC-6A3EA3901D7C}" type="presOf" srcId="{733DC1D9-8B7C-4799-9649-E9E3B7160CD6}" destId="{6D632F58-299E-46CE-9D44-692A3D7B4ED7}" srcOrd="0" destOrd="0" presId="urn:microsoft.com/office/officeart/2005/8/layout/default"/>
    <dgm:cxn modelId="{C8312AD6-E1B1-4EED-A083-1ECD363002C8}" srcId="{D8A1D417-B5E2-4098-B807-BCAE418476E9}" destId="{A75D281F-B715-45A8-89C7-A07C936C7A1F}" srcOrd="4" destOrd="0" parTransId="{481729E3-DBDA-49C7-B540-22B8397A4DC2}" sibTransId="{2A20E8F1-F8F1-4077-9873-A1799D4AF244}"/>
    <dgm:cxn modelId="{949E15D9-CD10-4ADF-874A-8574601D6B2B}" type="presOf" srcId="{07025F7E-1CDA-4899-AE47-C390045F314D}" destId="{B471B2FC-1182-4B0C-A548-4C3FC6689A5F}" srcOrd="0" destOrd="0" presId="urn:microsoft.com/office/officeart/2005/8/layout/default"/>
    <dgm:cxn modelId="{658EEDF1-DD1A-4DAF-828F-C8E72BC9F4E5}" srcId="{D8A1D417-B5E2-4098-B807-BCAE418476E9}" destId="{083BD0BC-166E-40EE-8597-38A580D08133}" srcOrd="3" destOrd="0" parTransId="{B191391D-7489-4309-936F-90D94230F8A7}" sibTransId="{0979CE92-59D8-4081-B752-3FE2A4D25800}"/>
    <dgm:cxn modelId="{5B81FF04-980C-4361-B0AD-E12CA2354EAA}" type="presParOf" srcId="{6D70218A-A3CA-49C3-AA96-3695EE8D0251}" destId="{C7CA4FBF-A0BA-420E-8238-86E4CB7B01DE}" srcOrd="0" destOrd="0" presId="urn:microsoft.com/office/officeart/2005/8/layout/default"/>
    <dgm:cxn modelId="{C6D36AF0-4DA3-465A-A7E9-E2631FBAA4C9}" type="presParOf" srcId="{6D70218A-A3CA-49C3-AA96-3695EE8D0251}" destId="{95B28B48-66A3-4882-8EBE-FAE87C856041}" srcOrd="1" destOrd="0" presId="urn:microsoft.com/office/officeart/2005/8/layout/default"/>
    <dgm:cxn modelId="{42D3DF9E-E7DC-482D-916A-44AFB1ACC84E}" type="presParOf" srcId="{6D70218A-A3CA-49C3-AA96-3695EE8D0251}" destId="{89F8BE01-76FA-43E1-B1A3-3980991FFBCC}" srcOrd="2" destOrd="0" presId="urn:microsoft.com/office/officeart/2005/8/layout/default"/>
    <dgm:cxn modelId="{B25FD0E7-71C7-41C9-8C2F-4178DF42E35D}" type="presParOf" srcId="{6D70218A-A3CA-49C3-AA96-3695EE8D0251}" destId="{7EC227EC-F6D8-47BC-838C-4CD5B1A7015C}" srcOrd="3" destOrd="0" presId="urn:microsoft.com/office/officeart/2005/8/layout/default"/>
    <dgm:cxn modelId="{0E426FF1-2E03-44C0-A17F-28434F54DD43}" type="presParOf" srcId="{6D70218A-A3CA-49C3-AA96-3695EE8D0251}" destId="{6D632F58-299E-46CE-9D44-692A3D7B4ED7}" srcOrd="4" destOrd="0" presId="urn:microsoft.com/office/officeart/2005/8/layout/default"/>
    <dgm:cxn modelId="{2B89A9FF-26DE-4ED1-B8F7-C6389312F09E}" type="presParOf" srcId="{6D70218A-A3CA-49C3-AA96-3695EE8D0251}" destId="{A02D4664-B48E-4094-BB96-EE9F43320A98}" srcOrd="5" destOrd="0" presId="urn:microsoft.com/office/officeart/2005/8/layout/default"/>
    <dgm:cxn modelId="{7A18102C-2052-4F45-BE6A-745D9BE7E23C}" type="presParOf" srcId="{6D70218A-A3CA-49C3-AA96-3695EE8D0251}" destId="{458E3483-372F-4D16-8932-D79F6720EEBF}" srcOrd="6" destOrd="0" presId="urn:microsoft.com/office/officeart/2005/8/layout/default"/>
    <dgm:cxn modelId="{323817A2-C7BF-444B-AE82-EA5FB90A8C7C}" type="presParOf" srcId="{6D70218A-A3CA-49C3-AA96-3695EE8D0251}" destId="{BB21B2F0-5488-4506-8A78-5AB8D413489B}" srcOrd="7" destOrd="0" presId="urn:microsoft.com/office/officeart/2005/8/layout/default"/>
    <dgm:cxn modelId="{97F87890-B4AD-4F65-AD2D-AE8941262DF1}" type="presParOf" srcId="{6D70218A-A3CA-49C3-AA96-3695EE8D0251}" destId="{A472C5FF-1A28-41C0-9541-DE74F6E44BDA}" srcOrd="8" destOrd="0" presId="urn:microsoft.com/office/officeart/2005/8/layout/default"/>
    <dgm:cxn modelId="{9DD0F0B3-CEEA-4FC3-A586-38AB291B33AD}" type="presParOf" srcId="{6D70218A-A3CA-49C3-AA96-3695EE8D0251}" destId="{0FA572B1-FB39-488B-B06D-C079251EE951}" srcOrd="9" destOrd="0" presId="urn:microsoft.com/office/officeart/2005/8/layout/default"/>
    <dgm:cxn modelId="{B944C7B4-F823-47DD-904C-D462B43026E0}" type="presParOf" srcId="{6D70218A-A3CA-49C3-AA96-3695EE8D0251}" destId="{B471B2FC-1182-4B0C-A548-4C3FC6689A5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A4FBF-A0BA-420E-8238-86E4CB7B01DE}">
      <dsp:nvSpPr>
        <dsp:cNvPr id="0" name=""/>
        <dsp:cNvSpPr/>
      </dsp:nvSpPr>
      <dsp:spPr>
        <a:xfrm>
          <a:off x="0" y="595522"/>
          <a:ext cx="2204145" cy="1322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ROM </a:t>
          </a:r>
        </a:p>
      </dsp:txBody>
      <dsp:txXfrm>
        <a:off x="0" y="595522"/>
        <a:ext cx="2204145" cy="1322487"/>
      </dsp:txXfrm>
    </dsp:sp>
    <dsp:sp modelId="{89F8BE01-76FA-43E1-B1A3-3980991FFBCC}">
      <dsp:nvSpPr>
        <dsp:cNvPr id="0" name=""/>
        <dsp:cNvSpPr/>
      </dsp:nvSpPr>
      <dsp:spPr>
        <a:xfrm>
          <a:off x="2424559" y="595522"/>
          <a:ext cx="2204145" cy="1322487"/>
        </a:xfrm>
        <a:prstGeom prst="rect">
          <a:avLst/>
        </a:prstGeom>
        <a:solidFill>
          <a:schemeClr val="accent2">
            <a:hueOff val="270963"/>
            <a:satOff val="-1326"/>
            <a:lumOff val="7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PROM </a:t>
          </a:r>
        </a:p>
      </dsp:txBody>
      <dsp:txXfrm>
        <a:off x="2424559" y="595522"/>
        <a:ext cx="2204145" cy="1322487"/>
      </dsp:txXfrm>
    </dsp:sp>
    <dsp:sp modelId="{6D632F58-299E-46CE-9D44-692A3D7B4ED7}">
      <dsp:nvSpPr>
        <dsp:cNvPr id="0" name=""/>
        <dsp:cNvSpPr/>
      </dsp:nvSpPr>
      <dsp:spPr>
        <a:xfrm>
          <a:off x="4849118" y="595522"/>
          <a:ext cx="2204145" cy="1322487"/>
        </a:xfrm>
        <a:prstGeom prst="rect">
          <a:avLst/>
        </a:prstGeom>
        <a:solidFill>
          <a:schemeClr val="accent2">
            <a:hueOff val="541926"/>
            <a:satOff val="-2653"/>
            <a:lumOff val="1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EPROM</a:t>
          </a:r>
        </a:p>
      </dsp:txBody>
      <dsp:txXfrm>
        <a:off x="4849118" y="595522"/>
        <a:ext cx="2204145" cy="1322487"/>
      </dsp:txXfrm>
    </dsp:sp>
    <dsp:sp modelId="{458E3483-372F-4D16-8932-D79F6720EEBF}">
      <dsp:nvSpPr>
        <dsp:cNvPr id="0" name=""/>
        <dsp:cNvSpPr/>
      </dsp:nvSpPr>
      <dsp:spPr>
        <a:xfrm>
          <a:off x="0" y="2138424"/>
          <a:ext cx="2204145" cy="1322487"/>
        </a:xfrm>
        <a:prstGeom prst="rect">
          <a:avLst/>
        </a:prstGeom>
        <a:solidFill>
          <a:schemeClr val="accent2">
            <a:hueOff val="812888"/>
            <a:satOff val="-3979"/>
            <a:lumOff val="2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EEPROM</a:t>
          </a:r>
        </a:p>
      </dsp:txBody>
      <dsp:txXfrm>
        <a:off x="0" y="2138424"/>
        <a:ext cx="2204145" cy="1322487"/>
      </dsp:txXfrm>
    </dsp:sp>
    <dsp:sp modelId="{A472C5FF-1A28-41C0-9541-DE74F6E44BDA}">
      <dsp:nvSpPr>
        <dsp:cNvPr id="0" name=""/>
        <dsp:cNvSpPr/>
      </dsp:nvSpPr>
      <dsp:spPr>
        <a:xfrm>
          <a:off x="2424559" y="2138424"/>
          <a:ext cx="2204145" cy="1322487"/>
        </a:xfrm>
        <a:prstGeom prst="rect">
          <a:avLst/>
        </a:prstGeom>
        <a:solidFill>
          <a:schemeClr val="accent2">
            <a:hueOff val="1083851"/>
            <a:satOff val="-5306"/>
            <a:lumOff val="29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Flash memory</a:t>
          </a:r>
        </a:p>
      </dsp:txBody>
      <dsp:txXfrm>
        <a:off x="2424559" y="2138424"/>
        <a:ext cx="2204145" cy="1322487"/>
      </dsp:txXfrm>
    </dsp:sp>
    <dsp:sp modelId="{B471B2FC-1182-4B0C-A548-4C3FC6689A5F}">
      <dsp:nvSpPr>
        <dsp:cNvPr id="0" name=""/>
        <dsp:cNvSpPr/>
      </dsp:nvSpPr>
      <dsp:spPr>
        <a:xfrm>
          <a:off x="4849118" y="2138424"/>
          <a:ext cx="2204145" cy="1322487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PLD</a:t>
          </a:r>
        </a:p>
      </dsp:txBody>
      <dsp:txXfrm>
        <a:off x="4849118" y="2138424"/>
        <a:ext cx="2204145" cy="1322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DDF6AAD-3722-620E-5B75-829469657D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2887707-6BBD-1C55-3C06-92FEA5814A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5065970A-93ED-2514-AF34-A839FABFB1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FF62E6F-83A8-9C02-54C1-2F4E5B74F53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5C3AFE7-DB7E-4614-A751-56A087DB69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56EB4BA-453D-6D58-D65C-4826787CE7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066F9BD-8E91-DF55-BB57-3989996397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30F99DB-7BB7-0694-E143-E30526E04A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2621FBDF-E258-00F1-9BEE-4D902B8CD5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9BC5D290-80A3-EC9E-CC8F-9A2BB3222A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8AB60BA5-2583-AC59-4598-362EBDB13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02C2364-246B-476D-88C9-F49A70B2C5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3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0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84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88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7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63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1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7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2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3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6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7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9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1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4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5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8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55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3" name="TextBox 1">
            <a:extLst>
              <a:ext uri="{FF2B5EF4-FFF2-40B4-BE49-F238E27FC236}">
                <a16:creationId xmlns:a16="http://schemas.microsoft.com/office/drawing/2014/main" id="{344D8079-241F-9206-FD0E-53A7E0B6E6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525323"/>
              </p:ext>
            </p:extLst>
          </p:nvPr>
        </p:nvGraphicFramePr>
        <p:xfrm>
          <a:off x="892494" y="1795910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2" name="TextBox 171">
            <a:extLst>
              <a:ext uri="{FF2B5EF4-FFF2-40B4-BE49-F238E27FC236}">
                <a16:creationId xmlns:a16="http://schemas.microsoft.com/office/drawing/2014/main" id="{B8A3C3BF-77ED-12CB-8C61-A33723D78300}"/>
              </a:ext>
            </a:extLst>
          </p:cNvPr>
          <p:cNvSpPr txBox="1"/>
          <p:nvPr/>
        </p:nvSpPr>
        <p:spPr>
          <a:xfrm>
            <a:off x="804667" y="500327"/>
            <a:ext cx="670758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Arial"/>
                <a:ea typeface="ＭＳ Ｐゴシック"/>
                <a:cs typeface="Arial"/>
              </a:rPr>
              <a:t>Storage Devices and the Technology behind Programmable Logic Devices:</a:t>
            </a:r>
            <a:endParaRPr lang="en-US" sz="3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498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E2968-84BB-5DC0-9C94-BD762BEDB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1CEE16D-7466-BA45-3B8F-E2CCFD9E57DD}"/>
              </a:ext>
            </a:extLst>
          </p:cNvPr>
          <p:cNvSpPr txBox="1">
            <a:spLocks noChangeArrowheads="1"/>
          </p:cNvSpPr>
          <p:nvPr/>
        </p:nvSpPr>
        <p:spPr>
          <a:xfrm>
            <a:off x="917575" y="381000"/>
            <a:ext cx="8226425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3200" b="1" dirty="0">
                <a:latin typeface="Arial"/>
                <a:ea typeface="ＭＳ Ｐゴシック"/>
                <a:cs typeface="Arial"/>
              </a:rPr>
              <a:t>3. Floating-gate EEPROM Technology</a:t>
            </a:r>
          </a:p>
        </p:txBody>
      </p:sp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392D1B75-35C1-080C-D0F5-6A836962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47" y="1716485"/>
            <a:ext cx="7750305" cy="38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37045-BC27-5686-1962-AE248CEC0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584EDA0-9723-294F-C2AC-7EC6B14E6001}"/>
              </a:ext>
            </a:extLst>
          </p:cNvPr>
          <p:cNvSpPr txBox="1">
            <a:spLocks noChangeArrowheads="1"/>
          </p:cNvSpPr>
          <p:nvPr/>
        </p:nvSpPr>
        <p:spPr>
          <a:xfrm>
            <a:off x="700872" y="691182"/>
            <a:ext cx="8226425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b="1" dirty="0">
                <a:latin typeface="Arial"/>
                <a:ea typeface="ＭＳ Ｐゴシック"/>
                <a:cs typeface="Arial"/>
              </a:rPr>
              <a:t>3a. Programming the EEPROM cell</a:t>
            </a:r>
          </a:p>
        </p:txBody>
      </p:sp>
      <p:pic>
        <p:nvPicPr>
          <p:cNvPr id="3" name="Picture 2" descr="A diagram of a circuit&#10;&#10;Description automatically generated">
            <a:extLst>
              <a:ext uri="{FF2B5EF4-FFF2-40B4-BE49-F238E27FC236}">
                <a16:creationId xmlns:a16="http://schemas.microsoft.com/office/drawing/2014/main" id="{A6709BCC-EED6-388D-0A62-6F4866EA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4" y="1867136"/>
            <a:ext cx="8625614" cy="306849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53FDB9F-59B4-C2FE-2CD2-C58F5D926D76}"/>
              </a:ext>
            </a:extLst>
          </p:cNvPr>
          <p:cNvSpPr txBox="1">
            <a:spLocks noChangeArrowheads="1"/>
          </p:cNvSpPr>
          <p:nvPr/>
        </p:nvSpPr>
        <p:spPr>
          <a:xfrm>
            <a:off x="373693" y="5224940"/>
            <a:ext cx="2027032" cy="12594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en-US" sz="1800" b="1" err="1">
                <a:solidFill>
                  <a:srgbClr val="FFFF00"/>
                </a:solidFill>
                <a:latin typeface="Arial"/>
                <a:ea typeface="ＭＳ Ｐゴシック"/>
                <a:cs typeface="Arial"/>
              </a:rPr>
              <a:t>Precharging</a:t>
            </a:r>
            <a:r>
              <a:rPr lang="en-US" altLang="en-US" sz="1800" b="1" dirty="0">
                <a:solidFill>
                  <a:srgbClr val="FFFF00"/>
                </a:solidFill>
                <a:latin typeface="Arial"/>
                <a:ea typeface="ＭＳ Ｐゴシック"/>
                <a:cs typeface="Arial"/>
              </a:rPr>
              <a:t> the floating gate with electrons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0E190B-7748-19CF-6F53-BB529316C3A6}"/>
              </a:ext>
            </a:extLst>
          </p:cNvPr>
          <p:cNvSpPr txBox="1">
            <a:spLocks noChangeArrowheads="1"/>
          </p:cNvSpPr>
          <p:nvPr/>
        </p:nvSpPr>
        <p:spPr>
          <a:xfrm>
            <a:off x="3050041" y="5194629"/>
            <a:ext cx="2027032" cy="12594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FFFF00"/>
                </a:solidFill>
                <a:latin typeface="Arial"/>
                <a:ea typeface="ＭＳ Ｐゴシック"/>
                <a:cs typeface="Arial"/>
              </a:rPr>
              <a:t>Write a 0.</a:t>
            </a:r>
            <a:endParaRPr lang="en-US" dirty="0">
              <a:solidFill>
                <a:srgbClr val="FFFF00"/>
              </a:solidFill>
              <a:latin typeface="Century Gothic" panose="020B0502020202020204"/>
              <a:ea typeface="ＭＳ Ｐゴシック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FFFF00"/>
                </a:solidFill>
                <a:latin typeface="Arial"/>
                <a:ea typeface="ＭＳ Ｐゴシック"/>
                <a:cs typeface="Arial"/>
              </a:rPr>
              <a:t>Remove electrons from  floating gate.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1019486-7E95-C706-DB2F-BAD208ACD1CC}"/>
              </a:ext>
            </a:extLst>
          </p:cNvPr>
          <p:cNvSpPr txBox="1">
            <a:spLocks noChangeArrowheads="1"/>
          </p:cNvSpPr>
          <p:nvPr/>
        </p:nvSpPr>
        <p:spPr>
          <a:xfrm>
            <a:off x="5905416" y="5224373"/>
            <a:ext cx="2027032" cy="12594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FFFF00"/>
                </a:solidFill>
                <a:latin typeface="Arial"/>
                <a:ea typeface="ＭＳ Ｐゴシック"/>
                <a:cs typeface="Arial"/>
              </a:rPr>
              <a:t>Write a 1.</a:t>
            </a:r>
            <a:endParaRPr lang="en-US" dirty="0">
              <a:solidFill>
                <a:srgbClr val="FFFF00"/>
              </a:solidFill>
              <a:latin typeface="Century Gothic" panose="020B0502020202020204"/>
              <a:ea typeface="ＭＳ Ｐゴシック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FFFF00"/>
                </a:solidFill>
                <a:latin typeface="Arial"/>
                <a:ea typeface="ＭＳ Ｐゴシック"/>
                <a:cs typeface="Arial"/>
              </a:rPr>
              <a:t>Keep electrons trapped on the floating gate.</a:t>
            </a:r>
          </a:p>
        </p:txBody>
      </p:sp>
    </p:spTree>
    <p:extLst>
      <p:ext uri="{BB962C8B-B14F-4D97-AF65-F5344CB8AC3E}">
        <p14:creationId xmlns:p14="http://schemas.microsoft.com/office/powerpoint/2010/main" val="57735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BDE5B-79A6-10C3-2418-D84D2F3AB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C970CA7-A245-51DA-9789-FB9E84F8E447}"/>
              </a:ext>
            </a:extLst>
          </p:cNvPr>
          <p:cNvSpPr txBox="1">
            <a:spLocks noChangeArrowheads="1"/>
          </p:cNvSpPr>
          <p:nvPr/>
        </p:nvSpPr>
        <p:spPr>
          <a:xfrm>
            <a:off x="862337" y="652941"/>
            <a:ext cx="8226425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b="1" dirty="0">
                <a:latin typeface="Arial"/>
                <a:ea typeface="ＭＳ Ｐゴシック"/>
                <a:cs typeface="Arial"/>
              </a:rPr>
              <a:t>3b. Reading the cell</a:t>
            </a:r>
          </a:p>
        </p:txBody>
      </p:sp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3F3DDBDB-3D5D-0F6B-05CE-6DFA47F4E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38" y="1763364"/>
            <a:ext cx="2721860" cy="42405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9FA61-4AE7-7667-E84F-92BB3C9CFA25}"/>
              </a:ext>
            </a:extLst>
          </p:cNvPr>
          <p:cNvSpPr txBox="1"/>
          <p:nvPr/>
        </p:nvSpPr>
        <p:spPr>
          <a:xfrm>
            <a:off x="5231456" y="1713225"/>
            <a:ext cx="27432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/>
                <a:ea typeface="ＭＳ Ｐゴシック"/>
                <a:cs typeface="Arial"/>
              </a:rPr>
              <a:t>If the floating gate is charged with electrons the 5 volts on the control line will not be enough to turn that transistor on. Thus the output will be high.</a:t>
            </a:r>
          </a:p>
        </p:txBody>
      </p:sp>
    </p:spTree>
    <p:extLst>
      <p:ext uri="{BB962C8B-B14F-4D97-AF65-F5344CB8AC3E}">
        <p14:creationId xmlns:p14="http://schemas.microsoft.com/office/powerpoint/2010/main" val="184888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CAE04-1462-F98A-09A6-0C8CCCF11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7B85173-89C8-5AA3-B0CE-D9C4AB2814D8}"/>
              </a:ext>
            </a:extLst>
          </p:cNvPr>
          <p:cNvSpPr txBox="1">
            <a:spLocks noChangeArrowheads="1"/>
          </p:cNvSpPr>
          <p:nvPr/>
        </p:nvSpPr>
        <p:spPr>
          <a:xfrm>
            <a:off x="862337" y="652941"/>
            <a:ext cx="8226425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b="1" dirty="0">
                <a:latin typeface="Arial"/>
                <a:ea typeface="ＭＳ Ｐゴシック"/>
                <a:cs typeface="Arial"/>
              </a:rPr>
              <a:t>3b. Reading the cell</a:t>
            </a:r>
          </a:p>
        </p:txBody>
      </p:sp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97880985-472B-7290-9BF2-E081CDB0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38" y="1763364"/>
            <a:ext cx="2721860" cy="42405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D297B6-07F6-45B5-C8D2-792E4ED29E68}"/>
              </a:ext>
            </a:extLst>
          </p:cNvPr>
          <p:cNvSpPr txBox="1"/>
          <p:nvPr/>
        </p:nvSpPr>
        <p:spPr>
          <a:xfrm>
            <a:off x="5231456" y="1713225"/>
            <a:ext cx="27432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/>
                <a:ea typeface="ＭＳ Ｐゴシック"/>
                <a:cs typeface="Arial"/>
              </a:rPr>
              <a:t>If the floating gate is uncharged with electrons the 5 volts on the control line will turn that transistor on. Thus the output will be low.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683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27" descr="TAB0802a">
            <a:extLst>
              <a:ext uri="{FF2B5EF4-FFF2-40B4-BE49-F238E27FC236}">
                <a16:creationId xmlns:a16="http://schemas.microsoft.com/office/drawing/2014/main" id="{34DA6C94-B4BC-FC51-287C-03F3ABF4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0" y="1775185"/>
            <a:ext cx="8226425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26CEC1-EFA4-0EC4-D0B8-C764C780B756}"/>
              </a:ext>
            </a:extLst>
          </p:cNvPr>
          <p:cNvSpPr txBox="1">
            <a:spLocks noChangeArrowheads="1"/>
          </p:cNvSpPr>
          <p:nvPr/>
        </p:nvSpPr>
        <p:spPr>
          <a:xfrm>
            <a:off x="917575" y="381000"/>
            <a:ext cx="8226425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3200" b="1" dirty="0">
                <a:latin typeface="Arial"/>
                <a:ea typeface="ＭＳ Ｐゴシック"/>
                <a:cs typeface="Arial"/>
              </a:rPr>
              <a:t>Comparison Between the Storage Devices:</a:t>
            </a:r>
          </a:p>
          <a:p>
            <a:pPr>
              <a:spcAft>
                <a:spcPts val="0"/>
              </a:spcAft>
            </a:pPr>
            <a:endParaRPr lang="en-US" altLang="en-US" sz="3200" b="1" dirty="0">
              <a:latin typeface="Arial"/>
              <a:ea typeface="ＭＳ Ｐゴシック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EB5334D-9C8A-416B-6259-AF1C5ED90A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381000"/>
            <a:ext cx="6050901" cy="685800"/>
          </a:xfrm>
          <a:noFill/>
        </p:spPr>
        <p:txBody>
          <a:bodyPr/>
          <a:lstStyle/>
          <a:p>
            <a:r>
              <a:rPr lang="en-US" altLang="en-US" sz="2800" b="1" dirty="0">
                <a:latin typeface="Arial"/>
                <a:ea typeface="ＭＳ Ｐゴシック"/>
                <a:cs typeface="Arial"/>
              </a:rPr>
              <a:t>Block diagram for a ROM-based finite-state machine.</a:t>
            </a:r>
          </a:p>
        </p:txBody>
      </p:sp>
      <p:pic>
        <p:nvPicPr>
          <p:cNvPr id="12291" name="Picture 3" descr="AAJFGFS0">
            <a:extLst>
              <a:ext uri="{FF2B5EF4-FFF2-40B4-BE49-F238E27FC236}">
                <a16:creationId xmlns:a16="http://schemas.microsoft.com/office/drawing/2014/main" id="{8E36A87F-79C0-468A-5BE6-9A941391D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04" y="1828090"/>
            <a:ext cx="6523062" cy="403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B9D1B03-34F7-B576-A7BD-9EA8EA585C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381000"/>
            <a:ext cx="8226425" cy="685800"/>
          </a:xfrm>
          <a:noFill/>
        </p:spPr>
        <p:txBody>
          <a:bodyPr/>
          <a:lstStyle/>
          <a:p>
            <a:r>
              <a:rPr lang="en-US" altLang="en-US" sz="3000" b="1" i="1" dirty="0">
                <a:latin typeface="Arial"/>
                <a:ea typeface="ＭＳ Ｐゴシック"/>
                <a:cs typeface="Arial"/>
              </a:rPr>
              <a:t>4. AND-OR </a:t>
            </a:r>
            <a:r>
              <a:rPr lang="en-US" altLang="en-US" sz="3000" b="1" dirty="0">
                <a:latin typeface="Arial"/>
                <a:ea typeface="ＭＳ Ｐゴシック"/>
                <a:cs typeface="Arial"/>
              </a:rPr>
              <a:t>plane structure of a PLA.</a:t>
            </a:r>
          </a:p>
        </p:txBody>
      </p:sp>
      <p:pic>
        <p:nvPicPr>
          <p:cNvPr id="13315" name="Picture 3" descr="AACXXJI0">
            <a:extLst>
              <a:ext uri="{FF2B5EF4-FFF2-40B4-BE49-F238E27FC236}">
                <a16:creationId xmlns:a16="http://schemas.microsoft.com/office/drawing/2014/main" id="{63CED22A-1646-DA75-FC26-E855BE968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89" y="1488350"/>
            <a:ext cx="8231187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C9316BC-3BC9-38D7-5A21-CA9BA98848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381000"/>
            <a:ext cx="8226425" cy="685800"/>
          </a:xfrm>
          <a:noFill/>
        </p:spPr>
        <p:txBody>
          <a:bodyPr/>
          <a:lstStyle/>
          <a:p>
            <a:r>
              <a:rPr lang="en-US" altLang="en-US" sz="3200" b="1" dirty="0">
                <a:latin typeface="Arial"/>
                <a:ea typeface="ＭＳ Ｐゴシック"/>
                <a:cs typeface="Arial"/>
              </a:rPr>
              <a:t>4. Circuit structure of a PLA</a:t>
            </a:r>
          </a:p>
        </p:txBody>
      </p:sp>
      <p:pic>
        <p:nvPicPr>
          <p:cNvPr id="14339" name="Picture 3" descr="AACXXJJ0">
            <a:extLst>
              <a:ext uri="{FF2B5EF4-FFF2-40B4-BE49-F238E27FC236}">
                <a16:creationId xmlns:a16="http://schemas.microsoft.com/office/drawing/2014/main" id="{623A9B4B-D6F5-4346-64B5-4ABD60006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146842"/>
            <a:ext cx="6076561" cy="502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C76A46-ED57-E969-3320-7BC2D9933E3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0375" y="563710"/>
            <a:ext cx="7006942" cy="50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2400" b="1" dirty="0">
                <a:ea typeface="ＭＳ Ｐゴシック"/>
              </a:rPr>
              <a:t>4. Wired-</a:t>
            </a:r>
            <a:r>
              <a:rPr lang="en-US" altLang="en-US" sz="2400" b="1" i="1" dirty="0">
                <a:ea typeface="ＭＳ Ｐゴシック"/>
              </a:rPr>
              <a:t>OR </a:t>
            </a:r>
            <a:r>
              <a:rPr lang="en-US" altLang="en-US" sz="2400" b="1" dirty="0">
                <a:ea typeface="ＭＳ Ｐゴシック"/>
              </a:rPr>
              <a:t>logic of a PLA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4854F4-7FFB-489E-9391-30EB1D7A6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90" y="1469772"/>
            <a:ext cx="5775845" cy="455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46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EA90A0-D34A-798A-EE2D-985EEF43E5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381000"/>
            <a:ext cx="8226425" cy="685800"/>
          </a:xfrm>
          <a:noFill/>
        </p:spPr>
        <p:txBody>
          <a:bodyPr/>
          <a:lstStyle/>
          <a:p>
            <a:r>
              <a:rPr lang="en-US" altLang="en-US" sz="3200" b="1" i="1" dirty="0">
                <a:latin typeface="Arial"/>
                <a:ea typeface="ＭＳ Ｐゴシック"/>
                <a:cs typeface="Arial"/>
              </a:rPr>
              <a:t>AND-OR </a:t>
            </a:r>
            <a:r>
              <a:rPr lang="en-US" altLang="en-US" sz="3200" b="1" dirty="0">
                <a:latin typeface="Arial"/>
                <a:ea typeface="ＭＳ Ｐゴシック"/>
                <a:cs typeface="Arial"/>
              </a:rPr>
              <a:t>plane structure of a programmable logic device</a:t>
            </a:r>
          </a:p>
        </p:txBody>
      </p:sp>
      <p:pic>
        <p:nvPicPr>
          <p:cNvPr id="4099" name="Picture 3" descr="AACXXIA0">
            <a:extLst>
              <a:ext uri="{FF2B5EF4-FFF2-40B4-BE49-F238E27FC236}">
                <a16:creationId xmlns:a16="http://schemas.microsoft.com/office/drawing/2014/main" id="{AE872D64-B350-E097-13FF-E65E29D29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712913"/>
            <a:ext cx="8231187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8DC97E6-7818-58E6-A0E5-7D170FDF53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381000"/>
            <a:ext cx="8226425" cy="685800"/>
          </a:xfrm>
          <a:noFill/>
        </p:spPr>
        <p:txBody>
          <a:bodyPr/>
          <a:lstStyle/>
          <a:p>
            <a:r>
              <a:rPr lang="en-US" altLang="en-US" sz="3200" b="1" dirty="0">
                <a:latin typeface="Arial"/>
                <a:ea typeface="ＭＳ Ｐゴシック"/>
                <a:cs typeface="Arial"/>
              </a:rPr>
              <a:t>Schematic symbol for a 16 X 8 ROM.</a:t>
            </a:r>
          </a:p>
        </p:txBody>
      </p:sp>
      <p:pic>
        <p:nvPicPr>
          <p:cNvPr id="5123" name="Picture 3" descr="AACXXID0">
            <a:extLst>
              <a:ext uri="{FF2B5EF4-FFF2-40B4-BE49-F238E27FC236}">
                <a16:creationId xmlns:a16="http://schemas.microsoft.com/office/drawing/2014/main" id="{A8A43658-82E1-8241-4511-F58878AF9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57912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71B90C7-B320-B584-76BD-F54E6378BC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381000"/>
            <a:ext cx="8226425" cy="685800"/>
          </a:xfrm>
          <a:noFill/>
        </p:spPr>
        <p:txBody>
          <a:bodyPr/>
          <a:lstStyle/>
          <a:p>
            <a:r>
              <a:rPr lang="en-US" altLang="en-US" sz="3200" b="1" i="1" dirty="0">
                <a:latin typeface="Arial"/>
                <a:ea typeface="ＭＳ Ｐゴシック"/>
                <a:cs typeface="Arial"/>
              </a:rPr>
              <a:t>AND-OR </a:t>
            </a:r>
            <a:r>
              <a:rPr lang="en-US" altLang="en-US" sz="3200" b="1" dirty="0">
                <a:latin typeface="Arial"/>
                <a:ea typeface="ＭＳ Ｐゴシック"/>
                <a:cs typeface="Arial"/>
              </a:rPr>
              <a:t>planes for a ROM.</a:t>
            </a:r>
          </a:p>
        </p:txBody>
      </p:sp>
      <p:pic>
        <p:nvPicPr>
          <p:cNvPr id="6147" name="Picture 3" descr="AACXXIB0">
            <a:extLst>
              <a:ext uri="{FF2B5EF4-FFF2-40B4-BE49-F238E27FC236}">
                <a16:creationId xmlns:a16="http://schemas.microsoft.com/office/drawing/2014/main" id="{583B83B0-4799-69E7-32CF-B28F9C9F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976313"/>
            <a:ext cx="8231187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DAA54EB-5899-79B8-0C56-4215A2B083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381000"/>
            <a:ext cx="8226425" cy="685800"/>
          </a:xfrm>
          <a:noFill/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en-US" sz="3200" b="1" dirty="0">
                <a:latin typeface="Arial"/>
                <a:ea typeface="ＭＳ Ｐゴシック"/>
                <a:cs typeface="Arial"/>
              </a:rPr>
              <a:t>ROM- Circuit structure of a mask-programmed </a:t>
            </a:r>
            <a:r>
              <a:rPr lang="en-US" altLang="en-US" sz="3200" b="1" dirty="0" err="1">
                <a:latin typeface="Arial"/>
                <a:ea typeface="ＭＳ Ｐゴシック"/>
                <a:cs typeface="Arial"/>
              </a:rPr>
              <a:t>nMOS</a:t>
            </a:r>
            <a:r>
              <a:rPr lang="en-US" altLang="en-US" sz="3200" b="1" dirty="0">
                <a:latin typeface="Arial"/>
                <a:ea typeface="ＭＳ Ｐゴシック"/>
                <a:cs typeface="Arial"/>
              </a:rPr>
              <a:t> ROM.</a:t>
            </a:r>
            <a:endParaRPr lang="en-US"/>
          </a:p>
        </p:txBody>
      </p:sp>
      <p:pic>
        <p:nvPicPr>
          <p:cNvPr id="7171" name="Picture 1">
            <a:extLst>
              <a:ext uri="{FF2B5EF4-FFF2-40B4-BE49-F238E27FC236}">
                <a16:creationId xmlns:a16="http://schemas.microsoft.com/office/drawing/2014/main" id="{46C1A3E7-67FD-9145-F82F-E5B53F08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8" y="1602466"/>
            <a:ext cx="7750175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1FE279-FD9D-AF24-7F44-3AC9D8D3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311" y="3732489"/>
            <a:ext cx="512829" cy="608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32653BC-9939-68BC-E246-A0BD20D6C7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381000"/>
            <a:ext cx="8226425" cy="685800"/>
          </a:xfrm>
          <a:noFill/>
        </p:spPr>
        <p:txBody>
          <a:bodyPr/>
          <a:lstStyle/>
          <a:p>
            <a:r>
              <a:rPr lang="en-US" altLang="en-US" sz="3200" b="1" dirty="0">
                <a:latin typeface="Arial"/>
                <a:ea typeface="ＭＳ Ｐゴシック"/>
                <a:cs typeface="Arial"/>
              </a:rPr>
              <a:t>2. Circuit structure for a fusible-link bipolar PROM.</a:t>
            </a:r>
          </a:p>
        </p:txBody>
      </p:sp>
      <p:pic>
        <p:nvPicPr>
          <p:cNvPr id="8195" name="Picture 3" descr="AAJFGFO0">
            <a:extLst>
              <a:ext uri="{FF2B5EF4-FFF2-40B4-BE49-F238E27FC236}">
                <a16:creationId xmlns:a16="http://schemas.microsoft.com/office/drawing/2014/main" id="{0C77E811-BFA7-635E-E3BA-F707DA9FD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39" y="1603033"/>
            <a:ext cx="7426325" cy="53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746A178-8041-9180-769A-EC7C963778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381000"/>
            <a:ext cx="8226425" cy="685800"/>
          </a:xfrm>
          <a:noFill/>
        </p:spPr>
        <p:txBody>
          <a:bodyPr/>
          <a:lstStyle/>
          <a:p>
            <a:r>
              <a:rPr lang="en-US" altLang="en-US" sz="3200" b="1" dirty="0">
                <a:latin typeface="Arial"/>
                <a:ea typeface="ＭＳ Ｐゴシック"/>
                <a:cs typeface="Arial"/>
              </a:rPr>
              <a:t>Truth table and PROM fuse map </a:t>
            </a:r>
            <a:br>
              <a:rPr lang="en-US" altLang="en-US" sz="3200" b="1" dirty="0">
                <a:latin typeface="Arial"/>
                <a:ea typeface="ＭＳ Ｐゴシック"/>
                <a:cs typeface="Arial"/>
              </a:rPr>
            </a:br>
            <a:r>
              <a:rPr lang="en-US" altLang="en-US" sz="3200" b="1" dirty="0">
                <a:latin typeface="Arial"/>
                <a:ea typeface="ＭＳ Ｐゴシック"/>
                <a:cs typeface="Arial"/>
              </a:rPr>
              <a:t>for a 2-bit comparator.</a:t>
            </a:r>
          </a:p>
        </p:txBody>
      </p:sp>
      <p:pic>
        <p:nvPicPr>
          <p:cNvPr id="9219" name="Picture 3" descr="AAJFGFQ0">
            <a:extLst>
              <a:ext uri="{FF2B5EF4-FFF2-40B4-BE49-F238E27FC236}">
                <a16:creationId xmlns:a16="http://schemas.microsoft.com/office/drawing/2014/main" id="{8B48C6D3-521A-A57F-EA7B-61E78A75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971" y="1639735"/>
            <a:ext cx="6329363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45B04E1-C30B-A1EC-10EB-8E630A3E86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381000"/>
            <a:ext cx="8226425" cy="685800"/>
          </a:xfrm>
          <a:noFill/>
        </p:spPr>
        <p:txBody>
          <a:bodyPr/>
          <a:lstStyle/>
          <a:p>
            <a:r>
              <a:rPr lang="en-US" altLang="en-US" sz="3200" b="1" dirty="0">
                <a:latin typeface="Arial"/>
                <a:ea typeface="ＭＳ Ｐゴシック"/>
                <a:cs typeface="Arial"/>
              </a:rPr>
              <a:t>3. Circuit structure for a floating-gate EEPROM.</a:t>
            </a:r>
          </a:p>
        </p:txBody>
      </p:sp>
      <p:pic>
        <p:nvPicPr>
          <p:cNvPr id="10243" name="Picture 3" descr="AAJFGFP0">
            <a:extLst>
              <a:ext uri="{FF2B5EF4-FFF2-40B4-BE49-F238E27FC236}">
                <a16:creationId xmlns:a16="http://schemas.microsoft.com/office/drawing/2014/main" id="{96A79849-702E-688D-7B60-B7A470FF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04" y="1592995"/>
            <a:ext cx="69215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structure&#10;&#10;Description automatically generated">
            <a:extLst>
              <a:ext uri="{FF2B5EF4-FFF2-40B4-BE49-F238E27FC236}">
                <a16:creationId xmlns:a16="http://schemas.microsoft.com/office/drawing/2014/main" id="{02296BCD-CD31-7AB6-C430-D0186077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90" y="1980633"/>
            <a:ext cx="8221952" cy="300296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A51DC13-D8FC-552F-C8E0-ACDD7E972AFF}"/>
              </a:ext>
            </a:extLst>
          </p:cNvPr>
          <p:cNvSpPr txBox="1">
            <a:spLocks noChangeArrowheads="1"/>
          </p:cNvSpPr>
          <p:nvPr/>
        </p:nvSpPr>
        <p:spPr>
          <a:xfrm>
            <a:off x="917575" y="381000"/>
            <a:ext cx="8226425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3200" b="1" dirty="0">
                <a:latin typeface="Arial"/>
                <a:ea typeface="ＭＳ Ｐゴシック"/>
                <a:cs typeface="Arial"/>
              </a:rPr>
              <a:t>3. Floating-gate EEPROM Technology</a:t>
            </a:r>
          </a:p>
        </p:txBody>
      </p:sp>
    </p:spTree>
    <p:extLst>
      <p:ext uri="{BB962C8B-B14F-4D97-AF65-F5344CB8AC3E}">
        <p14:creationId xmlns:p14="http://schemas.microsoft.com/office/powerpoint/2010/main" val="910929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f5ac2c-bff7-4637-95ef-674425a46ad1">
      <Terms xmlns="http://schemas.microsoft.com/office/infopath/2007/PartnerControls"/>
    </lcf76f155ced4ddcb4097134ff3c332f>
    <TaxCatchAll xmlns="c0c3f62b-6040-4734-a472-36047e62981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97A7AED43E42894D4FB3EA797F3E" ma:contentTypeVersion="18" ma:contentTypeDescription="Create a new document." ma:contentTypeScope="" ma:versionID="4da9df1237377e7ce5f87593d2b1cae2">
  <xsd:schema xmlns:xsd="http://www.w3.org/2001/XMLSchema" xmlns:xs="http://www.w3.org/2001/XMLSchema" xmlns:p="http://schemas.microsoft.com/office/2006/metadata/properties" xmlns:ns2="82f5ac2c-bff7-4637-95ef-674425a46ad1" xmlns:ns3="c0c3f62b-6040-4734-a472-36047e629811" targetNamespace="http://schemas.microsoft.com/office/2006/metadata/properties" ma:root="true" ma:fieldsID="ade91b26723c7f4542144bfd9c2bbc3f" ns2:_="" ns3:_="">
    <xsd:import namespace="82f5ac2c-bff7-4637-95ef-674425a46ad1"/>
    <xsd:import namespace="c0c3f62b-6040-4734-a472-36047e629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5ac2c-bff7-4637-95ef-674425a46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3f62b-6040-4734-a472-36047e629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8793dc-df8e-41df-93cf-f44f7bff39d8}" ma:internalName="TaxCatchAll" ma:showField="CatchAllData" ma:web="c0c3f62b-6040-4734-a472-36047e6298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C68D0-E088-409B-82E7-5FE81CA4FF1D}">
  <ds:schemaRefs>
    <ds:schemaRef ds:uri="http://schemas.microsoft.com/office/2006/metadata/properties"/>
    <ds:schemaRef ds:uri="http://schemas.microsoft.com/office/infopath/2007/PartnerControls"/>
    <ds:schemaRef ds:uri="82f5ac2c-bff7-4637-95ef-674425a46ad1"/>
    <ds:schemaRef ds:uri="c0c3f62b-6040-4734-a472-36047e629811"/>
  </ds:schemaRefs>
</ds:datastoreItem>
</file>

<file path=customXml/itemProps2.xml><?xml version="1.0" encoding="utf-8"?>
<ds:datastoreItem xmlns:ds="http://schemas.openxmlformats.org/officeDocument/2006/customXml" ds:itemID="{CD6378EE-9398-4797-86A8-BB143B62D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386E4F-7D26-43DF-AC2C-ED834CCA77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5ac2c-bff7-4637-95ef-674425a46ad1"/>
    <ds:schemaRef ds:uri="c0c3f62b-6040-4734-a472-36047e629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231</Words>
  <Application>Microsoft Office PowerPoint</Application>
  <PresentationFormat>On-screen Show (4:3)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Century Gothic</vt:lpstr>
      <vt:lpstr>Wingdings 3</vt:lpstr>
      <vt:lpstr>Ion</vt:lpstr>
      <vt:lpstr>PowerPoint Presentation</vt:lpstr>
      <vt:lpstr>AND-OR plane structure of a programmable logic device</vt:lpstr>
      <vt:lpstr>Schematic symbol for a 16 X 8 ROM.</vt:lpstr>
      <vt:lpstr>AND-OR planes for a ROM.</vt:lpstr>
      <vt:lpstr>ROM- Circuit structure of a mask-programmed nMOS ROM.</vt:lpstr>
      <vt:lpstr>2. Circuit structure for a fusible-link bipolar PROM.</vt:lpstr>
      <vt:lpstr>Truth table and PROM fuse map  for a 2-bit comparator.</vt:lpstr>
      <vt:lpstr>3. Circuit structure for a floating-gate EEPROM.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diagram for a ROM-based finite-state machine.</vt:lpstr>
      <vt:lpstr>4. AND-OR plane structure of a PLA.</vt:lpstr>
      <vt:lpstr>4. Circuit structure of a PLA</vt:lpstr>
      <vt:lpstr>PowerPoint Presentation</vt:lpstr>
    </vt:vector>
  </TitlesOfParts>
  <Company>Workflow Data Systems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1-1   Caption</dc:title>
  <dc:creator>Thomas Dunn</dc:creator>
  <cp:lastModifiedBy>Lamin Jammeh</cp:lastModifiedBy>
  <cp:revision>203</cp:revision>
  <dcterms:created xsi:type="dcterms:W3CDTF">2010-02-05T19:54:25Z</dcterms:created>
  <dcterms:modified xsi:type="dcterms:W3CDTF">2024-05-19T10:13:56Z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0x010100C93797A7AED43E42894D4FB3EA797F3E</vt:lpwstr>
  </property>
</Properties>
</file>