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0"/>
  </p:normalViewPr>
  <p:slideViewPr>
    <p:cSldViewPr snapToGrid="0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24E-C832-407B-7C91-C857AA045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F446-66D1-6AC7-8E33-FC9EDBE3C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F45B-F5A6-DE5B-D95F-60CB509C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B2318-F1BC-6C43-A309-47B27E8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78616-2EC5-D3D1-0D18-14C43BA1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3E5-EBDE-2456-7B3D-677D8FE5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1974-6792-375E-ADAD-48A22211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1779-294E-A506-2960-EF80A7AA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3DB3-AA1E-D67A-C463-130917C2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B88B-2126-A52F-92A8-9EB8E5A5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46E28-798C-3806-E53D-A173CDC2A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22F22-0018-1DF3-676E-383092C8F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7F13-ED97-A3D9-F753-CFFD56AE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7304-109F-ED66-D578-41FDB43D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7F53-7533-2D42-D5C7-FBD1708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8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22A-6E13-F3E4-0406-C2EE4BD6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89EA-04DA-F92B-2938-F9150C1F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B7C4-F40D-C22A-CC2D-D6AC6A98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BCC9-68EC-1F9E-757A-F3853066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63511-5411-35E7-505B-BD50334F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53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5524-B085-A06E-D891-E78C67DA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BA433-5B8D-B345-D2EC-25CD2C91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FC157-50C2-781B-4130-EAAE74F0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BD7F-5489-7559-7408-76FCA77C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129C-35C7-07F6-6EA0-044621A7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90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5EAD-8D55-878C-06E9-AF935693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0B7C-99A5-50F9-37D1-99867DE5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DBC4-EEE2-2EDB-13CB-DD682BE0D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8658A-8A2A-8720-460F-875B5831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3111-BA05-6E46-C9CD-2F0CC4C4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E3ACD-C30D-2D46-4627-20D23A8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E2B-EB50-5F13-B684-A9E4D60F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EBAE9-684E-79D3-2010-0CE2A7A2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77EB-687E-B4F8-FAAA-4CD5CEB4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B267E-5F72-ADF3-3F76-37E876463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EB1AE-C8A2-AFB5-D4FB-2B62FA2B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350E-9B24-D881-C07F-9B66943F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E5E15-2193-957D-90B9-706D3B13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FBD12-39FE-6398-F548-DDF30EDB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4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7FAA-728D-B36E-1096-971A0F1C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DB67D-665A-9B8A-F636-E886980A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207E-DA6E-BE09-77B5-AF6FF4C8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D814E-0E36-654E-1470-657408F1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47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6238F-5316-3083-D880-0A78655F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CB689-7D89-A1D1-7E29-6BBB5CDC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F3367-7550-A31C-1852-0E08B342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4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3A3A-E848-CB8B-0B34-4C9ED40C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34B5-38D0-4C36-7440-C0F49FD9C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433DE-06B2-F314-C1D0-A9E87C7E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48C6-7D67-15F4-0118-D807DFB3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C087F-F385-BD98-CD87-1B3E2A6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EEE01-0C1C-E5E7-7597-C9F0152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84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9EF9-88A1-2F63-A1FD-7BB55931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DB6E3-BF2B-9D8E-5D2D-248D7FAE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0431-C61D-9AEC-048C-4A1ADAFC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90F6-C3EC-6BDB-476D-F17BDDCD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8C848-25F8-A2BC-77CB-7C5DABB6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38C29-A280-D694-392A-6116D2B3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18D4D-F888-30AF-E076-069B7D6D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AF8EA-C388-F9C9-6084-E6C90CBA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8671-9702-2A4D-C6ED-98BE23351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58889-17EC-2348-993D-B5E5017E6206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D7B0-4492-9BB1-83E6-DF13D1CDE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553A-D200-4B6E-2BC3-7071CB9A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37416-F9EF-6248-8889-49867D1C9A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5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B01D9E-7E47-930B-EC49-26788FE374E8}"/>
              </a:ext>
            </a:extLst>
          </p:cNvPr>
          <p:cNvSpPr/>
          <p:nvPr/>
        </p:nvSpPr>
        <p:spPr>
          <a:xfrm>
            <a:off x="2007704" y="1172817"/>
            <a:ext cx="2623931" cy="2623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noProof="1">
                <a:solidFill>
                  <a:srgbClr val="FF6600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28F48-B6B4-8902-FC91-D0D336ADCD9D}"/>
              </a:ext>
            </a:extLst>
          </p:cNvPr>
          <p:cNvSpPr txBox="1"/>
          <p:nvPr/>
        </p:nvSpPr>
        <p:spPr>
          <a:xfrm>
            <a:off x="7024744" y="1976951"/>
            <a:ext cx="3571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noProof="1">
                <a:latin typeface="Poppins" pitchFamily="2" charset="77"/>
                <a:cs typeface="Poppins" pitchFamily="2" charset="77"/>
              </a:rPr>
              <a:t>Lagent</a:t>
            </a:r>
            <a:r>
              <a:rPr lang="fr-FR" sz="6000" b="1" noProof="1">
                <a:solidFill>
                  <a:srgbClr val="FF6600"/>
                </a:solidFill>
                <a:latin typeface="Poppins Black" pitchFamily="2" charset="77"/>
                <a:cs typeface="Poppins Black" pitchFamily="2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237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D7355-BAD8-9CB1-343E-6B1BF2A49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50ABE-E060-77A4-0B86-DDF24CBCB294}"/>
              </a:ext>
            </a:extLst>
          </p:cNvPr>
          <p:cNvSpPr/>
          <p:nvPr/>
        </p:nvSpPr>
        <p:spPr>
          <a:xfrm>
            <a:off x="2007704" y="1172817"/>
            <a:ext cx="2623931" cy="26239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noProof="1">
                <a:solidFill>
                  <a:srgbClr val="FF6600"/>
                </a:solidFill>
                <a:latin typeface="Poppins" pitchFamily="2" charset="77"/>
                <a:cs typeface="Poppins" pitchFamily="2" charset="77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4DDD-22C4-F5A8-A5D7-83EA58209F7D}"/>
              </a:ext>
            </a:extLst>
          </p:cNvPr>
          <p:cNvSpPr txBox="1"/>
          <p:nvPr/>
        </p:nvSpPr>
        <p:spPr>
          <a:xfrm>
            <a:off x="7024744" y="1976951"/>
            <a:ext cx="3571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noProof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Lagent</a:t>
            </a:r>
            <a:r>
              <a:rPr lang="fr-FR" sz="6000" b="1" noProof="1">
                <a:solidFill>
                  <a:srgbClr val="FF6600"/>
                </a:solidFill>
                <a:latin typeface="Poppins Black" pitchFamily="2" charset="77"/>
                <a:cs typeface="Poppins Black" pitchFamily="2" charset="7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9401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Poppins</vt:lpstr>
      <vt:lpstr>Poppins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Lamine BARRO</dc:creator>
  <cp:lastModifiedBy>Lamine BARRO</cp:lastModifiedBy>
  <cp:revision>1</cp:revision>
  <dcterms:created xsi:type="dcterms:W3CDTF">2025-08-17T07:16:57Z</dcterms:created>
  <dcterms:modified xsi:type="dcterms:W3CDTF">2025-08-17T15:53:15Z</dcterms:modified>
</cp:coreProperties>
</file>