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61" r:id="rId3"/>
    <p:sldMasterId id="2147483673" r:id="rId4"/>
  </p:sldMasterIdLst>
  <p:sldIdLst>
    <p:sldId id="256" r:id="rId5"/>
    <p:sldId id="296" r:id="rId6"/>
    <p:sldId id="288" r:id="rId7"/>
    <p:sldId id="295" r:id="rId8"/>
    <p:sldId id="294" r:id="rId9"/>
    <p:sldId id="285" r:id="rId10"/>
    <p:sldId id="309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21967F06-A1FF-4099-AE4F-13654C124AE1}">
          <p14:sldIdLst>
            <p14:sldId id="256"/>
          </p14:sldIdLst>
        </p14:section>
        <p14:section name="Section sans titre" id="{AF32A1C2-DF69-43A0-937E-2691F57707E1}">
          <p14:sldIdLst>
            <p14:sldId id="296"/>
            <p14:sldId id="288"/>
            <p14:sldId id="295"/>
            <p14:sldId id="294"/>
            <p14:sldId id="285"/>
            <p14:sldId id="30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6" autoAdjust="0"/>
    <p:restoredTop sz="94660"/>
  </p:normalViewPr>
  <p:slideViewPr>
    <p:cSldViewPr snapToGrid="0">
      <p:cViewPr varScale="1">
        <p:scale>
          <a:sx n="90" d="100"/>
          <a:sy n="90" d="100"/>
        </p:scale>
        <p:origin x="132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11E0D1B-685E-47D8-8438-EE5477B2F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433C3-2315-4262-A8DC-8A2428EACC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6814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241163-825E-44B9-B433-53F418D86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B7A71E0-81DA-4FD6-8DEF-BAF611BBCA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8C2E3AC-F5F3-4B57-9473-A72855FF67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970B69-0343-412C-B4C0-BDCB86503D8C}" type="datetimeFigureOut">
              <a:rPr lang="fr-FR" smtClean="0"/>
              <a:t>03/06/2019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5852936-91E3-4D4D-9427-AA9A7C31B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10F6CE7-593A-4F0A-8B32-51B8DB2AA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433C3-2315-4262-A8DC-8A2428EACC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7894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BFF6A10-876C-4CF9-A16E-4EC8D61682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CD6ED6C-E727-47D4-B1C7-4E72DD54AE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0631A5D-A970-4569-9373-6DE19C326D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970B69-0343-412C-B4C0-BDCB86503D8C}" type="datetimeFigureOut">
              <a:rPr lang="fr-FR" smtClean="0"/>
              <a:t>03/06/2019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869652C-00DD-4A70-9628-7EBF66253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5C9F081-6643-4DE5-A9FF-2551183E0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433C3-2315-4262-A8DC-8A2428EACC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8157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BA41C0-37DF-4380-84DA-0B617F5D96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0A92ED1-35A2-433C-8A29-5A9915E505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80AFB64-F828-4D25-BBC8-00B747CDD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B9BB6-EBAA-4E73-B187-6B238E06E3F4}" type="datetimeFigureOut">
              <a:rPr lang="fr-FR" smtClean="0"/>
              <a:t>03/06/2019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30D6502-31DF-4564-8B50-AD1FB9C64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A63E25B-CEAD-4267-BF8E-C564C4C95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71D7C-B247-4D34-ABB2-4F8EFD0F91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14773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21BF15-428C-4D17-9349-FDC766B41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1EF72B0-9781-4436-897D-E6BC66C685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D4D7228-AB0A-4BBE-B316-B64B8714D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B9BB6-EBAA-4E73-B187-6B238E06E3F4}" type="datetimeFigureOut">
              <a:rPr lang="fr-FR" smtClean="0"/>
              <a:t>03/06/2019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5A454CA-E744-4606-AB9D-C25E25672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8054695-BAE0-47F1-872F-CB738392D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71D7C-B247-4D34-ABB2-4F8EFD0F91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31039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AE4436-EE81-4EE4-B2D5-D4789C359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4CB0441-0206-4427-80F7-F9B874BB0A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80477FB-EEE2-4653-8E29-AD29A7BA0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B9BB6-EBAA-4E73-B187-6B238E06E3F4}" type="datetimeFigureOut">
              <a:rPr lang="fr-FR" smtClean="0"/>
              <a:t>03/06/2019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380F45E-67EF-411D-BCF4-DE2F58717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52042C9-8CF9-4AF2-97EE-6E2A44BB5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71D7C-B247-4D34-ABB2-4F8EFD0F91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74873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4B287D-A3B7-4421-AE24-3FA7F843F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F4A14CA-2E37-4A1A-84BC-55C14139EE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5BCDF5A-EB53-4784-A1CC-D4A5EF84D7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B474933-1B0F-415D-85B7-472B8EC5D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B9BB6-EBAA-4E73-B187-6B238E06E3F4}" type="datetimeFigureOut">
              <a:rPr lang="fr-FR" smtClean="0"/>
              <a:t>03/06/2019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D6CE99D-0E76-4AEC-8118-6C48692B2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51F5656-3719-40E2-97BD-FB150726A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71D7C-B247-4D34-ABB2-4F8EFD0F91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69772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3CDE71-ED7C-4FE8-8467-61C8697CB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9EBB9D4-2B48-4C2A-AD90-82A70AB138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173064B-566C-4AEA-9BBC-BE729560A2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42F0346-5E5B-4A78-8462-0465BF8824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158CF2C-9958-4AD8-82B9-31A53834CD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10DB92E-656B-4DF9-9D07-AF9850485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B9BB6-EBAA-4E73-B187-6B238E06E3F4}" type="datetimeFigureOut">
              <a:rPr lang="fr-FR" smtClean="0"/>
              <a:t>03/06/2019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49D5863-9D15-429C-8D7D-E88A4B862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E8AA463-298A-42CB-8CF9-3E3173055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71D7C-B247-4D34-ABB2-4F8EFD0F91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61511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B8B89A-7F63-4E6D-9F03-C8B502FC6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A88BAA9-9D62-460B-8342-97B0E4476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B9BB6-EBAA-4E73-B187-6B238E06E3F4}" type="datetimeFigureOut">
              <a:rPr lang="fr-FR" smtClean="0"/>
              <a:t>03/06/2019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F017EB5-B535-4D41-992C-F7475029B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35E158C-E738-4267-A377-E5C4E0861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71D7C-B247-4D34-ABB2-4F8EFD0F91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47513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3B86184-8AE7-461F-B37B-8D214418A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B9BB6-EBAA-4E73-B187-6B238E06E3F4}" type="datetimeFigureOut">
              <a:rPr lang="fr-FR" smtClean="0"/>
              <a:t>03/06/2019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BE9B126-A22E-4578-8022-C5FF1A866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491F94A-439B-4A4E-81C9-EA26A1EE9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71D7C-B247-4D34-ABB2-4F8EFD0F91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20079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401D00-A4F9-4300-92C3-D485572FF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637E76C-9C25-46F6-9251-87A17201B8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B8DFDBF-58EC-4F3B-8D56-01394A7D5D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8AFCDCC-B53B-40CF-B98B-021825B6D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B9BB6-EBAA-4E73-B187-6B238E06E3F4}" type="datetimeFigureOut">
              <a:rPr lang="fr-FR" smtClean="0"/>
              <a:t>03/06/2019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5045015-E35C-4A84-8E01-D142BA648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6FE12EF-D93B-440A-8236-70F879E25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71D7C-B247-4D34-ABB2-4F8EFD0F91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7556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7AC57E-3E91-48F2-A1D2-2AAFB000A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4CE2492-3F63-4680-8318-D2B783EF79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F15E40B-ACFA-4982-987F-F6B9D6B742C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970B69-0343-412C-B4C0-BDCB86503D8C}" type="datetimeFigureOut">
              <a:rPr lang="fr-FR" smtClean="0"/>
              <a:t>03/06/2019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CC71E8F-6529-4D14-AB7D-45D0DCCAB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7E821B3-0745-4CE7-8038-03649140C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433C3-2315-4262-A8DC-8A2428EACC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25017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667730-C15A-40F3-908F-749BA2BC3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3E0F05D-701B-4B31-BC8F-8F8EB0471F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B8D5080-4F5D-432F-8695-98A67AFBEA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7539104-77AE-4FEA-97F9-64BA2CDEE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B9BB6-EBAA-4E73-B187-6B238E06E3F4}" type="datetimeFigureOut">
              <a:rPr lang="fr-FR" smtClean="0"/>
              <a:t>03/06/2019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BD71D60-C93F-4F6B-8079-36CDB7B15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3FEDB28-3271-419F-835C-BDE13B735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71D7C-B247-4D34-ABB2-4F8EFD0F91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683939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AF9EA2-69E6-4E53-AAE3-783392864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8F76331-A60C-43A1-994E-F1E5307347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7F7CE3E-597D-4A3C-8BD8-5F42D58E5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B9BB6-EBAA-4E73-B187-6B238E06E3F4}" type="datetimeFigureOut">
              <a:rPr lang="fr-FR" smtClean="0"/>
              <a:t>03/06/2019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F43BBFF-C65C-48D3-8E5B-F1737F9A0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644086D-CB65-4712-8FDA-716FC4458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71D7C-B247-4D34-ABB2-4F8EFD0F91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667411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D0B9046-2204-4A1C-A726-A259D17D01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84BED5B-AEDF-4D0B-9381-4F40215643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145BD6B-766B-4174-9EC9-9EB586458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B9BB6-EBAA-4E73-B187-6B238E06E3F4}" type="datetimeFigureOut">
              <a:rPr lang="fr-FR" smtClean="0"/>
              <a:t>03/06/2019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C101201-C3A7-4E13-B3DA-7E5A991DE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CDD2731-BE61-4C2D-939D-147727B58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71D7C-B247-4D34-ABB2-4F8EFD0F91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400212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11E0D1B-685E-47D8-8438-EE5477B2F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433C3-2315-4262-A8DC-8A2428EACC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868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DBD15C-CAD4-46EB-9638-8762B3DAF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9C5E5B6-D05F-44C3-82EB-51520BF66B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CF00178-A887-403E-BF47-432E379DDF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970B69-0343-412C-B4C0-BDCB86503D8C}" type="datetimeFigureOut">
              <a:rPr lang="fr-FR" smtClean="0"/>
              <a:t>03/06/2019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835D36C-D74C-4606-B4F6-5287D463C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C9A3784-5C7F-4308-854B-E086C29CA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433C3-2315-4262-A8DC-8A2428EACC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6982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5C224D-DB93-489E-93C9-3D659FB6B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8F1357D-CE89-47FB-8FCC-F64280EB2A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BF25BB3-19D3-4023-A325-A900E3B693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F19C313-6F8B-4AA5-A99A-F0DDFBD0248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970B69-0343-412C-B4C0-BDCB86503D8C}" type="datetimeFigureOut">
              <a:rPr lang="fr-FR" smtClean="0"/>
              <a:t>03/06/2019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8944F60-34FD-4927-B228-319A3E459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832ED9B-4432-4115-BC43-51DE5309D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433C3-2315-4262-A8DC-8A2428EACC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5954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7F457B-6FA2-41F1-9B6D-9EC1139DE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AAC6F36-C3F5-4C23-B119-22B725E4D5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BF05B72-C4AA-4923-B27B-D427FD4D98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FAB8672-32D0-4FB7-AD46-4416C6502C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FC9BA54-0663-43F9-AED3-692CA03CBA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82A2699-3F2A-4635-BE0B-61F15A42949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970B69-0343-412C-B4C0-BDCB86503D8C}" type="datetimeFigureOut">
              <a:rPr lang="fr-FR" smtClean="0"/>
              <a:t>03/06/2019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F112D17-B149-4CB3-8C55-7876BB0A3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C51BF39-B18C-47E5-AD9C-1B19FB650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433C3-2315-4262-A8DC-8A2428EACC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252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64843F-6146-485E-AB7E-79736E9F8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871B3AB-6E05-4DB2-BBE5-E644DDCDC9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970B69-0343-412C-B4C0-BDCB86503D8C}" type="datetimeFigureOut">
              <a:rPr lang="fr-FR" smtClean="0"/>
              <a:t>03/06/2019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DFF83C7-3949-4277-AAFF-02BB46DE2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ACD12AC-71FE-4EB7-B036-52FE38045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433C3-2315-4262-A8DC-8A2428EACC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6734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59F56D1-622D-4010-9B41-009BC131CB5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970B69-0343-412C-B4C0-BDCB86503D8C}" type="datetimeFigureOut">
              <a:rPr lang="fr-FR" smtClean="0"/>
              <a:t>03/06/2019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56ED853-D354-476D-A8A9-92F994817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4AE6EFC-9F60-4BFE-AFC6-E2ABC499A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433C3-2315-4262-A8DC-8A2428EACC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1970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D00996-A64C-4797-882B-6B6961BE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B1ABC89-7426-404E-BADD-239BCA7579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B692066-AC61-41F7-B3C5-E9B93BB83D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1F1F4DB-BD09-4C62-903D-06530659D3C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970B69-0343-412C-B4C0-BDCB86503D8C}" type="datetimeFigureOut">
              <a:rPr lang="fr-FR" smtClean="0"/>
              <a:t>03/06/2019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E93B2B5-A13B-489F-B3D9-5E00F07D5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F546F76-CEB4-4EE4-B07B-6D813FF64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433C3-2315-4262-A8DC-8A2428EACC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9925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F811C1-B0F5-436B-AF3D-A917900FD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99BA6D7-8832-472B-BE11-ABDB0802AF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B274F92-3BB8-4CE9-B0F5-319E33AE81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C62A423-986A-43C8-94EA-3CDCB2B0DDC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970B69-0343-412C-B4C0-BDCB86503D8C}" type="datetimeFigureOut">
              <a:rPr lang="fr-FR" smtClean="0"/>
              <a:t>03/06/2019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0EE6889-7B1D-459A-8118-4DF571B21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E34F4D8-DFA8-43AE-918B-2C23ACF92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433C3-2315-4262-A8DC-8A2428EACC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63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4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6CF25FB-67BD-48A0-9830-510E82925C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6433C3-2315-4262-A8DC-8A2428EACC4F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86DB742-FC81-48B9-AB94-4749FCA19E6F}"/>
              </a:ext>
            </a:extLst>
          </p:cNvPr>
          <p:cNvSpPr/>
          <p:nvPr userDrawn="1"/>
        </p:nvSpPr>
        <p:spPr>
          <a:xfrm>
            <a:off x="0" y="0"/>
            <a:ext cx="2576945" cy="6858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24E03E7B-3BEF-485D-9206-949AC904B368}"/>
              </a:ext>
            </a:extLst>
          </p:cNvPr>
          <p:cNvSpPr txBox="1"/>
          <p:nvPr userDrawn="1"/>
        </p:nvSpPr>
        <p:spPr>
          <a:xfrm>
            <a:off x="0" y="0"/>
            <a:ext cx="2576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73181FB-FFDA-466D-A9C1-86519AB5AEED}"/>
              </a:ext>
            </a:extLst>
          </p:cNvPr>
          <p:cNvSpPr txBox="1"/>
          <p:nvPr userDrawn="1"/>
        </p:nvSpPr>
        <p:spPr>
          <a:xfrm>
            <a:off x="0" y="0"/>
            <a:ext cx="2576945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latin typeface="Cambria" panose="02040503050406030204" pitchFamily="18" charset="0"/>
              </a:rPr>
              <a:t>Plan de cours</a:t>
            </a:r>
          </a:p>
          <a:p>
            <a:endParaRPr lang="fr-FR" dirty="0">
              <a:latin typeface="Cambria" panose="02040503050406030204" pitchFamily="18" charset="0"/>
            </a:endParaRPr>
          </a:p>
          <a:p>
            <a:endParaRPr lang="fr-FR" dirty="0">
              <a:latin typeface="Cambria" panose="0204050305040603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5147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6CF25FB-67BD-48A0-9830-510E82925C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6433C3-2315-4262-A8DC-8A2428EACC4F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86DB742-FC81-48B9-AB94-4749FCA19E6F}"/>
              </a:ext>
            </a:extLst>
          </p:cNvPr>
          <p:cNvSpPr/>
          <p:nvPr userDrawn="1"/>
        </p:nvSpPr>
        <p:spPr>
          <a:xfrm>
            <a:off x="1" y="0"/>
            <a:ext cx="1778558" cy="6858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24E03E7B-3BEF-485D-9206-949AC904B368}"/>
              </a:ext>
            </a:extLst>
          </p:cNvPr>
          <p:cNvSpPr txBox="1"/>
          <p:nvPr userDrawn="1"/>
        </p:nvSpPr>
        <p:spPr>
          <a:xfrm>
            <a:off x="0" y="0"/>
            <a:ext cx="2576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73181FB-FFDA-466D-A9C1-86519AB5AEED}"/>
              </a:ext>
            </a:extLst>
          </p:cNvPr>
          <p:cNvSpPr txBox="1"/>
          <p:nvPr userDrawn="1"/>
        </p:nvSpPr>
        <p:spPr>
          <a:xfrm>
            <a:off x="1" y="0"/>
            <a:ext cx="1778558" cy="7602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latin typeface="Cambria" panose="02040503050406030204" pitchFamily="18" charset="0"/>
              </a:rPr>
              <a:t>Plan de cours</a:t>
            </a:r>
          </a:p>
          <a:p>
            <a:endParaRPr lang="fr-FR" dirty="0">
              <a:latin typeface="Cambria" panose="02040503050406030204" pitchFamily="18" charset="0"/>
            </a:endParaRPr>
          </a:p>
          <a:p>
            <a:endParaRPr lang="fr-FR" dirty="0">
              <a:latin typeface="Cambria" panose="02040503050406030204" pitchFamily="18" charset="0"/>
            </a:endParaRPr>
          </a:p>
          <a:p>
            <a:endParaRPr lang="fr-FR" dirty="0">
              <a:latin typeface="Cambria" panose="0204050305040603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dirty="0">
                <a:latin typeface="Cambria" panose="02040503050406030204" pitchFamily="18" charset="0"/>
              </a:rPr>
              <a:t>Passage de props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fr-FR" dirty="0">
              <a:latin typeface="Cambria" panose="02040503050406030204" pitchFamily="18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fr-FR" dirty="0">
              <a:latin typeface="Cambria" panose="0204050305040603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dirty="0">
                <a:latin typeface="Cambria" panose="02040503050406030204" pitchFamily="18" charset="0"/>
              </a:rPr>
              <a:t>State &amp; Event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fr-FR" dirty="0">
              <a:latin typeface="Cambria" panose="02040503050406030204" pitchFamily="18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fr-FR" dirty="0">
              <a:latin typeface="Cambria" panose="02040503050406030204" pitchFamily="18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lang="fr-FR" dirty="0" err="1">
                <a:latin typeface="Cambria" panose="02040503050406030204" pitchFamily="18" charset="0"/>
              </a:rPr>
              <a:t>Redux</a:t>
            </a:r>
            <a:r>
              <a:rPr lang="fr-FR" dirty="0">
                <a:latin typeface="Cambria" panose="02040503050406030204" pitchFamily="18" charset="0"/>
              </a:rPr>
              <a:t> –Action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fr-FR" dirty="0">
              <a:latin typeface="Cambria" panose="02040503050406030204" pitchFamily="18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fr-FR" dirty="0">
              <a:latin typeface="Cambria" panose="0204050305040603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dirty="0" err="1">
                <a:latin typeface="Cambria" panose="02040503050406030204" pitchFamily="18" charset="0"/>
              </a:rPr>
              <a:t>Redux</a:t>
            </a:r>
            <a:r>
              <a:rPr lang="fr-FR" dirty="0">
                <a:latin typeface="Cambria" panose="02040503050406030204" pitchFamily="18" charset="0"/>
              </a:rPr>
              <a:t> –</a:t>
            </a:r>
            <a:br>
              <a:rPr lang="fr-FR" dirty="0">
                <a:latin typeface="Cambria" panose="02040503050406030204" pitchFamily="18" charset="0"/>
              </a:rPr>
            </a:br>
            <a:r>
              <a:rPr lang="fr-FR" dirty="0" err="1">
                <a:latin typeface="Cambria" panose="02040503050406030204" pitchFamily="18" charset="0"/>
              </a:rPr>
              <a:t>Reducer</a:t>
            </a:r>
            <a:endParaRPr lang="fr-FR" dirty="0">
              <a:latin typeface="Cambria" panose="0204050305040603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dirty="0">
              <a:latin typeface="Cambria" panose="0204050305040603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dirty="0">
              <a:latin typeface="Cambria" panose="02040503050406030204" pitchFamily="18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lang="fr-FR" dirty="0" err="1">
                <a:latin typeface="Cambria" panose="02040503050406030204" pitchFamily="18" charset="0"/>
              </a:rPr>
              <a:t>Redux</a:t>
            </a:r>
            <a:r>
              <a:rPr lang="fr-FR" dirty="0">
                <a:latin typeface="Cambria" panose="02040503050406030204" pitchFamily="18" charset="0"/>
              </a:rPr>
              <a:t> –</a:t>
            </a:r>
            <a:br>
              <a:rPr lang="fr-FR" dirty="0">
                <a:latin typeface="Cambria" panose="02040503050406030204" pitchFamily="18" charset="0"/>
              </a:rPr>
            </a:br>
            <a:r>
              <a:rPr lang="fr-FR" dirty="0">
                <a:latin typeface="Cambria" panose="02040503050406030204" pitchFamily="18" charset="0"/>
              </a:rPr>
              <a:t>Container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endParaRPr lang="fr-FR" dirty="0">
              <a:latin typeface="Cambria" panose="02040503050406030204" pitchFamily="18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lang="fr-FR" dirty="0">
                <a:latin typeface="Cambria" panose="02040503050406030204" pitchFamily="18" charset="0"/>
              </a:rPr>
              <a:t>TP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dirty="0">
              <a:latin typeface="Cambria" panose="02040503050406030204" pitchFamily="18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fr-FR" dirty="0">
              <a:latin typeface="Cambria" panose="02040503050406030204" pitchFamily="18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fr-FR" dirty="0">
              <a:latin typeface="Cambria" panose="0204050305040603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4647677"/>
      </p:ext>
    </p:extLst>
  </p:cSld>
  <p:clrMap bg1="lt1" tx1="dk1" bg2="lt2" tx2="dk2" accent1="accent1" accent2="accent2" accent3="accent3" accent4="accent4" accent5="accent5" accent6="accent6" hlink="hlink" folHlink="folHlink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79926E4-C511-4777-A929-D3E6B6A2D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DDB489B-E56D-438B-B35A-01B39F6D38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1C3FEF5-2498-4428-8FD6-FBB6C8C301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AB9BB6-EBAA-4E73-B187-6B238E06E3F4}" type="datetimeFigureOut">
              <a:rPr lang="fr-FR" smtClean="0"/>
              <a:t>03/06/2019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E687299-AF62-4675-89B3-9D03CC31A9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7BB9D8B-342C-4A1F-88D0-74720F7350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71D7C-B247-4D34-ABB2-4F8EFD0F91FA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D0F19F-D47A-4A0E-817D-89FE6C8F681B}"/>
              </a:ext>
            </a:extLst>
          </p:cNvPr>
          <p:cNvSpPr/>
          <p:nvPr userDrawn="1"/>
        </p:nvSpPr>
        <p:spPr>
          <a:xfrm>
            <a:off x="1" y="0"/>
            <a:ext cx="1778558" cy="6858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8BB6FA4F-EFF1-4ED5-9DA8-8DC018F7896B}"/>
              </a:ext>
            </a:extLst>
          </p:cNvPr>
          <p:cNvSpPr txBox="1"/>
          <p:nvPr userDrawn="1"/>
        </p:nvSpPr>
        <p:spPr>
          <a:xfrm>
            <a:off x="0" y="0"/>
            <a:ext cx="2576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FE73593-E614-4B34-AA45-A6F2DA5718DC}"/>
              </a:ext>
            </a:extLst>
          </p:cNvPr>
          <p:cNvSpPr/>
          <p:nvPr userDrawn="1"/>
        </p:nvSpPr>
        <p:spPr>
          <a:xfrm>
            <a:off x="1" y="0"/>
            <a:ext cx="1778558" cy="6858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CED38ACD-E61D-45BA-9E06-B201566BD0BF}"/>
              </a:ext>
            </a:extLst>
          </p:cNvPr>
          <p:cNvSpPr txBox="1"/>
          <p:nvPr userDrawn="1"/>
        </p:nvSpPr>
        <p:spPr>
          <a:xfrm>
            <a:off x="0" y="0"/>
            <a:ext cx="2576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0381F969-0FC1-4FAC-BF7F-4F2E22EB9271}"/>
              </a:ext>
            </a:extLst>
          </p:cNvPr>
          <p:cNvSpPr txBox="1"/>
          <p:nvPr userDrawn="1"/>
        </p:nvSpPr>
        <p:spPr>
          <a:xfrm>
            <a:off x="21667" y="0"/>
            <a:ext cx="177855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latin typeface="Cambria" panose="02040503050406030204" pitchFamily="18" charset="0"/>
              </a:rPr>
              <a:t>Plan de cours</a:t>
            </a:r>
          </a:p>
          <a:p>
            <a:endParaRPr lang="fr-FR" dirty="0">
              <a:latin typeface="Cambria" panose="02040503050406030204" pitchFamily="18" charset="0"/>
            </a:endParaRPr>
          </a:p>
          <a:p>
            <a:endParaRPr lang="fr-FR" dirty="0">
              <a:latin typeface="Cambria" panose="02040503050406030204" pitchFamily="18" charset="0"/>
            </a:endParaRPr>
          </a:p>
          <a:p>
            <a:endParaRPr lang="fr-FR" dirty="0">
              <a:latin typeface="Cambria" panose="02040503050406030204" pitchFamily="18" charset="0"/>
            </a:endParaRPr>
          </a:p>
          <a:p>
            <a:endParaRPr lang="fr-FR" dirty="0">
              <a:latin typeface="Cambria" panose="02040503050406030204" pitchFamily="18" charset="0"/>
            </a:endParaRPr>
          </a:p>
          <a:p>
            <a:endParaRPr lang="fr-FR" dirty="0">
              <a:latin typeface="Cambria" panose="02040503050406030204" pitchFamily="18" charset="0"/>
            </a:endParaRPr>
          </a:p>
          <a:p>
            <a:endParaRPr lang="fr-FR" dirty="0">
              <a:latin typeface="Cambria" panose="02040503050406030204" pitchFamily="18" charset="0"/>
            </a:endParaRPr>
          </a:p>
          <a:p>
            <a:endParaRPr lang="fr-FR" dirty="0">
              <a:latin typeface="Cambria" panose="02040503050406030204" pitchFamily="18" charset="0"/>
            </a:endParaRPr>
          </a:p>
          <a:p>
            <a:endParaRPr lang="fr-FR" dirty="0">
              <a:latin typeface="Cambria" panose="02040503050406030204" pitchFamily="18" charset="0"/>
            </a:endParaRPr>
          </a:p>
          <a:p>
            <a:endParaRPr lang="fr-FR" dirty="0">
              <a:latin typeface="Cambria" panose="0204050305040603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dirty="0">
                <a:latin typeface="Cambria" panose="02040503050406030204" pitchFamily="18" charset="0"/>
              </a:rPr>
              <a:t>Préparation </a:t>
            </a:r>
            <a:r>
              <a:rPr lang="fr-FR" dirty="0" err="1">
                <a:latin typeface="Cambria" panose="02040503050406030204" pitchFamily="18" charset="0"/>
              </a:rPr>
              <a:t>SoloBlog</a:t>
            </a:r>
            <a:endParaRPr lang="fr-FR" dirty="0">
              <a:latin typeface="Cambria" panose="0204050305040603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dirty="0">
              <a:latin typeface="Cambria" panose="0204050305040603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dirty="0" err="1">
                <a:latin typeface="Cambria" panose="02040503050406030204" pitchFamily="18" charset="0"/>
              </a:rPr>
              <a:t>SoloBlog</a:t>
            </a:r>
            <a:endParaRPr lang="fr-FR" dirty="0">
              <a:latin typeface="Cambria" panose="02040503050406030204" pitchFamily="18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fr-FR" dirty="0">
              <a:latin typeface="Cambria" panose="02040503050406030204" pitchFamily="18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fr-FR" dirty="0">
              <a:latin typeface="Cambria" panose="0204050305040603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6803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6CF25FB-67BD-48A0-9830-510E82925C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6433C3-2315-4262-A8DC-8A2428EACC4F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86DB742-FC81-48B9-AB94-4749FCA19E6F}"/>
              </a:ext>
            </a:extLst>
          </p:cNvPr>
          <p:cNvSpPr/>
          <p:nvPr userDrawn="1"/>
        </p:nvSpPr>
        <p:spPr>
          <a:xfrm>
            <a:off x="1" y="0"/>
            <a:ext cx="1778558" cy="6858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24E03E7B-3BEF-485D-9206-949AC904B368}"/>
              </a:ext>
            </a:extLst>
          </p:cNvPr>
          <p:cNvSpPr txBox="1"/>
          <p:nvPr userDrawn="1"/>
        </p:nvSpPr>
        <p:spPr>
          <a:xfrm>
            <a:off x="0" y="0"/>
            <a:ext cx="2576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73181FB-FFDA-466D-A9C1-86519AB5AEED}"/>
              </a:ext>
            </a:extLst>
          </p:cNvPr>
          <p:cNvSpPr txBox="1"/>
          <p:nvPr userDrawn="1"/>
        </p:nvSpPr>
        <p:spPr>
          <a:xfrm>
            <a:off x="1" y="0"/>
            <a:ext cx="1778558" cy="7325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latin typeface="Cambria" panose="02040503050406030204" pitchFamily="18" charset="0"/>
              </a:rPr>
              <a:t>Plan de cours</a:t>
            </a:r>
          </a:p>
          <a:p>
            <a:endParaRPr lang="fr-FR" dirty="0">
              <a:latin typeface="Cambria" panose="02040503050406030204" pitchFamily="18" charset="0"/>
            </a:endParaRPr>
          </a:p>
          <a:p>
            <a:endParaRPr lang="fr-FR" dirty="0">
              <a:latin typeface="Cambria" panose="02040503050406030204" pitchFamily="18" charset="0"/>
            </a:endParaRPr>
          </a:p>
          <a:p>
            <a:endParaRPr lang="fr-FR" dirty="0">
              <a:latin typeface="Cambria" panose="0204050305040603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dirty="0">
                <a:latin typeface="Cambria" panose="02040503050406030204" pitchFamily="18" charset="0"/>
              </a:rPr>
              <a:t>Passage de props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fr-FR" dirty="0">
              <a:latin typeface="Cambria" panose="02040503050406030204" pitchFamily="18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fr-FR" dirty="0">
              <a:latin typeface="Cambria" panose="0204050305040603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dirty="0">
                <a:latin typeface="Cambria" panose="02040503050406030204" pitchFamily="18" charset="0"/>
              </a:rPr>
              <a:t>State &amp; Event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fr-FR" dirty="0">
              <a:latin typeface="Cambria" panose="02040503050406030204" pitchFamily="18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fr-FR" dirty="0">
              <a:latin typeface="Cambria" panose="0204050305040603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dirty="0" err="1">
                <a:latin typeface="Cambria" panose="02040503050406030204" pitchFamily="18" charset="0"/>
              </a:rPr>
              <a:t>Redux</a:t>
            </a:r>
            <a:r>
              <a:rPr lang="fr-FR" dirty="0">
                <a:latin typeface="Cambria" panose="02040503050406030204" pitchFamily="18" charset="0"/>
              </a:rPr>
              <a:t> –</a:t>
            </a:r>
            <a:br>
              <a:rPr lang="fr-FR" dirty="0">
                <a:latin typeface="Cambria" panose="02040503050406030204" pitchFamily="18" charset="0"/>
              </a:rPr>
            </a:br>
            <a:r>
              <a:rPr lang="fr-FR" dirty="0">
                <a:latin typeface="Cambria" panose="02040503050406030204" pitchFamily="18" charset="0"/>
              </a:rPr>
              <a:t>Container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fr-FR" dirty="0">
              <a:latin typeface="Cambria" panose="02040503050406030204" pitchFamily="18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fr-FR" dirty="0">
              <a:latin typeface="Cambria" panose="0204050305040603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dirty="0" err="1">
                <a:latin typeface="Cambria" panose="02040503050406030204" pitchFamily="18" charset="0"/>
              </a:rPr>
              <a:t>Redux</a:t>
            </a:r>
            <a:r>
              <a:rPr lang="fr-FR" dirty="0">
                <a:latin typeface="Cambria" panose="02040503050406030204" pitchFamily="18" charset="0"/>
              </a:rPr>
              <a:t> –</a:t>
            </a:r>
            <a:br>
              <a:rPr lang="fr-FR" dirty="0">
                <a:latin typeface="Cambria" panose="02040503050406030204" pitchFamily="18" charset="0"/>
              </a:rPr>
            </a:br>
            <a:r>
              <a:rPr lang="fr-FR" dirty="0" err="1">
                <a:latin typeface="Cambria" panose="02040503050406030204" pitchFamily="18" charset="0"/>
              </a:rPr>
              <a:t>Reducer</a:t>
            </a:r>
            <a:endParaRPr lang="fr-FR" dirty="0">
              <a:latin typeface="Cambria" panose="0204050305040603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dirty="0">
              <a:latin typeface="Cambria" panose="0204050305040603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dirty="0">
              <a:latin typeface="Cambria" panose="02040503050406030204" pitchFamily="18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lang="fr-FR" dirty="0" err="1">
                <a:latin typeface="Cambria" panose="02040503050406030204" pitchFamily="18" charset="0"/>
              </a:rPr>
              <a:t>Redux</a:t>
            </a:r>
            <a:r>
              <a:rPr lang="fr-FR" dirty="0">
                <a:latin typeface="Cambria" panose="02040503050406030204" pitchFamily="18" charset="0"/>
              </a:rPr>
              <a:t> –</a:t>
            </a:r>
            <a:br>
              <a:rPr lang="fr-FR" dirty="0">
                <a:latin typeface="Cambria" panose="02040503050406030204" pitchFamily="18" charset="0"/>
              </a:rPr>
            </a:br>
            <a:r>
              <a:rPr lang="fr-FR" dirty="0">
                <a:latin typeface="Cambria" panose="02040503050406030204" pitchFamily="18" charset="0"/>
              </a:rPr>
              <a:t>Action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dirty="0">
              <a:latin typeface="Cambria" panose="02040503050406030204" pitchFamily="18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fr-FR" dirty="0">
              <a:latin typeface="Cambria" panose="02040503050406030204" pitchFamily="18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fr-FR" dirty="0">
              <a:latin typeface="Cambria" panose="0204050305040603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1358461"/>
      </p:ext>
    </p:extLst>
  </p:cSld>
  <p:clrMap bg1="lt1" tx1="dk1" bg2="lt2" tx2="dk2" accent1="accent1" accent2="accent2" accent3="accent3" accent4="accent4" accent5="accent5" accent6="accent6" hlink="hlink" folHlink="folHlink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E2150F-4BFE-4D97-8F21-5A4463233BB2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2550160" y="0"/>
            <a:ext cx="9641840" cy="80264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fr-FR" dirty="0">
                <a:latin typeface="Cambria" panose="02040503050406030204" pitchFamily="18" charset="0"/>
              </a:rPr>
              <a:t>J – 4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4C39BF9-6783-4B47-92E0-086B6996CCBC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2794000" y="1097280"/>
            <a:ext cx="9144000" cy="4439920"/>
          </a:xfrm>
          <a:prstGeom prst="rect">
            <a:avLst/>
          </a:prstGeom>
        </p:spPr>
        <p:txBody>
          <a:bodyPr/>
          <a:lstStyle/>
          <a:p>
            <a:r>
              <a:rPr lang="fr-FR" dirty="0"/>
              <a:t>Planning : </a:t>
            </a:r>
          </a:p>
          <a:p>
            <a:pPr lvl="1">
              <a:lnSpc>
                <a:spcPct val="200000"/>
              </a:lnSpc>
            </a:pPr>
            <a:r>
              <a:rPr lang="fr-FR" dirty="0"/>
              <a:t>Récap’</a:t>
            </a:r>
          </a:p>
          <a:p>
            <a:pPr lvl="1">
              <a:lnSpc>
                <a:spcPct val="200000"/>
              </a:lnSpc>
            </a:pPr>
            <a:r>
              <a:rPr lang="fr-FR" dirty="0"/>
              <a:t>Live Code de Login – Maitriser les input</a:t>
            </a:r>
          </a:p>
          <a:p>
            <a:pPr lvl="1">
              <a:lnSpc>
                <a:spcPct val="200000"/>
              </a:lnSpc>
            </a:pPr>
            <a:r>
              <a:rPr lang="fr-FR" dirty="0"/>
              <a:t>Transformation </a:t>
            </a:r>
            <a:r>
              <a:rPr lang="fr-FR" dirty="0" err="1"/>
              <a:t>Todolist</a:t>
            </a:r>
            <a:r>
              <a:rPr lang="fr-FR" dirty="0"/>
              <a:t> </a:t>
            </a:r>
            <a:r>
              <a:rPr lang="fr-FR" dirty="0">
                <a:sym typeface="Wingdings" panose="05000000000000000000" pitchFamily="2" charset="2"/>
              </a:rPr>
              <a:t> </a:t>
            </a:r>
            <a:r>
              <a:rPr lang="fr-FR" dirty="0" err="1">
                <a:sym typeface="Wingdings" panose="05000000000000000000" pitchFamily="2" charset="2"/>
              </a:rPr>
              <a:t>React</a:t>
            </a:r>
            <a:r>
              <a:rPr lang="fr-FR" dirty="0">
                <a:sym typeface="Wingdings" panose="05000000000000000000" pitchFamily="2" charset="2"/>
              </a:rPr>
              <a:t> App </a:t>
            </a:r>
            <a:r>
              <a:rPr lang="fr-FR" dirty="0" err="1">
                <a:sym typeface="Wingdings" panose="05000000000000000000" pitchFamily="2" charset="2"/>
              </a:rPr>
              <a:t>StateFull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58061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ZoneTexte 99">
            <a:extLst>
              <a:ext uri="{FF2B5EF4-FFF2-40B4-BE49-F238E27FC236}">
                <a16:creationId xmlns:a16="http://schemas.microsoft.com/office/drawing/2014/main" id="{9CB26CFF-9B78-420B-82E6-7B60B88C20F8}"/>
              </a:ext>
            </a:extLst>
          </p:cNvPr>
          <p:cNvSpPr txBox="1"/>
          <p:nvPr/>
        </p:nvSpPr>
        <p:spPr>
          <a:xfrm>
            <a:off x="2236644" y="0"/>
            <a:ext cx="92687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/>
              <a:t>Exemple de décomposition du « Solo-Blog »</a:t>
            </a:r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id="{99A40EA9-E882-4F4C-A418-B6632B5553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6297" y="461665"/>
            <a:ext cx="4269409" cy="6387567"/>
          </a:xfrm>
          <a:prstGeom prst="rect">
            <a:avLst/>
          </a:prstGeom>
        </p:spPr>
      </p:pic>
      <p:sp>
        <p:nvSpPr>
          <p:cNvPr id="24" name="ZoneTexte 23">
            <a:extLst>
              <a:ext uri="{FF2B5EF4-FFF2-40B4-BE49-F238E27FC236}">
                <a16:creationId xmlns:a16="http://schemas.microsoft.com/office/drawing/2014/main" id="{987BCE96-4B76-4D4F-B77E-94BAC855CD84}"/>
              </a:ext>
            </a:extLst>
          </p:cNvPr>
          <p:cNvSpPr txBox="1"/>
          <p:nvPr/>
        </p:nvSpPr>
        <p:spPr>
          <a:xfrm>
            <a:off x="-19001" y="2581734"/>
            <a:ext cx="127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fr-FR" sz="4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37154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Rectangle 1050">
            <a:extLst>
              <a:ext uri="{FF2B5EF4-FFF2-40B4-BE49-F238E27FC236}">
                <a16:creationId xmlns:a16="http://schemas.microsoft.com/office/drawing/2014/main" id="{51EA5535-EE27-4085-B640-CFCD28A18F82}"/>
              </a:ext>
            </a:extLst>
          </p:cNvPr>
          <p:cNvSpPr/>
          <p:nvPr/>
        </p:nvSpPr>
        <p:spPr>
          <a:xfrm>
            <a:off x="7290361" y="1158949"/>
            <a:ext cx="4213500" cy="5309490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045" name="Groupe 1044">
            <a:extLst>
              <a:ext uri="{FF2B5EF4-FFF2-40B4-BE49-F238E27FC236}">
                <a16:creationId xmlns:a16="http://schemas.microsoft.com/office/drawing/2014/main" id="{6F29B481-1F24-464C-892D-FED0AD09D66B}"/>
              </a:ext>
            </a:extLst>
          </p:cNvPr>
          <p:cNvGrpSpPr/>
          <p:nvPr/>
        </p:nvGrpSpPr>
        <p:grpSpPr>
          <a:xfrm>
            <a:off x="2424242" y="1204150"/>
            <a:ext cx="3232439" cy="5047794"/>
            <a:chOff x="2181225" y="2095503"/>
            <a:chExt cx="3048000" cy="4429112"/>
          </a:xfrm>
        </p:grpSpPr>
        <p:sp>
          <p:nvSpPr>
            <p:cNvPr id="1044" name="Rectangle 1043">
              <a:extLst>
                <a:ext uri="{FF2B5EF4-FFF2-40B4-BE49-F238E27FC236}">
                  <a16:creationId xmlns:a16="http://schemas.microsoft.com/office/drawing/2014/main" id="{7C098FDA-AB74-4785-9865-B3EDD1F1663F}"/>
                </a:ext>
              </a:extLst>
            </p:cNvPr>
            <p:cNvSpPr/>
            <p:nvPr/>
          </p:nvSpPr>
          <p:spPr>
            <a:xfrm>
              <a:off x="2181225" y="2095503"/>
              <a:ext cx="3048000" cy="4429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Index.js</a:t>
              </a:r>
            </a:p>
            <a:p>
              <a:pPr algn="ctr"/>
              <a:endParaRPr lang="fr-FR" dirty="0"/>
            </a:p>
            <a:p>
              <a:pPr algn="ctr"/>
              <a:endParaRPr lang="fr-FR" dirty="0"/>
            </a:p>
            <a:p>
              <a:pPr algn="ctr"/>
              <a:endParaRPr lang="fr-FR" dirty="0"/>
            </a:p>
            <a:p>
              <a:pPr algn="ctr"/>
              <a:endParaRPr lang="fr-FR" dirty="0"/>
            </a:p>
            <a:p>
              <a:pPr algn="ctr"/>
              <a:endParaRPr lang="fr-FR" dirty="0"/>
            </a:p>
            <a:p>
              <a:pPr algn="ctr"/>
              <a:endParaRPr lang="fr-FR" dirty="0"/>
            </a:p>
            <a:p>
              <a:pPr algn="ctr"/>
              <a:endParaRPr lang="fr-FR" dirty="0"/>
            </a:p>
            <a:p>
              <a:pPr algn="ctr"/>
              <a:endParaRPr lang="fr-FR" dirty="0"/>
            </a:p>
            <a:p>
              <a:pPr algn="ctr"/>
              <a:endParaRPr lang="fr-FR" dirty="0"/>
            </a:p>
            <a:p>
              <a:pPr algn="ctr"/>
              <a:endParaRPr lang="fr-FR" dirty="0"/>
            </a:p>
            <a:p>
              <a:pPr algn="ctr"/>
              <a:endParaRPr lang="fr-FR" dirty="0"/>
            </a:p>
            <a:p>
              <a:pPr algn="ctr"/>
              <a:endParaRPr lang="fr-FR" dirty="0"/>
            </a:p>
            <a:p>
              <a:pPr algn="ctr"/>
              <a:endParaRPr lang="fr-FR" dirty="0"/>
            </a:p>
            <a:p>
              <a:pPr algn="ctr"/>
              <a:endParaRPr lang="fr-FR" dirty="0"/>
            </a:p>
            <a:p>
              <a:pPr algn="ctr"/>
              <a:endParaRPr lang="fr-FR" dirty="0"/>
            </a:p>
            <a:p>
              <a:pPr algn="ctr"/>
              <a:endParaRPr lang="fr-FR" dirty="0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AE62ABBE-97B8-47DC-B675-FCBBA57E525F}"/>
                </a:ext>
              </a:extLst>
            </p:cNvPr>
            <p:cNvSpPr/>
            <p:nvPr/>
          </p:nvSpPr>
          <p:spPr>
            <a:xfrm>
              <a:off x="2320982" y="2515405"/>
              <a:ext cx="2768485" cy="34276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header.js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8AE2FCD3-5020-4C99-B554-285F68B104FE}"/>
                </a:ext>
              </a:extLst>
            </p:cNvPr>
            <p:cNvSpPr/>
            <p:nvPr/>
          </p:nvSpPr>
          <p:spPr>
            <a:xfrm>
              <a:off x="2320982" y="3222493"/>
              <a:ext cx="2768485" cy="259558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Posts.js</a:t>
              </a:r>
            </a:p>
            <a:p>
              <a:pPr algn="ctr"/>
              <a:endParaRPr lang="fr-FR" dirty="0"/>
            </a:p>
            <a:p>
              <a:pPr algn="ctr"/>
              <a:endParaRPr lang="fr-FR" dirty="0"/>
            </a:p>
            <a:p>
              <a:pPr algn="ctr"/>
              <a:endParaRPr lang="fr-FR" dirty="0"/>
            </a:p>
            <a:p>
              <a:pPr algn="ctr"/>
              <a:endParaRPr lang="fr-FR" dirty="0"/>
            </a:p>
            <a:p>
              <a:pPr algn="ctr"/>
              <a:endParaRPr lang="fr-FR" dirty="0"/>
            </a:p>
            <a:p>
              <a:pPr algn="ctr"/>
              <a:endParaRPr lang="fr-FR" dirty="0"/>
            </a:p>
            <a:p>
              <a:pPr algn="ctr"/>
              <a:endParaRPr lang="fr-FR" dirty="0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85DC705B-8C6D-4823-AAD6-CBFA775A66BC}"/>
                </a:ext>
              </a:extLst>
            </p:cNvPr>
            <p:cNvSpPr/>
            <p:nvPr/>
          </p:nvSpPr>
          <p:spPr>
            <a:xfrm>
              <a:off x="2320982" y="5906168"/>
              <a:ext cx="2768485" cy="530357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footer.js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24F2CB3-6840-4D5B-B9CA-33923327DD41}"/>
                </a:ext>
              </a:extLst>
            </p:cNvPr>
            <p:cNvSpPr/>
            <p:nvPr/>
          </p:nvSpPr>
          <p:spPr>
            <a:xfrm>
              <a:off x="2761643" y="3905250"/>
              <a:ext cx="1984319" cy="37427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Poste.js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6E42D96F-D8D0-40F3-8948-7E98F0A138CA}"/>
                </a:ext>
              </a:extLst>
            </p:cNvPr>
            <p:cNvSpPr/>
            <p:nvPr/>
          </p:nvSpPr>
          <p:spPr>
            <a:xfrm>
              <a:off x="2761643" y="4356359"/>
              <a:ext cx="1984319" cy="37427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Poste.js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ED5ED4E8-2E4F-4F94-9A74-DC4685EB1465}"/>
                </a:ext>
              </a:extLst>
            </p:cNvPr>
            <p:cNvSpPr/>
            <p:nvPr/>
          </p:nvSpPr>
          <p:spPr>
            <a:xfrm>
              <a:off x="2761643" y="4808756"/>
              <a:ext cx="1984319" cy="37427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Poste.js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E8946DFF-19D3-4EF6-B42C-EA729A5A5438}"/>
                </a:ext>
              </a:extLst>
            </p:cNvPr>
            <p:cNvSpPr/>
            <p:nvPr/>
          </p:nvSpPr>
          <p:spPr>
            <a:xfrm>
              <a:off x="2761643" y="5267077"/>
              <a:ext cx="1984319" cy="37427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Poste.js</a:t>
              </a:r>
            </a:p>
          </p:txBody>
        </p:sp>
      </p:grpSp>
      <p:pic>
        <p:nvPicPr>
          <p:cNvPr id="1047" name="Image 1046">
            <a:extLst>
              <a:ext uri="{FF2B5EF4-FFF2-40B4-BE49-F238E27FC236}">
                <a16:creationId xmlns:a16="http://schemas.microsoft.com/office/drawing/2014/main" id="{B62A9C47-D430-4788-BA03-39FF719359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3364" y="1337047"/>
            <a:ext cx="3765430" cy="4649357"/>
          </a:xfrm>
          <a:prstGeom prst="rect">
            <a:avLst/>
          </a:prstGeom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82230FCF-43AB-412C-A6D3-F87D2CAF0AD8}"/>
              </a:ext>
            </a:extLst>
          </p:cNvPr>
          <p:cNvSpPr/>
          <p:nvPr/>
        </p:nvSpPr>
        <p:spPr>
          <a:xfrm>
            <a:off x="7490597" y="1382233"/>
            <a:ext cx="3912840" cy="250805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79722765-0A45-4FE2-821F-1E406FE56CEB}"/>
              </a:ext>
            </a:extLst>
          </p:cNvPr>
          <p:cNvSpPr/>
          <p:nvPr/>
        </p:nvSpPr>
        <p:spPr>
          <a:xfrm>
            <a:off x="7490597" y="1731672"/>
            <a:ext cx="3912840" cy="3480913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70D1F39D-3DC9-4EB9-9310-2BF9DA922358}"/>
              </a:ext>
            </a:extLst>
          </p:cNvPr>
          <p:cNvSpPr/>
          <p:nvPr/>
        </p:nvSpPr>
        <p:spPr>
          <a:xfrm>
            <a:off x="7490597" y="5311957"/>
            <a:ext cx="3912840" cy="713119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E76297E9-71F3-41E4-A7AA-D13FCF7BE68A}"/>
              </a:ext>
            </a:extLst>
          </p:cNvPr>
          <p:cNvSpPr/>
          <p:nvPr/>
        </p:nvSpPr>
        <p:spPr>
          <a:xfrm>
            <a:off x="7768383" y="1825452"/>
            <a:ext cx="1653729" cy="942812"/>
          </a:xfrm>
          <a:prstGeom prst="rect">
            <a:avLst/>
          </a:prstGeom>
          <a:noFill/>
          <a:ln w="19050">
            <a:solidFill>
              <a:srgbClr val="FFC000"/>
            </a:solidFill>
            <a:prstDash val="lg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D336F8B9-A39D-4D7C-9B66-7568079DDEF0}"/>
              </a:ext>
            </a:extLst>
          </p:cNvPr>
          <p:cNvSpPr/>
          <p:nvPr/>
        </p:nvSpPr>
        <p:spPr>
          <a:xfrm>
            <a:off x="9570502" y="1839698"/>
            <a:ext cx="1653729" cy="942812"/>
          </a:xfrm>
          <a:prstGeom prst="rect">
            <a:avLst/>
          </a:prstGeom>
          <a:noFill/>
          <a:ln w="19050">
            <a:solidFill>
              <a:srgbClr val="FFC000"/>
            </a:solidFill>
            <a:prstDash val="lg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96C84806-33FD-498E-9AE7-39C73531958D}"/>
              </a:ext>
            </a:extLst>
          </p:cNvPr>
          <p:cNvSpPr/>
          <p:nvPr/>
        </p:nvSpPr>
        <p:spPr>
          <a:xfrm>
            <a:off x="7778061" y="2939603"/>
            <a:ext cx="1653729" cy="942812"/>
          </a:xfrm>
          <a:prstGeom prst="rect">
            <a:avLst/>
          </a:prstGeom>
          <a:noFill/>
          <a:ln w="19050">
            <a:solidFill>
              <a:srgbClr val="FFC000"/>
            </a:solidFill>
            <a:prstDash val="lg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01116F88-E124-4C37-844D-F24F04F24A6D}"/>
              </a:ext>
            </a:extLst>
          </p:cNvPr>
          <p:cNvSpPr/>
          <p:nvPr/>
        </p:nvSpPr>
        <p:spPr>
          <a:xfrm>
            <a:off x="9570502" y="2939603"/>
            <a:ext cx="1653729" cy="1020116"/>
          </a:xfrm>
          <a:prstGeom prst="rect">
            <a:avLst/>
          </a:prstGeom>
          <a:noFill/>
          <a:ln w="19050">
            <a:solidFill>
              <a:srgbClr val="FFC000"/>
            </a:solidFill>
            <a:prstDash val="lg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F8CCD179-A6CB-4892-BF05-F6F5CF59D3E7}"/>
              </a:ext>
            </a:extLst>
          </p:cNvPr>
          <p:cNvSpPr/>
          <p:nvPr/>
        </p:nvSpPr>
        <p:spPr>
          <a:xfrm>
            <a:off x="9570681" y="4132452"/>
            <a:ext cx="1653729" cy="942812"/>
          </a:xfrm>
          <a:prstGeom prst="rect">
            <a:avLst/>
          </a:prstGeom>
          <a:noFill/>
          <a:ln w="19050">
            <a:solidFill>
              <a:srgbClr val="FFC000"/>
            </a:solidFill>
            <a:prstDash val="lg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9E5A70B9-43CB-47D4-B878-B6068CC81C0B}"/>
              </a:ext>
            </a:extLst>
          </p:cNvPr>
          <p:cNvSpPr/>
          <p:nvPr/>
        </p:nvSpPr>
        <p:spPr>
          <a:xfrm>
            <a:off x="7788117" y="4128679"/>
            <a:ext cx="1653729" cy="942812"/>
          </a:xfrm>
          <a:prstGeom prst="rect">
            <a:avLst/>
          </a:prstGeom>
          <a:noFill/>
          <a:ln w="19050">
            <a:solidFill>
              <a:srgbClr val="FFC000"/>
            </a:solidFill>
            <a:prstDash val="lg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0" name="ZoneTexte 99">
            <a:extLst>
              <a:ext uri="{FF2B5EF4-FFF2-40B4-BE49-F238E27FC236}">
                <a16:creationId xmlns:a16="http://schemas.microsoft.com/office/drawing/2014/main" id="{9CB26CFF-9B78-420B-82E6-7B60B88C20F8}"/>
              </a:ext>
            </a:extLst>
          </p:cNvPr>
          <p:cNvSpPr txBox="1"/>
          <p:nvPr/>
        </p:nvSpPr>
        <p:spPr>
          <a:xfrm>
            <a:off x="2236644" y="0"/>
            <a:ext cx="92687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/>
              <a:t>Exemple de décomposition du « Solo-Blog »</a:t>
            </a:r>
          </a:p>
        </p:txBody>
      </p:sp>
      <p:sp>
        <p:nvSpPr>
          <p:cNvPr id="103" name="ZoneTexte 102">
            <a:extLst>
              <a:ext uri="{FF2B5EF4-FFF2-40B4-BE49-F238E27FC236}">
                <a16:creationId xmlns:a16="http://schemas.microsoft.com/office/drawing/2014/main" id="{A0505583-C05C-400F-980C-8FF4FFA1553D}"/>
              </a:ext>
            </a:extLst>
          </p:cNvPr>
          <p:cNvSpPr txBox="1"/>
          <p:nvPr/>
        </p:nvSpPr>
        <p:spPr>
          <a:xfrm>
            <a:off x="-29633" y="2603000"/>
            <a:ext cx="127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fr-FR" sz="4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07444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Image 56">
            <a:extLst>
              <a:ext uri="{FF2B5EF4-FFF2-40B4-BE49-F238E27FC236}">
                <a16:creationId xmlns:a16="http://schemas.microsoft.com/office/drawing/2014/main" id="{B1FEB58F-2B12-475D-B1E9-E3CB97D675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7158424">
            <a:off x="7241368" y="1097421"/>
            <a:ext cx="895486" cy="612144"/>
          </a:xfrm>
          <a:prstGeom prst="rect">
            <a:avLst/>
          </a:prstGeom>
        </p:spPr>
      </p:pic>
      <p:sp>
        <p:nvSpPr>
          <p:cNvPr id="32" name="Bulle narrative : rectangle à coins arrondis 31">
            <a:extLst>
              <a:ext uri="{FF2B5EF4-FFF2-40B4-BE49-F238E27FC236}">
                <a16:creationId xmlns:a16="http://schemas.microsoft.com/office/drawing/2014/main" id="{D6155551-33A4-463E-ABEC-E573BBE498EE}"/>
              </a:ext>
            </a:extLst>
          </p:cNvPr>
          <p:cNvSpPr/>
          <p:nvPr/>
        </p:nvSpPr>
        <p:spPr>
          <a:xfrm>
            <a:off x="7070651" y="542260"/>
            <a:ext cx="893135" cy="318977"/>
          </a:xfrm>
          <a:prstGeom prst="wedgeRoundRectCallout">
            <a:avLst>
              <a:gd name="adj1" fmla="val 66356"/>
              <a:gd name="adj2" fmla="val -96111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9485F1EB-D036-4F4F-8FA1-97BAA8F2C45A}"/>
              </a:ext>
            </a:extLst>
          </p:cNvPr>
          <p:cNvSpPr txBox="1"/>
          <p:nvPr/>
        </p:nvSpPr>
        <p:spPr>
          <a:xfrm>
            <a:off x="6722933" y="525916"/>
            <a:ext cx="1536523" cy="479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Index.js</a:t>
            </a:r>
          </a:p>
        </p:txBody>
      </p:sp>
      <p:pic>
        <p:nvPicPr>
          <p:cNvPr id="1026" name="Picture 2" descr="Résultat de recherche d'images pour &quot;ecran pc icone&quot;">
            <a:extLst>
              <a:ext uri="{FF2B5EF4-FFF2-40B4-BE49-F238E27FC236}">
                <a16:creationId xmlns:a16="http://schemas.microsoft.com/office/drawing/2014/main" id="{06675E65-C2E3-4723-9EF5-011DB22C85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860" y="144801"/>
            <a:ext cx="1169865" cy="1241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A10E0F15-C3A7-4E58-B6A9-ED7C6470905A}"/>
              </a:ext>
            </a:extLst>
          </p:cNvPr>
          <p:cNvSpPr txBox="1"/>
          <p:nvPr/>
        </p:nvSpPr>
        <p:spPr>
          <a:xfrm>
            <a:off x="3935299" y="525916"/>
            <a:ext cx="1536523" cy="479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Index.html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603023C-8190-4D9D-A1A5-C7FD04C83E19}"/>
              </a:ext>
            </a:extLst>
          </p:cNvPr>
          <p:cNvSpPr txBox="1"/>
          <p:nvPr/>
        </p:nvSpPr>
        <p:spPr>
          <a:xfrm>
            <a:off x="6555913" y="1850854"/>
            <a:ext cx="1876384" cy="459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Blog.js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B960A34B-DD8F-4555-B3F0-3919A1DDD8F5}"/>
              </a:ext>
            </a:extLst>
          </p:cNvPr>
          <p:cNvSpPr txBox="1"/>
          <p:nvPr/>
        </p:nvSpPr>
        <p:spPr>
          <a:xfrm>
            <a:off x="3993537" y="3312372"/>
            <a:ext cx="1536523" cy="479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Header.js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4534857-8417-4BFC-A4F4-CA69A6C1255B}"/>
              </a:ext>
            </a:extLst>
          </p:cNvPr>
          <p:cNvSpPr txBox="1"/>
          <p:nvPr/>
        </p:nvSpPr>
        <p:spPr>
          <a:xfrm>
            <a:off x="6725844" y="3312983"/>
            <a:ext cx="1536523" cy="459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Posts.js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813ED330-9B5C-403A-A1CD-D3E137527B01}"/>
              </a:ext>
            </a:extLst>
          </p:cNvPr>
          <p:cNvSpPr txBox="1"/>
          <p:nvPr/>
        </p:nvSpPr>
        <p:spPr>
          <a:xfrm>
            <a:off x="9627662" y="3312372"/>
            <a:ext cx="1536523" cy="479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Footer.js</a:t>
            </a:r>
          </a:p>
        </p:txBody>
      </p:sp>
      <p:cxnSp>
        <p:nvCxnSpPr>
          <p:cNvPr id="12" name="Connecteur : en angle 11">
            <a:extLst>
              <a:ext uri="{FF2B5EF4-FFF2-40B4-BE49-F238E27FC236}">
                <a16:creationId xmlns:a16="http://schemas.microsoft.com/office/drawing/2014/main" id="{3DA020AB-0F82-475F-92B2-8C4FBD0D0E23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 rot="5400000">
            <a:off x="5626734" y="1444999"/>
            <a:ext cx="1002437" cy="273230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 : en angle 13">
            <a:extLst>
              <a:ext uri="{FF2B5EF4-FFF2-40B4-BE49-F238E27FC236}">
                <a16:creationId xmlns:a16="http://schemas.microsoft.com/office/drawing/2014/main" id="{B1FC6B8D-1666-4F4C-824E-BF5BCC141348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 rot="5400000">
            <a:off x="6992583" y="2811459"/>
            <a:ext cx="1003048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 : en angle 16">
            <a:extLst>
              <a:ext uri="{FF2B5EF4-FFF2-40B4-BE49-F238E27FC236}">
                <a16:creationId xmlns:a16="http://schemas.microsoft.com/office/drawing/2014/main" id="{B19624AC-3049-4ACC-A911-0CFEF11ACC3E}"/>
              </a:ext>
            </a:extLst>
          </p:cNvPr>
          <p:cNvCxnSpPr>
            <a:cxnSpLocks/>
            <a:stCxn id="5" idx="2"/>
            <a:endCxn id="10" idx="0"/>
          </p:cNvCxnSpPr>
          <p:nvPr/>
        </p:nvCxnSpPr>
        <p:spPr>
          <a:xfrm rot="16200000" flipH="1">
            <a:off x="8443796" y="1360243"/>
            <a:ext cx="1002437" cy="290181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Connecteur droit avec flèche 1023">
            <a:extLst>
              <a:ext uri="{FF2B5EF4-FFF2-40B4-BE49-F238E27FC236}">
                <a16:creationId xmlns:a16="http://schemas.microsoft.com/office/drawing/2014/main" id="{299C5205-024A-4289-BA42-970ED3C3D38E}"/>
              </a:ext>
            </a:extLst>
          </p:cNvPr>
          <p:cNvCxnSpPr>
            <a:stCxn id="9" idx="2"/>
          </p:cNvCxnSpPr>
          <p:nvPr/>
        </p:nvCxnSpPr>
        <p:spPr>
          <a:xfrm flipH="1">
            <a:off x="7491194" y="3772064"/>
            <a:ext cx="2910" cy="875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ZoneTexte 33">
            <a:extLst>
              <a:ext uri="{FF2B5EF4-FFF2-40B4-BE49-F238E27FC236}">
                <a16:creationId xmlns:a16="http://schemas.microsoft.com/office/drawing/2014/main" id="{B6362870-042C-41E6-9A96-2776DD7E2751}"/>
              </a:ext>
            </a:extLst>
          </p:cNvPr>
          <p:cNvSpPr txBox="1"/>
          <p:nvPr/>
        </p:nvSpPr>
        <p:spPr>
          <a:xfrm>
            <a:off x="6722933" y="4729660"/>
            <a:ext cx="1536523" cy="459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Poste.js</a:t>
            </a:r>
          </a:p>
        </p:txBody>
      </p: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DAE00A08-66FD-4355-A8A4-BF98645620E3}"/>
              </a:ext>
            </a:extLst>
          </p:cNvPr>
          <p:cNvCxnSpPr>
            <a:cxnSpLocks/>
            <a:stCxn id="2" idx="2"/>
            <a:endCxn id="5" idx="0"/>
          </p:cNvCxnSpPr>
          <p:nvPr/>
        </p:nvCxnSpPr>
        <p:spPr>
          <a:xfrm>
            <a:off x="7491194" y="1005202"/>
            <a:ext cx="2912" cy="8456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C035DD54-DD0B-496E-9052-F4BF68911B6B}"/>
              </a:ext>
            </a:extLst>
          </p:cNvPr>
          <p:cNvCxnSpPr>
            <a:cxnSpLocks/>
            <a:stCxn id="4" idx="3"/>
            <a:endCxn id="2" idx="1"/>
          </p:cNvCxnSpPr>
          <p:nvPr/>
        </p:nvCxnSpPr>
        <p:spPr>
          <a:xfrm>
            <a:off x="5471822" y="765559"/>
            <a:ext cx="12511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avec flèche 42">
            <a:extLst>
              <a:ext uri="{FF2B5EF4-FFF2-40B4-BE49-F238E27FC236}">
                <a16:creationId xmlns:a16="http://schemas.microsoft.com/office/drawing/2014/main" id="{35A2EF86-A8B7-420C-81AB-AB9CB956CC1C}"/>
              </a:ext>
            </a:extLst>
          </p:cNvPr>
          <p:cNvCxnSpPr>
            <a:cxnSpLocks/>
            <a:stCxn id="1026" idx="3"/>
            <a:endCxn id="4" idx="1"/>
          </p:cNvCxnSpPr>
          <p:nvPr/>
        </p:nvCxnSpPr>
        <p:spPr>
          <a:xfrm>
            <a:off x="3083725" y="765559"/>
            <a:ext cx="8515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53" name="Image 1052">
            <a:extLst>
              <a:ext uri="{FF2B5EF4-FFF2-40B4-BE49-F238E27FC236}">
                <a16:creationId xmlns:a16="http://schemas.microsoft.com/office/drawing/2014/main" id="{1571851F-EFD1-4C41-B642-5550784BCD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3345" y="177276"/>
            <a:ext cx="3296655" cy="479286"/>
          </a:xfrm>
          <a:prstGeom prst="rect">
            <a:avLst/>
          </a:prstGeom>
        </p:spPr>
      </p:pic>
      <p:pic>
        <p:nvPicPr>
          <p:cNvPr id="42" name="Image 41">
            <a:extLst>
              <a:ext uri="{FF2B5EF4-FFF2-40B4-BE49-F238E27FC236}">
                <a16:creationId xmlns:a16="http://schemas.microsoft.com/office/drawing/2014/main" id="{9452B3A2-06CA-4EEF-9CAD-271212F274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812911">
            <a:off x="8555733" y="2276300"/>
            <a:ext cx="1201793" cy="821532"/>
          </a:xfrm>
          <a:prstGeom prst="rect">
            <a:avLst/>
          </a:prstGeom>
        </p:spPr>
      </p:pic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78F9F0E1-4FCF-417E-9317-DC1E4E91CCB9}"/>
              </a:ext>
            </a:extLst>
          </p:cNvPr>
          <p:cNvSpPr/>
          <p:nvPr/>
        </p:nvSpPr>
        <p:spPr>
          <a:xfrm>
            <a:off x="8432297" y="4486940"/>
            <a:ext cx="3993618" cy="2721934"/>
          </a:xfrm>
          <a:prstGeom prst="roundRect">
            <a:avLst>
              <a:gd name="adj" fmla="val 10026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9" name="Image 98">
            <a:extLst>
              <a:ext uri="{FF2B5EF4-FFF2-40B4-BE49-F238E27FC236}">
                <a16:creationId xmlns:a16="http://schemas.microsoft.com/office/drawing/2014/main" id="{786EFBEF-113B-4141-AA99-C61C5E9C01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7158424">
            <a:off x="7195163" y="3840496"/>
            <a:ext cx="987898" cy="675315"/>
          </a:xfrm>
          <a:prstGeom prst="rect">
            <a:avLst/>
          </a:prstGeom>
        </p:spPr>
      </p:pic>
      <p:pic>
        <p:nvPicPr>
          <p:cNvPr id="56" name="Image 55">
            <a:extLst>
              <a:ext uri="{FF2B5EF4-FFF2-40B4-BE49-F238E27FC236}">
                <a16:creationId xmlns:a16="http://schemas.microsoft.com/office/drawing/2014/main" id="{CE7B0DDF-734B-4AA2-8201-24E7BB8C56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7158424">
            <a:off x="7215499" y="2482339"/>
            <a:ext cx="1001116" cy="684351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0F9CBA52-3DF9-477E-82EA-956A274F2B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6745" y="1512173"/>
            <a:ext cx="1623264" cy="5236861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AACF1C3F-F05C-4DA2-8700-90FBAE477F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32297" y="4589683"/>
            <a:ext cx="4200580" cy="2553610"/>
          </a:xfrm>
          <a:prstGeom prst="rect">
            <a:avLst/>
          </a:prstGeom>
        </p:spPr>
      </p:pic>
      <p:pic>
        <p:nvPicPr>
          <p:cNvPr id="66" name="Image 65">
            <a:extLst>
              <a:ext uri="{FF2B5EF4-FFF2-40B4-BE49-F238E27FC236}">
                <a16:creationId xmlns:a16="http://schemas.microsoft.com/office/drawing/2014/main" id="{A5985B02-A056-41F0-B47D-42B0234510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812911">
            <a:off x="5592911" y="2269435"/>
            <a:ext cx="1201793" cy="821532"/>
          </a:xfrm>
          <a:prstGeom prst="rect">
            <a:avLst/>
          </a:prstGeom>
        </p:spPr>
      </p:pic>
      <p:sp>
        <p:nvSpPr>
          <p:cNvPr id="67" name="ZoneTexte 66">
            <a:extLst>
              <a:ext uri="{FF2B5EF4-FFF2-40B4-BE49-F238E27FC236}">
                <a16:creationId xmlns:a16="http://schemas.microsoft.com/office/drawing/2014/main" id="{448397F7-6B41-4E90-B713-8C9D748049B3}"/>
              </a:ext>
            </a:extLst>
          </p:cNvPr>
          <p:cNvSpPr txBox="1"/>
          <p:nvPr/>
        </p:nvSpPr>
        <p:spPr>
          <a:xfrm>
            <a:off x="-8368" y="2581734"/>
            <a:ext cx="127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fr-FR" sz="4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77112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1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1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2" grpId="0"/>
      <p:bldP spid="4" grpId="0"/>
      <p:bldP spid="5" grpId="0"/>
      <p:bldP spid="8" grpId="0"/>
      <p:bldP spid="9" grpId="0"/>
      <p:bldP spid="10" grpId="0"/>
      <p:bldP spid="34" grpId="0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Image 23">
            <a:extLst>
              <a:ext uri="{FF2B5EF4-FFF2-40B4-BE49-F238E27FC236}">
                <a16:creationId xmlns:a16="http://schemas.microsoft.com/office/drawing/2014/main" id="{5E77D6F1-D614-46F1-A581-FC55A29EF0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6257" y="164391"/>
            <a:ext cx="1390650" cy="157162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B81420FE-F609-42A1-9B30-CDB756D1E2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6257" y="1960188"/>
            <a:ext cx="3753845" cy="1792111"/>
          </a:xfrm>
          <a:prstGeom prst="rect">
            <a:avLst/>
          </a:prstGeom>
        </p:spPr>
      </p:pic>
      <p:sp>
        <p:nvSpPr>
          <p:cNvPr id="27" name="ZoneTexte 26">
            <a:extLst>
              <a:ext uri="{FF2B5EF4-FFF2-40B4-BE49-F238E27FC236}">
                <a16:creationId xmlns:a16="http://schemas.microsoft.com/office/drawing/2014/main" id="{4B79089A-4943-43BB-9ED9-31896277B988}"/>
              </a:ext>
            </a:extLst>
          </p:cNvPr>
          <p:cNvSpPr txBox="1"/>
          <p:nvPr/>
        </p:nvSpPr>
        <p:spPr>
          <a:xfrm>
            <a:off x="2236644" y="0"/>
            <a:ext cx="92687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/>
              <a:t>Architecture React – Premier Composant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5784E183-E086-459F-B9A0-E6F63246CD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1352" y="2402837"/>
            <a:ext cx="3753845" cy="1212465"/>
          </a:xfrm>
          <a:prstGeom prst="rect">
            <a:avLst/>
          </a:prstGeom>
        </p:spPr>
      </p:pic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B9C4E4CC-35D6-4069-B314-49A046AAFBF8}"/>
              </a:ext>
            </a:extLst>
          </p:cNvPr>
          <p:cNvCxnSpPr>
            <a:cxnSpLocks/>
          </p:cNvCxnSpPr>
          <p:nvPr/>
        </p:nvCxnSpPr>
        <p:spPr>
          <a:xfrm>
            <a:off x="5094514" y="2769577"/>
            <a:ext cx="2676838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Image 33">
            <a:extLst>
              <a:ext uri="{FF2B5EF4-FFF2-40B4-BE49-F238E27FC236}">
                <a16:creationId xmlns:a16="http://schemas.microsoft.com/office/drawing/2014/main" id="{0B232F30-B643-4BD0-9724-91C9B96568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71352" y="837917"/>
            <a:ext cx="2865664" cy="1243820"/>
          </a:xfrm>
          <a:prstGeom prst="rect">
            <a:avLst/>
          </a:prstGeom>
        </p:spPr>
      </p:pic>
      <p:pic>
        <p:nvPicPr>
          <p:cNvPr id="35" name="Image 34">
            <a:extLst>
              <a:ext uri="{FF2B5EF4-FFF2-40B4-BE49-F238E27FC236}">
                <a16:creationId xmlns:a16="http://schemas.microsoft.com/office/drawing/2014/main" id="{4BD5D8C3-595E-41E4-8C2C-73BB90AFCE7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71352" y="3958292"/>
            <a:ext cx="1770756" cy="296499"/>
          </a:xfrm>
          <a:prstGeom prst="rect">
            <a:avLst/>
          </a:prstGeom>
        </p:spPr>
      </p:pic>
      <p:cxnSp>
        <p:nvCxnSpPr>
          <p:cNvPr id="37" name="Connecteur : en angle 36">
            <a:extLst>
              <a:ext uri="{FF2B5EF4-FFF2-40B4-BE49-F238E27FC236}">
                <a16:creationId xmlns:a16="http://schemas.microsoft.com/office/drawing/2014/main" id="{B41FFF8E-DA32-46EB-9C03-DD60C6248D85}"/>
              </a:ext>
            </a:extLst>
          </p:cNvPr>
          <p:cNvCxnSpPr>
            <a:stCxn id="35" idx="1"/>
            <a:endCxn id="7" idx="2"/>
          </p:cNvCxnSpPr>
          <p:nvPr/>
        </p:nvCxnSpPr>
        <p:spPr>
          <a:xfrm rot="10800000">
            <a:off x="4033180" y="3752300"/>
            <a:ext cx="3738172" cy="354243"/>
          </a:xfrm>
          <a:prstGeom prst="bentConnector2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FDD97F2C-BAAC-44BD-A28C-C4DDF361A036}"/>
              </a:ext>
            </a:extLst>
          </p:cNvPr>
          <p:cNvSpPr/>
          <p:nvPr/>
        </p:nvSpPr>
        <p:spPr>
          <a:xfrm>
            <a:off x="7576197" y="653143"/>
            <a:ext cx="4119825" cy="37379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8678A99-D634-4E92-943D-CEC7CADCAB75}"/>
              </a:ext>
            </a:extLst>
          </p:cNvPr>
          <p:cNvSpPr/>
          <p:nvPr/>
        </p:nvSpPr>
        <p:spPr>
          <a:xfrm>
            <a:off x="2061586" y="1860621"/>
            <a:ext cx="3927231" cy="22993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4" name="Connecteur : en angle 43">
            <a:extLst>
              <a:ext uri="{FF2B5EF4-FFF2-40B4-BE49-F238E27FC236}">
                <a16:creationId xmlns:a16="http://schemas.microsoft.com/office/drawing/2014/main" id="{951DEF4C-2B7A-4618-B26B-6FC5ABA9C46D}"/>
              </a:ext>
            </a:extLst>
          </p:cNvPr>
          <p:cNvCxnSpPr>
            <a:stCxn id="24" idx="3"/>
            <a:endCxn id="7" idx="0"/>
          </p:cNvCxnSpPr>
          <p:nvPr/>
        </p:nvCxnSpPr>
        <p:spPr>
          <a:xfrm>
            <a:off x="3546907" y="950204"/>
            <a:ext cx="486273" cy="1009984"/>
          </a:xfrm>
          <a:prstGeom prst="bentConnector2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avec flèche 44">
            <a:extLst>
              <a:ext uri="{FF2B5EF4-FFF2-40B4-BE49-F238E27FC236}">
                <a16:creationId xmlns:a16="http://schemas.microsoft.com/office/drawing/2014/main" id="{43E2E02C-5253-43E5-9E7B-3EB0965D57AA}"/>
              </a:ext>
            </a:extLst>
          </p:cNvPr>
          <p:cNvCxnSpPr>
            <a:cxnSpLocks/>
          </p:cNvCxnSpPr>
          <p:nvPr/>
        </p:nvCxnSpPr>
        <p:spPr>
          <a:xfrm>
            <a:off x="10439382" y="1354532"/>
            <a:ext cx="1481343" cy="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avec flèche 45">
            <a:extLst>
              <a:ext uri="{FF2B5EF4-FFF2-40B4-BE49-F238E27FC236}">
                <a16:creationId xmlns:a16="http://schemas.microsoft.com/office/drawing/2014/main" id="{76D48541-73B2-4A09-8F64-570FD74B05BE}"/>
              </a:ext>
            </a:extLst>
          </p:cNvPr>
          <p:cNvCxnSpPr>
            <a:cxnSpLocks/>
          </p:cNvCxnSpPr>
          <p:nvPr/>
        </p:nvCxnSpPr>
        <p:spPr>
          <a:xfrm>
            <a:off x="10591782" y="1506932"/>
            <a:ext cx="1481343" cy="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avec flèche 46">
            <a:extLst>
              <a:ext uri="{FF2B5EF4-FFF2-40B4-BE49-F238E27FC236}">
                <a16:creationId xmlns:a16="http://schemas.microsoft.com/office/drawing/2014/main" id="{410DDD8E-FE18-4D7F-851E-E2B5E7700E67}"/>
              </a:ext>
            </a:extLst>
          </p:cNvPr>
          <p:cNvCxnSpPr>
            <a:cxnSpLocks/>
          </p:cNvCxnSpPr>
          <p:nvPr/>
        </p:nvCxnSpPr>
        <p:spPr>
          <a:xfrm>
            <a:off x="10409834" y="1659332"/>
            <a:ext cx="1481343" cy="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 : en angle 47">
            <a:extLst>
              <a:ext uri="{FF2B5EF4-FFF2-40B4-BE49-F238E27FC236}">
                <a16:creationId xmlns:a16="http://schemas.microsoft.com/office/drawing/2014/main" id="{D5B1496C-6ED4-404F-AC06-A580C19B27DA}"/>
              </a:ext>
            </a:extLst>
          </p:cNvPr>
          <p:cNvCxnSpPr/>
          <p:nvPr/>
        </p:nvCxnSpPr>
        <p:spPr>
          <a:xfrm rot="10800000">
            <a:off x="10918064" y="3618718"/>
            <a:ext cx="2542677" cy="324098"/>
          </a:xfrm>
          <a:prstGeom prst="bentConnector2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 : en angle 48">
            <a:extLst>
              <a:ext uri="{FF2B5EF4-FFF2-40B4-BE49-F238E27FC236}">
                <a16:creationId xmlns:a16="http://schemas.microsoft.com/office/drawing/2014/main" id="{55CE941A-5BFB-42B0-B1AA-6D7B3760D4F8}"/>
              </a:ext>
            </a:extLst>
          </p:cNvPr>
          <p:cNvCxnSpPr/>
          <p:nvPr/>
        </p:nvCxnSpPr>
        <p:spPr>
          <a:xfrm rot="10800000">
            <a:off x="10547085" y="4004543"/>
            <a:ext cx="2542677" cy="324098"/>
          </a:xfrm>
          <a:prstGeom prst="bentConnector2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 : en angle 49">
            <a:extLst>
              <a:ext uri="{FF2B5EF4-FFF2-40B4-BE49-F238E27FC236}">
                <a16:creationId xmlns:a16="http://schemas.microsoft.com/office/drawing/2014/main" id="{3FE0CEE9-7D2F-4998-B982-C84891BAFD00}"/>
              </a:ext>
            </a:extLst>
          </p:cNvPr>
          <p:cNvCxnSpPr/>
          <p:nvPr/>
        </p:nvCxnSpPr>
        <p:spPr>
          <a:xfrm rot="10800000">
            <a:off x="10764428" y="3817837"/>
            <a:ext cx="2542677" cy="324098"/>
          </a:xfrm>
          <a:prstGeom prst="bentConnector2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oneTexte 2">
            <a:extLst>
              <a:ext uri="{FF2B5EF4-FFF2-40B4-BE49-F238E27FC236}">
                <a16:creationId xmlns:a16="http://schemas.microsoft.com/office/drawing/2014/main" id="{22512D42-BF9B-41AE-B7AD-CB64285A3038}"/>
              </a:ext>
            </a:extLst>
          </p:cNvPr>
          <p:cNvSpPr txBox="1"/>
          <p:nvPr/>
        </p:nvSpPr>
        <p:spPr>
          <a:xfrm>
            <a:off x="4052341" y="1187986"/>
            <a:ext cx="1080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IMPORT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1C029D99-3F2D-445F-8E48-DF5ECC1503FB}"/>
              </a:ext>
            </a:extLst>
          </p:cNvPr>
          <p:cNvSpPr txBox="1"/>
          <p:nvPr/>
        </p:nvSpPr>
        <p:spPr>
          <a:xfrm>
            <a:off x="6330947" y="2345790"/>
            <a:ext cx="1080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IMPORT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CF67C1CC-8C5B-4BFF-9C47-B08DAB782F2B}"/>
              </a:ext>
            </a:extLst>
          </p:cNvPr>
          <p:cNvSpPr txBox="1"/>
          <p:nvPr/>
        </p:nvSpPr>
        <p:spPr>
          <a:xfrm>
            <a:off x="10804116" y="945676"/>
            <a:ext cx="1080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IMPORT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0E40878F-FDD9-41DE-B41A-D872904057BD}"/>
              </a:ext>
            </a:extLst>
          </p:cNvPr>
          <p:cNvSpPr txBox="1"/>
          <p:nvPr/>
        </p:nvSpPr>
        <p:spPr>
          <a:xfrm>
            <a:off x="6374850" y="3737209"/>
            <a:ext cx="1080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7030A0"/>
                </a:solidFill>
              </a:rPr>
              <a:t>EXPORT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D2B13FAA-D87A-4917-BDEB-9E9AB66E2A58}"/>
              </a:ext>
            </a:extLst>
          </p:cNvPr>
          <p:cNvSpPr txBox="1"/>
          <p:nvPr/>
        </p:nvSpPr>
        <p:spPr>
          <a:xfrm>
            <a:off x="10992667" y="4410430"/>
            <a:ext cx="1080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7030A0"/>
                </a:solidFill>
              </a:rPr>
              <a:t>EXPORT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9FD560FC-E10C-4870-86F5-31B645971FB6}"/>
              </a:ext>
            </a:extLst>
          </p:cNvPr>
          <p:cNvSpPr txBox="1"/>
          <p:nvPr/>
        </p:nvSpPr>
        <p:spPr>
          <a:xfrm>
            <a:off x="-29633" y="2581734"/>
            <a:ext cx="127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fr-FR" sz="4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42656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F143A286-1829-459F-8753-745540F42FDB}"/>
              </a:ext>
            </a:extLst>
          </p:cNvPr>
          <p:cNvSpPr txBox="1"/>
          <p:nvPr/>
        </p:nvSpPr>
        <p:spPr>
          <a:xfrm>
            <a:off x="-25087" y="2605996"/>
            <a:ext cx="127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fr-FR" sz="4000" dirty="0"/>
              <a:t> 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4B79089A-4943-43BB-9ED9-31896277B988}"/>
              </a:ext>
            </a:extLst>
          </p:cNvPr>
          <p:cNvSpPr txBox="1"/>
          <p:nvPr/>
        </p:nvSpPr>
        <p:spPr>
          <a:xfrm>
            <a:off x="2236644" y="0"/>
            <a:ext cx="92687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/>
              <a:t>Le JS autrement – Les </a:t>
            </a:r>
            <a:r>
              <a:rPr lang="fr-FR" sz="2400" b="1" dirty="0" err="1"/>
              <a:t>Closures</a:t>
            </a:r>
            <a:r>
              <a:rPr lang="fr-FR" sz="2400" b="1" dirty="0"/>
              <a:t> / Fonction paramétrée 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E9AC53E0-AF08-4961-9E5D-2822142A53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459" y="1171489"/>
            <a:ext cx="4302945" cy="796521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A4226FC8-F01B-4BC0-905B-DA6414A246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7282" y="3209433"/>
            <a:ext cx="4649805" cy="247707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23DE67D0-D1D8-49D1-A0B7-D234B42D22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7282" y="5846819"/>
            <a:ext cx="5647802" cy="242287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2AA97A56-1E06-4F76-9FFA-EC54A9D540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44577" y="3211744"/>
            <a:ext cx="4051423" cy="2877362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0E827D66-8834-4339-912D-15466DA51E20}"/>
              </a:ext>
            </a:extLst>
          </p:cNvPr>
          <p:cNvSpPr txBox="1"/>
          <p:nvPr/>
        </p:nvSpPr>
        <p:spPr>
          <a:xfrm>
            <a:off x="7385538" y="1171489"/>
            <a:ext cx="43029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ym typeface="Wingdings" panose="05000000000000000000" pitchFamily="2" charset="2"/>
              </a:rPr>
              <a:t> </a:t>
            </a:r>
            <a:r>
              <a:rPr lang="fr-FR" dirty="0"/>
              <a:t>Permet de créer des fonctions « personnalisée » que l’on exécute pas immédiatement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118D207F-F7CE-487E-81C7-B5D16FEE5A6C}"/>
              </a:ext>
            </a:extLst>
          </p:cNvPr>
          <p:cNvSpPr txBox="1"/>
          <p:nvPr/>
        </p:nvSpPr>
        <p:spPr>
          <a:xfrm>
            <a:off x="2044577" y="2605996"/>
            <a:ext cx="4302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Cas de la todolist :</a:t>
            </a:r>
          </a:p>
        </p:txBody>
      </p:sp>
    </p:spTree>
    <p:extLst>
      <p:ext uri="{BB962C8B-B14F-4D97-AF65-F5344CB8AC3E}">
        <p14:creationId xmlns:p14="http://schemas.microsoft.com/office/powerpoint/2010/main" val="335952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ZoneTexte 13">
            <a:extLst>
              <a:ext uri="{FF2B5EF4-FFF2-40B4-BE49-F238E27FC236}">
                <a16:creationId xmlns:a16="http://schemas.microsoft.com/office/drawing/2014/main" id="{867D567D-0CE9-4E49-9340-F0268AE09782}"/>
              </a:ext>
            </a:extLst>
          </p:cNvPr>
          <p:cNvSpPr txBox="1"/>
          <p:nvPr/>
        </p:nvSpPr>
        <p:spPr>
          <a:xfrm>
            <a:off x="0" y="3428999"/>
            <a:ext cx="127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fr-FR" sz="4000" dirty="0"/>
              <a:t> 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C2CAFAE5-A6EC-427C-9547-6AD3BD9202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9923" y="1433512"/>
            <a:ext cx="6715125" cy="3990975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5AC1F870-676F-4217-8800-0743F6B77A7B}"/>
              </a:ext>
            </a:extLst>
          </p:cNvPr>
          <p:cNvSpPr txBox="1"/>
          <p:nvPr/>
        </p:nvSpPr>
        <p:spPr>
          <a:xfrm>
            <a:off x="1781908" y="0"/>
            <a:ext cx="104100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 err="1"/>
              <a:t>Workout</a:t>
            </a:r>
            <a:r>
              <a:rPr lang="fr-FR" sz="2400" b="1" dirty="0"/>
              <a:t> Time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67EBAD4-D2DB-4F36-BBA6-E88A6170CA11}"/>
              </a:ext>
            </a:extLst>
          </p:cNvPr>
          <p:cNvSpPr/>
          <p:nvPr/>
        </p:nvSpPr>
        <p:spPr>
          <a:xfrm>
            <a:off x="3771673" y="5543033"/>
            <a:ext cx="658305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400" b="1" dirty="0" err="1"/>
              <a:t>React</a:t>
            </a:r>
            <a:r>
              <a:rPr lang="fr-FR" sz="2400" b="1" dirty="0"/>
              <a:t> E04 : Solo Blog</a:t>
            </a:r>
          </a:p>
        </p:txBody>
      </p:sp>
    </p:spTree>
    <p:extLst>
      <p:ext uri="{BB962C8B-B14F-4D97-AF65-F5344CB8AC3E}">
        <p14:creationId xmlns:p14="http://schemas.microsoft.com/office/powerpoint/2010/main" val="286289160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onception personnalisé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3618</TotalTime>
  <Words>120</Words>
  <Application>Microsoft Office PowerPoint</Application>
  <PresentationFormat>Grand écran</PresentationFormat>
  <Paragraphs>58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4</vt:i4>
      </vt:variant>
      <vt:variant>
        <vt:lpstr>Titres des diapositives</vt:lpstr>
      </vt:variant>
      <vt:variant>
        <vt:i4>7</vt:i4>
      </vt:variant>
    </vt:vector>
  </HeadingPairs>
  <TitlesOfParts>
    <vt:vector size="16" baseType="lpstr">
      <vt:lpstr>Arial</vt:lpstr>
      <vt:lpstr>Calibri</vt:lpstr>
      <vt:lpstr>Calibri Light</vt:lpstr>
      <vt:lpstr>Cambria</vt:lpstr>
      <vt:lpstr>Wingdings</vt:lpstr>
      <vt:lpstr>Thème Office</vt:lpstr>
      <vt:lpstr>1_Thème Office</vt:lpstr>
      <vt:lpstr>Conception personnalisée</vt:lpstr>
      <vt:lpstr>2_Thème Office</vt:lpstr>
      <vt:lpstr>J – 4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axel kirk</dc:creator>
  <cp:lastModifiedBy>AXEL KIRK</cp:lastModifiedBy>
  <cp:revision>107</cp:revision>
  <dcterms:created xsi:type="dcterms:W3CDTF">2018-11-19T06:46:29Z</dcterms:created>
  <dcterms:modified xsi:type="dcterms:W3CDTF">2019-06-03T14:12:02Z</dcterms:modified>
</cp:coreProperties>
</file>