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E1D1-0627-244F-A7EC-9CE15381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C1610-C3F4-D54D-A48C-452C21576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FC23-CDCB-9B47-8D8A-C781FEE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91DC-0D5F-9C4B-8324-6C873CAE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4232-815B-FF4E-A545-B54CF53F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7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95E2-F3C6-B048-AB55-BD8E355C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C18E-6CB0-7F48-A7DE-4CA0DE08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0AC1-7585-9448-803F-356FF1D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74E0-0B6B-094F-B64A-A9402087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BB0B-7FC8-5946-8E36-74744EFD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0350C-9075-6F4C-A78F-E53E6A74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0FC8F-7C6B-3E4F-A88E-D047BD976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2E61-19BA-6A46-89F8-72968724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4D46-2692-5442-9655-57E20A3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9A9F-817E-0B40-8869-F0A994B8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7E05-168B-5845-BD92-695D9075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FDD9-131A-E747-A6F4-18349434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BE75-83C3-B44C-8168-ED763A36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2CEE-FB01-4A42-B325-646E36A4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AE0D-623D-1B4A-8680-E883B431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25C-246E-0D4B-98B2-4400901A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9E74-9FA8-7645-9EE7-70B8E234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69B2-B9F1-B344-9297-881C46DE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4A7F-4888-A54C-9F2C-21C6055A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37B-BCFF-DB4E-8FCD-AEF677B4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A3E7-2A44-B143-8CF0-BC76C6C7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5F02-6EC1-6A4E-AB12-950587766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7F0-4C2B-224B-907C-4E61D9CFF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37AB9-D1AC-4945-ACE1-B23B5A79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168A0-4231-1D49-AB50-94F5B731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88F50-0E20-FA4E-A4D6-393B944C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1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6394-BB65-4547-95E3-D08920EC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0AC46-89C6-7949-BEE5-95D4C0E01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B9C4-6417-A847-A177-CD7627B9D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35EBD-8EC0-6849-81CA-C1F4A3D6D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E1AB2-685F-4543-AFF3-6920F5A92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137A1-835D-5E47-A0DD-A8857FD1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74A7E-1467-2744-942D-E4781BC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16375-CC43-FC49-AB47-16F11178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8211-CF23-204B-ACFB-1E1F42AF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64977-17DD-5348-A599-7E7E6F9C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E5053-4F9B-B84B-B996-BB87DA17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FF125-7A90-2C42-83AA-6C3AE457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4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DC2AC-1236-B242-B562-A83392E4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1A968-F5AD-AD4B-B51C-ED52CA52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15FB-3C5B-3D48-9153-5B765C41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E2AA-9C19-7045-99F5-D24D41A8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F0D6-C77B-9D40-A0CF-70EAB4A6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E8A3A-3A92-6F4F-B925-06978BA3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2E9B0-2D12-1C43-8859-36C08AE6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F3218-4255-684C-975B-19FFDAA4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C427-904F-D946-B630-B747026A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07F0-52AF-3749-81CC-8921A8FD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D7AA2-5F15-5440-9EFE-F550EA52F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20FEA-00AF-0B4F-92DF-C82FC4BA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A74B-A2E9-1642-96D5-DCBB61DF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93413-35AE-564F-9A9E-1A78CBC9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26EF7-AF76-B746-A035-907920E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35D03-4979-C740-9623-F0302DBA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30D8-2640-5843-A1F6-04CBE7D6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9ED8-4AE4-4D4C-8726-E871971A1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B404-F6C6-714B-AB6C-2B60D570A15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8803F-175B-4941-BC73-B021B0CB4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CFA5-3D52-CE42-84B2-242EFFD29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8170-8317-9947-86B6-C9E39B6C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1266-6A0C-9241-88FC-4072E13D4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41" y="832996"/>
            <a:ext cx="9144000" cy="84533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67A1B-551D-504F-B4BA-03C0AB94B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403" y="1979272"/>
            <a:ext cx="9144000" cy="2858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1. Copy the neurotech SDK to C: drive of the computer </a:t>
            </a:r>
          </a:p>
          <a:p>
            <a:pPr algn="l"/>
            <a:r>
              <a:rPr lang="en-US" dirty="0"/>
              <a:t>2. Copy proxy jar (</a:t>
            </a:r>
            <a:r>
              <a:rPr lang="en-US" b="1" dirty="0"/>
              <a:t>lamisplus-biometric-0.0.1-SNAPSHOT</a:t>
            </a:r>
            <a:r>
              <a:rPr lang="en-US" dirty="0"/>
              <a:t>) and paste it into the </a:t>
            </a:r>
            <a:r>
              <a:rPr lang="en-US" b="1" dirty="0"/>
              <a:t>bin/java </a:t>
            </a:r>
            <a:r>
              <a:rPr lang="en-US" dirty="0"/>
              <a:t>folder of the SDK</a:t>
            </a:r>
          </a:p>
          <a:p>
            <a:pPr algn="l"/>
            <a:r>
              <a:rPr lang="en-US" dirty="0"/>
              <a:t>3. Run the jar file from the location in step 2</a:t>
            </a:r>
          </a:p>
          <a:p>
            <a:pPr algn="l"/>
            <a:r>
              <a:rPr lang="en-US" dirty="0"/>
              <a:t>4. Install your fingerprint scanner driver</a:t>
            </a:r>
          </a:p>
          <a:p>
            <a:pPr algn="l"/>
            <a:r>
              <a:rPr lang="en-US" dirty="0"/>
              <a:t>5. Plug you fingerprint scanner device to the pc</a:t>
            </a:r>
          </a:p>
          <a:p>
            <a:pPr algn="l"/>
            <a:r>
              <a:rPr lang="en-US" dirty="0"/>
              <a:t>6. Capture the biometric</a:t>
            </a:r>
          </a:p>
        </p:txBody>
      </p:sp>
    </p:spTree>
    <p:extLst>
      <p:ext uri="{BB962C8B-B14F-4D97-AF65-F5344CB8AC3E}">
        <p14:creationId xmlns:p14="http://schemas.microsoft.com/office/powerpoint/2010/main" val="57137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Installation Guide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Guide</dc:title>
  <dc:creator>Alozie, Alexander</dc:creator>
  <cp:lastModifiedBy>Alozie, Alexander</cp:lastModifiedBy>
  <cp:revision>2</cp:revision>
  <dcterms:created xsi:type="dcterms:W3CDTF">2021-04-20T14:02:49Z</dcterms:created>
  <dcterms:modified xsi:type="dcterms:W3CDTF">2021-04-20T14:07:18Z</dcterms:modified>
</cp:coreProperties>
</file>