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C330-1030-C255-091A-E9840D4FA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A20EB-E61E-022B-402C-77EA5B53B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8B08D-39F6-F54A-F35B-DBAD72F5C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D5F1-2776-40E0-A568-1D56EDD3ACA1}" type="datetimeFigureOut">
              <a:rPr lang="en-CA" smtClean="0"/>
              <a:t>2022-12-06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1696F-6146-6A76-A948-5BF1F743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3644F-53A6-3560-830A-16E4F3A2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A51-297E-4355-B9C9-1522E0953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62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DF62-CB76-5EBB-3616-BF5BF7F3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42A33-4EF3-0FA7-E562-65E126856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51022-C53F-2721-B479-EC9FD6F2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D5F1-2776-40E0-A568-1D56EDD3ACA1}" type="datetimeFigureOut">
              <a:rPr lang="en-CA" smtClean="0"/>
              <a:t>2022-12-06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7FB9C-FEC5-802B-8359-71826D78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63BB1-1C39-677A-415C-B5B624B9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A51-297E-4355-B9C9-1522E0953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06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F3D0D-998D-480C-2A83-12A988E83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3C1DE-09FC-4E6C-AFC2-CD3012653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8A06A-9C9C-2176-30AB-12855257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D5F1-2776-40E0-A568-1D56EDD3ACA1}" type="datetimeFigureOut">
              <a:rPr lang="en-CA" smtClean="0"/>
              <a:t>2022-12-06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6A74-331F-9E04-2A9C-04D7913B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51327-D776-8F1B-31F9-0A8D20B5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A51-297E-4355-B9C9-1522E0953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149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D488-940E-23DE-B7EE-06298D9D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6E842-5902-F185-35AF-D39177A73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47CB8-2C8C-69B3-EF85-05A6DF3E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D5F1-2776-40E0-A568-1D56EDD3ACA1}" type="datetimeFigureOut">
              <a:rPr lang="en-CA" smtClean="0"/>
              <a:t>2022-12-06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AA305-9DE5-BA95-091A-0D59CDFE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11E32-17BA-86DD-B2B6-72E4DEB7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A51-297E-4355-B9C9-1522E0953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137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9746-BA96-FAA6-4373-C5CA108F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CE9F6-32E0-B8C6-3C44-54312DC32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49107-DD8E-CF71-AE8F-D121FE2E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D5F1-2776-40E0-A568-1D56EDD3ACA1}" type="datetimeFigureOut">
              <a:rPr lang="en-CA" smtClean="0"/>
              <a:t>2022-12-06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658C5-7ED8-CC79-DBCF-A522E28B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8859B-33A5-7B25-CCFF-2DEB4F5C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A51-297E-4355-B9C9-1522E0953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44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C725-1BD2-04F2-589A-657C1ACC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D89A6-9F55-D5EC-9136-85F956470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9AB44-9BA2-98E6-F542-31ECD784C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8671C-5F1B-BC83-923E-BE218AC2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D5F1-2776-40E0-A568-1D56EDD3ACA1}" type="datetimeFigureOut">
              <a:rPr lang="en-CA" smtClean="0"/>
              <a:t>2022-12-06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F97C5-31CC-A1DC-D909-1DBF9004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450A-C0F4-ABA2-4630-DA97BA58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A51-297E-4355-B9C9-1522E0953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092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9D5A-C9E2-A258-D6A6-4B395CEA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4C838-7CF2-D496-D42B-BC83DA939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5818B-6981-F93D-71AF-1D4C1985C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80D15-6F24-D90F-8AE1-9416B35B1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F045F-3172-E08D-ECF5-915E01C86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23B0A-75E2-55C5-74B5-04BA9C9B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D5F1-2776-40E0-A568-1D56EDD3ACA1}" type="datetimeFigureOut">
              <a:rPr lang="en-CA" smtClean="0"/>
              <a:t>2022-12-06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1BB915-5034-7C80-DB90-0B8321B9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F3761-E305-4C75-50F6-81406E04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A51-297E-4355-B9C9-1522E0953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72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EEB4-8029-6D15-4883-E134BA2E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2505-29E2-CD94-9C5E-7B3D723C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D5F1-2776-40E0-A568-1D56EDD3ACA1}" type="datetimeFigureOut">
              <a:rPr lang="en-CA" smtClean="0"/>
              <a:t>2022-12-06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20159-DCF7-0482-54E6-97960FA2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ED578-AC73-BA53-D019-D6FABAD5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A51-297E-4355-B9C9-1522E0953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933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99D2B-3C03-1F69-A062-90B2E7B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D5F1-2776-40E0-A568-1D56EDD3ACA1}" type="datetimeFigureOut">
              <a:rPr lang="en-CA" smtClean="0"/>
              <a:t>2022-12-06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1D3B2-BB05-1AAF-D3B8-4C97E99A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14E08-F95F-DB6A-59BB-2288B291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A51-297E-4355-B9C9-1522E0953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796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C444-B041-0050-C195-8A92789E0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81C2-C8ED-FDF9-6F08-7BD8C9DB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D32A9-F3CE-338E-5127-43E00807C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71E1E-AF5E-7354-3FA8-32215A6B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D5F1-2776-40E0-A568-1D56EDD3ACA1}" type="datetimeFigureOut">
              <a:rPr lang="en-CA" smtClean="0"/>
              <a:t>2022-12-06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8B8AB-7BC8-E066-CF95-2154CC7E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CA107-8E76-DF7F-8B56-DA6152AA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A51-297E-4355-B9C9-1522E0953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72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DF4C-457B-FCD3-738C-FFB6087D2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F11FA-1642-F1CA-3174-C8576648C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4A38B-EBD4-58BC-DEB6-54F5C11B9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1E751-DE51-06C7-96FB-556A3672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D5F1-2776-40E0-A568-1D56EDD3ACA1}" type="datetimeFigureOut">
              <a:rPr lang="en-CA" smtClean="0"/>
              <a:t>2022-12-06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2D447-37D7-47FF-BDF2-CDECD67C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5E52F-1211-39B6-BA03-5A73AD2C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A51-297E-4355-B9C9-1522E0953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423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AD99ED-AC55-AEE8-90C8-5FF0FD1A8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08693-EA75-E3EE-B1C4-AC49A6668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958E-5C24-2A48-B3E7-387B7BC4B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DD5F1-2776-40E0-A568-1D56EDD3ACA1}" type="datetimeFigureOut">
              <a:rPr lang="en-CA" smtClean="0"/>
              <a:t>2022-12-06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93E8B-2FD8-395A-238E-93CE06940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AE53A-7D3F-1818-1337-F47B867D2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1A51-297E-4355-B9C9-1522E0953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45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97E3253A-4B78-B819-1C5B-562E87283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F239C6-D55C-FD86-C99C-C598F5EB6689}"/>
              </a:ext>
            </a:extLst>
          </p:cNvPr>
          <p:cNvSpPr/>
          <p:nvPr/>
        </p:nvSpPr>
        <p:spPr>
          <a:xfrm>
            <a:off x="9001388" y="2527183"/>
            <a:ext cx="2333948" cy="1803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C8032-AC55-C944-85A3-1BEE3341EF3A}"/>
              </a:ext>
            </a:extLst>
          </p:cNvPr>
          <p:cNvSpPr txBox="1"/>
          <p:nvPr/>
        </p:nvSpPr>
        <p:spPr>
          <a:xfrm>
            <a:off x="9386011" y="2648639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2D84D-9111-F57D-9061-DF91DCCF502D}"/>
              </a:ext>
            </a:extLst>
          </p:cNvPr>
          <p:cNvSpPr txBox="1"/>
          <p:nvPr/>
        </p:nvSpPr>
        <p:spPr>
          <a:xfrm>
            <a:off x="9386013" y="3268584"/>
            <a:ext cx="156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Low Concentration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FE67AA-9C20-52DE-A7FC-88600C0ABED8}"/>
              </a:ext>
            </a:extLst>
          </p:cNvPr>
          <p:cNvSpPr txBox="1"/>
          <p:nvPr/>
        </p:nvSpPr>
        <p:spPr>
          <a:xfrm>
            <a:off x="9386013" y="3576361"/>
            <a:ext cx="1881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Medium Concentration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B0310-B4D5-EC85-5808-ACA9AB75A99B}"/>
              </a:ext>
            </a:extLst>
          </p:cNvPr>
          <p:cNvSpPr txBox="1"/>
          <p:nvPr/>
        </p:nvSpPr>
        <p:spPr>
          <a:xfrm>
            <a:off x="9386012" y="3884138"/>
            <a:ext cx="1597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High Concentration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FCB554-EF7A-1C60-4D15-741F9096F75C}"/>
              </a:ext>
            </a:extLst>
          </p:cNvPr>
          <p:cNvSpPr/>
          <p:nvPr/>
        </p:nvSpPr>
        <p:spPr>
          <a:xfrm>
            <a:off x="9222428" y="3367943"/>
            <a:ext cx="100668" cy="1090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AAE264-0415-F5E1-177B-46D3A29139DD}"/>
              </a:ext>
            </a:extLst>
          </p:cNvPr>
          <p:cNvSpPr/>
          <p:nvPr/>
        </p:nvSpPr>
        <p:spPr>
          <a:xfrm>
            <a:off x="9222428" y="3989548"/>
            <a:ext cx="100668" cy="109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AB109-714F-238A-8603-8A8626C58AF4}"/>
              </a:ext>
            </a:extLst>
          </p:cNvPr>
          <p:cNvSpPr txBox="1"/>
          <p:nvPr/>
        </p:nvSpPr>
        <p:spPr>
          <a:xfrm>
            <a:off x="9386012" y="2955914"/>
            <a:ext cx="1307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Legal Boundary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5EA5A16-2C49-3799-0A48-500874EAF0B1}"/>
              </a:ext>
            </a:extLst>
          </p:cNvPr>
          <p:cNvSpPr/>
          <p:nvPr/>
        </p:nvSpPr>
        <p:spPr>
          <a:xfrm rot="10800000">
            <a:off x="9216488" y="2742060"/>
            <a:ext cx="112815" cy="11875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53CD62-DF8B-18A1-CD59-9ED7F7B06F52}"/>
              </a:ext>
            </a:extLst>
          </p:cNvPr>
          <p:cNvSpPr/>
          <p:nvPr/>
        </p:nvSpPr>
        <p:spPr>
          <a:xfrm>
            <a:off x="9222428" y="3675720"/>
            <a:ext cx="100668" cy="1090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76E1D3-1E9F-CE9A-B598-FCEE9649BCEE}"/>
              </a:ext>
            </a:extLst>
          </p:cNvPr>
          <p:cNvSpPr/>
          <p:nvPr/>
        </p:nvSpPr>
        <p:spPr>
          <a:xfrm>
            <a:off x="9222427" y="3055273"/>
            <a:ext cx="100668" cy="1090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3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 Trick</dc:creator>
  <cp:lastModifiedBy>Nico Trick</cp:lastModifiedBy>
  <cp:revision>2</cp:revision>
  <dcterms:created xsi:type="dcterms:W3CDTF">2022-12-06T21:22:26Z</dcterms:created>
  <dcterms:modified xsi:type="dcterms:W3CDTF">2022-12-06T21:28:30Z</dcterms:modified>
</cp:coreProperties>
</file>