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0" r:id="rId6"/>
    <p:sldId id="262" r:id="rId7"/>
    <p:sldId id="258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3E"/>
    <a:srgbClr val="E7E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3A6E-ACAC-40C6-86BF-B0BFC03687E8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684C-7B4C-4F56-B024-FA5651CB4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2285992"/>
            <a:ext cx="7772400" cy="1470025"/>
          </a:xfrm>
        </p:spPr>
        <p:txBody>
          <a:bodyPr/>
          <a:lstStyle/>
          <a:p>
            <a:r>
              <a:rPr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 HÌNH MVC TRONG PHP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643314"/>
            <a:ext cx="6400800" cy="928694"/>
          </a:xfrm>
        </p:spPr>
        <p:txBody>
          <a:bodyPr/>
          <a:lstStyle/>
          <a:p>
            <a:r>
              <a:rPr lang="vi-V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gười thực hiện: Nguyễn Văn Toàn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http://itplus-academy.edu.vn/upload/logo-tranparent-136927409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0"/>
            <a:ext cx="3929058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pPr algn="l"/>
            <a:r>
              <a:rPr lang="vi-VN" sz="3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 dung bài học</a:t>
            </a:r>
            <a:endParaRPr lang="en-US" sz="35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mô hình MVC</a:t>
            </a:r>
          </a:p>
          <a:p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Ưu, nhược điểm trong mô hình MVC.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itplus-academy.edu.vn/upload/logo-tranparent-13692740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0"/>
            <a:ext cx="30718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772400" cy="8572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mô hình MVC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 1 mô hình kiến trúc phần mềm mà tổ chức ứng dụng thành 3 phần chính : Model, View, Controller.</a:t>
            </a:r>
          </a:p>
          <a:p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 thành phần này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 viết tắt là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M, V, C.</a:t>
            </a:r>
            <a:endParaRPr lang="vi-VN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://itplus-academy.edu.vn/upload/logo-tranparent-13692740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0"/>
            <a:ext cx="30718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6686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Model: </a:t>
            </a:r>
            <a:endParaRPr lang="vi-VN" sz="28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vi-VN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Thể hiện cấu trúc dữ liệu.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Chứa các hàm, phương thức </a:t>
            </a: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mà có thể tương tác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với CSDL</a:t>
            </a: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như truy vấn, thêm, sửa, xóa.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772400" cy="8572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mô hình MVC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://itplus-academy.edu.vn/upload/logo-tranparent-13692740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0"/>
            <a:ext cx="3071802" cy="92867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508104" y="3356992"/>
            <a:ext cx="3240360" cy="309634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$id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$title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$content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+   all();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+   find($id);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+   update($id,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$title, $content);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+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create $title, $content);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+   delete($id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);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15744" y="3835648"/>
            <a:ext cx="324036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" idx="3"/>
          </p:cNvCxnSpPr>
          <p:nvPr/>
        </p:nvCxnSpPr>
        <p:spPr>
          <a:xfrm>
            <a:off x="5508104" y="4869160"/>
            <a:ext cx="3240360" cy="3600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3312368" cy="1152127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3903576" y="4477065"/>
            <a:ext cx="1008112" cy="432049"/>
          </a:xfrm>
          <a:prstGeom prst="rightArrow">
            <a:avLst/>
          </a:prstGeom>
          <a:solidFill>
            <a:schemeClr val="tx2"/>
          </a:solidFill>
          <a:ln w="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285860"/>
            <a:ext cx="7986714" cy="466250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View: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Thành phần giao diện.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Nhận dữ liệu từ Controller và hiển thị lên nội dung thành các đoạn mã HTML.</a:t>
            </a:r>
          </a:p>
        </p:txBody>
      </p:sp>
      <p:pic>
        <p:nvPicPr>
          <p:cNvPr id="4" name="Picture 2" descr="http://itplus-academy.edu.vn/upload/logo-tranparent-13692740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0"/>
            <a:ext cx="3071802" cy="92867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772400" cy="8572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mô hình MVC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7972452" cy="36433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Controller:</a:t>
            </a:r>
            <a:endParaRPr lang="vi-VN" sz="28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vi-VN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Nằm giữa Model và View.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Nhận </a:t>
            </a: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 xử lý yêu cầu từ phía Client.</a:t>
            </a:r>
          </a:p>
          <a:p>
            <a:pPr>
              <a:buNone/>
            </a:pPr>
            <a:r>
              <a:rPr lang="vi-VN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Lấy dữ liệu hoặc là xử lý dữ liệu ở Model.</a:t>
            </a:r>
          </a:p>
          <a:p>
            <a:pPr>
              <a:buNone/>
            </a:pPr>
            <a:r>
              <a:rPr lang="vi-VN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Trả dữ liệu về cho View.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2" descr="http://itplus-academy.edu.vn/upload/logo-tranparent-13692740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0"/>
            <a:ext cx="3071802" cy="92867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772400" cy="8572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mô hình MVC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572000" y="1643050"/>
            <a:ext cx="4143404" cy="40005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 minh họa: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12" y="4643446"/>
            <a:ext cx="107157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2198" y="178592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16" y="3143248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Controlller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6500826" y="5616213"/>
            <a:ext cx="571505" cy="14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57752" y="3143248"/>
            <a:ext cx="92869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Route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769548" y="3500438"/>
            <a:ext cx="10167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itplus-academy.edu.vn/upload/logo-tranparent-13692740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0"/>
            <a:ext cx="3071802" cy="928670"/>
          </a:xfrm>
          <a:prstGeom prst="rect">
            <a:avLst/>
          </a:prstGeom>
          <a:noFill/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772400" cy="8572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mô hình MVC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844" y="3071810"/>
            <a:ext cx="1071570" cy="857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Web browser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2071670" y="3000372"/>
            <a:ext cx="1643074" cy="1000132"/>
          </a:xfrm>
          <a:prstGeom prst="cloudCallout">
            <a:avLst>
              <a:gd name="adj1" fmla="val -17746"/>
              <a:gd name="adj2" fmla="val 277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5720" y="4071942"/>
            <a:ext cx="785818" cy="5000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86248" y="1357298"/>
            <a:ext cx="1143008" cy="28575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 smtClean="0"/>
              <a:t>Server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42844" y="2500306"/>
            <a:ext cx="1143008" cy="50006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85720" y="2786058"/>
            <a:ext cx="785818" cy="28575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 smtClean="0"/>
              <a:t>Client</a:t>
            </a:r>
            <a:endParaRPr lang="en-US" sz="1400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6143636" y="6000768"/>
            <a:ext cx="1285884" cy="571504"/>
          </a:xfrm>
          <a:prstGeom prst="flowChartMagneticDisk">
            <a:avLst/>
          </a:prstGeom>
          <a:solidFill>
            <a:srgbClr val="D2D23E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b="1" dirty="0" smtClean="0">
                <a:solidFill>
                  <a:schemeClr val="tx1"/>
                </a:solidFill>
              </a:rPr>
              <a:t>Database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285852" y="3500438"/>
            <a:ext cx="71438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910736" y="3500438"/>
            <a:ext cx="8758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9331430" flipV="1">
            <a:off x="3631462" y="2582505"/>
            <a:ext cx="2452580" cy="1299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7817410">
            <a:off x="6540043" y="4152991"/>
            <a:ext cx="84062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2833284">
            <a:off x="6507745" y="2726211"/>
            <a:ext cx="975470" cy="128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71868" y="2500306"/>
            <a:ext cx="1143008" cy="28575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accent2"/>
                </a:solidFill>
              </a:rPr>
              <a:t>Respone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42976" y="3714752"/>
            <a:ext cx="1143008" cy="28575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71868" y="3643314"/>
            <a:ext cx="1143008" cy="28575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15008" y="3643314"/>
            <a:ext cx="1143008" cy="28575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8571137">
            <a:off x="6900956" y="4155883"/>
            <a:ext cx="84062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 flipV="1">
            <a:off x="1285851" y="3214687"/>
            <a:ext cx="714379" cy="1428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14414" y="2857496"/>
            <a:ext cx="1143008" cy="28575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accent2"/>
                </a:solidFill>
              </a:rPr>
              <a:t>Respone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plus-academy.edu.vn/upload/logo-tranparent-13692740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0"/>
            <a:ext cx="3071802" cy="92867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Ưu nhược điểm mô hình MVC</a:t>
            </a:r>
            <a:endParaRPr lang="en-US" sz="35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Ưu điểm: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Dễ dàng phát triển.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Nhiều người có thể cùng phát triển chung dự án.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Dễ dàng bảo trì, nâng cấp hệ thống.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Nhược điểm: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Yêu cầu về chuyên môn cao,có kiến thức vững về các mô hình chuẩn;</a:t>
            </a:r>
          </a:p>
          <a:p>
            <a:pPr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928934"/>
            <a:ext cx="7772400" cy="20002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END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THANKS FOR WATCHING!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itplus-academy.edu.vn/upload/logo-tranparent-136927409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0"/>
            <a:ext cx="30718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0"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329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MÔ HÌNH MVC TRONG PHP</vt:lpstr>
      <vt:lpstr>Nội dung bài học</vt:lpstr>
      <vt:lpstr>Khái niệm mô hình MVC</vt:lpstr>
      <vt:lpstr>Khái niệm mô hình MVC</vt:lpstr>
      <vt:lpstr>Khái niệm mô hình MVC</vt:lpstr>
      <vt:lpstr>Khái niệm mô hình MVC</vt:lpstr>
      <vt:lpstr>Khái niệm mô hình MVC</vt:lpstr>
      <vt:lpstr>Ưu nhược điểm mô hình MVC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Toan Tam</dc:creator>
  <cp:lastModifiedBy>TAM TOAN</cp:lastModifiedBy>
  <cp:revision>94</cp:revision>
  <dcterms:created xsi:type="dcterms:W3CDTF">2016-05-13T16:10:41Z</dcterms:created>
  <dcterms:modified xsi:type="dcterms:W3CDTF">2016-05-18T13:30:25Z</dcterms:modified>
</cp:coreProperties>
</file>