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102475" cy="102346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CCFF33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96" y="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60E9-8B1B-4508-BF0F-EF6E3D6318CF}" type="datetimeFigureOut">
              <a:rPr lang="th-TH" smtClean="0"/>
              <a:pPr/>
              <a:t>29/04/65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3F8-FFD0-463A-AD16-F583DD99E80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60E9-8B1B-4508-BF0F-EF6E3D6318CF}" type="datetimeFigureOut">
              <a:rPr lang="th-TH" smtClean="0"/>
              <a:pPr/>
              <a:t>29/04/65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3F8-FFD0-463A-AD16-F583DD99E80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60E9-8B1B-4508-BF0F-EF6E3D6318CF}" type="datetimeFigureOut">
              <a:rPr lang="th-TH" smtClean="0"/>
              <a:pPr/>
              <a:t>29/04/65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3F8-FFD0-463A-AD16-F583DD99E80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60E9-8B1B-4508-BF0F-EF6E3D6318CF}" type="datetimeFigureOut">
              <a:rPr lang="th-TH" smtClean="0"/>
              <a:pPr/>
              <a:t>29/04/65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3F8-FFD0-463A-AD16-F583DD99E80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60E9-8B1B-4508-BF0F-EF6E3D6318CF}" type="datetimeFigureOut">
              <a:rPr lang="th-TH" smtClean="0"/>
              <a:pPr/>
              <a:t>29/04/65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3F8-FFD0-463A-AD16-F583DD99E80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60E9-8B1B-4508-BF0F-EF6E3D6318CF}" type="datetimeFigureOut">
              <a:rPr lang="th-TH" smtClean="0"/>
              <a:pPr/>
              <a:t>29/04/65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3F8-FFD0-463A-AD16-F583DD99E80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60E9-8B1B-4508-BF0F-EF6E3D6318CF}" type="datetimeFigureOut">
              <a:rPr lang="th-TH" smtClean="0"/>
              <a:pPr/>
              <a:t>29/04/65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3F8-FFD0-463A-AD16-F583DD99E80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60E9-8B1B-4508-BF0F-EF6E3D6318CF}" type="datetimeFigureOut">
              <a:rPr lang="th-TH" smtClean="0"/>
              <a:pPr/>
              <a:t>29/04/65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3F8-FFD0-463A-AD16-F583DD99E80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60E9-8B1B-4508-BF0F-EF6E3D6318CF}" type="datetimeFigureOut">
              <a:rPr lang="th-TH" smtClean="0"/>
              <a:pPr/>
              <a:t>29/04/65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3F8-FFD0-463A-AD16-F583DD99E80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60E9-8B1B-4508-BF0F-EF6E3D6318CF}" type="datetimeFigureOut">
              <a:rPr lang="th-TH" smtClean="0"/>
              <a:pPr/>
              <a:t>29/04/65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3F8-FFD0-463A-AD16-F583DD99E80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60E9-8B1B-4508-BF0F-EF6E3D6318CF}" type="datetimeFigureOut">
              <a:rPr lang="th-TH" smtClean="0"/>
              <a:pPr/>
              <a:t>29/04/65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33F8-FFD0-463A-AD16-F583DD99E805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B60E9-8B1B-4508-BF0F-EF6E3D6318CF}" type="datetimeFigureOut">
              <a:rPr lang="th-TH" smtClean="0"/>
              <a:pPr/>
              <a:t>29/04/65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33F8-FFD0-463A-AD16-F583DD99E805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Eagle\LamLoei2022\lamloei_node32s3wroom_ft231xq_main_4layers\lamloei_node32s3wroom_ft231xq_main_4layers\P2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18000" y="116633"/>
            <a:ext cx="3238310" cy="6179915"/>
          </a:xfrm>
          <a:prstGeom prst="rect">
            <a:avLst/>
          </a:prstGeom>
          <a:noFill/>
        </p:spPr>
      </p:pic>
      <p:sp>
        <p:nvSpPr>
          <p:cNvPr id="17" name="แผนผังลำดับงาน: สิ้นสุด 16"/>
          <p:cNvSpPr/>
          <p:nvPr/>
        </p:nvSpPr>
        <p:spPr>
          <a:xfrm>
            <a:off x="1440000" y="774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IO4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9" name="ตัวเชื่อมต่อตรง 18"/>
          <p:cNvCxnSpPr/>
          <p:nvPr/>
        </p:nvCxnSpPr>
        <p:spPr>
          <a:xfrm>
            <a:off x="2376000" y="918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ตัวเชื่อมต่อตรง 20"/>
          <p:cNvCxnSpPr/>
          <p:nvPr/>
        </p:nvCxnSpPr>
        <p:spPr>
          <a:xfrm>
            <a:off x="2376000" y="1224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/>
          <p:cNvCxnSpPr/>
          <p:nvPr/>
        </p:nvCxnSpPr>
        <p:spPr>
          <a:xfrm>
            <a:off x="2376000" y="612000"/>
            <a:ext cx="288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แผนผังลำดับงาน: สิ้นสุด 22"/>
          <p:cNvSpPr/>
          <p:nvPr/>
        </p:nvSpPr>
        <p:spPr>
          <a:xfrm>
            <a:off x="1440000" y="468000"/>
            <a:ext cx="914400" cy="288000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EN</a:t>
            </a:r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4" name="ตัวเชื่อมต่อตรง 23"/>
          <p:cNvCxnSpPr/>
          <p:nvPr/>
        </p:nvCxnSpPr>
        <p:spPr>
          <a:xfrm>
            <a:off x="6012000" y="612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แผนผังลำดับงาน: สิ้นสุด 24"/>
          <p:cNvSpPr/>
          <p:nvPr/>
        </p:nvSpPr>
        <p:spPr>
          <a:xfrm>
            <a:off x="6336000" y="468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IO1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แผนผังลำดับงาน: สิ้นสุด 25"/>
          <p:cNvSpPr/>
          <p:nvPr/>
        </p:nvSpPr>
        <p:spPr>
          <a:xfrm>
            <a:off x="1440000" y="162000"/>
            <a:ext cx="914400" cy="288000"/>
          </a:xfrm>
          <a:prstGeom prst="flowChartTermina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3V3</a:t>
            </a:r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7" name="ตัวเชื่อมต่อตรง 26"/>
          <p:cNvCxnSpPr/>
          <p:nvPr/>
        </p:nvCxnSpPr>
        <p:spPr>
          <a:xfrm>
            <a:off x="2376000" y="306000"/>
            <a:ext cx="288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แผนผังลำดับงาน: สิ้นสุด 27"/>
          <p:cNvSpPr/>
          <p:nvPr/>
        </p:nvSpPr>
        <p:spPr>
          <a:xfrm>
            <a:off x="6336000" y="162000"/>
            <a:ext cx="914400" cy="288000"/>
          </a:xfrm>
          <a:prstGeom prst="flowChartTermina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GND</a:t>
            </a:r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9" name="ตัวเชื่อมต่อตรง 28"/>
          <p:cNvCxnSpPr/>
          <p:nvPr/>
        </p:nvCxnSpPr>
        <p:spPr>
          <a:xfrm>
            <a:off x="6012000" y="306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แผนผังลำดับงาน: สิ้นสุด 29"/>
          <p:cNvSpPr/>
          <p:nvPr/>
        </p:nvSpPr>
        <p:spPr>
          <a:xfrm>
            <a:off x="1440000" y="1080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IO5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" name="แผนผังลำดับงาน: สิ้นสุด 30"/>
          <p:cNvSpPr/>
          <p:nvPr/>
        </p:nvSpPr>
        <p:spPr>
          <a:xfrm>
            <a:off x="1440000" y="1386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IO6</a:t>
            </a:r>
          </a:p>
        </p:txBody>
      </p:sp>
      <p:sp>
        <p:nvSpPr>
          <p:cNvPr id="32" name="แผนผังลำดับงาน: สิ้นสุด 31"/>
          <p:cNvSpPr/>
          <p:nvPr/>
        </p:nvSpPr>
        <p:spPr>
          <a:xfrm>
            <a:off x="1440000" y="1692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IO7</a:t>
            </a:r>
          </a:p>
        </p:txBody>
      </p:sp>
      <p:sp>
        <p:nvSpPr>
          <p:cNvPr id="33" name="แผนผังลำดับงาน: สิ้นสุด 32"/>
          <p:cNvSpPr/>
          <p:nvPr/>
        </p:nvSpPr>
        <p:spPr>
          <a:xfrm>
            <a:off x="1440000" y="1998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IO15</a:t>
            </a:r>
          </a:p>
        </p:txBody>
      </p:sp>
      <p:cxnSp>
        <p:nvCxnSpPr>
          <p:cNvPr id="34" name="ตัวเชื่อมต่อตรง 33"/>
          <p:cNvCxnSpPr/>
          <p:nvPr/>
        </p:nvCxnSpPr>
        <p:spPr>
          <a:xfrm>
            <a:off x="2376000" y="1530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แผนผังลำดับงาน: สิ้นสุด 34"/>
          <p:cNvSpPr/>
          <p:nvPr/>
        </p:nvSpPr>
        <p:spPr>
          <a:xfrm>
            <a:off x="1440000" y="2304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IO16</a:t>
            </a:r>
          </a:p>
        </p:txBody>
      </p:sp>
      <p:sp>
        <p:nvSpPr>
          <p:cNvPr id="36" name="แผนผังลำดับงาน: สิ้นสุด 35"/>
          <p:cNvSpPr/>
          <p:nvPr/>
        </p:nvSpPr>
        <p:spPr>
          <a:xfrm>
            <a:off x="1440000" y="2610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IO17</a:t>
            </a:r>
          </a:p>
        </p:txBody>
      </p:sp>
      <p:sp>
        <p:nvSpPr>
          <p:cNvPr id="37" name="แผนผังลำดับงาน: สิ้นสุด 36"/>
          <p:cNvSpPr/>
          <p:nvPr/>
        </p:nvSpPr>
        <p:spPr>
          <a:xfrm>
            <a:off x="1440000" y="2916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IO18</a:t>
            </a:r>
          </a:p>
        </p:txBody>
      </p:sp>
      <p:sp>
        <p:nvSpPr>
          <p:cNvPr id="38" name="แผนผังลำดับงาน: สิ้นสุด 37"/>
          <p:cNvSpPr/>
          <p:nvPr/>
        </p:nvSpPr>
        <p:spPr>
          <a:xfrm>
            <a:off x="1440000" y="3222000"/>
            <a:ext cx="914400" cy="288000"/>
          </a:xfrm>
          <a:prstGeom prst="flowChartTerminator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IO8</a:t>
            </a:r>
          </a:p>
        </p:txBody>
      </p:sp>
      <p:sp>
        <p:nvSpPr>
          <p:cNvPr id="39" name="แผนผังลำดับงาน: สิ้นสุด 38"/>
          <p:cNvSpPr/>
          <p:nvPr/>
        </p:nvSpPr>
        <p:spPr>
          <a:xfrm>
            <a:off x="1440000" y="3528000"/>
            <a:ext cx="914400" cy="288000"/>
          </a:xfrm>
          <a:prstGeom prst="flowChartTerminator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IO19</a:t>
            </a:r>
          </a:p>
        </p:txBody>
      </p:sp>
      <p:cxnSp>
        <p:nvCxnSpPr>
          <p:cNvPr id="40" name="ตัวเชื่อมต่อตรง 39"/>
          <p:cNvCxnSpPr/>
          <p:nvPr/>
        </p:nvCxnSpPr>
        <p:spPr>
          <a:xfrm>
            <a:off x="2376000" y="1836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ตัวเชื่อมต่อตรง 40"/>
          <p:cNvCxnSpPr/>
          <p:nvPr/>
        </p:nvCxnSpPr>
        <p:spPr>
          <a:xfrm>
            <a:off x="2376000" y="2142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ตัวเชื่อมต่อตรง 41"/>
          <p:cNvCxnSpPr/>
          <p:nvPr/>
        </p:nvCxnSpPr>
        <p:spPr>
          <a:xfrm>
            <a:off x="2376000" y="2448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ตัวเชื่อมต่อตรง 42"/>
          <p:cNvCxnSpPr/>
          <p:nvPr/>
        </p:nvCxnSpPr>
        <p:spPr>
          <a:xfrm>
            <a:off x="2376000" y="2754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ตัวเชื่อมต่อตรง 43"/>
          <p:cNvCxnSpPr/>
          <p:nvPr/>
        </p:nvCxnSpPr>
        <p:spPr>
          <a:xfrm>
            <a:off x="2376000" y="3060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ตัวเชื่อมต่อตรง 44"/>
          <p:cNvCxnSpPr/>
          <p:nvPr/>
        </p:nvCxnSpPr>
        <p:spPr>
          <a:xfrm>
            <a:off x="2376000" y="3366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ตัวเชื่อมต่อตรง 45"/>
          <p:cNvCxnSpPr/>
          <p:nvPr/>
        </p:nvCxnSpPr>
        <p:spPr>
          <a:xfrm>
            <a:off x="2376000" y="3672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แผนผังลำดับงาน: สิ้นสุด 46"/>
          <p:cNvSpPr/>
          <p:nvPr/>
        </p:nvSpPr>
        <p:spPr>
          <a:xfrm>
            <a:off x="1440000" y="3834000"/>
            <a:ext cx="914400" cy="288000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IO20</a:t>
            </a:r>
          </a:p>
        </p:txBody>
      </p:sp>
      <p:sp>
        <p:nvSpPr>
          <p:cNvPr id="48" name="แผนผังลำดับงาน: สิ้นสุด 47"/>
          <p:cNvSpPr/>
          <p:nvPr/>
        </p:nvSpPr>
        <p:spPr>
          <a:xfrm>
            <a:off x="1440000" y="4140000"/>
            <a:ext cx="914400" cy="288000"/>
          </a:xfrm>
          <a:prstGeom prst="flowChartTerminator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IO3</a:t>
            </a:r>
          </a:p>
        </p:txBody>
      </p:sp>
      <p:sp>
        <p:nvSpPr>
          <p:cNvPr id="49" name="วงรี 48"/>
          <p:cNvSpPr/>
          <p:nvPr/>
        </p:nvSpPr>
        <p:spPr>
          <a:xfrm>
            <a:off x="144000" y="383400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H SarabunPSK" pitchFamily="34" charset="-34"/>
                <a:cs typeface="TH SarabunPSK" pitchFamily="34" charset="-34"/>
              </a:rPr>
              <a:t>W</a:t>
            </a:r>
            <a:endParaRPr lang="th-TH" sz="2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0" name="แผนผังลำดับงาน: สิ้นสุด 49"/>
          <p:cNvSpPr/>
          <p:nvPr/>
        </p:nvSpPr>
        <p:spPr>
          <a:xfrm>
            <a:off x="3419872" y="2852936"/>
            <a:ext cx="914400" cy="288000"/>
          </a:xfrm>
          <a:prstGeom prst="flowChartTerminator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IO46</a:t>
            </a:r>
          </a:p>
        </p:txBody>
      </p:sp>
      <p:sp>
        <p:nvSpPr>
          <p:cNvPr id="51" name="แผนผังลำดับงาน: สิ้นสุด 50"/>
          <p:cNvSpPr/>
          <p:nvPr/>
        </p:nvSpPr>
        <p:spPr>
          <a:xfrm>
            <a:off x="4377680" y="2852936"/>
            <a:ext cx="914400" cy="288000"/>
          </a:xfrm>
          <a:prstGeom prst="flowChartTerminator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IO45</a:t>
            </a:r>
          </a:p>
        </p:txBody>
      </p:sp>
      <p:sp>
        <p:nvSpPr>
          <p:cNvPr id="52" name="วงรี 51"/>
          <p:cNvSpPr/>
          <p:nvPr/>
        </p:nvSpPr>
        <p:spPr>
          <a:xfrm>
            <a:off x="3131872" y="285293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H SarabunPSK" pitchFamily="34" charset="-34"/>
                <a:cs typeface="TH SarabunPSK" pitchFamily="34" charset="-34"/>
              </a:rPr>
              <a:t>S</a:t>
            </a:r>
            <a:endParaRPr lang="th-TH" sz="2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3" name="วงรี 52"/>
          <p:cNvSpPr/>
          <p:nvPr/>
        </p:nvSpPr>
        <p:spPr>
          <a:xfrm>
            <a:off x="5292112" y="285293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H SarabunPSK" pitchFamily="34" charset="-34"/>
                <a:cs typeface="TH SarabunPSK" pitchFamily="34" charset="-34"/>
              </a:rPr>
              <a:t>S</a:t>
            </a:r>
            <a:endParaRPr lang="th-TH" sz="2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54" name="ตัวเชื่อมต่อตรง 53"/>
          <p:cNvCxnSpPr/>
          <p:nvPr/>
        </p:nvCxnSpPr>
        <p:spPr>
          <a:xfrm flipV="1">
            <a:off x="3347864" y="3068960"/>
            <a:ext cx="216024" cy="216024"/>
          </a:xfrm>
          <a:prstGeom prst="line">
            <a:avLst/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ตัวเชื่อมต่อตรง 54"/>
          <p:cNvCxnSpPr/>
          <p:nvPr/>
        </p:nvCxnSpPr>
        <p:spPr>
          <a:xfrm>
            <a:off x="5148064" y="3068960"/>
            <a:ext cx="216000" cy="216024"/>
          </a:xfrm>
          <a:prstGeom prst="line">
            <a:avLst/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แผนผังลำดับงาน: สิ้นสุด 57"/>
          <p:cNvSpPr/>
          <p:nvPr/>
        </p:nvSpPr>
        <p:spPr>
          <a:xfrm>
            <a:off x="1440000" y="4446000"/>
            <a:ext cx="914400" cy="288000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IO9</a:t>
            </a:r>
          </a:p>
        </p:txBody>
      </p:sp>
      <p:sp>
        <p:nvSpPr>
          <p:cNvPr id="59" name="แผนผังลำดับงาน: สิ้นสุด 58"/>
          <p:cNvSpPr/>
          <p:nvPr/>
        </p:nvSpPr>
        <p:spPr>
          <a:xfrm>
            <a:off x="1440000" y="4752000"/>
            <a:ext cx="914400" cy="288000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IO10</a:t>
            </a:r>
          </a:p>
        </p:txBody>
      </p:sp>
      <p:sp>
        <p:nvSpPr>
          <p:cNvPr id="60" name="แผนผังลำดับงาน: สิ้นสุด 59"/>
          <p:cNvSpPr/>
          <p:nvPr/>
        </p:nvSpPr>
        <p:spPr>
          <a:xfrm>
            <a:off x="1440000" y="5058000"/>
            <a:ext cx="914400" cy="288000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IO11</a:t>
            </a:r>
          </a:p>
        </p:txBody>
      </p:sp>
      <p:sp>
        <p:nvSpPr>
          <p:cNvPr id="61" name="แผนผังลำดับงาน: สิ้นสุด 60"/>
          <p:cNvSpPr/>
          <p:nvPr/>
        </p:nvSpPr>
        <p:spPr>
          <a:xfrm>
            <a:off x="1440000" y="5364000"/>
            <a:ext cx="914400" cy="288000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IO12</a:t>
            </a:r>
          </a:p>
        </p:txBody>
      </p:sp>
      <p:sp>
        <p:nvSpPr>
          <p:cNvPr id="62" name="แผนผังลำดับงาน: สิ้นสุด 61"/>
          <p:cNvSpPr/>
          <p:nvPr/>
        </p:nvSpPr>
        <p:spPr>
          <a:xfrm>
            <a:off x="1440000" y="5670000"/>
            <a:ext cx="914400" cy="2880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5V</a:t>
            </a:r>
          </a:p>
        </p:txBody>
      </p:sp>
      <p:sp>
        <p:nvSpPr>
          <p:cNvPr id="63" name="แผนผังลำดับงาน: สิ้นสุด 62"/>
          <p:cNvSpPr/>
          <p:nvPr/>
        </p:nvSpPr>
        <p:spPr>
          <a:xfrm>
            <a:off x="1440000" y="5976000"/>
            <a:ext cx="914400" cy="288000"/>
          </a:xfrm>
          <a:prstGeom prst="flowChartTerminator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D-</a:t>
            </a:r>
          </a:p>
        </p:txBody>
      </p:sp>
      <p:sp>
        <p:nvSpPr>
          <p:cNvPr id="64" name="วงรี 63"/>
          <p:cNvSpPr/>
          <p:nvPr/>
        </p:nvSpPr>
        <p:spPr>
          <a:xfrm>
            <a:off x="1080000" y="414000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H SarabunPSK" pitchFamily="34" charset="-34"/>
                <a:cs typeface="TH SarabunPSK" pitchFamily="34" charset="-34"/>
              </a:rPr>
              <a:t>S</a:t>
            </a:r>
            <a:endParaRPr lang="th-TH" sz="2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65" name="ตัวเชื่อมต่อตรง 64"/>
          <p:cNvCxnSpPr/>
          <p:nvPr/>
        </p:nvCxnSpPr>
        <p:spPr>
          <a:xfrm>
            <a:off x="2376000" y="3978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ตัวเชื่อมต่อตรง 65"/>
          <p:cNvCxnSpPr/>
          <p:nvPr/>
        </p:nvCxnSpPr>
        <p:spPr>
          <a:xfrm>
            <a:off x="2376000" y="4284000"/>
            <a:ext cx="288000" cy="0"/>
          </a:xfrm>
          <a:prstGeom prst="line">
            <a:avLst/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ตัวเชื่อมต่อตรง 66"/>
          <p:cNvCxnSpPr/>
          <p:nvPr/>
        </p:nvCxnSpPr>
        <p:spPr>
          <a:xfrm>
            <a:off x="2376000" y="4590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ตัวเชื่อมต่อตรง 67"/>
          <p:cNvCxnSpPr/>
          <p:nvPr/>
        </p:nvCxnSpPr>
        <p:spPr>
          <a:xfrm>
            <a:off x="2376000" y="4896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ตัวเชื่อมต่อตรง 68"/>
          <p:cNvCxnSpPr/>
          <p:nvPr/>
        </p:nvCxnSpPr>
        <p:spPr>
          <a:xfrm>
            <a:off x="2376000" y="5202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ตัวเชื่อมต่อตรง 69"/>
          <p:cNvCxnSpPr/>
          <p:nvPr/>
        </p:nvCxnSpPr>
        <p:spPr>
          <a:xfrm>
            <a:off x="2376000" y="5508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ตัวเชื่อมต่อตรง 70"/>
          <p:cNvCxnSpPr/>
          <p:nvPr/>
        </p:nvCxnSpPr>
        <p:spPr>
          <a:xfrm>
            <a:off x="2376000" y="5814000"/>
            <a:ext cx="288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ตัวเชื่อมต่อตรง 71"/>
          <p:cNvCxnSpPr/>
          <p:nvPr/>
        </p:nvCxnSpPr>
        <p:spPr>
          <a:xfrm>
            <a:off x="2376000" y="6120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แผนผังลำดับงาน: สิ้นสุด 72"/>
          <p:cNvSpPr/>
          <p:nvPr/>
        </p:nvSpPr>
        <p:spPr>
          <a:xfrm>
            <a:off x="6336000" y="774000"/>
            <a:ext cx="914400" cy="288000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IO2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4" name="แผนผังลำดับงาน: สิ้นสุด 73"/>
          <p:cNvSpPr/>
          <p:nvPr/>
        </p:nvSpPr>
        <p:spPr>
          <a:xfrm>
            <a:off x="6336000" y="1080000"/>
            <a:ext cx="914400" cy="288000"/>
          </a:xfrm>
          <a:prstGeom prst="flowChartTermina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TXD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5" name="แผนผังลำดับงาน: สิ้นสุด 74"/>
          <p:cNvSpPr/>
          <p:nvPr/>
        </p:nvSpPr>
        <p:spPr>
          <a:xfrm>
            <a:off x="6336000" y="1386000"/>
            <a:ext cx="914400" cy="28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R</a:t>
            </a:r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XD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6" name="แผนผังลำดับงาน: สิ้นสุด 75"/>
          <p:cNvSpPr/>
          <p:nvPr/>
        </p:nvSpPr>
        <p:spPr>
          <a:xfrm>
            <a:off x="6336000" y="1692000"/>
            <a:ext cx="914400" cy="288000"/>
          </a:xfrm>
          <a:prstGeom prst="flowChartTerminator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IO42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7" name="แผนผังลำดับงาน: สิ้นสุด 76"/>
          <p:cNvSpPr/>
          <p:nvPr/>
        </p:nvSpPr>
        <p:spPr>
          <a:xfrm>
            <a:off x="6336000" y="1998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IO41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8" name="แผนผังลำดับงาน: สิ้นสุด 77"/>
          <p:cNvSpPr/>
          <p:nvPr/>
        </p:nvSpPr>
        <p:spPr>
          <a:xfrm>
            <a:off x="6336000" y="2304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IO40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9" name="แผนผังลำดับงาน: สิ้นสุด 78"/>
          <p:cNvSpPr/>
          <p:nvPr/>
        </p:nvSpPr>
        <p:spPr>
          <a:xfrm>
            <a:off x="6336000" y="2610000"/>
            <a:ext cx="914400" cy="288000"/>
          </a:xfrm>
          <a:prstGeom prst="flowChartTerminator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IO39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0" name="แผนผังลำดับงาน: สิ้นสุด 79"/>
          <p:cNvSpPr/>
          <p:nvPr/>
        </p:nvSpPr>
        <p:spPr>
          <a:xfrm>
            <a:off x="6336000" y="2916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IO38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1" name="แผนผังลำดับงาน: สิ้นสุด 80"/>
          <p:cNvSpPr/>
          <p:nvPr/>
        </p:nvSpPr>
        <p:spPr>
          <a:xfrm>
            <a:off x="6336000" y="3222000"/>
            <a:ext cx="914400" cy="288000"/>
          </a:xfrm>
          <a:prstGeom prst="flowChartTerminator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IO37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2" name="วงรี 81"/>
          <p:cNvSpPr/>
          <p:nvPr/>
        </p:nvSpPr>
        <p:spPr>
          <a:xfrm>
            <a:off x="8388000" y="261000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H SarabunPSK" pitchFamily="34" charset="-34"/>
                <a:cs typeface="TH SarabunPSK" pitchFamily="34" charset="-34"/>
              </a:rPr>
              <a:t>W</a:t>
            </a:r>
            <a:endParaRPr lang="th-TH" sz="2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3" name="แผนผังลำดับงาน: สิ้นสุด 82"/>
          <p:cNvSpPr/>
          <p:nvPr/>
        </p:nvSpPr>
        <p:spPr>
          <a:xfrm>
            <a:off x="6336000" y="3528000"/>
            <a:ext cx="914400" cy="288000"/>
          </a:xfrm>
          <a:prstGeom prst="flowChartTerminator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IO36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4" name="แผนผังลำดับงาน: สิ้นสุด 83"/>
          <p:cNvSpPr/>
          <p:nvPr/>
        </p:nvSpPr>
        <p:spPr>
          <a:xfrm>
            <a:off x="6336000" y="3834000"/>
            <a:ext cx="914400" cy="288000"/>
          </a:xfrm>
          <a:prstGeom prst="flowChartTerminator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IO35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5" name="แผนผังลำดับงาน: สิ้นสุด 84"/>
          <p:cNvSpPr/>
          <p:nvPr/>
        </p:nvSpPr>
        <p:spPr>
          <a:xfrm>
            <a:off x="6336000" y="4140000"/>
            <a:ext cx="914400" cy="288000"/>
          </a:xfrm>
          <a:prstGeom prst="flowChartTermina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IO0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6" name="แผนผังลำดับงาน: สิ้นสุด 85"/>
          <p:cNvSpPr/>
          <p:nvPr/>
        </p:nvSpPr>
        <p:spPr>
          <a:xfrm>
            <a:off x="6336000" y="4446000"/>
            <a:ext cx="914400" cy="288000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IO48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7" name="แผนผังลำดับงาน: สิ้นสุด 86"/>
          <p:cNvSpPr/>
          <p:nvPr/>
        </p:nvSpPr>
        <p:spPr>
          <a:xfrm>
            <a:off x="6336000" y="4752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IO47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8" name="แผนผังลำดับงาน: สิ้นสุด 87"/>
          <p:cNvSpPr/>
          <p:nvPr/>
        </p:nvSpPr>
        <p:spPr>
          <a:xfrm>
            <a:off x="6336000" y="5058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IO21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9" name="แผนผังลำดับงาน: สิ้นสุด 88"/>
          <p:cNvSpPr/>
          <p:nvPr/>
        </p:nvSpPr>
        <p:spPr>
          <a:xfrm>
            <a:off x="6336000" y="5364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IO14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1" name="แผนผังลำดับงาน: สิ้นสุด 90"/>
          <p:cNvSpPr/>
          <p:nvPr/>
        </p:nvSpPr>
        <p:spPr>
          <a:xfrm>
            <a:off x="6336000" y="5670000"/>
            <a:ext cx="914400" cy="288000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IO13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2" name="แผนผังลำดับงาน: สิ้นสุด 91"/>
          <p:cNvSpPr/>
          <p:nvPr/>
        </p:nvSpPr>
        <p:spPr>
          <a:xfrm>
            <a:off x="6336000" y="5976000"/>
            <a:ext cx="914400" cy="288000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D+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3" name="แผนผังลำดับงาน: สิ้นสุด 92"/>
          <p:cNvSpPr/>
          <p:nvPr/>
        </p:nvSpPr>
        <p:spPr>
          <a:xfrm>
            <a:off x="7380312" y="4446000"/>
            <a:ext cx="914400" cy="288000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LED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4" name="แผนผังลำดับงาน: สิ้นสุด 93"/>
          <p:cNvSpPr/>
          <p:nvPr/>
        </p:nvSpPr>
        <p:spPr>
          <a:xfrm>
            <a:off x="7380312" y="4140000"/>
            <a:ext cx="914400" cy="288000"/>
          </a:xfrm>
          <a:prstGeom prst="flowChartTermina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BOOT</a:t>
            </a:r>
            <a:endParaRPr lang="th-TH" sz="26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5" name="แผนผังลำดับงาน: สิ้นสุด 94"/>
          <p:cNvSpPr/>
          <p:nvPr/>
        </p:nvSpPr>
        <p:spPr>
          <a:xfrm>
            <a:off x="4716016" y="6381360"/>
            <a:ext cx="914400" cy="288000"/>
          </a:xfrm>
          <a:prstGeom prst="flowChartTermina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BOOT</a:t>
            </a:r>
            <a:endParaRPr lang="th-TH" sz="26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6" name="แผนผังลำดับงาน: สิ้นสุด 95"/>
          <p:cNvSpPr/>
          <p:nvPr/>
        </p:nvSpPr>
        <p:spPr>
          <a:xfrm>
            <a:off x="3009528" y="6381328"/>
            <a:ext cx="914400" cy="288000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EN</a:t>
            </a:r>
            <a:endParaRPr lang="th-TH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7" name="วงรี 96"/>
          <p:cNvSpPr/>
          <p:nvPr/>
        </p:nvSpPr>
        <p:spPr>
          <a:xfrm>
            <a:off x="4896000" y="5040000"/>
            <a:ext cx="288000" cy="28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</a:t>
            </a:r>
            <a:endParaRPr lang="th-TH" sz="26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8" name="วงรี 97"/>
          <p:cNvSpPr/>
          <p:nvPr/>
        </p:nvSpPr>
        <p:spPr>
          <a:xfrm>
            <a:off x="3312000" y="5040000"/>
            <a:ext cx="288000" cy="28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P</a:t>
            </a:r>
            <a:endParaRPr lang="th-TH" sz="2600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00" name="ตัวเชื่อมต่อตรง 99"/>
          <p:cNvCxnSpPr>
            <a:stCxn id="97" idx="7"/>
          </p:cNvCxnSpPr>
          <p:nvPr/>
        </p:nvCxnSpPr>
        <p:spPr>
          <a:xfrm flipV="1">
            <a:off x="5141823" y="5013176"/>
            <a:ext cx="150257" cy="6900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ตัวเชื่อมต่อตรง 103"/>
          <p:cNvCxnSpPr>
            <a:stCxn id="98" idx="1"/>
          </p:cNvCxnSpPr>
          <p:nvPr/>
        </p:nvCxnSpPr>
        <p:spPr>
          <a:xfrm flipH="1" flipV="1">
            <a:off x="3275856" y="5013176"/>
            <a:ext cx="78321" cy="6900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สี่เหลี่ยมผืนผ้า 105"/>
          <p:cNvSpPr/>
          <p:nvPr/>
        </p:nvSpPr>
        <p:spPr>
          <a:xfrm>
            <a:off x="3258000" y="1916832"/>
            <a:ext cx="2160240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7" name="แผนผังลำดับงาน: สิ้นสุด 106"/>
          <p:cNvSpPr/>
          <p:nvPr/>
        </p:nvSpPr>
        <p:spPr>
          <a:xfrm>
            <a:off x="7380000" y="1080000"/>
            <a:ext cx="914400" cy="288000"/>
          </a:xfrm>
          <a:prstGeom prst="flowChartTermina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IO43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8" name="แผนผังลำดับงาน: สิ้นสุด 107"/>
          <p:cNvSpPr/>
          <p:nvPr/>
        </p:nvSpPr>
        <p:spPr>
          <a:xfrm>
            <a:off x="7380312" y="1386000"/>
            <a:ext cx="914400" cy="288000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IO44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9" name="แผนผังลำดับงาน: สิ้นสุด 108"/>
          <p:cNvSpPr/>
          <p:nvPr/>
        </p:nvSpPr>
        <p:spPr>
          <a:xfrm>
            <a:off x="7380312" y="774000"/>
            <a:ext cx="914400" cy="288000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SCL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0" name="แผนผังลำดับงาน: สิ้นสุด 109"/>
          <p:cNvSpPr/>
          <p:nvPr/>
        </p:nvSpPr>
        <p:spPr>
          <a:xfrm>
            <a:off x="7380000" y="1692000"/>
            <a:ext cx="914400" cy="288000"/>
          </a:xfrm>
          <a:prstGeom prst="flowChartTerminator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SDA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1" name="แผนผังลำดับงาน: สิ้นสุด 110"/>
          <p:cNvSpPr/>
          <p:nvPr/>
        </p:nvSpPr>
        <p:spPr>
          <a:xfrm>
            <a:off x="7380312" y="468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MOSI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3" name="แผนผังลำดับงาน: สิ้นสุด 112"/>
          <p:cNvSpPr/>
          <p:nvPr/>
        </p:nvSpPr>
        <p:spPr>
          <a:xfrm>
            <a:off x="7380312" y="2304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MISO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4" name="แผนผังลำดับงาน: สิ้นสุด 113"/>
          <p:cNvSpPr/>
          <p:nvPr/>
        </p:nvSpPr>
        <p:spPr>
          <a:xfrm>
            <a:off x="7380312" y="2610000"/>
            <a:ext cx="914400" cy="288000"/>
          </a:xfrm>
          <a:prstGeom prst="flowChartTerminator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SCK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5" name="แผนผังลำดับงาน: สิ้นสุด 114"/>
          <p:cNvSpPr/>
          <p:nvPr/>
        </p:nvSpPr>
        <p:spPr>
          <a:xfrm>
            <a:off x="7380000" y="2916000"/>
            <a:ext cx="914400" cy="288000"/>
          </a:xfrm>
          <a:prstGeom prst="flowChartTerminator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SS</a:t>
            </a:r>
            <a:endParaRPr lang="th-TH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16" name="ตัวเชื่อมต่อตรง 115"/>
          <p:cNvCxnSpPr/>
          <p:nvPr/>
        </p:nvCxnSpPr>
        <p:spPr>
          <a:xfrm>
            <a:off x="6012160" y="918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ตัวเชื่อมต่อตรง 116"/>
          <p:cNvCxnSpPr/>
          <p:nvPr/>
        </p:nvCxnSpPr>
        <p:spPr>
          <a:xfrm>
            <a:off x="6012160" y="1224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ตัวเชื่อมต่อตรง 117"/>
          <p:cNvCxnSpPr/>
          <p:nvPr/>
        </p:nvCxnSpPr>
        <p:spPr>
          <a:xfrm>
            <a:off x="6012160" y="1530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ตัวเชื่อมต่อตรง 118"/>
          <p:cNvCxnSpPr/>
          <p:nvPr/>
        </p:nvCxnSpPr>
        <p:spPr>
          <a:xfrm>
            <a:off x="6012160" y="1836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ตัวเชื่อมต่อตรง 119"/>
          <p:cNvCxnSpPr/>
          <p:nvPr/>
        </p:nvCxnSpPr>
        <p:spPr>
          <a:xfrm>
            <a:off x="6012160" y="2142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ตัวเชื่อมต่อตรง 120"/>
          <p:cNvCxnSpPr/>
          <p:nvPr/>
        </p:nvCxnSpPr>
        <p:spPr>
          <a:xfrm>
            <a:off x="6012160" y="2448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ตัวเชื่อมต่อตรง 121"/>
          <p:cNvCxnSpPr/>
          <p:nvPr/>
        </p:nvCxnSpPr>
        <p:spPr>
          <a:xfrm>
            <a:off x="6012160" y="2754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ตัวเชื่อมต่อตรง 122"/>
          <p:cNvCxnSpPr/>
          <p:nvPr/>
        </p:nvCxnSpPr>
        <p:spPr>
          <a:xfrm>
            <a:off x="6012160" y="3060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ตัวเชื่อมต่อตรง 123"/>
          <p:cNvCxnSpPr/>
          <p:nvPr/>
        </p:nvCxnSpPr>
        <p:spPr>
          <a:xfrm>
            <a:off x="6012160" y="3366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ตัวเชื่อมต่อตรง 124"/>
          <p:cNvCxnSpPr/>
          <p:nvPr/>
        </p:nvCxnSpPr>
        <p:spPr>
          <a:xfrm>
            <a:off x="6012160" y="3672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ตัวเชื่อมต่อตรง 125"/>
          <p:cNvCxnSpPr/>
          <p:nvPr/>
        </p:nvCxnSpPr>
        <p:spPr>
          <a:xfrm>
            <a:off x="6012160" y="3978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ตัวเชื่อมต่อตรง 126"/>
          <p:cNvCxnSpPr/>
          <p:nvPr/>
        </p:nvCxnSpPr>
        <p:spPr>
          <a:xfrm>
            <a:off x="6012160" y="4284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ตัวเชื่อมต่อตรง 127"/>
          <p:cNvCxnSpPr/>
          <p:nvPr/>
        </p:nvCxnSpPr>
        <p:spPr>
          <a:xfrm>
            <a:off x="6012160" y="4590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ตัวเชื่อมต่อตรง 128"/>
          <p:cNvCxnSpPr/>
          <p:nvPr/>
        </p:nvCxnSpPr>
        <p:spPr>
          <a:xfrm>
            <a:off x="6012160" y="4896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ตัวเชื่อมต่อตรง 129"/>
          <p:cNvCxnSpPr/>
          <p:nvPr/>
        </p:nvCxnSpPr>
        <p:spPr>
          <a:xfrm>
            <a:off x="6012160" y="5202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ตัวเชื่อมต่อตรง 130"/>
          <p:cNvCxnSpPr/>
          <p:nvPr/>
        </p:nvCxnSpPr>
        <p:spPr>
          <a:xfrm>
            <a:off x="6012160" y="5508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ตัวเชื่อมต่อตรง 131"/>
          <p:cNvCxnSpPr/>
          <p:nvPr/>
        </p:nvCxnSpPr>
        <p:spPr>
          <a:xfrm>
            <a:off x="6012160" y="5814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ตัวเชื่อมต่อตรง 132"/>
          <p:cNvCxnSpPr/>
          <p:nvPr/>
        </p:nvCxnSpPr>
        <p:spPr>
          <a:xfrm>
            <a:off x="6012160" y="6120000"/>
            <a:ext cx="288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ตัวเชื่อมต่อตรง 133"/>
          <p:cNvCxnSpPr/>
          <p:nvPr/>
        </p:nvCxnSpPr>
        <p:spPr>
          <a:xfrm flipV="1">
            <a:off x="5220072" y="6022800"/>
            <a:ext cx="0" cy="360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ตัวเชื่อมต่อตรง 134"/>
          <p:cNvCxnSpPr/>
          <p:nvPr/>
        </p:nvCxnSpPr>
        <p:spPr>
          <a:xfrm flipV="1">
            <a:off x="3445200" y="6021288"/>
            <a:ext cx="0" cy="36004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แผนผังลำดับงาน: สิ้นสุด 137"/>
          <p:cNvSpPr/>
          <p:nvPr/>
        </p:nvSpPr>
        <p:spPr>
          <a:xfrm>
            <a:off x="7740000" y="3222000"/>
            <a:ext cx="914400" cy="2880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2-NC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39" name="แผนผังลำดับงาน: สิ้นสุด 138"/>
          <p:cNvSpPr/>
          <p:nvPr/>
        </p:nvSpPr>
        <p:spPr>
          <a:xfrm>
            <a:off x="7740352" y="3528000"/>
            <a:ext cx="914400" cy="2880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2-NC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0" name="แผนผังลำดับงาน: สิ้นสุด 139"/>
          <p:cNvSpPr/>
          <p:nvPr/>
        </p:nvSpPr>
        <p:spPr>
          <a:xfrm>
            <a:off x="7740352" y="3834000"/>
            <a:ext cx="914400" cy="288000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2-NC</a:t>
            </a:r>
            <a:endParaRPr lang="th-TH" b="1" dirty="0" smtClean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1" name="แผนผังลำดับงาน: สิ้นสุด 140"/>
          <p:cNvSpPr/>
          <p:nvPr/>
        </p:nvSpPr>
        <p:spPr>
          <a:xfrm>
            <a:off x="468000" y="3528000"/>
            <a:ext cx="914400" cy="288000"/>
          </a:xfrm>
          <a:prstGeom prst="flowChartTerminator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USB_D-</a:t>
            </a:r>
          </a:p>
        </p:txBody>
      </p:sp>
      <p:sp>
        <p:nvSpPr>
          <p:cNvPr id="142" name="แผนผังลำดับงาน: สิ้นสุด 141"/>
          <p:cNvSpPr/>
          <p:nvPr/>
        </p:nvSpPr>
        <p:spPr>
          <a:xfrm>
            <a:off x="468000" y="3834000"/>
            <a:ext cx="914400" cy="288000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USB_D+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sz="2600" b="1" dirty="0" smtClean="0">
            <a:latin typeface="TH SarabunPSK" pitchFamily="34" charset="-34"/>
            <a:cs typeface="TH SarabunPSK" pitchFamily="34" charset="-34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68</Words>
  <Application>Microsoft Office PowerPoint</Application>
  <PresentationFormat>นำเสนอทางหน้าจอ 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ภาพนิ่ง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admin</dc:creator>
  <cp:lastModifiedBy>admin</cp:lastModifiedBy>
  <cp:revision>31</cp:revision>
  <dcterms:created xsi:type="dcterms:W3CDTF">2022-04-28T16:33:32Z</dcterms:created>
  <dcterms:modified xsi:type="dcterms:W3CDTF">2022-04-28T20:37:49Z</dcterms:modified>
</cp:coreProperties>
</file>