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57" r:id="rId2"/>
    <p:sldId id="426" r:id="rId3"/>
    <p:sldId id="256" r:id="rId4"/>
    <p:sldId id="369" r:id="rId5"/>
    <p:sldId id="371" r:id="rId6"/>
    <p:sldId id="386" r:id="rId7"/>
    <p:sldId id="372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19" r:id="rId17"/>
    <p:sldId id="420" r:id="rId18"/>
  </p:sldIdLst>
  <p:sldSz cx="9144000" cy="6858000" type="screen4x3"/>
  <p:notesSz cx="7102475" cy="10234613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FE461-B924-4014-BBCD-0F827A9ACA1A}" type="datetimeFigureOut">
              <a:rPr lang="th-TH" smtClean="0"/>
              <a:pPr/>
              <a:t>02/02/62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8C059-5EFE-4CC6-B1CB-F2D94C9E6C74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02/02/62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02/02/62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02/02/62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02/02/62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02/02/62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02/02/62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02/02/62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02/02/62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02/02/62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02/02/62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02/02/62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F293D-20BF-487A-BFA7-792ABC73B8A5}" type="datetimeFigureOut">
              <a:rPr lang="th-TH" smtClean="0"/>
              <a:pPr/>
              <a:t>02/02/62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lamloei2-A4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60648"/>
            <a:ext cx="7560840" cy="5544616"/>
          </a:xfrm>
          <a:prstGeom prst="rect">
            <a:avLst/>
          </a:prstGeom>
        </p:spPr>
      </p:pic>
      <p:sp>
        <p:nvSpPr>
          <p:cNvPr id="3" name="ตัวยึดเนื้อหา 2"/>
          <p:cNvSpPr txBox="1">
            <a:spLocks/>
          </p:cNvSpPr>
          <p:nvPr/>
        </p:nvSpPr>
        <p:spPr>
          <a:xfrm>
            <a:off x="467544" y="5832648"/>
            <a:ext cx="8435280" cy="1052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5400" b="1" dirty="0" smtClean="0">
                <a:latin typeface="Envy Code R" pitchFamily="49" charset="0"/>
                <a:cs typeface="CordiaUPC" pitchFamily="34" charset="-34"/>
              </a:rPr>
              <a:t>http://www.lamloei.com</a:t>
            </a:r>
            <a:endParaRPr kumimoji="0" lang="th-TH" sz="5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Envy Code R" pitchFamily="49" charset="0"/>
              <a:cs typeface="CordiaUPC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51187698_385302642044664_5214524681746382848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052736"/>
            <a:ext cx="7596336" cy="4274801"/>
          </a:xfrm>
          <a:prstGeom prst="rect">
            <a:avLst/>
          </a:prstGeom>
        </p:spPr>
      </p:pic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th-TH" sz="4800" b="1" dirty="0" smtClean="0">
                <a:latin typeface="CordiaUPC" pitchFamily="34" charset="-34"/>
                <a:cs typeface="CordiaUPC" pitchFamily="34" charset="-34"/>
              </a:rPr>
              <a:t>วัดค่า </a:t>
            </a:r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PEAK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445224"/>
            <a:ext cx="79367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/>
            <a:r>
              <a:rPr lang="en-US" sz="4800" dirty="0" smtClean="0">
                <a:latin typeface="CordiaUPC" pitchFamily="34" charset="-34"/>
                <a:cs typeface="CordiaUPC" pitchFamily="34" charset="-34"/>
              </a:rPr>
              <a:t>RS</a:t>
            </a:r>
            <a:r>
              <a:rPr lang="th-TH" sz="4800" dirty="0" smtClean="0">
                <a:latin typeface="CordiaUPC" pitchFamily="34" charset="-34"/>
                <a:cs typeface="CordiaUPC" pitchFamily="34" charset="-34"/>
              </a:rPr>
              <a:t>485 </a:t>
            </a:r>
            <a:r>
              <a:rPr lang="en-US" sz="4800" dirty="0" smtClean="0">
                <a:latin typeface="CordiaUPC" pitchFamily="34" charset="-34"/>
                <a:cs typeface="CordiaUPC" pitchFamily="34" charset="-34"/>
              </a:rPr>
              <a:t>-&gt; ETHERNET -&gt; </a:t>
            </a:r>
            <a:r>
              <a:rPr lang="th-TH" sz="4800" dirty="0" smtClean="0">
                <a:latin typeface="CordiaUPC" pitchFamily="34" charset="-34"/>
                <a:cs typeface="CordiaUPC" pitchFamily="34" charset="-34"/>
              </a:rPr>
              <a:t>แสดงผลบน </a:t>
            </a:r>
            <a:r>
              <a:rPr lang="en-US" sz="4800" dirty="0" err="1" smtClean="0">
                <a:latin typeface="CordiaUPC" pitchFamily="34" charset="-34"/>
                <a:cs typeface="CordiaUPC" pitchFamily="34" charset="-34"/>
              </a:rPr>
              <a:t>Netpie</a:t>
            </a:r>
            <a:endParaRPr lang="th-TH" sz="4800" dirty="0" smtClean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7" name="รูปภาพ 6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2019-02-02_1800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1340768"/>
            <a:ext cx="4180499" cy="4207733"/>
          </a:xfrm>
          <a:prstGeom prst="rect">
            <a:avLst/>
          </a:prstGeom>
        </p:spPr>
      </p:pic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th-TH" sz="4800" b="1" dirty="0" smtClean="0">
                <a:latin typeface="CordiaUPC" pitchFamily="34" charset="-34"/>
                <a:cs typeface="CordiaUPC" pitchFamily="34" charset="-34"/>
              </a:rPr>
              <a:t>เครื่องวัดอุณหภูมิความชื้น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648" y="5661248"/>
            <a:ext cx="6723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/>
            <a:r>
              <a:rPr lang="en-US" sz="4800" dirty="0" smtClean="0">
                <a:latin typeface="CordiaUPC" pitchFamily="34" charset="-34"/>
                <a:cs typeface="CordiaUPC" pitchFamily="34" charset="-34"/>
              </a:rPr>
              <a:t>SENSOR -&gt; </a:t>
            </a:r>
            <a:r>
              <a:rPr lang="th-TH" sz="4800" dirty="0" smtClean="0">
                <a:latin typeface="CordiaUPC" pitchFamily="34" charset="-34"/>
                <a:cs typeface="CordiaUPC" pitchFamily="34" charset="-34"/>
              </a:rPr>
              <a:t>ตัวเลข </a:t>
            </a:r>
            <a:r>
              <a:rPr lang="en-US" sz="4800" dirty="0" smtClean="0">
                <a:latin typeface="CordiaUPC" pitchFamily="34" charset="-34"/>
                <a:cs typeface="CordiaUPC" pitchFamily="34" charset="-34"/>
              </a:rPr>
              <a:t>-&gt; </a:t>
            </a:r>
            <a:r>
              <a:rPr lang="th-TH" sz="4800" dirty="0" smtClean="0">
                <a:latin typeface="CordiaUPC" pitchFamily="34" charset="-34"/>
                <a:cs typeface="CordiaUPC" pitchFamily="34" charset="-34"/>
              </a:rPr>
              <a:t>เก็บค่าบน </a:t>
            </a:r>
            <a:r>
              <a:rPr lang="en-US" sz="4800" dirty="0" err="1" smtClean="0">
                <a:latin typeface="CordiaUPC" pitchFamily="34" charset="-34"/>
                <a:cs typeface="CordiaUPC" pitchFamily="34" charset="-34"/>
              </a:rPr>
              <a:t>Anto</a:t>
            </a:r>
            <a:endParaRPr lang="th-TH" sz="4800" dirty="0" smtClean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7" name="รูปภาพ 6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อบรม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ESP32</a:t>
            </a:r>
            <a:endParaRPr lang="th-TH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5" name="รูปภาพ 4" descr="50031876_310981842865790_8330407658381115392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556792"/>
            <a:ext cx="3936438" cy="2952328"/>
          </a:xfrm>
          <a:prstGeom prst="rect">
            <a:avLst/>
          </a:prstGeom>
        </p:spPr>
      </p:pic>
      <p:pic>
        <p:nvPicPr>
          <p:cNvPr id="6" name="รูปภาพ 5" descr="50505572_1944482552513255_1737833373864296448_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9952" y="2924944"/>
            <a:ext cx="4124773" cy="3096344"/>
          </a:xfrm>
          <a:prstGeom prst="rect">
            <a:avLst/>
          </a:prstGeom>
        </p:spPr>
      </p:pic>
      <p:pic>
        <p:nvPicPr>
          <p:cNvPr id="7" name="รูปภาพ 6" descr="lamloei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2019-02-02_20500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1079031"/>
            <a:ext cx="5904656" cy="5158281"/>
          </a:xfrm>
          <a:prstGeom prst="rect">
            <a:avLst/>
          </a:prstGeom>
        </p:spPr>
      </p:pic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longevity commitment</a:t>
            </a:r>
            <a:endParaRPr lang="th-TH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6095037"/>
            <a:ext cx="8505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/>
            <a:r>
              <a:rPr lang="en-US" sz="3600" dirty="0" smtClean="0">
                <a:latin typeface="CordiaUPC" pitchFamily="34" charset="-34"/>
                <a:cs typeface="CordiaUPC" pitchFamily="34" charset="-34"/>
              </a:rPr>
              <a:t>https://www.espressif.com/en/products/longevity-commitment</a:t>
            </a:r>
            <a:endParaRPr lang="th-TH" sz="3600" dirty="0" smtClean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8" name="รูปภาพ 7" descr="2019-02-02_20543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014" y="2996952"/>
            <a:ext cx="2085714" cy="2057143"/>
          </a:xfrm>
          <a:prstGeom prst="rect">
            <a:avLst/>
          </a:prstGeom>
        </p:spPr>
      </p:pic>
      <p:pic>
        <p:nvPicPr>
          <p:cNvPr id="9" name="รูปภาพ 8" descr="lamloei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2019-02-02_20573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340768"/>
            <a:ext cx="8857143" cy="43809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6095037"/>
            <a:ext cx="5990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/>
            <a:r>
              <a:rPr lang="en-US" sz="3600" dirty="0" smtClean="0">
                <a:latin typeface="CordiaUPC" pitchFamily="34" charset="-34"/>
                <a:cs typeface="CordiaUPC" pitchFamily="34" charset="-34"/>
              </a:rPr>
              <a:t>https://github.com/espressif/arduino-esp32</a:t>
            </a:r>
            <a:endParaRPr lang="th-TH" sz="3600" dirty="0" smtClean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6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PINMAP</a:t>
            </a:r>
            <a:endParaRPr lang="th-TH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7" name="รูปภาพ 6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Internet_of_Thing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980728"/>
            <a:ext cx="5822125" cy="5589240"/>
          </a:xfrm>
          <a:prstGeom prst="rect">
            <a:avLst/>
          </a:prstGeom>
        </p:spPr>
      </p:pic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Internet of things</a:t>
            </a:r>
            <a:endParaRPr lang="th-TH" dirty="0">
              <a:latin typeface="CordiaUPC" pitchFamily="34" charset="-34"/>
              <a:cs typeface="CordiaUPC" pitchFamily="34" charset="-3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1"/>
          <p:cNvSpPr txBox="1">
            <a:spLocks/>
          </p:cNvSpPr>
          <p:nvPr/>
        </p:nvSpPr>
        <p:spPr>
          <a:xfrm>
            <a:off x="467544" y="27809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Q &amp; A</a:t>
            </a:r>
            <a:endParaRPr kumimoji="0" lang="th-TH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รูปภาพ 5" descr="lamloei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lamloei2-A4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60648"/>
            <a:ext cx="7560840" cy="55446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ยึดเนื้อหา 2"/>
          <p:cNvSpPr>
            <a:spLocks noGrp="1"/>
          </p:cNvSpPr>
          <p:nvPr>
            <p:ph idx="1"/>
          </p:nvPr>
        </p:nvSpPr>
        <p:spPr>
          <a:xfrm>
            <a:off x="503040" y="5949280"/>
            <a:ext cx="8640960" cy="7920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dirty="0" smtClean="0">
                <a:latin typeface="CordiaUPC" pitchFamily="34" charset="-34"/>
                <a:cs typeface="CordiaUPC" pitchFamily="34" charset="-34"/>
              </a:rPr>
              <a:t>แบ</a:t>
            </a: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รนด์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(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นิยาม</a:t>
            </a: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แล่ม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เลย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)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ชื่อเรียก สัญลักษณ์ หรือสิ่งที่บ่งบอกถึงตัวตนองค์กร</a:t>
            </a:r>
            <a:endParaRPr lang="en-US" dirty="0" smtClean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5" name="รูปภาพ 4" descr="lamloei2-A4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60648"/>
            <a:ext cx="7560840" cy="55446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4800" b="1" dirty="0" smtClean="0">
                <a:latin typeface="CordiaUPC" pitchFamily="34" charset="-34"/>
                <a:ea typeface="+mj-ea"/>
                <a:cs typeface="CordiaUPC" pitchFamily="34" charset="-34"/>
              </a:rPr>
              <a:t>ปัญหา</a:t>
            </a:r>
            <a:r>
              <a:rPr lang="th-TH" sz="4800" b="1" noProof="0" dirty="0" smtClean="0">
                <a:latin typeface="CordiaUPC" pitchFamily="34" charset="-34"/>
                <a:ea typeface="+mj-ea"/>
                <a:cs typeface="CordiaUPC" pitchFamily="34" charset="-34"/>
              </a:rPr>
              <a:t> </a:t>
            </a:r>
            <a:r>
              <a:rPr lang="en-US" sz="4800" b="1" noProof="0" dirty="0" smtClean="0">
                <a:latin typeface="CordiaUPC" pitchFamily="34" charset="-34"/>
                <a:ea typeface="+mj-ea"/>
                <a:cs typeface="CordiaUPC" pitchFamily="34" charset="-34"/>
              </a:rPr>
              <a:t>Hardware </a:t>
            </a:r>
            <a:r>
              <a:rPr lang="th-TH" sz="4800" b="1" noProof="0" dirty="0" smtClean="0">
                <a:latin typeface="CordiaUPC" pitchFamily="34" charset="-34"/>
                <a:ea typeface="+mj-ea"/>
                <a:cs typeface="CordiaUPC" pitchFamily="34" charset="-34"/>
              </a:rPr>
              <a:t>ที่พบบ่อย</a:t>
            </a:r>
            <a:endParaRPr kumimoji="0" lang="th-TH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diaUPC" pitchFamily="34" charset="-34"/>
              <a:ea typeface="+mj-ea"/>
              <a:cs typeface="CordiaUPC" pitchFamily="34" charset="-34"/>
            </a:endParaRPr>
          </a:p>
        </p:txBody>
      </p:sp>
      <p:sp>
        <p:nvSpPr>
          <p:cNvPr id="5" name="ตัวยึดเนื้อหา 2"/>
          <p:cNvSpPr txBox="1">
            <a:spLocks/>
          </p:cNvSpPr>
          <p:nvPr/>
        </p:nvSpPr>
        <p:spPr>
          <a:xfrm>
            <a:off x="457200" y="1600200"/>
            <a:ext cx="84352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h-TH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rdiaUPC" pitchFamily="34" charset="-34"/>
                <a:cs typeface="CordiaUPC" pitchFamily="34" charset="-34"/>
              </a:rPr>
              <a:t>ขั้วต่อสาย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latin typeface="CordiaUPC" pitchFamily="34" charset="-34"/>
                <a:cs typeface="CordiaUPC" pitchFamily="34" charset="-34"/>
              </a:rPr>
              <a:t>Datasheet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rdiaUPC" pitchFamily="34" charset="-34"/>
              <a:cs typeface="CordiaUPC" pitchFamily="34" charset="-3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3200" dirty="0" smtClean="0">
              <a:latin typeface="CordiaUPC" pitchFamily="34" charset="-34"/>
              <a:cs typeface="CordiaUPC" pitchFamily="34" charset="-3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rdiaUPC" pitchFamily="34" charset="-34"/>
              <a:cs typeface="CordiaUPC" pitchFamily="34" charset="-34"/>
            </a:endParaRPr>
          </a:p>
          <a:p>
            <a:pPr>
              <a:spcBef>
                <a:spcPct val="20000"/>
              </a:spcBef>
              <a:defRPr/>
            </a:pPr>
            <a:r>
              <a:rPr lang="en-US" sz="3200" b="1" dirty="0" smtClean="0">
                <a:latin typeface="CordiaUPC" pitchFamily="34" charset="-34"/>
                <a:cs typeface="CordiaUPC" pitchFamily="34" charset="-34"/>
              </a:rPr>
              <a:t>PCB PCBA </a:t>
            </a:r>
            <a:r>
              <a:rPr lang="th-TH" sz="3200" b="1" dirty="0" smtClean="0">
                <a:latin typeface="CordiaUPC" pitchFamily="34" charset="-34"/>
                <a:cs typeface="CordiaUPC" pitchFamily="34" charset="-34"/>
              </a:rPr>
              <a:t>คืออะไร</a:t>
            </a:r>
            <a:r>
              <a:rPr lang="en-US" sz="3200" b="1" dirty="0" smtClean="0">
                <a:latin typeface="CordiaUPC" pitchFamily="34" charset="-34"/>
                <a:cs typeface="CordiaUPC" pitchFamily="34" charset="-34"/>
              </a:rPr>
              <a:t>?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rdiaUPC" pitchFamily="34" charset="-34"/>
              <a:cs typeface="CordiaUPC" pitchFamily="34" charset="-3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rdiaUPC" pitchFamily="34" charset="-34"/>
                <a:cs typeface="CordiaUPC" pitchFamily="34" charset="-34"/>
              </a:rPr>
              <a:t>PCB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rdiaUPC" pitchFamily="34" charset="-34"/>
                <a:cs typeface="CordiaUPC" pitchFamily="34" charset="-34"/>
              </a:rPr>
              <a:t> (Printed Circuit Board) </a:t>
            </a:r>
            <a:r>
              <a:rPr kumimoji="0" lang="th-TH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rdiaUPC" pitchFamily="34" charset="-34"/>
                <a:cs typeface="CordiaUPC" pitchFamily="34" charset="-34"/>
              </a:rPr>
              <a:t>-</a:t>
            </a:r>
            <a:r>
              <a:rPr kumimoji="0" lang="th-TH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ordiaUPC" pitchFamily="34" charset="-34"/>
                <a:cs typeface="CordiaUPC" pitchFamily="34" charset="-34"/>
              </a:rPr>
              <a:t> แผ่นลายทองแดง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rdiaUPC" pitchFamily="34" charset="-34"/>
              <a:cs typeface="CordiaUPC" pitchFamily="34" charset="-3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rdiaUPC" pitchFamily="34" charset="-34"/>
                <a:cs typeface="CordiaUPC" pitchFamily="34" charset="-34"/>
              </a:rPr>
              <a:t>PCBA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rdiaUPC" pitchFamily="34" charset="-34"/>
                <a:cs typeface="CordiaUPC" pitchFamily="34" charset="-34"/>
              </a:rPr>
              <a:t> (Printed Circuit Board Assembly) – </a:t>
            </a:r>
            <a:r>
              <a:rPr kumimoji="0" lang="th-TH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rdiaUPC" pitchFamily="34" charset="-34"/>
                <a:cs typeface="CordiaUPC" pitchFamily="34" charset="-34"/>
              </a:rPr>
              <a:t>แผ่นลายทองแดงที่บัดกรีอุปกรณ์แล้ว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h-TH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7" name="รูปภาพ 6" descr="2019-02-02_19400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3848" y="1124744"/>
            <a:ext cx="3096344" cy="2717537"/>
          </a:xfrm>
          <a:prstGeom prst="rect">
            <a:avLst/>
          </a:prstGeom>
        </p:spPr>
      </p:pic>
      <p:pic>
        <p:nvPicPr>
          <p:cNvPr id="8" name="รูปภาพ 7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err="1" smtClean="0">
                <a:latin typeface="CordiaUPC" pitchFamily="34" charset="-34"/>
                <a:cs typeface="CordiaUPC" pitchFamily="34" charset="-34"/>
              </a:rPr>
              <a:t>Lamloei</a:t>
            </a:r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sz="4800" b="1" dirty="0" smtClean="0">
                <a:latin typeface="CordiaUPC" pitchFamily="34" charset="-34"/>
                <a:cs typeface="CordiaUPC" pitchFamily="34" charset="-34"/>
              </a:rPr>
              <a:t>ทำเกี่ยวกับอะไร</a:t>
            </a:r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?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600400"/>
          </a:xfrm>
        </p:spPr>
        <p:txBody>
          <a:bodyPr>
            <a:normAutofit/>
          </a:bodyPr>
          <a:lstStyle/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หมวดหมู่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PCB PCBA</a:t>
            </a:r>
            <a:endParaRPr lang="en-US" dirty="0" smtClean="0">
              <a:latin typeface="CordiaUPC" pitchFamily="34" charset="-34"/>
              <a:cs typeface="CordiaUPC" pitchFamily="34" charset="-34"/>
            </a:endParaRPr>
          </a:p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สินค้า</a:t>
            </a:r>
          </a:p>
          <a:p>
            <a:pPr lvl="1"/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NodeWIFI</a:t>
            </a:r>
            <a:endParaRPr lang="en-US" dirty="0" smtClean="0">
              <a:latin typeface="CordiaUPC" pitchFamily="34" charset="-34"/>
              <a:cs typeface="CordiaUPC" pitchFamily="34" charset="-34"/>
            </a:endParaRPr>
          </a:p>
          <a:p>
            <a:pPr lvl="1"/>
            <a:r>
              <a:rPr lang="en-US" dirty="0" smtClean="0">
                <a:latin typeface="CordiaUPC" pitchFamily="34" charset="-34"/>
                <a:cs typeface="CordiaUPC" pitchFamily="34" charset="-34"/>
              </a:rPr>
              <a:t>Node32s, Node32s Plus</a:t>
            </a:r>
          </a:p>
          <a:p>
            <a:pPr lvl="1"/>
            <a:r>
              <a:rPr lang="en-US" dirty="0" smtClean="0">
                <a:latin typeface="CordiaUPC" pitchFamily="34" charset="-34"/>
                <a:cs typeface="CordiaUPC" pitchFamily="34" charset="-34"/>
              </a:rPr>
              <a:t>Node32Pico</a:t>
            </a:r>
            <a:endParaRPr lang="en-US" dirty="0">
              <a:latin typeface="CordiaUPC" pitchFamily="34" charset="-34"/>
              <a:cs typeface="CordiaUPC" pitchFamily="34" charset="-34"/>
            </a:endParaRPr>
          </a:p>
          <a:p>
            <a:pPr lvl="1"/>
            <a:r>
              <a:rPr lang="en-US" dirty="0" smtClean="0">
                <a:latin typeface="CordiaUPC" pitchFamily="34" charset="-34"/>
                <a:cs typeface="CordiaUPC" pitchFamily="34" charset="-34"/>
              </a:rPr>
              <a:t>FT2PICO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196752"/>
            <a:ext cx="72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rdiaUPC" pitchFamily="34" charset="-34"/>
                <a:cs typeface="CordiaUPC" pitchFamily="34" charset="-34"/>
              </a:rPr>
              <a:t>PCB </a:t>
            </a:r>
            <a:r>
              <a:rPr lang="en-US" sz="4800" dirty="0" smtClean="0">
                <a:latin typeface="CordiaUPC" pitchFamily="34" charset="-34"/>
                <a:cs typeface="CordiaUPC" pitchFamily="34" charset="-34"/>
              </a:rPr>
              <a:t>Form Factory</a:t>
            </a:r>
            <a:br>
              <a:rPr lang="en-US" sz="4800" dirty="0" smtClean="0">
                <a:latin typeface="CordiaUPC" pitchFamily="34" charset="-34"/>
                <a:cs typeface="CordiaUPC" pitchFamily="34" charset="-34"/>
              </a:rPr>
            </a:br>
            <a:r>
              <a:rPr lang="th-TH" sz="4800" dirty="0" smtClean="0">
                <a:latin typeface="CordiaUPC" pitchFamily="34" charset="-34"/>
                <a:cs typeface="CordiaUPC" pitchFamily="34" charset="-34"/>
              </a:rPr>
              <a:t>เอกสารกำกับโรงงาน </a:t>
            </a:r>
            <a:r>
              <a:rPr lang="en-US" sz="4800" dirty="0" smtClean="0">
                <a:latin typeface="CordiaUPC" pitchFamily="34" charset="-34"/>
                <a:cs typeface="CordiaUPC" pitchFamily="34" charset="-34"/>
              </a:rPr>
              <a:t>PCB </a:t>
            </a:r>
            <a:r>
              <a:rPr lang="en-US" sz="4800" dirty="0" smtClean="0">
                <a:latin typeface="CordiaUPC" pitchFamily="34" charset="-34"/>
                <a:cs typeface="CordiaUPC" pitchFamily="34" charset="-34"/>
              </a:rPr>
              <a:t>PCBA</a:t>
            </a:r>
            <a:endParaRPr lang="th-TH" sz="4800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6" name="รูปภาพ 5" descr="lamloei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2018-03-15_0055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2132856"/>
            <a:ext cx="2808312" cy="1872208"/>
          </a:xfrm>
          <a:prstGeom prst="rect">
            <a:avLst/>
          </a:prstGeom>
        </p:spPr>
      </p:pic>
      <p:pic>
        <p:nvPicPr>
          <p:cNvPr id="5" name="รูปภาพ 4" descr="2018-03-15_00564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3848" y="1916832"/>
            <a:ext cx="3138807" cy="2178508"/>
          </a:xfrm>
          <a:prstGeom prst="rect">
            <a:avLst/>
          </a:prstGeom>
        </p:spPr>
      </p:pic>
      <p:pic>
        <p:nvPicPr>
          <p:cNvPr id="6" name="รูปภาพ 5" descr="2018-03-15_00570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528" y="4653136"/>
            <a:ext cx="6180953" cy="1104762"/>
          </a:xfrm>
          <a:prstGeom prst="rect">
            <a:avLst/>
          </a:prstGeom>
        </p:spPr>
      </p:pic>
      <p:sp>
        <p:nvSpPr>
          <p:cNvPr id="7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th-TH" sz="4800" b="1" dirty="0" smtClean="0">
                <a:latin typeface="CordiaUPC" pitchFamily="34" charset="-34"/>
                <a:cs typeface="CordiaUPC" pitchFamily="34" charset="-34"/>
              </a:rPr>
              <a:t>เอกสารกำกับโรงงาน มีอะไรบ้าง</a:t>
            </a:r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?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9" name="ชื่อเรื่อง 1"/>
          <p:cNvSpPr txBox="1">
            <a:spLocks/>
          </p:cNvSpPr>
          <p:nvPr/>
        </p:nvSpPr>
        <p:spPr>
          <a:xfrm>
            <a:off x="827584" y="5733256"/>
            <a:ext cx="2160240" cy="882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j-ea"/>
                <a:cs typeface="CordiaUPC" pitchFamily="34" charset="-34"/>
              </a:rPr>
              <a:t>BOM</a:t>
            </a:r>
            <a:endParaRPr kumimoji="0" lang="th-TH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diaUPC" pitchFamily="34" charset="-34"/>
              <a:ea typeface="+mj-ea"/>
              <a:cs typeface="CordiaUPC" pitchFamily="34" charset="-34"/>
            </a:endParaRPr>
          </a:p>
        </p:txBody>
      </p:sp>
      <p:sp>
        <p:nvSpPr>
          <p:cNvPr id="10" name="ชื่อเรื่อง 1"/>
          <p:cNvSpPr txBox="1">
            <a:spLocks/>
          </p:cNvSpPr>
          <p:nvPr/>
        </p:nvSpPr>
        <p:spPr>
          <a:xfrm>
            <a:off x="251520" y="3914800"/>
            <a:ext cx="3096344" cy="882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j-ea"/>
                <a:cs typeface="CordiaUPC" pitchFamily="34" charset="-34"/>
              </a:rPr>
              <a:t>(Schematic)</a:t>
            </a:r>
            <a:endParaRPr kumimoji="0" lang="th-TH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diaUPC" pitchFamily="34" charset="-34"/>
              <a:ea typeface="+mj-ea"/>
              <a:cs typeface="CordiaUPC" pitchFamily="34" charset="-34"/>
            </a:endParaRPr>
          </a:p>
        </p:txBody>
      </p:sp>
      <p:sp>
        <p:nvSpPr>
          <p:cNvPr id="11" name="ชื่อเรื่อง 1"/>
          <p:cNvSpPr txBox="1">
            <a:spLocks/>
          </p:cNvSpPr>
          <p:nvPr/>
        </p:nvSpPr>
        <p:spPr>
          <a:xfrm>
            <a:off x="2987824" y="3933056"/>
            <a:ext cx="3096344" cy="882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j-ea"/>
                <a:cs typeface="CordiaUPC" pitchFamily="34" charset="-34"/>
              </a:rPr>
              <a:t>Gerber</a:t>
            </a:r>
            <a:endParaRPr kumimoji="0" lang="th-TH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diaUPC" pitchFamily="34" charset="-34"/>
              <a:ea typeface="+mj-ea"/>
              <a:cs typeface="CordiaUPC" pitchFamily="34" charset="-34"/>
            </a:endParaRPr>
          </a:p>
        </p:txBody>
      </p:sp>
      <p:sp>
        <p:nvSpPr>
          <p:cNvPr id="14" name="ชื่อเรื่อง 1"/>
          <p:cNvSpPr txBox="1">
            <a:spLocks/>
          </p:cNvSpPr>
          <p:nvPr/>
        </p:nvSpPr>
        <p:spPr>
          <a:xfrm>
            <a:off x="6588224" y="5661248"/>
            <a:ext cx="2160240" cy="882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 smtClean="0">
                <a:latin typeface="CordiaUPC" pitchFamily="34" charset="-34"/>
                <a:ea typeface="+mj-ea"/>
                <a:cs typeface="CordiaUPC" pitchFamily="34" charset="-34"/>
              </a:rPr>
              <a:t>(OTHER)</a:t>
            </a:r>
            <a:endParaRPr kumimoji="0" lang="th-TH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diaUPC" pitchFamily="34" charset="-34"/>
              <a:ea typeface="+mj-ea"/>
              <a:cs typeface="CordiaUPC" pitchFamily="34" charset="-34"/>
            </a:endParaRPr>
          </a:p>
        </p:txBody>
      </p:sp>
      <p:pic>
        <p:nvPicPr>
          <p:cNvPr id="12" name="รูปภาพ 11" descr="lamloei-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  <p:sp>
        <p:nvSpPr>
          <p:cNvPr id="13" name="ชื่อเรื่อง 1"/>
          <p:cNvSpPr txBox="1">
            <a:spLocks/>
          </p:cNvSpPr>
          <p:nvPr/>
        </p:nvSpPr>
        <p:spPr>
          <a:xfrm>
            <a:off x="395536" y="9807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j-ea"/>
                <a:cs typeface="CordiaUPC" pitchFamily="34" charset="-34"/>
              </a:rPr>
              <a:t>Schematic Gerber BOM XY OTHER</a:t>
            </a:r>
            <a:endParaRPr kumimoji="0" lang="th-TH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diaUPC" pitchFamily="34" charset="-34"/>
              <a:ea typeface="+mj-ea"/>
              <a:cs typeface="CordiaUPC" pitchFamily="34" charset="-34"/>
            </a:endParaRPr>
          </a:p>
        </p:txBody>
      </p:sp>
      <p:pic>
        <p:nvPicPr>
          <p:cNvPr id="15" name="รูปภาพ 14" descr="2018-07-05_210549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72200" y="1916832"/>
            <a:ext cx="2534390" cy="2232248"/>
          </a:xfrm>
          <a:prstGeom prst="rect">
            <a:avLst/>
          </a:prstGeom>
        </p:spPr>
      </p:pic>
      <p:sp>
        <p:nvSpPr>
          <p:cNvPr id="16" name="ชื่อเรื่อง 1"/>
          <p:cNvSpPr txBox="1">
            <a:spLocks/>
          </p:cNvSpPr>
          <p:nvPr/>
        </p:nvSpPr>
        <p:spPr>
          <a:xfrm>
            <a:off x="6047656" y="3933056"/>
            <a:ext cx="3096344" cy="882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j-ea"/>
                <a:cs typeface="CordiaUPC" pitchFamily="34" charset="-34"/>
              </a:rPr>
              <a:t>XY</a:t>
            </a:r>
            <a:endParaRPr kumimoji="0" lang="th-TH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diaUPC" pitchFamily="34" charset="-34"/>
              <a:ea typeface="+mj-ea"/>
              <a:cs typeface="CordiaUPC" pitchFamily="34" charset="-3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Node32Pico Gerber Panel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5" name="รูปภาพ 4" descr="top.svg.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1052736"/>
            <a:ext cx="3240360" cy="55329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32040" y="1268760"/>
            <a:ext cx="40094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/>
            <a:r>
              <a:rPr lang="th-TH" sz="4800" dirty="0" smtClean="0">
                <a:latin typeface="CordiaUPC" pitchFamily="34" charset="-34"/>
                <a:cs typeface="CordiaUPC" pitchFamily="34" charset="-34"/>
              </a:rPr>
              <a:t>ขนาดประมาณ </a:t>
            </a:r>
            <a:r>
              <a:rPr lang="en-US" sz="4800" dirty="0" smtClean="0">
                <a:latin typeface="CordiaUPC" pitchFamily="34" charset="-34"/>
                <a:cs typeface="CordiaUPC" pitchFamily="34" charset="-34"/>
              </a:rPr>
              <a:t>A4, A3</a:t>
            </a:r>
            <a:endParaRPr lang="th-TH" sz="4800" dirty="0" smtClean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8" name="รูปภาพ 7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2018-03-15_0101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1700808"/>
            <a:ext cx="6480720" cy="4980194"/>
          </a:xfrm>
          <a:prstGeom prst="rect">
            <a:avLst/>
          </a:prstGeom>
        </p:spPr>
      </p:pic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th-TH" sz="4800" b="1" dirty="0" smtClean="0">
                <a:latin typeface="CordiaUPC" pitchFamily="34" charset="-34"/>
                <a:cs typeface="CordiaUPC" pitchFamily="34" charset="-34"/>
              </a:rPr>
              <a:t>ทำเป็นสินค้า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6" name="รูปภาพ 5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Node32Lite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5" name="รูปภาพ 4" descr="2019-02-02_17345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48190" y="1805190"/>
            <a:ext cx="5247619" cy="3247619"/>
          </a:xfrm>
          <a:prstGeom prst="rect">
            <a:avLst/>
          </a:prstGeom>
        </p:spPr>
      </p:pic>
      <p:pic>
        <p:nvPicPr>
          <p:cNvPr id="6" name="รูปภาพ 5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6631" y="5229200"/>
            <a:ext cx="88873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/>
            <a:r>
              <a:rPr lang="en-US" sz="4000" dirty="0" smtClean="0">
                <a:latin typeface="CordiaUPC" pitchFamily="34" charset="-34"/>
                <a:cs typeface="CordiaUPC" pitchFamily="34" charset="-34"/>
              </a:rPr>
              <a:t>Micro USB + FT231XQ + AMS1117-3.3 + ESP-WROOM32</a:t>
            </a:r>
            <a:endParaRPr lang="th-TH" sz="4000" dirty="0" smtClean="0">
              <a:latin typeface="CordiaUPC" pitchFamily="34" charset="-34"/>
              <a:cs typeface="CordiaUPC" pitchFamily="34" charset="-3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2019-02-02_17423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1268760"/>
            <a:ext cx="2685714" cy="4133334"/>
          </a:xfrm>
          <a:prstGeom prst="rect">
            <a:avLst/>
          </a:prstGeom>
        </p:spPr>
      </p:pic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th-TH" sz="4800" b="1" dirty="0" smtClean="0">
                <a:latin typeface="CordiaUPC" pitchFamily="34" charset="-34"/>
                <a:cs typeface="CordiaUPC" pitchFamily="34" charset="-34"/>
              </a:rPr>
              <a:t>วิจัยฝุ่น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5976" y="1844824"/>
            <a:ext cx="458330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>
              <a:buAutoNum type="arabicPeriod"/>
            </a:pPr>
            <a:r>
              <a:rPr lang="th-TH" sz="4800" dirty="0" smtClean="0">
                <a:latin typeface="CordiaUPC" pitchFamily="34" charset="-34"/>
                <a:cs typeface="CordiaUPC" pitchFamily="34" charset="-34"/>
              </a:rPr>
              <a:t>วัดค่า</a:t>
            </a:r>
          </a:p>
          <a:p>
            <a:pPr marL="914400" indent="-914400">
              <a:buAutoNum type="arabicPeriod"/>
            </a:pPr>
            <a:r>
              <a:rPr lang="th-TH" sz="4800" dirty="0" smtClean="0">
                <a:latin typeface="CordiaUPC" pitchFamily="34" charset="-34"/>
                <a:cs typeface="CordiaUPC" pitchFamily="34" charset="-34"/>
              </a:rPr>
              <a:t>กำหนดมาตรการ</a:t>
            </a:r>
          </a:p>
          <a:p>
            <a:pPr marL="914400" indent="-914400">
              <a:buAutoNum type="arabicPeriod"/>
            </a:pPr>
            <a:r>
              <a:rPr lang="th-TH" sz="4800" dirty="0" smtClean="0">
                <a:latin typeface="CordiaUPC" pitchFamily="34" charset="-34"/>
                <a:cs typeface="CordiaUPC" pitchFamily="34" charset="-34"/>
              </a:rPr>
              <a:t>เปรียบเทียบค่า</a:t>
            </a:r>
          </a:p>
          <a:p>
            <a:pPr marL="914400" indent="-914400">
              <a:buAutoNum type="arabicPeriod"/>
            </a:pPr>
            <a:r>
              <a:rPr lang="th-TH" sz="4800" dirty="0" smtClean="0">
                <a:latin typeface="CordiaUPC" pitchFamily="34" charset="-34"/>
                <a:cs typeface="CordiaUPC" pitchFamily="34" charset="-34"/>
              </a:rPr>
              <a:t>รายงานผล แจ้งเตือน</a:t>
            </a:r>
            <a:endParaRPr lang="th-TH" sz="4800" dirty="0" smtClean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8" name="รูปภาพ 7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สำนักงา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สำนักงา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สำนักงา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167</Words>
  <Application>Microsoft Office PowerPoint</Application>
  <PresentationFormat>นำเสนอทางหน้าจอ (4:3)</PresentationFormat>
  <Paragraphs>46</Paragraphs>
  <Slides>17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17</vt:i4>
      </vt:variant>
    </vt:vector>
  </HeadingPairs>
  <TitlesOfParts>
    <vt:vector size="18" baseType="lpstr">
      <vt:lpstr>ชุดรูปแบบของ Office</vt:lpstr>
      <vt:lpstr>ภาพนิ่ง 1</vt:lpstr>
      <vt:lpstr>ภาพนิ่ง 2</vt:lpstr>
      <vt:lpstr>ภาพนิ่ง 3</vt:lpstr>
      <vt:lpstr>Lamloei ทำเกี่ยวกับอะไร?</vt:lpstr>
      <vt:lpstr>เอกสารกำกับโรงงาน มีอะไรบ้าง?</vt:lpstr>
      <vt:lpstr>Node32Pico Gerber Panel</vt:lpstr>
      <vt:lpstr>ทำเป็นสินค้า</vt:lpstr>
      <vt:lpstr>Node32Lite</vt:lpstr>
      <vt:lpstr>วิจัยฝุ่น</vt:lpstr>
      <vt:lpstr>วัดค่า PEAK</vt:lpstr>
      <vt:lpstr>เครื่องวัดอุณหภูมิความชื้น</vt:lpstr>
      <vt:lpstr>อบรม ESP32</vt:lpstr>
      <vt:lpstr>longevity commitment</vt:lpstr>
      <vt:lpstr>PINMAP</vt:lpstr>
      <vt:lpstr>Internet of things</vt:lpstr>
      <vt:lpstr>ภาพนิ่ง 16</vt:lpstr>
      <vt:lpstr>ภาพนิ่ง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admin</dc:creator>
  <cp:lastModifiedBy>admin</cp:lastModifiedBy>
  <cp:revision>106</cp:revision>
  <dcterms:created xsi:type="dcterms:W3CDTF">2017-08-25T08:34:00Z</dcterms:created>
  <dcterms:modified xsi:type="dcterms:W3CDTF">2019-02-02T14:23:27Z</dcterms:modified>
</cp:coreProperties>
</file>