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6"/>
  </p:handoutMasterIdLst>
  <p:sldIdLst>
    <p:sldId id="256" r:id="rId2"/>
    <p:sldId id="265" r:id="rId3"/>
    <p:sldId id="287" r:id="rId4"/>
    <p:sldId id="257" r:id="rId5"/>
    <p:sldId id="344" r:id="rId6"/>
    <p:sldId id="345" r:id="rId7"/>
    <p:sldId id="292" r:id="rId8"/>
    <p:sldId id="325" r:id="rId9"/>
    <p:sldId id="400" r:id="rId10"/>
    <p:sldId id="350" r:id="rId11"/>
    <p:sldId id="266" r:id="rId12"/>
    <p:sldId id="260" r:id="rId13"/>
    <p:sldId id="259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49" r:id="rId22"/>
    <p:sldId id="338" r:id="rId23"/>
    <p:sldId id="409" r:id="rId24"/>
    <p:sldId id="282" r:id="rId25"/>
    <p:sldId id="410" r:id="rId26"/>
    <p:sldId id="285" r:id="rId27"/>
    <p:sldId id="286" r:id="rId28"/>
    <p:sldId id="288" r:id="rId29"/>
    <p:sldId id="275" r:id="rId30"/>
    <p:sldId id="411" r:id="rId31"/>
    <p:sldId id="274" r:id="rId32"/>
    <p:sldId id="290" r:id="rId33"/>
    <p:sldId id="335" r:id="rId34"/>
    <p:sldId id="351" r:id="rId35"/>
    <p:sldId id="352" r:id="rId36"/>
    <p:sldId id="353" r:id="rId37"/>
    <p:sldId id="354" r:id="rId38"/>
    <p:sldId id="355" r:id="rId39"/>
    <p:sldId id="412" r:id="rId40"/>
    <p:sldId id="357" r:id="rId41"/>
    <p:sldId id="358" r:id="rId42"/>
    <p:sldId id="359" r:id="rId43"/>
    <p:sldId id="387" r:id="rId44"/>
    <p:sldId id="360" r:id="rId45"/>
    <p:sldId id="369" r:id="rId46"/>
    <p:sldId id="362" r:id="rId47"/>
    <p:sldId id="363" r:id="rId48"/>
    <p:sldId id="375" r:id="rId49"/>
    <p:sldId id="376" r:id="rId50"/>
    <p:sldId id="377" r:id="rId51"/>
    <p:sldId id="379" r:id="rId52"/>
    <p:sldId id="380" r:id="rId53"/>
    <p:sldId id="381" r:id="rId54"/>
    <p:sldId id="388" r:id="rId55"/>
    <p:sldId id="389" r:id="rId56"/>
    <p:sldId id="390" r:id="rId57"/>
    <p:sldId id="391" r:id="rId58"/>
    <p:sldId id="392" r:id="rId59"/>
    <p:sldId id="393" r:id="rId60"/>
    <p:sldId id="385" r:id="rId61"/>
    <p:sldId id="386" r:id="rId62"/>
    <p:sldId id="395" r:id="rId63"/>
    <p:sldId id="396" r:id="rId64"/>
    <p:sldId id="397" r:id="rId65"/>
    <p:sldId id="398" r:id="rId66"/>
    <p:sldId id="399" r:id="rId67"/>
    <p:sldId id="365" r:id="rId68"/>
    <p:sldId id="366" r:id="rId69"/>
    <p:sldId id="371" r:id="rId70"/>
    <p:sldId id="367" r:id="rId71"/>
    <p:sldId id="372" r:id="rId72"/>
    <p:sldId id="374" r:id="rId73"/>
    <p:sldId id="378" r:id="rId74"/>
    <p:sldId id="383" r:id="rId75"/>
  </p:sldIdLst>
  <p:sldSz cx="9144000" cy="6858000" type="screen4x3"/>
  <p:notesSz cx="10234613" cy="71024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F493E-FD57-4237-B613-5D70B75E0A24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D8249-FA9D-4A8C-8BEB-6640279F46A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6.jpeg"/><Relationship Id="rId7" Type="http://schemas.openxmlformats.org/officeDocument/2006/relationships/image" Target="../media/image90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2.jpeg"/><Relationship Id="rId7" Type="http://schemas.openxmlformats.org/officeDocument/2006/relationships/image" Target="../media/image96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e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16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https://www.facebook.com/lamloeicom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Blynk</a:t>
            </a:r>
            <a:endParaRPr lang="th-TH" dirty="0"/>
          </a:p>
        </p:txBody>
      </p:sp>
      <p:pic>
        <p:nvPicPr>
          <p:cNvPr id="4" name="รูปภาพ 3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6096000" cy="4552950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ดาวน์โหลดและติดตั้ง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Server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Java version 9 (</a:t>
            </a:r>
            <a:r>
              <a:rPr lang="th-TH" sz="3600" dirty="0" smtClean="0">
                <a:latin typeface="CordiaUPC" pitchFamily="34" charset="-34"/>
                <a:cs typeface="CordiaUPC" pitchFamily="34" charset="-34"/>
              </a:rPr>
              <a:t>หรือ</a:t>
            </a:r>
            <a:r>
              <a:rPr lang="th-TH" sz="3600" dirty="0" err="1" smtClean="0">
                <a:latin typeface="CordiaUPC" pitchFamily="34" charset="-34"/>
                <a:cs typeface="CordiaUPC" pitchFamily="34" charset="-34"/>
              </a:rPr>
              <a:t>เวอร์ชั่น</a:t>
            </a:r>
            <a:r>
              <a:rPr lang="th-TH" sz="3600" dirty="0" smtClean="0">
                <a:latin typeface="CordiaUPC" pitchFamily="34" charset="-34"/>
                <a:cs typeface="CordiaUPC" pitchFamily="34" charset="-34"/>
              </a:rPr>
              <a:t> 8 ขึ้นไป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sz="3600" dirty="0" smtClean="0">
                <a:latin typeface="CordiaUPC" pitchFamily="34" charset="-34"/>
                <a:cs typeface="CordiaUPC" pitchFamily="34" charset="-34"/>
              </a:rPr>
              <a:t>และติดตั้ง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server-0.41.3-java8.jar</a:t>
            </a: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ดาวน์โหลด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Java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4_1337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588008"/>
            <a:ext cx="7083647" cy="1273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4149080"/>
            <a:ext cx="6546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ดาวน์โหลด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jdk-9.0.4_windows-x64_bin.exe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1340768"/>
            <a:ext cx="3664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เปิด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Command Prompt </a:t>
            </a:r>
          </a:p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พิมพ์คำสั่ง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java -version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4_1333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5653161" cy="4108153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187624" y="47667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http://www.oracle.com/technetwork/java/javase/downloads/index.html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05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999" y="1227082"/>
            <a:ext cx="8800001" cy="5514286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https://github.com/blynkkk/blynk-server/releases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403648" y="4941168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10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348880"/>
            <a:ext cx="8568952" cy="2285053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java –jar server-0.41.3-java8.jar –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dataFolder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./data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13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812" y="2564904"/>
            <a:ext cx="8785676" cy="2664295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https://192.168.1.100:9443/admin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15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7562280" cy="4248472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Advanced &gt; Add Exception…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17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556792"/>
            <a:ext cx="5348331" cy="4248472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Confirm Security Exception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1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7904762" cy="4161905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กรอก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User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Password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WIFI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WiFi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SSID 	</a:t>
            </a:r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lamloeiWIFI</a:t>
            </a:r>
            <a:endParaRPr lang="en-US" sz="3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WiFi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Pass	123456789</a:t>
            </a:r>
          </a:p>
          <a:p>
            <a:pPr>
              <a:buNone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https://github.com/lamloei/present2</a:t>
            </a:r>
          </a:p>
          <a:p>
            <a:pPr>
              <a:buNone/>
            </a:pPr>
            <a:endParaRPr lang="en-US" sz="3600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https://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192.168.4.100:9443     </a:t>
            </a:r>
            <a:r>
              <a:rPr lang="th-TH" sz="3600" dirty="0" smtClean="0">
                <a:latin typeface="CordiaUPC" pitchFamily="34" charset="-34"/>
                <a:cs typeface="CordiaUPC" pitchFamily="34" charset="-34"/>
              </a:rPr>
              <a:t>หรือ 8080 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(Node32Lite)</a:t>
            </a:r>
            <a:endParaRPr lang="en-US" sz="3600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Admin		admin@blynk.cc</a:t>
            </a:r>
          </a:p>
          <a:p>
            <a:pPr>
              <a:buNone/>
            </a:pP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Pass		admin</a:t>
            </a:r>
            <a:endParaRPr lang="th-TH" sz="3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20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285" y="1667095"/>
            <a:ext cx="8371429" cy="3523810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Dashboard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User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7_2318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864890"/>
            <a:ext cx="5256584" cy="2490538"/>
          </a:xfrm>
          <a:prstGeom prst="rect">
            <a:avLst/>
          </a:prstGeom>
        </p:spPr>
      </p:pic>
      <p:pic>
        <p:nvPicPr>
          <p:cNvPr id="5" name="รูปภาพ 4" descr="2018-03-17_2319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310478"/>
            <a:ext cx="6768752" cy="3358882"/>
          </a:xfrm>
          <a:prstGeom prst="rect">
            <a:avLst/>
          </a:prstGeom>
        </p:spPr>
      </p:pic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5399584" y="4293096"/>
            <a:ext cx="3744416" cy="2088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Users</a:t>
            </a:r>
          </a:p>
          <a:p>
            <a:pPr>
              <a:buNone/>
            </a:pP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admin@blynk.cc</a:t>
            </a:r>
          </a:p>
          <a:p>
            <a:pPr>
              <a:buNone/>
            </a:pP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ปรับค่า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Energy</a:t>
            </a: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7_2205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657143" cy="2200000"/>
          </a:xfrm>
          <a:prstGeom prst="rect">
            <a:avLst/>
          </a:prstGeom>
        </p:spPr>
      </p:pic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30963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backup 				–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โฟลเดอร์สำรองข้อมูล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clone  				-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โฟลเดอร์คัดสำเนา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deleted 				–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โฟลเดอร์เก็บสิ่งที่ถูกลบ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logs 				–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โฟลเดอร์สถิติการใช้งาน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static 			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โฟลเดอร์หน้าเว็บ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admin@blynk.cc.Blynk.user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ไฟล์ข้อมูลผู้ใช้งาน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server-0.41.3-java8.jar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	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ไฟล์รันเซิร์ฟเวอร์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Blynk</a:t>
            </a:r>
            <a:r>
              <a:rPr lang="en-US" dirty="0" smtClean="0"/>
              <a:t> Folder</a:t>
            </a:r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25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7957846" cy="5415756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Blynk</a:t>
            </a:r>
            <a:r>
              <a:rPr lang="en-US" dirty="0" smtClean="0"/>
              <a:t> Library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380312" y="3789040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9696" y="274638"/>
            <a:ext cx="8686800" cy="1143000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แตกไฟล์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blynk-library-master.zip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ไปที่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C:\Users\[admin]\Documents\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\libraries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5_0211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047" y="2771857"/>
            <a:ext cx="7361905" cy="1314286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4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238299"/>
            <a:ext cx="5526883" cy="561970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File &gt; Examples &gt; </a:t>
            </a:r>
            <a:r>
              <a:rPr lang="en-US" dirty="0" err="1" smtClean="0"/>
              <a:t>Blynk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4928" y="274638"/>
            <a:ext cx="8013576" cy="1143000"/>
          </a:xfrm>
        </p:spPr>
        <p:txBody>
          <a:bodyPr>
            <a:normAutofit fontScale="90000"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ติดตั้งบนมือถือ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(App Store, Google Play)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178227_10156228405229641_254475194373819596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484784"/>
            <a:ext cx="3600400" cy="4800533"/>
          </a:xfrm>
          <a:prstGeom prst="rect">
            <a:avLst/>
          </a:prstGeom>
        </p:spPr>
      </p:pic>
      <p:pic>
        <p:nvPicPr>
          <p:cNvPr id="5" name="รูปภาพ 4" descr="29213831_10156228404929641_674198846580352614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84784"/>
            <a:ext cx="3543858" cy="4725144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Create New Account (local)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178911_10156228431834641_230634315815531315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902" y="1556793"/>
            <a:ext cx="2864876" cy="3816423"/>
          </a:xfrm>
          <a:prstGeom prst="rect">
            <a:avLst/>
          </a:prstGeom>
        </p:spPr>
      </p:pic>
      <p:pic>
        <p:nvPicPr>
          <p:cNvPr id="5" name="รูปภาพ 4" descr="29214037_10156228431789641_815920224325861376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864876" cy="3816424"/>
          </a:xfrm>
          <a:prstGeom prst="rect">
            <a:avLst/>
          </a:prstGeom>
        </p:spPr>
      </p:pic>
      <p:pic>
        <p:nvPicPr>
          <p:cNvPr id="6" name="รูปภาพ 5" descr="29216957_10156232601379641_7950406406778126336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1556792"/>
            <a:ext cx="2880320" cy="3836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877272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Create New Account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4628" y="5877272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… Select server local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4203" y="5868561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+ New Project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3491880" y="4005064"/>
            <a:ext cx="223224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คัดลอก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Auth Token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877272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New Project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877272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ตั้งค่า (รูปหกเหลี่ยม)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5877272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Copy Auth Token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1" name="รูปภาพ 10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12" name="รูปภาพ 11" descr="53869231_250892102531550_746823448027306393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2232248" cy="3968440"/>
          </a:xfrm>
          <a:prstGeom prst="rect">
            <a:avLst/>
          </a:prstGeom>
        </p:spPr>
      </p:pic>
      <p:pic>
        <p:nvPicPr>
          <p:cNvPr id="13" name="รูปภาพ 12" descr="53656016_2098292397128347_156196244743729971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1916831"/>
            <a:ext cx="1984722" cy="3528393"/>
          </a:xfrm>
          <a:prstGeom prst="rect">
            <a:avLst/>
          </a:prstGeom>
        </p:spPr>
      </p:pic>
      <p:sp>
        <p:nvSpPr>
          <p:cNvPr id="14" name="สี่เหลี่ยมผืนผ้า 13"/>
          <p:cNvSpPr/>
          <p:nvPr/>
        </p:nvSpPr>
        <p:spPr>
          <a:xfrm>
            <a:off x="7524328" y="3861048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รูปภาพ 14" descr="52400368_296521267682239_4849449450814308352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1844824"/>
            <a:ext cx="2160240" cy="3840427"/>
          </a:xfrm>
          <a:prstGeom prst="rect">
            <a:avLst/>
          </a:prstGeom>
        </p:spPr>
      </p:pic>
      <p:sp>
        <p:nvSpPr>
          <p:cNvPr id="16" name="สี่เหลี่ยมผืนผ้า 15"/>
          <p:cNvSpPr/>
          <p:nvPr/>
        </p:nvSpPr>
        <p:spPr>
          <a:xfrm>
            <a:off x="4860032" y="2060848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File&gt;Examples&gt;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&gt;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Boards_WiFi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&gt;ESP32_WIFI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7" name="รูปภาพ 6" descr="2019-03-13_1635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124981"/>
            <a:ext cx="6722598" cy="5733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อุปกรณ์ที่ใช้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Notebook (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แนะนำ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Windows)</a:t>
            </a:r>
          </a:p>
          <a:p>
            <a:pPr>
              <a:buNone/>
            </a:pP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Mobile 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มือถือระบบ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Android 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หรือ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IOS (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แนะนำ 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Android)</a:t>
            </a:r>
          </a:p>
          <a:p>
            <a:pPr>
              <a:buNone/>
            </a:pP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Node32Lite</a:t>
            </a:r>
          </a:p>
          <a:p>
            <a:pPr>
              <a:buNone/>
            </a:pPr>
            <a:endParaRPr lang="en-US" sz="4000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โปรแกรมอื่นๆ เช่น 7-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zip</a:t>
            </a:r>
            <a:endParaRPr lang="th-TH" sz="4000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อุปกรณ์ต่อพ่วงอื่นๆ เช่น สายไฟ โปรโตบอร์ด</a:t>
            </a:r>
          </a:p>
          <a:p>
            <a:pPr>
              <a:buNone/>
            </a:pP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Email 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หรือเป็นสมาชิก </a:t>
            </a:r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Facebook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char auth[] = "3b5fe145897a4fb9842a966312c0f8c5";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sv-SE" sz="2400" dirty="0" smtClean="0"/>
              <a:t>char ssid[] = "lamloeiWIFI";</a:t>
            </a:r>
          </a:p>
          <a:p>
            <a:pPr>
              <a:buNone/>
            </a:pPr>
            <a:r>
              <a:rPr lang="sv-SE" sz="2400" dirty="0" smtClean="0"/>
              <a:t>char pass[] = "123456789";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Serial.begin</a:t>
            </a:r>
            <a:r>
              <a:rPr lang="en-US" sz="2400" dirty="0" smtClean="0"/>
              <a:t>(115200);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Blynk.begin</a:t>
            </a:r>
            <a:r>
              <a:rPr lang="en-US" sz="2400" dirty="0" smtClean="0"/>
              <a:t>(auth, </a:t>
            </a:r>
            <a:r>
              <a:rPr lang="en-US" sz="2400" dirty="0" err="1" smtClean="0"/>
              <a:t>ssid</a:t>
            </a:r>
            <a:r>
              <a:rPr lang="en-US" sz="2400" dirty="0" smtClean="0"/>
              <a:t>, pass, </a:t>
            </a:r>
            <a:r>
              <a:rPr lang="en-US" sz="2400" dirty="0" err="1" smtClean="0"/>
              <a:t>IPAddress</a:t>
            </a:r>
            <a:r>
              <a:rPr lang="en-US" sz="2400" dirty="0" smtClean="0"/>
              <a:t>(192,168,4,100), 8080);</a:t>
            </a:r>
            <a:endParaRPr lang="th-TH" sz="2400" dirty="0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ปรับโค้ด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Result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10" name="รูปภาพ 9" descr="2019-03-13_1645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56792"/>
            <a:ext cx="7996912" cy="4707733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95536" y="3573016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95536" y="4077072"/>
            <a:ext cx="32403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95536" y="4869160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95536" y="5157192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355976" y="4221088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สรุป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Local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Blynk.begin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(auth,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IPAddress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(192,168,4,100),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8080);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Server blynk.cc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Blynk.begin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(auth,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pass);</a:t>
            </a: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Virtual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PIN, Widget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8_1227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7488832" cy="3576506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http://docs.blynk.cc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เปิด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App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แล้ว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Create New Account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261087_10156236998014641_620800278827892736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3402378" cy="4536504"/>
          </a:xfrm>
          <a:prstGeom prst="rect">
            <a:avLst/>
          </a:prstGeom>
        </p:spPr>
      </p:pic>
      <p:pic>
        <p:nvPicPr>
          <p:cNvPr id="5" name="รูปภาพ 4" descr="29261557_10156236998034641_895010249637888000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340768"/>
            <a:ext cx="3402378" cy="4536504"/>
          </a:xfrm>
          <a:prstGeom prst="rect">
            <a:avLst/>
          </a:prstGeom>
        </p:spPr>
      </p:pic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827584" y="6093296"/>
            <a:ext cx="7596336" cy="7920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Select Server </a:t>
            </a: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เป็น 192.168.4.101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port 9443</a:t>
            </a: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8" name="ตัวยึดเนื้อหา 2"/>
          <p:cNvSpPr txBox="1">
            <a:spLocks/>
          </p:cNvSpPr>
          <p:nvPr/>
        </p:nvSpPr>
        <p:spPr>
          <a:xfrm>
            <a:off x="4499992" y="5805264"/>
            <a:ext cx="403244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เป็น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IP ADDRESS </a:t>
            </a:r>
            <a:r>
              <a:rPr kumimoji="0" lang="th-TH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n-ea"/>
                <a:cs typeface="CordiaUPC" pitchFamily="34" charset="-34"/>
              </a:rPr>
              <a:t>ของเครื่องคุณ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n-ea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Users list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7_2358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7709492" cy="2654087"/>
          </a:xfrm>
          <a:prstGeom prst="rect">
            <a:avLst/>
          </a:prstGeom>
        </p:spPr>
      </p:pic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899592" y="5661248"/>
            <a:ext cx="7632848" cy="7920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Refresh </a:t>
            </a: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ที่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users dashboard </a:t>
            </a: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จะปรากฏ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user </a:t>
            </a:r>
            <a:r>
              <a:rPr lang="th-TH" sz="4000" b="1" dirty="0" smtClean="0">
                <a:latin typeface="CordiaUPC" pitchFamily="34" charset="-34"/>
                <a:cs typeface="CordiaUPC" pitchFamily="34" charset="-34"/>
              </a:rPr>
              <a:t>ใหม่</a:t>
            </a:r>
            <a:endParaRPr lang="en-US" sz="4000" b="1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New Project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แล้วตั้งชื่อ</a:t>
            </a:r>
            <a:r>
              <a:rPr lang="th-TH" sz="4800" b="1" dirty="0" err="1" smtClean="0">
                <a:latin typeface="CordiaUPC" pitchFamily="34" charset="-34"/>
                <a:cs typeface="CordiaUPC" pitchFamily="34" charset="-34"/>
              </a:rPr>
              <a:t>โปรเจ็ค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66153_10156237024909641_195504104982288793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1772816"/>
            <a:ext cx="3132348" cy="4176464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7" name="รูปภาพ 6" descr="53869231_250892102531550_7468234480273063936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676805"/>
            <a:ext cx="2403267" cy="4272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ok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แล้วคลิกปุ่ม หกเหลี่ยม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4249_10156237038994641_405002115358077747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3528392" cy="4704523"/>
          </a:xfrm>
          <a:prstGeom prst="rect">
            <a:avLst/>
          </a:prstGeom>
        </p:spPr>
      </p:pic>
      <p:pic>
        <p:nvPicPr>
          <p:cNvPr id="5" name="รูปภาพ 4" descr="29261781_10156237039164641_371433380257988608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700808"/>
            <a:ext cx="3543858" cy="4725144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คัดลอก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Auth Token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9312970_10156237038899641_4256326609109254144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556792"/>
            <a:ext cx="3780420" cy="5040560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6" name="รูปภาพ 5" descr="2019-03-13_1645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56792"/>
            <a:ext cx="7996912" cy="4707733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95536" y="3573016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95536" y="4077072"/>
            <a:ext cx="32403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95536" y="4869160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95536" y="5157192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355976" y="4221088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ชื่อเรื่อง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File&gt;Examples&gt;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&gt;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Boards_WiFi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&gt;ESP32_WIFI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980728"/>
            <a:ext cx="5562600" cy="1628775"/>
          </a:xfrm>
          <a:prstGeom prst="rect">
            <a:avLst/>
          </a:prstGeom>
        </p:spPr>
      </p:pic>
      <p:pic>
        <p:nvPicPr>
          <p:cNvPr id="5" name="รูปภาพ 4" descr="2018-03-14_1326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852936"/>
            <a:ext cx="4380953" cy="24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5085184"/>
            <a:ext cx="5054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https://www.blynk.cc/</a:t>
            </a:r>
          </a:p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https://github.com/blynkkk/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2636912"/>
            <a:ext cx="1447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พื้นฐาน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+Add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Button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88714_10156237161414641_36127054274284748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3348372" cy="4464496"/>
          </a:xfrm>
          <a:prstGeom prst="rect">
            <a:avLst/>
          </a:prstGeom>
        </p:spPr>
      </p:pic>
      <p:pic>
        <p:nvPicPr>
          <p:cNvPr id="5" name="รูปภาพ 4" descr="29261801_10156237161169641_259161181075904921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340768"/>
            <a:ext cx="3348372" cy="4464496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403648" y="2780928"/>
            <a:ext cx="223224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ตัวยึดเนื้อหา 2"/>
          <p:cNvSpPr>
            <a:spLocks noGrp="1"/>
          </p:cNvSpPr>
          <p:nvPr>
            <p:ph idx="1"/>
          </p:nvPr>
        </p:nvSpPr>
        <p:spPr>
          <a:xfrm>
            <a:off x="5292080" y="5949280"/>
            <a:ext cx="2520280" cy="7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BUTTON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PIN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เลือกเป็น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Digital GP2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5165_10156237160989641_788415512748805324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3273828" cy="4365104"/>
          </a:xfrm>
          <a:prstGeom prst="rect">
            <a:avLst/>
          </a:prstGeom>
        </p:spPr>
      </p:pic>
      <p:pic>
        <p:nvPicPr>
          <p:cNvPr id="5" name="รูปภาพ 4" descr="29340102_10156237160454641_787003736382767104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772816"/>
            <a:ext cx="3240360" cy="4320480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คลิกปุ่ม สามเหลี่ยม เพื่อรัน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261518_10156237160204641_187370881750663168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2776"/>
            <a:ext cx="3435846" cy="4581128"/>
          </a:xfrm>
          <a:prstGeom prst="rect">
            <a:avLst/>
          </a:prstGeom>
        </p:spPr>
      </p:pic>
      <p:pic>
        <p:nvPicPr>
          <p:cNvPr id="5" name="รูปภาพ 4" descr="29343313_10156237159994641_810616047518980505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12776"/>
            <a:ext cx="3435846" cy="4581128"/>
          </a:xfrm>
          <a:prstGeom prst="rect">
            <a:avLst/>
          </a:prstGeom>
        </p:spPr>
      </p:pic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3635896" y="6181328"/>
            <a:ext cx="5184576" cy="7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เมื่อกดปุ่ม ไฟจะดับ เมื่อปล่อยปุ่มไฟจะติด</a:t>
            </a: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สรุป ขั้นตอนปรับโค้ด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1. ปรับ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include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#include &lt;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WiFi.h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#include &lt;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WiFiClient.h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#include &lt;BlynkSimpleEsp32.h&gt;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2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.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ปรับค่า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auth,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char auth[] = “YOUR AUTH";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char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[] = 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lamloeiWIFI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char pass[] = "123456789";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3.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ปรับ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begin</a:t>
            </a:r>
          </a:p>
          <a:p>
            <a:pPr>
              <a:buNone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Blynk.begin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(auth,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IPAddress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(192,168,4,101), 8080);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แบบฝึกหัด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ให้ใส่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PIN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ขาอื่น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เปลี่ยนปุ่มจาก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PUSH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SWITCH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Virtual Pins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 can control Digital and Analog I/O Pins on you hardware directly. You don’t even need to write code for it. It’s great for blinking LEDs, but often it’s just not enough…</a:t>
            </a:r>
          </a:p>
          <a:p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We designed Virtual Pins to send </a:t>
            </a:r>
            <a:r>
              <a:rPr lang="en-US" sz="4000" b="1" dirty="0" smtClean="0">
                <a:latin typeface="CordiaUPC" pitchFamily="34" charset="-34"/>
                <a:cs typeface="CordiaUPC" pitchFamily="34" charset="-34"/>
              </a:rPr>
              <a:t>any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 data from your microcontroller to the </a:t>
            </a:r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 App and back. </a:t>
            </a:r>
          </a:p>
          <a:p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V0 – V127 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สำหรับ นำเข้า หรือ นำออก ข้อมูล</a:t>
            </a:r>
            <a:endParaRPr lang="en-US" sz="40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8100392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Widgets &gt; LED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LED_Blink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8_0222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052736"/>
            <a:ext cx="6303551" cy="5487696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907704" y="2132856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LED Blink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258557_10156237408064641_738757989501186867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2862318" cy="3816424"/>
          </a:xfrm>
          <a:prstGeom prst="rect">
            <a:avLst/>
          </a:prstGeom>
        </p:spPr>
      </p:pic>
      <p:pic>
        <p:nvPicPr>
          <p:cNvPr id="5" name="รูปภาพ 4" descr="29314099_10156237408114641_682774336767839436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628799"/>
            <a:ext cx="2880320" cy="3840427"/>
          </a:xfrm>
          <a:prstGeom prst="rect">
            <a:avLst/>
          </a:prstGeom>
        </p:spPr>
      </p:pic>
      <p:pic>
        <p:nvPicPr>
          <p:cNvPr id="6" name="รูปภาพ 5" descr="29261476_10156237401394641_1764871833670123520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628800"/>
            <a:ext cx="2862318" cy="3816424"/>
          </a:xfrm>
          <a:prstGeom prst="rect">
            <a:avLst/>
          </a:prstGeom>
        </p:spPr>
      </p:pic>
      <p:sp>
        <p:nvSpPr>
          <p:cNvPr id="7" name="ตัวยึดเนื้อหา 2"/>
          <p:cNvSpPr>
            <a:spLocks noGrp="1"/>
          </p:cNvSpPr>
          <p:nvPr>
            <p:ph idx="1"/>
          </p:nvPr>
        </p:nvSpPr>
        <p:spPr>
          <a:xfrm>
            <a:off x="3347864" y="5805264"/>
            <a:ext cx="3744416" cy="7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จะเห็น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LED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กระพริบ</a:t>
            </a: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More &gt; Sync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ButtonPoll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8_1351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4992492" cy="4321113"/>
          </a:xfrm>
          <a:prstGeom prst="rect">
            <a:avLst/>
          </a:prstGeom>
        </p:spPr>
      </p:pic>
      <p:pic>
        <p:nvPicPr>
          <p:cNvPr id="6" name="รูปภาพ 5" descr="29340609_10156238693844641_388945824651096883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1988840"/>
            <a:ext cx="2592288" cy="3456384"/>
          </a:xfrm>
          <a:prstGeom prst="rect">
            <a:avLst/>
          </a:prstGeom>
        </p:spPr>
      </p:pic>
      <p:pic>
        <p:nvPicPr>
          <p:cNvPr id="7" name="รูปภาพ 6" descr="29314120_10156238693824641_6459350699711922176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1988840"/>
            <a:ext cx="2592288" cy="3456384"/>
          </a:xfrm>
          <a:prstGeom prst="rect">
            <a:avLst/>
          </a:prstGeom>
        </p:spPr>
      </p:pic>
      <p:sp>
        <p:nvSpPr>
          <p:cNvPr id="8" name="ตัวยึดเนื้อหา 2"/>
          <p:cNvSpPr>
            <a:spLocks noGrp="1"/>
          </p:cNvSpPr>
          <p:nvPr>
            <p:ph idx="1"/>
          </p:nvPr>
        </p:nvSpPr>
        <p:spPr>
          <a:xfrm>
            <a:off x="3347864" y="5517232"/>
            <a:ext cx="5472608" cy="1080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ปรับ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BUTTON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PIN V1</a:t>
            </a:r>
          </a:p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เมื่อกดสวิตซ์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low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 ขา 2 จะเห็นไฟแสดงที่ปุ่ม</a:t>
            </a:r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8_1424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124744"/>
            <a:ext cx="6912768" cy="5481291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64896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GettingStarted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GetData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7" name="เมฆ 6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3635896" y="3717032"/>
            <a:ext cx="1872208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3789040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th-TH" dirty="0"/>
          </a:p>
        </p:txBody>
      </p:sp>
      <p:sp>
        <p:nvSpPr>
          <p:cNvPr id="13" name="ลูกศรขึ้น-ลง 12"/>
          <p:cNvSpPr/>
          <p:nvPr/>
        </p:nvSpPr>
        <p:spPr>
          <a:xfrm>
            <a:off x="4355976" y="2996952"/>
            <a:ext cx="288032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V="1">
            <a:off x="1187624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V="1">
            <a:off x="2915816" y="4509120"/>
            <a:ext cx="936104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V="1">
            <a:off x="4572000" y="4509120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 flipH="1" flipV="1">
            <a:off x="5508104" y="4581128"/>
            <a:ext cx="79208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flipH="1" flipV="1">
            <a:off x="6156176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20272" y="4365104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|| WIFI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5652120" y="2996952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 || ADSL || OPTIC</a:t>
            </a:r>
            <a:endParaRPr lang="th-TH" dirty="0"/>
          </a:p>
        </p:txBody>
      </p:sp>
      <p:pic>
        <p:nvPicPr>
          <p:cNvPr id="23" name="รูปภาพ 22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เพิ่ม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Slider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ที่ขา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V1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39675_10156238729969641_507891962347520000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772816"/>
            <a:ext cx="3456384" cy="4608512"/>
          </a:xfrm>
          <a:prstGeom prst="rect">
            <a:avLst/>
          </a:prstGeom>
        </p:spPr>
      </p:pic>
      <p:pic>
        <p:nvPicPr>
          <p:cNvPr id="5" name="รูปภาพ 4" descr="29342203_10156238729994641_548546480805458739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772816"/>
            <a:ext cx="3435846" cy="4581128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สรุป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Virtual Pin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733256"/>
          </a:xfrm>
        </p:spPr>
        <p:txBody>
          <a:bodyPr>
            <a:noAutofit/>
          </a:bodyPr>
          <a:lstStyle/>
          <a:p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นำเข้า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led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WidgetLED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led1(V1); led1.on(); led1.off();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Button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และอื่นๆ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	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Blynk.virtualWrite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(V1, state);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นำออก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BLYNK_WRITE(V1)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 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pinValue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=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param.asInt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();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}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1152128" y="116632"/>
            <a:ext cx="7740352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GettingStarted</a:t>
            </a:r>
            <a:r>
              <a:rPr lang="en-US" sz="3600" b="1" dirty="0" smtClean="0">
                <a:latin typeface="CordiaUPC" pitchFamily="34" charset="-34"/>
                <a:cs typeface="CordiaUPC" pitchFamily="34" charset="-34"/>
              </a:rPr>
              <a:t> &gt; </a:t>
            </a:r>
            <a:r>
              <a:rPr lang="en-US" sz="3600" b="1" dirty="0" err="1" smtClean="0">
                <a:latin typeface="CordiaUPC" pitchFamily="34" charset="-34"/>
                <a:cs typeface="CordiaUPC" pitchFamily="34" charset="-34"/>
              </a:rPr>
              <a:t>VirtualPinReply</a:t>
            </a:r>
            <a:endParaRPr lang="th-TH" sz="36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8_1547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90" y="957571"/>
            <a:ext cx="7647620" cy="4942857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 Value Display</a:t>
            </a:r>
            <a:endParaRPr lang="th-TH" dirty="0"/>
          </a:p>
        </p:txBody>
      </p:sp>
      <p:pic>
        <p:nvPicPr>
          <p:cNvPr id="5" name="รูปภาพ 4" descr="29356073_10156238851489641_56847893354092953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56792"/>
            <a:ext cx="3510390" cy="4680520"/>
          </a:xfrm>
          <a:prstGeom prst="rect">
            <a:avLst/>
          </a:prstGeom>
        </p:spPr>
      </p:pic>
      <p:pic>
        <p:nvPicPr>
          <p:cNvPr id="6" name="รูปภาพ 5" descr="29340241_10156238845199641_237175817295311667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484784"/>
            <a:ext cx="3564396" cy="4752528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691680" y="4149080"/>
            <a:ext cx="13681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043608" y="3212976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8_1656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390477" cy="5066667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Widgets &gt; LCD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LCD_AdvancedMode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LCD</a:t>
            </a:r>
            <a:endParaRPr lang="th-TH" dirty="0"/>
          </a:p>
        </p:txBody>
      </p:sp>
      <p:pic>
        <p:nvPicPr>
          <p:cNvPr id="4" name="รูปภาพ 3" descr="29342516_10156239009299641_264336344366658355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3672408" cy="4896544"/>
          </a:xfrm>
          <a:prstGeom prst="rect">
            <a:avLst/>
          </a:prstGeom>
        </p:spPr>
      </p:pic>
      <p:pic>
        <p:nvPicPr>
          <p:cNvPr id="6" name="รูปภาพ 5" descr="29340054_10156239009249641_189818020112944332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268760"/>
            <a:ext cx="3672408" cy="4896544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331640" y="3212976"/>
            <a:ext cx="23762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71600" y="4149080"/>
            <a:ext cx="7200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1009128" y="188640"/>
            <a:ext cx="8171384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Widgets &gt; Terminal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8_1711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124744"/>
            <a:ext cx="5810757" cy="5112794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79712" y="2060848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979712" y="2780928"/>
            <a:ext cx="29523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Terminal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40591_10156239037964641_328400296885616640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24744"/>
            <a:ext cx="3921900" cy="5229200"/>
          </a:xfrm>
          <a:prstGeom prst="rect">
            <a:avLst/>
          </a:prstGeom>
        </p:spPr>
      </p:pic>
      <p:pic>
        <p:nvPicPr>
          <p:cNvPr id="5" name="รูปภาพ 4" descr="29314794_10156239037954641_639137539907439820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24744"/>
            <a:ext cx="3921900" cy="5229200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8_172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089" y="1844824"/>
            <a:ext cx="8888911" cy="429985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76064" y="188640"/>
            <a:ext cx="853244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 &gt; Timer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Timer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3885_10156239056414641_684870752825193267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3168352" cy="4224470"/>
          </a:xfrm>
          <a:prstGeom prst="rect">
            <a:avLst/>
          </a:prstGeom>
        </p:spPr>
      </p:pic>
      <p:pic>
        <p:nvPicPr>
          <p:cNvPr id="5" name="รูปภาพ 4" descr="29313684_10156239056564641_420968898517113241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268759"/>
            <a:ext cx="3168352" cy="4224469"/>
          </a:xfrm>
          <a:prstGeom prst="rect">
            <a:avLst/>
          </a:prstGeom>
        </p:spPr>
      </p:pic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2915816" y="5517232"/>
            <a:ext cx="3744416" cy="1196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เมื่อเวลา 17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:20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จะได้ค่า 1</a:t>
            </a:r>
          </a:p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เมื่อเวลา 17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:21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จะได้ค่า 0</a:t>
            </a:r>
          </a:p>
          <a:p>
            <a:pPr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6" name="เมฆ 5"/>
          <p:cNvSpPr/>
          <p:nvPr/>
        </p:nvSpPr>
        <p:spPr>
          <a:xfrm>
            <a:off x="1331640" y="1700808"/>
            <a:ext cx="1440160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403648" y="1844824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NETPIE</a:t>
            </a:r>
            <a:endParaRPr lang="th-TH" dirty="0"/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>
            <a:off x="2987824" y="1988840"/>
            <a:ext cx="288032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มุมมน 10"/>
          <p:cNvSpPr/>
          <p:nvPr/>
        </p:nvSpPr>
        <p:spPr>
          <a:xfrm>
            <a:off x="2123728" y="3789040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2195736" y="371703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th-TH" dirty="0"/>
          </a:p>
        </p:txBody>
      </p:sp>
      <p:sp>
        <p:nvSpPr>
          <p:cNvPr id="14" name="สี่เหลี่ยมมุมมน 13"/>
          <p:cNvSpPr/>
          <p:nvPr/>
        </p:nvSpPr>
        <p:spPr>
          <a:xfrm>
            <a:off x="349188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มุมมน 14"/>
          <p:cNvSpPr/>
          <p:nvPr/>
        </p:nvSpPr>
        <p:spPr>
          <a:xfrm>
            <a:off x="673224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687625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th-TH" dirty="0"/>
          </a:p>
        </p:txBody>
      </p:sp>
      <p:sp>
        <p:nvSpPr>
          <p:cNvPr id="17" name="พับมุม 16"/>
          <p:cNvSpPr/>
          <p:nvPr/>
        </p:nvSpPr>
        <p:spPr>
          <a:xfrm>
            <a:off x="6804248" y="1844824"/>
            <a:ext cx="1296144" cy="72008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6804248" y="19168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th-TH" dirty="0"/>
          </a:p>
        </p:txBody>
      </p:sp>
      <p:sp>
        <p:nvSpPr>
          <p:cNvPr id="19" name="วงรี 18"/>
          <p:cNvSpPr/>
          <p:nvPr/>
        </p:nvSpPr>
        <p:spPr>
          <a:xfrm>
            <a:off x="2051720" y="49411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2123728" y="486916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1" name="วงรี 20"/>
          <p:cNvSpPr/>
          <p:nvPr/>
        </p:nvSpPr>
        <p:spPr>
          <a:xfrm>
            <a:off x="1259632" y="436510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683568" y="386104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3131840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4" name="วงรี 23"/>
          <p:cNvSpPr/>
          <p:nvPr/>
        </p:nvSpPr>
        <p:spPr>
          <a:xfrm>
            <a:off x="3059832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3851920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รี 25"/>
          <p:cNvSpPr/>
          <p:nvPr/>
        </p:nvSpPr>
        <p:spPr>
          <a:xfrm>
            <a:off x="4644008" y="49411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วงรี 26"/>
          <p:cNvSpPr/>
          <p:nvPr/>
        </p:nvSpPr>
        <p:spPr>
          <a:xfrm>
            <a:off x="7740352" y="472514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วงรี 27"/>
          <p:cNvSpPr/>
          <p:nvPr/>
        </p:nvSpPr>
        <p:spPr>
          <a:xfrm>
            <a:off x="7956376" y="393305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วงรี 28"/>
          <p:cNvSpPr/>
          <p:nvPr/>
        </p:nvSpPr>
        <p:spPr>
          <a:xfrm>
            <a:off x="5076056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/>
          <p:cNvSpPr txBox="1"/>
          <p:nvPr/>
        </p:nvSpPr>
        <p:spPr>
          <a:xfrm>
            <a:off x="1259632" y="436510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386104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3923928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3" name="TextBox 32"/>
          <p:cNvSpPr txBox="1"/>
          <p:nvPr/>
        </p:nvSpPr>
        <p:spPr>
          <a:xfrm>
            <a:off x="4716016" y="49411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41490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cxnSp>
        <p:nvCxnSpPr>
          <p:cNvPr id="36" name="ลูกศรเชื่อมต่อแบบตรง 35"/>
          <p:cNvCxnSpPr/>
          <p:nvPr/>
        </p:nvCxnSpPr>
        <p:spPr>
          <a:xfrm flipH="1">
            <a:off x="5940152" y="2276872"/>
            <a:ext cx="576064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/>
          <p:nvPr/>
        </p:nvCxnSpPr>
        <p:spPr>
          <a:xfrm flipV="1">
            <a:off x="3851920" y="3068960"/>
            <a:ext cx="43204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/>
          <p:nvPr/>
        </p:nvCxnSpPr>
        <p:spPr>
          <a:xfrm flipV="1">
            <a:off x="2915816" y="299695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>
            <a:off x="5652120" y="299695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/>
          <p:cNvCxnSpPr/>
          <p:nvPr/>
        </p:nvCxnSpPr>
        <p:spPr>
          <a:xfrm>
            <a:off x="1475656" y="407707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/>
          <p:cNvCxnSpPr/>
          <p:nvPr/>
        </p:nvCxnSpPr>
        <p:spPr>
          <a:xfrm flipV="1">
            <a:off x="1835696" y="4221088"/>
            <a:ext cx="216024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/>
          <p:nvPr/>
        </p:nvCxnSpPr>
        <p:spPr>
          <a:xfrm flipV="1">
            <a:off x="2267744" y="4437112"/>
            <a:ext cx="21602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/>
          <p:cNvCxnSpPr/>
          <p:nvPr/>
        </p:nvCxnSpPr>
        <p:spPr>
          <a:xfrm flipV="1">
            <a:off x="3419872" y="4653136"/>
            <a:ext cx="28803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51"/>
          <p:cNvCxnSpPr/>
          <p:nvPr/>
        </p:nvCxnSpPr>
        <p:spPr>
          <a:xfrm flipH="1" flipV="1">
            <a:off x="3923928" y="4653136"/>
            <a:ext cx="7200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/>
          <p:cNvCxnSpPr/>
          <p:nvPr/>
        </p:nvCxnSpPr>
        <p:spPr>
          <a:xfrm flipH="1" flipV="1">
            <a:off x="4283968" y="4653136"/>
            <a:ext cx="36004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/>
          <p:cNvCxnSpPr/>
          <p:nvPr/>
        </p:nvCxnSpPr>
        <p:spPr>
          <a:xfrm flipH="1">
            <a:off x="4355976" y="42930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/>
          <p:nvPr/>
        </p:nvCxnSpPr>
        <p:spPr>
          <a:xfrm flipH="1" flipV="1">
            <a:off x="7236296" y="4653136"/>
            <a:ext cx="43204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/>
          <p:nvPr/>
        </p:nvCxnSpPr>
        <p:spPr>
          <a:xfrm flipH="1">
            <a:off x="7524328" y="4221088"/>
            <a:ext cx="288032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12360" y="472514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63" name="TextBox 62"/>
          <p:cNvSpPr txBox="1"/>
          <p:nvPr/>
        </p:nvSpPr>
        <p:spPr>
          <a:xfrm>
            <a:off x="8028384" y="393305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pic>
        <p:nvPicPr>
          <p:cNvPr id="51" name="รูปภาพ 50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69" name="เมฆ 68"/>
          <p:cNvSpPr/>
          <p:nvPr/>
        </p:nvSpPr>
        <p:spPr>
          <a:xfrm>
            <a:off x="1835696" y="836712"/>
            <a:ext cx="2448272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เมฆ 69"/>
          <p:cNvSpPr/>
          <p:nvPr/>
        </p:nvSpPr>
        <p:spPr>
          <a:xfrm>
            <a:off x="1043608" y="2636912"/>
            <a:ext cx="1440160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TextBox 71"/>
          <p:cNvSpPr txBox="1"/>
          <p:nvPr/>
        </p:nvSpPr>
        <p:spPr>
          <a:xfrm>
            <a:off x="1259632" y="2780928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Ubidot</a:t>
            </a:r>
            <a:endParaRPr lang="th-TH" dirty="0"/>
          </a:p>
        </p:txBody>
      </p:sp>
      <p:sp>
        <p:nvSpPr>
          <p:cNvPr id="73" name="TextBox 72"/>
          <p:cNvSpPr txBox="1"/>
          <p:nvPr/>
        </p:nvSpPr>
        <p:spPr>
          <a:xfrm>
            <a:off x="2083283" y="908720"/>
            <a:ext cx="196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Blynk</a:t>
            </a:r>
            <a:r>
              <a:rPr lang="en-US" dirty="0" smtClean="0"/>
              <a:t> server</a:t>
            </a:r>
            <a:endParaRPr lang="th-TH" dirty="0"/>
          </a:p>
        </p:txBody>
      </p:sp>
      <p:cxnSp>
        <p:nvCxnSpPr>
          <p:cNvPr id="75" name="ลูกศรเชื่อมต่อแบบตรง 74"/>
          <p:cNvCxnSpPr/>
          <p:nvPr/>
        </p:nvCxnSpPr>
        <p:spPr>
          <a:xfrm flipV="1">
            <a:off x="2771800" y="2636912"/>
            <a:ext cx="432048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ลูกศรเชื่อมต่อแบบตรง 76"/>
          <p:cNvCxnSpPr/>
          <p:nvPr/>
        </p:nvCxnSpPr>
        <p:spPr>
          <a:xfrm>
            <a:off x="3419872" y="1412776"/>
            <a:ext cx="28803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เมฆ 78"/>
          <p:cNvSpPr/>
          <p:nvPr/>
        </p:nvSpPr>
        <p:spPr>
          <a:xfrm flipV="1">
            <a:off x="6876256" y="3284984"/>
            <a:ext cx="1080120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0" name="TextBox 79"/>
          <p:cNvSpPr txBox="1"/>
          <p:nvPr/>
        </p:nvSpPr>
        <p:spPr>
          <a:xfrm>
            <a:off x="6948264" y="3356992"/>
            <a:ext cx="1731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Blynk</a:t>
            </a:r>
            <a:r>
              <a:rPr lang="en-US" dirty="0" smtClean="0"/>
              <a:t> local</a:t>
            </a:r>
            <a:endParaRPr lang="th-TH" dirty="0"/>
          </a:p>
        </p:txBody>
      </p:sp>
      <p:sp>
        <p:nvSpPr>
          <p:cNvPr id="81" name="TextBox 80"/>
          <p:cNvSpPr txBox="1"/>
          <p:nvPr/>
        </p:nvSpPr>
        <p:spPr>
          <a:xfrm>
            <a:off x="6948264" y="112474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Blynk</a:t>
            </a:r>
            <a:r>
              <a:rPr lang="en-US" dirty="0" smtClean="0"/>
              <a:t> App</a:t>
            </a:r>
            <a:endParaRPr lang="th-TH" dirty="0"/>
          </a:p>
        </p:txBody>
      </p:sp>
      <p:sp>
        <p:nvSpPr>
          <p:cNvPr id="82" name="เมฆ 81"/>
          <p:cNvSpPr/>
          <p:nvPr/>
        </p:nvSpPr>
        <p:spPr>
          <a:xfrm flipV="1">
            <a:off x="6948264" y="908720"/>
            <a:ext cx="1584176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8_1629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52781" cy="5192230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810039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WebHook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WebHook_GET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WebHook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3200_10156238946619641_296290024446073241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84784"/>
            <a:ext cx="3240360" cy="4320480"/>
          </a:xfrm>
          <a:prstGeom prst="rect">
            <a:avLst/>
          </a:prstGeom>
        </p:spPr>
      </p:pic>
      <p:pic>
        <p:nvPicPr>
          <p:cNvPr id="5" name="รูปภาพ 4" descr="29343190_10156238946464641_616647272226933964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86354" cy="4248472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8_1738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040586" cy="516732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259632" y="2564904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792088" y="188640"/>
            <a:ext cx="831641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Widgets &gt; Menu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259632" y="3284984"/>
            <a:ext cx="31683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Menu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66391_10156239091074641_862850368608088883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3759882" cy="5013176"/>
          </a:xfrm>
          <a:prstGeom prst="rect">
            <a:avLst/>
          </a:prstGeom>
        </p:spPr>
      </p:pic>
      <p:pic>
        <p:nvPicPr>
          <p:cNvPr id="5" name="รูปภาพ 4" descr="29313514_10156239091089641_679125800275096371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96751"/>
            <a:ext cx="3744416" cy="4992555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9248" y="274638"/>
            <a:ext cx="7859216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https://github.com/PaulStoffregen/Time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8_1755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052736"/>
            <a:ext cx="7884368" cy="4887668"/>
          </a:xfrm>
          <a:prstGeom prst="rect">
            <a:avLst/>
          </a:prstGeom>
        </p:spPr>
      </p:pic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2051720" y="6021288"/>
            <a:ext cx="4896544" cy="7200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Clone Time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ลง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libraries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576064" y="188640"/>
            <a:ext cx="853244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File &gt; Examples &gt; </a:t>
            </a:r>
            <a:r>
              <a:rPr lang="en-US" b="1" dirty="0" err="1" smtClean="0">
                <a:latin typeface="CordiaUPC" pitchFamily="34" charset="-34"/>
                <a:cs typeface="CordiaUPC" pitchFamily="34" charset="-34"/>
              </a:rPr>
              <a:t>Blynx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 &gt; Widgets &gt; RTC</a:t>
            </a:r>
            <a:endParaRPr lang="th-TH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8_1758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265" y="1124744"/>
            <a:ext cx="8076191" cy="4885715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 RTC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39669_10156239122464641_6970602015827165184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268759"/>
            <a:ext cx="3744416" cy="4992555"/>
          </a:xfrm>
          <a:prstGeom prst="rect">
            <a:avLst/>
          </a:prstGeom>
        </p:spPr>
      </p:pic>
      <p:pic>
        <p:nvPicPr>
          <p:cNvPr id="5" name="รูปภาพ 4" descr="29342185_10156239122434641_390408068171353292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094" y="1268760"/>
            <a:ext cx="3759882" cy="5013176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clone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56838_10156237455529641_57263178895903948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980728"/>
            <a:ext cx="2538281" cy="3384376"/>
          </a:xfrm>
          <a:prstGeom prst="rect">
            <a:avLst/>
          </a:prstGeom>
        </p:spPr>
      </p:pic>
      <p:pic>
        <p:nvPicPr>
          <p:cNvPr id="5" name="รูปภาพ 4" descr="29315032_10156237455494641_590216274127093760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980728"/>
            <a:ext cx="2538282" cy="3384376"/>
          </a:xfrm>
          <a:prstGeom prst="rect">
            <a:avLst/>
          </a:prstGeom>
        </p:spPr>
      </p:pic>
      <p:pic>
        <p:nvPicPr>
          <p:cNvPr id="6" name="รูปภาพ 5" descr="29366348_2083394471940133_247924889929069363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836712"/>
            <a:ext cx="2374362" cy="4221088"/>
          </a:xfrm>
          <a:prstGeom prst="rect">
            <a:avLst/>
          </a:prstGeom>
        </p:spPr>
      </p:pic>
      <p:sp>
        <p:nvSpPr>
          <p:cNvPr id="7" name="ตัวยึดเนื้อหา 2"/>
          <p:cNvSpPr>
            <a:spLocks noGrp="1"/>
          </p:cNvSpPr>
          <p:nvPr>
            <p:ph idx="1"/>
          </p:nvPr>
        </p:nvSpPr>
        <p:spPr>
          <a:xfrm>
            <a:off x="395536" y="4293096"/>
            <a:ext cx="5688632" cy="2448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มือถือ 1</a:t>
            </a:r>
          </a:p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หกเหลี่ยม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Project Settings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เลื่อนลงกด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Clone</a:t>
            </a:r>
          </a:p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มือถือ 2</a:t>
            </a:r>
          </a:p>
          <a:p>
            <a:pPr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Log In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แล้วเข้าหน้า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QR Code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740352" y="105273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1560" y="3645024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Copy    Delete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8_0311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340768"/>
            <a:ext cx="4427472" cy="2829931"/>
          </a:xfrm>
          <a:prstGeom prst="rect">
            <a:avLst/>
          </a:prstGeom>
        </p:spPr>
      </p:pic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395536" y="4293096"/>
            <a:ext cx="7200800" cy="2448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Widget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ค้างไว้</a:t>
            </a:r>
          </a:p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Widget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Copy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ถ้าต้องคัดลอก หรือ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Del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ถ้าต้องการลบ</a:t>
            </a: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Energy Store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40042_10156238385029641_523234634359845683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512168"/>
            <a:ext cx="3867894" cy="5157192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>
                <a:latin typeface="CordiaUPC" pitchFamily="34" charset="-34"/>
                <a:cs typeface="CordiaUPC" pitchFamily="34" charset="-34"/>
              </a:rPr>
              <a:t>Agenda Day 1</a:t>
            </a:r>
            <a:endParaRPr lang="th-TH" sz="80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 smtClean="0">
                <a:latin typeface="CordiaUPC" pitchFamily="34" charset="-34"/>
                <a:cs typeface="CordiaUPC" pitchFamily="34" charset="-34"/>
              </a:rPr>
              <a:t>พื้นฐานโปรแกรม</a:t>
            </a: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IDE, ESP32</a:t>
            </a: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Server, </a:t>
            </a:r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Library, </a:t>
            </a:r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Mobile</a:t>
            </a:r>
            <a:endParaRPr lang="th-TH" sz="3600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endParaRPr lang="th-TH" sz="3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Check online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3330_10156237516129641_211222542824348057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268760"/>
            <a:ext cx="3921900" cy="522920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088" y="1628800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9313151_10156238621064641_890914956659969228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1800200" cy="1888445"/>
          </a:xfrm>
          <a:prstGeom prst="rect">
            <a:avLst/>
          </a:prstGeom>
        </p:spPr>
      </p:pic>
      <p:pic>
        <p:nvPicPr>
          <p:cNvPr id="5" name="รูปภาพ 4" descr="29313378_10156238579334641_2029302898386534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501008"/>
            <a:ext cx="1828789" cy="1944216"/>
          </a:xfrm>
          <a:prstGeom prst="rect">
            <a:avLst/>
          </a:prstGeom>
        </p:spPr>
      </p:pic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67544" y="980728"/>
            <a:ext cx="280831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CONTROLLERS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7" name="รูปภาพ 6" descr="29343010_10156238579324641_5468772417658683392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1628800"/>
            <a:ext cx="1800200" cy="1882027"/>
          </a:xfrm>
          <a:prstGeom prst="rect">
            <a:avLst/>
          </a:prstGeom>
        </p:spPr>
      </p:pic>
      <p:pic>
        <p:nvPicPr>
          <p:cNvPr id="8" name="รูปภาพ 7" descr="29365579_10156238579024641_4660945694129913856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501008"/>
            <a:ext cx="1825403" cy="2232248"/>
          </a:xfrm>
          <a:prstGeom prst="rect">
            <a:avLst/>
          </a:prstGeom>
        </p:spPr>
      </p:pic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3275856" y="980728"/>
            <a:ext cx="23762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DISPLAYS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0" name="รูปภาพ 9" descr="29356279_10156238578949641_1631006791204601856_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879" y="5733256"/>
            <a:ext cx="1800201" cy="504056"/>
          </a:xfrm>
          <a:prstGeom prst="rect">
            <a:avLst/>
          </a:prstGeom>
        </p:spPr>
      </p:pic>
      <p:pic>
        <p:nvPicPr>
          <p:cNvPr id="11" name="รูปภาพ 10" descr="29313452_10156238578944641_7050489756152496128_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8183" y="1628800"/>
            <a:ext cx="1738603" cy="1440160"/>
          </a:xfrm>
          <a:prstGeom prst="rect">
            <a:avLst/>
          </a:prstGeom>
        </p:spPr>
      </p:pic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5868144" y="980728"/>
            <a:ext cx="23762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NOTIFICATIONS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3" name="รูปภาพ 12" descr="lamloei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9314211_10156238579064641_629481137877549056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1919377" cy="1080120"/>
          </a:xfrm>
          <a:prstGeom prst="rect">
            <a:avLst/>
          </a:prstGeom>
        </p:spPr>
      </p:pic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67544" y="980728"/>
            <a:ext cx="230425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DEVICE MANAGEMENT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7" name="รูปภาพ 6" descr="29313471_10156238578734641_5792926523044397056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916832"/>
            <a:ext cx="1800200" cy="1885249"/>
          </a:xfrm>
          <a:prstGeom prst="rect">
            <a:avLst/>
          </a:prstGeom>
        </p:spPr>
      </p:pic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3347864" y="1124744"/>
            <a:ext cx="230425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OTHER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9" name="รูปภาพ 8" descr="29313786_10156238578654641_3671816160380190720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7" y="3789040"/>
            <a:ext cx="1800201" cy="432048"/>
          </a:xfrm>
          <a:prstGeom prst="rect">
            <a:avLst/>
          </a:prstGeom>
        </p:spPr>
      </p:pic>
      <p:pic>
        <p:nvPicPr>
          <p:cNvPr id="10" name="รูปภาพ 9" descr="29244153_10156238578614641_2222947060909342720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916832"/>
            <a:ext cx="2009282" cy="2088232"/>
          </a:xfrm>
          <a:prstGeom prst="rect">
            <a:avLst/>
          </a:prstGeom>
        </p:spPr>
      </p:pic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5940152" y="1124744"/>
            <a:ext cx="230425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INTERFACE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2" name="รูปภาพ 11" descr="29339787_10156238578679641_4840992428280250369_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2159" y="4005064"/>
            <a:ext cx="2016225" cy="601680"/>
          </a:xfrm>
          <a:prstGeom prst="rect">
            <a:avLst/>
          </a:prstGeom>
        </p:spPr>
      </p:pic>
      <p:pic>
        <p:nvPicPr>
          <p:cNvPr id="13" name="รูปภาพ 12" descr="29339787_10156238578679641_4840992428280250368_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576" y="4869160"/>
            <a:ext cx="1938088" cy="1080120"/>
          </a:xfrm>
          <a:prstGeom prst="rect">
            <a:avLst/>
          </a:prstGeom>
        </p:spPr>
      </p:pic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611560" y="3717032"/>
            <a:ext cx="230425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CordiaUPC" pitchFamily="34" charset="-34"/>
                <a:ea typeface="+mj-ea"/>
                <a:cs typeface="CordiaUPC" pitchFamily="34" charset="-34"/>
              </a:rPr>
              <a:t>SMARTPHONE SENSORS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5" name="รูปภาพ 14" descr="lamloei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Project </a:t>
            </a:r>
            <a:r>
              <a:rPr lang="en-US" sz="4800" dirty="0" err="1" smtClean="0">
                <a:latin typeface="CordiaUPC" pitchFamily="34" charset="-34"/>
                <a:cs typeface="CordiaUPC" pitchFamily="34" charset="-34"/>
              </a:rPr>
              <a:t>Blynk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Node32Lite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ordiaUPC" pitchFamily="34" charset="-34"/>
                <a:cs typeface="CordiaUPC" pitchFamily="34" charset="-34"/>
              </a:rPr>
              <a:t>Project</a:t>
            </a:r>
            <a:endParaRPr lang="th-TH" sz="80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og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284984"/>
            <a:ext cx="3240360" cy="948804"/>
          </a:xfrm>
          <a:prstGeom prst="rect">
            <a:avLst/>
          </a:prstGeom>
        </p:spPr>
      </p:pic>
      <p:pic>
        <p:nvPicPr>
          <p:cNvPr id="7" name="รูปภาพ 6" descr="icon_ph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742" y="2348880"/>
            <a:ext cx="2453258" cy="2453258"/>
          </a:xfrm>
          <a:prstGeom prst="rect">
            <a:avLst/>
          </a:prstGeom>
        </p:spPr>
      </p:pic>
      <p:sp>
        <p:nvSpPr>
          <p:cNvPr id="8" name="ลูกศรซ้าย-ขวา 7"/>
          <p:cNvSpPr/>
          <p:nvPr/>
        </p:nvSpPr>
        <p:spPr>
          <a:xfrm>
            <a:off x="2411760" y="3573016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ลูกศรซ้าย-ขวา 8"/>
          <p:cNvSpPr/>
          <p:nvPr/>
        </p:nvSpPr>
        <p:spPr>
          <a:xfrm>
            <a:off x="6300192" y="3573016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11" name="รูปภาพ 10" descr="2019-03-13_19271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2780928"/>
            <a:ext cx="2865026" cy="175598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16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https://www.facebook.com/lamloeicom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https://www.blynk.cc/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3-17_1644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940" y="1628800"/>
            <a:ext cx="8241524" cy="4191333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3-13_0301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50136"/>
            <a:ext cx="7416824" cy="5491232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https://github.com/blynkkk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777</Words>
  <Application>Microsoft Office PowerPoint</Application>
  <PresentationFormat>นำเสนอทางหน้าจอ (4:3)</PresentationFormat>
  <Paragraphs>206</Paragraphs>
  <Slides>74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74</vt:i4>
      </vt:variant>
    </vt:vector>
  </HeadingPairs>
  <TitlesOfParts>
    <vt:vector size="75" baseType="lpstr">
      <vt:lpstr>ชุดรูปแบบของ Office</vt:lpstr>
      <vt:lpstr>ภาพนิ่ง 1</vt:lpstr>
      <vt:lpstr>WIFI</vt:lpstr>
      <vt:lpstr>อุปกรณ์ที่ใช้</vt:lpstr>
      <vt:lpstr>ภาพนิ่ง 4</vt:lpstr>
      <vt:lpstr>Internet of Thing</vt:lpstr>
      <vt:lpstr>Internet of Thing</vt:lpstr>
      <vt:lpstr>Agenda Day 1</vt:lpstr>
      <vt:lpstr>https://www.blynk.cc/</vt:lpstr>
      <vt:lpstr>https://github.com/blynkkk</vt:lpstr>
      <vt:lpstr>Blynk</vt:lpstr>
      <vt:lpstr>ดาวน์โหลดและติดตั้ง Blynk Server</vt:lpstr>
      <vt:lpstr>ดาวน์โหลด Java</vt:lpstr>
      <vt:lpstr>ภาพนิ่ง 13</vt:lpstr>
      <vt:lpstr>https://github.com/blynkkk/blynk-server/releases</vt:lpstr>
      <vt:lpstr>java –jar server-0.41.3-java8.jar –dataFolder ./data</vt:lpstr>
      <vt:lpstr>https://192.168.1.100:9443/admin</vt:lpstr>
      <vt:lpstr>Advanced &gt; Add Exception…</vt:lpstr>
      <vt:lpstr>Confirm Security Exception</vt:lpstr>
      <vt:lpstr>กรอก User และ Password</vt:lpstr>
      <vt:lpstr>Dashboard</vt:lpstr>
      <vt:lpstr>User</vt:lpstr>
      <vt:lpstr>Blynk Folder</vt:lpstr>
      <vt:lpstr>Blynk Library</vt:lpstr>
      <vt:lpstr>แตกไฟล์ blynk-library-master.zip ไปที่ C:\Users\[admin]\Documents\Arduino\libraries</vt:lpstr>
      <vt:lpstr>File &gt; Examples &gt; Blynk</vt:lpstr>
      <vt:lpstr>ติดตั้งบนมือถือ Blynk (App Store, Google Play)</vt:lpstr>
      <vt:lpstr>Create New Account (local)</vt:lpstr>
      <vt:lpstr>คัดลอก Auth Token</vt:lpstr>
      <vt:lpstr>File&gt;Examples&gt;Blynk&gt;Boards_WiFi&gt;ESP32_WIFI</vt:lpstr>
      <vt:lpstr>ปรับโค้ด</vt:lpstr>
      <vt:lpstr>Result</vt:lpstr>
      <vt:lpstr>สรุป</vt:lpstr>
      <vt:lpstr>http://docs.blynk.cc</vt:lpstr>
      <vt:lpstr>เปิด Blynk App แล้ว Create New Account</vt:lpstr>
      <vt:lpstr>Users list</vt:lpstr>
      <vt:lpstr>New Project แล้วตั้งชื่อโปรเจ็ค</vt:lpstr>
      <vt:lpstr>คลิก ok แล้วคลิกปุ่ม หกเหลี่ยม</vt:lpstr>
      <vt:lpstr>คัดลอก Auth Token</vt:lpstr>
      <vt:lpstr>File&gt;Examples&gt;Blynk&gt;Boards_WiFi&gt;ESP32_WIFI</vt:lpstr>
      <vt:lpstr>+Add Button</vt:lpstr>
      <vt:lpstr>คลิก PIN เลือกเป็น Digital GP2</vt:lpstr>
      <vt:lpstr>คลิกปุ่ม สามเหลี่ยม เพื่อรัน</vt:lpstr>
      <vt:lpstr>สรุป ขั้นตอนปรับโค้ด</vt:lpstr>
      <vt:lpstr>แบบฝึกหัด</vt:lpstr>
      <vt:lpstr>Virtual Pins</vt:lpstr>
      <vt:lpstr>File &gt; Examples &gt; Blynx &gt; Widgets &gt; LED &gt; LED_Blink</vt:lpstr>
      <vt:lpstr>LED Blink</vt:lpstr>
      <vt:lpstr>File &gt; Examples &gt; Blynx &gt; More &gt; Sync &gt; ButtonPoll</vt:lpstr>
      <vt:lpstr>File &gt; Examples &gt; Blynx &gt; GettingStarted &gt; GetData</vt:lpstr>
      <vt:lpstr>เพิ่ม Widget Slider ที่ขา V1</vt:lpstr>
      <vt:lpstr>สรุป Virtual Pin</vt:lpstr>
      <vt:lpstr>File &gt; Examples &gt; Blynx &gt; GettingStarted &gt; VirtualPinReply</vt:lpstr>
      <vt:lpstr>Widget  Value Display</vt:lpstr>
      <vt:lpstr>File &gt; Examples &gt; Blynx &gt; Widgets &gt; LCD &gt; LCD_AdvancedMode</vt:lpstr>
      <vt:lpstr>Widget LCD</vt:lpstr>
      <vt:lpstr>File &gt; Examples &gt; Blynx &gt; Widgets &gt; Terminal</vt:lpstr>
      <vt:lpstr>Widget Terminal</vt:lpstr>
      <vt:lpstr>File &gt; Examples &gt; Blynx &gt; Widget &gt; Timer</vt:lpstr>
      <vt:lpstr>Widget Timer</vt:lpstr>
      <vt:lpstr>File &gt; Examples &gt; Blynx &gt; Widget &gt; WebHook &gt; WebHook_GET</vt:lpstr>
      <vt:lpstr>Widget WebHook</vt:lpstr>
      <vt:lpstr>File &gt; Examples &gt; Blynx &gt; Widgets &gt; Menu</vt:lpstr>
      <vt:lpstr>Widget Menu</vt:lpstr>
      <vt:lpstr>https://github.com/PaulStoffregen/Time</vt:lpstr>
      <vt:lpstr>File &gt; Examples &gt; Blynx &gt; Widgets &gt; RTC</vt:lpstr>
      <vt:lpstr>Widget RTC</vt:lpstr>
      <vt:lpstr>clone</vt:lpstr>
      <vt:lpstr>Copy    Delete</vt:lpstr>
      <vt:lpstr>Energy Store</vt:lpstr>
      <vt:lpstr>Check online</vt:lpstr>
      <vt:lpstr>Widget</vt:lpstr>
      <vt:lpstr>Widget</vt:lpstr>
      <vt:lpstr>Project</vt:lpstr>
      <vt:lpstr>ภาพนิ่ง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235</cp:revision>
  <dcterms:created xsi:type="dcterms:W3CDTF">2018-03-14T06:22:58Z</dcterms:created>
  <dcterms:modified xsi:type="dcterms:W3CDTF">2019-03-13T14:51:40Z</dcterms:modified>
</cp:coreProperties>
</file>