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196138" cy="1032986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5-018" initials="5" lastIdx="1" clrIdx="0">
    <p:extLst>
      <p:ext uri="{19B8F6BF-5375-455C-9EA6-DF929625EA0E}">
        <p15:presenceInfo xmlns:p15="http://schemas.microsoft.com/office/powerpoint/2012/main" userId="55-0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682" cy="502707"/>
          </a:xfrm>
          <a:prstGeom prst="rect">
            <a:avLst/>
          </a:prstGeom>
        </p:spPr>
        <p:txBody>
          <a:bodyPr vert="horz" lIns="93068" tIns="46534" rIns="93068" bIns="465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481" y="0"/>
            <a:ext cx="2984059" cy="502707"/>
          </a:xfrm>
          <a:prstGeom prst="rect">
            <a:avLst/>
          </a:prstGeom>
        </p:spPr>
        <p:txBody>
          <a:bodyPr vert="horz" lIns="93068" tIns="46534" rIns="93068" bIns="46534" rtlCol="0"/>
          <a:lstStyle>
            <a:lvl1pPr algn="r">
              <a:defRPr sz="1200"/>
            </a:lvl1pPr>
          </a:lstStyle>
          <a:p>
            <a:fld id="{FB201605-ABED-40D0-91E1-87ED44D5136A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252538"/>
            <a:ext cx="23558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68" tIns="46534" rIns="93068" bIns="465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9628" y="4822442"/>
            <a:ext cx="5510530" cy="3945925"/>
          </a:xfrm>
          <a:prstGeom prst="rect">
            <a:avLst/>
          </a:prstGeom>
        </p:spPr>
        <p:txBody>
          <a:bodyPr vert="horz" lIns="93068" tIns="46534" rIns="93068" bIns="4653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93"/>
            <a:ext cx="2985682" cy="502707"/>
          </a:xfrm>
          <a:prstGeom prst="rect">
            <a:avLst/>
          </a:prstGeom>
        </p:spPr>
        <p:txBody>
          <a:bodyPr vert="horz" lIns="93068" tIns="46534" rIns="93068" bIns="465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481" y="9517593"/>
            <a:ext cx="2984059" cy="502707"/>
          </a:xfrm>
          <a:prstGeom prst="rect">
            <a:avLst/>
          </a:prstGeom>
        </p:spPr>
        <p:txBody>
          <a:bodyPr vert="horz" lIns="93068" tIns="46534" rIns="93068" bIns="46534" rtlCol="0" anchor="b"/>
          <a:lstStyle>
            <a:lvl1pPr algn="r">
              <a:defRPr sz="1200"/>
            </a:lvl1pPr>
          </a:lstStyle>
          <a:p>
            <a:fld id="{B5D43861-8E0C-45EB-AD37-264922DE0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9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66950" y="1252538"/>
            <a:ext cx="2355850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43861-8E0C-45EB-AD37-264922DE0B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11" y="1690559"/>
            <a:ext cx="6116717" cy="3596323"/>
          </a:xfrm>
        </p:spPr>
        <p:txBody>
          <a:bodyPr anchor="b"/>
          <a:lstStyle>
            <a:lvl1pPr algn="ctr">
              <a:defRPr sz="47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7" y="5425570"/>
            <a:ext cx="5397104" cy="2493992"/>
          </a:xfrm>
        </p:spPr>
        <p:txBody>
          <a:bodyPr/>
          <a:lstStyle>
            <a:lvl1pPr marL="0" indent="0" algn="ctr">
              <a:buNone/>
              <a:defRPr sz="1889"/>
            </a:lvl1pPr>
            <a:lvl2pPr marL="359816" indent="0" algn="ctr">
              <a:buNone/>
              <a:defRPr sz="1574"/>
            </a:lvl2pPr>
            <a:lvl3pPr marL="719633" indent="0" algn="ctr">
              <a:buNone/>
              <a:defRPr sz="1417"/>
            </a:lvl3pPr>
            <a:lvl4pPr marL="1079449" indent="0" algn="ctr">
              <a:buNone/>
              <a:defRPr sz="1259"/>
            </a:lvl4pPr>
            <a:lvl5pPr marL="1439266" indent="0" algn="ctr">
              <a:buNone/>
              <a:defRPr sz="1259"/>
            </a:lvl5pPr>
            <a:lvl6pPr marL="1799082" indent="0" algn="ctr">
              <a:buNone/>
              <a:defRPr sz="1259"/>
            </a:lvl6pPr>
            <a:lvl7pPr marL="2158898" indent="0" algn="ctr">
              <a:buNone/>
              <a:defRPr sz="1259"/>
            </a:lvl7pPr>
            <a:lvl8pPr marL="2518715" indent="0" algn="ctr">
              <a:buNone/>
              <a:defRPr sz="1259"/>
            </a:lvl8pPr>
            <a:lvl9pPr marL="2878531" indent="0" algn="ctr">
              <a:buNone/>
              <a:defRPr sz="125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8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9737" y="549970"/>
            <a:ext cx="1551667" cy="875408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735" y="549970"/>
            <a:ext cx="4565050" cy="875408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87" y="2575295"/>
            <a:ext cx="6206669" cy="4296935"/>
          </a:xfrm>
        </p:spPr>
        <p:txBody>
          <a:bodyPr anchor="b"/>
          <a:lstStyle>
            <a:lvl1pPr>
              <a:defRPr sz="47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87" y="6912881"/>
            <a:ext cx="6206669" cy="2259657"/>
          </a:xfrm>
        </p:spPr>
        <p:txBody>
          <a:bodyPr/>
          <a:lstStyle>
            <a:lvl1pPr marL="0" indent="0">
              <a:buNone/>
              <a:defRPr sz="1889">
                <a:solidFill>
                  <a:schemeClr val="tx1"/>
                </a:solidFill>
              </a:defRPr>
            </a:lvl1pPr>
            <a:lvl2pPr marL="35981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63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449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9266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9082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89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71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853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734" y="2749848"/>
            <a:ext cx="3058359" cy="65542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3045" y="2749848"/>
            <a:ext cx="3058359" cy="65542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549972"/>
            <a:ext cx="6206669" cy="19966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673" y="2532252"/>
            <a:ext cx="3044303" cy="1241018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59816" indent="0">
              <a:buNone/>
              <a:defRPr sz="1574" b="1"/>
            </a:lvl2pPr>
            <a:lvl3pPr marL="719633" indent="0">
              <a:buNone/>
              <a:defRPr sz="1417" b="1"/>
            </a:lvl3pPr>
            <a:lvl4pPr marL="1079449" indent="0">
              <a:buNone/>
              <a:defRPr sz="1259" b="1"/>
            </a:lvl4pPr>
            <a:lvl5pPr marL="1439266" indent="0">
              <a:buNone/>
              <a:defRPr sz="1259" b="1"/>
            </a:lvl5pPr>
            <a:lvl6pPr marL="1799082" indent="0">
              <a:buNone/>
              <a:defRPr sz="1259" b="1"/>
            </a:lvl6pPr>
            <a:lvl7pPr marL="2158898" indent="0">
              <a:buNone/>
              <a:defRPr sz="1259" b="1"/>
            </a:lvl7pPr>
            <a:lvl8pPr marL="2518715" indent="0">
              <a:buNone/>
              <a:defRPr sz="1259" b="1"/>
            </a:lvl8pPr>
            <a:lvl9pPr marL="2878531" indent="0">
              <a:buNone/>
              <a:defRPr sz="125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673" y="3773269"/>
            <a:ext cx="3044303" cy="55499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3045" y="2532252"/>
            <a:ext cx="3059296" cy="1241018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59816" indent="0">
              <a:buNone/>
              <a:defRPr sz="1574" b="1"/>
            </a:lvl2pPr>
            <a:lvl3pPr marL="719633" indent="0">
              <a:buNone/>
              <a:defRPr sz="1417" b="1"/>
            </a:lvl3pPr>
            <a:lvl4pPr marL="1079449" indent="0">
              <a:buNone/>
              <a:defRPr sz="1259" b="1"/>
            </a:lvl4pPr>
            <a:lvl5pPr marL="1439266" indent="0">
              <a:buNone/>
              <a:defRPr sz="1259" b="1"/>
            </a:lvl5pPr>
            <a:lvl6pPr marL="1799082" indent="0">
              <a:buNone/>
              <a:defRPr sz="1259" b="1"/>
            </a:lvl6pPr>
            <a:lvl7pPr marL="2158898" indent="0">
              <a:buNone/>
              <a:defRPr sz="1259" b="1"/>
            </a:lvl7pPr>
            <a:lvl8pPr marL="2518715" indent="0">
              <a:buNone/>
              <a:defRPr sz="1259" b="1"/>
            </a:lvl8pPr>
            <a:lvl9pPr marL="2878531" indent="0">
              <a:buNone/>
              <a:defRPr sz="125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3045" y="3773269"/>
            <a:ext cx="3059296" cy="55499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9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5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688658"/>
            <a:ext cx="2320942" cy="2410301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296" y="1487311"/>
            <a:ext cx="3643045" cy="7340898"/>
          </a:xfrm>
        </p:spPr>
        <p:txBody>
          <a:bodyPr/>
          <a:lstStyle>
            <a:lvl1pPr>
              <a:defRPr sz="2518"/>
            </a:lvl1pPr>
            <a:lvl2pPr>
              <a:defRPr sz="2204"/>
            </a:lvl2pPr>
            <a:lvl3pPr>
              <a:defRPr sz="188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72" y="3098959"/>
            <a:ext cx="2320942" cy="5741205"/>
          </a:xfrm>
        </p:spPr>
        <p:txBody>
          <a:bodyPr/>
          <a:lstStyle>
            <a:lvl1pPr marL="0" indent="0">
              <a:buNone/>
              <a:defRPr sz="1259"/>
            </a:lvl1pPr>
            <a:lvl2pPr marL="359816" indent="0">
              <a:buNone/>
              <a:defRPr sz="1102"/>
            </a:lvl2pPr>
            <a:lvl3pPr marL="719633" indent="0">
              <a:buNone/>
              <a:defRPr sz="944"/>
            </a:lvl3pPr>
            <a:lvl4pPr marL="1079449" indent="0">
              <a:buNone/>
              <a:defRPr sz="787"/>
            </a:lvl4pPr>
            <a:lvl5pPr marL="1439266" indent="0">
              <a:buNone/>
              <a:defRPr sz="787"/>
            </a:lvl5pPr>
            <a:lvl6pPr marL="1799082" indent="0">
              <a:buNone/>
              <a:defRPr sz="787"/>
            </a:lvl6pPr>
            <a:lvl7pPr marL="2158898" indent="0">
              <a:buNone/>
              <a:defRPr sz="787"/>
            </a:lvl7pPr>
            <a:lvl8pPr marL="2518715" indent="0">
              <a:buNone/>
              <a:defRPr sz="787"/>
            </a:lvl8pPr>
            <a:lvl9pPr marL="2878531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688658"/>
            <a:ext cx="2320942" cy="2410301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9296" y="1487311"/>
            <a:ext cx="3643045" cy="7340898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816" indent="0">
              <a:buNone/>
              <a:defRPr sz="2204"/>
            </a:lvl2pPr>
            <a:lvl3pPr marL="719633" indent="0">
              <a:buNone/>
              <a:defRPr sz="1889"/>
            </a:lvl3pPr>
            <a:lvl4pPr marL="1079449" indent="0">
              <a:buNone/>
              <a:defRPr sz="1574"/>
            </a:lvl4pPr>
            <a:lvl5pPr marL="1439266" indent="0">
              <a:buNone/>
              <a:defRPr sz="1574"/>
            </a:lvl5pPr>
            <a:lvl6pPr marL="1799082" indent="0">
              <a:buNone/>
              <a:defRPr sz="1574"/>
            </a:lvl6pPr>
            <a:lvl7pPr marL="2158898" indent="0">
              <a:buNone/>
              <a:defRPr sz="1574"/>
            </a:lvl7pPr>
            <a:lvl8pPr marL="2518715" indent="0">
              <a:buNone/>
              <a:defRPr sz="1574"/>
            </a:lvl8pPr>
            <a:lvl9pPr marL="2878531" indent="0">
              <a:buNone/>
              <a:defRPr sz="157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72" y="3098959"/>
            <a:ext cx="2320942" cy="5741205"/>
          </a:xfrm>
        </p:spPr>
        <p:txBody>
          <a:bodyPr/>
          <a:lstStyle>
            <a:lvl1pPr marL="0" indent="0">
              <a:buNone/>
              <a:defRPr sz="1259"/>
            </a:lvl1pPr>
            <a:lvl2pPr marL="359816" indent="0">
              <a:buNone/>
              <a:defRPr sz="1102"/>
            </a:lvl2pPr>
            <a:lvl3pPr marL="719633" indent="0">
              <a:buNone/>
              <a:defRPr sz="944"/>
            </a:lvl3pPr>
            <a:lvl4pPr marL="1079449" indent="0">
              <a:buNone/>
              <a:defRPr sz="787"/>
            </a:lvl4pPr>
            <a:lvl5pPr marL="1439266" indent="0">
              <a:buNone/>
              <a:defRPr sz="787"/>
            </a:lvl5pPr>
            <a:lvl6pPr marL="1799082" indent="0">
              <a:buNone/>
              <a:defRPr sz="787"/>
            </a:lvl6pPr>
            <a:lvl7pPr marL="2158898" indent="0">
              <a:buNone/>
              <a:defRPr sz="787"/>
            </a:lvl7pPr>
            <a:lvl8pPr marL="2518715" indent="0">
              <a:buNone/>
              <a:defRPr sz="787"/>
            </a:lvl8pPr>
            <a:lvl9pPr marL="2878531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1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735" y="549972"/>
            <a:ext cx="6206669" cy="199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735" y="2749848"/>
            <a:ext cx="6206669" cy="655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735" y="9574255"/>
            <a:ext cx="1619131" cy="54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7714-CB6C-4F56-8B2A-8A7D937B7266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721" y="9574255"/>
            <a:ext cx="2428697" cy="54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2272" y="9574255"/>
            <a:ext cx="1619131" cy="54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388E-3D02-4314-8FAB-D2B9F45FA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77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633" rtl="0" eaLnBrk="1" latinLnBrk="0" hangingPunct="1">
        <a:lnSpc>
          <a:spcPct val="90000"/>
        </a:lnSpc>
        <a:spcBef>
          <a:spcPct val="0"/>
        </a:spcBef>
        <a:buNone/>
        <a:defRPr kumimoji="1" sz="3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08" indent="-179908" algn="l" defTabSz="719633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725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899541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357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174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8990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8807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8623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8439" indent="-179908" algn="l" defTabSz="71963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816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633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449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266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082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8898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8715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8531" algn="l" defTabSz="71963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456" y="518781"/>
            <a:ext cx="7113682" cy="953757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l"/>
            <a:r>
              <a:rPr lang="ja-JP" altLang="en-US" sz="2833" dirty="0" smtClean="0"/>
              <a:t>　　</a:t>
            </a:r>
            <a:endParaRPr lang="ja-JP" altLang="en-US" sz="2125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8782" y="1559574"/>
            <a:ext cx="6784574" cy="8364412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★長期で働ける事務職のお仕事です。</a:t>
            </a:r>
            <a:endParaRPr lang="en-US" altLang="ja-JP" sz="24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ja-JP" altLang="en-US" sz="6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　</a:t>
            </a:r>
            <a:endParaRPr kumimoji="1" lang="en-US" altLang="ja-JP" sz="2000" dirty="0" smtClean="0">
              <a:ln>
                <a:solidFill>
                  <a:srgbClr val="00B050"/>
                </a:solidFill>
              </a:ln>
              <a:solidFill>
                <a:sysClr val="windowText" lastClr="000000"/>
              </a:solidFill>
            </a:endParaRPr>
          </a:p>
          <a:p>
            <a:pPr algn="l"/>
            <a:r>
              <a:rPr lang="ja-JP" altLang="en-US" sz="6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　　</a:t>
            </a:r>
            <a:endParaRPr kumimoji="1" lang="en-US" altLang="ja-JP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ja-JP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　　　　　　　　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algn="l"/>
            <a:endParaRPr kumimoji="1" lang="en-US" altLang="ja-JP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ja-JP" altLang="en-US" sz="2125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　　</a:t>
            </a:r>
            <a:endParaRPr lang="en-US" altLang="ja-JP" sz="2125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ja-JP" sz="2125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ja-JP" sz="2125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ja-JP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algn="l"/>
            <a:endParaRPr lang="en-US" altLang="ja-JP" sz="19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ja-JP" altLang="en-US" sz="2125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2125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　　　</a:t>
            </a:r>
            <a:r>
              <a:rPr lang="ja-JP" altLang="en-US" sz="7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　</a:t>
            </a:r>
            <a:endParaRPr kumimoji="1"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1" descr="fuji_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63" y="7225459"/>
            <a:ext cx="1317419" cy="78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1" y="9503533"/>
            <a:ext cx="276443" cy="15117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9856" y="867771"/>
            <a:ext cx="284847" cy="2557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ja-JP" altLang="en-US" sz="1062" b="1" dirty="0">
                <a:solidFill>
                  <a:schemeClr val="bg1"/>
                </a:solidFill>
              </a:rPr>
              <a:t>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456" y="149449"/>
            <a:ext cx="711368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①長期お仕事　　②初台駅より徒歩</a:t>
            </a:r>
            <a:r>
              <a:rPr kumimoji="1"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r>
            <a:r>
              <a:rPr kumimoji="1"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分　　</a:t>
            </a:r>
            <a:endParaRPr kumimoji="1" lang="ja-JP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7310" y="605817"/>
            <a:ext cx="6120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総務事務　</a:t>
            </a:r>
            <a:endParaRPr kumimoji="1"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時給：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１，</a:t>
            </a:r>
            <a:r>
              <a:rPr lang="en-US" altLang="ja-JP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００円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交通費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：支給（規定有）</a:t>
            </a:r>
            <a:r>
              <a:rPr lang="ja-JP" altLang="en-US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2539" y="2997769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職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6033" y="2978142"/>
            <a:ext cx="464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旅費精算、請求書発行、備品発注、電話</a:t>
            </a:r>
            <a:r>
              <a:rPr kumimoji="1" lang="ja-JP" altLang="en-US" dirty="0" smtClean="0"/>
              <a:t>対応</a:t>
            </a:r>
            <a:endParaRPr kumimoji="1"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渋谷区初台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９：００～１８：００（休憩１時間）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完全週休２日制（土日祝日）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祝日のある土曜日は１２</a:t>
            </a:r>
            <a:r>
              <a:rPr lang="en-US" altLang="ja-JP" dirty="0" smtClean="0"/>
              <a:t>:</a:t>
            </a:r>
            <a:r>
              <a:rPr lang="ja-JP" altLang="en-US" dirty="0" smtClean="0"/>
              <a:t>００までとなります。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人材派遣事業、人材紹介事業、請負業警備業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お電話またはタンワーク</a:t>
            </a:r>
            <a:r>
              <a:rPr kumimoji="1" lang="en-US" altLang="ja-JP" dirty="0" smtClean="0"/>
              <a:t>net</a:t>
            </a:r>
            <a:r>
              <a:rPr kumimoji="1" lang="ja-JP" altLang="en-US" dirty="0" smtClean="0"/>
              <a:t>より</a:t>
            </a:r>
            <a:endParaRPr kumimoji="1" lang="en-US" altLang="ja-JP" dirty="0" smtClean="0"/>
          </a:p>
          <a:p>
            <a:r>
              <a:rPr lang="ja-JP" altLang="en-US" dirty="0" smtClean="0"/>
              <a:t>お</a:t>
            </a:r>
            <a:r>
              <a:rPr lang="ja-JP" altLang="en-US" dirty="0"/>
              <a:t>気軽</a:t>
            </a:r>
            <a:r>
              <a:rPr lang="ja-JP" altLang="en-US" dirty="0" smtClean="0"/>
              <a:t>にご応募下さい！！</a:t>
            </a:r>
            <a:endParaRPr kumimoji="1" lang="en-US" altLang="ja-JP" dirty="0" smtClean="0"/>
          </a:p>
          <a:p>
            <a:r>
              <a:rPr lang="ja-JP" altLang="en-US" dirty="0" smtClean="0"/>
              <a:t>面接は初台で致します。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2470" y="3770826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2540" y="4387588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時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090" y="5023201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休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6091" y="5692087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6092" y="6329570"/>
            <a:ext cx="4963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応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91030" y="8085213"/>
            <a:ext cx="20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</a:t>
            </a:r>
            <a:r>
              <a:rPr kumimoji="1" lang="ja-JP" altLang="en-US" b="1" dirty="0" smtClean="0"/>
              <a:t>富士急グループ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8781" y="8752444"/>
            <a:ext cx="6297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株式会社富士急ビジネスサポート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山梨県富士吉田市上吉田</a:t>
            </a:r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2-5-1</a:t>
            </a:r>
            <a:r>
              <a:rPr lang="ja-JP" altLang="en-US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（本社）　　〒</a:t>
            </a:r>
            <a:r>
              <a:rPr lang="en-US" altLang="ja-JP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403-0005</a:t>
            </a:r>
          </a:p>
          <a:p>
            <a:r>
              <a:rPr lang="ja-JP" altLang="en-US" sz="1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　</a:t>
            </a:r>
            <a:r>
              <a:rPr lang="ja-JP" altLang="en-US" sz="14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　　</a:t>
            </a:r>
            <a:endParaRPr lang="en-US" altLang="ja-JP" sz="14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14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　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3031" y="9352433"/>
            <a:ext cx="38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0120-417-229</a:t>
            </a:r>
            <a:r>
              <a:rPr kumimoji="1" lang="ja-JP" altLang="en-US" dirty="0" err="1" smtClean="0"/>
              <a:t>、</a:t>
            </a:r>
            <a:r>
              <a:rPr kumimoji="1" lang="ja-JP" altLang="en-US" sz="1400" dirty="0" smtClean="0"/>
              <a:t>または</a:t>
            </a:r>
            <a:r>
              <a:rPr kumimoji="1" lang="en-US" altLang="ja-JP" sz="1400" dirty="0" smtClean="0"/>
              <a:t>0555-</a:t>
            </a:r>
            <a:r>
              <a:rPr kumimoji="1" lang="ja-JP" altLang="en-US" sz="1400" dirty="0" smtClean="0"/>
              <a:t>２２</a:t>
            </a:r>
            <a:r>
              <a:rPr kumimoji="1" lang="en-US" altLang="ja-JP" sz="1400" dirty="0" smtClean="0"/>
              <a:t>-</a:t>
            </a:r>
            <a:r>
              <a:rPr kumimoji="1" lang="ja-JP" altLang="en-US" sz="1400" dirty="0" smtClean="0"/>
              <a:t>８６１１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8781" y="2003640"/>
            <a:ext cx="52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B050"/>
                </a:solidFill>
              </a:rPr>
              <a:t>★グループ会社の優待券支給</a:t>
            </a:r>
            <a:endParaRPr kumimoji="1" lang="en-US" altLang="ja-JP" sz="2400" dirty="0" smtClean="0">
              <a:solidFill>
                <a:srgbClr val="00B050"/>
              </a:solidFill>
            </a:endParaRPr>
          </a:p>
          <a:p>
            <a:r>
              <a:rPr kumimoji="1" lang="ja-JP" altLang="en-US" sz="2400" dirty="0" smtClean="0">
                <a:solidFill>
                  <a:srgbClr val="00B050"/>
                </a:solidFill>
              </a:rPr>
              <a:t>★扶養範囲内でも相談可能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123</Words>
  <Application>Microsoft Office PowerPoint</Application>
  <PresentationFormat>ユーザー設定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HGPｺﾞｼｯｸM</vt:lpstr>
      <vt:lpstr>HGP創英ﾌﾟﾚｾﾞﾝｽEB</vt:lpstr>
      <vt:lpstr>ＭＳ Ｐゴシック</vt:lpstr>
      <vt:lpstr>Arial</vt:lpstr>
      <vt:lpstr>Calibri</vt:lpstr>
      <vt:lpstr>Calibri Light</vt:lpstr>
      <vt:lpstr>Office テーマ</vt:lpstr>
      <vt:lpstr>　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印刷工場でのマシンオペレーター 時給1050円（残業1313円）</dc:title>
  <dc:creator>55-018</dc:creator>
  <cp:lastModifiedBy>55-018</cp:lastModifiedBy>
  <cp:revision>62</cp:revision>
  <cp:lastPrinted>2014-08-27T03:54:35Z</cp:lastPrinted>
  <dcterms:created xsi:type="dcterms:W3CDTF">2014-03-12T09:00:14Z</dcterms:created>
  <dcterms:modified xsi:type="dcterms:W3CDTF">2015-11-04T04:16:36Z</dcterms:modified>
</cp:coreProperties>
</file>