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4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1C26-8FCF-4E5D-85B4-B8CD4591CBF7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23A8F-918F-43D7-84FA-DC5EDA2B8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3380"/>
            <a:ext cx="3810330" cy="2865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9664" y="192024"/>
            <a:ext cx="458114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Tùy</a:t>
            </a:r>
            <a:r>
              <a:rPr lang="en-US" dirty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ta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user.Role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Minh Thiện</dc:creator>
  <cp:lastModifiedBy>Lâm Minh Thiện</cp:lastModifiedBy>
  <cp:revision>1</cp:revision>
  <dcterms:created xsi:type="dcterms:W3CDTF">2022-05-12T15:35:51Z</dcterms:created>
  <dcterms:modified xsi:type="dcterms:W3CDTF">2022-05-12T15:36:55Z</dcterms:modified>
</cp:coreProperties>
</file>