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Roboto" panose="020B0604020202020204" charset="0"/>
      <p:regular r:id="rId20"/>
      <p:bold r:id="rId21"/>
      <p:italic r:id="rId22"/>
      <p:boldItalic r:id="rId23"/>
    </p:embeddedFont>
    <p:embeddedFont>
      <p:font typeface="Bebas Neue" panose="020B0604020202020204" charset="0"/>
      <p:regular r:id="rId24"/>
    </p:embeddedFont>
    <p:embeddedFont>
      <p:font typeface="Quattrocento Sans" panose="020B0604020202020204" charset="0"/>
      <p:regular r:id="rId25"/>
      <p:bold r:id="rId26"/>
      <p:italic r:id="rId27"/>
      <p:boldItalic r:id="rId28"/>
    </p:embeddedFont>
    <p:embeddedFont>
      <p:font typeface="Roboto Light"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guide id="3" pos="7224">
          <p15:clr>
            <a:srgbClr val="A4A3A4"/>
          </p15:clr>
        </p15:guide>
        <p15:guide id="4" pos="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67D207-3FC7-46CB-9128-72D4DB61753C}">
  <a:tblStyle styleId="{2267D207-3FC7-46CB-9128-72D4DB61753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guide orient="horz" pos="2136"/>
        <p:guide pos="3840"/>
        <p:guide pos="7224"/>
        <p:guide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81505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7" name="Google Shape;1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16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3133ea0c25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13133ea0c25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39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3133ea0c25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3133ea0c25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83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3133ea0c25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3133ea0c2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153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3133ea0c25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13133ea0c25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51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3133ea0c25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13133ea0c2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25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3133ea0c25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13133ea0c25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863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414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3133ea0c25_0_1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g13133ea0c25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07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11d04d71f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311d04d71f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97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311d04d71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1" name="Google Shape;301;g1311d04d71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05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1368460cd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131368460cd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38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GB" dirty="0" err="1" smtClean="0"/>
              <a:t>Lý</a:t>
            </a:r>
            <a:r>
              <a:rPr lang="en-GB" baseline="0" dirty="0" smtClean="0"/>
              <a:t> do </a:t>
            </a:r>
            <a:r>
              <a:rPr lang="en-GB" baseline="0" dirty="0" err="1" smtClean="0"/>
              <a:t>chọn</a:t>
            </a:r>
            <a:r>
              <a:rPr lang="en-GB" baseline="0" dirty="0" smtClean="0"/>
              <a:t> Sephora </a:t>
            </a:r>
            <a:r>
              <a:rPr lang="en-GB" baseline="0" dirty="0" err="1" smtClean="0"/>
              <a:t>là</a:t>
            </a:r>
            <a:r>
              <a:rPr lang="en-GB" baseline="0" dirty="0" smtClean="0"/>
              <a:t> </a:t>
            </a:r>
            <a:r>
              <a:rPr lang="en-GB" baseline="0" dirty="0" err="1" smtClean="0"/>
              <a:t>nguồn</a:t>
            </a:r>
            <a:r>
              <a:rPr lang="en-GB" baseline="0" dirty="0" smtClean="0"/>
              <a:t> </a:t>
            </a:r>
            <a:r>
              <a:rPr lang="en-GB" baseline="0" dirty="0" err="1" smtClean="0"/>
              <a:t>để</a:t>
            </a:r>
            <a:r>
              <a:rPr lang="en-GB" baseline="0" dirty="0" smtClean="0"/>
              <a:t> </a:t>
            </a:r>
            <a:r>
              <a:rPr lang="en-GB" baseline="0" dirty="0" err="1" smtClean="0"/>
              <a:t>thu</a:t>
            </a:r>
            <a:r>
              <a:rPr lang="en-GB" baseline="0" dirty="0" smtClean="0"/>
              <a:t> </a:t>
            </a:r>
            <a:r>
              <a:rPr lang="en-GB" baseline="0" dirty="0" err="1" smtClean="0"/>
              <a:t>thập</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vì</a:t>
            </a:r>
            <a:r>
              <a:rPr lang="en-GB" baseline="0" dirty="0" smtClean="0"/>
              <a:t> </a:t>
            </a:r>
            <a:r>
              <a:rPr lang="en-GB" baseline="0" dirty="0" err="1" smtClean="0"/>
              <a:t>đây</a:t>
            </a:r>
            <a:r>
              <a:rPr lang="en-GB" baseline="0" dirty="0" smtClean="0"/>
              <a:t> </a:t>
            </a:r>
            <a:r>
              <a:rPr lang="en-GB" baseline="0" dirty="0" err="1" smtClean="0"/>
              <a:t>là</a:t>
            </a:r>
            <a:r>
              <a:rPr lang="en-GB" baseline="0" dirty="0" smtClean="0"/>
              <a:t> </a:t>
            </a:r>
            <a:r>
              <a:rPr lang="en-GB" baseline="0" dirty="0" err="1" smtClean="0"/>
              <a:t>cửa</a:t>
            </a:r>
            <a:r>
              <a:rPr lang="en-GB" baseline="0" dirty="0" smtClean="0"/>
              <a:t> </a:t>
            </a:r>
            <a:r>
              <a:rPr lang="en-GB" baseline="0" dirty="0" err="1" smtClean="0"/>
              <a:t>hàng</a:t>
            </a:r>
            <a:r>
              <a:rPr lang="en-GB" baseline="0" dirty="0" smtClean="0"/>
              <a:t> </a:t>
            </a:r>
            <a:r>
              <a:rPr lang="en-GB" baseline="0" dirty="0" err="1" smtClean="0"/>
              <a:t>nổi</a:t>
            </a:r>
            <a:r>
              <a:rPr lang="en-GB" baseline="0" dirty="0" smtClean="0"/>
              <a:t> </a:t>
            </a:r>
            <a:r>
              <a:rPr lang="en-GB" baseline="0" dirty="0" err="1" smtClean="0"/>
              <a:t>tiếng</a:t>
            </a:r>
            <a:r>
              <a:rPr lang="en-GB" baseline="0" dirty="0" smtClean="0"/>
              <a:t> </a:t>
            </a:r>
            <a:r>
              <a:rPr lang="en-GB" baseline="0" dirty="0" err="1" smtClean="0"/>
              <a:t>thế</a:t>
            </a:r>
            <a:r>
              <a:rPr lang="en-GB" baseline="0" dirty="0" smtClean="0"/>
              <a:t> </a:t>
            </a:r>
            <a:r>
              <a:rPr lang="en-GB" baseline="0" dirty="0" err="1" smtClean="0"/>
              <a:t>giới</a:t>
            </a:r>
            <a:r>
              <a:rPr lang="en-GB" baseline="0" dirty="0" smtClean="0"/>
              <a:t> </a:t>
            </a:r>
            <a:r>
              <a:rPr lang="en-GB" baseline="0" dirty="0" err="1" smtClean="0"/>
              <a:t>với</a:t>
            </a:r>
            <a:r>
              <a:rPr lang="en-GB" baseline="0" dirty="0" smtClean="0"/>
              <a:t> </a:t>
            </a:r>
            <a:r>
              <a:rPr lang="en-GB" baseline="0" dirty="0" err="1" smtClean="0"/>
              <a:t>số</a:t>
            </a:r>
            <a:r>
              <a:rPr lang="en-GB" baseline="0" dirty="0" smtClean="0"/>
              <a:t> </a:t>
            </a:r>
            <a:r>
              <a:rPr lang="en-GB" baseline="0" dirty="0" err="1" smtClean="0"/>
              <a:t>lượng</a:t>
            </a:r>
            <a:r>
              <a:rPr lang="en-GB" baseline="0" dirty="0" smtClean="0"/>
              <a:t> </a:t>
            </a:r>
            <a:r>
              <a:rPr lang="en-GB" baseline="0" dirty="0" err="1" smtClean="0"/>
              <a:t>sản</a:t>
            </a:r>
            <a:r>
              <a:rPr lang="en-GB" baseline="0" dirty="0" smtClean="0"/>
              <a:t> </a:t>
            </a:r>
            <a:r>
              <a:rPr lang="en-GB" baseline="0" dirty="0" err="1" smtClean="0"/>
              <a:t>phẩm</a:t>
            </a:r>
            <a:r>
              <a:rPr lang="en-GB" baseline="0" dirty="0" smtClean="0"/>
              <a:t> </a:t>
            </a:r>
            <a:r>
              <a:rPr lang="en-GB" baseline="0" dirty="0" err="1" smtClean="0"/>
              <a:t>khủng</a:t>
            </a:r>
            <a:r>
              <a:rPr lang="en-GB" baseline="0" dirty="0" smtClean="0"/>
              <a:t> </a:t>
            </a:r>
            <a:r>
              <a:rPr lang="en-GB" baseline="0" dirty="0" err="1" smtClean="0"/>
              <a:t>lồ</a:t>
            </a:r>
            <a:r>
              <a:rPr lang="en-GB" baseline="0" dirty="0" smtClean="0"/>
              <a:t> </a:t>
            </a:r>
            <a:r>
              <a:rPr lang="en-GB" baseline="0" dirty="0" err="1" smtClean="0"/>
              <a:t>và</a:t>
            </a:r>
            <a:r>
              <a:rPr lang="en-GB" baseline="0" dirty="0" smtClean="0"/>
              <a:t> </a:t>
            </a:r>
            <a:r>
              <a:rPr lang="en-GB" baseline="0" dirty="0" err="1" smtClean="0"/>
              <a:t>có</a:t>
            </a:r>
            <a:r>
              <a:rPr lang="en-GB" baseline="0" dirty="0" smtClean="0"/>
              <a:t> website </a:t>
            </a:r>
            <a:r>
              <a:rPr lang="en-GB" baseline="0" dirty="0" err="1" smtClean="0"/>
              <a:t>có</a:t>
            </a:r>
            <a:r>
              <a:rPr lang="en-GB" baseline="0" dirty="0" smtClean="0"/>
              <a:t> </a:t>
            </a:r>
            <a:r>
              <a:rPr lang="en-GB" baseline="0" dirty="0" err="1" smtClean="0"/>
              <a:t>thông</a:t>
            </a:r>
            <a:r>
              <a:rPr lang="en-GB" baseline="0" dirty="0" smtClean="0"/>
              <a:t> chi </a:t>
            </a:r>
            <a:r>
              <a:rPr lang="en-GB" baseline="0" dirty="0" err="1" smtClean="0"/>
              <a:t>tiết</a:t>
            </a:r>
            <a:r>
              <a:rPr lang="en-GB" baseline="0" dirty="0" smtClean="0"/>
              <a:t> </a:t>
            </a:r>
            <a:r>
              <a:rPr lang="en-GB" baseline="0" dirty="0" err="1" smtClean="0"/>
              <a:t>đầy</a:t>
            </a:r>
            <a:r>
              <a:rPr lang="en-GB" baseline="0" dirty="0" smtClean="0"/>
              <a:t> </a:t>
            </a:r>
            <a:r>
              <a:rPr lang="en-GB" baseline="0" dirty="0" err="1" smtClean="0"/>
              <a:t>đủ</a:t>
            </a:r>
            <a:r>
              <a:rPr lang="en-GB" baseline="0" dirty="0" smtClean="0"/>
              <a:t> </a:t>
            </a:r>
            <a:r>
              <a:rPr lang="en-GB" baseline="0" dirty="0" err="1" smtClean="0"/>
              <a:t>với</a:t>
            </a:r>
            <a:r>
              <a:rPr lang="en-GB" baseline="0" dirty="0" smtClean="0"/>
              <a:t> </a:t>
            </a:r>
            <a:r>
              <a:rPr lang="en-GB" baseline="0" dirty="0" err="1" smtClean="0"/>
              <a:t>cấu</a:t>
            </a:r>
            <a:r>
              <a:rPr lang="en-GB" baseline="0" dirty="0" smtClean="0"/>
              <a:t> </a:t>
            </a:r>
            <a:r>
              <a:rPr lang="en-GB" baseline="0" dirty="0" err="1" smtClean="0"/>
              <a:t>trúc</a:t>
            </a:r>
            <a:r>
              <a:rPr lang="en-GB" baseline="0" dirty="0" smtClean="0"/>
              <a:t> </a:t>
            </a:r>
            <a:r>
              <a:rPr lang="en-GB" baseline="0" dirty="0" err="1" smtClean="0"/>
              <a:t>trang</a:t>
            </a:r>
            <a:r>
              <a:rPr lang="en-GB" baseline="0" dirty="0" smtClean="0"/>
              <a:t> </a:t>
            </a:r>
            <a:r>
              <a:rPr lang="en-GB" baseline="0" dirty="0" err="1" smtClean="0"/>
              <a:t>đồng</a:t>
            </a:r>
            <a:r>
              <a:rPr lang="en-GB" baseline="0" dirty="0" smtClean="0"/>
              <a:t> </a:t>
            </a:r>
            <a:r>
              <a:rPr lang="en-GB" baseline="0" dirty="0" err="1" smtClean="0"/>
              <a:t>nhất</a:t>
            </a:r>
            <a:r>
              <a:rPr lang="en-GB" baseline="0" dirty="0" smtClean="0"/>
              <a:t> </a:t>
            </a:r>
            <a:r>
              <a:rPr lang="en-GB" baseline="0" dirty="0" err="1" smtClean="0"/>
              <a:t>dễ</a:t>
            </a:r>
            <a:r>
              <a:rPr lang="en-GB" baseline="0" dirty="0" smtClean="0"/>
              <a:t> </a:t>
            </a:r>
            <a:r>
              <a:rPr lang="en-GB" baseline="0" dirty="0" err="1" smtClean="0"/>
              <a:t>dàng</a:t>
            </a:r>
            <a:r>
              <a:rPr lang="en-GB" baseline="0" dirty="0" smtClean="0"/>
              <a:t> </a:t>
            </a:r>
            <a:r>
              <a:rPr lang="en-GB" baseline="0" dirty="0" err="1" smtClean="0"/>
              <a:t>để</a:t>
            </a:r>
            <a:r>
              <a:rPr lang="en-GB" baseline="0" dirty="0" smtClean="0"/>
              <a:t> </a:t>
            </a:r>
            <a:r>
              <a:rPr lang="en-GB" baseline="0" dirty="0" err="1" smtClean="0"/>
              <a:t>thu</a:t>
            </a:r>
            <a:r>
              <a:rPr lang="en-GB" baseline="0" dirty="0" smtClean="0"/>
              <a:t> </a:t>
            </a:r>
            <a:r>
              <a:rPr lang="en-GB" baseline="0" dirty="0" err="1" smtClean="0"/>
              <a:t>thập</a:t>
            </a:r>
            <a:r>
              <a:rPr lang="en-GB" baseline="0" dirty="0" smtClean="0"/>
              <a:t> </a:t>
            </a:r>
            <a:r>
              <a:rPr lang="en-GB" baseline="0" dirty="0" err="1" smtClean="0"/>
              <a:t>dữ</a:t>
            </a:r>
            <a:r>
              <a:rPr lang="en-GB" baseline="0" dirty="0" smtClean="0"/>
              <a:t> </a:t>
            </a:r>
            <a:r>
              <a:rPr lang="en-GB" baseline="0" dirty="0" err="1" smtClean="0"/>
              <a:t>liệu</a:t>
            </a:r>
            <a:endParaRPr lang="en-GB" baseline="0" dirty="0" smtClean="0"/>
          </a:p>
          <a:p>
            <a:pPr>
              <a:buFontTx/>
              <a:buChar char="-"/>
            </a:pPr>
            <a:r>
              <a:rPr lang="en-GB" baseline="0" dirty="0" err="1" smtClean="0"/>
              <a:t>Với</a:t>
            </a:r>
            <a:r>
              <a:rPr lang="en-GB" baseline="0" dirty="0" smtClean="0"/>
              <a:t> </a:t>
            </a:r>
            <a:r>
              <a:rPr lang="en-GB" baseline="0" dirty="0" err="1" smtClean="0"/>
              <a:t>bài</a:t>
            </a:r>
            <a:r>
              <a:rPr lang="en-GB" baseline="0" dirty="0" smtClean="0"/>
              <a:t> </a:t>
            </a:r>
            <a:r>
              <a:rPr lang="en-GB" baseline="0" dirty="0" err="1" smtClean="0"/>
              <a:t>toán</a:t>
            </a:r>
            <a:r>
              <a:rPr lang="en-GB" baseline="0" dirty="0" smtClean="0"/>
              <a:t> </a:t>
            </a:r>
            <a:r>
              <a:rPr lang="en-GB" baseline="0" dirty="0" err="1" smtClean="0"/>
              <a:t>đề</a:t>
            </a:r>
            <a:r>
              <a:rPr lang="en-GB" baseline="0" dirty="0" smtClean="0"/>
              <a:t> </a:t>
            </a:r>
            <a:r>
              <a:rPr lang="en-GB" baseline="0" dirty="0" err="1" smtClean="0"/>
              <a:t>xuất</a:t>
            </a:r>
            <a:r>
              <a:rPr lang="en-GB" baseline="0" dirty="0" smtClean="0"/>
              <a:t> </a:t>
            </a:r>
            <a:r>
              <a:rPr lang="en-GB" baseline="0" dirty="0" err="1" smtClean="0"/>
              <a:t>sp</a:t>
            </a:r>
            <a:r>
              <a:rPr lang="en-GB" baseline="0" dirty="0" smtClean="0"/>
              <a:t> </a:t>
            </a:r>
            <a:r>
              <a:rPr lang="en-GB" baseline="0" dirty="0" err="1" smtClean="0"/>
              <a:t>dựa</a:t>
            </a:r>
            <a:r>
              <a:rPr lang="en-GB" baseline="0" dirty="0" smtClean="0"/>
              <a:t> </a:t>
            </a:r>
            <a:r>
              <a:rPr lang="en-GB" baseline="0" dirty="0" err="1" smtClean="0"/>
              <a:t>trên</a:t>
            </a:r>
            <a:r>
              <a:rPr lang="en-GB" baseline="0" dirty="0" smtClean="0"/>
              <a:t> </a:t>
            </a:r>
            <a:r>
              <a:rPr lang="en-GB" baseline="0" dirty="0" err="1" smtClean="0"/>
              <a:t>thành</a:t>
            </a:r>
            <a:r>
              <a:rPr lang="en-GB" baseline="0" dirty="0" smtClean="0"/>
              <a:t> </a:t>
            </a:r>
            <a:r>
              <a:rPr lang="en-GB" baseline="0" dirty="0" err="1" smtClean="0"/>
              <a:t>phần</a:t>
            </a:r>
            <a:r>
              <a:rPr lang="en-GB" baseline="0" dirty="0" smtClean="0"/>
              <a:t> </a:t>
            </a:r>
            <a:r>
              <a:rPr lang="en-GB" baseline="0" dirty="0" err="1" smtClean="0"/>
              <a:t>thì</a:t>
            </a:r>
            <a:r>
              <a:rPr lang="en-GB" baseline="0" dirty="0" smtClean="0"/>
              <a:t> </a:t>
            </a:r>
            <a:r>
              <a:rPr lang="en-GB" baseline="0" dirty="0" err="1" smtClean="0"/>
              <a:t>chỉ</a:t>
            </a:r>
            <a:r>
              <a:rPr lang="en-GB" baseline="0" dirty="0" smtClean="0"/>
              <a:t> </a:t>
            </a:r>
            <a:r>
              <a:rPr lang="en-GB" baseline="0" dirty="0" err="1" smtClean="0"/>
              <a:t>tập</a:t>
            </a:r>
            <a:r>
              <a:rPr lang="en-GB" baseline="0" dirty="0" smtClean="0"/>
              <a:t> </a:t>
            </a:r>
            <a:r>
              <a:rPr lang="en-GB" baseline="0" dirty="0" err="1" smtClean="0"/>
              <a:t>trung</a:t>
            </a:r>
            <a:r>
              <a:rPr lang="en-GB" baseline="0" dirty="0" smtClean="0"/>
              <a:t> </a:t>
            </a:r>
            <a:r>
              <a:rPr lang="en-GB" baseline="0" dirty="0" err="1" smtClean="0"/>
              <a:t>thu</a:t>
            </a:r>
            <a:r>
              <a:rPr lang="en-GB" baseline="0" dirty="0" smtClean="0"/>
              <a:t> </a:t>
            </a:r>
            <a:r>
              <a:rPr lang="en-GB" baseline="0" dirty="0" err="1" smtClean="0"/>
              <a:t>thập</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dưỡng</a:t>
            </a:r>
            <a:r>
              <a:rPr lang="en-GB" baseline="0" dirty="0" smtClean="0"/>
              <a:t> da </a:t>
            </a:r>
            <a:r>
              <a:rPr lang="en-GB" baseline="0" dirty="0" err="1" smtClean="0"/>
              <a:t>thuộc</a:t>
            </a:r>
            <a:r>
              <a:rPr lang="en-GB" baseline="0" dirty="0" smtClean="0"/>
              <a:t> 6 cat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211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err="1" smtClean="0"/>
              <a:t>Những</a:t>
            </a:r>
            <a:r>
              <a:rPr lang="en-GB" baseline="0" dirty="0" smtClean="0"/>
              <a:t> </a:t>
            </a:r>
            <a:r>
              <a:rPr lang="en-GB" baseline="0" dirty="0" err="1" smtClean="0"/>
              <a:t>thông</a:t>
            </a:r>
            <a:r>
              <a:rPr lang="en-GB" baseline="0" dirty="0" smtClean="0"/>
              <a:t> tin </a:t>
            </a:r>
            <a:r>
              <a:rPr lang="en-GB" baseline="0" dirty="0" err="1" smtClean="0"/>
              <a:t>cần</a:t>
            </a:r>
            <a:r>
              <a:rPr lang="en-GB" baseline="0" dirty="0" smtClean="0"/>
              <a:t> </a:t>
            </a:r>
            <a:r>
              <a:rPr lang="en-GB" baseline="0" dirty="0" err="1" smtClean="0"/>
              <a:t>thu</a:t>
            </a:r>
            <a:r>
              <a:rPr lang="en-GB" baseline="0" dirty="0" smtClean="0"/>
              <a:t> </a:t>
            </a:r>
            <a:r>
              <a:rPr lang="en-GB" baseline="0" dirty="0" err="1" smtClean="0"/>
              <a:t>thập</a:t>
            </a:r>
            <a:r>
              <a:rPr lang="en-GB" baseline="0" dirty="0" smtClean="0"/>
              <a:t> </a:t>
            </a:r>
            <a:r>
              <a:rPr lang="en-GB" baseline="0" dirty="0" err="1" smtClean="0"/>
              <a:t>sẽ</a:t>
            </a:r>
            <a:r>
              <a:rPr lang="en-GB" baseline="0" dirty="0" smtClean="0"/>
              <a:t> </a:t>
            </a:r>
            <a:r>
              <a:rPr lang="en-GB" baseline="0" dirty="0" err="1" smtClean="0"/>
              <a:t>gồm</a:t>
            </a:r>
            <a:r>
              <a:rPr lang="en-GB" baseline="0" dirty="0" smtClean="0"/>
              <a:t>: </a:t>
            </a:r>
            <a:endParaRPr dirty="0"/>
          </a:p>
        </p:txBody>
      </p:sp>
      <p:sp>
        <p:nvSpPr>
          <p:cNvPr id="348" name="Google Shape;3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63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13684679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err="1" smtClean="0"/>
              <a:t>Sau</a:t>
            </a:r>
            <a:r>
              <a:rPr lang="en-GB" dirty="0" smtClean="0"/>
              <a:t> </a:t>
            </a:r>
            <a:r>
              <a:rPr lang="en-GB" dirty="0" err="1" smtClean="0"/>
              <a:t>khi</a:t>
            </a:r>
            <a:r>
              <a:rPr lang="en-GB" dirty="0" smtClean="0"/>
              <a:t> </a:t>
            </a:r>
            <a:r>
              <a:rPr lang="en-GB" dirty="0" err="1" smtClean="0"/>
              <a:t>thu</a:t>
            </a:r>
            <a:r>
              <a:rPr lang="en-GB" dirty="0" smtClean="0"/>
              <a:t> </a:t>
            </a:r>
            <a:r>
              <a:rPr lang="en-GB" dirty="0" err="1" smtClean="0"/>
              <a:t>thập</a:t>
            </a:r>
            <a:r>
              <a:rPr lang="en-GB" baseline="0" dirty="0" smtClean="0"/>
              <a:t> </a:t>
            </a:r>
            <a:r>
              <a:rPr lang="en-GB" baseline="0" dirty="0" err="1" smtClean="0"/>
              <a:t>sẽ</a:t>
            </a:r>
            <a:r>
              <a:rPr lang="en-GB" baseline="0" dirty="0" smtClean="0"/>
              <a:t> </a:t>
            </a:r>
            <a:r>
              <a:rPr lang="en-GB" baseline="0" dirty="0" err="1" smtClean="0"/>
              <a:t>trả</a:t>
            </a:r>
            <a:r>
              <a:rPr lang="en-GB" baseline="0" dirty="0" smtClean="0"/>
              <a:t> </a:t>
            </a:r>
            <a:r>
              <a:rPr lang="en-GB" baseline="0" dirty="0" err="1" smtClean="0"/>
              <a:t>về</a:t>
            </a:r>
            <a:r>
              <a:rPr lang="en-GB" baseline="0" dirty="0" smtClean="0"/>
              <a:t> file CSV </a:t>
            </a:r>
            <a:r>
              <a:rPr lang="en-GB" baseline="0" dirty="0" err="1" smtClean="0"/>
              <a:t>với</a:t>
            </a:r>
            <a:r>
              <a:rPr lang="en-GB" baseline="0" dirty="0" smtClean="0"/>
              <a:t> 1472 item </a:t>
            </a:r>
            <a:r>
              <a:rPr lang="en-GB" baseline="0" dirty="0" err="1" smtClean="0"/>
              <a:t>với</a:t>
            </a:r>
            <a:r>
              <a:rPr lang="en-GB" baseline="0" dirty="0" smtClean="0"/>
              <a:t> format </a:t>
            </a:r>
            <a:r>
              <a:rPr lang="en-GB" baseline="0" dirty="0" err="1" smtClean="0"/>
              <a:t>như</a:t>
            </a:r>
            <a:r>
              <a:rPr lang="en-GB" baseline="0" dirty="0" smtClean="0"/>
              <a:t> </a:t>
            </a:r>
            <a:r>
              <a:rPr lang="en-GB" baseline="0" dirty="0" err="1" smtClean="0"/>
              <a:t>sau</a:t>
            </a:r>
            <a:endParaRPr dirty="0"/>
          </a:p>
        </p:txBody>
      </p:sp>
      <p:sp>
        <p:nvSpPr>
          <p:cNvPr id="357" name="Google Shape;357;g1313684679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03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31368460cd_0_2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err="1" smtClean="0"/>
              <a:t>Từ</a:t>
            </a:r>
            <a:r>
              <a:rPr lang="en-GB" dirty="0" smtClean="0"/>
              <a:t> </a:t>
            </a:r>
            <a:r>
              <a:rPr lang="en-GB" dirty="0" err="1" smtClean="0"/>
              <a:t>các</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thô</a:t>
            </a:r>
            <a:r>
              <a:rPr lang="en-GB" baseline="0" dirty="0" smtClean="0"/>
              <a:t> </a:t>
            </a:r>
            <a:r>
              <a:rPr lang="en-GB" baseline="0" dirty="0" err="1" smtClean="0"/>
              <a:t>sau</a:t>
            </a:r>
            <a:r>
              <a:rPr lang="en-GB" baseline="0" dirty="0" smtClean="0"/>
              <a:t> </a:t>
            </a:r>
            <a:r>
              <a:rPr lang="en-GB" baseline="0" dirty="0" err="1" smtClean="0"/>
              <a:t>khi</a:t>
            </a:r>
            <a:r>
              <a:rPr lang="en-GB" baseline="0" dirty="0" smtClean="0"/>
              <a:t> </a:t>
            </a:r>
            <a:r>
              <a:rPr lang="en-GB" baseline="0" dirty="0" err="1" smtClean="0"/>
              <a:t>tt</a:t>
            </a:r>
            <a:r>
              <a:rPr lang="en-GB" baseline="0" dirty="0" smtClean="0"/>
              <a:t> </a:t>
            </a:r>
            <a:r>
              <a:rPr lang="en-GB" baseline="0" dirty="0" err="1" smtClean="0"/>
              <a:t>thì</a:t>
            </a:r>
            <a:r>
              <a:rPr lang="en-GB" baseline="0" dirty="0" smtClean="0"/>
              <a:t> e </a:t>
            </a:r>
            <a:r>
              <a:rPr lang="en-GB" baseline="0" dirty="0" err="1" smtClean="0"/>
              <a:t>bắt</a:t>
            </a:r>
            <a:r>
              <a:rPr lang="en-GB" baseline="0" dirty="0" smtClean="0"/>
              <a:t> </a:t>
            </a:r>
            <a:r>
              <a:rPr lang="en-GB" baseline="0" dirty="0" err="1" smtClean="0"/>
              <a:t>đầu</a:t>
            </a:r>
            <a:r>
              <a:rPr lang="en-GB" baseline="0" dirty="0" smtClean="0"/>
              <a:t> </a:t>
            </a:r>
            <a:r>
              <a:rPr lang="en-GB" baseline="0" dirty="0" err="1" smtClean="0"/>
              <a:t>qt</a:t>
            </a:r>
            <a:r>
              <a:rPr lang="en-GB" baseline="0" dirty="0" smtClean="0"/>
              <a:t> P </a:t>
            </a:r>
            <a:r>
              <a:rPr lang="en-GB" baseline="0" dirty="0" err="1" smtClean="0"/>
              <a:t>cho</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bắt</a:t>
            </a:r>
            <a:r>
              <a:rPr lang="en-GB" baseline="0" dirty="0" smtClean="0"/>
              <a:t> </a:t>
            </a:r>
            <a:r>
              <a:rPr lang="en-GB" baseline="0" dirty="0" err="1" smtClean="0"/>
              <a:t>đầu</a:t>
            </a:r>
            <a:r>
              <a:rPr lang="en-GB" baseline="0" dirty="0" smtClean="0"/>
              <a:t> </a:t>
            </a:r>
            <a:r>
              <a:rPr lang="en-GB" baseline="0" dirty="0" err="1" smtClean="0"/>
              <a:t>bằng</a:t>
            </a:r>
            <a:r>
              <a:rPr lang="en-GB" baseline="0" dirty="0" smtClean="0"/>
              <a:t> </a:t>
            </a:r>
            <a:r>
              <a:rPr lang="en-GB" baseline="0" dirty="0" err="1" smtClean="0"/>
              <a:t>việc</a:t>
            </a:r>
            <a:endParaRPr dirty="0"/>
          </a:p>
        </p:txBody>
      </p:sp>
      <p:sp>
        <p:nvSpPr>
          <p:cNvPr id="364" name="Google Shape;364;g131368460cd_0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59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1368460cd_0_3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131368460cd_0_3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68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6"/>
        <p:cNvGrpSpPr/>
        <p:nvPr/>
      </p:nvGrpSpPr>
      <p:grpSpPr>
        <a:xfrm>
          <a:off x="0" y="0"/>
          <a:ext cx="0" cy="0"/>
          <a:chOff x="0" y="0"/>
          <a:chExt cx="0" cy="0"/>
        </a:xfrm>
      </p:grpSpPr>
      <p:sp>
        <p:nvSpPr>
          <p:cNvPr id="17" name="Google Shape;17;p2"/>
          <p:cNvSpPr>
            <a:spLocks noGrp="1"/>
          </p:cNvSpPr>
          <p:nvPr>
            <p:ph type="pic" idx="2"/>
          </p:nvPr>
        </p:nvSpPr>
        <p:spPr>
          <a:xfrm>
            <a:off x="0" y="1979058"/>
            <a:ext cx="6096000" cy="2660364"/>
          </a:xfrm>
          <a:prstGeom prst="rect">
            <a:avLst/>
          </a:prstGeom>
          <a:noFill/>
          <a:ln>
            <a:noFill/>
          </a:ln>
        </p:spPr>
      </p:sp>
      <p:sp>
        <p:nvSpPr>
          <p:cNvPr id="18" name="Google Shape;18;p2"/>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9" name="Google Shape;19;p2"/>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20" name="Google Shape;20;p2"/>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77"/>
        <p:cNvGrpSpPr/>
        <p:nvPr/>
      </p:nvGrpSpPr>
      <p:grpSpPr>
        <a:xfrm>
          <a:off x="0" y="0"/>
          <a:ext cx="0" cy="0"/>
          <a:chOff x="0" y="0"/>
          <a:chExt cx="0" cy="0"/>
        </a:xfrm>
      </p:grpSpPr>
      <p:sp>
        <p:nvSpPr>
          <p:cNvPr id="78" name="Google Shape;78;p11"/>
          <p:cNvSpPr>
            <a:spLocks noGrp="1"/>
          </p:cNvSpPr>
          <p:nvPr>
            <p:ph type="pic" idx="2"/>
          </p:nvPr>
        </p:nvSpPr>
        <p:spPr>
          <a:xfrm>
            <a:off x="8388658" y="2005639"/>
            <a:ext cx="2965142" cy="1861233"/>
          </a:xfrm>
          <a:prstGeom prst="rect">
            <a:avLst/>
          </a:prstGeom>
          <a:noFill/>
          <a:ln>
            <a:noFill/>
          </a:ln>
        </p:spPr>
      </p:sp>
      <p:sp>
        <p:nvSpPr>
          <p:cNvPr id="79" name="Google Shape;79;p11"/>
          <p:cNvSpPr>
            <a:spLocks noGrp="1"/>
          </p:cNvSpPr>
          <p:nvPr>
            <p:ph type="pic" idx="3"/>
          </p:nvPr>
        </p:nvSpPr>
        <p:spPr>
          <a:xfrm>
            <a:off x="4613429" y="2005639"/>
            <a:ext cx="2965142" cy="1861233"/>
          </a:xfrm>
          <a:prstGeom prst="rect">
            <a:avLst/>
          </a:prstGeom>
          <a:noFill/>
          <a:ln>
            <a:noFill/>
          </a:ln>
        </p:spPr>
      </p:sp>
      <p:sp>
        <p:nvSpPr>
          <p:cNvPr id="80" name="Google Shape;80;p11"/>
          <p:cNvSpPr>
            <a:spLocks noGrp="1"/>
          </p:cNvSpPr>
          <p:nvPr>
            <p:ph type="pic" idx="4"/>
          </p:nvPr>
        </p:nvSpPr>
        <p:spPr>
          <a:xfrm>
            <a:off x="838200" y="2005639"/>
            <a:ext cx="2965142" cy="1861233"/>
          </a:xfrm>
          <a:prstGeom prst="rect">
            <a:avLst/>
          </a:prstGeom>
          <a:noFill/>
          <a:ln>
            <a:noFill/>
          </a:ln>
        </p:spPr>
      </p:sp>
      <p:sp>
        <p:nvSpPr>
          <p:cNvPr id="81" name="Google Shape;81;p11"/>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82" name="Google Shape;82;p11"/>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83" name="Google Shape;83;p11"/>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84"/>
        <p:cNvGrpSpPr/>
        <p:nvPr/>
      </p:nvGrpSpPr>
      <p:grpSpPr>
        <a:xfrm>
          <a:off x="0" y="0"/>
          <a:ext cx="0" cy="0"/>
          <a:chOff x="0" y="0"/>
          <a:chExt cx="0" cy="0"/>
        </a:xfrm>
      </p:grpSpPr>
      <p:sp>
        <p:nvSpPr>
          <p:cNvPr id="85" name="Google Shape;85;p12"/>
          <p:cNvSpPr>
            <a:spLocks noGrp="1"/>
          </p:cNvSpPr>
          <p:nvPr>
            <p:ph type="pic" idx="2"/>
          </p:nvPr>
        </p:nvSpPr>
        <p:spPr>
          <a:xfrm>
            <a:off x="9753600" y="1773936"/>
            <a:ext cx="2438400" cy="3474720"/>
          </a:xfrm>
          <a:prstGeom prst="rect">
            <a:avLst/>
          </a:prstGeom>
          <a:noFill/>
          <a:ln>
            <a:noFill/>
          </a:ln>
        </p:spPr>
      </p:sp>
      <p:sp>
        <p:nvSpPr>
          <p:cNvPr id="86" name="Google Shape;86;p12"/>
          <p:cNvSpPr>
            <a:spLocks noGrp="1"/>
          </p:cNvSpPr>
          <p:nvPr>
            <p:ph type="pic" idx="3"/>
          </p:nvPr>
        </p:nvSpPr>
        <p:spPr>
          <a:xfrm>
            <a:off x="7315201" y="1773936"/>
            <a:ext cx="2438400" cy="3474720"/>
          </a:xfrm>
          <a:prstGeom prst="rect">
            <a:avLst/>
          </a:prstGeom>
          <a:noFill/>
          <a:ln>
            <a:noFill/>
          </a:ln>
        </p:spPr>
      </p:sp>
      <p:sp>
        <p:nvSpPr>
          <p:cNvPr id="87" name="Google Shape;87;p12"/>
          <p:cNvSpPr>
            <a:spLocks noGrp="1"/>
          </p:cNvSpPr>
          <p:nvPr>
            <p:ph type="pic" idx="4"/>
          </p:nvPr>
        </p:nvSpPr>
        <p:spPr>
          <a:xfrm>
            <a:off x="4876800" y="1773936"/>
            <a:ext cx="2438400" cy="3474720"/>
          </a:xfrm>
          <a:prstGeom prst="rect">
            <a:avLst/>
          </a:prstGeom>
          <a:noFill/>
          <a:ln>
            <a:noFill/>
          </a:ln>
        </p:spPr>
      </p:sp>
      <p:sp>
        <p:nvSpPr>
          <p:cNvPr id="88" name="Google Shape;88;p12"/>
          <p:cNvSpPr>
            <a:spLocks noGrp="1"/>
          </p:cNvSpPr>
          <p:nvPr>
            <p:ph type="pic" idx="5"/>
          </p:nvPr>
        </p:nvSpPr>
        <p:spPr>
          <a:xfrm>
            <a:off x="2438401" y="1773936"/>
            <a:ext cx="2438400" cy="3474720"/>
          </a:xfrm>
          <a:prstGeom prst="rect">
            <a:avLst/>
          </a:prstGeom>
          <a:noFill/>
          <a:ln>
            <a:noFill/>
          </a:ln>
        </p:spPr>
      </p:sp>
      <p:sp>
        <p:nvSpPr>
          <p:cNvPr id="89" name="Google Shape;89;p12"/>
          <p:cNvSpPr>
            <a:spLocks noGrp="1"/>
          </p:cNvSpPr>
          <p:nvPr>
            <p:ph type="pic" idx="6"/>
          </p:nvPr>
        </p:nvSpPr>
        <p:spPr>
          <a:xfrm>
            <a:off x="1" y="1773936"/>
            <a:ext cx="2438400" cy="3474720"/>
          </a:xfrm>
          <a:prstGeom prst="rect">
            <a:avLst/>
          </a:prstGeom>
          <a:noFill/>
          <a:ln>
            <a:noFill/>
          </a:ln>
        </p:spPr>
      </p:sp>
      <p:sp>
        <p:nvSpPr>
          <p:cNvPr id="90" name="Google Shape;90;p12"/>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91" name="Google Shape;91;p12"/>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92" name="Google Shape;92;p12"/>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93"/>
        <p:cNvGrpSpPr/>
        <p:nvPr/>
      </p:nvGrpSpPr>
      <p:grpSpPr>
        <a:xfrm>
          <a:off x="0" y="0"/>
          <a:ext cx="0" cy="0"/>
          <a:chOff x="0" y="0"/>
          <a:chExt cx="0" cy="0"/>
        </a:xfrm>
      </p:grpSpPr>
      <p:sp>
        <p:nvSpPr>
          <p:cNvPr id="94" name="Google Shape;94;p13"/>
          <p:cNvSpPr>
            <a:spLocks noGrp="1"/>
          </p:cNvSpPr>
          <p:nvPr>
            <p:ph type="pic" idx="2"/>
          </p:nvPr>
        </p:nvSpPr>
        <p:spPr>
          <a:xfrm>
            <a:off x="8542771" y="3987121"/>
            <a:ext cx="1900092" cy="1900092"/>
          </a:xfrm>
          <a:prstGeom prst="rect">
            <a:avLst/>
          </a:prstGeom>
          <a:noFill/>
          <a:ln>
            <a:noFill/>
          </a:ln>
        </p:spPr>
      </p:sp>
      <p:sp>
        <p:nvSpPr>
          <p:cNvPr id="95" name="Google Shape;95;p13"/>
          <p:cNvSpPr>
            <a:spLocks noGrp="1"/>
          </p:cNvSpPr>
          <p:nvPr>
            <p:ph type="pic" idx="3"/>
          </p:nvPr>
        </p:nvSpPr>
        <p:spPr>
          <a:xfrm>
            <a:off x="6278226" y="3987121"/>
            <a:ext cx="1900092" cy="1900092"/>
          </a:xfrm>
          <a:prstGeom prst="rect">
            <a:avLst/>
          </a:prstGeom>
          <a:noFill/>
          <a:ln>
            <a:noFill/>
          </a:ln>
        </p:spPr>
      </p:sp>
      <p:sp>
        <p:nvSpPr>
          <p:cNvPr id="96" name="Google Shape;96;p13"/>
          <p:cNvSpPr>
            <a:spLocks noGrp="1"/>
          </p:cNvSpPr>
          <p:nvPr>
            <p:ph type="pic" idx="4"/>
          </p:nvPr>
        </p:nvSpPr>
        <p:spPr>
          <a:xfrm>
            <a:off x="8542771" y="1917733"/>
            <a:ext cx="1900092" cy="1900092"/>
          </a:xfrm>
          <a:prstGeom prst="rect">
            <a:avLst/>
          </a:prstGeom>
          <a:noFill/>
          <a:ln>
            <a:noFill/>
          </a:ln>
        </p:spPr>
      </p:sp>
      <p:sp>
        <p:nvSpPr>
          <p:cNvPr id="97" name="Google Shape;97;p13"/>
          <p:cNvSpPr>
            <a:spLocks noGrp="1"/>
          </p:cNvSpPr>
          <p:nvPr>
            <p:ph type="pic" idx="5"/>
          </p:nvPr>
        </p:nvSpPr>
        <p:spPr>
          <a:xfrm>
            <a:off x="6278226" y="1917733"/>
            <a:ext cx="1900092" cy="1900092"/>
          </a:xfrm>
          <a:prstGeom prst="rect">
            <a:avLst/>
          </a:prstGeom>
          <a:noFill/>
          <a:ln>
            <a:noFill/>
          </a:ln>
        </p:spPr>
      </p:sp>
      <p:sp>
        <p:nvSpPr>
          <p:cNvPr id="98" name="Google Shape;98;p13"/>
          <p:cNvSpPr>
            <a:spLocks noGrp="1"/>
          </p:cNvSpPr>
          <p:nvPr>
            <p:ph type="pic" idx="6"/>
          </p:nvPr>
        </p:nvSpPr>
        <p:spPr>
          <a:xfrm>
            <a:off x="4013681" y="1917733"/>
            <a:ext cx="1900092" cy="1900092"/>
          </a:xfrm>
          <a:prstGeom prst="rect">
            <a:avLst/>
          </a:prstGeom>
          <a:noFill/>
          <a:ln>
            <a:noFill/>
          </a:ln>
        </p:spPr>
      </p:sp>
      <p:sp>
        <p:nvSpPr>
          <p:cNvPr id="99" name="Google Shape;99;p13"/>
          <p:cNvSpPr>
            <a:spLocks noGrp="1"/>
          </p:cNvSpPr>
          <p:nvPr>
            <p:ph type="pic" idx="7"/>
          </p:nvPr>
        </p:nvSpPr>
        <p:spPr>
          <a:xfrm>
            <a:off x="4013681" y="3987121"/>
            <a:ext cx="1900092" cy="1900092"/>
          </a:xfrm>
          <a:prstGeom prst="rect">
            <a:avLst/>
          </a:prstGeom>
          <a:noFill/>
          <a:ln>
            <a:noFill/>
          </a:ln>
        </p:spPr>
      </p:sp>
      <p:sp>
        <p:nvSpPr>
          <p:cNvPr id="100" name="Google Shape;100;p13"/>
          <p:cNvSpPr>
            <a:spLocks noGrp="1"/>
          </p:cNvSpPr>
          <p:nvPr>
            <p:ph type="pic" idx="8"/>
          </p:nvPr>
        </p:nvSpPr>
        <p:spPr>
          <a:xfrm>
            <a:off x="1749136" y="3987121"/>
            <a:ext cx="1900092" cy="1900092"/>
          </a:xfrm>
          <a:prstGeom prst="rect">
            <a:avLst/>
          </a:prstGeom>
          <a:noFill/>
          <a:ln>
            <a:noFill/>
          </a:ln>
        </p:spPr>
      </p:sp>
      <p:sp>
        <p:nvSpPr>
          <p:cNvPr id="101" name="Google Shape;101;p13"/>
          <p:cNvSpPr>
            <a:spLocks noGrp="1"/>
          </p:cNvSpPr>
          <p:nvPr>
            <p:ph type="pic" idx="9"/>
          </p:nvPr>
        </p:nvSpPr>
        <p:spPr>
          <a:xfrm>
            <a:off x="1749136" y="1917733"/>
            <a:ext cx="1900092" cy="1900092"/>
          </a:xfrm>
          <a:prstGeom prst="rect">
            <a:avLst/>
          </a:prstGeom>
          <a:noFill/>
          <a:ln>
            <a:noFill/>
          </a:ln>
        </p:spPr>
      </p:sp>
      <p:sp>
        <p:nvSpPr>
          <p:cNvPr id="102" name="Google Shape;102;p13"/>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03" name="Google Shape;103;p13"/>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104" name="Google Shape;104;p13"/>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105"/>
        <p:cNvGrpSpPr/>
        <p:nvPr/>
      </p:nvGrpSpPr>
      <p:grpSpPr>
        <a:xfrm>
          <a:off x="0" y="0"/>
          <a:ext cx="0" cy="0"/>
          <a:chOff x="0" y="0"/>
          <a:chExt cx="0" cy="0"/>
        </a:xfrm>
      </p:grpSpPr>
      <p:sp>
        <p:nvSpPr>
          <p:cNvPr id="106" name="Google Shape;106;p14"/>
          <p:cNvSpPr>
            <a:spLocks noGrp="1"/>
          </p:cNvSpPr>
          <p:nvPr>
            <p:ph type="pic" idx="2"/>
          </p:nvPr>
        </p:nvSpPr>
        <p:spPr>
          <a:xfrm>
            <a:off x="7818543" y="4066357"/>
            <a:ext cx="2908934" cy="1526562"/>
          </a:xfrm>
          <a:prstGeom prst="rect">
            <a:avLst/>
          </a:prstGeom>
          <a:noFill/>
          <a:ln>
            <a:noFill/>
          </a:ln>
        </p:spPr>
      </p:sp>
      <p:sp>
        <p:nvSpPr>
          <p:cNvPr id="107" name="Google Shape;107;p14"/>
          <p:cNvSpPr>
            <a:spLocks noGrp="1"/>
          </p:cNvSpPr>
          <p:nvPr>
            <p:ph type="pic" idx="3"/>
          </p:nvPr>
        </p:nvSpPr>
        <p:spPr>
          <a:xfrm>
            <a:off x="7818543" y="1874134"/>
            <a:ext cx="2908934" cy="1526562"/>
          </a:xfrm>
          <a:prstGeom prst="rect">
            <a:avLst/>
          </a:prstGeom>
          <a:noFill/>
          <a:ln>
            <a:noFill/>
          </a:ln>
        </p:spPr>
      </p:sp>
      <p:sp>
        <p:nvSpPr>
          <p:cNvPr id="108" name="Google Shape;108;p14"/>
          <p:cNvSpPr>
            <a:spLocks noGrp="1"/>
          </p:cNvSpPr>
          <p:nvPr>
            <p:ph type="pic" idx="4"/>
          </p:nvPr>
        </p:nvSpPr>
        <p:spPr>
          <a:xfrm>
            <a:off x="4656047" y="4066357"/>
            <a:ext cx="2908934" cy="1526562"/>
          </a:xfrm>
          <a:prstGeom prst="rect">
            <a:avLst/>
          </a:prstGeom>
          <a:noFill/>
          <a:ln>
            <a:noFill/>
          </a:ln>
        </p:spPr>
      </p:sp>
      <p:sp>
        <p:nvSpPr>
          <p:cNvPr id="109" name="Google Shape;109;p14"/>
          <p:cNvSpPr>
            <a:spLocks noGrp="1"/>
          </p:cNvSpPr>
          <p:nvPr>
            <p:ph type="pic" idx="5"/>
          </p:nvPr>
        </p:nvSpPr>
        <p:spPr>
          <a:xfrm>
            <a:off x="4656047" y="1874134"/>
            <a:ext cx="2908934" cy="1526562"/>
          </a:xfrm>
          <a:prstGeom prst="rect">
            <a:avLst/>
          </a:prstGeom>
          <a:noFill/>
          <a:ln>
            <a:noFill/>
          </a:ln>
        </p:spPr>
      </p:sp>
      <p:sp>
        <p:nvSpPr>
          <p:cNvPr id="110" name="Google Shape;110;p14"/>
          <p:cNvSpPr>
            <a:spLocks noGrp="1"/>
          </p:cNvSpPr>
          <p:nvPr>
            <p:ph type="pic" idx="6"/>
          </p:nvPr>
        </p:nvSpPr>
        <p:spPr>
          <a:xfrm>
            <a:off x="1493134" y="4066357"/>
            <a:ext cx="2908934" cy="1526562"/>
          </a:xfrm>
          <a:prstGeom prst="rect">
            <a:avLst/>
          </a:prstGeom>
          <a:noFill/>
          <a:ln>
            <a:noFill/>
          </a:ln>
        </p:spPr>
      </p:sp>
      <p:sp>
        <p:nvSpPr>
          <p:cNvPr id="111" name="Google Shape;111;p14"/>
          <p:cNvSpPr>
            <a:spLocks noGrp="1"/>
          </p:cNvSpPr>
          <p:nvPr>
            <p:ph type="pic" idx="7"/>
          </p:nvPr>
        </p:nvSpPr>
        <p:spPr>
          <a:xfrm>
            <a:off x="1493134" y="1874134"/>
            <a:ext cx="2908934" cy="1526562"/>
          </a:xfrm>
          <a:prstGeom prst="rect">
            <a:avLst/>
          </a:prstGeom>
          <a:noFill/>
          <a:ln>
            <a:noFill/>
          </a:ln>
        </p:spPr>
      </p:sp>
      <p:sp>
        <p:nvSpPr>
          <p:cNvPr id="112" name="Google Shape;112;p14"/>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13" name="Google Shape;113;p14"/>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114" name="Google Shape;114;p14"/>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115"/>
        <p:cNvGrpSpPr/>
        <p:nvPr/>
      </p:nvGrpSpPr>
      <p:grpSpPr>
        <a:xfrm>
          <a:off x="0" y="0"/>
          <a:ext cx="0" cy="0"/>
          <a:chOff x="0" y="0"/>
          <a:chExt cx="0" cy="0"/>
        </a:xfrm>
      </p:grpSpPr>
      <p:sp>
        <p:nvSpPr>
          <p:cNvPr id="116" name="Google Shape;116;p15"/>
          <p:cNvSpPr>
            <a:spLocks noGrp="1"/>
          </p:cNvSpPr>
          <p:nvPr>
            <p:ph type="pic" idx="2"/>
          </p:nvPr>
        </p:nvSpPr>
        <p:spPr>
          <a:xfrm>
            <a:off x="838200" y="2044700"/>
            <a:ext cx="6794500" cy="3657600"/>
          </a:xfrm>
          <a:prstGeom prst="rect">
            <a:avLst/>
          </a:prstGeom>
          <a:noFill/>
          <a:ln>
            <a:noFill/>
          </a:ln>
        </p:spPr>
      </p:sp>
      <p:sp>
        <p:nvSpPr>
          <p:cNvPr id="117" name="Google Shape;117;p15"/>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18" name="Google Shape;118;p15"/>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119" name="Google Shape;119;p15"/>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120"/>
        <p:cNvGrpSpPr/>
        <p:nvPr/>
      </p:nvGrpSpPr>
      <p:grpSpPr>
        <a:xfrm>
          <a:off x="0" y="0"/>
          <a:ext cx="0" cy="0"/>
          <a:chOff x="0" y="0"/>
          <a:chExt cx="0" cy="0"/>
        </a:xfrm>
      </p:grpSpPr>
      <p:sp>
        <p:nvSpPr>
          <p:cNvPr id="121" name="Google Shape;121;p16"/>
          <p:cNvSpPr>
            <a:spLocks noGrp="1"/>
          </p:cNvSpPr>
          <p:nvPr>
            <p:ph type="pic" idx="2"/>
          </p:nvPr>
        </p:nvSpPr>
        <p:spPr>
          <a:xfrm>
            <a:off x="838200" y="558800"/>
            <a:ext cx="10515600" cy="3860800"/>
          </a:xfrm>
          <a:prstGeom prst="rect">
            <a:avLst/>
          </a:prstGeom>
          <a:noFill/>
          <a:ln>
            <a:noFill/>
          </a:ln>
        </p:spPr>
      </p:sp>
      <p:sp>
        <p:nvSpPr>
          <p:cNvPr id="122" name="Google Shape;122;p16"/>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23" name="Google Shape;123;p16"/>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124" name="Google Shape;124;p16"/>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6"/>
        <p:cNvGrpSpPr/>
        <p:nvPr/>
      </p:nvGrpSpPr>
      <p:grpSpPr>
        <a:xfrm>
          <a:off x="0" y="0"/>
          <a:ext cx="0" cy="0"/>
          <a:chOff x="0" y="0"/>
          <a:chExt cx="0" cy="0"/>
        </a:xfrm>
      </p:grpSpPr>
      <p:sp>
        <p:nvSpPr>
          <p:cNvPr id="127" name="Google Shape;127;p18"/>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128" name="Google Shape;128;p18"/>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129" name="Google Shape;129;p18"/>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3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3" y="2181508"/>
            <a:ext cx="6095999" cy="2418732"/>
          </a:xfrm>
          <a:prstGeom prst="rect">
            <a:avLst/>
          </a:prstGeom>
          <a:noFill/>
          <a:ln>
            <a:noFill/>
          </a:ln>
        </p:spPr>
      </p:sp>
      <p:sp>
        <p:nvSpPr>
          <p:cNvPr id="23" name="Google Shape;23;p3"/>
          <p:cNvSpPr>
            <a:spLocks noGrp="1"/>
          </p:cNvSpPr>
          <p:nvPr>
            <p:ph type="pic" idx="3"/>
          </p:nvPr>
        </p:nvSpPr>
        <p:spPr>
          <a:xfrm>
            <a:off x="6096001" y="2181508"/>
            <a:ext cx="6095999" cy="2418732"/>
          </a:xfrm>
          <a:prstGeom prst="rect">
            <a:avLst/>
          </a:prstGeom>
          <a:noFill/>
          <a:ln>
            <a:noFill/>
          </a:ln>
        </p:spPr>
      </p:sp>
      <p:sp>
        <p:nvSpPr>
          <p:cNvPr id="24" name="Google Shape;24;p3"/>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25" name="Google Shape;25;p3"/>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26" name="Google Shape;26;p3"/>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
        <p:nvSpPr>
          <p:cNvPr id="136" name="Google Shape;13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Bebas Neu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8" name="Google Shape;13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Bebas Neu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0" name="Google Shape;1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3" name="Google Shape;16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5" name="Google Shape;16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Bebas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2" name="Google Shape;17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3" name="Google Shape;17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Bebas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7"/>
          <p:cNvSpPr>
            <a:spLocks noGrp="1"/>
          </p:cNvSpPr>
          <p:nvPr>
            <p:ph type="pic" idx="2"/>
          </p:nvPr>
        </p:nvSpPr>
        <p:spPr>
          <a:xfrm>
            <a:off x="5183188" y="987425"/>
            <a:ext cx="6172200" cy="4873625"/>
          </a:xfrm>
          <a:prstGeom prst="rect">
            <a:avLst/>
          </a:prstGeom>
          <a:noFill/>
          <a:ln>
            <a:noFill/>
          </a:ln>
        </p:spPr>
      </p:sp>
      <p:sp>
        <p:nvSpPr>
          <p:cNvPr id="179" name="Google Shape;17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0" name="Google Shape;18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0" name="TextBox 9"/>
          <p:cNvSpPr txBox="1"/>
          <p:nvPr userDrawn="1"/>
        </p:nvSpPr>
        <p:spPr>
          <a:xfrm>
            <a:off x="10526227" y="6345452"/>
            <a:ext cx="668324" cy="307777"/>
          </a:xfrm>
          <a:prstGeom prst="rect">
            <a:avLst/>
          </a:prstGeom>
          <a:noFill/>
        </p:spPr>
        <p:txBody>
          <a:bodyPr wrap="none" rtlCol="0">
            <a:spAutoFit/>
          </a:bodyPr>
          <a:lstStyle/>
          <a:p>
            <a:pPr algn="r"/>
            <a:r>
              <a:rPr lang="en-US" sz="1400" b="0">
                <a:solidFill>
                  <a:schemeClr val="bg1">
                    <a:lumMod val="65000"/>
                  </a:schemeClr>
                </a:solidFill>
                <a:latin typeface="+mn-lt"/>
              </a:rPr>
              <a:t>PAGE</a:t>
            </a:r>
            <a:r>
              <a:rPr lang="en-US" sz="1400" b="0" baseline="0">
                <a:solidFill>
                  <a:schemeClr val="bg1">
                    <a:lumMod val="65000"/>
                  </a:schemeClr>
                </a:solidFill>
                <a:latin typeface="+mn-lt"/>
              </a:rPr>
              <a:t> </a:t>
            </a:r>
            <a:endParaRPr lang="en-US" sz="1400" b="0">
              <a:solidFill>
                <a:schemeClr val="bg1">
                  <a:lumMod val="65000"/>
                </a:schemeClr>
              </a:solidFill>
              <a:latin typeface="+mn-lt"/>
            </a:endParaRPr>
          </a:p>
        </p:txBody>
      </p:sp>
      <p:sp>
        <p:nvSpPr>
          <p:cNvPr id="11" name="TextBox 10"/>
          <p:cNvSpPr txBox="1"/>
          <p:nvPr userDrawn="1"/>
        </p:nvSpPr>
        <p:spPr>
          <a:xfrm>
            <a:off x="11203169" y="6345452"/>
            <a:ext cx="370614" cy="276999"/>
          </a:xfrm>
          <a:prstGeom prst="rect">
            <a:avLst/>
          </a:prstGeom>
          <a:noFill/>
        </p:spPr>
        <p:txBody>
          <a:bodyPr wrap="none" rtlCol="0">
            <a:spAutoFit/>
          </a:bodyPr>
          <a:lstStyle/>
          <a:p>
            <a:pPr algn="ctr"/>
            <a:fld id="{5C876702-E08E-44EC-B9D1-43F96B0DF4BE}" type="slidenum">
              <a:rPr lang="en-US" sz="1200" b="1" smtClean="0">
                <a:solidFill>
                  <a:schemeClr val="bg1">
                    <a:lumMod val="65000"/>
                  </a:schemeClr>
                </a:solidFill>
                <a:latin typeface="+mn-lt"/>
              </a:rPr>
              <a:pPr algn="ctr"/>
              <a:t>‹#›</a:t>
            </a:fld>
            <a:endParaRPr lang="en-US" sz="1200" b="1">
              <a:solidFill>
                <a:schemeClr val="bg1">
                  <a:lumMod val="65000"/>
                </a:schemeClr>
              </a:solidFill>
              <a:latin typeface="+mn-lt"/>
            </a:endParaRPr>
          </a:p>
        </p:txBody>
      </p:sp>
      <p:sp>
        <p:nvSpPr>
          <p:cNvPr id="15" name="Oval 14"/>
          <p:cNvSpPr/>
          <p:nvPr userDrawn="1"/>
        </p:nvSpPr>
        <p:spPr>
          <a:xfrm>
            <a:off x="11194551" y="6290026"/>
            <a:ext cx="387849" cy="387849"/>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4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7"/>
        <p:cNvGrpSpPr/>
        <p:nvPr/>
      </p:nvGrpSpPr>
      <p:grpSpPr>
        <a:xfrm>
          <a:off x="0" y="0"/>
          <a:ext cx="0" cy="0"/>
          <a:chOff x="0" y="0"/>
          <a:chExt cx="0" cy="0"/>
        </a:xfrm>
      </p:grpSpPr>
      <p:sp>
        <p:nvSpPr>
          <p:cNvPr id="28" name="Google Shape;28;p4"/>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29" name="Google Shape;29;p4"/>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30" name="Google Shape;30;p4"/>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8651785" y="2260133"/>
            <a:ext cx="2174789" cy="2656702"/>
          </a:xfrm>
          <a:prstGeom prst="rect">
            <a:avLst/>
          </a:prstGeom>
          <a:noFill/>
          <a:ln>
            <a:noFill/>
          </a:ln>
        </p:spPr>
      </p:sp>
      <p:sp>
        <p:nvSpPr>
          <p:cNvPr id="33" name="Google Shape;33;p5"/>
          <p:cNvSpPr>
            <a:spLocks noGrp="1"/>
          </p:cNvSpPr>
          <p:nvPr>
            <p:ph type="pic" idx="3"/>
          </p:nvPr>
        </p:nvSpPr>
        <p:spPr>
          <a:xfrm>
            <a:off x="6223684" y="2260133"/>
            <a:ext cx="2174789" cy="2656702"/>
          </a:xfrm>
          <a:prstGeom prst="rect">
            <a:avLst/>
          </a:prstGeom>
          <a:noFill/>
          <a:ln>
            <a:noFill/>
          </a:ln>
        </p:spPr>
      </p:sp>
      <p:sp>
        <p:nvSpPr>
          <p:cNvPr id="34" name="Google Shape;34;p5"/>
          <p:cNvSpPr>
            <a:spLocks noGrp="1"/>
          </p:cNvSpPr>
          <p:nvPr>
            <p:ph type="pic" idx="4"/>
          </p:nvPr>
        </p:nvSpPr>
        <p:spPr>
          <a:xfrm>
            <a:off x="3793527" y="2260133"/>
            <a:ext cx="2174789" cy="2656702"/>
          </a:xfrm>
          <a:prstGeom prst="rect">
            <a:avLst/>
          </a:prstGeom>
          <a:noFill/>
          <a:ln>
            <a:noFill/>
          </a:ln>
        </p:spPr>
      </p:sp>
      <p:sp>
        <p:nvSpPr>
          <p:cNvPr id="35" name="Google Shape;35;p5"/>
          <p:cNvSpPr>
            <a:spLocks noGrp="1"/>
          </p:cNvSpPr>
          <p:nvPr>
            <p:ph type="pic" idx="5"/>
          </p:nvPr>
        </p:nvSpPr>
        <p:spPr>
          <a:xfrm>
            <a:off x="1365426" y="2260133"/>
            <a:ext cx="2174789" cy="2656702"/>
          </a:xfrm>
          <a:prstGeom prst="rect">
            <a:avLst/>
          </a:prstGeom>
          <a:noFill/>
          <a:ln>
            <a:noFill/>
          </a:ln>
        </p:spPr>
      </p:sp>
      <p:sp>
        <p:nvSpPr>
          <p:cNvPr id="36" name="Google Shape;36;p5"/>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37" name="Google Shape;37;p5"/>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38" name="Google Shape;38;p5"/>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9"/>
        <p:cNvGrpSpPr/>
        <p:nvPr/>
      </p:nvGrpSpPr>
      <p:grpSpPr>
        <a:xfrm>
          <a:off x="0" y="0"/>
          <a:ext cx="0" cy="0"/>
          <a:chOff x="0" y="0"/>
          <a:chExt cx="0" cy="0"/>
        </a:xfrm>
      </p:grpSpPr>
      <p:sp>
        <p:nvSpPr>
          <p:cNvPr id="40" name="Google Shape;40;p6"/>
          <p:cNvSpPr>
            <a:spLocks noGrp="1"/>
          </p:cNvSpPr>
          <p:nvPr>
            <p:ph type="pic" idx="2"/>
          </p:nvPr>
        </p:nvSpPr>
        <p:spPr>
          <a:xfrm>
            <a:off x="8849007" y="2052536"/>
            <a:ext cx="2315183" cy="2480553"/>
          </a:xfrm>
          <a:prstGeom prst="rect">
            <a:avLst/>
          </a:prstGeom>
          <a:noFill/>
          <a:ln>
            <a:noFill/>
          </a:ln>
        </p:spPr>
      </p:sp>
      <p:sp>
        <p:nvSpPr>
          <p:cNvPr id="41" name="Google Shape;41;p6"/>
          <p:cNvSpPr>
            <a:spLocks noGrp="1"/>
          </p:cNvSpPr>
          <p:nvPr>
            <p:ph type="pic" idx="3"/>
          </p:nvPr>
        </p:nvSpPr>
        <p:spPr>
          <a:xfrm>
            <a:off x="6248428" y="2052536"/>
            <a:ext cx="2315183" cy="2480553"/>
          </a:xfrm>
          <a:prstGeom prst="rect">
            <a:avLst/>
          </a:prstGeom>
          <a:noFill/>
          <a:ln>
            <a:noFill/>
          </a:ln>
        </p:spPr>
      </p:sp>
      <p:sp>
        <p:nvSpPr>
          <p:cNvPr id="42" name="Google Shape;42;p6"/>
          <p:cNvSpPr>
            <a:spLocks noGrp="1"/>
          </p:cNvSpPr>
          <p:nvPr>
            <p:ph type="pic" idx="4"/>
          </p:nvPr>
        </p:nvSpPr>
        <p:spPr>
          <a:xfrm>
            <a:off x="3638120" y="2052536"/>
            <a:ext cx="2315183" cy="2480553"/>
          </a:xfrm>
          <a:prstGeom prst="rect">
            <a:avLst/>
          </a:prstGeom>
          <a:noFill/>
          <a:ln>
            <a:noFill/>
          </a:ln>
        </p:spPr>
      </p:sp>
      <p:sp>
        <p:nvSpPr>
          <p:cNvPr id="43" name="Google Shape;43;p6"/>
          <p:cNvSpPr>
            <a:spLocks noGrp="1"/>
          </p:cNvSpPr>
          <p:nvPr>
            <p:ph type="pic" idx="5"/>
          </p:nvPr>
        </p:nvSpPr>
        <p:spPr>
          <a:xfrm>
            <a:off x="1027812" y="2052536"/>
            <a:ext cx="2315183" cy="2480553"/>
          </a:xfrm>
          <a:prstGeom prst="rect">
            <a:avLst/>
          </a:prstGeom>
          <a:noFill/>
          <a:ln>
            <a:noFill/>
          </a:ln>
        </p:spPr>
      </p:sp>
      <p:sp>
        <p:nvSpPr>
          <p:cNvPr id="44" name="Google Shape;44;p6"/>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45" name="Google Shape;45;p6"/>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46" name="Google Shape;46;p6"/>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47"/>
        <p:cNvGrpSpPr/>
        <p:nvPr/>
      </p:nvGrpSpPr>
      <p:grpSpPr>
        <a:xfrm>
          <a:off x="0" y="0"/>
          <a:ext cx="0" cy="0"/>
          <a:chOff x="0" y="0"/>
          <a:chExt cx="0" cy="0"/>
        </a:xfrm>
      </p:grpSpPr>
      <p:sp>
        <p:nvSpPr>
          <p:cNvPr id="48" name="Google Shape;48;p7"/>
          <p:cNvSpPr>
            <a:spLocks noGrp="1"/>
          </p:cNvSpPr>
          <p:nvPr>
            <p:ph type="pic" idx="2"/>
          </p:nvPr>
        </p:nvSpPr>
        <p:spPr>
          <a:xfrm>
            <a:off x="6669435" y="4380026"/>
            <a:ext cx="1210962" cy="1210962"/>
          </a:xfrm>
          <a:prstGeom prst="rect">
            <a:avLst/>
          </a:prstGeom>
          <a:noFill/>
          <a:ln>
            <a:noFill/>
          </a:ln>
        </p:spPr>
      </p:sp>
      <p:sp>
        <p:nvSpPr>
          <p:cNvPr id="49" name="Google Shape;49;p7"/>
          <p:cNvSpPr>
            <a:spLocks noGrp="1"/>
          </p:cNvSpPr>
          <p:nvPr>
            <p:ph type="pic" idx="3"/>
          </p:nvPr>
        </p:nvSpPr>
        <p:spPr>
          <a:xfrm>
            <a:off x="6669435" y="1940011"/>
            <a:ext cx="1210962" cy="1210962"/>
          </a:xfrm>
          <a:prstGeom prst="rect">
            <a:avLst/>
          </a:prstGeom>
          <a:noFill/>
          <a:ln>
            <a:noFill/>
          </a:ln>
        </p:spPr>
      </p:sp>
      <p:sp>
        <p:nvSpPr>
          <p:cNvPr id="50" name="Google Shape;50;p7"/>
          <p:cNvSpPr>
            <a:spLocks noGrp="1"/>
          </p:cNvSpPr>
          <p:nvPr>
            <p:ph type="pic" idx="4"/>
          </p:nvPr>
        </p:nvSpPr>
        <p:spPr>
          <a:xfrm>
            <a:off x="1712248" y="4380026"/>
            <a:ext cx="1210962" cy="1210962"/>
          </a:xfrm>
          <a:prstGeom prst="rect">
            <a:avLst/>
          </a:prstGeom>
          <a:noFill/>
          <a:ln>
            <a:noFill/>
          </a:ln>
        </p:spPr>
      </p:sp>
      <p:sp>
        <p:nvSpPr>
          <p:cNvPr id="51" name="Google Shape;51;p7"/>
          <p:cNvSpPr>
            <a:spLocks noGrp="1"/>
          </p:cNvSpPr>
          <p:nvPr>
            <p:ph type="pic" idx="5"/>
          </p:nvPr>
        </p:nvSpPr>
        <p:spPr>
          <a:xfrm>
            <a:off x="1712248" y="1940011"/>
            <a:ext cx="1210962" cy="1210962"/>
          </a:xfrm>
          <a:prstGeom prst="rect">
            <a:avLst/>
          </a:prstGeom>
          <a:noFill/>
          <a:ln>
            <a:noFill/>
          </a:ln>
        </p:spPr>
      </p:sp>
      <p:sp>
        <p:nvSpPr>
          <p:cNvPr id="52" name="Google Shape;52;p7"/>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53" name="Google Shape;53;p7"/>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54" name="Google Shape;54;p7"/>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55"/>
        <p:cNvGrpSpPr/>
        <p:nvPr/>
      </p:nvGrpSpPr>
      <p:grpSpPr>
        <a:xfrm>
          <a:off x="0" y="0"/>
          <a:ext cx="0" cy="0"/>
          <a:chOff x="0" y="0"/>
          <a:chExt cx="0" cy="0"/>
        </a:xfrm>
      </p:grpSpPr>
      <p:sp>
        <p:nvSpPr>
          <p:cNvPr id="56" name="Google Shape;56;p8"/>
          <p:cNvSpPr>
            <a:spLocks noGrp="1"/>
          </p:cNvSpPr>
          <p:nvPr>
            <p:ph type="pic" idx="2"/>
          </p:nvPr>
        </p:nvSpPr>
        <p:spPr>
          <a:xfrm>
            <a:off x="1102941" y="2327633"/>
            <a:ext cx="1600200" cy="1600200"/>
          </a:xfrm>
          <a:prstGeom prst="rect">
            <a:avLst/>
          </a:prstGeom>
          <a:noFill/>
          <a:ln>
            <a:noFill/>
          </a:ln>
        </p:spPr>
      </p:sp>
      <p:sp>
        <p:nvSpPr>
          <p:cNvPr id="57" name="Google Shape;57;p8"/>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58" name="Google Shape;58;p8"/>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59" name="Google Shape;59;p8"/>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60"/>
        <p:cNvGrpSpPr/>
        <p:nvPr/>
      </p:nvGrpSpPr>
      <p:grpSpPr>
        <a:xfrm>
          <a:off x="0" y="0"/>
          <a:ext cx="0" cy="0"/>
          <a:chOff x="0" y="0"/>
          <a:chExt cx="0" cy="0"/>
        </a:xfrm>
      </p:grpSpPr>
      <p:sp>
        <p:nvSpPr>
          <p:cNvPr id="61" name="Google Shape;61;p9"/>
          <p:cNvSpPr>
            <a:spLocks noGrp="1"/>
          </p:cNvSpPr>
          <p:nvPr>
            <p:ph type="pic" idx="2"/>
          </p:nvPr>
        </p:nvSpPr>
        <p:spPr>
          <a:xfrm>
            <a:off x="8255000" y="1968500"/>
            <a:ext cx="1981200" cy="1981200"/>
          </a:xfrm>
          <a:prstGeom prst="rect">
            <a:avLst/>
          </a:prstGeom>
          <a:noFill/>
          <a:ln>
            <a:noFill/>
          </a:ln>
        </p:spPr>
      </p:sp>
      <p:sp>
        <p:nvSpPr>
          <p:cNvPr id="62" name="Google Shape;62;p9"/>
          <p:cNvSpPr>
            <a:spLocks noGrp="1"/>
          </p:cNvSpPr>
          <p:nvPr>
            <p:ph type="pic" idx="3"/>
          </p:nvPr>
        </p:nvSpPr>
        <p:spPr>
          <a:xfrm>
            <a:off x="5105400" y="1968500"/>
            <a:ext cx="1981200" cy="1981200"/>
          </a:xfrm>
          <a:prstGeom prst="rect">
            <a:avLst/>
          </a:prstGeom>
          <a:noFill/>
          <a:ln>
            <a:noFill/>
          </a:ln>
        </p:spPr>
      </p:sp>
      <p:sp>
        <p:nvSpPr>
          <p:cNvPr id="63" name="Google Shape;63;p9"/>
          <p:cNvSpPr>
            <a:spLocks noGrp="1"/>
          </p:cNvSpPr>
          <p:nvPr>
            <p:ph type="pic" idx="4"/>
          </p:nvPr>
        </p:nvSpPr>
        <p:spPr>
          <a:xfrm>
            <a:off x="1955800" y="1968500"/>
            <a:ext cx="1981200" cy="1981200"/>
          </a:xfrm>
          <a:prstGeom prst="rect">
            <a:avLst/>
          </a:prstGeom>
          <a:noFill/>
          <a:ln>
            <a:noFill/>
          </a:ln>
        </p:spPr>
      </p:sp>
      <p:sp>
        <p:nvSpPr>
          <p:cNvPr id="64" name="Google Shape;64;p9"/>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65" name="Google Shape;65;p9"/>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66" name="Google Shape;66;p9"/>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8012246" y="3882736"/>
            <a:ext cx="990600" cy="1662547"/>
          </a:xfrm>
          <a:prstGeom prst="rect">
            <a:avLst/>
          </a:prstGeom>
          <a:noFill/>
          <a:ln>
            <a:noFill/>
          </a:ln>
        </p:spPr>
      </p:sp>
      <p:sp>
        <p:nvSpPr>
          <p:cNvPr id="69" name="Google Shape;69;p10"/>
          <p:cNvSpPr>
            <a:spLocks noGrp="1"/>
          </p:cNvSpPr>
          <p:nvPr>
            <p:ph type="pic" idx="3"/>
          </p:nvPr>
        </p:nvSpPr>
        <p:spPr>
          <a:xfrm>
            <a:off x="8012246" y="1939636"/>
            <a:ext cx="990600" cy="1662547"/>
          </a:xfrm>
          <a:prstGeom prst="rect">
            <a:avLst/>
          </a:prstGeom>
          <a:noFill/>
          <a:ln>
            <a:noFill/>
          </a:ln>
        </p:spPr>
      </p:sp>
      <p:sp>
        <p:nvSpPr>
          <p:cNvPr id="70" name="Google Shape;70;p10"/>
          <p:cNvSpPr>
            <a:spLocks noGrp="1"/>
          </p:cNvSpPr>
          <p:nvPr>
            <p:ph type="pic" idx="4"/>
          </p:nvPr>
        </p:nvSpPr>
        <p:spPr>
          <a:xfrm>
            <a:off x="4430846" y="3882736"/>
            <a:ext cx="990601" cy="1662547"/>
          </a:xfrm>
          <a:prstGeom prst="rect">
            <a:avLst/>
          </a:prstGeom>
          <a:noFill/>
          <a:ln>
            <a:noFill/>
          </a:ln>
        </p:spPr>
      </p:sp>
      <p:sp>
        <p:nvSpPr>
          <p:cNvPr id="71" name="Google Shape;71;p10"/>
          <p:cNvSpPr>
            <a:spLocks noGrp="1"/>
          </p:cNvSpPr>
          <p:nvPr>
            <p:ph type="pic" idx="5"/>
          </p:nvPr>
        </p:nvSpPr>
        <p:spPr>
          <a:xfrm>
            <a:off x="838200" y="3882736"/>
            <a:ext cx="990600" cy="1662547"/>
          </a:xfrm>
          <a:prstGeom prst="rect">
            <a:avLst/>
          </a:prstGeom>
          <a:noFill/>
          <a:ln>
            <a:noFill/>
          </a:ln>
        </p:spPr>
      </p:sp>
      <p:sp>
        <p:nvSpPr>
          <p:cNvPr id="72" name="Google Shape;72;p10"/>
          <p:cNvSpPr>
            <a:spLocks noGrp="1"/>
          </p:cNvSpPr>
          <p:nvPr>
            <p:ph type="pic" idx="6"/>
          </p:nvPr>
        </p:nvSpPr>
        <p:spPr>
          <a:xfrm>
            <a:off x="4430846" y="1939636"/>
            <a:ext cx="990601" cy="1662547"/>
          </a:xfrm>
          <a:prstGeom prst="rect">
            <a:avLst/>
          </a:prstGeom>
          <a:noFill/>
          <a:ln>
            <a:noFill/>
          </a:ln>
        </p:spPr>
      </p:sp>
      <p:sp>
        <p:nvSpPr>
          <p:cNvPr id="73" name="Google Shape;73;p10"/>
          <p:cNvSpPr>
            <a:spLocks noGrp="1"/>
          </p:cNvSpPr>
          <p:nvPr>
            <p:ph type="pic" idx="7"/>
          </p:nvPr>
        </p:nvSpPr>
        <p:spPr>
          <a:xfrm>
            <a:off x="838200" y="1939636"/>
            <a:ext cx="990600" cy="1662547"/>
          </a:xfrm>
          <a:prstGeom prst="rect">
            <a:avLst/>
          </a:prstGeom>
          <a:noFill/>
          <a:ln>
            <a:noFill/>
          </a:ln>
        </p:spPr>
      </p:sp>
      <p:sp>
        <p:nvSpPr>
          <p:cNvPr id="74" name="Google Shape;74;p10"/>
          <p:cNvSpPr txBox="1"/>
          <p:nvPr/>
        </p:nvSpPr>
        <p:spPr>
          <a:xfrm>
            <a:off x="10526227" y="6345452"/>
            <a:ext cx="668324"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a:solidFill>
                  <a:srgbClr val="A5A5A5"/>
                </a:solidFill>
                <a:latin typeface="Roboto Light"/>
                <a:ea typeface="Roboto Light"/>
                <a:cs typeface="Roboto Light"/>
                <a:sym typeface="Roboto Light"/>
              </a:rPr>
              <a:t>PAGE </a:t>
            </a:r>
            <a:endParaRPr sz="1400" b="0">
              <a:solidFill>
                <a:srgbClr val="A5A5A5"/>
              </a:solidFill>
              <a:latin typeface="Roboto Light"/>
              <a:ea typeface="Roboto Light"/>
              <a:cs typeface="Roboto Light"/>
              <a:sym typeface="Roboto Light"/>
            </a:endParaRPr>
          </a:p>
        </p:txBody>
      </p:sp>
      <p:sp>
        <p:nvSpPr>
          <p:cNvPr id="75" name="Google Shape;75;p10"/>
          <p:cNvSpPr txBox="1"/>
          <p:nvPr/>
        </p:nvSpPr>
        <p:spPr>
          <a:xfrm>
            <a:off x="11203169" y="6345452"/>
            <a:ext cx="37061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200" b="1">
                <a:solidFill>
                  <a:srgbClr val="A5A5A5"/>
                </a:solidFill>
                <a:latin typeface="Roboto Light"/>
                <a:ea typeface="Roboto Light"/>
                <a:cs typeface="Roboto Light"/>
                <a:sym typeface="Roboto Light"/>
              </a:rPr>
              <a:t>‹#›</a:t>
            </a:fld>
            <a:endParaRPr sz="1200" b="1">
              <a:solidFill>
                <a:srgbClr val="A5A5A5"/>
              </a:solidFill>
              <a:latin typeface="Roboto Light"/>
              <a:ea typeface="Roboto Light"/>
              <a:cs typeface="Roboto Light"/>
              <a:sym typeface="Roboto Light"/>
            </a:endParaRPr>
          </a:p>
        </p:txBody>
      </p:sp>
      <p:sp>
        <p:nvSpPr>
          <p:cNvPr id="76" name="Google Shape;76;p10"/>
          <p:cNvSpPr/>
          <p:nvPr/>
        </p:nvSpPr>
        <p:spPr>
          <a:xfrm>
            <a:off x="11194551" y="6290026"/>
            <a:ext cx="387849" cy="387849"/>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ebas Neue"/>
              <a:buNone/>
              <a:defRPr sz="44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Light"/>
                <a:ea typeface="Roboto Light"/>
                <a:cs typeface="Roboto Light"/>
                <a:sym typeface="Roboto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Light"/>
                <a:ea typeface="Roboto Light"/>
                <a:cs typeface="Roboto Light"/>
                <a:sym typeface="Roboto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Light"/>
                <a:ea typeface="Roboto Light"/>
                <a:cs typeface="Roboto Light"/>
                <a:sym typeface="Roboto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Light"/>
                <a:ea typeface="Roboto Light"/>
                <a:cs typeface="Roboto Light"/>
                <a:sym typeface="Roboto Light"/>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Roboto Light"/>
                <a:ea typeface="Roboto Light"/>
                <a:cs typeface="Roboto Light"/>
                <a:sym typeface="Roboto Light"/>
              </a:defRPr>
            </a:lvl1pPr>
            <a:lvl2pPr marR="0" lvl="1"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2pPr>
            <a:lvl3pPr marR="0" lvl="2"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3pPr>
            <a:lvl4pPr marR="0" lvl="3"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4pPr>
            <a:lvl5pPr marR="0" lvl="4"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5pPr>
            <a:lvl6pPr marR="0" lvl="5"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6pPr>
            <a:lvl7pPr marR="0" lvl="6"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7pPr>
            <a:lvl8pPr marR="0" lvl="7"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8pPr>
            <a:lvl9pPr marR="0" lvl="8"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Roboto Light"/>
                <a:ea typeface="Roboto Light"/>
                <a:cs typeface="Roboto Light"/>
                <a:sym typeface="Roboto Light"/>
              </a:defRPr>
            </a:lvl1pPr>
            <a:lvl2pPr marR="0" lvl="1"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2pPr>
            <a:lvl3pPr marR="0" lvl="2"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3pPr>
            <a:lvl4pPr marR="0" lvl="3"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4pPr>
            <a:lvl5pPr marR="0" lvl="4"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5pPr>
            <a:lvl6pPr marR="0" lvl="5"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6pPr>
            <a:lvl7pPr marR="0" lvl="6"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7pPr>
            <a:lvl8pPr marR="0" lvl="7"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8pPr>
            <a:lvl9pPr marR="0" lvl="8" algn="l" rtl="0">
              <a:spcBef>
                <a:spcPts val="0"/>
              </a:spcBef>
              <a:spcAft>
                <a:spcPts val="0"/>
              </a:spcAft>
              <a:buSzPts val="1400"/>
              <a:buNone/>
              <a:defRPr sz="1800" b="0" i="0" u="none" strike="noStrike" cap="none">
                <a:solidFill>
                  <a:schemeClr val="dk1"/>
                </a:solidFill>
                <a:latin typeface="Roboto Light"/>
                <a:ea typeface="Roboto Light"/>
                <a:cs typeface="Roboto Light"/>
                <a:sym typeface="Roboto Light"/>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Roboto Light"/>
                <a:ea typeface="Roboto Light"/>
                <a:cs typeface="Roboto Light"/>
                <a:sym typeface="Roboto Light"/>
              </a:defRPr>
            </a:lvl1pPr>
            <a:lvl2pPr marL="0" marR="0" lvl="1" indent="0" algn="r" rtl="0">
              <a:spcBef>
                <a:spcPts val="0"/>
              </a:spcBef>
              <a:buNone/>
              <a:defRPr sz="1200" b="0" i="0" u="none" strike="noStrike" cap="none">
                <a:solidFill>
                  <a:srgbClr val="888888"/>
                </a:solidFill>
                <a:latin typeface="Roboto Light"/>
                <a:ea typeface="Roboto Light"/>
                <a:cs typeface="Roboto Light"/>
                <a:sym typeface="Roboto Light"/>
              </a:defRPr>
            </a:lvl2pPr>
            <a:lvl3pPr marL="0" marR="0" lvl="2" indent="0" algn="r" rtl="0">
              <a:spcBef>
                <a:spcPts val="0"/>
              </a:spcBef>
              <a:buNone/>
              <a:defRPr sz="1200" b="0" i="0" u="none" strike="noStrike" cap="none">
                <a:solidFill>
                  <a:srgbClr val="888888"/>
                </a:solidFill>
                <a:latin typeface="Roboto Light"/>
                <a:ea typeface="Roboto Light"/>
                <a:cs typeface="Roboto Light"/>
                <a:sym typeface="Roboto Light"/>
              </a:defRPr>
            </a:lvl3pPr>
            <a:lvl4pPr marL="0" marR="0" lvl="3" indent="0" algn="r" rtl="0">
              <a:spcBef>
                <a:spcPts val="0"/>
              </a:spcBef>
              <a:buNone/>
              <a:defRPr sz="1200" b="0" i="0" u="none" strike="noStrike" cap="none">
                <a:solidFill>
                  <a:srgbClr val="888888"/>
                </a:solidFill>
                <a:latin typeface="Roboto Light"/>
                <a:ea typeface="Roboto Light"/>
                <a:cs typeface="Roboto Light"/>
                <a:sym typeface="Roboto Light"/>
              </a:defRPr>
            </a:lvl4pPr>
            <a:lvl5pPr marL="0" marR="0" lvl="4" indent="0" algn="r" rtl="0">
              <a:spcBef>
                <a:spcPts val="0"/>
              </a:spcBef>
              <a:buNone/>
              <a:defRPr sz="1200" b="0" i="0" u="none" strike="noStrike" cap="none">
                <a:solidFill>
                  <a:srgbClr val="888888"/>
                </a:solidFill>
                <a:latin typeface="Roboto Light"/>
                <a:ea typeface="Roboto Light"/>
                <a:cs typeface="Roboto Light"/>
                <a:sym typeface="Roboto Light"/>
              </a:defRPr>
            </a:lvl5pPr>
            <a:lvl6pPr marL="0" marR="0" lvl="5" indent="0" algn="r" rtl="0">
              <a:spcBef>
                <a:spcPts val="0"/>
              </a:spcBef>
              <a:buNone/>
              <a:defRPr sz="1200" b="0" i="0" u="none" strike="noStrike" cap="none">
                <a:solidFill>
                  <a:srgbClr val="888888"/>
                </a:solidFill>
                <a:latin typeface="Roboto Light"/>
                <a:ea typeface="Roboto Light"/>
                <a:cs typeface="Roboto Light"/>
                <a:sym typeface="Roboto Light"/>
              </a:defRPr>
            </a:lvl6pPr>
            <a:lvl7pPr marL="0" marR="0" lvl="6" indent="0" algn="r" rtl="0">
              <a:spcBef>
                <a:spcPts val="0"/>
              </a:spcBef>
              <a:buNone/>
              <a:defRPr sz="1200" b="0" i="0" u="none" strike="noStrike" cap="none">
                <a:solidFill>
                  <a:srgbClr val="888888"/>
                </a:solidFill>
                <a:latin typeface="Roboto Light"/>
                <a:ea typeface="Roboto Light"/>
                <a:cs typeface="Roboto Light"/>
                <a:sym typeface="Roboto Light"/>
              </a:defRPr>
            </a:lvl7pPr>
            <a:lvl8pPr marL="0" marR="0" lvl="7" indent="0" algn="r" rtl="0">
              <a:spcBef>
                <a:spcPts val="0"/>
              </a:spcBef>
              <a:buNone/>
              <a:defRPr sz="1200" b="0" i="0" u="none" strike="noStrike" cap="none">
                <a:solidFill>
                  <a:srgbClr val="888888"/>
                </a:solidFill>
                <a:latin typeface="Roboto Light"/>
                <a:ea typeface="Roboto Light"/>
                <a:cs typeface="Roboto Light"/>
                <a:sym typeface="Roboto Light"/>
              </a:defRPr>
            </a:lvl8pPr>
            <a:lvl9pPr marL="0" marR="0" lvl="8" indent="0" algn="r" rtl="0">
              <a:spcBef>
                <a:spcPts val="0"/>
              </a:spcBef>
              <a:buNone/>
              <a:defRPr sz="1200" b="0" i="0" u="none" strike="noStrike" cap="none">
                <a:solidFill>
                  <a:srgbClr val="888888"/>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r>
              <a:rPr lang="en-US"/>
              <a:t>ư</a:t>
            </a:r>
            <a:endParaRPr/>
          </a:p>
        </p:txBody>
      </p:sp>
      <p:sp>
        <p:nvSpPr>
          <p:cNvPr id="15" name="Google Shape;15;p1"/>
          <p:cNvSpPr txBox="1"/>
          <p:nvPr/>
        </p:nvSpPr>
        <p:spPr>
          <a:xfrm>
            <a:off x="19318" y="6516258"/>
            <a:ext cx="194583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A5A5A5"/>
                </a:solidFill>
                <a:latin typeface="Quattrocento Sans"/>
                <a:ea typeface="Quattrocento Sans"/>
                <a:cs typeface="Quattrocento Sans"/>
                <a:sym typeface="Quattrocento Sans"/>
              </a:rPr>
              <a:t>www.powerpoint.vn</a:t>
            </a:r>
            <a:endParaRPr sz="1200">
              <a:solidFill>
                <a:srgbClr val="A5A5A5"/>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james_aka_yale/the-4-recommendation-engines-that-can-predict-your-movie-tastes-bbec857b8223"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www.machinelearningplus.com/nlp/cosine-similarity/" TargetMode="External"/><Relationship Id="rId4" Type="http://schemas.openxmlformats.org/officeDocument/2006/relationships/hyperlink" Target="https://www.datacamp.com/courses/interactive-data-visualization-with-boke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sephora.com/product/creme-de-la-mer-moisturizing-cream-P416341?icid2=products%20grid:p416341:produc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sephora.com/product/protini-tm-polypeptide-cream-P427421?icid2=products%20grid:p427421:produc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198"/>
        <p:cNvGrpSpPr/>
        <p:nvPr/>
      </p:nvGrpSpPr>
      <p:grpSpPr>
        <a:xfrm>
          <a:off x="0" y="0"/>
          <a:ext cx="0" cy="0"/>
          <a:chOff x="0" y="0"/>
          <a:chExt cx="0" cy="0"/>
        </a:xfrm>
      </p:grpSpPr>
      <p:grpSp>
        <p:nvGrpSpPr>
          <p:cNvPr id="199" name="Google Shape;199;p30"/>
          <p:cNvGrpSpPr/>
          <p:nvPr/>
        </p:nvGrpSpPr>
        <p:grpSpPr>
          <a:xfrm>
            <a:off x="6093069" y="3198258"/>
            <a:ext cx="6096000" cy="2660364"/>
            <a:chOff x="6093069" y="1979058"/>
            <a:chExt cx="6096000" cy="2660364"/>
          </a:xfrm>
        </p:grpSpPr>
        <p:sp>
          <p:nvSpPr>
            <p:cNvPr id="200" name="Google Shape;200;p30"/>
            <p:cNvSpPr/>
            <p:nvPr/>
          </p:nvSpPr>
          <p:spPr>
            <a:xfrm>
              <a:off x="6093069" y="1979058"/>
              <a:ext cx="6096000" cy="2660364"/>
            </a:xfrm>
            <a:prstGeom prst="rect">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201" name="Google Shape;201;p30"/>
            <p:cNvSpPr txBox="1"/>
            <p:nvPr/>
          </p:nvSpPr>
          <p:spPr>
            <a:xfrm>
              <a:off x="6831177" y="2403775"/>
              <a:ext cx="4477200"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D8D8D8"/>
                  </a:solidFill>
                  <a:latin typeface="+mn-lt"/>
                  <a:ea typeface="Bebas Neue"/>
                  <a:cs typeface="Arial" panose="020B0604020202020204" pitchFamily="34" charset="0"/>
                  <a:sym typeface="Bebas Neue"/>
                </a:rPr>
                <a:t>Lâm </a:t>
              </a:r>
              <a:r>
                <a:rPr lang="en-US" sz="3200" b="1" dirty="0" err="1" smtClean="0">
                  <a:solidFill>
                    <a:srgbClr val="D8D8D8"/>
                  </a:solidFill>
                  <a:latin typeface="+mn-lt"/>
                  <a:ea typeface="Bebas Neue"/>
                  <a:cs typeface="Arial" panose="020B0604020202020204" pitchFamily="34" charset="0"/>
                  <a:sym typeface="Bebas Neue"/>
                </a:rPr>
                <a:t>Mỹ</a:t>
              </a:r>
              <a:r>
                <a:rPr lang="en-US" sz="3200" b="1" dirty="0" smtClean="0">
                  <a:solidFill>
                    <a:srgbClr val="D8D8D8"/>
                  </a:solidFill>
                  <a:latin typeface="+mn-lt"/>
                  <a:ea typeface="Bebas Neue"/>
                  <a:cs typeface="Arial" panose="020B0604020202020204" pitchFamily="34" charset="0"/>
                  <a:sym typeface="Bebas Neue"/>
                </a:rPr>
                <a:t> Quỳnh </a:t>
              </a:r>
              <a:r>
                <a:rPr lang="en-US" sz="3200" b="1" dirty="0">
                  <a:solidFill>
                    <a:srgbClr val="D8D8D8"/>
                  </a:solidFill>
                  <a:latin typeface="+mn-lt"/>
                  <a:ea typeface="Bebas Neue"/>
                  <a:cs typeface="Arial" panose="020B0604020202020204" pitchFamily="34" charset="0"/>
                  <a:sym typeface="Bebas Neue"/>
                </a:rPr>
                <a:t>- </a:t>
              </a:r>
              <a:r>
                <a:rPr lang="en-US" sz="3200" b="1" dirty="0" smtClean="0">
                  <a:solidFill>
                    <a:srgbClr val="D8D8D8"/>
                  </a:solidFill>
                  <a:latin typeface="+mn-lt"/>
                  <a:ea typeface="Bebas Neue"/>
                  <a:cs typeface="Arial" panose="020B0604020202020204" pitchFamily="34" charset="0"/>
                  <a:sym typeface="Bebas Neue"/>
                </a:rPr>
                <a:t>CH</a:t>
              </a:r>
              <a:r>
                <a:rPr lang="en-US" sz="3200" b="1" dirty="0" smtClean="0">
                  <a:solidFill>
                    <a:srgbClr val="D8D8D8"/>
                  </a:solidFill>
                  <a:latin typeface="+mn-lt"/>
                  <a:ea typeface="Bebas Neue"/>
                  <a:cs typeface="Arial" panose="020B0604020202020204" pitchFamily="34" charset="0"/>
                  <a:sym typeface="Bebas Neue"/>
                </a:rPr>
                <a:t>2004013</a:t>
              </a:r>
              <a:endParaRPr dirty="0">
                <a:solidFill>
                  <a:srgbClr val="D8D8D8"/>
                </a:solidFill>
                <a:latin typeface="+mn-lt"/>
                <a:cs typeface="Arial" panose="020B0604020202020204" pitchFamily="34" charset="0"/>
              </a:endParaRPr>
            </a:p>
          </p:txBody>
        </p:sp>
      </p:grpSp>
      <p:sp>
        <p:nvSpPr>
          <p:cNvPr id="202" name="Google Shape;202;p30"/>
          <p:cNvSpPr txBox="1"/>
          <p:nvPr/>
        </p:nvSpPr>
        <p:spPr>
          <a:xfrm>
            <a:off x="3006000" y="764985"/>
            <a:ext cx="6180000" cy="1585500"/>
          </a:xfrm>
          <a:prstGeom prst="rect">
            <a:avLst/>
          </a:prstGeom>
          <a:noFill/>
          <a:ln>
            <a:noFill/>
          </a:ln>
        </p:spPr>
        <p:txBody>
          <a:bodyPr spcFirstLastPara="1" wrap="square" lIns="45700" tIns="22850" rIns="45700" bIns="22850" anchor="t" anchorCtr="0">
            <a:spAutoFit/>
          </a:bodyPr>
          <a:lstStyle/>
          <a:p>
            <a:pPr marL="0" marR="0" lvl="0" indent="0" algn="ctr" rtl="0">
              <a:spcBef>
                <a:spcPts val="0"/>
              </a:spcBef>
              <a:spcAft>
                <a:spcPts val="0"/>
              </a:spcAft>
              <a:buNone/>
            </a:pPr>
            <a:r>
              <a:rPr lang="en-US" sz="5000" b="1">
                <a:solidFill>
                  <a:schemeClr val="accent2"/>
                </a:solidFill>
                <a:latin typeface="Bebas Neue"/>
                <a:ea typeface="Bebas Neue"/>
                <a:cs typeface="Bebas Neue"/>
                <a:sym typeface="Bebas Neue"/>
              </a:rPr>
              <a:t>Similar cosmetic </a:t>
            </a:r>
            <a:r>
              <a:rPr lang="en-US" sz="5000" b="1">
                <a:solidFill>
                  <a:srgbClr val="7F7F7F"/>
                </a:solidFill>
                <a:latin typeface="Bebas Neue"/>
                <a:ea typeface="Bebas Neue"/>
                <a:cs typeface="Bebas Neue"/>
                <a:sym typeface="Bebas Neue"/>
              </a:rPr>
              <a:t>recommendation system</a:t>
            </a:r>
            <a:endParaRPr sz="5000" b="1">
              <a:solidFill>
                <a:srgbClr val="7F7F7F"/>
              </a:solidFill>
              <a:latin typeface="Bebas Neue"/>
              <a:ea typeface="Bebas Neue"/>
              <a:cs typeface="Bebas Neue"/>
              <a:sym typeface="Bebas Neue"/>
            </a:endParaRPr>
          </a:p>
        </p:txBody>
      </p:sp>
      <p:pic>
        <p:nvPicPr>
          <p:cNvPr id="203" name="Google Shape;203;p30"/>
          <p:cNvPicPr preferRelativeResize="0">
            <a:picLocks noGrp="1"/>
          </p:cNvPicPr>
          <p:nvPr>
            <p:ph type="pic" idx="2"/>
          </p:nvPr>
        </p:nvPicPr>
        <p:blipFill rotWithShape="1">
          <a:blip r:embed="rId3">
            <a:alphaModFix/>
          </a:blip>
          <a:srcRect t="19196" b="6426"/>
          <a:stretch/>
        </p:blipFill>
        <p:spPr>
          <a:xfrm>
            <a:off x="0" y="3198258"/>
            <a:ext cx="6096000" cy="26603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199"/>
                                        </p:tgtEl>
                                        <p:attrNameLst>
                                          <p:attrName>style.visibility</p:attrName>
                                        </p:attrNameLst>
                                      </p:cBhvr>
                                      <p:to>
                                        <p:strVal val="visible"/>
                                      </p:to>
                                    </p:set>
                                    <p:anim calcmode="lin" valueType="num">
                                      <p:cBhvr additive="base">
                                        <p:cTn id="7" dur="1000"/>
                                        <p:tgtEl>
                                          <p:spTgt spid="1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81"/>
        <p:cNvGrpSpPr/>
        <p:nvPr/>
      </p:nvGrpSpPr>
      <p:grpSpPr>
        <a:xfrm>
          <a:off x="0" y="0"/>
          <a:ext cx="0" cy="0"/>
          <a:chOff x="0" y="0"/>
          <a:chExt cx="0" cy="0"/>
        </a:xfrm>
      </p:grpSpPr>
      <p:sp>
        <p:nvSpPr>
          <p:cNvPr id="382" name="Google Shape;382;p38"/>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3.  Modeling</a:t>
            </a:r>
            <a:endParaRPr sz="4800" b="1">
              <a:solidFill>
                <a:srgbClr val="7F7F7F"/>
              </a:solidFill>
              <a:latin typeface="Bebas Neue"/>
              <a:ea typeface="Bebas Neue"/>
              <a:cs typeface="Bebas Neue"/>
              <a:sym typeface="Bebas Neue"/>
            </a:endParaRPr>
          </a:p>
        </p:txBody>
      </p:sp>
      <p:sp>
        <p:nvSpPr>
          <p:cNvPr id="383" name="Google Shape;383;p38"/>
          <p:cNvSpPr txBox="1"/>
          <p:nvPr/>
        </p:nvSpPr>
        <p:spPr>
          <a:xfrm>
            <a:off x="931925" y="1308063"/>
            <a:ext cx="552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Initializing a Cosmetic-Ingredient matrix</a:t>
            </a:r>
            <a:endParaRPr>
              <a:solidFill>
                <a:schemeClr val="accent2"/>
              </a:solidFill>
            </a:endParaRPr>
          </a:p>
        </p:txBody>
      </p:sp>
      <p:pic>
        <p:nvPicPr>
          <p:cNvPr id="384" name="Google Shape;384;p38"/>
          <p:cNvPicPr preferRelativeResize="0"/>
          <p:nvPr/>
        </p:nvPicPr>
        <p:blipFill>
          <a:blip r:embed="rId3">
            <a:alphaModFix/>
          </a:blip>
          <a:stretch>
            <a:fillRect/>
          </a:stretch>
        </p:blipFill>
        <p:spPr>
          <a:xfrm>
            <a:off x="4716750" y="1938800"/>
            <a:ext cx="6525051" cy="3190150"/>
          </a:xfrm>
          <a:prstGeom prst="rect">
            <a:avLst/>
          </a:prstGeom>
          <a:noFill/>
          <a:ln>
            <a:noFill/>
          </a:ln>
        </p:spPr>
      </p:pic>
      <p:sp>
        <p:nvSpPr>
          <p:cNvPr id="385" name="Google Shape;385;p38"/>
          <p:cNvSpPr txBox="1"/>
          <p:nvPr/>
        </p:nvSpPr>
        <p:spPr>
          <a:xfrm>
            <a:off x="677300" y="2158350"/>
            <a:ext cx="3654600" cy="36387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Clr>
                <a:schemeClr val="dk1"/>
              </a:buClr>
              <a:buSzPts val="2200"/>
              <a:buFont typeface="Roboto Light"/>
              <a:buChar char="●"/>
            </a:pPr>
            <a:r>
              <a:rPr lang="en-US" sz="2200">
                <a:solidFill>
                  <a:schemeClr val="dk1"/>
                </a:solidFill>
                <a:latin typeface="Roboto Light"/>
                <a:ea typeface="Roboto Light"/>
                <a:cs typeface="Roboto Light"/>
                <a:sym typeface="Roboto Light"/>
              </a:rPr>
              <a:t>Get all value ingredient</a:t>
            </a:r>
            <a:endParaRPr sz="2200">
              <a:solidFill>
                <a:schemeClr val="dk1"/>
              </a:solidFill>
              <a:latin typeface="Roboto Light"/>
              <a:ea typeface="Roboto Light"/>
              <a:cs typeface="Roboto Light"/>
              <a:sym typeface="Roboto Light"/>
            </a:endParaRPr>
          </a:p>
          <a:p>
            <a:pPr marL="457200" lvl="0" indent="-368300" algn="l" rtl="0">
              <a:lnSpc>
                <a:spcPct val="115000"/>
              </a:lnSpc>
              <a:spcBef>
                <a:spcPts val="0"/>
              </a:spcBef>
              <a:spcAft>
                <a:spcPts val="0"/>
              </a:spcAft>
              <a:buClr>
                <a:schemeClr val="dk1"/>
              </a:buClr>
              <a:buSzPts val="2200"/>
              <a:buFont typeface="Roboto Light"/>
              <a:buChar char="●"/>
            </a:pPr>
            <a:r>
              <a:rPr lang="en-US" sz="2200">
                <a:solidFill>
                  <a:schemeClr val="dk1"/>
                </a:solidFill>
                <a:latin typeface="Roboto Light"/>
                <a:ea typeface="Roboto Light"/>
                <a:cs typeface="Roboto Light"/>
                <a:sym typeface="Roboto Light"/>
              </a:rPr>
              <a:t>Create a matrix that includes all components</a:t>
            </a:r>
            <a:endParaRPr sz="2200">
              <a:solidFill>
                <a:schemeClr val="dk1"/>
              </a:solidFill>
              <a:latin typeface="Roboto Light"/>
              <a:ea typeface="Roboto Light"/>
              <a:cs typeface="Roboto Light"/>
              <a:sym typeface="Roboto Light"/>
            </a:endParaRPr>
          </a:p>
          <a:p>
            <a:pPr marL="457200" lvl="0" indent="-368300" algn="l" rtl="0">
              <a:lnSpc>
                <a:spcPct val="115000"/>
              </a:lnSpc>
              <a:spcBef>
                <a:spcPts val="0"/>
              </a:spcBef>
              <a:spcAft>
                <a:spcPts val="0"/>
              </a:spcAft>
              <a:buClr>
                <a:schemeClr val="dk1"/>
              </a:buClr>
              <a:buSzPts val="2200"/>
              <a:buFont typeface="Roboto Light"/>
              <a:buChar char="●"/>
            </a:pPr>
            <a:r>
              <a:rPr lang="en-US" sz="2200">
                <a:solidFill>
                  <a:schemeClr val="dk1"/>
                </a:solidFill>
                <a:latin typeface="Roboto Light"/>
                <a:ea typeface="Roboto Light"/>
                <a:cs typeface="Roboto Light"/>
                <a:sym typeface="Roboto Light"/>
              </a:rPr>
              <a:t>Enter 0 or 1 for ingredient columns</a:t>
            </a:r>
            <a:endParaRPr sz="2200">
              <a:solidFill>
                <a:schemeClr val="dk1"/>
              </a:solidFill>
              <a:latin typeface="Roboto Light"/>
              <a:ea typeface="Roboto Light"/>
              <a:cs typeface="Roboto Light"/>
              <a:sym typeface="Roboto Light"/>
            </a:endParaRPr>
          </a:p>
          <a:p>
            <a:pPr marL="457200" lvl="0" indent="-368300" algn="l" rtl="0">
              <a:lnSpc>
                <a:spcPct val="115000"/>
              </a:lnSpc>
              <a:spcBef>
                <a:spcPts val="0"/>
              </a:spcBef>
              <a:spcAft>
                <a:spcPts val="0"/>
              </a:spcAft>
              <a:buClr>
                <a:schemeClr val="dk1"/>
              </a:buClr>
              <a:buSzPts val="2200"/>
              <a:buFont typeface="Roboto Light"/>
              <a:buChar char="●"/>
            </a:pPr>
            <a:r>
              <a:rPr lang="en-US" sz="2200">
                <a:solidFill>
                  <a:schemeClr val="dk1"/>
                </a:solidFill>
                <a:latin typeface="Roboto Light"/>
                <a:ea typeface="Roboto Light"/>
                <a:cs typeface="Roboto Light"/>
                <a:sym typeface="Roboto Light"/>
              </a:rPr>
              <a:t>Dimension reduction with </a:t>
            </a:r>
            <a:r>
              <a:rPr lang="en-US" sz="2200" b="1">
                <a:solidFill>
                  <a:schemeClr val="dk1"/>
                </a:solidFill>
                <a:latin typeface="Roboto"/>
                <a:ea typeface="Roboto"/>
                <a:cs typeface="Roboto"/>
                <a:sym typeface="Roboto"/>
              </a:rPr>
              <a:t>t-SNE  </a:t>
            </a:r>
            <a:r>
              <a:rPr lang="en-US" sz="2200">
                <a:solidFill>
                  <a:schemeClr val="dk1"/>
                </a:solidFill>
                <a:latin typeface="Roboto Light"/>
                <a:ea typeface="Roboto Light"/>
                <a:cs typeface="Roboto Light"/>
                <a:sym typeface="Roboto Light"/>
              </a:rPr>
              <a:t>=&gt; generate [X], [Y]</a:t>
            </a:r>
            <a:endParaRPr sz="2200">
              <a:solidFill>
                <a:schemeClr val="dk1"/>
              </a:solidFill>
              <a:latin typeface="Roboto Light"/>
              <a:ea typeface="Roboto Light"/>
              <a:cs typeface="Roboto Light"/>
              <a:sym typeface="Roboto Light"/>
            </a:endParaRPr>
          </a:p>
          <a:p>
            <a:pPr marL="457200" lvl="0" indent="0" algn="l" rtl="0">
              <a:lnSpc>
                <a:spcPct val="115000"/>
              </a:lnSpc>
              <a:spcBef>
                <a:spcPts val="0"/>
              </a:spcBef>
              <a:spcAft>
                <a:spcPts val="0"/>
              </a:spcAft>
              <a:buNone/>
            </a:pPr>
            <a:endParaRPr sz="2200">
              <a:solidFill>
                <a:schemeClr val="dk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89"/>
        <p:cNvGrpSpPr/>
        <p:nvPr/>
      </p:nvGrpSpPr>
      <p:grpSpPr>
        <a:xfrm>
          <a:off x="0" y="0"/>
          <a:ext cx="0" cy="0"/>
          <a:chOff x="0" y="0"/>
          <a:chExt cx="0" cy="0"/>
        </a:xfrm>
      </p:grpSpPr>
      <p:sp>
        <p:nvSpPr>
          <p:cNvPr id="390" name="Google Shape;390;p39"/>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3.  Modeling</a:t>
            </a:r>
            <a:endParaRPr sz="4800" b="1">
              <a:solidFill>
                <a:srgbClr val="7F7F7F"/>
              </a:solidFill>
              <a:latin typeface="Bebas Neue"/>
              <a:ea typeface="Bebas Neue"/>
              <a:cs typeface="Bebas Neue"/>
              <a:sym typeface="Bebas Neue"/>
            </a:endParaRPr>
          </a:p>
        </p:txBody>
      </p:sp>
      <p:sp>
        <p:nvSpPr>
          <p:cNvPr id="391" name="Google Shape;391;p39"/>
          <p:cNvSpPr txBox="1"/>
          <p:nvPr/>
        </p:nvSpPr>
        <p:spPr>
          <a:xfrm>
            <a:off x="931925" y="1169913"/>
            <a:ext cx="552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Output</a:t>
            </a:r>
            <a:endParaRPr>
              <a:solidFill>
                <a:schemeClr val="accent2"/>
              </a:solidFill>
            </a:endParaRPr>
          </a:p>
        </p:txBody>
      </p:sp>
      <p:graphicFrame>
        <p:nvGraphicFramePr>
          <p:cNvPr id="392" name="Google Shape;392;p39"/>
          <p:cNvGraphicFramePr/>
          <p:nvPr/>
        </p:nvGraphicFramePr>
        <p:xfrm>
          <a:off x="677300" y="1800675"/>
          <a:ext cx="10953750" cy="4381500"/>
        </p:xfrm>
        <a:graphic>
          <a:graphicData uri="http://schemas.openxmlformats.org/drawingml/2006/table">
            <a:tbl>
              <a:tblPr>
                <a:noFill/>
                <a:tableStyleId>{2267D207-3FC7-46CB-9128-72D4DB61753C}</a:tableStyleId>
              </a:tblPr>
              <a:tblGrid>
                <a:gridCol w="333375"/>
                <a:gridCol w="1152525"/>
                <a:gridCol w="971550"/>
                <a:gridCol w="1285875"/>
                <a:gridCol w="314325"/>
                <a:gridCol w="285750"/>
                <a:gridCol w="3333750"/>
                <a:gridCol w="666750"/>
                <a:gridCol w="238125"/>
                <a:gridCol w="419100"/>
                <a:gridCol w="257175"/>
                <a:gridCol w="495300"/>
                <a:gridCol w="571500"/>
                <a:gridCol w="628650"/>
              </a:tblGrid>
              <a:tr h="209550">
                <a:tc>
                  <a:txBody>
                    <a:bodyPr/>
                    <a:lstStyle/>
                    <a:p>
                      <a:pPr marL="0" lvl="0" indent="0" algn="l" rtl="0">
                        <a:lnSpc>
                          <a:spcPct val="115000"/>
                        </a:lnSpc>
                        <a:spcBef>
                          <a:spcPts val="0"/>
                        </a:spcBef>
                        <a:spcAft>
                          <a:spcPts val="0"/>
                        </a:spcAft>
                        <a:buNone/>
                      </a:pPr>
                      <a:r>
                        <a:rPr lang="en-US" sz="750" b="1"/>
                        <a:t>index</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Label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brand</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price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price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rank</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ingredients</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Combination</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Dry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Normal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Oily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Sensitive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X</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r>
              <a:tr h="1457325">
                <a:tc>
                  <a:txBody>
                    <a:bodyPr/>
                    <a:lstStyle/>
                    <a:p>
                      <a:pPr marL="0" lvl="0" indent="0" algn="l" rtl="0">
                        <a:lnSpc>
                          <a:spcPct val="115000"/>
                        </a:lnSpc>
                        <a:spcBef>
                          <a:spcPts val="0"/>
                        </a:spcBef>
                        <a:spcAft>
                          <a:spcPts val="0"/>
                        </a:spcAft>
                        <a:buNone/>
                      </a:pPr>
                      <a:r>
                        <a:rPr lang="en-US" sz="750" b="1"/>
                        <a:t>0</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750"/>
                        <a:t>Moisturizer_Combination</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LA MER</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Crème de la Mer</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175</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Algae (Seaweed) Extract, Mineral Oil, Petrolatum, Glycerin, Isohexadecane, Microcrystalline Wax, Lanolin Alcohol, Citrus Aurantifolia (Lime) Extract, Sesamum Indicum (Sesame) Seed Oil, Eucalyptus Globulus (Eucalyptus) Leaf Oil, Sesamum Indicum (Sesame) Seed Powder, Medicago Sativa (Alfalfa) Seed Powder, Helianthus Annuus (Sunflower) Seedcake, Prunus Amygdalus Dulcis (Sweet Almond) Seed Meal, Sodium Gluconate, Copper Gluconate, Calcium Gluconate, Magnesium Gluconate, Zinc Gluconate, Magnesium Sulfate, Paraffin, Tocopheryl Succinate, Niacin, Water, Beta-Carotene, Decyl Oleate, Aluminum Distearate, Octyldodecanol, Citric Acid, Cyanocobalamin, Magnesium Stearate, Panthenol, Limonene, Geraniol, Linalool, Hydroxycitronellal, Citronellol, Benzyl Salicylate, Citral, Sodium Benzoate, Alcohol Denat., Fragrance.</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2.3031232</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17.373549</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14325">
                <a:tc>
                  <a:txBody>
                    <a:bodyPr/>
                    <a:lstStyle/>
                    <a:p>
                      <a:pPr marL="0" lvl="0" indent="0" algn="l" rtl="0">
                        <a:lnSpc>
                          <a:spcPct val="115000"/>
                        </a:lnSpc>
                        <a:spcBef>
                          <a:spcPts val="0"/>
                        </a:spcBef>
                        <a:spcAft>
                          <a:spcPts val="0"/>
                        </a:spcAft>
                        <a:buNone/>
                      </a:pPr>
                      <a:r>
                        <a:rPr lang="en-US" sz="750" b="1"/>
                        <a:t>1</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750"/>
                        <a:t>Moisturizer_Combination</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SK-II</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Facial Treatment Essence</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179</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Galactomyces Ferment Filtrate (Pitera), Butylene Glycol, Pentylene Glycol, Water, Sodium Benzoate, Methylparaben, Sorbic Acid.</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7.593926</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-10.227859</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1914525">
                <a:tc>
                  <a:txBody>
                    <a:bodyPr/>
                    <a:lstStyle/>
                    <a:p>
                      <a:pPr marL="0" lvl="0" indent="0" algn="l" rtl="0">
                        <a:lnSpc>
                          <a:spcPct val="115000"/>
                        </a:lnSpc>
                        <a:spcBef>
                          <a:spcPts val="0"/>
                        </a:spcBef>
                        <a:spcAft>
                          <a:spcPts val="0"/>
                        </a:spcAft>
                        <a:buNone/>
                      </a:pPr>
                      <a:r>
                        <a:rPr lang="en-US" sz="750" b="1"/>
                        <a:t>2</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750"/>
                        <a:t>Moisturizer_Combination</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DRUNK ELEPHANT</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Protini™ Polypeptide Cream</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68</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Water, Dicaprylyl Carbonate, Glycerin, Cetearyl Alcohol, Cetearyl Olivate, Sorbitan Olivate, Sclerocarya Birrea Seed Oil, Bacillus/Soybean/ Folic Acid Ferment Extract, Nymphaea Alba Root Extract, sh-Oligopeptide-1, sh-Oligopeptide-2, sh-Polypeptide-1, sh-Polypeptide-9, sh-Polypeptide-11, Copper Palmitoyl Heptapeptide-14, Heptapeptide-15 Palmitate, Palmitoyl Tetrapeptide-7, Palmitoyl Tripeptide-1, Alanine, Arginine, Glycine, Histidine, Isoleucine, Phenylalanine, Proline, Serine, Threonine, Valine, Acetyl Glutamine, Coconut Alkanes , Coco-Caprylate/Caprate, Sodium Hyaluronate, Aspartic Acid, Linoleic Acid, Linolenic Acid, Lecithin, Butylene Glycol, Polyvinyl Alcohol, Sodium Lactate, Sodium PCA, PCA, Sorbitan Isostearate, Carbomer, Polysorbate 20, Polysorbate 60, Lactic Acid/Glycolic Acid Copolymer, Hydroxyethyl Acrylate/Sodium Acryloyldimethyl Taurate Copolymer, Xanthan Gum, Isomalt, 1,2-Hexanediol, Caprylyl Glycol, Chlorphenesin, Phenoxyethanol, Tocopherol, Sodium Benzoate, Phenylpropanol, Glyceryl Caprylate, Symphytum Officinale Callus Culture Extract.</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-18.200281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4.0223184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96"/>
        <p:cNvGrpSpPr/>
        <p:nvPr/>
      </p:nvGrpSpPr>
      <p:grpSpPr>
        <a:xfrm>
          <a:off x="0" y="0"/>
          <a:ext cx="0" cy="0"/>
          <a:chOff x="0" y="0"/>
          <a:chExt cx="0" cy="0"/>
        </a:xfrm>
      </p:grpSpPr>
      <p:sp>
        <p:nvSpPr>
          <p:cNvPr id="397" name="Google Shape;397;p40"/>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4.  visualization</a:t>
            </a:r>
            <a:endParaRPr sz="4800" b="1">
              <a:solidFill>
                <a:srgbClr val="7F7F7F"/>
              </a:solidFill>
              <a:latin typeface="Bebas Neue"/>
              <a:ea typeface="Bebas Neue"/>
              <a:cs typeface="Bebas Neue"/>
              <a:sym typeface="Bebas Neue"/>
            </a:endParaRPr>
          </a:p>
        </p:txBody>
      </p:sp>
      <p:sp>
        <p:nvSpPr>
          <p:cNvPr id="398" name="Google Shape;398;p40"/>
          <p:cNvSpPr txBox="1"/>
          <p:nvPr/>
        </p:nvSpPr>
        <p:spPr>
          <a:xfrm>
            <a:off x="931925" y="1308063"/>
            <a:ext cx="5521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Make recommendations based on skin type and cosmetic type</a:t>
            </a:r>
            <a:endParaRPr>
              <a:solidFill>
                <a:schemeClr val="accent2"/>
              </a:solidFill>
            </a:endParaRPr>
          </a:p>
        </p:txBody>
      </p:sp>
      <p:sp>
        <p:nvSpPr>
          <p:cNvPr id="399" name="Google Shape;399;p40"/>
          <p:cNvSpPr txBox="1"/>
          <p:nvPr/>
        </p:nvSpPr>
        <p:spPr>
          <a:xfrm>
            <a:off x="677300" y="2158350"/>
            <a:ext cx="3654600" cy="9126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Clr>
                <a:schemeClr val="dk1"/>
              </a:buClr>
              <a:buSzPts val="2200"/>
              <a:buFont typeface="Roboto Light"/>
              <a:buChar char="●"/>
            </a:pPr>
            <a:r>
              <a:rPr lang="en-US" sz="2200">
                <a:solidFill>
                  <a:schemeClr val="dk1"/>
                </a:solidFill>
                <a:latin typeface="Roboto Light"/>
                <a:ea typeface="Roboto Light"/>
                <a:cs typeface="Roboto Light"/>
                <a:sym typeface="Roboto Light"/>
              </a:rPr>
              <a:t>Mapping with Bokeh</a:t>
            </a:r>
            <a:endParaRPr sz="2200">
              <a:solidFill>
                <a:schemeClr val="dk1"/>
              </a:solidFill>
              <a:latin typeface="Roboto Light"/>
              <a:ea typeface="Roboto Light"/>
              <a:cs typeface="Roboto Light"/>
              <a:sym typeface="Roboto Light"/>
            </a:endParaRPr>
          </a:p>
          <a:p>
            <a:pPr marL="457200" lvl="0" indent="0" algn="l" rtl="0">
              <a:lnSpc>
                <a:spcPct val="115000"/>
              </a:lnSpc>
              <a:spcBef>
                <a:spcPts val="0"/>
              </a:spcBef>
              <a:spcAft>
                <a:spcPts val="0"/>
              </a:spcAft>
              <a:buNone/>
            </a:pPr>
            <a:endParaRPr sz="2200">
              <a:solidFill>
                <a:schemeClr val="dk1"/>
              </a:solidFill>
              <a:latin typeface="Roboto Light"/>
              <a:ea typeface="Roboto Light"/>
              <a:cs typeface="Roboto Light"/>
              <a:sym typeface="Roboto Light"/>
            </a:endParaRPr>
          </a:p>
        </p:txBody>
      </p:sp>
      <p:pic>
        <p:nvPicPr>
          <p:cNvPr id="400" name="Google Shape;400;p40"/>
          <p:cNvPicPr preferRelativeResize="0"/>
          <p:nvPr/>
        </p:nvPicPr>
        <p:blipFill rotWithShape="1">
          <a:blip r:embed="rId3">
            <a:alphaModFix/>
          </a:blip>
          <a:srcRect r="21715"/>
          <a:stretch/>
        </p:blipFill>
        <p:spPr>
          <a:xfrm>
            <a:off x="4434975" y="1970325"/>
            <a:ext cx="4929399" cy="44447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404"/>
        <p:cNvGrpSpPr/>
        <p:nvPr/>
      </p:nvGrpSpPr>
      <p:grpSpPr>
        <a:xfrm>
          <a:off x="0" y="0"/>
          <a:ext cx="0" cy="0"/>
          <a:chOff x="0" y="0"/>
          <a:chExt cx="0" cy="0"/>
        </a:xfrm>
      </p:grpSpPr>
      <p:sp>
        <p:nvSpPr>
          <p:cNvPr id="405" name="Google Shape;405;p41"/>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4.  visualization</a:t>
            </a:r>
            <a:endParaRPr sz="4800" b="1">
              <a:solidFill>
                <a:srgbClr val="7F7F7F"/>
              </a:solidFill>
              <a:latin typeface="Bebas Neue"/>
              <a:ea typeface="Bebas Neue"/>
              <a:cs typeface="Bebas Neue"/>
              <a:sym typeface="Bebas Neue"/>
            </a:endParaRPr>
          </a:p>
        </p:txBody>
      </p:sp>
      <p:sp>
        <p:nvSpPr>
          <p:cNvPr id="406" name="Google Shape;406;p41"/>
          <p:cNvSpPr txBox="1"/>
          <p:nvPr/>
        </p:nvSpPr>
        <p:spPr>
          <a:xfrm>
            <a:off x="1053600" y="1386400"/>
            <a:ext cx="6547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Make recommendations on cosmetic items based on their ingredient similarities</a:t>
            </a:r>
            <a:endParaRPr>
              <a:solidFill>
                <a:schemeClr val="accent2"/>
              </a:solidFill>
            </a:endParaRPr>
          </a:p>
        </p:txBody>
      </p:sp>
      <p:pic>
        <p:nvPicPr>
          <p:cNvPr id="407" name="Google Shape;407;p41"/>
          <p:cNvPicPr preferRelativeResize="0"/>
          <p:nvPr/>
        </p:nvPicPr>
        <p:blipFill>
          <a:blip r:embed="rId3">
            <a:alphaModFix/>
          </a:blip>
          <a:stretch>
            <a:fillRect/>
          </a:stretch>
        </p:blipFill>
        <p:spPr>
          <a:xfrm>
            <a:off x="2239050" y="3390908"/>
            <a:ext cx="6689250" cy="1824325"/>
          </a:xfrm>
          <a:prstGeom prst="rect">
            <a:avLst/>
          </a:prstGeom>
          <a:noFill/>
          <a:ln>
            <a:noFill/>
          </a:ln>
        </p:spPr>
      </p:pic>
      <p:sp>
        <p:nvSpPr>
          <p:cNvPr id="408" name="Google Shape;408;p41"/>
          <p:cNvSpPr txBox="1"/>
          <p:nvPr/>
        </p:nvSpPr>
        <p:spPr>
          <a:xfrm>
            <a:off x="1093075" y="2275000"/>
            <a:ext cx="10084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Cosine similarity is a metric used to measure how similar the documents are irrespective of their size.</a:t>
            </a:r>
            <a:endParaRPr sz="2000"/>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412"/>
        <p:cNvGrpSpPr/>
        <p:nvPr/>
      </p:nvGrpSpPr>
      <p:grpSpPr>
        <a:xfrm>
          <a:off x="0" y="0"/>
          <a:ext cx="0" cy="0"/>
          <a:chOff x="0" y="0"/>
          <a:chExt cx="0" cy="0"/>
        </a:xfrm>
      </p:grpSpPr>
      <p:sp>
        <p:nvSpPr>
          <p:cNvPr id="413" name="Google Shape;413;p42"/>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4.  visualization</a:t>
            </a:r>
            <a:endParaRPr sz="4800" b="1">
              <a:solidFill>
                <a:srgbClr val="7F7F7F"/>
              </a:solidFill>
              <a:latin typeface="Bebas Neue"/>
              <a:ea typeface="Bebas Neue"/>
              <a:cs typeface="Bebas Neue"/>
              <a:sym typeface="Bebas Neue"/>
            </a:endParaRPr>
          </a:p>
        </p:txBody>
      </p:sp>
      <p:sp>
        <p:nvSpPr>
          <p:cNvPr id="414" name="Google Shape;414;p42"/>
          <p:cNvSpPr txBox="1"/>
          <p:nvPr/>
        </p:nvSpPr>
        <p:spPr>
          <a:xfrm>
            <a:off x="677300" y="3025875"/>
            <a:ext cx="949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These are the top 5 cosmetics that have similar properties with My Item</a:t>
            </a:r>
            <a:endParaRPr>
              <a:solidFill>
                <a:schemeClr val="accent2"/>
              </a:solidFill>
            </a:endParaRPr>
          </a:p>
        </p:txBody>
      </p:sp>
      <p:pic>
        <p:nvPicPr>
          <p:cNvPr id="415" name="Google Shape;415;p42"/>
          <p:cNvPicPr preferRelativeResize="0"/>
          <p:nvPr/>
        </p:nvPicPr>
        <p:blipFill>
          <a:blip r:embed="rId3">
            <a:alphaModFix/>
          </a:blip>
          <a:stretch>
            <a:fillRect/>
          </a:stretch>
        </p:blipFill>
        <p:spPr>
          <a:xfrm>
            <a:off x="152400" y="1863150"/>
            <a:ext cx="11887200" cy="942860"/>
          </a:xfrm>
          <a:prstGeom prst="rect">
            <a:avLst/>
          </a:prstGeom>
          <a:noFill/>
          <a:ln>
            <a:noFill/>
          </a:ln>
        </p:spPr>
      </p:pic>
      <p:pic>
        <p:nvPicPr>
          <p:cNvPr id="416" name="Google Shape;416;p42"/>
          <p:cNvPicPr preferRelativeResize="0"/>
          <p:nvPr/>
        </p:nvPicPr>
        <p:blipFill>
          <a:blip r:embed="rId4">
            <a:alphaModFix/>
          </a:blip>
          <a:stretch>
            <a:fillRect/>
          </a:stretch>
        </p:blipFill>
        <p:spPr>
          <a:xfrm>
            <a:off x="677300" y="3585951"/>
            <a:ext cx="9382276" cy="2893300"/>
          </a:xfrm>
          <a:prstGeom prst="rect">
            <a:avLst/>
          </a:prstGeom>
          <a:noFill/>
          <a:ln>
            <a:noFill/>
          </a:ln>
        </p:spPr>
      </p:pic>
      <p:sp>
        <p:nvSpPr>
          <p:cNvPr id="417" name="Google Shape;417;p42"/>
          <p:cNvSpPr txBox="1"/>
          <p:nvPr/>
        </p:nvSpPr>
        <p:spPr>
          <a:xfrm>
            <a:off x="677300" y="1270238"/>
            <a:ext cx="949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accent2"/>
                </a:solidFill>
              </a:rPr>
              <a:t>My item</a:t>
            </a:r>
            <a:endParaRPr>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421"/>
        <p:cNvGrpSpPr/>
        <p:nvPr/>
      </p:nvGrpSpPr>
      <p:grpSpPr>
        <a:xfrm>
          <a:off x="0" y="0"/>
          <a:ext cx="0" cy="0"/>
          <a:chOff x="0" y="0"/>
          <a:chExt cx="0" cy="0"/>
        </a:xfrm>
      </p:grpSpPr>
      <p:pic>
        <p:nvPicPr>
          <p:cNvPr id="422" name="Google Shape;422;p43"/>
          <p:cNvPicPr preferRelativeResize="0"/>
          <p:nvPr/>
        </p:nvPicPr>
        <p:blipFill rotWithShape="1">
          <a:blip r:embed="rId3">
            <a:alphaModFix/>
          </a:blip>
          <a:srcRect/>
          <a:stretch/>
        </p:blipFill>
        <p:spPr>
          <a:xfrm>
            <a:off x="5289723" y="1101094"/>
            <a:ext cx="9936577" cy="5756905"/>
          </a:xfrm>
          <a:prstGeom prst="rect">
            <a:avLst/>
          </a:prstGeom>
          <a:noFill/>
          <a:ln>
            <a:noFill/>
          </a:ln>
        </p:spPr>
      </p:pic>
      <p:grpSp>
        <p:nvGrpSpPr>
          <p:cNvPr id="423" name="Google Shape;423;p43"/>
          <p:cNvGrpSpPr/>
          <p:nvPr/>
        </p:nvGrpSpPr>
        <p:grpSpPr>
          <a:xfrm>
            <a:off x="4622592" y="1420842"/>
            <a:ext cx="2725500" cy="2725500"/>
            <a:chOff x="5498892" y="1497042"/>
            <a:chExt cx="2725500" cy="2725500"/>
          </a:xfrm>
        </p:grpSpPr>
        <p:sp>
          <p:nvSpPr>
            <p:cNvPr id="424" name="Google Shape;424;p43"/>
            <p:cNvSpPr/>
            <p:nvPr/>
          </p:nvSpPr>
          <p:spPr>
            <a:xfrm>
              <a:off x="5498892" y="1497042"/>
              <a:ext cx="2725500" cy="2725500"/>
            </a:xfrm>
            <a:prstGeom prst="ellipse">
              <a:avLst/>
            </a:prstGeom>
            <a:solidFill>
              <a:schemeClr val="accent2"/>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425" name="Google Shape;425;p43"/>
            <p:cNvSpPr txBox="1"/>
            <p:nvPr/>
          </p:nvSpPr>
          <p:spPr>
            <a:xfrm>
              <a:off x="5756750" y="2236400"/>
              <a:ext cx="22098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500" b="1">
                  <a:solidFill>
                    <a:schemeClr val="lt1"/>
                  </a:solidFill>
                  <a:latin typeface="Bebas Neue"/>
                  <a:ea typeface="Bebas Neue"/>
                  <a:cs typeface="Bebas Neue"/>
                  <a:sym typeface="Bebas Neue"/>
                </a:rPr>
                <a:t>DEMO</a:t>
              </a:r>
              <a:endParaRPr sz="7500" b="1">
                <a:solidFill>
                  <a:schemeClr val="lt1"/>
                </a:solidFill>
                <a:latin typeface="Bebas Neue"/>
                <a:ea typeface="Bebas Neue"/>
                <a:cs typeface="Bebas Neue"/>
                <a:sym typeface="Bebas Neue"/>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22"/>
                                        </p:tgtEl>
                                        <p:attrNameLst>
                                          <p:attrName>style.visibility</p:attrName>
                                        </p:attrNameLst>
                                      </p:cBhvr>
                                      <p:to>
                                        <p:strVal val="visible"/>
                                      </p:to>
                                    </p:set>
                                    <p:anim calcmode="lin" valueType="num">
                                      <p:cBhvr additive="base">
                                        <p:cTn id="7" dur="1000"/>
                                        <p:tgtEl>
                                          <p:spTgt spid="422"/>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750"/>
                                  </p:stCondLst>
                                  <p:childTnLst>
                                    <p:set>
                                      <p:cBhvr>
                                        <p:cTn id="9" dur="1" fill="hold">
                                          <p:stCondLst>
                                            <p:cond delay="0"/>
                                          </p:stCondLst>
                                        </p:cTn>
                                        <p:tgtEl>
                                          <p:spTgt spid="423"/>
                                        </p:tgtEl>
                                        <p:attrNameLst>
                                          <p:attrName>style.visibility</p:attrName>
                                        </p:attrNameLst>
                                      </p:cBhvr>
                                      <p:to>
                                        <p:strVal val="visible"/>
                                      </p:to>
                                    </p:set>
                                    <p:anim calcmode="lin" valueType="num">
                                      <p:cBhvr additive="base">
                                        <p:cTn id="10" dur="500"/>
                                        <p:tgtEl>
                                          <p:spTgt spid="423"/>
                                        </p:tgtEl>
                                        <p:attrNameLst>
                                          <p:attrName>ppt_w</p:attrName>
                                        </p:attrNameLst>
                                      </p:cBhvr>
                                      <p:tavLst>
                                        <p:tav tm="0">
                                          <p:val>
                                            <p:strVal val="0"/>
                                          </p:val>
                                        </p:tav>
                                        <p:tav tm="100000">
                                          <p:val>
                                            <p:strVal val="#ppt_w"/>
                                          </p:val>
                                        </p:tav>
                                      </p:tavLst>
                                    </p:anim>
                                    <p:anim calcmode="lin" valueType="num">
                                      <p:cBhvr additive="base">
                                        <p:cTn id="11" dur="500"/>
                                        <p:tgtEl>
                                          <p:spTgt spid="4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429"/>
        <p:cNvGrpSpPr/>
        <p:nvPr/>
      </p:nvGrpSpPr>
      <p:grpSpPr>
        <a:xfrm>
          <a:off x="0" y="0"/>
          <a:ext cx="0" cy="0"/>
          <a:chOff x="0" y="0"/>
          <a:chExt cx="0" cy="0"/>
        </a:xfrm>
      </p:grpSpPr>
      <p:sp>
        <p:nvSpPr>
          <p:cNvPr id="430" name="Google Shape;430;p44"/>
          <p:cNvSpPr txBox="1"/>
          <p:nvPr/>
        </p:nvSpPr>
        <p:spPr>
          <a:xfrm>
            <a:off x="3006075" y="395385"/>
            <a:ext cx="6180000" cy="785100"/>
          </a:xfrm>
          <a:prstGeom prst="rect">
            <a:avLst/>
          </a:prstGeom>
          <a:noFill/>
          <a:ln>
            <a:noFill/>
          </a:ln>
        </p:spPr>
        <p:txBody>
          <a:bodyPr spcFirstLastPara="1" wrap="square" lIns="45700" tIns="22850" rIns="45700" bIns="22850" anchor="t" anchorCtr="0">
            <a:spAutoFit/>
          </a:bodyPr>
          <a:lstStyle/>
          <a:p>
            <a:pPr marL="0" marR="0" lvl="0" indent="0" algn="ctr" rtl="0">
              <a:spcBef>
                <a:spcPts val="0"/>
              </a:spcBef>
              <a:spcAft>
                <a:spcPts val="0"/>
              </a:spcAft>
              <a:buNone/>
            </a:pPr>
            <a:r>
              <a:rPr lang="en-US" sz="4800" b="1">
                <a:solidFill>
                  <a:schemeClr val="accent2"/>
                </a:solidFill>
                <a:latin typeface="Roboto"/>
                <a:ea typeface="Roboto"/>
                <a:cs typeface="Roboto"/>
                <a:sym typeface="Roboto"/>
              </a:rPr>
              <a:t>References</a:t>
            </a:r>
            <a:endParaRPr sz="4800" b="1">
              <a:solidFill>
                <a:srgbClr val="7F7F7F"/>
              </a:solidFill>
              <a:latin typeface="Bebas Neue"/>
              <a:ea typeface="Bebas Neue"/>
              <a:cs typeface="Bebas Neue"/>
              <a:sym typeface="Bebas Neue"/>
            </a:endParaRPr>
          </a:p>
        </p:txBody>
      </p:sp>
      <p:sp>
        <p:nvSpPr>
          <p:cNvPr id="431" name="Google Shape;431;p44"/>
          <p:cNvSpPr txBox="1"/>
          <p:nvPr/>
        </p:nvSpPr>
        <p:spPr>
          <a:xfrm>
            <a:off x="800100" y="1797575"/>
            <a:ext cx="6896100" cy="3593400"/>
          </a:xfrm>
          <a:prstGeom prst="rect">
            <a:avLst/>
          </a:prstGeom>
          <a:noFill/>
          <a:ln>
            <a:noFill/>
          </a:ln>
        </p:spPr>
        <p:txBody>
          <a:bodyPr spcFirstLastPara="1" wrap="square" lIns="91425" tIns="91425" rIns="91425" bIns="91425" anchor="t" anchorCtr="0">
            <a:spAutoFit/>
          </a:bodyPr>
          <a:lstStyle/>
          <a:p>
            <a:pPr marL="749300" lvl="0" indent="-361950" algn="l" rtl="0">
              <a:lnSpc>
                <a:spcPct val="190909"/>
              </a:lnSpc>
              <a:spcBef>
                <a:spcPts val="1400"/>
              </a:spcBef>
              <a:spcAft>
                <a:spcPts val="0"/>
              </a:spcAft>
              <a:buClr>
                <a:srgbClr val="292929"/>
              </a:buClr>
              <a:buSzPts val="2100"/>
              <a:buFont typeface="Georgia"/>
              <a:buChar char="●"/>
            </a:pPr>
            <a:r>
              <a:rPr lang="en-US" sz="2100">
                <a:solidFill>
                  <a:srgbClr val="292929"/>
                </a:solidFill>
                <a:latin typeface="Georgia"/>
                <a:ea typeface="Georgia"/>
                <a:cs typeface="Georgia"/>
                <a:sym typeface="Georgia"/>
              </a:rPr>
              <a:t>The article explaining four different recommendation algorithms , </a:t>
            </a:r>
            <a:r>
              <a:rPr lang="en-US" sz="2100" u="sng">
                <a:solidFill>
                  <a:schemeClr val="hlink"/>
                </a:solidFill>
                <a:latin typeface="Georgia"/>
                <a:ea typeface="Georgia"/>
                <a:cs typeface="Georgia"/>
                <a:sym typeface="Georgia"/>
                <a:hlinkClick r:id="rId3"/>
              </a:rPr>
              <a:t>l</a:t>
            </a:r>
            <a:r>
              <a:rPr lang="en-US" sz="2100" u="sng">
                <a:solidFill>
                  <a:schemeClr val="hlink"/>
                </a:solidFill>
                <a:latin typeface="Georgia"/>
                <a:ea typeface="Georgia"/>
                <a:cs typeface="Georgia"/>
                <a:sym typeface="Georgia"/>
                <a:hlinkClick r:id="rId3"/>
              </a:rPr>
              <a:t>ink</a:t>
            </a:r>
            <a:endParaRPr sz="2100" u="sng">
              <a:solidFill>
                <a:schemeClr val="hlink"/>
              </a:solidFill>
              <a:latin typeface="Georgia"/>
              <a:ea typeface="Georgia"/>
              <a:cs typeface="Georgia"/>
              <a:sym typeface="Georgia"/>
            </a:endParaRPr>
          </a:p>
          <a:p>
            <a:pPr marL="749300" lvl="0" indent="-361950" algn="l" rtl="0">
              <a:lnSpc>
                <a:spcPct val="190909"/>
              </a:lnSpc>
              <a:spcBef>
                <a:spcPts val="0"/>
              </a:spcBef>
              <a:spcAft>
                <a:spcPts val="0"/>
              </a:spcAft>
              <a:buClr>
                <a:srgbClr val="292929"/>
              </a:buClr>
              <a:buSzPts val="2100"/>
              <a:buFont typeface="Georgia"/>
              <a:buChar char="●"/>
            </a:pPr>
            <a:r>
              <a:rPr lang="en-US" sz="2100">
                <a:solidFill>
                  <a:srgbClr val="292929"/>
                </a:solidFill>
                <a:latin typeface="Georgia"/>
                <a:ea typeface="Georgia"/>
                <a:cs typeface="Georgia"/>
                <a:sym typeface="Georgia"/>
              </a:rPr>
              <a:t>Interactive Data Visualization with Bokeh Course, </a:t>
            </a:r>
            <a:r>
              <a:rPr lang="en-US" sz="2100" u="sng">
                <a:solidFill>
                  <a:schemeClr val="hlink"/>
                </a:solidFill>
                <a:latin typeface="Georgia"/>
                <a:ea typeface="Georgia"/>
                <a:cs typeface="Georgia"/>
                <a:sym typeface="Georgia"/>
                <a:hlinkClick r:id="rId4"/>
              </a:rPr>
              <a:t>Link</a:t>
            </a:r>
            <a:r>
              <a:rPr lang="en-US" sz="2100" u="sng">
                <a:solidFill>
                  <a:schemeClr val="hlink"/>
                </a:solidFill>
                <a:latin typeface="Georgia"/>
                <a:ea typeface="Georgia"/>
                <a:cs typeface="Georgia"/>
                <a:sym typeface="Georgia"/>
                <a:hlinkClick r:id="rId4"/>
              </a:rPr>
              <a:t> </a:t>
            </a:r>
            <a:endParaRPr sz="2100" u="sng">
              <a:solidFill>
                <a:schemeClr val="hlink"/>
              </a:solidFill>
              <a:latin typeface="Georgia"/>
              <a:ea typeface="Georgia"/>
              <a:cs typeface="Georgia"/>
              <a:sym typeface="Georgia"/>
            </a:endParaRPr>
          </a:p>
          <a:p>
            <a:pPr marL="749300" lvl="0" indent="-361950" algn="l" rtl="0">
              <a:lnSpc>
                <a:spcPct val="190909"/>
              </a:lnSpc>
              <a:spcBef>
                <a:spcPts val="0"/>
              </a:spcBef>
              <a:spcAft>
                <a:spcPts val="0"/>
              </a:spcAft>
              <a:buClr>
                <a:schemeClr val="dk1"/>
              </a:buClr>
              <a:buSzPts val="2100"/>
              <a:buFont typeface="Georgia"/>
              <a:buChar char="●"/>
            </a:pPr>
            <a:r>
              <a:rPr lang="en-US" sz="2100">
                <a:solidFill>
                  <a:schemeClr val="dk1"/>
                </a:solidFill>
                <a:latin typeface="Georgia"/>
                <a:ea typeface="Georgia"/>
                <a:cs typeface="Georgia"/>
                <a:sym typeface="Georgia"/>
              </a:rPr>
              <a:t>Cosine Similarity – Understanding the math and how it works (with python codes), </a:t>
            </a:r>
            <a:r>
              <a:rPr lang="en-US" sz="2100" u="sng">
                <a:solidFill>
                  <a:schemeClr val="hlink"/>
                </a:solidFill>
                <a:latin typeface="Georgia"/>
                <a:ea typeface="Georgia"/>
                <a:cs typeface="Georgia"/>
                <a:sym typeface="Georgia"/>
                <a:hlinkClick r:id="rId5"/>
              </a:rPr>
              <a:t>Link</a:t>
            </a:r>
            <a:endParaRPr sz="2100">
              <a:solidFill>
                <a:schemeClr val="dk1"/>
              </a:solidFill>
              <a:latin typeface="Georgia"/>
              <a:ea typeface="Georgia"/>
              <a:cs typeface="Georgia"/>
              <a:sym typeface="Georgia"/>
            </a:endParaRPr>
          </a:p>
        </p:txBody>
      </p:sp>
      <p:grpSp>
        <p:nvGrpSpPr>
          <p:cNvPr id="432" name="Google Shape;432;p44"/>
          <p:cNvGrpSpPr/>
          <p:nvPr/>
        </p:nvGrpSpPr>
        <p:grpSpPr>
          <a:xfrm>
            <a:off x="7954147" y="1494331"/>
            <a:ext cx="3513943" cy="4494070"/>
            <a:chOff x="2417" y="386"/>
            <a:chExt cx="2773" cy="3546"/>
          </a:xfrm>
        </p:grpSpPr>
        <p:sp>
          <p:nvSpPr>
            <p:cNvPr id="433" name="Google Shape;433;p44"/>
            <p:cNvSpPr/>
            <p:nvPr/>
          </p:nvSpPr>
          <p:spPr>
            <a:xfrm>
              <a:off x="3376" y="386"/>
              <a:ext cx="701" cy="826"/>
            </a:xfrm>
            <a:custGeom>
              <a:avLst/>
              <a:gdLst/>
              <a:ahLst/>
              <a:cxnLst/>
              <a:rect l="l" t="t" r="r" b="b"/>
              <a:pathLst>
                <a:path w="296" h="349" extrusionOk="0">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4" name="Google Shape;434;p44"/>
            <p:cNvSpPr/>
            <p:nvPr/>
          </p:nvSpPr>
          <p:spPr>
            <a:xfrm>
              <a:off x="3873" y="440"/>
              <a:ext cx="858" cy="772"/>
            </a:xfrm>
            <a:custGeom>
              <a:avLst/>
              <a:gdLst/>
              <a:ahLst/>
              <a:cxnLst/>
              <a:rect l="l" t="t" r="r" b="b"/>
              <a:pathLst>
                <a:path w="362" h="326" extrusionOk="0">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5" name="Google Shape;435;p44"/>
            <p:cNvSpPr/>
            <p:nvPr/>
          </p:nvSpPr>
          <p:spPr>
            <a:xfrm>
              <a:off x="2753" y="450"/>
              <a:ext cx="815" cy="762"/>
            </a:xfrm>
            <a:custGeom>
              <a:avLst/>
              <a:gdLst/>
              <a:ahLst/>
              <a:cxnLst/>
              <a:rect l="l" t="t" r="r" b="b"/>
              <a:pathLst>
                <a:path w="344" h="322" extrusionOk="0">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6" name="Google Shape;436;p44"/>
            <p:cNvSpPr/>
            <p:nvPr/>
          </p:nvSpPr>
          <p:spPr>
            <a:xfrm>
              <a:off x="2417" y="1013"/>
              <a:ext cx="1229" cy="601"/>
            </a:xfrm>
            <a:custGeom>
              <a:avLst/>
              <a:gdLst/>
              <a:ahLst/>
              <a:cxnLst/>
              <a:rect l="l" t="t" r="r" b="b"/>
              <a:pathLst>
                <a:path w="519" h="254" extrusionOk="0">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7" name="Google Shape;437;p44"/>
            <p:cNvSpPr/>
            <p:nvPr/>
          </p:nvSpPr>
          <p:spPr>
            <a:xfrm>
              <a:off x="3423" y="1013"/>
              <a:ext cx="969" cy="601"/>
            </a:xfrm>
            <a:custGeom>
              <a:avLst/>
              <a:gdLst/>
              <a:ahLst/>
              <a:cxnLst/>
              <a:rect l="l" t="t" r="r" b="b"/>
              <a:pathLst>
                <a:path w="409" h="254" extrusionOk="0">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8" name="Google Shape;438;p44"/>
            <p:cNvSpPr/>
            <p:nvPr/>
          </p:nvSpPr>
          <p:spPr>
            <a:xfrm>
              <a:off x="4449" y="1013"/>
              <a:ext cx="741" cy="604"/>
            </a:xfrm>
            <a:custGeom>
              <a:avLst/>
              <a:gdLst/>
              <a:ahLst/>
              <a:cxnLst/>
              <a:rect l="l" t="t" r="r" b="b"/>
              <a:pathLst>
                <a:path w="313" h="255" extrusionOk="0">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39" name="Google Shape;439;p44"/>
            <p:cNvSpPr/>
            <p:nvPr/>
          </p:nvSpPr>
          <p:spPr>
            <a:xfrm>
              <a:off x="2779" y="1802"/>
              <a:ext cx="867" cy="556"/>
            </a:xfrm>
            <a:custGeom>
              <a:avLst/>
              <a:gdLst/>
              <a:ahLst/>
              <a:cxnLst/>
              <a:rect l="l" t="t" r="r" b="b"/>
              <a:pathLst>
                <a:path w="366" h="235" extrusionOk="0">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0" name="Google Shape;440;p44"/>
            <p:cNvSpPr/>
            <p:nvPr/>
          </p:nvSpPr>
          <p:spPr>
            <a:xfrm>
              <a:off x="3703" y="1802"/>
              <a:ext cx="1245" cy="556"/>
            </a:xfrm>
            <a:custGeom>
              <a:avLst/>
              <a:gdLst/>
              <a:ahLst/>
              <a:cxnLst/>
              <a:rect l="l" t="t" r="r" b="b"/>
              <a:pathLst>
                <a:path w="526" h="235" extrusionOk="0">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1" name="Google Shape;441;p44"/>
            <p:cNvSpPr/>
            <p:nvPr/>
          </p:nvSpPr>
          <p:spPr>
            <a:xfrm>
              <a:off x="2888" y="2147"/>
              <a:ext cx="758" cy="964"/>
            </a:xfrm>
            <a:custGeom>
              <a:avLst/>
              <a:gdLst/>
              <a:ahLst/>
              <a:cxnLst/>
              <a:rect l="l" t="t" r="r" b="b"/>
              <a:pathLst>
                <a:path w="320" h="407" extrusionOk="0">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2" name="Google Shape;442;p44"/>
            <p:cNvSpPr/>
            <p:nvPr/>
          </p:nvSpPr>
          <p:spPr>
            <a:xfrm>
              <a:off x="3423" y="2147"/>
              <a:ext cx="1040" cy="964"/>
            </a:xfrm>
            <a:custGeom>
              <a:avLst/>
              <a:gdLst/>
              <a:ahLst/>
              <a:cxnLst/>
              <a:rect l="l" t="t" r="r" b="b"/>
              <a:pathLst>
                <a:path w="439" h="407" extrusionOk="0">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3" name="Google Shape;443;p44"/>
            <p:cNvSpPr/>
            <p:nvPr/>
          </p:nvSpPr>
          <p:spPr>
            <a:xfrm>
              <a:off x="4259" y="2147"/>
              <a:ext cx="552" cy="964"/>
            </a:xfrm>
            <a:custGeom>
              <a:avLst/>
              <a:gdLst/>
              <a:ahLst/>
              <a:cxnLst/>
              <a:rect l="l" t="t" r="r" b="b"/>
              <a:pathLst>
                <a:path w="233" h="407" extrusionOk="0">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4" name="Google Shape;444;p44"/>
            <p:cNvSpPr/>
            <p:nvPr/>
          </p:nvSpPr>
          <p:spPr>
            <a:xfrm>
              <a:off x="2490" y="3167"/>
              <a:ext cx="1157" cy="765"/>
            </a:xfrm>
            <a:custGeom>
              <a:avLst/>
              <a:gdLst/>
              <a:ahLst/>
              <a:cxnLst/>
              <a:rect l="l" t="t" r="r" b="b"/>
              <a:pathLst>
                <a:path w="488" h="323" extrusionOk="0">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45" name="Google Shape;445;p44"/>
            <p:cNvSpPr/>
            <p:nvPr/>
          </p:nvSpPr>
          <p:spPr>
            <a:xfrm>
              <a:off x="3423" y="2905"/>
              <a:ext cx="983" cy="1027"/>
            </a:xfrm>
            <a:custGeom>
              <a:avLst/>
              <a:gdLst/>
              <a:ahLst/>
              <a:cxnLst/>
              <a:rect l="l" t="t" r="r" b="b"/>
              <a:pathLst>
                <a:path w="415" h="434" extrusionOk="0">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449"/>
        <p:cNvGrpSpPr/>
        <p:nvPr/>
      </p:nvGrpSpPr>
      <p:grpSpPr>
        <a:xfrm>
          <a:off x="0" y="0"/>
          <a:ext cx="0" cy="0"/>
          <a:chOff x="0" y="0"/>
          <a:chExt cx="0" cy="0"/>
        </a:xfrm>
      </p:grpSpPr>
      <p:sp>
        <p:nvSpPr>
          <p:cNvPr id="450" name="Google Shape;450;p45"/>
          <p:cNvSpPr txBox="1"/>
          <p:nvPr/>
        </p:nvSpPr>
        <p:spPr>
          <a:xfrm>
            <a:off x="1005825" y="1867210"/>
            <a:ext cx="6180000" cy="1523700"/>
          </a:xfrm>
          <a:prstGeom prst="rect">
            <a:avLst/>
          </a:prstGeom>
          <a:noFill/>
          <a:ln>
            <a:noFill/>
          </a:ln>
        </p:spPr>
        <p:txBody>
          <a:bodyPr spcFirstLastPara="1" wrap="square" lIns="45700" tIns="22850" rIns="45700" bIns="22850" anchor="t" anchorCtr="0">
            <a:spAutoFit/>
          </a:bodyPr>
          <a:lstStyle/>
          <a:p>
            <a:pPr marL="0" marR="0" lvl="0" indent="0" algn="ctr" rtl="0">
              <a:spcBef>
                <a:spcPts val="0"/>
              </a:spcBef>
              <a:spcAft>
                <a:spcPts val="0"/>
              </a:spcAft>
              <a:buNone/>
            </a:pPr>
            <a:r>
              <a:rPr lang="en-US" sz="4800" b="1">
                <a:solidFill>
                  <a:schemeClr val="accent2"/>
                </a:solidFill>
                <a:latin typeface="Roboto"/>
                <a:ea typeface="Roboto"/>
                <a:cs typeface="Roboto"/>
                <a:sym typeface="Roboto"/>
              </a:rPr>
              <a:t>Thank For Your Listening</a:t>
            </a:r>
            <a:endParaRPr sz="4800" b="1">
              <a:solidFill>
                <a:srgbClr val="7F7F7F"/>
              </a:solidFill>
              <a:latin typeface="Bebas Neue"/>
              <a:ea typeface="Bebas Neue"/>
              <a:cs typeface="Bebas Neue"/>
              <a:sym typeface="Bebas Neue"/>
            </a:endParaRPr>
          </a:p>
        </p:txBody>
      </p:sp>
      <p:sp>
        <p:nvSpPr>
          <p:cNvPr id="451" name="Google Shape;451;p45"/>
          <p:cNvSpPr/>
          <p:nvPr/>
        </p:nvSpPr>
        <p:spPr>
          <a:xfrm>
            <a:off x="10363200" y="3227387"/>
            <a:ext cx="1828799" cy="571500"/>
          </a:xfrm>
          <a:custGeom>
            <a:avLst/>
            <a:gdLst/>
            <a:ahLst/>
            <a:cxnLst/>
            <a:rect l="l" t="t" r="r" b="b"/>
            <a:pathLst>
              <a:path w="912" h="285" extrusionOk="0">
                <a:moveTo>
                  <a:pt x="139" y="203"/>
                </a:moveTo>
                <a:cubicBezTo>
                  <a:pt x="139" y="203"/>
                  <a:pt x="139" y="136"/>
                  <a:pt x="208" y="137"/>
                </a:cubicBezTo>
                <a:cubicBezTo>
                  <a:pt x="208" y="137"/>
                  <a:pt x="211" y="49"/>
                  <a:pt x="307" y="51"/>
                </a:cubicBezTo>
                <a:cubicBezTo>
                  <a:pt x="403" y="53"/>
                  <a:pt x="422" y="105"/>
                  <a:pt x="427" y="127"/>
                </a:cubicBezTo>
                <a:cubicBezTo>
                  <a:pt x="427" y="127"/>
                  <a:pt x="480" y="0"/>
                  <a:pt x="646" y="28"/>
                </a:cubicBezTo>
                <a:cubicBezTo>
                  <a:pt x="811" y="56"/>
                  <a:pt x="779" y="169"/>
                  <a:pt x="779" y="169"/>
                </a:cubicBezTo>
                <a:cubicBezTo>
                  <a:pt x="779" y="169"/>
                  <a:pt x="912" y="199"/>
                  <a:pt x="824" y="218"/>
                </a:cubicBezTo>
                <a:cubicBezTo>
                  <a:pt x="736" y="237"/>
                  <a:pt x="616" y="218"/>
                  <a:pt x="616" y="218"/>
                </a:cubicBezTo>
                <a:cubicBezTo>
                  <a:pt x="616" y="218"/>
                  <a:pt x="476" y="285"/>
                  <a:pt x="390" y="245"/>
                </a:cubicBezTo>
                <a:cubicBezTo>
                  <a:pt x="390" y="245"/>
                  <a:pt x="208" y="273"/>
                  <a:pt x="174" y="238"/>
                </a:cubicBezTo>
                <a:cubicBezTo>
                  <a:pt x="174" y="238"/>
                  <a:pt x="43" y="266"/>
                  <a:pt x="22" y="238"/>
                </a:cubicBezTo>
                <a:cubicBezTo>
                  <a:pt x="0" y="210"/>
                  <a:pt x="102" y="201"/>
                  <a:pt x="139" y="203"/>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nvGrpSpPr>
          <p:cNvPr id="452" name="Google Shape;452;p45"/>
          <p:cNvGrpSpPr/>
          <p:nvPr/>
        </p:nvGrpSpPr>
        <p:grpSpPr>
          <a:xfrm>
            <a:off x="8777288" y="1017587"/>
            <a:ext cx="2395537" cy="5840411"/>
            <a:chOff x="8777288" y="1017587"/>
            <a:chExt cx="2395537" cy="5840411"/>
          </a:xfrm>
        </p:grpSpPr>
        <p:sp>
          <p:nvSpPr>
            <p:cNvPr id="453" name="Google Shape;453;p45"/>
            <p:cNvSpPr/>
            <p:nvPr/>
          </p:nvSpPr>
          <p:spPr>
            <a:xfrm>
              <a:off x="8777288" y="2787650"/>
              <a:ext cx="293688" cy="192088"/>
            </a:xfrm>
            <a:custGeom>
              <a:avLst/>
              <a:gdLst/>
              <a:ahLst/>
              <a:cxnLst/>
              <a:rect l="l" t="t" r="r" b="b"/>
              <a:pathLst>
                <a:path w="146" h="96" extrusionOk="0">
                  <a:moveTo>
                    <a:pt x="18" y="0"/>
                  </a:moveTo>
                  <a:cubicBezTo>
                    <a:pt x="18" y="0"/>
                    <a:pt x="4" y="28"/>
                    <a:pt x="0" y="66"/>
                  </a:cubicBezTo>
                  <a:cubicBezTo>
                    <a:pt x="0" y="66"/>
                    <a:pt x="2" y="79"/>
                    <a:pt x="36" y="91"/>
                  </a:cubicBezTo>
                  <a:cubicBezTo>
                    <a:pt x="74" y="96"/>
                    <a:pt x="146" y="91"/>
                    <a:pt x="146" y="91"/>
                  </a:cubicBezTo>
                  <a:cubicBezTo>
                    <a:pt x="146" y="75"/>
                    <a:pt x="146" y="75"/>
                    <a:pt x="146" y="75"/>
                  </a:cubicBezTo>
                  <a:cubicBezTo>
                    <a:pt x="146" y="75"/>
                    <a:pt x="81" y="74"/>
                    <a:pt x="66" y="63"/>
                  </a:cubicBezTo>
                  <a:cubicBezTo>
                    <a:pt x="63" y="55"/>
                    <a:pt x="66" y="42"/>
                    <a:pt x="72" y="31"/>
                  </a:cubicBezTo>
                  <a:lnTo>
                    <a:pt x="18" y="0"/>
                  </a:lnTo>
                  <a:close/>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4" name="Google Shape;454;p45"/>
            <p:cNvSpPr/>
            <p:nvPr/>
          </p:nvSpPr>
          <p:spPr>
            <a:xfrm>
              <a:off x="8861425" y="2546350"/>
              <a:ext cx="173038" cy="250825"/>
            </a:xfrm>
            <a:custGeom>
              <a:avLst/>
              <a:gdLst/>
              <a:ahLst/>
              <a:cxnLst/>
              <a:rect l="l" t="t" r="r" b="b"/>
              <a:pathLst>
                <a:path w="86" h="125" extrusionOk="0">
                  <a:moveTo>
                    <a:pt x="0" y="110"/>
                  </a:moveTo>
                  <a:cubicBezTo>
                    <a:pt x="0" y="110"/>
                    <a:pt x="31" y="14"/>
                    <a:pt x="33" y="4"/>
                  </a:cubicBezTo>
                  <a:cubicBezTo>
                    <a:pt x="33" y="4"/>
                    <a:pt x="64" y="0"/>
                    <a:pt x="86" y="20"/>
                  </a:cubicBezTo>
                  <a:cubicBezTo>
                    <a:pt x="86" y="20"/>
                    <a:pt x="41" y="112"/>
                    <a:pt x="31" y="125"/>
                  </a:cubicBezTo>
                  <a:cubicBezTo>
                    <a:pt x="31" y="125"/>
                    <a:pt x="16" y="114"/>
                    <a:pt x="0" y="11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5" name="Google Shape;455;p45"/>
            <p:cNvSpPr/>
            <p:nvPr/>
          </p:nvSpPr>
          <p:spPr>
            <a:xfrm>
              <a:off x="8799513" y="2738437"/>
              <a:ext cx="152400" cy="133350"/>
            </a:xfrm>
            <a:custGeom>
              <a:avLst/>
              <a:gdLst/>
              <a:ahLst/>
              <a:cxnLst/>
              <a:rect l="l" t="t" r="r" b="b"/>
              <a:pathLst>
                <a:path w="76" h="66" extrusionOk="0">
                  <a:moveTo>
                    <a:pt x="0" y="30"/>
                  </a:moveTo>
                  <a:cubicBezTo>
                    <a:pt x="0" y="30"/>
                    <a:pt x="5" y="8"/>
                    <a:pt x="19" y="2"/>
                  </a:cubicBezTo>
                  <a:cubicBezTo>
                    <a:pt x="24" y="0"/>
                    <a:pt x="70" y="26"/>
                    <a:pt x="76" y="36"/>
                  </a:cubicBezTo>
                  <a:cubicBezTo>
                    <a:pt x="76" y="36"/>
                    <a:pt x="65" y="64"/>
                    <a:pt x="61" y="66"/>
                  </a:cubicBezTo>
                  <a:cubicBezTo>
                    <a:pt x="61" y="66"/>
                    <a:pt x="3" y="38"/>
                    <a:pt x="0" y="3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6" name="Google Shape;456;p45"/>
            <p:cNvSpPr/>
            <p:nvPr/>
          </p:nvSpPr>
          <p:spPr>
            <a:xfrm>
              <a:off x="9385300" y="2992437"/>
              <a:ext cx="528638" cy="601663"/>
            </a:xfrm>
            <a:custGeom>
              <a:avLst/>
              <a:gdLst/>
              <a:ahLst/>
              <a:cxnLst/>
              <a:rect l="l" t="t" r="r" b="b"/>
              <a:pathLst>
                <a:path w="263" h="300" extrusionOk="0">
                  <a:moveTo>
                    <a:pt x="39" y="12"/>
                  </a:moveTo>
                  <a:cubicBezTo>
                    <a:pt x="39" y="12"/>
                    <a:pt x="5" y="79"/>
                    <a:pt x="2" y="83"/>
                  </a:cubicBezTo>
                  <a:cubicBezTo>
                    <a:pt x="0" y="87"/>
                    <a:pt x="43" y="83"/>
                    <a:pt x="43" y="83"/>
                  </a:cubicBezTo>
                  <a:cubicBezTo>
                    <a:pt x="43" y="83"/>
                    <a:pt x="27" y="150"/>
                    <a:pt x="25" y="162"/>
                  </a:cubicBezTo>
                  <a:cubicBezTo>
                    <a:pt x="25" y="162"/>
                    <a:pt x="52" y="144"/>
                    <a:pt x="69" y="137"/>
                  </a:cubicBezTo>
                  <a:cubicBezTo>
                    <a:pt x="69" y="137"/>
                    <a:pt x="106" y="273"/>
                    <a:pt x="123" y="300"/>
                  </a:cubicBezTo>
                  <a:cubicBezTo>
                    <a:pt x="123" y="300"/>
                    <a:pt x="218" y="132"/>
                    <a:pt x="213" y="120"/>
                  </a:cubicBezTo>
                  <a:cubicBezTo>
                    <a:pt x="213" y="120"/>
                    <a:pt x="233" y="127"/>
                    <a:pt x="242" y="129"/>
                  </a:cubicBezTo>
                  <a:cubicBezTo>
                    <a:pt x="250" y="131"/>
                    <a:pt x="215" y="60"/>
                    <a:pt x="215" y="60"/>
                  </a:cubicBezTo>
                  <a:cubicBezTo>
                    <a:pt x="215" y="60"/>
                    <a:pt x="250" y="62"/>
                    <a:pt x="263" y="60"/>
                  </a:cubicBezTo>
                  <a:cubicBezTo>
                    <a:pt x="228" y="0"/>
                    <a:pt x="228" y="0"/>
                    <a:pt x="228" y="0"/>
                  </a:cubicBezTo>
                  <a:cubicBezTo>
                    <a:pt x="228" y="0"/>
                    <a:pt x="74" y="6"/>
                    <a:pt x="39" y="12"/>
                  </a:cubicBezTo>
                </a:path>
              </a:pathLst>
            </a:custGeom>
            <a:solidFill>
              <a:srgbClr val="FBC9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7" name="Google Shape;457;p45"/>
            <p:cNvSpPr/>
            <p:nvPr/>
          </p:nvSpPr>
          <p:spPr>
            <a:xfrm>
              <a:off x="9498013" y="2068512"/>
              <a:ext cx="309563" cy="150813"/>
            </a:xfrm>
            <a:custGeom>
              <a:avLst/>
              <a:gdLst/>
              <a:ahLst/>
              <a:cxnLst/>
              <a:rect l="l" t="t" r="r" b="b"/>
              <a:pathLst>
                <a:path w="154" h="75" extrusionOk="0">
                  <a:moveTo>
                    <a:pt x="154" y="45"/>
                  </a:moveTo>
                  <a:cubicBezTo>
                    <a:pt x="134" y="12"/>
                    <a:pt x="106" y="0"/>
                    <a:pt x="63" y="6"/>
                  </a:cubicBezTo>
                  <a:cubicBezTo>
                    <a:pt x="34" y="10"/>
                    <a:pt x="14" y="33"/>
                    <a:pt x="0" y="66"/>
                  </a:cubicBezTo>
                  <a:cubicBezTo>
                    <a:pt x="40" y="74"/>
                    <a:pt x="97" y="75"/>
                    <a:pt x="154" y="4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8" name="Google Shape;458;p45"/>
            <p:cNvSpPr/>
            <p:nvPr/>
          </p:nvSpPr>
          <p:spPr>
            <a:xfrm>
              <a:off x="9401175" y="2159000"/>
              <a:ext cx="509588" cy="804863"/>
            </a:xfrm>
            <a:custGeom>
              <a:avLst/>
              <a:gdLst/>
              <a:ahLst/>
              <a:cxnLst/>
              <a:rect l="l" t="t" r="r" b="b"/>
              <a:pathLst>
                <a:path w="254" h="401" extrusionOk="0">
                  <a:moveTo>
                    <a:pt x="202" y="0"/>
                  </a:moveTo>
                  <a:cubicBezTo>
                    <a:pt x="145" y="30"/>
                    <a:pt x="88" y="29"/>
                    <a:pt x="48" y="21"/>
                  </a:cubicBezTo>
                  <a:cubicBezTo>
                    <a:pt x="0" y="137"/>
                    <a:pt x="35" y="379"/>
                    <a:pt x="35" y="379"/>
                  </a:cubicBezTo>
                  <a:cubicBezTo>
                    <a:pt x="188" y="401"/>
                    <a:pt x="254" y="356"/>
                    <a:pt x="254" y="356"/>
                  </a:cubicBezTo>
                  <a:cubicBezTo>
                    <a:pt x="244" y="166"/>
                    <a:pt x="235" y="54"/>
                    <a:pt x="202" y="0"/>
                  </a:cubicBezTo>
                </a:path>
              </a:pathLst>
            </a:custGeom>
            <a:solidFill>
              <a:srgbClr val="C0BAB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59" name="Google Shape;459;p45"/>
            <p:cNvSpPr/>
            <p:nvPr/>
          </p:nvSpPr>
          <p:spPr>
            <a:xfrm>
              <a:off x="9455150" y="2855912"/>
              <a:ext cx="490538" cy="236538"/>
            </a:xfrm>
            <a:custGeom>
              <a:avLst/>
              <a:gdLst/>
              <a:ahLst/>
              <a:cxnLst/>
              <a:rect l="l" t="t" r="r" b="b"/>
              <a:pathLst>
                <a:path w="244" h="118" extrusionOk="0">
                  <a:moveTo>
                    <a:pt x="8" y="17"/>
                  </a:moveTo>
                  <a:cubicBezTo>
                    <a:pt x="0" y="28"/>
                    <a:pt x="0" y="28"/>
                    <a:pt x="0" y="28"/>
                  </a:cubicBezTo>
                  <a:cubicBezTo>
                    <a:pt x="0" y="28"/>
                    <a:pt x="3" y="78"/>
                    <a:pt x="3" y="83"/>
                  </a:cubicBezTo>
                  <a:cubicBezTo>
                    <a:pt x="3" y="83"/>
                    <a:pt x="167" y="118"/>
                    <a:pt x="244" y="60"/>
                  </a:cubicBezTo>
                  <a:cubicBezTo>
                    <a:pt x="244" y="60"/>
                    <a:pt x="241" y="11"/>
                    <a:pt x="234" y="6"/>
                  </a:cubicBezTo>
                  <a:cubicBezTo>
                    <a:pt x="226" y="0"/>
                    <a:pt x="226" y="0"/>
                    <a:pt x="226" y="0"/>
                  </a:cubicBezTo>
                  <a:cubicBezTo>
                    <a:pt x="226" y="0"/>
                    <a:pt x="139" y="36"/>
                    <a:pt x="8" y="17"/>
                  </a:cubicBezTo>
                </a:path>
              </a:pathLst>
            </a:custGeom>
            <a:solidFill>
              <a:srgbClr val="5285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0" name="Google Shape;460;p45"/>
            <p:cNvSpPr/>
            <p:nvPr/>
          </p:nvSpPr>
          <p:spPr>
            <a:xfrm>
              <a:off x="9453563" y="2674937"/>
              <a:ext cx="457200" cy="150813"/>
            </a:xfrm>
            <a:custGeom>
              <a:avLst/>
              <a:gdLst/>
              <a:ahLst/>
              <a:cxnLst/>
              <a:rect l="l" t="t" r="r" b="b"/>
              <a:pathLst>
                <a:path w="228" h="75" extrusionOk="0">
                  <a:moveTo>
                    <a:pt x="0" y="56"/>
                  </a:moveTo>
                  <a:cubicBezTo>
                    <a:pt x="0" y="56"/>
                    <a:pt x="95" y="75"/>
                    <a:pt x="228" y="40"/>
                  </a:cubicBezTo>
                  <a:cubicBezTo>
                    <a:pt x="228" y="0"/>
                    <a:pt x="228" y="0"/>
                    <a:pt x="228" y="0"/>
                  </a:cubicBezTo>
                  <a:cubicBezTo>
                    <a:pt x="228" y="0"/>
                    <a:pt x="150" y="25"/>
                    <a:pt x="0" y="15"/>
                  </a:cubicBezTo>
                  <a:lnTo>
                    <a:pt x="0" y="56"/>
                  </a:lnTo>
                  <a:close/>
                </a:path>
              </a:pathLst>
            </a:custGeom>
            <a:solidFill>
              <a:srgbClr val="C95E1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1" name="Google Shape;461;p45"/>
            <p:cNvSpPr/>
            <p:nvPr/>
          </p:nvSpPr>
          <p:spPr>
            <a:xfrm>
              <a:off x="9009063" y="3260725"/>
              <a:ext cx="2047876" cy="3597273"/>
            </a:xfrm>
            <a:custGeom>
              <a:avLst/>
              <a:gdLst/>
              <a:ahLst/>
              <a:cxnLst/>
              <a:rect l="l" t="t" r="r" b="b"/>
              <a:pathLst>
                <a:path w="1021" h="1793" extrusionOk="0">
                  <a:moveTo>
                    <a:pt x="512" y="616"/>
                  </a:moveTo>
                  <a:cubicBezTo>
                    <a:pt x="439" y="601"/>
                    <a:pt x="390" y="515"/>
                    <a:pt x="450" y="474"/>
                  </a:cubicBezTo>
                  <a:cubicBezTo>
                    <a:pt x="450" y="474"/>
                    <a:pt x="327" y="454"/>
                    <a:pt x="383" y="334"/>
                  </a:cubicBezTo>
                  <a:cubicBezTo>
                    <a:pt x="383" y="334"/>
                    <a:pt x="302" y="291"/>
                    <a:pt x="367" y="228"/>
                  </a:cubicBezTo>
                  <a:cubicBezTo>
                    <a:pt x="367" y="228"/>
                    <a:pt x="278" y="115"/>
                    <a:pt x="370" y="54"/>
                  </a:cubicBezTo>
                  <a:cubicBezTo>
                    <a:pt x="370" y="54"/>
                    <a:pt x="405" y="0"/>
                    <a:pt x="471" y="130"/>
                  </a:cubicBezTo>
                  <a:cubicBezTo>
                    <a:pt x="471" y="130"/>
                    <a:pt x="696" y="30"/>
                    <a:pt x="576" y="300"/>
                  </a:cubicBezTo>
                  <a:cubicBezTo>
                    <a:pt x="641" y="274"/>
                    <a:pt x="650" y="353"/>
                    <a:pt x="611" y="377"/>
                  </a:cubicBezTo>
                  <a:cubicBezTo>
                    <a:pt x="714" y="391"/>
                    <a:pt x="727" y="523"/>
                    <a:pt x="634" y="572"/>
                  </a:cubicBezTo>
                  <a:cubicBezTo>
                    <a:pt x="664" y="591"/>
                    <a:pt x="671" y="685"/>
                    <a:pt x="607" y="682"/>
                  </a:cubicBezTo>
                  <a:cubicBezTo>
                    <a:pt x="607" y="682"/>
                    <a:pt x="752" y="709"/>
                    <a:pt x="697" y="828"/>
                  </a:cubicBezTo>
                  <a:cubicBezTo>
                    <a:pt x="810" y="770"/>
                    <a:pt x="849" y="876"/>
                    <a:pt x="823" y="933"/>
                  </a:cubicBezTo>
                  <a:cubicBezTo>
                    <a:pt x="823" y="933"/>
                    <a:pt x="1021" y="1026"/>
                    <a:pt x="805" y="1167"/>
                  </a:cubicBezTo>
                  <a:cubicBezTo>
                    <a:pt x="960" y="1246"/>
                    <a:pt x="929" y="1502"/>
                    <a:pt x="713" y="1489"/>
                  </a:cubicBezTo>
                  <a:cubicBezTo>
                    <a:pt x="841" y="1555"/>
                    <a:pt x="748" y="1709"/>
                    <a:pt x="638" y="1634"/>
                  </a:cubicBezTo>
                  <a:cubicBezTo>
                    <a:pt x="669" y="1691"/>
                    <a:pt x="589" y="1793"/>
                    <a:pt x="492" y="1788"/>
                  </a:cubicBezTo>
                  <a:cubicBezTo>
                    <a:pt x="396" y="1784"/>
                    <a:pt x="358" y="1674"/>
                    <a:pt x="351" y="1630"/>
                  </a:cubicBezTo>
                  <a:cubicBezTo>
                    <a:pt x="299" y="1691"/>
                    <a:pt x="241" y="1603"/>
                    <a:pt x="272" y="1564"/>
                  </a:cubicBezTo>
                  <a:cubicBezTo>
                    <a:pt x="188" y="1594"/>
                    <a:pt x="132" y="1449"/>
                    <a:pt x="224" y="1401"/>
                  </a:cubicBezTo>
                  <a:cubicBezTo>
                    <a:pt x="78" y="1414"/>
                    <a:pt x="0" y="1171"/>
                    <a:pt x="233" y="1127"/>
                  </a:cubicBezTo>
                  <a:cubicBezTo>
                    <a:pt x="153" y="1052"/>
                    <a:pt x="200" y="897"/>
                    <a:pt x="355" y="930"/>
                  </a:cubicBezTo>
                  <a:cubicBezTo>
                    <a:pt x="321" y="880"/>
                    <a:pt x="407" y="859"/>
                    <a:pt x="439" y="868"/>
                  </a:cubicBezTo>
                  <a:cubicBezTo>
                    <a:pt x="439" y="868"/>
                    <a:pt x="370" y="774"/>
                    <a:pt x="485" y="734"/>
                  </a:cubicBezTo>
                  <a:cubicBezTo>
                    <a:pt x="485" y="734"/>
                    <a:pt x="434" y="635"/>
                    <a:pt x="512" y="61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2" name="Google Shape;462;p45"/>
            <p:cNvSpPr/>
            <p:nvPr/>
          </p:nvSpPr>
          <p:spPr>
            <a:xfrm>
              <a:off x="9628188" y="3133725"/>
              <a:ext cx="742950" cy="865188"/>
            </a:xfrm>
            <a:custGeom>
              <a:avLst/>
              <a:gdLst/>
              <a:ahLst/>
              <a:cxnLst/>
              <a:rect l="l" t="t" r="r" b="b"/>
              <a:pathLst>
                <a:path w="370" h="431" extrusionOk="0">
                  <a:moveTo>
                    <a:pt x="55" y="17"/>
                  </a:moveTo>
                  <a:cubicBezTo>
                    <a:pt x="55" y="17"/>
                    <a:pt x="7" y="111"/>
                    <a:pt x="4" y="117"/>
                  </a:cubicBezTo>
                  <a:cubicBezTo>
                    <a:pt x="0" y="123"/>
                    <a:pt x="61" y="117"/>
                    <a:pt x="61" y="117"/>
                  </a:cubicBezTo>
                  <a:cubicBezTo>
                    <a:pt x="61" y="117"/>
                    <a:pt x="38" y="211"/>
                    <a:pt x="35" y="228"/>
                  </a:cubicBezTo>
                  <a:cubicBezTo>
                    <a:pt x="35" y="228"/>
                    <a:pt x="74" y="202"/>
                    <a:pt x="97" y="193"/>
                  </a:cubicBezTo>
                  <a:cubicBezTo>
                    <a:pt x="97" y="193"/>
                    <a:pt x="185" y="393"/>
                    <a:pt x="209" y="431"/>
                  </a:cubicBezTo>
                  <a:cubicBezTo>
                    <a:pt x="209" y="431"/>
                    <a:pt x="307" y="186"/>
                    <a:pt x="301" y="168"/>
                  </a:cubicBezTo>
                  <a:cubicBezTo>
                    <a:pt x="301" y="168"/>
                    <a:pt x="329" y="178"/>
                    <a:pt x="341" y="181"/>
                  </a:cubicBezTo>
                  <a:cubicBezTo>
                    <a:pt x="353" y="184"/>
                    <a:pt x="303" y="84"/>
                    <a:pt x="303" y="84"/>
                  </a:cubicBezTo>
                  <a:cubicBezTo>
                    <a:pt x="303" y="84"/>
                    <a:pt x="353" y="87"/>
                    <a:pt x="370" y="84"/>
                  </a:cubicBezTo>
                  <a:cubicBezTo>
                    <a:pt x="321" y="0"/>
                    <a:pt x="321" y="0"/>
                    <a:pt x="321" y="0"/>
                  </a:cubicBezTo>
                  <a:cubicBezTo>
                    <a:pt x="321" y="0"/>
                    <a:pt x="105" y="9"/>
                    <a:pt x="55" y="1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3" name="Google Shape;463;p45"/>
            <p:cNvSpPr/>
            <p:nvPr/>
          </p:nvSpPr>
          <p:spPr>
            <a:xfrm>
              <a:off x="9753600" y="3138487"/>
              <a:ext cx="496888" cy="579438"/>
            </a:xfrm>
            <a:custGeom>
              <a:avLst/>
              <a:gdLst/>
              <a:ahLst/>
              <a:cxnLst/>
              <a:rect l="l" t="t" r="r" b="b"/>
              <a:pathLst>
                <a:path w="248" h="289" extrusionOk="0">
                  <a:moveTo>
                    <a:pt x="37" y="12"/>
                  </a:moveTo>
                  <a:cubicBezTo>
                    <a:pt x="37" y="12"/>
                    <a:pt x="5" y="75"/>
                    <a:pt x="2" y="79"/>
                  </a:cubicBezTo>
                  <a:cubicBezTo>
                    <a:pt x="0" y="83"/>
                    <a:pt x="41" y="79"/>
                    <a:pt x="41" y="79"/>
                  </a:cubicBezTo>
                  <a:cubicBezTo>
                    <a:pt x="41" y="79"/>
                    <a:pt x="25" y="142"/>
                    <a:pt x="23" y="154"/>
                  </a:cubicBezTo>
                  <a:cubicBezTo>
                    <a:pt x="23" y="154"/>
                    <a:pt x="49" y="136"/>
                    <a:pt x="65" y="130"/>
                  </a:cubicBezTo>
                  <a:cubicBezTo>
                    <a:pt x="65" y="130"/>
                    <a:pt x="124" y="264"/>
                    <a:pt x="139" y="289"/>
                  </a:cubicBezTo>
                  <a:cubicBezTo>
                    <a:pt x="139" y="289"/>
                    <a:pt x="205" y="125"/>
                    <a:pt x="201" y="113"/>
                  </a:cubicBezTo>
                  <a:cubicBezTo>
                    <a:pt x="201" y="113"/>
                    <a:pt x="220" y="120"/>
                    <a:pt x="228" y="122"/>
                  </a:cubicBezTo>
                  <a:cubicBezTo>
                    <a:pt x="236" y="124"/>
                    <a:pt x="202" y="57"/>
                    <a:pt x="202" y="57"/>
                  </a:cubicBezTo>
                  <a:cubicBezTo>
                    <a:pt x="202" y="57"/>
                    <a:pt x="236" y="59"/>
                    <a:pt x="248" y="57"/>
                  </a:cubicBezTo>
                  <a:cubicBezTo>
                    <a:pt x="215" y="0"/>
                    <a:pt x="215" y="0"/>
                    <a:pt x="215" y="0"/>
                  </a:cubicBezTo>
                  <a:cubicBezTo>
                    <a:pt x="215" y="0"/>
                    <a:pt x="70" y="7"/>
                    <a:pt x="37" y="12"/>
                  </a:cubicBezTo>
                </a:path>
              </a:pathLst>
            </a:custGeom>
            <a:solidFill>
              <a:srgbClr val="FBC9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4" name="Google Shape;464;p45"/>
            <p:cNvSpPr/>
            <p:nvPr/>
          </p:nvSpPr>
          <p:spPr>
            <a:xfrm>
              <a:off x="9648825" y="2144712"/>
              <a:ext cx="604838" cy="955675"/>
            </a:xfrm>
            <a:custGeom>
              <a:avLst/>
              <a:gdLst/>
              <a:ahLst/>
              <a:cxnLst/>
              <a:rect l="l" t="t" r="r" b="b"/>
              <a:pathLst>
                <a:path w="302" h="476" extrusionOk="0">
                  <a:moveTo>
                    <a:pt x="240" y="0"/>
                  </a:moveTo>
                  <a:cubicBezTo>
                    <a:pt x="172" y="35"/>
                    <a:pt x="104" y="34"/>
                    <a:pt x="57" y="25"/>
                  </a:cubicBezTo>
                  <a:cubicBezTo>
                    <a:pt x="0" y="163"/>
                    <a:pt x="42" y="450"/>
                    <a:pt x="42" y="450"/>
                  </a:cubicBezTo>
                  <a:cubicBezTo>
                    <a:pt x="224" y="476"/>
                    <a:pt x="302" y="423"/>
                    <a:pt x="302" y="423"/>
                  </a:cubicBezTo>
                  <a:cubicBezTo>
                    <a:pt x="290" y="197"/>
                    <a:pt x="279" y="64"/>
                    <a:pt x="240" y="0"/>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5" name="Google Shape;465;p45"/>
            <p:cNvSpPr/>
            <p:nvPr/>
          </p:nvSpPr>
          <p:spPr>
            <a:xfrm>
              <a:off x="9712325" y="2971800"/>
              <a:ext cx="582613" cy="280988"/>
            </a:xfrm>
            <a:custGeom>
              <a:avLst/>
              <a:gdLst/>
              <a:ahLst/>
              <a:cxnLst/>
              <a:rect l="l" t="t" r="r" b="b"/>
              <a:pathLst>
                <a:path w="290" h="140" extrusionOk="0">
                  <a:moveTo>
                    <a:pt x="10" y="20"/>
                  </a:moveTo>
                  <a:cubicBezTo>
                    <a:pt x="0" y="33"/>
                    <a:pt x="0" y="33"/>
                    <a:pt x="0" y="33"/>
                  </a:cubicBezTo>
                  <a:cubicBezTo>
                    <a:pt x="0" y="33"/>
                    <a:pt x="4" y="93"/>
                    <a:pt x="4" y="98"/>
                  </a:cubicBezTo>
                  <a:cubicBezTo>
                    <a:pt x="4" y="98"/>
                    <a:pt x="198" y="140"/>
                    <a:pt x="290" y="72"/>
                  </a:cubicBezTo>
                  <a:cubicBezTo>
                    <a:pt x="290" y="72"/>
                    <a:pt x="286" y="13"/>
                    <a:pt x="278" y="7"/>
                  </a:cubicBezTo>
                  <a:cubicBezTo>
                    <a:pt x="269" y="0"/>
                    <a:pt x="269" y="0"/>
                    <a:pt x="269" y="0"/>
                  </a:cubicBezTo>
                  <a:cubicBezTo>
                    <a:pt x="269" y="0"/>
                    <a:pt x="165" y="43"/>
                    <a:pt x="10" y="20"/>
                  </a:cubicBezTo>
                </a:path>
              </a:pathLst>
            </a:custGeom>
            <a:solidFill>
              <a:srgbClr val="3BCB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6" name="Google Shape;466;p45"/>
            <p:cNvSpPr/>
            <p:nvPr/>
          </p:nvSpPr>
          <p:spPr>
            <a:xfrm>
              <a:off x="9710738" y="2757487"/>
              <a:ext cx="542925" cy="177800"/>
            </a:xfrm>
            <a:custGeom>
              <a:avLst/>
              <a:gdLst/>
              <a:ahLst/>
              <a:cxnLst/>
              <a:rect l="l" t="t" r="r" b="b"/>
              <a:pathLst>
                <a:path w="271" h="89" extrusionOk="0">
                  <a:moveTo>
                    <a:pt x="0" y="66"/>
                  </a:moveTo>
                  <a:cubicBezTo>
                    <a:pt x="0" y="66"/>
                    <a:pt x="113" y="89"/>
                    <a:pt x="271" y="48"/>
                  </a:cubicBezTo>
                  <a:cubicBezTo>
                    <a:pt x="271" y="0"/>
                    <a:pt x="271" y="0"/>
                    <a:pt x="271" y="0"/>
                  </a:cubicBezTo>
                  <a:cubicBezTo>
                    <a:pt x="271" y="0"/>
                    <a:pt x="179" y="30"/>
                    <a:pt x="0" y="18"/>
                  </a:cubicBezTo>
                  <a:lnTo>
                    <a:pt x="0" y="6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7" name="Google Shape;467;p45"/>
            <p:cNvSpPr/>
            <p:nvPr/>
          </p:nvSpPr>
          <p:spPr>
            <a:xfrm>
              <a:off x="9982200" y="2092325"/>
              <a:ext cx="238125" cy="871538"/>
            </a:xfrm>
            <a:custGeom>
              <a:avLst/>
              <a:gdLst/>
              <a:ahLst/>
              <a:cxnLst/>
              <a:rect l="l" t="t" r="r" b="b"/>
              <a:pathLst>
                <a:path w="119" h="434" extrusionOk="0">
                  <a:moveTo>
                    <a:pt x="0" y="2"/>
                  </a:moveTo>
                  <a:cubicBezTo>
                    <a:pt x="0" y="2"/>
                    <a:pt x="58" y="0"/>
                    <a:pt x="81" y="80"/>
                  </a:cubicBezTo>
                  <a:cubicBezTo>
                    <a:pt x="105" y="161"/>
                    <a:pt x="116" y="358"/>
                    <a:pt x="119" y="427"/>
                  </a:cubicBezTo>
                  <a:cubicBezTo>
                    <a:pt x="95" y="434"/>
                    <a:pt x="95" y="434"/>
                    <a:pt x="95" y="434"/>
                  </a:cubicBezTo>
                  <a:cubicBezTo>
                    <a:pt x="95" y="434"/>
                    <a:pt x="91" y="8"/>
                    <a:pt x="0" y="2"/>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8" name="Google Shape;468;p45"/>
            <p:cNvSpPr/>
            <p:nvPr/>
          </p:nvSpPr>
          <p:spPr>
            <a:xfrm>
              <a:off x="9763125" y="2038350"/>
              <a:ext cx="366713" cy="177800"/>
            </a:xfrm>
            <a:custGeom>
              <a:avLst/>
              <a:gdLst/>
              <a:ahLst/>
              <a:cxnLst/>
              <a:rect l="l" t="t" r="r" b="b"/>
              <a:pathLst>
                <a:path w="183" h="88" extrusionOk="0">
                  <a:moveTo>
                    <a:pt x="183" y="53"/>
                  </a:moveTo>
                  <a:cubicBezTo>
                    <a:pt x="160" y="13"/>
                    <a:pt x="103" y="0"/>
                    <a:pt x="76" y="7"/>
                  </a:cubicBezTo>
                  <a:cubicBezTo>
                    <a:pt x="41" y="16"/>
                    <a:pt x="16" y="39"/>
                    <a:pt x="0" y="78"/>
                  </a:cubicBezTo>
                  <a:cubicBezTo>
                    <a:pt x="47" y="87"/>
                    <a:pt x="115" y="88"/>
                    <a:pt x="183" y="53"/>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69" name="Google Shape;469;p45"/>
            <p:cNvSpPr/>
            <p:nvPr/>
          </p:nvSpPr>
          <p:spPr>
            <a:xfrm>
              <a:off x="8924925" y="2243137"/>
              <a:ext cx="577850" cy="741363"/>
            </a:xfrm>
            <a:custGeom>
              <a:avLst/>
              <a:gdLst/>
              <a:ahLst/>
              <a:cxnLst/>
              <a:rect l="l" t="t" r="r" b="b"/>
              <a:pathLst>
                <a:path w="288" h="369" extrusionOk="0">
                  <a:moveTo>
                    <a:pt x="204" y="5"/>
                  </a:moveTo>
                  <a:cubicBezTo>
                    <a:pt x="227" y="0"/>
                    <a:pt x="288" y="47"/>
                    <a:pt x="247" y="225"/>
                  </a:cubicBezTo>
                  <a:cubicBezTo>
                    <a:pt x="214" y="369"/>
                    <a:pt x="0" y="261"/>
                    <a:pt x="0" y="261"/>
                  </a:cubicBezTo>
                  <a:cubicBezTo>
                    <a:pt x="0" y="261"/>
                    <a:pt x="38" y="220"/>
                    <a:pt x="26" y="197"/>
                  </a:cubicBezTo>
                  <a:cubicBezTo>
                    <a:pt x="26" y="197"/>
                    <a:pt x="131" y="305"/>
                    <a:pt x="199" y="226"/>
                  </a:cubicBezTo>
                  <a:cubicBezTo>
                    <a:pt x="210" y="212"/>
                    <a:pt x="222" y="140"/>
                    <a:pt x="207" y="92"/>
                  </a:cubicBezTo>
                  <a:cubicBezTo>
                    <a:pt x="190" y="38"/>
                    <a:pt x="177" y="11"/>
                    <a:pt x="204" y="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0" name="Google Shape;470;p45"/>
            <p:cNvSpPr/>
            <p:nvPr/>
          </p:nvSpPr>
          <p:spPr>
            <a:xfrm>
              <a:off x="8899525" y="2689225"/>
              <a:ext cx="112713" cy="93663"/>
            </a:xfrm>
            <a:custGeom>
              <a:avLst/>
              <a:gdLst/>
              <a:ahLst/>
              <a:cxnLst/>
              <a:rect l="l" t="t" r="r" b="b"/>
              <a:pathLst>
                <a:path w="56" h="47" extrusionOk="0">
                  <a:moveTo>
                    <a:pt x="12" y="35"/>
                  </a:moveTo>
                  <a:cubicBezTo>
                    <a:pt x="12" y="35"/>
                    <a:pt x="13" y="36"/>
                    <a:pt x="14" y="36"/>
                  </a:cubicBezTo>
                  <a:cubicBezTo>
                    <a:pt x="19" y="39"/>
                    <a:pt x="42" y="47"/>
                    <a:pt x="56" y="3"/>
                  </a:cubicBezTo>
                  <a:cubicBezTo>
                    <a:pt x="56" y="3"/>
                    <a:pt x="0" y="0"/>
                    <a:pt x="12" y="35"/>
                  </a:cubicBezTo>
                </a:path>
              </a:pathLst>
            </a:custGeom>
            <a:solidFill>
              <a:srgbClr val="EABE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1" name="Google Shape;471;p45"/>
            <p:cNvSpPr/>
            <p:nvPr/>
          </p:nvSpPr>
          <p:spPr>
            <a:xfrm>
              <a:off x="8963025" y="2616200"/>
              <a:ext cx="103188" cy="109538"/>
            </a:xfrm>
            <a:custGeom>
              <a:avLst/>
              <a:gdLst/>
              <a:ahLst/>
              <a:cxnLst/>
              <a:rect l="l" t="t" r="r" b="b"/>
              <a:pathLst>
                <a:path w="52" h="54" extrusionOk="0">
                  <a:moveTo>
                    <a:pt x="40" y="3"/>
                  </a:moveTo>
                  <a:cubicBezTo>
                    <a:pt x="31" y="0"/>
                    <a:pt x="22" y="0"/>
                    <a:pt x="11" y="26"/>
                  </a:cubicBezTo>
                  <a:cubicBezTo>
                    <a:pt x="0" y="52"/>
                    <a:pt x="8" y="54"/>
                    <a:pt x="21" y="46"/>
                  </a:cubicBezTo>
                  <a:cubicBezTo>
                    <a:pt x="34" y="39"/>
                    <a:pt x="52" y="7"/>
                    <a:pt x="40" y="3"/>
                  </a:cubicBezTo>
                </a:path>
              </a:pathLst>
            </a:custGeom>
            <a:solidFill>
              <a:srgbClr val="EABE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2" name="Google Shape;472;p45"/>
            <p:cNvSpPr/>
            <p:nvPr/>
          </p:nvSpPr>
          <p:spPr>
            <a:xfrm>
              <a:off x="8836025" y="2581275"/>
              <a:ext cx="228600" cy="125413"/>
            </a:xfrm>
            <a:custGeom>
              <a:avLst/>
              <a:gdLst/>
              <a:ahLst/>
              <a:cxnLst/>
              <a:rect l="l" t="t" r="r" b="b"/>
              <a:pathLst>
                <a:path w="114" h="63" extrusionOk="0">
                  <a:moveTo>
                    <a:pt x="56" y="8"/>
                  </a:moveTo>
                  <a:cubicBezTo>
                    <a:pt x="31" y="0"/>
                    <a:pt x="0" y="13"/>
                    <a:pt x="49" y="38"/>
                  </a:cubicBezTo>
                  <a:cubicBezTo>
                    <a:pt x="97" y="63"/>
                    <a:pt x="114" y="25"/>
                    <a:pt x="56" y="8"/>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3" name="Google Shape;473;p45"/>
            <p:cNvSpPr/>
            <p:nvPr/>
          </p:nvSpPr>
          <p:spPr>
            <a:xfrm>
              <a:off x="8848725" y="2630487"/>
              <a:ext cx="160338" cy="103188"/>
            </a:xfrm>
            <a:custGeom>
              <a:avLst/>
              <a:gdLst/>
              <a:ahLst/>
              <a:cxnLst/>
              <a:rect l="l" t="t" r="r" b="b"/>
              <a:pathLst>
                <a:path w="80" h="51" extrusionOk="0">
                  <a:moveTo>
                    <a:pt x="37" y="7"/>
                  </a:moveTo>
                  <a:cubicBezTo>
                    <a:pt x="22" y="3"/>
                    <a:pt x="8" y="0"/>
                    <a:pt x="3" y="13"/>
                  </a:cubicBezTo>
                  <a:cubicBezTo>
                    <a:pt x="0" y="22"/>
                    <a:pt x="8" y="27"/>
                    <a:pt x="30" y="39"/>
                  </a:cubicBezTo>
                  <a:cubicBezTo>
                    <a:pt x="53" y="51"/>
                    <a:pt x="68" y="51"/>
                    <a:pt x="74" y="41"/>
                  </a:cubicBezTo>
                  <a:cubicBezTo>
                    <a:pt x="80" y="33"/>
                    <a:pt x="70" y="17"/>
                    <a:pt x="37" y="7"/>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4" name="Google Shape;474;p45"/>
            <p:cNvSpPr/>
            <p:nvPr/>
          </p:nvSpPr>
          <p:spPr>
            <a:xfrm>
              <a:off x="8813800" y="2687637"/>
              <a:ext cx="165100" cy="80963"/>
            </a:xfrm>
            <a:custGeom>
              <a:avLst/>
              <a:gdLst/>
              <a:ahLst/>
              <a:cxnLst/>
              <a:rect l="l" t="t" r="r" b="b"/>
              <a:pathLst>
                <a:path w="82" h="41" extrusionOk="0">
                  <a:moveTo>
                    <a:pt x="45" y="7"/>
                  </a:moveTo>
                  <a:cubicBezTo>
                    <a:pt x="24" y="0"/>
                    <a:pt x="0" y="11"/>
                    <a:pt x="39" y="31"/>
                  </a:cubicBezTo>
                  <a:cubicBezTo>
                    <a:pt x="59" y="41"/>
                    <a:pt x="73" y="39"/>
                    <a:pt x="76" y="32"/>
                  </a:cubicBezTo>
                  <a:cubicBezTo>
                    <a:pt x="82" y="20"/>
                    <a:pt x="69" y="14"/>
                    <a:pt x="45" y="7"/>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5" name="Google Shape;475;p45"/>
            <p:cNvSpPr/>
            <p:nvPr/>
          </p:nvSpPr>
          <p:spPr>
            <a:xfrm>
              <a:off x="9796463" y="1830387"/>
              <a:ext cx="150813" cy="155575"/>
            </a:xfrm>
            <a:custGeom>
              <a:avLst/>
              <a:gdLst/>
              <a:ahLst/>
              <a:cxnLst/>
              <a:rect l="l" t="t" r="r" b="b"/>
              <a:pathLst>
                <a:path w="75" h="78" extrusionOk="0">
                  <a:moveTo>
                    <a:pt x="66" y="37"/>
                  </a:moveTo>
                  <a:cubicBezTo>
                    <a:pt x="66" y="37"/>
                    <a:pt x="75" y="65"/>
                    <a:pt x="66" y="71"/>
                  </a:cubicBezTo>
                  <a:cubicBezTo>
                    <a:pt x="57" y="78"/>
                    <a:pt x="35" y="59"/>
                    <a:pt x="31" y="52"/>
                  </a:cubicBezTo>
                  <a:cubicBezTo>
                    <a:pt x="31" y="52"/>
                    <a:pt x="37" y="73"/>
                    <a:pt x="27" y="73"/>
                  </a:cubicBezTo>
                  <a:cubicBezTo>
                    <a:pt x="17" y="72"/>
                    <a:pt x="0" y="37"/>
                    <a:pt x="0" y="37"/>
                  </a:cubicBezTo>
                  <a:cubicBezTo>
                    <a:pt x="0" y="37"/>
                    <a:pt x="22" y="0"/>
                    <a:pt x="66" y="3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6" name="Google Shape;476;p45"/>
            <p:cNvSpPr/>
            <p:nvPr/>
          </p:nvSpPr>
          <p:spPr>
            <a:xfrm>
              <a:off x="9172575" y="1204912"/>
              <a:ext cx="814388" cy="869950"/>
            </a:xfrm>
            <a:custGeom>
              <a:avLst/>
              <a:gdLst/>
              <a:ahLst/>
              <a:cxnLst/>
              <a:rect l="l" t="t" r="r" b="b"/>
              <a:pathLst>
                <a:path w="406" h="434" extrusionOk="0">
                  <a:moveTo>
                    <a:pt x="104" y="66"/>
                  </a:moveTo>
                  <a:cubicBezTo>
                    <a:pt x="104" y="66"/>
                    <a:pt x="47" y="218"/>
                    <a:pt x="29" y="262"/>
                  </a:cubicBezTo>
                  <a:cubicBezTo>
                    <a:pt x="11" y="306"/>
                    <a:pt x="0" y="388"/>
                    <a:pt x="67" y="407"/>
                  </a:cubicBezTo>
                  <a:cubicBezTo>
                    <a:pt x="133" y="427"/>
                    <a:pt x="251" y="434"/>
                    <a:pt x="291" y="390"/>
                  </a:cubicBezTo>
                  <a:cubicBezTo>
                    <a:pt x="332" y="346"/>
                    <a:pt x="340" y="308"/>
                    <a:pt x="340" y="308"/>
                  </a:cubicBezTo>
                  <a:cubicBezTo>
                    <a:pt x="340" y="308"/>
                    <a:pt x="406" y="152"/>
                    <a:pt x="362" y="90"/>
                  </a:cubicBezTo>
                  <a:cubicBezTo>
                    <a:pt x="318" y="28"/>
                    <a:pt x="137" y="0"/>
                    <a:pt x="104" y="66"/>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7" name="Google Shape;477;p45"/>
            <p:cNvSpPr/>
            <p:nvPr/>
          </p:nvSpPr>
          <p:spPr>
            <a:xfrm>
              <a:off x="9313863" y="1498600"/>
              <a:ext cx="128588" cy="120650"/>
            </a:xfrm>
            <a:custGeom>
              <a:avLst/>
              <a:gdLst/>
              <a:ahLst/>
              <a:cxnLst/>
              <a:rect l="l" t="t" r="r" b="b"/>
              <a:pathLst>
                <a:path w="64" h="60" extrusionOk="0">
                  <a:moveTo>
                    <a:pt x="54" y="0"/>
                  </a:moveTo>
                  <a:cubicBezTo>
                    <a:pt x="54" y="0"/>
                    <a:pt x="44" y="20"/>
                    <a:pt x="36" y="20"/>
                  </a:cubicBezTo>
                  <a:cubicBezTo>
                    <a:pt x="29" y="20"/>
                    <a:pt x="0" y="28"/>
                    <a:pt x="22" y="44"/>
                  </a:cubicBezTo>
                  <a:cubicBezTo>
                    <a:pt x="44" y="60"/>
                    <a:pt x="64" y="51"/>
                    <a:pt x="64" y="51"/>
                  </a:cubicBezTo>
                  <a:cubicBezTo>
                    <a:pt x="64" y="51"/>
                    <a:pt x="25" y="44"/>
                    <a:pt x="24" y="33"/>
                  </a:cubicBezTo>
                  <a:cubicBezTo>
                    <a:pt x="24" y="23"/>
                    <a:pt x="39" y="33"/>
                    <a:pt x="47" y="27"/>
                  </a:cubicBezTo>
                  <a:cubicBezTo>
                    <a:pt x="54" y="20"/>
                    <a:pt x="54" y="0"/>
                    <a:pt x="54" y="0"/>
                  </a:cubicBezTo>
                </a:path>
              </a:pathLst>
            </a:custGeom>
            <a:solidFill>
              <a:srgbClr val="CB8F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8" name="Google Shape;478;p45"/>
            <p:cNvSpPr/>
            <p:nvPr/>
          </p:nvSpPr>
          <p:spPr>
            <a:xfrm>
              <a:off x="9561513" y="1465262"/>
              <a:ext cx="47625" cy="69850"/>
            </a:xfrm>
            <a:custGeom>
              <a:avLst/>
              <a:gdLst/>
              <a:ahLst/>
              <a:cxnLst/>
              <a:rect l="l" t="t" r="r" b="b"/>
              <a:pathLst>
                <a:path w="23" h="35" extrusionOk="0">
                  <a:moveTo>
                    <a:pt x="21" y="20"/>
                  </a:moveTo>
                  <a:cubicBezTo>
                    <a:pt x="18" y="29"/>
                    <a:pt x="12" y="35"/>
                    <a:pt x="7" y="34"/>
                  </a:cubicBezTo>
                  <a:cubicBezTo>
                    <a:pt x="2" y="32"/>
                    <a:pt x="0" y="24"/>
                    <a:pt x="3" y="15"/>
                  </a:cubicBezTo>
                  <a:cubicBezTo>
                    <a:pt x="5" y="6"/>
                    <a:pt x="12" y="0"/>
                    <a:pt x="17" y="1"/>
                  </a:cubicBezTo>
                  <a:cubicBezTo>
                    <a:pt x="21" y="3"/>
                    <a:pt x="23" y="11"/>
                    <a:pt x="21" y="20"/>
                  </a:cubicBezTo>
                </a:path>
              </a:pathLst>
            </a:custGeom>
            <a:solidFill>
              <a:srgbClr val="190F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79" name="Google Shape;479;p45"/>
            <p:cNvSpPr/>
            <p:nvPr/>
          </p:nvSpPr>
          <p:spPr>
            <a:xfrm>
              <a:off x="9358313" y="1449387"/>
              <a:ext cx="46038" cy="71438"/>
            </a:xfrm>
            <a:custGeom>
              <a:avLst/>
              <a:gdLst/>
              <a:ahLst/>
              <a:cxnLst/>
              <a:rect l="l" t="t" r="r" b="b"/>
              <a:pathLst>
                <a:path w="23" h="36" extrusionOk="0">
                  <a:moveTo>
                    <a:pt x="20" y="21"/>
                  </a:moveTo>
                  <a:cubicBezTo>
                    <a:pt x="17" y="30"/>
                    <a:pt x="11" y="36"/>
                    <a:pt x="6" y="34"/>
                  </a:cubicBezTo>
                  <a:cubicBezTo>
                    <a:pt x="1" y="33"/>
                    <a:pt x="0" y="24"/>
                    <a:pt x="2" y="15"/>
                  </a:cubicBezTo>
                  <a:cubicBezTo>
                    <a:pt x="5" y="6"/>
                    <a:pt x="11" y="0"/>
                    <a:pt x="16" y="2"/>
                  </a:cubicBezTo>
                  <a:cubicBezTo>
                    <a:pt x="21" y="3"/>
                    <a:pt x="23" y="12"/>
                    <a:pt x="20" y="21"/>
                  </a:cubicBezTo>
                </a:path>
              </a:pathLst>
            </a:custGeom>
            <a:solidFill>
              <a:srgbClr val="190F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0" name="Google Shape;480;p45"/>
            <p:cNvSpPr/>
            <p:nvPr/>
          </p:nvSpPr>
          <p:spPr>
            <a:xfrm>
              <a:off x="9442450" y="1277937"/>
              <a:ext cx="276225" cy="157163"/>
            </a:xfrm>
            <a:custGeom>
              <a:avLst/>
              <a:gdLst/>
              <a:ahLst/>
              <a:cxnLst/>
              <a:rect l="l" t="t" r="r" b="b"/>
              <a:pathLst>
                <a:path w="138" h="78" extrusionOk="0">
                  <a:moveTo>
                    <a:pt x="0" y="26"/>
                  </a:moveTo>
                  <a:cubicBezTo>
                    <a:pt x="0" y="26"/>
                    <a:pt x="28" y="64"/>
                    <a:pt x="41" y="63"/>
                  </a:cubicBezTo>
                  <a:cubicBezTo>
                    <a:pt x="53" y="62"/>
                    <a:pt x="41" y="40"/>
                    <a:pt x="41" y="40"/>
                  </a:cubicBezTo>
                  <a:cubicBezTo>
                    <a:pt x="41" y="40"/>
                    <a:pt x="75" y="70"/>
                    <a:pt x="99" y="74"/>
                  </a:cubicBezTo>
                  <a:cubicBezTo>
                    <a:pt x="123" y="78"/>
                    <a:pt x="99" y="50"/>
                    <a:pt x="99" y="50"/>
                  </a:cubicBezTo>
                  <a:cubicBezTo>
                    <a:pt x="99" y="50"/>
                    <a:pt x="120" y="58"/>
                    <a:pt x="129" y="50"/>
                  </a:cubicBezTo>
                  <a:cubicBezTo>
                    <a:pt x="138" y="42"/>
                    <a:pt x="47" y="0"/>
                    <a:pt x="0" y="2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1" name="Google Shape;481;p45"/>
            <p:cNvSpPr/>
            <p:nvPr/>
          </p:nvSpPr>
          <p:spPr>
            <a:xfrm>
              <a:off x="9269413" y="1619250"/>
              <a:ext cx="431800" cy="338138"/>
            </a:xfrm>
            <a:custGeom>
              <a:avLst/>
              <a:gdLst/>
              <a:ahLst/>
              <a:cxnLst/>
              <a:rect l="l" t="t" r="r" b="b"/>
              <a:pathLst>
                <a:path w="215" h="168" extrusionOk="0">
                  <a:moveTo>
                    <a:pt x="8" y="37"/>
                  </a:moveTo>
                  <a:cubicBezTo>
                    <a:pt x="8" y="37"/>
                    <a:pt x="0" y="150"/>
                    <a:pt x="60" y="167"/>
                  </a:cubicBezTo>
                  <a:cubicBezTo>
                    <a:pt x="61" y="168"/>
                    <a:pt x="62" y="168"/>
                    <a:pt x="63" y="168"/>
                  </a:cubicBezTo>
                  <a:cubicBezTo>
                    <a:pt x="80" y="92"/>
                    <a:pt x="167" y="78"/>
                    <a:pt x="205" y="75"/>
                  </a:cubicBezTo>
                  <a:cubicBezTo>
                    <a:pt x="211" y="65"/>
                    <a:pt x="215" y="57"/>
                    <a:pt x="215" y="57"/>
                  </a:cubicBezTo>
                  <a:cubicBezTo>
                    <a:pt x="129" y="0"/>
                    <a:pt x="8" y="37"/>
                    <a:pt x="8" y="37"/>
                  </a:cubicBezTo>
                </a:path>
              </a:pathLst>
            </a:custGeom>
            <a:solidFill>
              <a:srgbClr val="75342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2" name="Google Shape;482;p45"/>
            <p:cNvSpPr/>
            <p:nvPr/>
          </p:nvSpPr>
          <p:spPr>
            <a:xfrm>
              <a:off x="9396413" y="1770062"/>
              <a:ext cx="284163" cy="220663"/>
            </a:xfrm>
            <a:custGeom>
              <a:avLst/>
              <a:gdLst/>
              <a:ahLst/>
              <a:cxnLst/>
              <a:rect l="l" t="t" r="r" b="b"/>
              <a:pathLst>
                <a:path w="142" h="110" extrusionOk="0">
                  <a:moveTo>
                    <a:pt x="0" y="93"/>
                  </a:moveTo>
                  <a:cubicBezTo>
                    <a:pt x="66" y="110"/>
                    <a:pt x="120" y="36"/>
                    <a:pt x="142" y="0"/>
                  </a:cubicBezTo>
                  <a:cubicBezTo>
                    <a:pt x="104" y="3"/>
                    <a:pt x="17" y="17"/>
                    <a:pt x="0" y="93"/>
                  </a:cubicBezTo>
                </a:path>
              </a:pathLst>
            </a:custGeom>
            <a:solidFill>
              <a:srgbClr val="DA908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3" name="Google Shape;483;p45"/>
            <p:cNvSpPr/>
            <p:nvPr/>
          </p:nvSpPr>
          <p:spPr>
            <a:xfrm>
              <a:off x="9290050" y="1428750"/>
              <a:ext cx="53975" cy="150813"/>
            </a:xfrm>
            <a:custGeom>
              <a:avLst/>
              <a:gdLst/>
              <a:ahLst/>
              <a:cxnLst/>
              <a:rect l="l" t="t" r="r" b="b"/>
              <a:pathLst>
                <a:path w="27" h="75" extrusionOk="0">
                  <a:moveTo>
                    <a:pt x="0" y="75"/>
                  </a:moveTo>
                  <a:cubicBezTo>
                    <a:pt x="0" y="75"/>
                    <a:pt x="16" y="36"/>
                    <a:pt x="27" y="7"/>
                  </a:cubicBezTo>
                  <a:cubicBezTo>
                    <a:pt x="22" y="5"/>
                    <a:pt x="17" y="2"/>
                    <a:pt x="13" y="0"/>
                  </a:cubicBezTo>
                  <a:cubicBezTo>
                    <a:pt x="7" y="22"/>
                    <a:pt x="2" y="47"/>
                    <a:pt x="0" y="75"/>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4" name="Google Shape;484;p45"/>
            <p:cNvSpPr/>
            <p:nvPr/>
          </p:nvSpPr>
          <p:spPr>
            <a:xfrm>
              <a:off x="9315450" y="1017587"/>
              <a:ext cx="833438" cy="515938"/>
            </a:xfrm>
            <a:custGeom>
              <a:avLst/>
              <a:gdLst/>
              <a:ahLst/>
              <a:cxnLst/>
              <a:rect l="l" t="t" r="r" b="b"/>
              <a:pathLst>
                <a:path w="415" h="257" extrusionOk="0">
                  <a:moveTo>
                    <a:pt x="415" y="165"/>
                  </a:moveTo>
                  <a:cubicBezTo>
                    <a:pt x="409" y="151"/>
                    <a:pt x="401" y="137"/>
                    <a:pt x="390" y="124"/>
                  </a:cubicBezTo>
                  <a:cubicBezTo>
                    <a:pt x="297" y="8"/>
                    <a:pt x="60" y="0"/>
                    <a:pt x="0" y="205"/>
                  </a:cubicBezTo>
                  <a:cubicBezTo>
                    <a:pt x="4" y="207"/>
                    <a:pt x="9" y="210"/>
                    <a:pt x="14" y="212"/>
                  </a:cubicBezTo>
                  <a:cubicBezTo>
                    <a:pt x="18" y="202"/>
                    <a:pt x="21" y="192"/>
                    <a:pt x="22" y="188"/>
                  </a:cubicBezTo>
                  <a:cubicBezTo>
                    <a:pt x="22" y="188"/>
                    <a:pt x="112" y="128"/>
                    <a:pt x="247" y="203"/>
                  </a:cubicBezTo>
                  <a:cubicBezTo>
                    <a:pt x="247" y="203"/>
                    <a:pt x="261" y="220"/>
                    <a:pt x="264" y="257"/>
                  </a:cubicBezTo>
                  <a:cubicBezTo>
                    <a:pt x="314" y="245"/>
                    <a:pt x="366" y="217"/>
                    <a:pt x="415" y="165"/>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5" name="Google Shape;485;p45"/>
            <p:cNvSpPr/>
            <p:nvPr/>
          </p:nvSpPr>
          <p:spPr>
            <a:xfrm>
              <a:off x="9766300" y="1349375"/>
              <a:ext cx="482600" cy="596900"/>
            </a:xfrm>
            <a:custGeom>
              <a:avLst/>
              <a:gdLst/>
              <a:ahLst/>
              <a:cxnLst/>
              <a:rect l="l" t="t" r="r" b="b"/>
              <a:pathLst>
                <a:path w="240" h="298" extrusionOk="0">
                  <a:moveTo>
                    <a:pt x="39" y="92"/>
                  </a:moveTo>
                  <a:cubicBezTo>
                    <a:pt x="42" y="127"/>
                    <a:pt x="36" y="181"/>
                    <a:pt x="0" y="256"/>
                  </a:cubicBezTo>
                  <a:cubicBezTo>
                    <a:pt x="0" y="256"/>
                    <a:pt x="77" y="298"/>
                    <a:pt x="101" y="291"/>
                  </a:cubicBezTo>
                  <a:cubicBezTo>
                    <a:pt x="123" y="285"/>
                    <a:pt x="240" y="125"/>
                    <a:pt x="190" y="0"/>
                  </a:cubicBezTo>
                  <a:cubicBezTo>
                    <a:pt x="141" y="52"/>
                    <a:pt x="89" y="80"/>
                    <a:pt x="39" y="92"/>
                  </a:cubicBezTo>
                </a:path>
              </a:pathLst>
            </a:custGeom>
            <a:solidFill>
              <a:srgbClr val="7BDE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6" name="Google Shape;486;p45"/>
            <p:cNvSpPr/>
            <p:nvPr/>
          </p:nvSpPr>
          <p:spPr>
            <a:xfrm>
              <a:off x="9925050" y="1616075"/>
              <a:ext cx="117475" cy="217488"/>
            </a:xfrm>
            <a:custGeom>
              <a:avLst/>
              <a:gdLst/>
              <a:ahLst/>
              <a:cxnLst/>
              <a:rect l="l" t="t" r="r" b="b"/>
              <a:pathLst>
                <a:path w="58" h="109" extrusionOk="0">
                  <a:moveTo>
                    <a:pt x="31" y="1"/>
                  </a:moveTo>
                  <a:cubicBezTo>
                    <a:pt x="30" y="1"/>
                    <a:pt x="29" y="1"/>
                    <a:pt x="28" y="0"/>
                  </a:cubicBezTo>
                  <a:cubicBezTo>
                    <a:pt x="41" y="7"/>
                    <a:pt x="46" y="31"/>
                    <a:pt x="39" y="58"/>
                  </a:cubicBezTo>
                  <a:cubicBezTo>
                    <a:pt x="32" y="85"/>
                    <a:pt x="15" y="104"/>
                    <a:pt x="0" y="103"/>
                  </a:cubicBezTo>
                  <a:cubicBezTo>
                    <a:pt x="1" y="103"/>
                    <a:pt x="2" y="103"/>
                    <a:pt x="4" y="104"/>
                  </a:cubicBezTo>
                  <a:cubicBezTo>
                    <a:pt x="22" y="109"/>
                    <a:pt x="43" y="90"/>
                    <a:pt x="51" y="61"/>
                  </a:cubicBezTo>
                  <a:cubicBezTo>
                    <a:pt x="58" y="33"/>
                    <a:pt x="50" y="6"/>
                    <a:pt x="31" y="1"/>
                  </a:cubicBezTo>
                </a:path>
              </a:pathLst>
            </a:custGeom>
            <a:solidFill>
              <a:srgbClr val="75A4A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7" name="Google Shape;487;p45"/>
            <p:cNvSpPr/>
            <p:nvPr/>
          </p:nvSpPr>
          <p:spPr>
            <a:xfrm>
              <a:off x="9879013" y="1611312"/>
              <a:ext cx="138113" cy="212725"/>
            </a:xfrm>
            <a:custGeom>
              <a:avLst/>
              <a:gdLst/>
              <a:ahLst/>
              <a:cxnLst/>
              <a:rect l="l" t="t" r="r" b="b"/>
              <a:pathLst>
                <a:path w="69" h="106" extrusionOk="0">
                  <a:moveTo>
                    <a:pt x="62" y="60"/>
                  </a:moveTo>
                  <a:cubicBezTo>
                    <a:pt x="69" y="33"/>
                    <a:pt x="64" y="9"/>
                    <a:pt x="51" y="2"/>
                  </a:cubicBezTo>
                  <a:cubicBezTo>
                    <a:pt x="33" y="0"/>
                    <a:pt x="14" y="19"/>
                    <a:pt x="7" y="45"/>
                  </a:cubicBezTo>
                  <a:cubicBezTo>
                    <a:pt x="0" y="72"/>
                    <a:pt x="7" y="98"/>
                    <a:pt x="23" y="105"/>
                  </a:cubicBezTo>
                  <a:cubicBezTo>
                    <a:pt x="38" y="106"/>
                    <a:pt x="55" y="87"/>
                    <a:pt x="62" y="60"/>
                  </a:cubicBezTo>
                </a:path>
              </a:pathLst>
            </a:custGeom>
            <a:solidFill>
              <a:srgbClr val="A0CC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8" name="Google Shape;488;p45"/>
            <p:cNvSpPr/>
            <p:nvPr/>
          </p:nvSpPr>
          <p:spPr>
            <a:xfrm>
              <a:off x="9551988" y="1366837"/>
              <a:ext cx="114300" cy="114300"/>
            </a:xfrm>
            <a:custGeom>
              <a:avLst/>
              <a:gdLst/>
              <a:ahLst/>
              <a:cxnLst/>
              <a:rect l="l" t="t" r="r" b="b"/>
              <a:pathLst>
                <a:path w="57" h="57" extrusionOk="0">
                  <a:moveTo>
                    <a:pt x="0" y="22"/>
                  </a:moveTo>
                  <a:cubicBezTo>
                    <a:pt x="0" y="22"/>
                    <a:pt x="36" y="26"/>
                    <a:pt x="57" y="57"/>
                  </a:cubicBezTo>
                  <a:cubicBezTo>
                    <a:pt x="57" y="57"/>
                    <a:pt x="30" y="0"/>
                    <a:pt x="0" y="22"/>
                  </a:cubicBezTo>
                </a:path>
              </a:pathLst>
            </a:custGeom>
            <a:solidFill>
              <a:srgbClr val="4939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89" name="Google Shape;489;p45"/>
            <p:cNvSpPr/>
            <p:nvPr/>
          </p:nvSpPr>
          <p:spPr>
            <a:xfrm>
              <a:off x="9359900" y="1365250"/>
              <a:ext cx="87313" cy="84138"/>
            </a:xfrm>
            <a:custGeom>
              <a:avLst/>
              <a:gdLst/>
              <a:ahLst/>
              <a:cxnLst/>
              <a:rect l="l" t="t" r="r" b="b"/>
              <a:pathLst>
                <a:path w="44" h="42" extrusionOk="0">
                  <a:moveTo>
                    <a:pt x="44" y="23"/>
                  </a:moveTo>
                  <a:cubicBezTo>
                    <a:pt x="44" y="23"/>
                    <a:pt x="30" y="15"/>
                    <a:pt x="0" y="42"/>
                  </a:cubicBezTo>
                  <a:cubicBezTo>
                    <a:pt x="0" y="42"/>
                    <a:pt x="22" y="0"/>
                    <a:pt x="44" y="23"/>
                  </a:cubicBezTo>
                </a:path>
              </a:pathLst>
            </a:custGeom>
            <a:solidFill>
              <a:srgbClr val="4939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0" name="Google Shape;490;p45"/>
            <p:cNvSpPr/>
            <p:nvPr/>
          </p:nvSpPr>
          <p:spPr>
            <a:xfrm>
              <a:off x="9337675" y="4467225"/>
              <a:ext cx="341313" cy="374650"/>
            </a:xfrm>
            <a:custGeom>
              <a:avLst/>
              <a:gdLst/>
              <a:ahLst/>
              <a:cxnLst/>
              <a:rect l="l" t="t" r="r" b="b"/>
              <a:pathLst>
                <a:path w="170" h="187" extrusionOk="0">
                  <a:moveTo>
                    <a:pt x="57" y="13"/>
                  </a:moveTo>
                  <a:cubicBezTo>
                    <a:pt x="57" y="13"/>
                    <a:pt x="35" y="79"/>
                    <a:pt x="18" y="108"/>
                  </a:cubicBezTo>
                  <a:cubicBezTo>
                    <a:pt x="0" y="137"/>
                    <a:pt x="11" y="183"/>
                    <a:pt x="37" y="185"/>
                  </a:cubicBezTo>
                  <a:cubicBezTo>
                    <a:pt x="64" y="187"/>
                    <a:pt x="152" y="60"/>
                    <a:pt x="161" y="44"/>
                  </a:cubicBezTo>
                  <a:cubicBezTo>
                    <a:pt x="170" y="28"/>
                    <a:pt x="119" y="0"/>
                    <a:pt x="119" y="0"/>
                  </a:cubicBezTo>
                  <a:cubicBezTo>
                    <a:pt x="119" y="0"/>
                    <a:pt x="73" y="4"/>
                    <a:pt x="57" y="13"/>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1" name="Google Shape;491;p45"/>
            <p:cNvSpPr/>
            <p:nvPr/>
          </p:nvSpPr>
          <p:spPr>
            <a:xfrm>
              <a:off x="9632950" y="4430712"/>
              <a:ext cx="242888" cy="473075"/>
            </a:xfrm>
            <a:custGeom>
              <a:avLst/>
              <a:gdLst/>
              <a:ahLst/>
              <a:cxnLst/>
              <a:rect l="l" t="t" r="r" b="b"/>
              <a:pathLst>
                <a:path w="121" h="236" extrusionOk="0">
                  <a:moveTo>
                    <a:pt x="0" y="18"/>
                  </a:moveTo>
                  <a:cubicBezTo>
                    <a:pt x="0" y="18"/>
                    <a:pt x="8" y="69"/>
                    <a:pt x="10" y="111"/>
                  </a:cubicBezTo>
                  <a:cubicBezTo>
                    <a:pt x="12" y="152"/>
                    <a:pt x="5" y="214"/>
                    <a:pt x="37" y="225"/>
                  </a:cubicBezTo>
                  <a:cubicBezTo>
                    <a:pt x="69" y="236"/>
                    <a:pt x="82" y="219"/>
                    <a:pt x="82" y="219"/>
                  </a:cubicBezTo>
                  <a:cubicBezTo>
                    <a:pt x="82" y="219"/>
                    <a:pt x="121" y="70"/>
                    <a:pt x="117" y="50"/>
                  </a:cubicBezTo>
                  <a:cubicBezTo>
                    <a:pt x="113" y="29"/>
                    <a:pt x="72" y="0"/>
                    <a:pt x="72" y="0"/>
                  </a:cubicBezTo>
                  <a:lnTo>
                    <a:pt x="0" y="18"/>
                  </a:ln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2" name="Google Shape;492;p45"/>
            <p:cNvSpPr/>
            <p:nvPr/>
          </p:nvSpPr>
          <p:spPr>
            <a:xfrm>
              <a:off x="9055100" y="3140075"/>
              <a:ext cx="577850" cy="1446212"/>
            </a:xfrm>
            <a:custGeom>
              <a:avLst/>
              <a:gdLst/>
              <a:ahLst/>
              <a:cxnLst/>
              <a:rect l="l" t="t" r="r" b="b"/>
              <a:pathLst>
                <a:path w="288" h="721" extrusionOk="0">
                  <a:moveTo>
                    <a:pt x="0" y="0"/>
                  </a:moveTo>
                  <a:cubicBezTo>
                    <a:pt x="0" y="0"/>
                    <a:pt x="35" y="443"/>
                    <a:pt x="183" y="683"/>
                  </a:cubicBezTo>
                  <a:cubicBezTo>
                    <a:pt x="183" y="683"/>
                    <a:pt x="247" y="721"/>
                    <a:pt x="288" y="648"/>
                  </a:cubicBezTo>
                  <a:cubicBezTo>
                    <a:pt x="288" y="648"/>
                    <a:pt x="239" y="546"/>
                    <a:pt x="193" y="377"/>
                  </a:cubicBezTo>
                  <a:cubicBezTo>
                    <a:pt x="148" y="207"/>
                    <a:pt x="126" y="51"/>
                    <a:pt x="122" y="24"/>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3" name="Google Shape;493;p45"/>
            <p:cNvSpPr/>
            <p:nvPr/>
          </p:nvSpPr>
          <p:spPr>
            <a:xfrm>
              <a:off x="9088438" y="3122612"/>
              <a:ext cx="779463" cy="1431925"/>
            </a:xfrm>
            <a:custGeom>
              <a:avLst/>
              <a:gdLst/>
              <a:ahLst/>
              <a:cxnLst/>
              <a:rect l="l" t="t" r="r" b="b"/>
              <a:pathLst>
                <a:path w="388" h="714" extrusionOk="0">
                  <a:moveTo>
                    <a:pt x="0" y="31"/>
                  </a:moveTo>
                  <a:cubicBezTo>
                    <a:pt x="0" y="31"/>
                    <a:pt x="45" y="113"/>
                    <a:pt x="71" y="154"/>
                  </a:cubicBezTo>
                  <a:cubicBezTo>
                    <a:pt x="98" y="196"/>
                    <a:pt x="207" y="633"/>
                    <a:pt x="258" y="694"/>
                  </a:cubicBezTo>
                  <a:cubicBezTo>
                    <a:pt x="258" y="694"/>
                    <a:pt x="317" y="714"/>
                    <a:pt x="388" y="663"/>
                  </a:cubicBezTo>
                  <a:cubicBezTo>
                    <a:pt x="388" y="663"/>
                    <a:pt x="259" y="382"/>
                    <a:pt x="231" y="63"/>
                  </a:cubicBezTo>
                  <a:cubicBezTo>
                    <a:pt x="231" y="63"/>
                    <a:pt x="66" y="0"/>
                    <a:pt x="0" y="3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4" name="Google Shape;494;p45"/>
            <p:cNvSpPr/>
            <p:nvPr/>
          </p:nvSpPr>
          <p:spPr>
            <a:xfrm>
              <a:off x="9132888" y="3262312"/>
              <a:ext cx="419100" cy="1136650"/>
            </a:xfrm>
            <a:custGeom>
              <a:avLst/>
              <a:gdLst/>
              <a:ahLst/>
              <a:cxnLst/>
              <a:rect l="l" t="t" r="r" b="b"/>
              <a:pathLst>
                <a:path w="209" h="566" extrusionOk="0">
                  <a:moveTo>
                    <a:pt x="0" y="0"/>
                  </a:moveTo>
                  <a:cubicBezTo>
                    <a:pt x="0" y="0"/>
                    <a:pt x="37" y="46"/>
                    <a:pt x="54" y="94"/>
                  </a:cubicBezTo>
                  <a:cubicBezTo>
                    <a:pt x="71" y="142"/>
                    <a:pt x="173" y="491"/>
                    <a:pt x="209" y="566"/>
                  </a:cubicBezTo>
                  <a:cubicBezTo>
                    <a:pt x="209" y="566"/>
                    <a:pt x="128" y="365"/>
                    <a:pt x="92" y="250"/>
                  </a:cubicBezTo>
                  <a:cubicBezTo>
                    <a:pt x="56" y="134"/>
                    <a:pt x="60" y="113"/>
                    <a:pt x="0"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5" name="Google Shape;495;p45"/>
            <p:cNvSpPr/>
            <p:nvPr/>
          </p:nvSpPr>
          <p:spPr>
            <a:xfrm>
              <a:off x="10753725" y="4805362"/>
              <a:ext cx="419100" cy="469900"/>
            </a:xfrm>
            <a:custGeom>
              <a:avLst/>
              <a:gdLst/>
              <a:ahLst/>
              <a:cxnLst/>
              <a:rect l="l" t="t" r="r" b="b"/>
              <a:pathLst>
                <a:path w="209" h="234" extrusionOk="0">
                  <a:moveTo>
                    <a:pt x="52" y="160"/>
                  </a:moveTo>
                  <a:cubicBezTo>
                    <a:pt x="52" y="160"/>
                    <a:pt x="10" y="127"/>
                    <a:pt x="52" y="107"/>
                  </a:cubicBezTo>
                  <a:cubicBezTo>
                    <a:pt x="52" y="107"/>
                    <a:pt x="0" y="49"/>
                    <a:pt x="52" y="24"/>
                  </a:cubicBezTo>
                  <a:cubicBezTo>
                    <a:pt x="104" y="0"/>
                    <a:pt x="124" y="68"/>
                    <a:pt x="124" y="68"/>
                  </a:cubicBezTo>
                  <a:cubicBezTo>
                    <a:pt x="124" y="68"/>
                    <a:pt x="137" y="39"/>
                    <a:pt x="170" y="58"/>
                  </a:cubicBezTo>
                  <a:cubicBezTo>
                    <a:pt x="202" y="78"/>
                    <a:pt x="189" y="122"/>
                    <a:pt x="170" y="136"/>
                  </a:cubicBezTo>
                  <a:cubicBezTo>
                    <a:pt x="170" y="136"/>
                    <a:pt x="209" y="161"/>
                    <a:pt x="189" y="194"/>
                  </a:cubicBezTo>
                  <a:cubicBezTo>
                    <a:pt x="170" y="228"/>
                    <a:pt x="130" y="194"/>
                    <a:pt x="130" y="194"/>
                  </a:cubicBezTo>
                  <a:cubicBezTo>
                    <a:pt x="117" y="234"/>
                    <a:pt x="29" y="214"/>
                    <a:pt x="52" y="1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6" name="Google Shape;496;p45"/>
            <p:cNvSpPr/>
            <p:nvPr/>
          </p:nvSpPr>
          <p:spPr>
            <a:xfrm>
              <a:off x="9032875" y="2211387"/>
              <a:ext cx="808038" cy="1050925"/>
            </a:xfrm>
            <a:custGeom>
              <a:avLst/>
              <a:gdLst/>
              <a:ahLst/>
              <a:cxnLst/>
              <a:rect l="l" t="t" r="r" b="b"/>
              <a:pathLst>
                <a:path w="403" h="524" extrusionOk="0">
                  <a:moveTo>
                    <a:pt x="340" y="0"/>
                  </a:moveTo>
                  <a:cubicBezTo>
                    <a:pt x="340" y="0"/>
                    <a:pt x="384" y="10"/>
                    <a:pt x="403" y="21"/>
                  </a:cubicBezTo>
                  <a:cubicBezTo>
                    <a:pt x="403" y="21"/>
                    <a:pt x="299" y="325"/>
                    <a:pt x="291" y="524"/>
                  </a:cubicBezTo>
                  <a:cubicBezTo>
                    <a:pt x="291" y="524"/>
                    <a:pt x="191" y="502"/>
                    <a:pt x="106" y="490"/>
                  </a:cubicBezTo>
                  <a:cubicBezTo>
                    <a:pt x="105" y="486"/>
                    <a:pt x="104" y="484"/>
                    <a:pt x="99" y="483"/>
                  </a:cubicBezTo>
                  <a:cubicBezTo>
                    <a:pt x="61" y="478"/>
                    <a:pt x="19" y="481"/>
                    <a:pt x="0" y="485"/>
                  </a:cubicBezTo>
                  <a:cubicBezTo>
                    <a:pt x="0" y="485"/>
                    <a:pt x="76" y="118"/>
                    <a:pt x="154" y="21"/>
                  </a:cubicBezTo>
                  <a:cubicBezTo>
                    <a:pt x="154" y="21"/>
                    <a:pt x="174" y="19"/>
                    <a:pt x="196" y="12"/>
                  </a:cubicBezTo>
                  <a:cubicBezTo>
                    <a:pt x="217" y="6"/>
                    <a:pt x="340" y="0"/>
                    <a:pt x="340"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7" name="Google Shape;497;p45"/>
            <p:cNvSpPr/>
            <p:nvPr/>
          </p:nvSpPr>
          <p:spPr>
            <a:xfrm>
              <a:off x="9231313" y="2227262"/>
              <a:ext cx="219075" cy="766763"/>
            </a:xfrm>
            <a:custGeom>
              <a:avLst/>
              <a:gdLst/>
              <a:ahLst/>
              <a:cxnLst/>
              <a:rect l="l" t="t" r="r" b="b"/>
              <a:pathLst>
                <a:path w="109" h="382" extrusionOk="0">
                  <a:moveTo>
                    <a:pt x="109" y="0"/>
                  </a:moveTo>
                  <a:cubicBezTo>
                    <a:pt x="109" y="0"/>
                    <a:pt x="62" y="40"/>
                    <a:pt x="26" y="38"/>
                  </a:cubicBezTo>
                  <a:cubicBezTo>
                    <a:pt x="26" y="38"/>
                    <a:pt x="40" y="77"/>
                    <a:pt x="68" y="101"/>
                  </a:cubicBezTo>
                  <a:cubicBezTo>
                    <a:pt x="68" y="101"/>
                    <a:pt x="8" y="129"/>
                    <a:pt x="0" y="134"/>
                  </a:cubicBezTo>
                  <a:cubicBezTo>
                    <a:pt x="0" y="382"/>
                    <a:pt x="0" y="382"/>
                    <a:pt x="0" y="382"/>
                  </a:cubicBezTo>
                  <a:cubicBezTo>
                    <a:pt x="0" y="382"/>
                    <a:pt x="36" y="261"/>
                    <a:pt x="39" y="235"/>
                  </a:cubicBezTo>
                  <a:cubicBezTo>
                    <a:pt x="42" y="208"/>
                    <a:pt x="101" y="26"/>
                    <a:pt x="109" y="0"/>
                  </a:cubicBezTo>
                </a:path>
              </a:pathLst>
            </a:custGeom>
            <a:solidFill>
              <a:srgbClr val="8296B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8" name="Google Shape;498;p45"/>
            <p:cNvSpPr/>
            <p:nvPr/>
          </p:nvSpPr>
          <p:spPr>
            <a:xfrm>
              <a:off x="9482138" y="2014537"/>
              <a:ext cx="200025" cy="361950"/>
            </a:xfrm>
            <a:custGeom>
              <a:avLst/>
              <a:gdLst/>
              <a:ahLst/>
              <a:cxnLst/>
              <a:rect l="l" t="t" r="r" b="b"/>
              <a:pathLst>
                <a:path w="100" h="180" extrusionOk="0">
                  <a:moveTo>
                    <a:pt x="100" y="0"/>
                  </a:moveTo>
                  <a:cubicBezTo>
                    <a:pt x="100" y="0"/>
                    <a:pt x="79" y="105"/>
                    <a:pt x="76" y="114"/>
                  </a:cubicBezTo>
                  <a:cubicBezTo>
                    <a:pt x="10" y="180"/>
                    <a:pt x="1" y="145"/>
                    <a:pt x="5" y="114"/>
                  </a:cubicBezTo>
                  <a:cubicBezTo>
                    <a:pt x="0" y="107"/>
                    <a:pt x="23" y="31"/>
                    <a:pt x="23" y="6"/>
                  </a:cubicBezTo>
                  <a:cubicBezTo>
                    <a:pt x="57" y="0"/>
                    <a:pt x="100" y="0"/>
                    <a:pt x="100" y="0"/>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499" name="Google Shape;499;p45"/>
            <p:cNvSpPr/>
            <p:nvPr/>
          </p:nvSpPr>
          <p:spPr>
            <a:xfrm>
              <a:off x="9210675" y="3006725"/>
              <a:ext cx="22225" cy="141288"/>
            </a:xfrm>
            <a:custGeom>
              <a:avLst/>
              <a:gdLst/>
              <a:ahLst/>
              <a:cxnLst/>
              <a:rect l="l" t="t" r="r" b="b"/>
              <a:pathLst>
                <a:path w="11" h="71" extrusionOk="0">
                  <a:moveTo>
                    <a:pt x="10" y="2"/>
                  </a:moveTo>
                  <a:cubicBezTo>
                    <a:pt x="11" y="0"/>
                    <a:pt x="1" y="51"/>
                    <a:pt x="0" y="71"/>
                  </a:cubicBezTo>
                  <a:cubicBezTo>
                    <a:pt x="0" y="71"/>
                    <a:pt x="1" y="17"/>
                    <a:pt x="10" y="2"/>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0" name="Google Shape;500;p45"/>
            <p:cNvSpPr/>
            <p:nvPr/>
          </p:nvSpPr>
          <p:spPr>
            <a:xfrm>
              <a:off x="9188450" y="3008312"/>
              <a:ext cx="20638" cy="25400"/>
            </a:xfrm>
            <a:custGeom>
              <a:avLst/>
              <a:gdLst/>
              <a:ahLst/>
              <a:cxnLst/>
              <a:rect l="l" t="t" r="r" b="b"/>
              <a:pathLst>
                <a:path w="10" h="13" extrusionOk="0">
                  <a:moveTo>
                    <a:pt x="9" y="7"/>
                  </a:moveTo>
                  <a:cubicBezTo>
                    <a:pt x="9" y="11"/>
                    <a:pt x="6" y="13"/>
                    <a:pt x="4" y="13"/>
                  </a:cubicBezTo>
                  <a:cubicBezTo>
                    <a:pt x="1" y="12"/>
                    <a:pt x="0" y="9"/>
                    <a:pt x="0" y="6"/>
                  </a:cubicBezTo>
                  <a:cubicBezTo>
                    <a:pt x="1" y="3"/>
                    <a:pt x="3" y="0"/>
                    <a:pt x="6" y="1"/>
                  </a:cubicBezTo>
                  <a:cubicBezTo>
                    <a:pt x="8" y="1"/>
                    <a:pt x="10" y="4"/>
                    <a:pt x="9" y="7"/>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1" name="Google Shape;501;p45"/>
            <p:cNvSpPr/>
            <p:nvPr/>
          </p:nvSpPr>
          <p:spPr>
            <a:xfrm>
              <a:off x="9178925" y="3082925"/>
              <a:ext cx="20638" cy="25400"/>
            </a:xfrm>
            <a:custGeom>
              <a:avLst/>
              <a:gdLst/>
              <a:ahLst/>
              <a:cxnLst/>
              <a:rect l="l" t="t" r="r" b="b"/>
              <a:pathLst>
                <a:path w="10" h="13" extrusionOk="0">
                  <a:moveTo>
                    <a:pt x="10" y="7"/>
                  </a:moveTo>
                  <a:cubicBezTo>
                    <a:pt x="9" y="10"/>
                    <a:pt x="7" y="13"/>
                    <a:pt x="4" y="12"/>
                  </a:cubicBezTo>
                  <a:cubicBezTo>
                    <a:pt x="2" y="12"/>
                    <a:pt x="0" y="9"/>
                    <a:pt x="1" y="6"/>
                  </a:cubicBezTo>
                  <a:cubicBezTo>
                    <a:pt x="1" y="2"/>
                    <a:pt x="4" y="0"/>
                    <a:pt x="6" y="0"/>
                  </a:cubicBezTo>
                  <a:cubicBezTo>
                    <a:pt x="9" y="1"/>
                    <a:pt x="10" y="4"/>
                    <a:pt x="10" y="7"/>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2" name="Google Shape;502;p45"/>
            <p:cNvSpPr/>
            <p:nvPr/>
          </p:nvSpPr>
          <p:spPr>
            <a:xfrm>
              <a:off x="9231313" y="2227262"/>
              <a:ext cx="546100" cy="766763"/>
            </a:xfrm>
            <a:custGeom>
              <a:avLst/>
              <a:gdLst/>
              <a:ahLst/>
              <a:cxnLst/>
              <a:rect l="l" t="t" r="r" b="b"/>
              <a:pathLst>
                <a:path w="272" h="382" extrusionOk="0">
                  <a:moveTo>
                    <a:pt x="251" y="0"/>
                  </a:moveTo>
                  <a:cubicBezTo>
                    <a:pt x="251" y="0"/>
                    <a:pt x="247" y="63"/>
                    <a:pt x="272" y="95"/>
                  </a:cubicBezTo>
                  <a:cubicBezTo>
                    <a:pt x="272" y="95"/>
                    <a:pt x="185" y="125"/>
                    <a:pt x="148" y="131"/>
                  </a:cubicBezTo>
                  <a:cubicBezTo>
                    <a:pt x="148" y="131"/>
                    <a:pt x="187" y="164"/>
                    <a:pt x="225" y="187"/>
                  </a:cubicBezTo>
                  <a:cubicBezTo>
                    <a:pt x="225" y="187"/>
                    <a:pt x="22" y="295"/>
                    <a:pt x="0" y="382"/>
                  </a:cubicBezTo>
                  <a:cubicBezTo>
                    <a:pt x="0" y="382"/>
                    <a:pt x="23" y="275"/>
                    <a:pt x="37" y="240"/>
                  </a:cubicBezTo>
                  <a:cubicBezTo>
                    <a:pt x="51" y="205"/>
                    <a:pt x="226" y="20"/>
                    <a:pt x="251" y="0"/>
                  </a:cubicBezTo>
                </a:path>
              </a:pathLst>
            </a:custGeom>
            <a:solidFill>
              <a:srgbClr val="8296B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3" name="Google Shape;503;p45"/>
            <p:cNvSpPr/>
            <p:nvPr/>
          </p:nvSpPr>
          <p:spPr>
            <a:xfrm>
              <a:off x="9305925" y="2241550"/>
              <a:ext cx="409575" cy="466725"/>
            </a:xfrm>
            <a:custGeom>
              <a:avLst/>
              <a:gdLst/>
              <a:ahLst/>
              <a:cxnLst/>
              <a:rect l="l" t="t" r="r" b="b"/>
              <a:pathLst>
                <a:path w="204" h="233" extrusionOk="0">
                  <a:moveTo>
                    <a:pt x="133" y="1"/>
                  </a:moveTo>
                  <a:cubicBezTo>
                    <a:pt x="130" y="4"/>
                    <a:pt x="126" y="7"/>
                    <a:pt x="121" y="12"/>
                  </a:cubicBezTo>
                  <a:cubicBezTo>
                    <a:pt x="118" y="1"/>
                    <a:pt x="118" y="1"/>
                    <a:pt x="118" y="1"/>
                  </a:cubicBezTo>
                  <a:cubicBezTo>
                    <a:pt x="107" y="23"/>
                    <a:pt x="107" y="23"/>
                    <a:pt x="107" y="23"/>
                  </a:cubicBezTo>
                  <a:cubicBezTo>
                    <a:pt x="104" y="26"/>
                    <a:pt x="103" y="29"/>
                    <a:pt x="101" y="31"/>
                  </a:cubicBezTo>
                  <a:cubicBezTo>
                    <a:pt x="98" y="3"/>
                    <a:pt x="98" y="3"/>
                    <a:pt x="98" y="3"/>
                  </a:cubicBezTo>
                  <a:cubicBezTo>
                    <a:pt x="93" y="9"/>
                    <a:pt x="93" y="9"/>
                    <a:pt x="93" y="9"/>
                  </a:cubicBezTo>
                  <a:cubicBezTo>
                    <a:pt x="93" y="7"/>
                    <a:pt x="93" y="5"/>
                    <a:pt x="92" y="4"/>
                  </a:cubicBezTo>
                  <a:cubicBezTo>
                    <a:pt x="75" y="5"/>
                    <a:pt x="68" y="6"/>
                    <a:pt x="68" y="6"/>
                  </a:cubicBezTo>
                  <a:cubicBezTo>
                    <a:pt x="48" y="52"/>
                    <a:pt x="0" y="233"/>
                    <a:pt x="0" y="233"/>
                  </a:cubicBezTo>
                  <a:cubicBezTo>
                    <a:pt x="35" y="167"/>
                    <a:pt x="204" y="1"/>
                    <a:pt x="204" y="1"/>
                  </a:cubicBezTo>
                  <a:cubicBezTo>
                    <a:pt x="176" y="0"/>
                    <a:pt x="152" y="1"/>
                    <a:pt x="133" y="1"/>
                  </a:cubicBezTo>
                </a:path>
              </a:pathLst>
            </a:custGeom>
            <a:solidFill>
              <a:srgbClr val="ACB8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4" name="Google Shape;504;p45"/>
            <p:cNvSpPr/>
            <p:nvPr/>
          </p:nvSpPr>
          <p:spPr>
            <a:xfrm>
              <a:off x="9542463" y="2163762"/>
              <a:ext cx="201613" cy="169863"/>
            </a:xfrm>
            <a:custGeom>
              <a:avLst/>
              <a:gdLst/>
              <a:ahLst/>
              <a:cxnLst/>
              <a:rect l="l" t="t" r="r" b="b"/>
              <a:pathLst>
                <a:path w="101" h="85" extrusionOk="0">
                  <a:moveTo>
                    <a:pt x="64" y="0"/>
                  </a:moveTo>
                  <a:cubicBezTo>
                    <a:pt x="64" y="0"/>
                    <a:pt x="8" y="35"/>
                    <a:pt x="0" y="40"/>
                  </a:cubicBezTo>
                  <a:cubicBezTo>
                    <a:pt x="0" y="40"/>
                    <a:pt x="8" y="76"/>
                    <a:pt x="11" y="85"/>
                  </a:cubicBezTo>
                  <a:cubicBezTo>
                    <a:pt x="11" y="85"/>
                    <a:pt x="93" y="40"/>
                    <a:pt x="101" y="28"/>
                  </a:cubicBezTo>
                  <a:lnTo>
                    <a:pt x="64" y="0"/>
                  </a:lnTo>
                  <a:close/>
                </a:path>
              </a:pathLst>
            </a:custGeom>
            <a:solidFill>
              <a:srgbClr val="D5DB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5" name="Google Shape;505;p45"/>
            <p:cNvSpPr/>
            <p:nvPr/>
          </p:nvSpPr>
          <p:spPr>
            <a:xfrm>
              <a:off x="9437688" y="2185987"/>
              <a:ext cx="65088" cy="136525"/>
            </a:xfrm>
            <a:custGeom>
              <a:avLst/>
              <a:gdLst/>
              <a:ahLst/>
              <a:cxnLst/>
              <a:rect l="l" t="t" r="r" b="b"/>
              <a:pathLst>
                <a:path w="32" h="68" extrusionOk="0">
                  <a:moveTo>
                    <a:pt x="30" y="0"/>
                  </a:moveTo>
                  <a:cubicBezTo>
                    <a:pt x="30" y="0"/>
                    <a:pt x="27" y="16"/>
                    <a:pt x="32" y="31"/>
                  </a:cubicBezTo>
                  <a:cubicBezTo>
                    <a:pt x="32" y="31"/>
                    <a:pt x="18" y="63"/>
                    <a:pt x="11" y="68"/>
                  </a:cubicBezTo>
                  <a:cubicBezTo>
                    <a:pt x="11" y="68"/>
                    <a:pt x="1" y="35"/>
                    <a:pt x="0" y="23"/>
                  </a:cubicBezTo>
                  <a:lnTo>
                    <a:pt x="30" y="0"/>
                  </a:lnTo>
                  <a:close/>
                </a:path>
              </a:pathLst>
            </a:custGeom>
            <a:solidFill>
              <a:srgbClr val="D5DB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6" name="Google Shape;506;p45"/>
            <p:cNvSpPr/>
            <p:nvPr/>
          </p:nvSpPr>
          <p:spPr>
            <a:xfrm>
              <a:off x="9467850" y="2305050"/>
              <a:ext cx="90488" cy="109538"/>
            </a:xfrm>
            <a:custGeom>
              <a:avLst/>
              <a:gdLst/>
              <a:ahLst/>
              <a:cxnLst/>
              <a:rect l="l" t="t" r="r" b="b"/>
              <a:pathLst>
                <a:path w="45" h="54" extrusionOk="0">
                  <a:moveTo>
                    <a:pt x="45" y="6"/>
                  </a:moveTo>
                  <a:cubicBezTo>
                    <a:pt x="45" y="6"/>
                    <a:pt x="2" y="0"/>
                    <a:pt x="1" y="2"/>
                  </a:cubicBezTo>
                  <a:cubicBezTo>
                    <a:pt x="0" y="4"/>
                    <a:pt x="7" y="44"/>
                    <a:pt x="7" y="44"/>
                  </a:cubicBezTo>
                  <a:cubicBezTo>
                    <a:pt x="7" y="44"/>
                    <a:pt x="22" y="54"/>
                    <a:pt x="24" y="50"/>
                  </a:cubicBezTo>
                  <a:cubicBezTo>
                    <a:pt x="26" y="47"/>
                    <a:pt x="45" y="6"/>
                    <a:pt x="45" y="6"/>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7" name="Google Shape;507;p45"/>
            <p:cNvSpPr/>
            <p:nvPr/>
          </p:nvSpPr>
          <p:spPr>
            <a:xfrm>
              <a:off x="8926513" y="2393950"/>
              <a:ext cx="587375" cy="746125"/>
            </a:xfrm>
            <a:custGeom>
              <a:avLst/>
              <a:gdLst/>
              <a:ahLst/>
              <a:cxnLst/>
              <a:rect l="l" t="t" r="r" b="b"/>
              <a:pathLst>
                <a:path w="293" h="372" extrusionOk="0">
                  <a:moveTo>
                    <a:pt x="277" y="0"/>
                  </a:moveTo>
                  <a:cubicBezTo>
                    <a:pt x="277" y="0"/>
                    <a:pt x="251" y="67"/>
                    <a:pt x="152" y="108"/>
                  </a:cubicBezTo>
                  <a:cubicBezTo>
                    <a:pt x="96" y="131"/>
                    <a:pt x="0" y="230"/>
                    <a:pt x="20" y="318"/>
                  </a:cubicBezTo>
                  <a:cubicBezTo>
                    <a:pt x="20" y="318"/>
                    <a:pt x="65" y="371"/>
                    <a:pt x="78" y="372"/>
                  </a:cubicBezTo>
                  <a:cubicBezTo>
                    <a:pt x="78" y="372"/>
                    <a:pt x="118" y="331"/>
                    <a:pt x="127" y="318"/>
                  </a:cubicBezTo>
                  <a:cubicBezTo>
                    <a:pt x="127" y="318"/>
                    <a:pt x="88" y="200"/>
                    <a:pt x="181" y="143"/>
                  </a:cubicBezTo>
                  <a:cubicBezTo>
                    <a:pt x="291" y="75"/>
                    <a:pt x="293" y="7"/>
                    <a:pt x="293" y="7"/>
                  </a:cubicBezTo>
                  <a:lnTo>
                    <a:pt x="277" y="0"/>
                  </a:ln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8" name="Google Shape;508;p45"/>
            <p:cNvSpPr/>
            <p:nvPr/>
          </p:nvSpPr>
          <p:spPr>
            <a:xfrm>
              <a:off x="9502775" y="2243137"/>
              <a:ext cx="39688" cy="68263"/>
            </a:xfrm>
            <a:custGeom>
              <a:avLst/>
              <a:gdLst/>
              <a:ahLst/>
              <a:cxnLst/>
              <a:rect l="l" t="t" r="r" b="b"/>
              <a:pathLst>
                <a:path w="20" h="34" extrusionOk="0">
                  <a:moveTo>
                    <a:pt x="20" y="0"/>
                  </a:moveTo>
                  <a:cubicBezTo>
                    <a:pt x="20" y="0"/>
                    <a:pt x="6" y="25"/>
                    <a:pt x="3" y="30"/>
                  </a:cubicBezTo>
                  <a:cubicBezTo>
                    <a:pt x="3" y="30"/>
                    <a:pt x="1" y="8"/>
                    <a:pt x="0" y="2"/>
                  </a:cubicBezTo>
                  <a:cubicBezTo>
                    <a:pt x="0" y="2"/>
                    <a:pt x="1" y="29"/>
                    <a:pt x="3" y="34"/>
                  </a:cubicBezTo>
                  <a:cubicBezTo>
                    <a:pt x="3" y="34"/>
                    <a:pt x="11" y="19"/>
                    <a:pt x="20" y="0"/>
                  </a:cubicBezTo>
                </a:path>
              </a:pathLst>
            </a:custGeom>
            <a:solidFill>
              <a:srgbClr val="A0A3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09" name="Google Shape;509;p45"/>
            <p:cNvSpPr/>
            <p:nvPr/>
          </p:nvSpPr>
          <p:spPr>
            <a:xfrm>
              <a:off x="9104313" y="3167062"/>
              <a:ext cx="350838" cy="61913"/>
            </a:xfrm>
            <a:custGeom>
              <a:avLst/>
              <a:gdLst/>
              <a:ahLst/>
              <a:cxnLst/>
              <a:rect l="l" t="t" r="r" b="b"/>
              <a:pathLst>
                <a:path w="175" h="31" extrusionOk="0">
                  <a:moveTo>
                    <a:pt x="2" y="2"/>
                  </a:moveTo>
                  <a:cubicBezTo>
                    <a:pt x="0" y="2"/>
                    <a:pt x="49" y="0"/>
                    <a:pt x="57" y="1"/>
                  </a:cubicBezTo>
                  <a:cubicBezTo>
                    <a:pt x="61" y="6"/>
                    <a:pt x="61" y="6"/>
                    <a:pt x="61" y="6"/>
                  </a:cubicBezTo>
                  <a:cubicBezTo>
                    <a:pt x="61" y="6"/>
                    <a:pt x="140" y="19"/>
                    <a:pt x="175" y="31"/>
                  </a:cubicBezTo>
                  <a:cubicBezTo>
                    <a:pt x="175" y="31"/>
                    <a:pt x="109" y="13"/>
                    <a:pt x="60" y="11"/>
                  </a:cubicBezTo>
                  <a:cubicBezTo>
                    <a:pt x="55" y="5"/>
                    <a:pt x="55" y="5"/>
                    <a:pt x="55" y="5"/>
                  </a:cubicBezTo>
                  <a:cubicBezTo>
                    <a:pt x="55" y="5"/>
                    <a:pt x="15" y="0"/>
                    <a:pt x="2" y="2"/>
                  </a:cubicBezTo>
                </a:path>
              </a:pathLst>
            </a:custGeom>
            <a:solidFill>
              <a:srgbClr val="2327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10" name="Google Shape;510;p45"/>
            <p:cNvSpPr/>
            <p:nvPr/>
          </p:nvSpPr>
          <p:spPr>
            <a:xfrm>
              <a:off x="9542463" y="2219325"/>
              <a:ext cx="722313" cy="833438"/>
            </a:xfrm>
            <a:custGeom>
              <a:avLst/>
              <a:gdLst/>
              <a:ahLst/>
              <a:cxnLst/>
              <a:rect l="l" t="t" r="r" b="b"/>
              <a:pathLst>
                <a:path w="360" h="415" extrusionOk="0">
                  <a:moveTo>
                    <a:pt x="101" y="0"/>
                  </a:moveTo>
                  <a:cubicBezTo>
                    <a:pt x="101" y="0"/>
                    <a:pt x="334" y="27"/>
                    <a:pt x="345" y="193"/>
                  </a:cubicBezTo>
                  <a:cubicBezTo>
                    <a:pt x="360" y="415"/>
                    <a:pt x="0" y="370"/>
                    <a:pt x="0" y="370"/>
                  </a:cubicBezTo>
                  <a:cubicBezTo>
                    <a:pt x="0" y="370"/>
                    <a:pt x="38" y="302"/>
                    <a:pt x="17" y="279"/>
                  </a:cubicBezTo>
                  <a:cubicBezTo>
                    <a:pt x="17" y="279"/>
                    <a:pt x="266" y="351"/>
                    <a:pt x="281" y="210"/>
                  </a:cubicBezTo>
                  <a:cubicBezTo>
                    <a:pt x="290" y="123"/>
                    <a:pt x="167" y="84"/>
                    <a:pt x="134" y="78"/>
                  </a:cubicBezTo>
                  <a:cubicBezTo>
                    <a:pt x="100" y="72"/>
                    <a:pt x="96" y="17"/>
                    <a:pt x="101"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11" name="Google Shape;511;p45"/>
            <p:cNvSpPr/>
            <p:nvPr/>
          </p:nvSpPr>
          <p:spPr>
            <a:xfrm>
              <a:off x="9339263" y="2932112"/>
              <a:ext cx="760413" cy="239713"/>
            </a:xfrm>
            <a:custGeom>
              <a:avLst/>
              <a:gdLst/>
              <a:ahLst/>
              <a:cxnLst/>
              <a:rect l="l" t="t" r="r" b="b"/>
              <a:pathLst>
                <a:path w="379" h="120" extrusionOk="0">
                  <a:moveTo>
                    <a:pt x="76" y="45"/>
                  </a:moveTo>
                  <a:cubicBezTo>
                    <a:pt x="69" y="75"/>
                    <a:pt x="76" y="87"/>
                    <a:pt x="76" y="87"/>
                  </a:cubicBezTo>
                  <a:cubicBezTo>
                    <a:pt x="85" y="94"/>
                    <a:pt x="225" y="66"/>
                    <a:pt x="313" y="33"/>
                  </a:cubicBezTo>
                  <a:cubicBezTo>
                    <a:pt x="327" y="27"/>
                    <a:pt x="345" y="6"/>
                    <a:pt x="355" y="0"/>
                  </a:cubicBezTo>
                  <a:cubicBezTo>
                    <a:pt x="355" y="0"/>
                    <a:pt x="376" y="3"/>
                    <a:pt x="378" y="18"/>
                  </a:cubicBezTo>
                  <a:cubicBezTo>
                    <a:pt x="379" y="24"/>
                    <a:pt x="378" y="30"/>
                    <a:pt x="365" y="42"/>
                  </a:cubicBezTo>
                  <a:cubicBezTo>
                    <a:pt x="365" y="42"/>
                    <a:pt x="143" y="110"/>
                    <a:pt x="45" y="119"/>
                  </a:cubicBezTo>
                  <a:cubicBezTo>
                    <a:pt x="29" y="120"/>
                    <a:pt x="15" y="111"/>
                    <a:pt x="6" y="108"/>
                  </a:cubicBezTo>
                  <a:cubicBezTo>
                    <a:pt x="0" y="97"/>
                    <a:pt x="7" y="34"/>
                    <a:pt x="7" y="34"/>
                  </a:cubicBezTo>
                  <a:cubicBezTo>
                    <a:pt x="7" y="34"/>
                    <a:pt x="58" y="36"/>
                    <a:pt x="76" y="45"/>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12" name="Google Shape;512;p45"/>
            <p:cNvSpPr/>
            <p:nvPr/>
          </p:nvSpPr>
          <p:spPr>
            <a:xfrm>
              <a:off x="9383713" y="2646362"/>
              <a:ext cx="203200" cy="363538"/>
            </a:xfrm>
            <a:custGeom>
              <a:avLst/>
              <a:gdLst/>
              <a:ahLst/>
              <a:cxnLst/>
              <a:rect l="l" t="t" r="r" b="b"/>
              <a:pathLst>
                <a:path w="101" h="181" extrusionOk="0">
                  <a:moveTo>
                    <a:pt x="34" y="3"/>
                  </a:moveTo>
                  <a:cubicBezTo>
                    <a:pt x="34" y="3"/>
                    <a:pt x="8" y="149"/>
                    <a:pt x="4" y="162"/>
                  </a:cubicBezTo>
                  <a:cubicBezTo>
                    <a:pt x="0" y="175"/>
                    <a:pt x="36" y="181"/>
                    <a:pt x="47" y="178"/>
                  </a:cubicBezTo>
                  <a:cubicBezTo>
                    <a:pt x="59" y="174"/>
                    <a:pt x="99" y="33"/>
                    <a:pt x="101" y="21"/>
                  </a:cubicBezTo>
                  <a:cubicBezTo>
                    <a:pt x="101" y="21"/>
                    <a:pt x="69" y="0"/>
                    <a:pt x="34" y="3"/>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13" name="Google Shape;513;p45"/>
            <p:cNvSpPr/>
            <p:nvPr/>
          </p:nvSpPr>
          <p:spPr>
            <a:xfrm>
              <a:off x="9332913" y="2943225"/>
              <a:ext cx="185738" cy="134938"/>
            </a:xfrm>
            <a:custGeom>
              <a:avLst/>
              <a:gdLst/>
              <a:ahLst/>
              <a:cxnLst/>
              <a:rect l="l" t="t" r="r" b="b"/>
              <a:pathLst>
                <a:path w="92" h="67" extrusionOk="0">
                  <a:moveTo>
                    <a:pt x="15" y="0"/>
                  </a:moveTo>
                  <a:cubicBezTo>
                    <a:pt x="15" y="0"/>
                    <a:pt x="84" y="14"/>
                    <a:pt x="92" y="23"/>
                  </a:cubicBezTo>
                  <a:cubicBezTo>
                    <a:pt x="92" y="23"/>
                    <a:pt x="88" y="51"/>
                    <a:pt x="79" y="59"/>
                  </a:cubicBezTo>
                  <a:cubicBezTo>
                    <a:pt x="70" y="67"/>
                    <a:pt x="10" y="41"/>
                    <a:pt x="5" y="36"/>
                  </a:cubicBezTo>
                  <a:cubicBezTo>
                    <a:pt x="0" y="32"/>
                    <a:pt x="5" y="15"/>
                    <a:pt x="15"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514" name="Google Shape;514;p45"/>
            <p:cNvSpPr/>
            <p:nvPr/>
          </p:nvSpPr>
          <p:spPr>
            <a:xfrm>
              <a:off x="9351963" y="2706687"/>
              <a:ext cx="266700" cy="266700"/>
            </a:xfrm>
            <a:custGeom>
              <a:avLst/>
              <a:gdLst/>
              <a:ahLst/>
              <a:cxnLst/>
              <a:rect l="l" t="t" r="r" b="b"/>
              <a:pathLst>
                <a:path w="133" h="133" extrusionOk="0">
                  <a:moveTo>
                    <a:pt x="131" y="42"/>
                  </a:moveTo>
                  <a:cubicBezTo>
                    <a:pt x="131" y="42"/>
                    <a:pt x="125" y="26"/>
                    <a:pt x="114" y="4"/>
                  </a:cubicBezTo>
                  <a:cubicBezTo>
                    <a:pt x="108" y="22"/>
                    <a:pt x="102" y="32"/>
                    <a:pt x="102" y="32"/>
                  </a:cubicBezTo>
                  <a:cubicBezTo>
                    <a:pt x="102" y="32"/>
                    <a:pt x="42" y="0"/>
                    <a:pt x="34" y="11"/>
                  </a:cubicBezTo>
                  <a:cubicBezTo>
                    <a:pt x="27" y="23"/>
                    <a:pt x="31" y="44"/>
                    <a:pt x="31" y="44"/>
                  </a:cubicBezTo>
                  <a:cubicBezTo>
                    <a:pt x="31" y="44"/>
                    <a:pt x="13" y="45"/>
                    <a:pt x="13" y="60"/>
                  </a:cubicBezTo>
                  <a:cubicBezTo>
                    <a:pt x="13" y="74"/>
                    <a:pt x="15" y="82"/>
                    <a:pt x="15" y="82"/>
                  </a:cubicBezTo>
                  <a:cubicBezTo>
                    <a:pt x="15" y="82"/>
                    <a:pt x="0" y="93"/>
                    <a:pt x="15" y="103"/>
                  </a:cubicBezTo>
                  <a:cubicBezTo>
                    <a:pt x="30" y="112"/>
                    <a:pt x="81" y="133"/>
                    <a:pt x="95" y="127"/>
                  </a:cubicBezTo>
                  <a:cubicBezTo>
                    <a:pt x="108" y="121"/>
                    <a:pt x="133" y="75"/>
                    <a:pt x="131" y="42"/>
                  </a:cubicBezTo>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sp>
        <p:nvSpPr>
          <p:cNvPr id="515" name="Google Shape;515;p45"/>
          <p:cNvSpPr/>
          <p:nvPr/>
        </p:nvSpPr>
        <p:spPr>
          <a:xfrm>
            <a:off x="6942931" y="3622268"/>
            <a:ext cx="1830389" cy="573088"/>
          </a:xfrm>
          <a:custGeom>
            <a:avLst/>
            <a:gdLst/>
            <a:ahLst/>
            <a:cxnLst/>
            <a:rect l="l" t="t" r="r" b="b"/>
            <a:pathLst>
              <a:path w="912" h="285" extrusionOk="0">
                <a:moveTo>
                  <a:pt x="139" y="203"/>
                </a:moveTo>
                <a:cubicBezTo>
                  <a:pt x="139" y="203"/>
                  <a:pt x="139" y="136"/>
                  <a:pt x="208" y="137"/>
                </a:cubicBezTo>
                <a:cubicBezTo>
                  <a:pt x="208" y="137"/>
                  <a:pt x="210" y="49"/>
                  <a:pt x="306" y="51"/>
                </a:cubicBezTo>
                <a:cubicBezTo>
                  <a:pt x="403" y="53"/>
                  <a:pt x="421" y="105"/>
                  <a:pt x="427" y="127"/>
                </a:cubicBezTo>
                <a:cubicBezTo>
                  <a:pt x="427" y="127"/>
                  <a:pt x="480" y="0"/>
                  <a:pt x="645" y="28"/>
                </a:cubicBezTo>
                <a:cubicBezTo>
                  <a:pt x="811" y="55"/>
                  <a:pt x="779" y="169"/>
                  <a:pt x="779" y="169"/>
                </a:cubicBezTo>
                <a:cubicBezTo>
                  <a:pt x="779" y="169"/>
                  <a:pt x="912" y="199"/>
                  <a:pt x="824" y="218"/>
                </a:cubicBezTo>
                <a:cubicBezTo>
                  <a:pt x="736" y="237"/>
                  <a:pt x="616" y="218"/>
                  <a:pt x="616" y="218"/>
                </a:cubicBezTo>
                <a:cubicBezTo>
                  <a:pt x="616" y="218"/>
                  <a:pt x="475" y="285"/>
                  <a:pt x="389" y="245"/>
                </a:cubicBezTo>
                <a:cubicBezTo>
                  <a:pt x="389" y="245"/>
                  <a:pt x="208" y="273"/>
                  <a:pt x="173" y="238"/>
                </a:cubicBezTo>
                <a:cubicBezTo>
                  <a:pt x="173" y="238"/>
                  <a:pt x="43" y="265"/>
                  <a:pt x="21" y="238"/>
                </a:cubicBezTo>
                <a:cubicBezTo>
                  <a:pt x="0" y="210"/>
                  <a:pt x="101" y="201"/>
                  <a:pt x="139" y="203"/>
                </a:cubicBezTo>
              </a:path>
            </a:pathLst>
          </a:custGeom>
          <a:solidFill>
            <a:srgbClr val="BBEF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207"/>
        <p:cNvGrpSpPr/>
        <p:nvPr/>
      </p:nvGrpSpPr>
      <p:grpSpPr>
        <a:xfrm>
          <a:off x="0" y="0"/>
          <a:ext cx="0" cy="0"/>
          <a:chOff x="0" y="0"/>
          <a:chExt cx="0" cy="0"/>
        </a:xfrm>
      </p:grpSpPr>
      <p:grpSp>
        <p:nvGrpSpPr>
          <p:cNvPr id="208" name="Google Shape;208;p31"/>
          <p:cNvGrpSpPr/>
          <p:nvPr/>
        </p:nvGrpSpPr>
        <p:grpSpPr>
          <a:xfrm>
            <a:off x="2152122" y="1199660"/>
            <a:ext cx="3458782" cy="4454855"/>
            <a:chOff x="2152122" y="1885460"/>
            <a:chExt cx="3458782" cy="4454855"/>
          </a:xfrm>
        </p:grpSpPr>
        <p:sp>
          <p:nvSpPr>
            <p:cNvPr id="209" name="Google Shape;209;p31"/>
            <p:cNvSpPr/>
            <p:nvPr/>
          </p:nvSpPr>
          <p:spPr>
            <a:xfrm>
              <a:off x="2207987" y="6013015"/>
              <a:ext cx="3340800" cy="327300"/>
            </a:xfrm>
            <a:prstGeom prst="ellipse">
              <a:avLst/>
            </a:prstGeom>
            <a:solidFill>
              <a:srgbClr val="36787F">
                <a:alpha val="2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0" name="Google Shape;210;p31"/>
            <p:cNvSpPr/>
            <p:nvPr/>
          </p:nvSpPr>
          <p:spPr>
            <a:xfrm>
              <a:off x="2322907" y="2167973"/>
              <a:ext cx="3115616" cy="2941640"/>
            </a:xfrm>
            <a:custGeom>
              <a:avLst/>
              <a:gdLst/>
              <a:ahLst/>
              <a:cxnLst/>
              <a:rect l="l" t="t" r="r" b="b"/>
              <a:pathLst>
                <a:path w="1952" h="1843" extrusionOk="0">
                  <a:moveTo>
                    <a:pt x="1861" y="1843"/>
                  </a:moveTo>
                  <a:lnTo>
                    <a:pt x="87" y="1843"/>
                  </a:lnTo>
                  <a:lnTo>
                    <a:pt x="0" y="0"/>
                  </a:lnTo>
                  <a:lnTo>
                    <a:pt x="1952" y="0"/>
                  </a:lnTo>
                  <a:lnTo>
                    <a:pt x="1861" y="1843"/>
                  </a:lnTo>
                  <a:close/>
                </a:path>
              </a:pathLst>
            </a:custGeom>
            <a:solidFill>
              <a:srgbClr val="ACB8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1" name="Google Shape;211;p31"/>
            <p:cNvSpPr/>
            <p:nvPr/>
          </p:nvSpPr>
          <p:spPr>
            <a:xfrm>
              <a:off x="2410693" y="2284489"/>
              <a:ext cx="2938448" cy="2722972"/>
            </a:xfrm>
            <a:custGeom>
              <a:avLst/>
              <a:gdLst/>
              <a:ahLst/>
              <a:cxnLst/>
              <a:rect l="l" t="t" r="r" b="b"/>
              <a:pathLst>
                <a:path w="1841" h="1706" extrusionOk="0">
                  <a:moveTo>
                    <a:pt x="1756" y="1706"/>
                  </a:moveTo>
                  <a:lnTo>
                    <a:pt x="81" y="1706"/>
                  </a:lnTo>
                  <a:lnTo>
                    <a:pt x="0" y="0"/>
                  </a:lnTo>
                  <a:lnTo>
                    <a:pt x="1841" y="0"/>
                  </a:lnTo>
                  <a:lnTo>
                    <a:pt x="1756" y="170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2" name="Google Shape;212;p31"/>
            <p:cNvSpPr/>
            <p:nvPr/>
          </p:nvSpPr>
          <p:spPr>
            <a:xfrm>
              <a:off x="2902296" y="2416967"/>
              <a:ext cx="244206" cy="20750"/>
            </a:xfrm>
            <a:custGeom>
              <a:avLst/>
              <a:gdLst/>
              <a:ahLst/>
              <a:cxnLst/>
              <a:rect l="l" t="t" r="r" b="b"/>
              <a:pathLst>
                <a:path w="133" h="11" extrusionOk="0">
                  <a:moveTo>
                    <a:pt x="133" y="6"/>
                  </a:moveTo>
                  <a:cubicBezTo>
                    <a:pt x="133" y="9"/>
                    <a:pt x="131" y="11"/>
                    <a:pt x="128" y="11"/>
                  </a:cubicBezTo>
                  <a:cubicBezTo>
                    <a:pt x="6" y="11"/>
                    <a:pt x="6" y="11"/>
                    <a:pt x="6" y="11"/>
                  </a:cubicBezTo>
                  <a:cubicBezTo>
                    <a:pt x="3" y="11"/>
                    <a:pt x="0" y="9"/>
                    <a:pt x="0" y="6"/>
                  </a:cubicBezTo>
                  <a:cubicBezTo>
                    <a:pt x="0" y="6"/>
                    <a:pt x="0" y="6"/>
                    <a:pt x="0" y="6"/>
                  </a:cubicBezTo>
                  <a:cubicBezTo>
                    <a:pt x="0" y="3"/>
                    <a:pt x="3" y="0"/>
                    <a:pt x="6" y="0"/>
                  </a:cubicBezTo>
                  <a:cubicBezTo>
                    <a:pt x="128" y="0"/>
                    <a:pt x="128" y="0"/>
                    <a:pt x="128" y="0"/>
                  </a:cubicBezTo>
                  <a:cubicBezTo>
                    <a:pt x="131" y="0"/>
                    <a:pt x="133" y="3"/>
                    <a:pt x="133" y="6"/>
                  </a:cubicBezTo>
                  <a:close/>
                </a:path>
              </a:pathLst>
            </a:custGeom>
            <a:solidFill>
              <a:srgbClr val="706F6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3" name="Google Shape;213;p31"/>
            <p:cNvSpPr/>
            <p:nvPr/>
          </p:nvSpPr>
          <p:spPr>
            <a:xfrm>
              <a:off x="2902296" y="2487196"/>
              <a:ext cx="244206" cy="19153"/>
            </a:xfrm>
            <a:custGeom>
              <a:avLst/>
              <a:gdLst/>
              <a:ahLst/>
              <a:cxnLst/>
              <a:rect l="l" t="t" r="r" b="b"/>
              <a:pathLst>
                <a:path w="133" h="11" extrusionOk="0">
                  <a:moveTo>
                    <a:pt x="133" y="6"/>
                  </a:moveTo>
                  <a:cubicBezTo>
                    <a:pt x="133" y="9"/>
                    <a:pt x="131" y="11"/>
                    <a:pt x="128" y="11"/>
                  </a:cubicBezTo>
                  <a:cubicBezTo>
                    <a:pt x="6" y="11"/>
                    <a:pt x="6" y="11"/>
                    <a:pt x="6" y="11"/>
                  </a:cubicBezTo>
                  <a:cubicBezTo>
                    <a:pt x="3" y="11"/>
                    <a:pt x="0" y="9"/>
                    <a:pt x="0" y="6"/>
                  </a:cubicBezTo>
                  <a:cubicBezTo>
                    <a:pt x="0" y="6"/>
                    <a:pt x="0" y="6"/>
                    <a:pt x="0" y="6"/>
                  </a:cubicBezTo>
                  <a:cubicBezTo>
                    <a:pt x="0" y="2"/>
                    <a:pt x="3" y="0"/>
                    <a:pt x="6" y="0"/>
                  </a:cubicBezTo>
                  <a:cubicBezTo>
                    <a:pt x="128" y="0"/>
                    <a:pt x="128" y="0"/>
                    <a:pt x="128" y="0"/>
                  </a:cubicBezTo>
                  <a:cubicBezTo>
                    <a:pt x="131" y="0"/>
                    <a:pt x="133" y="2"/>
                    <a:pt x="133" y="6"/>
                  </a:cubicBezTo>
                  <a:close/>
                </a:path>
              </a:pathLst>
            </a:custGeom>
            <a:solidFill>
              <a:srgbClr val="706F6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4" name="Google Shape;214;p31"/>
            <p:cNvSpPr/>
            <p:nvPr/>
          </p:nvSpPr>
          <p:spPr>
            <a:xfrm>
              <a:off x="2902296" y="2555829"/>
              <a:ext cx="244206" cy="20750"/>
            </a:xfrm>
            <a:custGeom>
              <a:avLst/>
              <a:gdLst/>
              <a:ahLst/>
              <a:cxnLst/>
              <a:rect l="l" t="t" r="r" b="b"/>
              <a:pathLst>
                <a:path w="133" h="11" extrusionOk="0">
                  <a:moveTo>
                    <a:pt x="133" y="5"/>
                  </a:moveTo>
                  <a:cubicBezTo>
                    <a:pt x="133" y="8"/>
                    <a:pt x="131" y="11"/>
                    <a:pt x="128" y="11"/>
                  </a:cubicBezTo>
                  <a:cubicBezTo>
                    <a:pt x="6" y="11"/>
                    <a:pt x="6" y="11"/>
                    <a:pt x="6" y="11"/>
                  </a:cubicBezTo>
                  <a:cubicBezTo>
                    <a:pt x="3" y="11"/>
                    <a:pt x="0" y="8"/>
                    <a:pt x="0" y="5"/>
                  </a:cubicBezTo>
                  <a:cubicBezTo>
                    <a:pt x="0" y="5"/>
                    <a:pt x="0" y="5"/>
                    <a:pt x="0" y="5"/>
                  </a:cubicBezTo>
                  <a:cubicBezTo>
                    <a:pt x="0" y="2"/>
                    <a:pt x="3" y="0"/>
                    <a:pt x="6" y="0"/>
                  </a:cubicBezTo>
                  <a:cubicBezTo>
                    <a:pt x="128" y="0"/>
                    <a:pt x="128" y="0"/>
                    <a:pt x="128" y="0"/>
                  </a:cubicBezTo>
                  <a:cubicBezTo>
                    <a:pt x="131" y="0"/>
                    <a:pt x="133" y="2"/>
                    <a:pt x="133" y="5"/>
                  </a:cubicBezTo>
                  <a:close/>
                </a:path>
              </a:pathLst>
            </a:custGeom>
            <a:solidFill>
              <a:srgbClr val="706F6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5" name="Google Shape;215;p31"/>
            <p:cNvSpPr/>
            <p:nvPr/>
          </p:nvSpPr>
          <p:spPr>
            <a:xfrm>
              <a:off x="2902296" y="2624462"/>
              <a:ext cx="244206" cy="19153"/>
            </a:xfrm>
            <a:custGeom>
              <a:avLst/>
              <a:gdLst/>
              <a:ahLst/>
              <a:cxnLst/>
              <a:rect l="l" t="t" r="r" b="b"/>
              <a:pathLst>
                <a:path w="133" h="11" extrusionOk="0">
                  <a:moveTo>
                    <a:pt x="133" y="6"/>
                  </a:moveTo>
                  <a:cubicBezTo>
                    <a:pt x="133" y="9"/>
                    <a:pt x="131" y="11"/>
                    <a:pt x="128" y="11"/>
                  </a:cubicBezTo>
                  <a:cubicBezTo>
                    <a:pt x="6" y="11"/>
                    <a:pt x="6" y="11"/>
                    <a:pt x="6" y="11"/>
                  </a:cubicBezTo>
                  <a:cubicBezTo>
                    <a:pt x="3" y="11"/>
                    <a:pt x="0" y="9"/>
                    <a:pt x="0" y="6"/>
                  </a:cubicBezTo>
                  <a:cubicBezTo>
                    <a:pt x="0" y="6"/>
                    <a:pt x="0" y="6"/>
                    <a:pt x="0" y="6"/>
                  </a:cubicBezTo>
                  <a:cubicBezTo>
                    <a:pt x="0" y="3"/>
                    <a:pt x="3" y="0"/>
                    <a:pt x="6" y="0"/>
                  </a:cubicBezTo>
                  <a:cubicBezTo>
                    <a:pt x="128" y="0"/>
                    <a:pt x="128" y="0"/>
                    <a:pt x="128" y="0"/>
                  </a:cubicBezTo>
                  <a:cubicBezTo>
                    <a:pt x="131" y="0"/>
                    <a:pt x="133" y="3"/>
                    <a:pt x="133" y="6"/>
                  </a:cubicBezTo>
                  <a:close/>
                </a:path>
              </a:pathLst>
            </a:custGeom>
            <a:solidFill>
              <a:srgbClr val="706F6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6" name="Google Shape;216;p31"/>
            <p:cNvSpPr/>
            <p:nvPr/>
          </p:nvSpPr>
          <p:spPr>
            <a:xfrm>
              <a:off x="4833596" y="2337161"/>
              <a:ext cx="440528" cy="129286"/>
            </a:xfrm>
            <a:custGeom>
              <a:avLst/>
              <a:gdLst/>
              <a:ahLst/>
              <a:cxnLst/>
              <a:rect l="l" t="t" r="r" b="b"/>
              <a:pathLst>
                <a:path w="240" h="70" extrusionOk="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7" name="Google Shape;217;p31"/>
            <p:cNvSpPr/>
            <p:nvPr/>
          </p:nvSpPr>
          <p:spPr>
            <a:xfrm>
              <a:off x="4833596" y="2515926"/>
              <a:ext cx="440528" cy="127689"/>
            </a:xfrm>
            <a:custGeom>
              <a:avLst/>
              <a:gdLst/>
              <a:ahLst/>
              <a:cxnLst/>
              <a:rect l="l" t="t" r="r" b="b"/>
              <a:pathLst>
                <a:path w="240" h="70" extrusionOk="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8" name="Google Shape;218;p31"/>
            <p:cNvSpPr/>
            <p:nvPr/>
          </p:nvSpPr>
          <p:spPr>
            <a:xfrm>
              <a:off x="4833596" y="2694691"/>
              <a:ext cx="440528" cy="127689"/>
            </a:xfrm>
            <a:custGeom>
              <a:avLst/>
              <a:gdLst/>
              <a:ahLst/>
              <a:cxnLst/>
              <a:rect l="l" t="t" r="r" b="b"/>
              <a:pathLst>
                <a:path w="240" h="70" extrusionOk="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19" name="Google Shape;219;p31"/>
            <p:cNvSpPr/>
            <p:nvPr/>
          </p:nvSpPr>
          <p:spPr>
            <a:xfrm>
              <a:off x="4879884" y="2883033"/>
              <a:ext cx="173977" cy="333589"/>
            </a:xfrm>
            <a:custGeom>
              <a:avLst/>
              <a:gdLst/>
              <a:ahLst/>
              <a:cxnLst/>
              <a:rect l="l" t="t" r="r" b="b"/>
              <a:pathLst>
                <a:path w="109" h="209" extrusionOk="0">
                  <a:moveTo>
                    <a:pt x="0" y="209"/>
                  </a:moveTo>
                  <a:lnTo>
                    <a:pt x="109" y="149"/>
                  </a:lnTo>
                  <a:lnTo>
                    <a:pt x="109" y="0"/>
                  </a:lnTo>
                </a:path>
              </a:pathLst>
            </a:custGeom>
            <a:noFill/>
            <a:ln w="28575" cap="rnd" cmpd="sng">
              <a:solidFill>
                <a:srgbClr val="706F6F"/>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0" name="Google Shape;220;p31"/>
            <p:cNvSpPr/>
            <p:nvPr/>
          </p:nvSpPr>
          <p:spPr>
            <a:xfrm>
              <a:off x="2595842" y="2402601"/>
              <a:ext cx="239417" cy="834769"/>
            </a:xfrm>
            <a:custGeom>
              <a:avLst/>
              <a:gdLst/>
              <a:ahLst/>
              <a:cxnLst/>
              <a:rect l="l" t="t" r="r" b="b"/>
              <a:pathLst>
                <a:path w="131" h="455" extrusionOk="0">
                  <a:moveTo>
                    <a:pt x="131" y="418"/>
                  </a:moveTo>
                  <a:cubicBezTo>
                    <a:pt x="131" y="439"/>
                    <a:pt x="114" y="455"/>
                    <a:pt x="93" y="455"/>
                  </a:cubicBezTo>
                  <a:cubicBezTo>
                    <a:pt x="38" y="455"/>
                    <a:pt x="38" y="455"/>
                    <a:pt x="38" y="455"/>
                  </a:cubicBezTo>
                  <a:cubicBezTo>
                    <a:pt x="17" y="455"/>
                    <a:pt x="0" y="439"/>
                    <a:pt x="0" y="418"/>
                  </a:cubicBezTo>
                  <a:cubicBezTo>
                    <a:pt x="0" y="37"/>
                    <a:pt x="0" y="37"/>
                    <a:pt x="0" y="37"/>
                  </a:cubicBezTo>
                  <a:cubicBezTo>
                    <a:pt x="0" y="17"/>
                    <a:pt x="17" y="0"/>
                    <a:pt x="38" y="0"/>
                  </a:cubicBezTo>
                  <a:cubicBezTo>
                    <a:pt x="93" y="0"/>
                    <a:pt x="93" y="0"/>
                    <a:pt x="93" y="0"/>
                  </a:cubicBezTo>
                  <a:cubicBezTo>
                    <a:pt x="114" y="0"/>
                    <a:pt x="131" y="17"/>
                    <a:pt x="131" y="37"/>
                  </a:cubicBezTo>
                  <a:lnTo>
                    <a:pt x="131" y="4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1" name="Google Shape;221;p31"/>
            <p:cNvSpPr/>
            <p:nvPr/>
          </p:nvSpPr>
          <p:spPr>
            <a:xfrm>
              <a:off x="2712359" y="3298023"/>
              <a:ext cx="183554" cy="392644"/>
            </a:xfrm>
            <a:custGeom>
              <a:avLst/>
              <a:gdLst/>
              <a:ahLst/>
              <a:cxnLst/>
              <a:rect l="l" t="t" r="r" b="b"/>
              <a:pathLst>
                <a:path w="115" h="246" extrusionOk="0">
                  <a:moveTo>
                    <a:pt x="0" y="0"/>
                  </a:moveTo>
                  <a:lnTo>
                    <a:pt x="0" y="200"/>
                  </a:lnTo>
                  <a:lnTo>
                    <a:pt x="115" y="246"/>
                  </a:lnTo>
                </a:path>
              </a:pathLst>
            </a:custGeom>
            <a:noFill/>
            <a:ln w="28575" cap="rnd" cmpd="sng">
              <a:solidFill>
                <a:srgbClr val="706F6F"/>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2" name="Google Shape;222;p31"/>
            <p:cNvSpPr/>
            <p:nvPr/>
          </p:nvSpPr>
          <p:spPr>
            <a:xfrm>
              <a:off x="2152122" y="2070609"/>
              <a:ext cx="3458782" cy="124497"/>
            </a:xfrm>
            <a:custGeom>
              <a:avLst/>
              <a:gdLst/>
              <a:ahLst/>
              <a:cxnLst/>
              <a:rect l="l" t="t" r="r" b="b"/>
              <a:pathLst>
                <a:path w="1885" h="68" extrusionOk="0">
                  <a:moveTo>
                    <a:pt x="1885" y="34"/>
                  </a:moveTo>
                  <a:cubicBezTo>
                    <a:pt x="1885" y="53"/>
                    <a:pt x="1870" y="68"/>
                    <a:pt x="1851" y="68"/>
                  </a:cubicBezTo>
                  <a:cubicBezTo>
                    <a:pt x="33" y="68"/>
                    <a:pt x="33" y="68"/>
                    <a:pt x="33" y="68"/>
                  </a:cubicBezTo>
                  <a:cubicBezTo>
                    <a:pt x="15" y="68"/>
                    <a:pt x="0" y="53"/>
                    <a:pt x="0" y="34"/>
                  </a:cubicBezTo>
                  <a:cubicBezTo>
                    <a:pt x="0" y="34"/>
                    <a:pt x="0" y="34"/>
                    <a:pt x="0" y="34"/>
                  </a:cubicBezTo>
                  <a:cubicBezTo>
                    <a:pt x="0" y="16"/>
                    <a:pt x="15" y="0"/>
                    <a:pt x="33" y="0"/>
                  </a:cubicBezTo>
                  <a:cubicBezTo>
                    <a:pt x="1851" y="0"/>
                    <a:pt x="1851" y="0"/>
                    <a:pt x="1851" y="0"/>
                  </a:cubicBezTo>
                  <a:cubicBezTo>
                    <a:pt x="1870" y="0"/>
                    <a:pt x="1885" y="16"/>
                    <a:pt x="1885" y="34"/>
                  </a:cubicBez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3" name="Google Shape;223;p31"/>
            <p:cNvSpPr/>
            <p:nvPr/>
          </p:nvSpPr>
          <p:spPr>
            <a:xfrm>
              <a:off x="3684393" y="1885460"/>
              <a:ext cx="386260" cy="247398"/>
            </a:xfrm>
            <a:custGeom>
              <a:avLst/>
              <a:gdLst/>
              <a:ahLst/>
              <a:cxnLst/>
              <a:rect l="l" t="t" r="r" b="b"/>
              <a:pathLst>
                <a:path w="211" h="135" extrusionOk="0">
                  <a:moveTo>
                    <a:pt x="211" y="38"/>
                  </a:moveTo>
                  <a:cubicBezTo>
                    <a:pt x="211" y="17"/>
                    <a:pt x="194" y="0"/>
                    <a:pt x="173" y="0"/>
                  </a:cubicBezTo>
                  <a:cubicBezTo>
                    <a:pt x="38" y="0"/>
                    <a:pt x="38" y="0"/>
                    <a:pt x="38" y="0"/>
                  </a:cubicBezTo>
                  <a:cubicBezTo>
                    <a:pt x="17" y="0"/>
                    <a:pt x="0" y="17"/>
                    <a:pt x="0" y="38"/>
                  </a:cubicBezTo>
                  <a:cubicBezTo>
                    <a:pt x="0" y="98"/>
                    <a:pt x="0" y="98"/>
                    <a:pt x="0" y="98"/>
                  </a:cubicBezTo>
                  <a:cubicBezTo>
                    <a:pt x="0" y="118"/>
                    <a:pt x="17" y="135"/>
                    <a:pt x="38" y="135"/>
                  </a:cubicBezTo>
                  <a:cubicBezTo>
                    <a:pt x="173" y="135"/>
                    <a:pt x="173" y="135"/>
                    <a:pt x="173" y="135"/>
                  </a:cubicBezTo>
                  <a:cubicBezTo>
                    <a:pt x="194" y="135"/>
                    <a:pt x="211" y="118"/>
                    <a:pt x="211" y="98"/>
                  </a:cubicBezTo>
                  <a:lnTo>
                    <a:pt x="211" y="38"/>
                  </a:ln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4" name="Google Shape;224;p31"/>
            <p:cNvSpPr/>
            <p:nvPr/>
          </p:nvSpPr>
          <p:spPr>
            <a:xfrm>
              <a:off x="4086614" y="5192612"/>
              <a:ext cx="861902" cy="992784"/>
            </a:xfrm>
            <a:custGeom>
              <a:avLst/>
              <a:gdLst/>
              <a:ahLst/>
              <a:cxnLst/>
              <a:rect l="l" t="t" r="r" b="b"/>
              <a:pathLst>
                <a:path w="469" h="541" extrusionOk="0">
                  <a:moveTo>
                    <a:pt x="469" y="541"/>
                  </a:moveTo>
                  <a:cubicBezTo>
                    <a:pt x="469" y="541"/>
                    <a:pt x="139" y="0"/>
                    <a:pt x="135" y="0"/>
                  </a:cubicBezTo>
                  <a:cubicBezTo>
                    <a:pt x="131" y="0"/>
                    <a:pt x="0" y="0"/>
                    <a:pt x="0" y="0"/>
                  </a:cubicBezTo>
                  <a:cubicBezTo>
                    <a:pt x="334" y="541"/>
                    <a:pt x="334" y="541"/>
                    <a:pt x="334" y="541"/>
                  </a:cubicBezTo>
                  <a:cubicBezTo>
                    <a:pt x="334" y="541"/>
                    <a:pt x="431" y="541"/>
                    <a:pt x="469" y="541"/>
                  </a:cubicBez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5" name="Google Shape;225;p31"/>
            <p:cNvSpPr/>
            <p:nvPr/>
          </p:nvSpPr>
          <p:spPr>
            <a:xfrm>
              <a:off x="2808126" y="5192612"/>
              <a:ext cx="863499" cy="992784"/>
            </a:xfrm>
            <a:custGeom>
              <a:avLst/>
              <a:gdLst/>
              <a:ahLst/>
              <a:cxnLst/>
              <a:rect l="l" t="t" r="r" b="b"/>
              <a:pathLst>
                <a:path w="470" h="541" extrusionOk="0">
                  <a:moveTo>
                    <a:pt x="0" y="541"/>
                  </a:moveTo>
                  <a:cubicBezTo>
                    <a:pt x="0" y="541"/>
                    <a:pt x="331" y="0"/>
                    <a:pt x="334" y="0"/>
                  </a:cubicBezTo>
                  <a:cubicBezTo>
                    <a:pt x="338" y="0"/>
                    <a:pt x="470" y="0"/>
                    <a:pt x="470" y="0"/>
                  </a:cubicBezTo>
                  <a:cubicBezTo>
                    <a:pt x="135" y="541"/>
                    <a:pt x="135" y="541"/>
                    <a:pt x="135" y="541"/>
                  </a:cubicBezTo>
                  <a:cubicBezTo>
                    <a:pt x="135" y="541"/>
                    <a:pt x="44" y="540"/>
                    <a:pt x="0" y="541"/>
                  </a:cubicBez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26" name="Google Shape;226;p31"/>
            <p:cNvSpPr/>
            <p:nvPr/>
          </p:nvSpPr>
          <p:spPr>
            <a:xfrm>
              <a:off x="2294177" y="5068115"/>
              <a:ext cx="3171480" cy="124497"/>
            </a:xfrm>
            <a:custGeom>
              <a:avLst/>
              <a:gdLst/>
              <a:ahLst/>
              <a:cxnLst/>
              <a:rect l="l" t="t" r="r" b="b"/>
              <a:pathLst>
                <a:path w="1728" h="68" extrusionOk="0">
                  <a:moveTo>
                    <a:pt x="1728" y="34"/>
                  </a:moveTo>
                  <a:cubicBezTo>
                    <a:pt x="1728" y="53"/>
                    <a:pt x="1714" y="68"/>
                    <a:pt x="1697" y="68"/>
                  </a:cubicBezTo>
                  <a:cubicBezTo>
                    <a:pt x="31" y="68"/>
                    <a:pt x="31" y="68"/>
                    <a:pt x="31" y="68"/>
                  </a:cubicBezTo>
                  <a:cubicBezTo>
                    <a:pt x="14" y="68"/>
                    <a:pt x="0" y="53"/>
                    <a:pt x="0" y="34"/>
                  </a:cubicBezTo>
                  <a:cubicBezTo>
                    <a:pt x="0" y="34"/>
                    <a:pt x="0" y="34"/>
                    <a:pt x="0" y="34"/>
                  </a:cubicBezTo>
                  <a:cubicBezTo>
                    <a:pt x="0" y="15"/>
                    <a:pt x="14" y="0"/>
                    <a:pt x="31" y="0"/>
                  </a:cubicBezTo>
                  <a:cubicBezTo>
                    <a:pt x="1697" y="0"/>
                    <a:pt x="1697" y="0"/>
                    <a:pt x="1697" y="0"/>
                  </a:cubicBezTo>
                  <a:cubicBezTo>
                    <a:pt x="1714" y="0"/>
                    <a:pt x="1728" y="15"/>
                    <a:pt x="1728" y="34"/>
                  </a:cubicBez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pic>
        <p:nvPicPr>
          <p:cNvPr id="227" name="Google Shape;227;p31"/>
          <p:cNvPicPr preferRelativeResize="0"/>
          <p:nvPr/>
        </p:nvPicPr>
        <p:blipFill rotWithShape="1">
          <a:blip r:embed="rId3">
            <a:alphaModFix/>
          </a:blip>
          <a:srcRect/>
          <a:stretch/>
        </p:blipFill>
        <p:spPr>
          <a:xfrm>
            <a:off x="2380786" y="1668119"/>
            <a:ext cx="2754000" cy="2213700"/>
          </a:xfrm>
          <a:prstGeom prst="rect">
            <a:avLst/>
          </a:prstGeom>
          <a:noFill/>
          <a:ln>
            <a:noFill/>
          </a:ln>
        </p:spPr>
      </p:pic>
      <p:grpSp>
        <p:nvGrpSpPr>
          <p:cNvPr id="228" name="Google Shape;228;p31"/>
          <p:cNvGrpSpPr/>
          <p:nvPr/>
        </p:nvGrpSpPr>
        <p:grpSpPr>
          <a:xfrm>
            <a:off x="836923" y="1732763"/>
            <a:ext cx="3289595" cy="4084556"/>
            <a:chOff x="524528" y="2569539"/>
            <a:chExt cx="3289595" cy="4084556"/>
          </a:xfrm>
        </p:grpSpPr>
        <p:sp>
          <p:nvSpPr>
            <p:cNvPr id="229" name="Google Shape;229;p31"/>
            <p:cNvSpPr/>
            <p:nvPr/>
          </p:nvSpPr>
          <p:spPr>
            <a:xfrm>
              <a:off x="554855" y="6326795"/>
              <a:ext cx="2150100" cy="327300"/>
            </a:xfrm>
            <a:prstGeom prst="ellipse">
              <a:avLst/>
            </a:prstGeom>
            <a:solidFill>
              <a:srgbClr val="36787F">
                <a:alpha val="2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0" name="Google Shape;230;p31"/>
            <p:cNvSpPr/>
            <p:nvPr/>
          </p:nvSpPr>
          <p:spPr>
            <a:xfrm>
              <a:off x="2596286" y="3902296"/>
              <a:ext cx="324012" cy="186746"/>
            </a:xfrm>
            <a:custGeom>
              <a:avLst/>
              <a:gdLst/>
              <a:ahLst/>
              <a:cxnLst/>
              <a:rect l="l" t="t" r="r" b="b"/>
              <a:pathLst>
                <a:path w="176" h="102" extrusionOk="0">
                  <a:moveTo>
                    <a:pt x="176" y="63"/>
                  </a:moveTo>
                  <a:cubicBezTo>
                    <a:pt x="176" y="63"/>
                    <a:pt x="129" y="49"/>
                    <a:pt x="115" y="49"/>
                  </a:cubicBezTo>
                  <a:cubicBezTo>
                    <a:pt x="101" y="50"/>
                    <a:pt x="71" y="102"/>
                    <a:pt x="59" y="99"/>
                  </a:cubicBezTo>
                  <a:cubicBezTo>
                    <a:pt x="47" y="96"/>
                    <a:pt x="7" y="88"/>
                    <a:pt x="3" y="65"/>
                  </a:cubicBezTo>
                  <a:cubicBezTo>
                    <a:pt x="0" y="41"/>
                    <a:pt x="51" y="0"/>
                    <a:pt x="51" y="0"/>
                  </a:cubicBezTo>
                  <a:cubicBezTo>
                    <a:pt x="51" y="0"/>
                    <a:pt x="159" y="44"/>
                    <a:pt x="176" y="63"/>
                  </a:cubicBezTo>
                  <a:close/>
                </a:path>
              </a:pathLst>
            </a:custGeom>
            <a:solidFill>
              <a:srgbClr val="F2CE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1" name="Google Shape;231;p31"/>
            <p:cNvSpPr/>
            <p:nvPr/>
          </p:nvSpPr>
          <p:spPr>
            <a:xfrm>
              <a:off x="2399964" y="2888762"/>
              <a:ext cx="1414159" cy="1455657"/>
            </a:xfrm>
            <a:custGeom>
              <a:avLst/>
              <a:gdLst/>
              <a:ahLst/>
              <a:cxnLst/>
              <a:rect l="l" t="t" r="r" b="b"/>
              <a:pathLst>
                <a:path w="770" h="793" extrusionOk="0">
                  <a:moveTo>
                    <a:pt x="0" y="763"/>
                  </a:moveTo>
                  <a:cubicBezTo>
                    <a:pt x="0" y="763"/>
                    <a:pt x="700" y="39"/>
                    <a:pt x="753" y="0"/>
                  </a:cubicBezTo>
                  <a:cubicBezTo>
                    <a:pt x="753" y="0"/>
                    <a:pt x="762" y="8"/>
                    <a:pt x="770" y="16"/>
                  </a:cubicBezTo>
                  <a:cubicBezTo>
                    <a:pt x="770" y="16"/>
                    <a:pt x="97" y="744"/>
                    <a:pt x="45" y="793"/>
                  </a:cubicBezTo>
                  <a:cubicBezTo>
                    <a:pt x="45" y="793"/>
                    <a:pt x="7" y="791"/>
                    <a:pt x="0" y="763"/>
                  </a:cubicBezTo>
                  <a:close/>
                </a:path>
              </a:pathLst>
            </a:custGeom>
            <a:solidFill>
              <a:srgbClr val="1716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2" name="Google Shape;232;p31"/>
            <p:cNvSpPr/>
            <p:nvPr/>
          </p:nvSpPr>
          <p:spPr>
            <a:xfrm>
              <a:off x="2829319" y="3903891"/>
              <a:ext cx="142055" cy="116517"/>
            </a:xfrm>
            <a:custGeom>
              <a:avLst/>
              <a:gdLst/>
              <a:ahLst/>
              <a:cxnLst/>
              <a:rect l="l" t="t" r="r" b="b"/>
              <a:pathLst>
                <a:path w="77" h="64" extrusionOk="0">
                  <a:moveTo>
                    <a:pt x="77" y="28"/>
                  </a:moveTo>
                  <a:cubicBezTo>
                    <a:pt x="77" y="28"/>
                    <a:pt x="33" y="7"/>
                    <a:pt x="24" y="4"/>
                  </a:cubicBezTo>
                  <a:cubicBezTo>
                    <a:pt x="15" y="0"/>
                    <a:pt x="0" y="30"/>
                    <a:pt x="4" y="41"/>
                  </a:cubicBezTo>
                  <a:cubicBezTo>
                    <a:pt x="9" y="53"/>
                    <a:pt x="50" y="64"/>
                    <a:pt x="58" y="64"/>
                  </a:cubicBezTo>
                  <a:cubicBezTo>
                    <a:pt x="65" y="64"/>
                    <a:pt x="77" y="28"/>
                    <a:pt x="77" y="28"/>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3" name="Google Shape;233;p31"/>
            <p:cNvSpPr/>
            <p:nvPr/>
          </p:nvSpPr>
          <p:spPr>
            <a:xfrm>
              <a:off x="2722380" y="3956564"/>
              <a:ext cx="148439" cy="137266"/>
            </a:xfrm>
            <a:custGeom>
              <a:avLst/>
              <a:gdLst/>
              <a:ahLst/>
              <a:cxnLst/>
              <a:rect l="l" t="t" r="r" b="b"/>
              <a:pathLst>
                <a:path w="81" h="75" extrusionOk="0">
                  <a:moveTo>
                    <a:pt x="47" y="19"/>
                  </a:moveTo>
                  <a:cubicBezTo>
                    <a:pt x="47" y="19"/>
                    <a:pt x="81" y="49"/>
                    <a:pt x="74" y="62"/>
                  </a:cubicBezTo>
                  <a:cubicBezTo>
                    <a:pt x="68" y="75"/>
                    <a:pt x="34" y="72"/>
                    <a:pt x="17" y="36"/>
                  </a:cubicBezTo>
                  <a:cubicBezTo>
                    <a:pt x="0" y="0"/>
                    <a:pt x="38" y="10"/>
                    <a:pt x="47" y="19"/>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4" name="Google Shape;234;p31"/>
            <p:cNvSpPr/>
            <p:nvPr/>
          </p:nvSpPr>
          <p:spPr>
            <a:xfrm>
              <a:off x="2685668" y="4018812"/>
              <a:ext cx="118113" cy="116517"/>
            </a:xfrm>
            <a:custGeom>
              <a:avLst/>
              <a:gdLst/>
              <a:ahLst/>
              <a:cxnLst/>
              <a:rect l="l" t="t" r="r" b="b"/>
              <a:pathLst>
                <a:path w="65" h="63" extrusionOk="0">
                  <a:moveTo>
                    <a:pt x="21" y="1"/>
                  </a:moveTo>
                  <a:cubicBezTo>
                    <a:pt x="34" y="0"/>
                    <a:pt x="65" y="24"/>
                    <a:pt x="64" y="35"/>
                  </a:cubicBezTo>
                  <a:cubicBezTo>
                    <a:pt x="63" y="46"/>
                    <a:pt x="51" y="63"/>
                    <a:pt x="33" y="51"/>
                  </a:cubicBezTo>
                  <a:cubicBezTo>
                    <a:pt x="14" y="38"/>
                    <a:pt x="0" y="2"/>
                    <a:pt x="21" y="1"/>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5" name="Google Shape;235;p31"/>
            <p:cNvSpPr/>
            <p:nvPr/>
          </p:nvSpPr>
          <p:spPr>
            <a:xfrm>
              <a:off x="2565960" y="3848028"/>
              <a:ext cx="295282" cy="189938"/>
            </a:xfrm>
            <a:custGeom>
              <a:avLst/>
              <a:gdLst/>
              <a:ahLst/>
              <a:cxnLst/>
              <a:rect l="l" t="t" r="r" b="b"/>
              <a:pathLst>
                <a:path w="161" h="103" extrusionOk="0">
                  <a:moveTo>
                    <a:pt x="12" y="62"/>
                  </a:moveTo>
                  <a:cubicBezTo>
                    <a:pt x="12" y="62"/>
                    <a:pt x="42" y="11"/>
                    <a:pt x="54" y="5"/>
                  </a:cubicBezTo>
                  <a:cubicBezTo>
                    <a:pt x="67" y="0"/>
                    <a:pt x="126" y="48"/>
                    <a:pt x="143" y="48"/>
                  </a:cubicBezTo>
                  <a:cubicBezTo>
                    <a:pt x="161" y="49"/>
                    <a:pt x="131" y="75"/>
                    <a:pt x="113" y="71"/>
                  </a:cubicBezTo>
                  <a:cubicBezTo>
                    <a:pt x="96" y="68"/>
                    <a:pt x="69" y="48"/>
                    <a:pt x="69" y="48"/>
                  </a:cubicBezTo>
                  <a:cubicBezTo>
                    <a:pt x="69" y="48"/>
                    <a:pt x="73" y="85"/>
                    <a:pt x="37" y="94"/>
                  </a:cubicBezTo>
                  <a:cubicBezTo>
                    <a:pt x="0" y="103"/>
                    <a:pt x="12" y="62"/>
                    <a:pt x="12" y="62"/>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6" name="Google Shape;236;p31"/>
            <p:cNvSpPr/>
            <p:nvPr/>
          </p:nvSpPr>
          <p:spPr>
            <a:xfrm>
              <a:off x="1352912" y="3785779"/>
              <a:ext cx="1299238" cy="601736"/>
            </a:xfrm>
            <a:custGeom>
              <a:avLst/>
              <a:gdLst/>
              <a:ahLst/>
              <a:cxnLst/>
              <a:rect l="l" t="t" r="r" b="b"/>
              <a:pathLst>
                <a:path w="708" h="328" extrusionOk="0">
                  <a:moveTo>
                    <a:pt x="60" y="6"/>
                  </a:moveTo>
                  <a:cubicBezTo>
                    <a:pt x="79" y="0"/>
                    <a:pt x="350" y="233"/>
                    <a:pt x="668" y="92"/>
                  </a:cubicBezTo>
                  <a:cubicBezTo>
                    <a:pt x="668" y="92"/>
                    <a:pt x="698" y="111"/>
                    <a:pt x="708" y="155"/>
                  </a:cubicBezTo>
                  <a:cubicBezTo>
                    <a:pt x="708" y="155"/>
                    <a:pt x="375" y="328"/>
                    <a:pt x="88" y="105"/>
                  </a:cubicBezTo>
                  <a:cubicBezTo>
                    <a:pt x="88" y="105"/>
                    <a:pt x="0" y="23"/>
                    <a:pt x="6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7" name="Google Shape;237;p31"/>
            <p:cNvSpPr/>
            <p:nvPr/>
          </p:nvSpPr>
          <p:spPr>
            <a:xfrm>
              <a:off x="1309817" y="2866416"/>
              <a:ext cx="248994" cy="541084"/>
            </a:xfrm>
            <a:custGeom>
              <a:avLst/>
              <a:gdLst/>
              <a:ahLst/>
              <a:cxnLst/>
              <a:rect l="l" t="t" r="r" b="b"/>
              <a:pathLst>
                <a:path w="136" h="295" extrusionOk="0">
                  <a:moveTo>
                    <a:pt x="64" y="13"/>
                  </a:moveTo>
                  <a:cubicBezTo>
                    <a:pt x="64" y="13"/>
                    <a:pt x="136" y="99"/>
                    <a:pt x="77" y="197"/>
                  </a:cubicBezTo>
                  <a:cubicBezTo>
                    <a:pt x="18" y="295"/>
                    <a:pt x="0" y="0"/>
                    <a:pt x="6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8" name="Google Shape;238;p31"/>
            <p:cNvSpPr/>
            <p:nvPr/>
          </p:nvSpPr>
          <p:spPr>
            <a:xfrm>
              <a:off x="850136" y="2786610"/>
              <a:ext cx="681542" cy="948093"/>
            </a:xfrm>
            <a:custGeom>
              <a:avLst/>
              <a:gdLst/>
              <a:ahLst/>
              <a:cxnLst/>
              <a:rect l="l" t="t" r="r" b="b"/>
              <a:pathLst>
                <a:path w="371" h="517" extrusionOk="0">
                  <a:moveTo>
                    <a:pt x="302" y="84"/>
                  </a:moveTo>
                  <a:cubicBezTo>
                    <a:pt x="302" y="84"/>
                    <a:pt x="371" y="305"/>
                    <a:pt x="360" y="406"/>
                  </a:cubicBezTo>
                  <a:cubicBezTo>
                    <a:pt x="349" y="508"/>
                    <a:pt x="152" y="517"/>
                    <a:pt x="109" y="479"/>
                  </a:cubicBezTo>
                  <a:cubicBezTo>
                    <a:pt x="65" y="442"/>
                    <a:pt x="35" y="301"/>
                    <a:pt x="35" y="301"/>
                  </a:cubicBezTo>
                  <a:cubicBezTo>
                    <a:pt x="35" y="301"/>
                    <a:pt x="0" y="121"/>
                    <a:pt x="54" y="76"/>
                  </a:cubicBezTo>
                  <a:cubicBezTo>
                    <a:pt x="108" y="31"/>
                    <a:pt x="263" y="0"/>
                    <a:pt x="302" y="84"/>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39" name="Google Shape;239;p31"/>
            <p:cNvSpPr/>
            <p:nvPr/>
          </p:nvSpPr>
          <p:spPr>
            <a:xfrm>
              <a:off x="559643" y="2569539"/>
              <a:ext cx="1150801" cy="879460"/>
            </a:xfrm>
            <a:custGeom>
              <a:avLst/>
              <a:gdLst/>
              <a:ahLst/>
              <a:cxnLst/>
              <a:rect l="l" t="t" r="r" b="b"/>
              <a:pathLst>
                <a:path w="627" h="479" extrusionOk="0">
                  <a:moveTo>
                    <a:pt x="208" y="464"/>
                  </a:moveTo>
                  <a:cubicBezTo>
                    <a:pt x="229" y="453"/>
                    <a:pt x="229" y="453"/>
                    <a:pt x="229" y="453"/>
                  </a:cubicBezTo>
                  <a:cubicBezTo>
                    <a:pt x="229" y="453"/>
                    <a:pt x="244" y="286"/>
                    <a:pt x="208" y="256"/>
                  </a:cubicBezTo>
                  <a:cubicBezTo>
                    <a:pt x="208" y="256"/>
                    <a:pt x="253" y="276"/>
                    <a:pt x="266" y="269"/>
                  </a:cubicBezTo>
                  <a:cubicBezTo>
                    <a:pt x="280" y="261"/>
                    <a:pt x="257" y="235"/>
                    <a:pt x="257" y="235"/>
                  </a:cubicBezTo>
                  <a:cubicBezTo>
                    <a:pt x="257" y="235"/>
                    <a:pt x="340" y="261"/>
                    <a:pt x="357" y="252"/>
                  </a:cubicBezTo>
                  <a:cubicBezTo>
                    <a:pt x="374" y="242"/>
                    <a:pt x="336" y="216"/>
                    <a:pt x="336" y="216"/>
                  </a:cubicBezTo>
                  <a:cubicBezTo>
                    <a:pt x="336" y="216"/>
                    <a:pt x="474" y="252"/>
                    <a:pt x="485" y="231"/>
                  </a:cubicBezTo>
                  <a:cubicBezTo>
                    <a:pt x="496" y="210"/>
                    <a:pt x="460" y="202"/>
                    <a:pt x="460" y="202"/>
                  </a:cubicBezTo>
                  <a:cubicBezTo>
                    <a:pt x="460" y="202"/>
                    <a:pt x="627" y="128"/>
                    <a:pt x="475" y="36"/>
                  </a:cubicBezTo>
                  <a:cubicBezTo>
                    <a:pt x="475" y="36"/>
                    <a:pt x="449" y="32"/>
                    <a:pt x="430" y="79"/>
                  </a:cubicBezTo>
                  <a:cubicBezTo>
                    <a:pt x="430" y="79"/>
                    <a:pt x="302" y="0"/>
                    <a:pt x="281" y="36"/>
                  </a:cubicBezTo>
                  <a:cubicBezTo>
                    <a:pt x="261" y="72"/>
                    <a:pt x="306" y="96"/>
                    <a:pt x="306" y="96"/>
                  </a:cubicBezTo>
                  <a:cubicBezTo>
                    <a:pt x="306" y="96"/>
                    <a:pt x="141" y="83"/>
                    <a:pt x="97" y="188"/>
                  </a:cubicBezTo>
                  <a:cubicBezTo>
                    <a:pt x="97" y="188"/>
                    <a:pt x="90" y="135"/>
                    <a:pt x="82" y="130"/>
                  </a:cubicBezTo>
                  <a:cubicBezTo>
                    <a:pt x="75" y="124"/>
                    <a:pt x="41" y="145"/>
                    <a:pt x="54" y="197"/>
                  </a:cubicBezTo>
                  <a:cubicBezTo>
                    <a:pt x="54" y="197"/>
                    <a:pt x="0" y="177"/>
                    <a:pt x="0" y="220"/>
                  </a:cubicBezTo>
                  <a:cubicBezTo>
                    <a:pt x="0" y="263"/>
                    <a:pt x="37" y="266"/>
                    <a:pt x="37" y="266"/>
                  </a:cubicBezTo>
                  <a:cubicBezTo>
                    <a:pt x="37" y="266"/>
                    <a:pt x="26" y="432"/>
                    <a:pt x="161" y="479"/>
                  </a:cubicBezTo>
                  <a:lnTo>
                    <a:pt x="208" y="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0" name="Google Shape;240;p31"/>
            <p:cNvSpPr/>
            <p:nvPr/>
          </p:nvSpPr>
          <p:spPr>
            <a:xfrm>
              <a:off x="755965" y="3342059"/>
              <a:ext cx="293685" cy="314435"/>
            </a:xfrm>
            <a:custGeom>
              <a:avLst/>
              <a:gdLst/>
              <a:ahLst/>
              <a:cxnLst/>
              <a:rect l="l" t="t" r="r" b="b"/>
              <a:pathLst>
                <a:path w="160" h="171" extrusionOk="0">
                  <a:moveTo>
                    <a:pt x="109" y="39"/>
                  </a:moveTo>
                  <a:cubicBezTo>
                    <a:pt x="109" y="39"/>
                    <a:pt x="71" y="0"/>
                    <a:pt x="36" y="20"/>
                  </a:cubicBezTo>
                  <a:cubicBezTo>
                    <a:pt x="0" y="41"/>
                    <a:pt x="47" y="171"/>
                    <a:pt x="126" y="124"/>
                  </a:cubicBezTo>
                  <a:cubicBezTo>
                    <a:pt x="160" y="105"/>
                    <a:pt x="109" y="39"/>
                    <a:pt x="109" y="39"/>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1" name="Google Shape;241;p31"/>
            <p:cNvSpPr/>
            <p:nvPr/>
          </p:nvSpPr>
          <p:spPr>
            <a:xfrm>
              <a:off x="1324182" y="3147332"/>
              <a:ext cx="126094" cy="161208"/>
            </a:xfrm>
            <a:custGeom>
              <a:avLst/>
              <a:gdLst/>
              <a:ahLst/>
              <a:cxnLst/>
              <a:rect l="l" t="t" r="r" b="b"/>
              <a:pathLst>
                <a:path w="69" h="88" extrusionOk="0">
                  <a:moveTo>
                    <a:pt x="9" y="0"/>
                  </a:moveTo>
                  <a:cubicBezTo>
                    <a:pt x="9" y="0"/>
                    <a:pt x="0" y="45"/>
                    <a:pt x="9" y="58"/>
                  </a:cubicBezTo>
                  <a:cubicBezTo>
                    <a:pt x="18" y="70"/>
                    <a:pt x="52" y="44"/>
                    <a:pt x="56" y="58"/>
                  </a:cubicBezTo>
                  <a:cubicBezTo>
                    <a:pt x="59" y="71"/>
                    <a:pt x="55" y="83"/>
                    <a:pt x="24" y="88"/>
                  </a:cubicBezTo>
                  <a:cubicBezTo>
                    <a:pt x="24" y="88"/>
                    <a:pt x="69" y="87"/>
                    <a:pt x="69" y="68"/>
                  </a:cubicBezTo>
                  <a:cubicBezTo>
                    <a:pt x="69" y="39"/>
                    <a:pt x="51" y="36"/>
                    <a:pt x="26" y="49"/>
                  </a:cubicBezTo>
                  <a:cubicBezTo>
                    <a:pt x="9" y="58"/>
                    <a:pt x="9" y="25"/>
                    <a:pt x="9" y="0"/>
                  </a:cubicBezTo>
                  <a:close/>
                </a:path>
              </a:pathLst>
            </a:custGeom>
            <a:solidFill>
              <a:srgbClr val="CB8F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2" name="Google Shape;242;p31"/>
            <p:cNvSpPr/>
            <p:nvPr/>
          </p:nvSpPr>
          <p:spPr>
            <a:xfrm>
              <a:off x="1172551" y="3179255"/>
              <a:ext cx="55865" cy="76614"/>
            </a:xfrm>
            <a:custGeom>
              <a:avLst/>
              <a:gdLst/>
              <a:ahLst/>
              <a:cxnLst/>
              <a:rect l="l" t="t" r="r" b="b"/>
              <a:pathLst>
                <a:path w="30" h="42" extrusionOk="0">
                  <a:moveTo>
                    <a:pt x="28" y="18"/>
                  </a:moveTo>
                  <a:cubicBezTo>
                    <a:pt x="30" y="29"/>
                    <a:pt x="26" y="39"/>
                    <a:pt x="19" y="40"/>
                  </a:cubicBezTo>
                  <a:cubicBezTo>
                    <a:pt x="12" y="42"/>
                    <a:pt x="4" y="34"/>
                    <a:pt x="2" y="23"/>
                  </a:cubicBezTo>
                  <a:cubicBezTo>
                    <a:pt x="0" y="12"/>
                    <a:pt x="4" y="2"/>
                    <a:pt x="11" y="1"/>
                  </a:cubicBezTo>
                  <a:cubicBezTo>
                    <a:pt x="18" y="0"/>
                    <a:pt x="26" y="7"/>
                    <a:pt x="28" y="18"/>
                  </a:cubicBezTo>
                  <a:close/>
                </a:path>
              </a:pathLst>
            </a:custGeom>
            <a:solidFill>
              <a:srgbClr val="190F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3" name="Google Shape;243;p31"/>
            <p:cNvSpPr/>
            <p:nvPr/>
          </p:nvSpPr>
          <p:spPr>
            <a:xfrm>
              <a:off x="1384835" y="3145737"/>
              <a:ext cx="49480" cy="70229"/>
            </a:xfrm>
            <a:custGeom>
              <a:avLst/>
              <a:gdLst/>
              <a:ahLst/>
              <a:cxnLst/>
              <a:rect l="l" t="t" r="r" b="b"/>
              <a:pathLst>
                <a:path w="27" h="38" extrusionOk="0">
                  <a:moveTo>
                    <a:pt x="25" y="16"/>
                  </a:moveTo>
                  <a:cubicBezTo>
                    <a:pt x="27" y="26"/>
                    <a:pt x="23" y="35"/>
                    <a:pt x="17" y="36"/>
                  </a:cubicBezTo>
                  <a:cubicBezTo>
                    <a:pt x="10" y="38"/>
                    <a:pt x="4" y="31"/>
                    <a:pt x="2" y="21"/>
                  </a:cubicBezTo>
                  <a:cubicBezTo>
                    <a:pt x="0" y="11"/>
                    <a:pt x="3" y="3"/>
                    <a:pt x="10" y="1"/>
                  </a:cubicBezTo>
                  <a:cubicBezTo>
                    <a:pt x="16" y="0"/>
                    <a:pt x="23" y="7"/>
                    <a:pt x="25" y="16"/>
                  </a:cubicBezTo>
                  <a:close/>
                </a:path>
              </a:pathLst>
            </a:custGeom>
            <a:solidFill>
              <a:srgbClr val="190F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4" name="Google Shape;244;p31"/>
            <p:cNvSpPr/>
            <p:nvPr/>
          </p:nvSpPr>
          <p:spPr>
            <a:xfrm>
              <a:off x="1113495" y="3533592"/>
              <a:ext cx="245802" cy="118113"/>
            </a:xfrm>
            <a:custGeom>
              <a:avLst/>
              <a:gdLst/>
              <a:ahLst/>
              <a:cxnLst/>
              <a:rect l="l" t="t" r="r" b="b"/>
              <a:pathLst>
                <a:path w="134" h="65" extrusionOk="0">
                  <a:moveTo>
                    <a:pt x="0" y="6"/>
                  </a:moveTo>
                  <a:cubicBezTo>
                    <a:pt x="24" y="35"/>
                    <a:pt x="59" y="65"/>
                    <a:pt x="101" y="59"/>
                  </a:cubicBezTo>
                  <a:cubicBezTo>
                    <a:pt x="114" y="57"/>
                    <a:pt x="126" y="51"/>
                    <a:pt x="134" y="43"/>
                  </a:cubicBezTo>
                  <a:cubicBezTo>
                    <a:pt x="100" y="0"/>
                    <a:pt x="35" y="1"/>
                    <a:pt x="0" y="6"/>
                  </a:cubicBezTo>
                  <a:close/>
                </a:path>
              </a:pathLst>
            </a:custGeom>
            <a:solidFill>
              <a:srgbClr val="DA908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5" name="Google Shape;245;p31"/>
            <p:cNvSpPr/>
            <p:nvPr/>
          </p:nvSpPr>
          <p:spPr>
            <a:xfrm>
              <a:off x="1049651" y="3367596"/>
              <a:ext cx="386260" cy="244206"/>
            </a:xfrm>
            <a:custGeom>
              <a:avLst/>
              <a:gdLst/>
              <a:ahLst/>
              <a:cxnLst/>
              <a:rect l="l" t="t" r="r" b="b"/>
              <a:pathLst>
                <a:path w="210" h="133" extrusionOk="0">
                  <a:moveTo>
                    <a:pt x="204" y="0"/>
                  </a:moveTo>
                  <a:cubicBezTo>
                    <a:pt x="125" y="0"/>
                    <a:pt x="0" y="44"/>
                    <a:pt x="0" y="44"/>
                  </a:cubicBezTo>
                  <a:cubicBezTo>
                    <a:pt x="0" y="44"/>
                    <a:pt x="12" y="70"/>
                    <a:pt x="34" y="96"/>
                  </a:cubicBezTo>
                  <a:cubicBezTo>
                    <a:pt x="69" y="91"/>
                    <a:pt x="134" y="90"/>
                    <a:pt x="168" y="133"/>
                  </a:cubicBezTo>
                  <a:cubicBezTo>
                    <a:pt x="210" y="94"/>
                    <a:pt x="204" y="0"/>
                    <a:pt x="204" y="0"/>
                  </a:cubicBezTo>
                  <a:close/>
                </a:path>
              </a:pathLst>
            </a:custGeom>
            <a:solidFill>
              <a:srgbClr val="75342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6" name="Google Shape;246;p31"/>
            <p:cNvSpPr/>
            <p:nvPr/>
          </p:nvSpPr>
          <p:spPr>
            <a:xfrm>
              <a:off x="1113495" y="3048373"/>
              <a:ext cx="113325" cy="82998"/>
            </a:xfrm>
            <a:custGeom>
              <a:avLst/>
              <a:gdLst/>
              <a:ahLst/>
              <a:cxnLst/>
              <a:rect l="l" t="t" r="r" b="b"/>
              <a:pathLst>
                <a:path w="62" h="45" extrusionOk="0">
                  <a:moveTo>
                    <a:pt x="0" y="45"/>
                  </a:moveTo>
                  <a:cubicBezTo>
                    <a:pt x="0" y="45"/>
                    <a:pt x="30" y="21"/>
                    <a:pt x="62" y="25"/>
                  </a:cubicBezTo>
                  <a:cubicBezTo>
                    <a:pt x="62" y="25"/>
                    <a:pt x="19" y="0"/>
                    <a:pt x="0" y="45"/>
                  </a:cubicBezTo>
                  <a:close/>
                </a:path>
              </a:pathLst>
            </a:custGeom>
            <a:solidFill>
              <a:srgbClr val="4939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7" name="Google Shape;247;p31"/>
            <p:cNvSpPr/>
            <p:nvPr/>
          </p:nvSpPr>
          <p:spPr>
            <a:xfrm>
              <a:off x="1332162" y="3021240"/>
              <a:ext cx="92575" cy="60652"/>
            </a:xfrm>
            <a:custGeom>
              <a:avLst/>
              <a:gdLst/>
              <a:ahLst/>
              <a:cxnLst/>
              <a:rect l="l" t="t" r="r" b="b"/>
              <a:pathLst>
                <a:path w="50" h="33" extrusionOk="0">
                  <a:moveTo>
                    <a:pt x="0" y="33"/>
                  </a:moveTo>
                  <a:cubicBezTo>
                    <a:pt x="0" y="33"/>
                    <a:pt x="37" y="21"/>
                    <a:pt x="50" y="33"/>
                  </a:cubicBezTo>
                  <a:cubicBezTo>
                    <a:pt x="50" y="33"/>
                    <a:pt x="21" y="0"/>
                    <a:pt x="0" y="33"/>
                  </a:cubicBezTo>
                  <a:close/>
                </a:path>
              </a:pathLst>
            </a:custGeom>
            <a:solidFill>
              <a:srgbClr val="4939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8" name="Google Shape;248;p31"/>
            <p:cNvSpPr/>
            <p:nvPr/>
          </p:nvSpPr>
          <p:spPr>
            <a:xfrm>
              <a:off x="1544446" y="6272527"/>
              <a:ext cx="405413" cy="263360"/>
            </a:xfrm>
            <a:custGeom>
              <a:avLst/>
              <a:gdLst/>
              <a:ahLst/>
              <a:cxnLst/>
              <a:rect l="l" t="t" r="r" b="b"/>
              <a:pathLst>
                <a:path w="221" h="144" extrusionOk="0">
                  <a:moveTo>
                    <a:pt x="102" y="30"/>
                  </a:moveTo>
                  <a:cubicBezTo>
                    <a:pt x="102" y="30"/>
                    <a:pt x="114" y="66"/>
                    <a:pt x="132" y="72"/>
                  </a:cubicBezTo>
                  <a:cubicBezTo>
                    <a:pt x="149" y="78"/>
                    <a:pt x="191" y="74"/>
                    <a:pt x="206" y="86"/>
                  </a:cubicBezTo>
                  <a:cubicBezTo>
                    <a:pt x="221" y="98"/>
                    <a:pt x="206" y="124"/>
                    <a:pt x="206" y="124"/>
                  </a:cubicBezTo>
                  <a:cubicBezTo>
                    <a:pt x="206" y="124"/>
                    <a:pt x="49" y="144"/>
                    <a:pt x="14" y="124"/>
                  </a:cubicBezTo>
                  <a:cubicBezTo>
                    <a:pt x="14" y="124"/>
                    <a:pt x="0" y="60"/>
                    <a:pt x="14" y="30"/>
                  </a:cubicBezTo>
                  <a:cubicBezTo>
                    <a:pt x="28" y="0"/>
                    <a:pt x="102" y="30"/>
                    <a:pt x="102" y="30"/>
                  </a:cubicBez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49" name="Google Shape;249;p31"/>
            <p:cNvSpPr/>
            <p:nvPr/>
          </p:nvSpPr>
          <p:spPr>
            <a:xfrm>
              <a:off x="1364085" y="6302854"/>
              <a:ext cx="383068" cy="280916"/>
            </a:xfrm>
            <a:custGeom>
              <a:avLst/>
              <a:gdLst/>
              <a:ahLst/>
              <a:cxnLst/>
              <a:rect l="l" t="t" r="r" b="b"/>
              <a:pathLst>
                <a:path w="209" h="153" extrusionOk="0">
                  <a:moveTo>
                    <a:pt x="112" y="23"/>
                  </a:moveTo>
                  <a:cubicBezTo>
                    <a:pt x="112" y="23"/>
                    <a:pt x="113" y="60"/>
                    <a:pt x="142" y="72"/>
                  </a:cubicBezTo>
                  <a:cubicBezTo>
                    <a:pt x="159" y="78"/>
                    <a:pt x="189" y="84"/>
                    <a:pt x="200" y="94"/>
                  </a:cubicBezTo>
                  <a:cubicBezTo>
                    <a:pt x="209" y="100"/>
                    <a:pt x="201" y="108"/>
                    <a:pt x="200" y="122"/>
                  </a:cubicBezTo>
                  <a:cubicBezTo>
                    <a:pt x="198" y="153"/>
                    <a:pt x="38" y="121"/>
                    <a:pt x="0" y="107"/>
                  </a:cubicBezTo>
                  <a:cubicBezTo>
                    <a:pt x="0" y="107"/>
                    <a:pt x="2" y="46"/>
                    <a:pt x="9" y="23"/>
                  </a:cubicBezTo>
                  <a:cubicBezTo>
                    <a:pt x="16" y="0"/>
                    <a:pt x="112" y="23"/>
                    <a:pt x="112" y="23"/>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0" name="Google Shape;250;p31"/>
            <p:cNvSpPr/>
            <p:nvPr/>
          </p:nvSpPr>
          <p:spPr>
            <a:xfrm>
              <a:off x="1306625" y="4767390"/>
              <a:ext cx="533103" cy="1626441"/>
            </a:xfrm>
            <a:custGeom>
              <a:avLst/>
              <a:gdLst/>
              <a:ahLst/>
              <a:cxnLst/>
              <a:rect l="l" t="t" r="r" b="b"/>
              <a:pathLst>
                <a:path w="290" h="886" extrusionOk="0">
                  <a:moveTo>
                    <a:pt x="0" y="62"/>
                  </a:moveTo>
                  <a:cubicBezTo>
                    <a:pt x="0" y="62"/>
                    <a:pt x="69" y="543"/>
                    <a:pt x="35" y="866"/>
                  </a:cubicBezTo>
                  <a:cubicBezTo>
                    <a:pt x="35" y="866"/>
                    <a:pt x="105" y="886"/>
                    <a:pt x="162" y="866"/>
                  </a:cubicBezTo>
                  <a:cubicBezTo>
                    <a:pt x="162" y="866"/>
                    <a:pt x="224" y="195"/>
                    <a:pt x="224" y="135"/>
                  </a:cubicBezTo>
                  <a:cubicBezTo>
                    <a:pt x="224" y="75"/>
                    <a:pt x="290" y="15"/>
                    <a:pt x="290" y="15"/>
                  </a:cubicBezTo>
                  <a:cubicBezTo>
                    <a:pt x="290" y="15"/>
                    <a:pt x="29" y="0"/>
                    <a:pt x="0" y="6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1" name="Google Shape;251;p31"/>
            <p:cNvSpPr/>
            <p:nvPr/>
          </p:nvSpPr>
          <p:spPr>
            <a:xfrm>
              <a:off x="1558811" y="4743448"/>
              <a:ext cx="349550" cy="1629635"/>
            </a:xfrm>
            <a:custGeom>
              <a:avLst/>
              <a:gdLst/>
              <a:ahLst/>
              <a:cxnLst/>
              <a:rect l="l" t="t" r="r" b="b"/>
              <a:pathLst>
                <a:path w="191" h="888" extrusionOk="0">
                  <a:moveTo>
                    <a:pt x="173" y="28"/>
                  </a:moveTo>
                  <a:cubicBezTo>
                    <a:pt x="173" y="28"/>
                    <a:pt x="191" y="485"/>
                    <a:pt x="98" y="873"/>
                  </a:cubicBezTo>
                  <a:cubicBezTo>
                    <a:pt x="98" y="873"/>
                    <a:pt x="44" y="888"/>
                    <a:pt x="0" y="863"/>
                  </a:cubicBezTo>
                  <a:cubicBezTo>
                    <a:pt x="0" y="863"/>
                    <a:pt x="20" y="436"/>
                    <a:pt x="20" y="356"/>
                  </a:cubicBezTo>
                  <a:cubicBezTo>
                    <a:pt x="20" y="276"/>
                    <a:pt x="45" y="64"/>
                    <a:pt x="52" y="45"/>
                  </a:cubicBezTo>
                  <a:cubicBezTo>
                    <a:pt x="60" y="26"/>
                    <a:pt x="127" y="0"/>
                    <a:pt x="173"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2" name="Google Shape;252;p31"/>
            <p:cNvSpPr/>
            <p:nvPr/>
          </p:nvSpPr>
          <p:spPr>
            <a:xfrm>
              <a:off x="1629040" y="4891887"/>
              <a:ext cx="129286" cy="1312007"/>
            </a:xfrm>
            <a:custGeom>
              <a:avLst/>
              <a:gdLst/>
              <a:ahLst/>
              <a:cxnLst/>
              <a:rect l="l" t="t" r="r" b="b"/>
              <a:pathLst>
                <a:path w="71" h="715" extrusionOk="0">
                  <a:moveTo>
                    <a:pt x="71" y="0"/>
                  </a:moveTo>
                  <a:cubicBezTo>
                    <a:pt x="71" y="0"/>
                    <a:pt x="50" y="30"/>
                    <a:pt x="47" y="99"/>
                  </a:cubicBezTo>
                  <a:cubicBezTo>
                    <a:pt x="43" y="169"/>
                    <a:pt x="16" y="606"/>
                    <a:pt x="0" y="715"/>
                  </a:cubicBezTo>
                  <a:cubicBezTo>
                    <a:pt x="0" y="715"/>
                    <a:pt x="38" y="156"/>
                    <a:pt x="36" y="103"/>
                  </a:cubicBezTo>
                  <a:cubicBezTo>
                    <a:pt x="34" y="51"/>
                    <a:pt x="63" y="13"/>
                    <a:pt x="71" y="0"/>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3" name="Google Shape;253;p31"/>
            <p:cNvSpPr/>
            <p:nvPr/>
          </p:nvSpPr>
          <p:spPr>
            <a:xfrm>
              <a:off x="894827" y="3796952"/>
              <a:ext cx="1050245" cy="1163569"/>
            </a:xfrm>
            <a:custGeom>
              <a:avLst/>
              <a:gdLst/>
              <a:ahLst/>
              <a:cxnLst/>
              <a:rect l="l" t="t" r="r" b="b"/>
              <a:pathLst>
                <a:path w="573" h="634" extrusionOk="0">
                  <a:moveTo>
                    <a:pt x="127" y="11"/>
                  </a:moveTo>
                  <a:cubicBezTo>
                    <a:pt x="127" y="11"/>
                    <a:pt x="38" y="30"/>
                    <a:pt x="19" y="35"/>
                  </a:cubicBezTo>
                  <a:cubicBezTo>
                    <a:pt x="0" y="41"/>
                    <a:pt x="56" y="114"/>
                    <a:pt x="85" y="178"/>
                  </a:cubicBezTo>
                  <a:cubicBezTo>
                    <a:pt x="113" y="242"/>
                    <a:pt x="193" y="537"/>
                    <a:pt x="201" y="634"/>
                  </a:cubicBezTo>
                  <a:cubicBezTo>
                    <a:pt x="201" y="634"/>
                    <a:pt x="421" y="578"/>
                    <a:pt x="458" y="578"/>
                  </a:cubicBezTo>
                  <a:cubicBezTo>
                    <a:pt x="458" y="539"/>
                    <a:pt x="458" y="539"/>
                    <a:pt x="458" y="539"/>
                  </a:cubicBezTo>
                  <a:cubicBezTo>
                    <a:pt x="458" y="539"/>
                    <a:pt x="469" y="557"/>
                    <a:pt x="475" y="573"/>
                  </a:cubicBezTo>
                  <a:cubicBezTo>
                    <a:pt x="475" y="573"/>
                    <a:pt x="550" y="571"/>
                    <a:pt x="573" y="573"/>
                  </a:cubicBezTo>
                  <a:cubicBezTo>
                    <a:pt x="573" y="573"/>
                    <a:pt x="382" y="116"/>
                    <a:pt x="310" y="0"/>
                  </a:cubicBezTo>
                  <a:cubicBezTo>
                    <a:pt x="310" y="0"/>
                    <a:pt x="174" y="0"/>
                    <a:pt x="127"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4" name="Google Shape;254;p31"/>
            <p:cNvSpPr/>
            <p:nvPr/>
          </p:nvSpPr>
          <p:spPr>
            <a:xfrm>
              <a:off x="1166166" y="3632552"/>
              <a:ext cx="201111" cy="407010"/>
            </a:xfrm>
            <a:custGeom>
              <a:avLst/>
              <a:gdLst/>
              <a:ahLst/>
              <a:cxnLst/>
              <a:rect l="l" t="t" r="r" b="b"/>
              <a:pathLst>
                <a:path w="110" h="222" extrusionOk="0">
                  <a:moveTo>
                    <a:pt x="55" y="28"/>
                  </a:moveTo>
                  <a:cubicBezTo>
                    <a:pt x="55" y="28"/>
                    <a:pt x="88" y="90"/>
                    <a:pt x="100" y="99"/>
                  </a:cubicBezTo>
                  <a:cubicBezTo>
                    <a:pt x="110" y="222"/>
                    <a:pt x="32" y="114"/>
                    <a:pt x="32" y="114"/>
                  </a:cubicBezTo>
                  <a:cubicBezTo>
                    <a:pt x="32" y="114"/>
                    <a:pt x="12" y="56"/>
                    <a:pt x="6" y="28"/>
                  </a:cubicBezTo>
                  <a:cubicBezTo>
                    <a:pt x="0" y="0"/>
                    <a:pt x="55" y="28"/>
                    <a:pt x="55" y="28"/>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5" name="Google Shape;255;p31"/>
            <p:cNvSpPr/>
            <p:nvPr/>
          </p:nvSpPr>
          <p:spPr>
            <a:xfrm>
              <a:off x="1127860" y="3796952"/>
              <a:ext cx="421374" cy="526718"/>
            </a:xfrm>
            <a:custGeom>
              <a:avLst/>
              <a:gdLst/>
              <a:ahLst/>
              <a:cxnLst/>
              <a:rect l="l" t="t" r="r" b="b"/>
              <a:pathLst>
                <a:path w="230" h="287" extrusionOk="0">
                  <a:moveTo>
                    <a:pt x="74" y="0"/>
                  </a:moveTo>
                  <a:cubicBezTo>
                    <a:pt x="112" y="62"/>
                    <a:pt x="112" y="62"/>
                    <a:pt x="112" y="62"/>
                  </a:cubicBezTo>
                  <a:cubicBezTo>
                    <a:pt x="96" y="0"/>
                    <a:pt x="96" y="0"/>
                    <a:pt x="96" y="0"/>
                  </a:cubicBezTo>
                  <a:cubicBezTo>
                    <a:pt x="144" y="0"/>
                    <a:pt x="144" y="0"/>
                    <a:pt x="144" y="0"/>
                  </a:cubicBezTo>
                  <a:cubicBezTo>
                    <a:pt x="144" y="0"/>
                    <a:pt x="221" y="197"/>
                    <a:pt x="230" y="287"/>
                  </a:cubicBezTo>
                  <a:cubicBezTo>
                    <a:pt x="230" y="287"/>
                    <a:pt x="46" y="72"/>
                    <a:pt x="0" y="38"/>
                  </a:cubicBezTo>
                  <a:lnTo>
                    <a:pt x="74" y="0"/>
                  </a:lnTo>
                  <a:close/>
                </a:path>
              </a:pathLst>
            </a:custGeom>
            <a:solidFill>
              <a:srgbClr val="D5DB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6" name="Google Shape;256;p31"/>
            <p:cNvSpPr/>
            <p:nvPr/>
          </p:nvSpPr>
          <p:spPr>
            <a:xfrm>
              <a:off x="1113495" y="3773010"/>
              <a:ext cx="150035" cy="137266"/>
            </a:xfrm>
            <a:custGeom>
              <a:avLst/>
              <a:gdLst/>
              <a:ahLst/>
              <a:cxnLst/>
              <a:rect l="l" t="t" r="r" b="b"/>
              <a:pathLst>
                <a:path w="82" h="75" extrusionOk="0">
                  <a:moveTo>
                    <a:pt x="0" y="0"/>
                  </a:moveTo>
                  <a:cubicBezTo>
                    <a:pt x="82" y="13"/>
                    <a:pt x="82" y="13"/>
                    <a:pt x="82" y="13"/>
                  </a:cubicBezTo>
                  <a:cubicBezTo>
                    <a:pt x="82" y="75"/>
                    <a:pt x="82" y="75"/>
                    <a:pt x="82" y="75"/>
                  </a:cubicBezTo>
                  <a:cubicBezTo>
                    <a:pt x="82" y="75"/>
                    <a:pt x="4" y="52"/>
                    <a:pt x="0" y="47"/>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7" name="Google Shape;257;p31"/>
            <p:cNvSpPr/>
            <p:nvPr/>
          </p:nvSpPr>
          <p:spPr>
            <a:xfrm>
              <a:off x="1287471" y="3886335"/>
              <a:ext cx="121305" cy="92575"/>
            </a:xfrm>
            <a:custGeom>
              <a:avLst/>
              <a:gdLst/>
              <a:ahLst/>
              <a:cxnLst/>
              <a:rect l="l" t="t" r="r" b="b"/>
              <a:pathLst>
                <a:path w="66" h="50" extrusionOk="0">
                  <a:moveTo>
                    <a:pt x="0" y="22"/>
                  </a:moveTo>
                  <a:cubicBezTo>
                    <a:pt x="0" y="22"/>
                    <a:pt x="29" y="0"/>
                    <a:pt x="54" y="5"/>
                  </a:cubicBezTo>
                  <a:cubicBezTo>
                    <a:pt x="66" y="37"/>
                    <a:pt x="66" y="37"/>
                    <a:pt x="66" y="37"/>
                  </a:cubicBezTo>
                  <a:cubicBezTo>
                    <a:pt x="39" y="50"/>
                    <a:pt x="39" y="50"/>
                    <a:pt x="39" y="50"/>
                  </a:cubicBezTo>
                  <a:lnTo>
                    <a:pt x="0" y="22"/>
                  </a:ln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8" name="Google Shape;258;p31"/>
            <p:cNvSpPr/>
            <p:nvPr/>
          </p:nvSpPr>
          <p:spPr>
            <a:xfrm>
              <a:off x="1359297" y="3954967"/>
              <a:ext cx="205899" cy="389452"/>
            </a:xfrm>
            <a:custGeom>
              <a:avLst/>
              <a:gdLst/>
              <a:ahLst/>
              <a:cxnLst/>
              <a:rect l="l" t="t" r="r" b="b"/>
              <a:pathLst>
                <a:path w="113" h="212" extrusionOk="0">
                  <a:moveTo>
                    <a:pt x="11" y="95"/>
                  </a:moveTo>
                  <a:cubicBezTo>
                    <a:pt x="0" y="13"/>
                    <a:pt x="0" y="13"/>
                    <a:pt x="0" y="13"/>
                  </a:cubicBezTo>
                  <a:cubicBezTo>
                    <a:pt x="27" y="0"/>
                    <a:pt x="27" y="0"/>
                    <a:pt x="27" y="0"/>
                  </a:cubicBezTo>
                  <a:cubicBezTo>
                    <a:pt x="27" y="0"/>
                    <a:pt x="79" y="86"/>
                    <a:pt x="94" y="109"/>
                  </a:cubicBezTo>
                  <a:cubicBezTo>
                    <a:pt x="113" y="212"/>
                    <a:pt x="113" y="212"/>
                    <a:pt x="113" y="212"/>
                  </a:cubicBezTo>
                  <a:lnTo>
                    <a:pt x="11" y="95"/>
                  </a:lnTo>
                  <a:close/>
                </a:path>
              </a:pathLst>
            </a:custGeom>
            <a:solidFill>
              <a:srgbClr val="222A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59" name="Google Shape;259;p31"/>
            <p:cNvSpPr/>
            <p:nvPr/>
          </p:nvSpPr>
          <p:spPr>
            <a:xfrm>
              <a:off x="1049651" y="3796952"/>
              <a:ext cx="515546" cy="547468"/>
            </a:xfrm>
            <a:custGeom>
              <a:avLst/>
              <a:gdLst/>
              <a:ahLst/>
              <a:cxnLst/>
              <a:rect l="l" t="t" r="r" b="b"/>
              <a:pathLst>
                <a:path w="281" h="298" extrusionOk="0">
                  <a:moveTo>
                    <a:pt x="34" y="0"/>
                  </a:moveTo>
                  <a:cubicBezTo>
                    <a:pt x="34" y="0"/>
                    <a:pt x="11" y="60"/>
                    <a:pt x="0" y="99"/>
                  </a:cubicBezTo>
                  <a:cubicBezTo>
                    <a:pt x="0" y="99"/>
                    <a:pt x="47" y="116"/>
                    <a:pt x="102" y="122"/>
                  </a:cubicBezTo>
                  <a:cubicBezTo>
                    <a:pt x="102" y="122"/>
                    <a:pt x="81" y="214"/>
                    <a:pt x="84" y="221"/>
                  </a:cubicBezTo>
                  <a:cubicBezTo>
                    <a:pt x="84" y="221"/>
                    <a:pt x="221" y="265"/>
                    <a:pt x="281" y="298"/>
                  </a:cubicBezTo>
                  <a:cubicBezTo>
                    <a:pt x="241" y="251"/>
                    <a:pt x="82" y="73"/>
                    <a:pt x="42" y="35"/>
                  </a:cubicBezTo>
                  <a:lnTo>
                    <a:pt x="34" y="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0" name="Google Shape;260;p31"/>
            <p:cNvSpPr/>
            <p:nvPr/>
          </p:nvSpPr>
          <p:spPr>
            <a:xfrm>
              <a:off x="1378450" y="3768222"/>
              <a:ext cx="239417" cy="576198"/>
            </a:xfrm>
            <a:custGeom>
              <a:avLst/>
              <a:gdLst/>
              <a:ahLst/>
              <a:cxnLst/>
              <a:rect l="l" t="t" r="r" b="b"/>
              <a:pathLst>
                <a:path w="130" h="314" extrusionOk="0">
                  <a:moveTo>
                    <a:pt x="0" y="0"/>
                  </a:moveTo>
                  <a:cubicBezTo>
                    <a:pt x="0" y="0"/>
                    <a:pt x="39" y="36"/>
                    <a:pt x="73" y="53"/>
                  </a:cubicBezTo>
                  <a:cubicBezTo>
                    <a:pt x="73" y="53"/>
                    <a:pt x="66" y="84"/>
                    <a:pt x="55" y="102"/>
                  </a:cubicBezTo>
                  <a:cubicBezTo>
                    <a:pt x="55" y="102"/>
                    <a:pt x="108" y="138"/>
                    <a:pt x="130" y="159"/>
                  </a:cubicBezTo>
                  <a:cubicBezTo>
                    <a:pt x="130" y="159"/>
                    <a:pt x="102" y="239"/>
                    <a:pt x="102" y="314"/>
                  </a:cubicBezTo>
                  <a:cubicBezTo>
                    <a:pt x="102" y="314"/>
                    <a:pt x="20" y="30"/>
                    <a:pt x="0" y="0"/>
                  </a:cubicBezTo>
                  <a:close/>
                </a:path>
              </a:pathLst>
            </a:custGeom>
            <a:solidFill>
              <a:srgbClr val="8296B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1" name="Google Shape;261;p31"/>
            <p:cNvSpPr/>
            <p:nvPr/>
          </p:nvSpPr>
          <p:spPr>
            <a:xfrm>
              <a:off x="1573176" y="4365169"/>
              <a:ext cx="158016" cy="392644"/>
            </a:xfrm>
            <a:custGeom>
              <a:avLst/>
              <a:gdLst/>
              <a:ahLst/>
              <a:cxnLst/>
              <a:rect l="l" t="t" r="r" b="b"/>
              <a:pathLst>
                <a:path w="86" h="214" extrusionOk="0">
                  <a:moveTo>
                    <a:pt x="0" y="0"/>
                  </a:moveTo>
                  <a:cubicBezTo>
                    <a:pt x="0" y="0"/>
                    <a:pt x="75" y="154"/>
                    <a:pt x="86" y="214"/>
                  </a:cubicBezTo>
                  <a:cubicBezTo>
                    <a:pt x="86" y="214"/>
                    <a:pt x="9" y="35"/>
                    <a:pt x="0" y="0"/>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2" name="Google Shape;262;p31"/>
            <p:cNvSpPr/>
            <p:nvPr/>
          </p:nvSpPr>
          <p:spPr>
            <a:xfrm>
              <a:off x="1600310" y="4642893"/>
              <a:ext cx="55865" cy="59057"/>
            </a:xfrm>
            <a:custGeom>
              <a:avLst/>
              <a:gdLst/>
              <a:ahLst/>
              <a:cxnLst/>
              <a:rect l="l" t="t" r="r" b="b"/>
              <a:pathLst>
                <a:path w="30" h="32" extrusionOk="0">
                  <a:moveTo>
                    <a:pt x="27" y="11"/>
                  </a:moveTo>
                  <a:cubicBezTo>
                    <a:pt x="30" y="19"/>
                    <a:pt x="27" y="27"/>
                    <a:pt x="21" y="30"/>
                  </a:cubicBezTo>
                  <a:cubicBezTo>
                    <a:pt x="14" y="32"/>
                    <a:pt x="6" y="29"/>
                    <a:pt x="3" y="21"/>
                  </a:cubicBezTo>
                  <a:cubicBezTo>
                    <a:pt x="0" y="14"/>
                    <a:pt x="3" y="5"/>
                    <a:pt x="9" y="2"/>
                  </a:cubicBezTo>
                  <a:cubicBezTo>
                    <a:pt x="16" y="0"/>
                    <a:pt x="24" y="4"/>
                    <a:pt x="27" y="11"/>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3" name="Google Shape;263;p31"/>
            <p:cNvSpPr/>
            <p:nvPr/>
          </p:nvSpPr>
          <p:spPr>
            <a:xfrm>
              <a:off x="1538062" y="4456147"/>
              <a:ext cx="55865" cy="60652"/>
            </a:xfrm>
            <a:custGeom>
              <a:avLst/>
              <a:gdLst/>
              <a:ahLst/>
              <a:cxnLst/>
              <a:rect l="l" t="t" r="r" b="b"/>
              <a:pathLst>
                <a:path w="30" h="33" extrusionOk="0">
                  <a:moveTo>
                    <a:pt x="27" y="11"/>
                  </a:moveTo>
                  <a:cubicBezTo>
                    <a:pt x="30" y="19"/>
                    <a:pt x="27" y="27"/>
                    <a:pt x="21" y="30"/>
                  </a:cubicBezTo>
                  <a:cubicBezTo>
                    <a:pt x="14" y="33"/>
                    <a:pt x="6" y="29"/>
                    <a:pt x="3" y="21"/>
                  </a:cubicBezTo>
                  <a:cubicBezTo>
                    <a:pt x="0" y="14"/>
                    <a:pt x="3" y="6"/>
                    <a:pt x="10" y="3"/>
                  </a:cubicBezTo>
                  <a:cubicBezTo>
                    <a:pt x="16" y="0"/>
                    <a:pt x="24" y="4"/>
                    <a:pt x="27" y="11"/>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4" name="Google Shape;264;p31"/>
            <p:cNvSpPr/>
            <p:nvPr/>
          </p:nvSpPr>
          <p:spPr>
            <a:xfrm>
              <a:off x="1303432" y="3739492"/>
              <a:ext cx="95767" cy="143650"/>
            </a:xfrm>
            <a:custGeom>
              <a:avLst/>
              <a:gdLst/>
              <a:ahLst/>
              <a:cxnLst/>
              <a:rect l="l" t="t" r="r" b="b"/>
              <a:pathLst>
                <a:path w="52" h="78" extrusionOk="0">
                  <a:moveTo>
                    <a:pt x="0" y="31"/>
                  </a:moveTo>
                  <a:cubicBezTo>
                    <a:pt x="45" y="78"/>
                    <a:pt x="45" y="78"/>
                    <a:pt x="45" y="78"/>
                  </a:cubicBezTo>
                  <a:cubicBezTo>
                    <a:pt x="45" y="78"/>
                    <a:pt x="52" y="31"/>
                    <a:pt x="48" y="18"/>
                  </a:cubicBezTo>
                  <a:cubicBezTo>
                    <a:pt x="25" y="0"/>
                    <a:pt x="25" y="0"/>
                    <a:pt x="25" y="0"/>
                  </a:cubicBezTo>
                  <a:lnTo>
                    <a:pt x="0" y="3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5" name="Google Shape;265;p31"/>
            <p:cNvSpPr/>
            <p:nvPr/>
          </p:nvSpPr>
          <p:spPr>
            <a:xfrm>
              <a:off x="1378450" y="4773775"/>
              <a:ext cx="552256" cy="159612"/>
            </a:xfrm>
            <a:custGeom>
              <a:avLst/>
              <a:gdLst/>
              <a:ahLst/>
              <a:cxnLst/>
              <a:rect l="l" t="t" r="r" b="b"/>
              <a:pathLst>
                <a:path w="301" h="87" extrusionOk="0">
                  <a:moveTo>
                    <a:pt x="0" y="87"/>
                  </a:moveTo>
                  <a:cubicBezTo>
                    <a:pt x="0" y="87"/>
                    <a:pt x="85" y="58"/>
                    <a:pt x="188" y="43"/>
                  </a:cubicBezTo>
                  <a:cubicBezTo>
                    <a:pt x="194" y="0"/>
                    <a:pt x="194" y="0"/>
                    <a:pt x="194" y="0"/>
                  </a:cubicBezTo>
                  <a:cubicBezTo>
                    <a:pt x="194" y="0"/>
                    <a:pt x="206" y="28"/>
                    <a:pt x="211" y="41"/>
                  </a:cubicBezTo>
                  <a:cubicBezTo>
                    <a:pt x="211" y="41"/>
                    <a:pt x="283" y="38"/>
                    <a:pt x="301" y="40"/>
                  </a:cubicBezTo>
                  <a:cubicBezTo>
                    <a:pt x="301" y="40"/>
                    <a:pt x="217" y="47"/>
                    <a:pt x="207" y="49"/>
                  </a:cubicBezTo>
                  <a:cubicBezTo>
                    <a:pt x="200" y="32"/>
                    <a:pt x="200" y="32"/>
                    <a:pt x="200" y="32"/>
                  </a:cubicBezTo>
                  <a:cubicBezTo>
                    <a:pt x="200" y="32"/>
                    <a:pt x="198" y="46"/>
                    <a:pt x="197" y="52"/>
                  </a:cubicBezTo>
                  <a:cubicBezTo>
                    <a:pt x="194" y="55"/>
                    <a:pt x="45" y="67"/>
                    <a:pt x="0" y="87"/>
                  </a:cubicBezTo>
                  <a:close/>
                </a:path>
              </a:pathLst>
            </a:custGeom>
            <a:solidFill>
              <a:srgbClr val="323F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6" name="Google Shape;266;p31"/>
            <p:cNvSpPr/>
            <p:nvPr/>
          </p:nvSpPr>
          <p:spPr>
            <a:xfrm>
              <a:off x="524528" y="3830470"/>
              <a:ext cx="638446" cy="960861"/>
            </a:xfrm>
            <a:custGeom>
              <a:avLst/>
              <a:gdLst/>
              <a:ahLst/>
              <a:cxnLst/>
              <a:rect l="l" t="t" r="r" b="b"/>
              <a:pathLst>
                <a:path w="348" h="524" extrusionOk="0">
                  <a:moveTo>
                    <a:pt x="221" y="17"/>
                  </a:moveTo>
                  <a:cubicBezTo>
                    <a:pt x="221" y="17"/>
                    <a:pt x="39" y="246"/>
                    <a:pt x="20" y="356"/>
                  </a:cubicBezTo>
                  <a:cubicBezTo>
                    <a:pt x="0" y="466"/>
                    <a:pt x="68" y="524"/>
                    <a:pt x="289" y="456"/>
                  </a:cubicBezTo>
                  <a:cubicBezTo>
                    <a:pt x="289" y="456"/>
                    <a:pt x="348" y="383"/>
                    <a:pt x="306" y="356"/>
                  </a:cubicBezTo>
                  <a:cubicBezTo>
                    <a:pt x="306" y="356"/>
                    <a:pt x="153" y="448"/>
                    <a:pt x="116" y="380"/>
                  </a:cubicBezTo>
                  <a:cubicBezTo>
                    <a:pt x="78" y="313"/>
                    <a:pt x="186" y="215"/>
                    <a:pt x="257" y="104"/>
                  </a:cubicBezTo>
                  <a:cubicBezTo>
                    <a:pt x="257" y="104"/>
                    <a:pt x="296" y="0"/>
                    <a:pt x="22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7" name="Google Shape;267;p31"/>
            <p:cNvSpPr/>
            <p:nvPr/>
          </p:nvSpPr>
          <p:spPr>
            <a:xfrm>
              <a:off x="896423" y="4298132"/>
              <a:ext cx="446912" cy="378280"/>
            </a:xfrm>
            <a:custGeom>
              <a:avLst/>
              <a:gdLst/>
              <a:ahLst/>
              <a:cxnLst/>
              <a:rect l="l" t="t" r="r" b="b"/>
              <a:pathLst>
                <a:path w="244" h="206" extrusionOk="0">
                  <a:moveTo>
                    <a:pt x="134" y="188"/>
                  </a:moveTo>
                  <a:cubicBezTo>
                    <a:pt x="109" y="197"/>
                    <a:pt x="71" y="206"/>
                    <a:pt x="36" y="162"/>
                  </a:cubicBezTo>
                  <a:cubicBezTo>
                    <a:pt x="0" y="119"/>
                    <a:pt x="0" y="60"/>
                    <a:pt x="26" y="46"/>
                  </a:cubicBezTo>
                  <a:cubicBezTo>
                    <a:pt x="43" y="37"/>
                    <a:pt x="47" y="51"/>
                    <a:pt x="48" y="80"/>
                  </a:cubicBezTo>
                  <a:cubicBezTo>
                    <a:pt x="48" y="108"/>
                    <a:pt x="65" y="109"/>
                    <a:pt x="65" y="109"/>
                  </a:cubicBezTo>
                  <a:cubicBezTo>
                    <a:pt x="65" y="109"/>
                    <a:pt x="53" y="45"/>
                    <a:pt x="73" y="21"/>
                  </a:cubicBezTo>
                  <a:cubicBezTo>
                    <a:pt x="90" y="0"/>
                    <a:pt x="117" y="11"/>
                    <a:pt x="107" y="30"/>
                  </a:cubicBezTo>
                  <a:cubicBezTo>
                    <a:pt x="98" y="48"/>
                    <a:pt x="110" y="93"/>
                    <a:pt x="113" y="103"/>
                  </a:cubicBezTo>
                  <a:cubicBezTo>
                    <a:pt x="113" y="103"/>
                    <a:pt x="115" y="43"/>
                    <a:pt x="138" y="34"/>
                  </a:cubicBezTo>
                  <a:cubicBezTo>
                    <a:pt x="158" y="26"/>
                    <a:pt x="165" y="41"/>
                    <a:pt x="164" y="52"/>
                  </a:cubicBezTo>
                  <a:cubicBezTo>
                    <a:pt x="162" y="62"/>
                    <a:pt x="153" y="67"/>
                    <a:pt x="149" y="103"/>
                  </a:cubicBezTo>
                  <a:cubicBezTo>
                    <a:pt x="146" y="140"/>
                    <a:pt x="169" y="134"/>
                    <a:pt x="172" y="129"/>
                  </a:cubicBezTo>
                  <a:cubicBezTo>
                    <a:pt x="176" y="124"/>
                    <a:pt x="215" y="103"/>
                    <a:pt x="228" y="111"/>
                  </a:cubicBezTo>
                  <a:cubicBezTo>
                    <a:pt x="240" y="118"/>
                    <a:pt x="244" y="139"/>
                    <a:pt x="244" y="139"/>
                  </a:cubicBezTo>
                  <a:cubicBezTo>
                    <a:pt x="244" y="139"/>
                    <a:pt x="206" y="156"/>
                    <a:pt x="187" y="166"/>
                  </a:cubicBezTo>
                  <a:cubicBezTo>
                    <a:pt x="167" y="176"/>
                    <a:pt x="151" y="181"/>
                    <a:pt x="134" y="188"/>
                  </a:cubicBezTo>
                  <a:close/>
                </a:path>
              </a:pathLst>
            </a:custGeom>
            <a:solidFill>
              <a:srgbClr val="FFDC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268" name="Google Shape;268;p31"/>
            <p:cNvSpPr/>
            <p:nvPr/>
          </p:nvSpPr>
          <p:spPr>
            <a:xfrm>
              <a:off x="1048054" y="4508820"/>
              <a:ext cx="84595" cy="110132"/>
            </a:xfrm>
            <a:custGeom>
              <a:avLst/>
              <a:gdLst/>
              <a:ahLst/>
              <a:cxnLst/>
              <a:rect l="l" t="t" r="r" b="b"/>
              <a:pathLst>
                <a:path w="46" h="60" extrusionOk="0">
                  <a:moveTo>
                    <a:pt x="0" y="24"/>
                  </a:moveTo>
                  <a:cubicBezTo>
                    <a:pt x="0" y="24"/>
                    <a:pt x="40" y="12"/>
                    <a:pt x="45" y="60"/>
                  </a:cubicBezTo>
                  <a:cubicBezTo>
                    <a:pt x="45" y="60"/>
                    <a:pt x="46" y="0"/>
                    <a:pt x="0" y="24"/>
                  </a:cubicBezTo>
                  <a:close/>
                </a:path>
              </a:pathLst>
            </a:custGeom>
            <a:solidFill>
              <a:srgbClr val="CB8F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sp>
        <p:nvSpPr>
          <p:cNvPr id="269" name="Google Shape;269;p31"/>
          <p:cNvSpPr txBox="1"/>
          <p:nvPr/>
        </p:nvSpPr>
        <p:spPr>
          <a:xfrm>
            <a:off x="7768989" y="1206873"/>
            <a:ext cx="1670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7F7F7F"/>
                </a:solidFill>
                <a:latin typeface="Roboto Light"/>
                <a:ea typeface="Roboto Light"/>
                <a:cs typeface="Roboto Light"/>
                <a:sym typeface="Roboto Light"/>
              </a:rPr>
              <a:t>Overview</a:t>
            </a:r>
            <a:endParaRPr sz="1600" b="1">
              <a:solidFill>
                <a:srgbClr val="7F7F7F"/>
              </a:solidFill>
              <a:latin typeface="Roboto Light"/>
              <a:ea typeface="Roboto Light"/>
              <a:cs typeface="Roboto Light"/>
              <a:sym typeface="Roboto Light"/>
            </a:endParaRPr>
          </a:p>
        </p:txBody>
      </p:sp>
      <p:sp>
        <p:nvSpPr>
          <p:cNvPr id="270" name="Google Shape;270;p31"/>
          <p:cNvSpPr txBox="1"/>
          <p:nvPr/>
        </p:nvSpPr>
        <p:spPr>
          <a:xfrm>
            <a:off x="7765783" y="1481115"/>
            <a:ext cx="3626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200">
                <a:solidFill>
                  <a:srgbClr val="A5A5A5"/>
                </a:solidFill>
                <a:latin typeface="Roboto Light"/>
                <a:ea typeface="Roboto Light"/>
                <a:cs typeface="Roboto Light"/>
                <a:sym typeface="Roboto Light"/>
              </a:rPr>
              <a:t>Objectives and scope of the topic</a:t>
            </a:r>
            <a:endParaRPr sz="1200">
              <a:solidFill>
                <a:srgbClr val="A5A5A5"/>
              </a:solidFill>
              <a:latin typeface="Roboto Light"/>
              <a:ea typeface="Roboto Light"/>
              <a:cs typeface="Roboto Light"/>
              <a:sym typeface="Roboto Light"/>
            </a:endParaRPr>
          </a:p>
        </p:txBody>
      </p:sp>
      <p:sp>
        <p:nvSpPr>
          <p:cNvPr id="271" name="Google Shape;271;p31"/>
          <p:cNvSpPr txBox="1"/>
          <p:nvPr/>
        </p:nvSpPr>
        <p:spPr>
          <a:xfrm>
            <a:off x="7769007" y="2341300"/>
            <a:ext cx="2754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7F7F7F"/>
                </a:solidFill>
                <a:latin typeface="Roboto Light"/>
                <a:ea typeface="Roboto Light"/>
                <a:cs typeface="Roboto Light"/>
                <a:sym typeface="Roboto Light"/>
              </a:rPr>
              <a:t>Implementation Detail</a:t>
            </a:r>
            <a:endParaRPr sz="1600" b="1">
              <a:solidFill>
                <a:srgbClr val="7F7F7F"/>
              </a:solidFill>
              <a:latin typeface="Roboto Light"/>
              <a:ea typeface="Roboto Light"/>
              <a:cs typeface="Roboto Light"/>
              <a:sym typeface="Roboto Light"/>
            </a:endParaRPr>
          </a:p>
        </p:txBody>
      </p:sp>
      <p:sp>
        <p:nvSpPr>
          <p:cNvPr id="272" name="Google Shape;272;p31"/>
          <p:cNvSpPr txBox="1"/>
          <p:nvPr/>
        </p:nvSpPr>
        <p:spPr>
          <a:xfrm>
            <a:off x="7765783" y="2615540"/>
            <a:ext cx="3626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200">
                <a:solidFill>
                  <a:srgbClr val="A5A5A5"/>
                </a:solidFill>
                <a:latin typeface="Roboto Light"/>
                <a:ea typeface="Roboto Light"/>
                <a:cs typeface="Roboto Light"/>
                <a:sym typeface="Roboto Light"/>
              </a:rPr>
              <a:t>Scraping - Preprocessing - Modeling - Visualization</a:t>
            </a:r>
            <a:endParaRPr sz="1200">
              <a:solidFill>
                <a:srgbClr val="A5A5A5"/>
              </a:solidFill>
              <a:latin typeface="Roboto Light"/>
              <a:ea typeface="Roboto Light"/>
              <a:cs typeface="Roboto Light"/>
              <a:sym typeface="Roboto Light"/>
            </a:endParaRPr>
          </a:p>
        </p:txBody>
      </p:sp>
      <p:sp>
        <p:nvSpPr>
          <p:cNvPr id="273" name="Google Shape;273;p31"/>
          <p:cNvSpPr txBox="1"/>
          <p:nvPr/>
        </p:nvSpPr>
        <p:spPr>
          <a:xfrm>
            <a:off x="7768989" y="3473264"/>
            <a:ext cx="1812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7F7F7F"/>
                </a:solidFill>
                <a:latin typeface="Roboto Light"/>
                <a:ea typeface="Roboto Light"/>
                <a:cs typeface="Roboto Light"/>
                <a:sym typeface="Roboto Light"/>
              </a:rPr>
              <a:t>Demo</a:t>
            </a:r>
            <a:endParaRPr sz="1600" b="1">
              <a:solidFill>
                <a:srgbClr val="7F7F7F"/>
              </a:solidFill>
              <a:latin typeface="Roboto Light"/>
              <a:ea typeface="Roboto Light"/>
              <a:cs typeface="Roboto Light"/>
              <a:sym typeface="Roboto Light"/>
            </a:endParaRPr>
          </a:p>
        </p:txBody>
      </p:sp>
      <p:sp>
        <p:nvSpPr>
          <p:cNvPr id="274" name="Google Shape;274;p31"/>
          <p:cNvSpPr txBox="1"/>
          <p:nvPr/>
        </p:nvSpPr>
        <p:spPr>
          <a:xfrm>
            <a:off x="7765783" y="3595106"/>
            <a:ext cx="3626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endParaRPr sz="1200">
              <a:solidFill>
                <a:srgbClr val="A5A5A5"/>
              </a:solidFill>
              <a:latin typeface="Roboto Light"/>
              <a:ea typeface="Roboto Light"/>
              <a:cs typeface="Roboto Light"/>
              <a:sym typeface="Roboto Light"/>
            </a:endParaRPr>
          </a:p>
        </p:txBody>
      </p:sp>
      <p:sp>
        <p:nvSpPr>
          <p:cNvPr id="275" name="Google Shape;275;p31"/>
          <p:cNvSpPr txBox="1"/>
          <p:nvPr/>
        </p:nvSpPr>
        <p:spPr>
          <a:xfrm>
            <a:off x="7823289" y="4597914"/>
            <a:ext cx="17043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7F7F7F"/>
                </a:solidFill>
                <a:latin typeface="Roboto Light"/>
                <a:ea typeface="Roboto Light"/>
                <a:cs typeface="Roboto Light"/>
                <a:sym typeface="Roboto Light"/>
              </a:rPr>
              <a:t>References</a:t>
            </a:r>
            <a:endParaRPr sz="1600" b="1">
              <a:solidFill>
                <a:srgbClr val="7F7F7F"/>
              </a:solidFill>
              <a:latin typeface="Roboto Light"/>
              <a:ea typeface="Roboto Light"/>
              <a:cs typeface="Roboto Light"/>
              <a:sym typeface="Roboto Light"/>
            </a:endParaRPr>
          </a:p>
        </p:txBody>
      </p:sp>
      <p:grpSp>
        <p:nvGrpSpPr>
          <p:cNvPr id="276" name="Google Shape;276;p31"/>
          <p:cNvGrpSpPr/>
          <p:nvPr/>
        </p:nvGrpSpPr>
        <p:grpSpPr>
          <a:xfrm>
            <a:off x="4641157" y="1595071"/>
            <a:ext cx="2164169" cy="3172216"/>
            <a:chOff x="4641157" y="2280871"/>
            <a:chExt cx="2164169" cy="3172216"/>
          </a:xfrm>
        </p:grpSpPr>
        <p:cxnSp>
          <p:nvCxnSpPr>
            <p:cNvPr id="277" name="Google Shape;277;p31"/>
            <p:cNvCxnSpPr/>
            <p:nvPr/>
          </p:nvCxnSpPr>
          <p:spPr>
            <a:xfrm rot="10800000">
              <a:off x="4641157" y="3866990"/>
              <a:ext cx="1834800" cy="0"/>
            </a:xfrm>
            <a:prstGeom prst="straightConnector1">
              <a:avLst/>
            </a:prstGeom>
            <a:noFill/>
            <a:ln w="12700" cap="flat" cmpd="sng">
              <a:solidFill>
                <a:srgbClr val="D5DBE5"/>
              </a:solidFill>
              <a:prstDash val="dash"/>
              <a:miter lim="800000"/>
              <a:headEnd type="none" w="sm" len="sm"/>
              <a:tailEnd type="none" w="sm" len="sm"/>
            </a:ln>
          </p:spPr>
        </p:cxnSp>
        <p:cxnSp>
          <p:nvCxnSpPr>
            <p:cNvPr id="278" name="Google Shape;278;p31"/>
            <p:cNvCxnSpPr>
              <a:stCxn id="279" idx="2"/>
            </p:cNvCxnSpPr>
            <p:nvPr/>
          </p:nvCxnSpPr>
          <p:spPr>
            <a:xfrm rot="10800000">
              <a:off x="6475926" y="2280871"/>
              <a:ext cx="329400" cy="0"/>
            </a:xfrm>
            <a:prstGeom prst="straightConnector1">
              <a:avLst/>
            </a:prstGeom>
            <a:noFill/>
            <a:ln w="12700" cap="flat" cmpd="sng">
              <a:solidFill>
                <a:srgbClr val="D5DBE5"/>
              </a:solidFill>
              <a:prstDash val="dash"/>
              <a:miter lim="800000"/>
              <a:headEnd type="none" w="sm" len="sm"/>
              <a:tailEnd type="none" w="sm" len="sm"/>
            </a:ln>
          </p:spPr>
        </p:cxnSp>
        <p:cxnSp>
          <p:nvCxnSpPr>
            <p:cNvPr id="280" name="Google Shape;280;p31"/>
            <p:cNvCxnSpPr>
              <a:stCxn id="281" idx="2"/>
            </p:cNvCxnSpPr>
            <p:nvPr/>
          </p:nvCxnSpPr>
          <p:spPr>
            <a:xfrm rot="10800000">
              <a:off x="6475926" y="3339096"/>
              <a:ext cx="329400" cy="0"/>
            </a:xfrm>
            <a:prstGeom prst="straightConnector1">
              <a:avLst/>
            </a:prstGeom>
            <a:noFill/>
            <a:ln w="12700" cap="flat" cmpd="sng">
              <a:solidFill>
                <a:srgbClr val="D5DBE5"/>
              </a:solidFill>
              <a:prstDash val="dash"/>
              <a:miter lim="800000"/>
              <a:headEnd type="none" w="sm" len="sm"/>
              <a:tailEnd type="none" w="sm" len="sm"/>
            </a:ln>
          </p:spPr>
        </p:cxnSp>
        <p:cxnSp>
          <p:nvCxnSpPr>
            <p:cNvPr id="282" name="Google Shape;282;p31"/>
            <p:cNvCxnSpPr>
              <a:stCxn id="283" idx="2"/>
            </p:cNvCxnSpPr>
            <p:nvPr/>
          </p:nvCxnSpPr>
          <p:spPr>
            <a:xfrm rot="10800000">
              <a:off x="6475926" y="4394862"/>
              <a:ext cx="329400" cy="0"/>
            </a:xfrm>
            <a:prstGeom prst="straightConnector1">
              <a:avLst/>
            </a:prstGeom>
            <a:noFill/>
            <a:ln w="12700" cap="flat" cmpd="sng">
              <a:solidFill>
                <a:srgbClr val="D5DBE5"/>
              </a:solidFill>
              <a:prstDash val="dash"/>
              <a:miter lim="800000"/>
              <a:headEnd type="none" w="sm" len="sm"/>
              <a:tailEnd type="none" w="sm" len="sm"/>
            </a:ln>
          </p:spPr>
        </p:cxnSp>
        <p:cxnSp>
          <p:nvCxnSpPr>
            <p:cNvPr id="284" name="Google Shape;284;p31"/>
            <p:cNvCxnSpPr>
              <a:stCxn id="285" idx="2"/>
            </p:cNvCxnSpPr>
            <p:nvPr/>
          </p:nvCxnSpPr>
          <p:spPr>
            <a:xfrm rot="10800000">
              <a:off x="6475926" y="5453087"/>
              <a:ext cx="329400" cy="0"/>
            </a:xfrm>
            <a:prstGeom prst="straightConnector1">
              <a:avLst/>
            </a:prstGeom>
            <a:noFill/>
            <a:ln w="12700" cap="flat" cmpd="sng">
              <a:solidFill>
                <a:srgbClr val="D5DBE5"/>
              </a:solidFill>
              <a:prstDash val="dash"/>
              <a:miter lim="800000"/>
              <a:headEnd type="none" w="sm" len="sm"/>
              <a:tailEnd type="none" w="sm" len="sm"/>
            </a:ln>
          </p:spPr>
        </p:cxnSp>
        <p:cxnSp>
          <p:nvCxnSpPr>
            <p:cNvPr id="286" name="Google Shape;286;p31"/>
            <p:cNvCxnSpPr/>
            <p:nvPr/>
          </p:nvCxnSpPr>
          <p:spPr>
            <a:xfrm>
              <a:off x="6475956" y="2280882"/>
              <a:ext cx="0" cy="3172200"/>
            </a:xfrm>
            <a:prstGeom prst="straightConnector1">
              <a:avLst/>
            </a:prstGeom>
            <a:noFill/>
            <a:ln w="12700" cap="flat" cmpd="sng">
              <a:solidFill>
                <a:srgbClr val="D5DBE5"/>
              </a:solidFill>
              <a:prstDash val="dash"/>
              <a:miter lim="800000"/>
              <a:headEnd type="none" w="sm" len="sm"/>
              <a:tailEnd type="none" w="sm" len="sm"/>
            </a:ln>
          </p:spPr>
        </p:cxnSp>
      </p:grpSp>
      <p:grpSp>
        <p:nvGrpSpPr>
          <p:cNvPr id="287" name="Google Shape;287;p31"/>
          <p:cNvGrpSpPr/>
          <p:nvPr/>
        </p:nvGrpSpPr>
        <p:grpSpPr>
          <a:xfrm>
            <a:off x="6805326" y="1160071"/>
            <a:ext cx="870000" cy="870000"/>
            <a:chOff x="6805326" y="1845871"/>
            <a:chExt cx="870000" cy="870000"/>
          </a:xfrm>
        </p:grpSpPr>
        <p:sp>
          <p:nvSpPr>
            <p:cNvPr id="288" name="Google Shape;288;p31"/>
            <p:cNvSpPr/>
            <p:nvPr/>
          </p:nvSpPr>
          <p:spPr>
            <a:xfrm>
              <a:off x="6883112" y="1923657"/>
              <a:ext cx="714600" cy="714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Bebas Neue"/>
                <a:ea typeface="Bebas Neue"/>
                <a:cs typeface="Bebas Neue"/>
                <a:sym typeface="Bebas Neue"/>
              </a:endParaRPr>
            </a:p>
          </p:txBody>
        </p:sp>
        <p:sp>
          <p:nvSpPr>
            <p:cNvPr id="279" name="Google Shape;279;p31"/>
            <p:cNvSpPr/>
            <p:nvPr/>
          </p:nvSpPr>
          <p:spPr>
            <a:xfrm>
              <a:off x="6805326" y="1845871"/>
              <a:ext cx="870000" cy="870000"/>
            </a:xfrm>
            <a:prstGeom prst="ellipse">
              <a:avLst/>
            </a:prstGeom>
            <a:noFill/>
            <a:ln w="12700" cap="flat" cmpd="sng">
              <a:solidFill>
                <a:srgbClr val="D5DBE5"/>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9" name="Google Shape;289;p31"/>
            <p:cNvSpPr txBox="1"/>
            <p:nvPr/>
          </p:nvSpPr>
          <p:spPr>
            <a:xfrm>
              <a:off x="6916370" y="2034662"/>
              <a:ext cx="6480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lt1"/>
                  </a:solidFill>
                  <a:latin typeface="Bebas Neue"/>
                  <a:ea typeface="Bebas Neue"/>
                  <a:cs typeface="Bebas Neue"/>
                  <a:sym typeface="Bebas Neue"/>
                </a:rPr>
                <a:t>1</a:t>
              </a:r>
              <a:endParaRPr/>
            </a:p>
          </p:txBody>
        </p:sp>
      </p:grpSp>
      <p:grpSp>
        <p:nvGrpSpPr>
          <p:cNvPr id="290" name="Google Shape;290;p31"/>
          <p:cNvGrpSpPr/>
          <p:nvPr/>
        </p:nvGrpSpPr>
        <p:grpSpPr>
          <a:xfrm>
            <a:off x="6805326" y="2218296"/>
            <a:ext cx="870000" cy="870000"/>
            <a:chOff x="6805326" y="2904096"/>
            <a:chExt cx="870000" cy="870000"/>
          </a:xfrm>
        </p:grpSpPr>
        <p:sp>
          <p:nvSpPr>
            <p:cNvPr id="291" name="Google Shape;291;p31"/>
            <p:cNvSpPr/>
            <p:nvPr/>
          </p:nvSpPr>
          <p:spPr>
            <a:xfrm>
              <a:off x="6883112" y="2981882"/>
              <a:ext cx="714600" cy="7146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Bebas Neue"/>
                <a:ea typeface="Bebas Neue"/>
                <a:cs typeface="Bebas Neue"/>
                <a:sym typeface="Bebas Neue"/>
              </a:endParaRPr>
            </a:p>
          </p:txBody>
        </p:sp>
        <p:sp>
          <p:nvSpPr>
            <p:cNvPr id="281" name="Google Shape;281;p31"/>
            <p:cNvSpPr/>
            <p:nvPr/>
          </p:nvSpPr>
          <p:spPr>
            <a:xfrm>
              <a:off x="6805326" y="2904096"/>
              <a:ext cx="870000" cy="870000"/>
            </a:xfrm>
            <a:prstGeom prst="ellipse">
              <a:avLst/>
            </a:prstGeom>
            <a:noFill/>
            <a:ln w="12700" cap="flat" cmpd="sng">
              <a:solidFill>
                <a:srgbClr val="D5DBE5"/>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92" name="Google Shape;292;p31"/>
            <p:cNvSpPr txBox="1"/>
            <p:nvPr/>
          </p:nvSpPr>
          <p:spPr>
            <a:xfrm>
              <a:off x="6916370" y="3092886"/>
              <a:ext cx="6480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lt1"/>
                  </a:solidFill>
                  <a:latin typeface="Bebas Neue"/>
                  <a:ea typeface="Bebas Neue"/>
                  <a:cs typeface="Bebas Neue"/>
                  <a:sym typeface="Bebas Neue"/>
                </a:rPr>
                <a:t>2</a:t>
              </a:r>
              <a:endParaRPr sz="2600">
                <a:solidFill>
                  <a:schemeClr val="lt1"/>
                </a:solidFill>
                <a:latin typeface="Bebas Neue"/>
                <a:ea typeface="Bebas Neue"/>
                <a:cs typeface="Bebas Neue"/>
                <a:sym typeface="Bebas Neue"/>
              </a:endParaRPr>
            </a:p>
          </p:txBody>
        </p:sp>
      </p:grpSp>
      <p:grpSp>
        <p:nvGrpSpPr>
          <p:cNvPr id="293" name="Google Shape;293;p31"/>
          <p:cNvGrpSpPr/>
          <p:nvPr/>
        </p:nvGrpSpPr>
        <p:grpSpPr>
          <a:xfrm>
            <a:off x="6805326" y="3274062"/>
            <a:ext cx="870000" cy="870000"/>
            <a:chOff x="6805326" y="3959862"/>
            <a:chExt cx="870000" cy="870000"/>
          </a:xfrm>
        </p:grpSpPr>
        <p:sp>
          <p:nvSpPr>
            <p:cNvPr id="294" name="Google Shape;294;p31"/>
            <p:cNvSpPr/>
            <p:nvPr/>
          </p:nvSpPr>
          <p:spPr>
            <a:xfrm>
              <a:off x="6883112" y="4037648"/>
              <a:ext cx="714600" cy="714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Bebas Neue"/>
                <a:ea typeface="Bebas Neue"/>
                <a:cs typeface="Bebas Neue"/>
                <a:sym typeface="Bebas Neue"/>
              </a:endParaRPr>
            </a:p>
          </p:txBody>
        </p:sp>
        <p:sp>
          <p:nvSpPr>
            <p:cNvPr id="283" name="Google Shape;283;p31"/>
            <p:cNvSpPr/>
            <p:nvPr/>
          </p:nvSpPr>
          <p:spPr>
            <a:xfrm>
              <a:off x="6805326" y="3959862"/>
              <a:ext cx="870000" cy="870000"/>
            </a:xfrm>
            <a:prstGeom prst="ellipse">
              <a:avLst/>
            </a:prstGeom>
            <a:noFill/>
            <a:ln w="12700" cap="flat" cmpd="sng">
              <a:solidFill>
                <a:srgbClr val="D5DBE5"/>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95" name="Google Shape;295;p31"/>
            <p:cNvSpPr txBox="1"/>
            <p:nvPr/>
          </p:nvSpPr>
          <p:spPr>
            <a:xfrm>
              <a:off x="6924385" y="4148652"/>
              <a:ext cx="6318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lt1"/>
                  </a:solidFill>
                  <a:latin typeface="Bebas Neue"/>
                  <a:ea typeface="Bebas Neue"/>
                  <a:cs typeface="Bebas Neue"/>
                  <a:sym typeface="Bebas Neue"/>
                </a:rPr>
                <a:t>3</a:t>
              </a:r>
              <a:endParaRPr/>
            </a:p>
          </p:txBody>
        </p:sp>
      </p:grpSp>
      <p:grpSp>
        <p:nvGrpSpPr>
          <p:cNvPr id="296" name="Google Shape;296;p31"/>
          <p:cNvGrpSpPr/>
          <p:nvPr/>
        </p:nvGrpSpPr>
        <p:grpSpPr>
          <a:xfrm>
            <a:off x="6805326" y="4332287"/>
            <a:ext cx="870000" cy="870000"/>
            <a:chOff x="6805326" y="5018087"/>
            <a:chExt cx="870000" cy="870000"/>
          </a:xfrm>
        </p:grpSpPr>
        <p:sp>
          <p:nvSpPr>
            <p:cNvPr id="297" name="Google Shape;297;p31"/>
            <p:cNvSpPr/>
            <p:nvPr/>
          </p:nvSpPr>
          <p:spPr>
            <a:xfrm>
              <a:off x="6883112" y="5095873"/>
              <a:ext cx="714600" cy="714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Bebas Neue"/>
                <a:ea typeface="Bebas Neue"/>
                <a:cs typeface="Bebas Neue"/>
                <a:sym typeface="Bebas Neue"/>
              </a:endParaRPr>
            </a:p>
          </p:txBody>
        </p:sp>
        <p:sp>
          <p:nvSpPr>
            <p:cNvPr id="285" name="Google Shape;285;p31"/>
            <p:cNvSpPr/>
            <p:nvPr/>
          </p:nvSpPr>
          <p:spPr>
            <a:xfrm>
              <a:off x="6805326" y="5018087"/>
              <a:ext cx="870000" cy="870000"/>
            </a:xfrm>
            <a:prstGeom prst="ellipse">
              <a:avLst/>
            </a:prstGeom>
            <a:noFill/>
            <a:ln w="12700" cap="flat" cmpd="sng">
              <a:solidFill>
                <a:srgbClr val="D5DBE5"/>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98" name="Google Shape;298;p31"/>
            <p:cNvSpPr txBox="1"/>
            <p:nvPr/>
          </p:nvSpPr>
          <p:spPr>
            <a:xfrm>
              <a:off x="6914767" y="5206877"/>
              <a:ext cx="6510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lt1"/>
                  </a:solidFill>
                  <a:latin typeface="Bebas Neue"/>
                  <a:ea typeface="Bebas Neue"/>
                  <a:cs typeface="Bebas Neue"/>
                  <a:sym typeface="Bebas Neue"/>
                </a:rPr>
                <a:t>4</a:t>
              </a:r>
              <a:endParaRPr/>
            </a:p>
          </p:txBody>
        </p:sp>
      </p:gr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1000"/>
                                        <p:tgtEl>
                                          <p:spTgt spid="208"/>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 calcmode="lin" valueType="num">
                                      <p:cBhvr additive="base">
                                        <p:cTn id="10" dur="500"/>
                                        <p:tgtEl>
                                          <p:spTgt spid="227"/>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fade">
                                      <p:cBhvr>
                                        <p:cTn id="14" dur="500"/>
                                        <p:tgtEl>
                                          <p:spTgt spid="228"/>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76"/>
                                        </p:tgtEl>
                                        <p:attrNameLst>
                                          <p:attrName>style.visibility</p:attrName>
                                        </p:attrNameLst>
                                      </p:cBhvr>
                                      <p:to>
                                        <p:strVal val="visible"/>
                                      </p:to>
                                    </p:set>
                                    <p:animEffect transition="in" filter="fade">
                                      <p:cBhvr>
                                        <p:cTn id="18" dur="500"/>
                                        <p:tgtEl>
                                          <p:spTgt spid="276"/>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500"/>
                                        <p:tgtEl>
                                          <p:spTgt spid="287"/>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290"/>
                                        </p:tgtEl>
                                        <p:attrNameLst>
                                          <p:attrName>style.visibility</p:attrName>
                                        </p:attrNameLst>
                                      </p:cBhvr>
                                      <p:to>
                                        <p:strVal val="visible"/>
                                      </p:to>
                                    </p:set>
                                    <p:animEffect transition="in" filter="fade">
                                      <p:cBhvr>
                                        <p:cTn id="26" dur="500"/>
                                        <p:tgtEl>
                                          <p:spTgt spid="290"/>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293"/>
                                        </p:tgtEl>
                                        <p:attrNameLst>
                                          <p:attrName>style.visibility</p:attrName>
                                        </p:attrNameLst>
                                      </p:cBhvr>
                                      <p:to>
                                        <p:strVal val="visible"/>
                                      </p:to>
                                    </p:set>
                                    <p:animEffect transition="in" filter="fade">
                                      <p:cBhvr>
                                        <p:cTn id="30" dur="500"/>
                                        <p:tgtEl>
                                          <p:spTgt spid="293"/>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296"/>
                                        </p:tgtEl>
                                        <p:attrNameLst>
                                          <p:attrName>style.visibility</p:attrName>
                                        </p:attrNameLst>
                                      </p:cBhvr>
                                      <p:to>
                                        <p:strVal val="visible"/>
                                      </p:to>
                                    </p:set>
                                    <p:animEffect transition="in" filter="fade">
                                      <p:cBhvr>
                                        <p:cTn id="34" dur="500"/>
                                        <p:tgtEl>
                                          <p:spTgt spid="296"/>
                                        </p:tgtEl>
                                      </p:cBhvr>
                                    </p:animEffect>
                                  </p:childTnLst>
                                </p:cTn>
                              </p:par>
                            </p:childTnLst>
                          </p:cTn>
                        </p:par>
                        <p:par>
                          <p:cTn id="35" fill="hold">
                            <p:stCondLst>
                              <p:cond delay="4000"/>
                            </p:stCondLst>
                            <p:childTnLst>
                              <p:par>
                                <p:cTn id="36" presetID="10" presetClass="entr" presetSubtype="0" fill="hold" nodeType="afterEffect">
                                  <p:stCondLst>
                                    <p:cond delay="0"/>
                                  </p:stCondLst>
                                  <p:childTnLst>
                                    <p:set>
                                      <p:cBhvr>
                                        <p:cTn id="37" dur="1" fill="hold">
                                          <p:stCondLst>
                                            <p:cond delay="0"/>
                                          </p:stCondLst>
                                        </p:cTn>
                                        <p:tgtEl>
                                          <p:spTgt spid="269"/>
                                        </p:tgtEl>
                                        <p:attrNameLst>
                                          <p:attrName>style.visibility</p:attrName>
                                        </p:attrNameLst>
                                      </p:cBhvr>
                                      <p:to>
                                        <p:strVal val="visible"/>
                                      </p:to>
                                    </p:set>
                                    <p:animEffect transition="in" filter="fade">
                                      <p:cBhvr>
                                        <p:cTn id="38" dur="500"/>
                                        <p:tgtEl>
                                          <p:spTgt spid="269"/>
                                        </p:tgtEl>
                                      </p:cBhvr>
                                    </p:animEffect>
                                  </p:childTnLst>
                                </p:cTn>
                              </p:par>
                              <p:par>
                                <p:cTn id="39" presetID="10" presetClass="entr" presetSubtype="0" fill="hold" nodeType="withEffect">
                                  <p:stCondLst>
                                    <p:cond delay="0"/>
                                  </p:stCondLst>
                                  <p:childTnLst>
                                    <p:set>
                                      <p:cBhvr>
                                        <p:cTn id="40" dur="1" fill="hold">
                                          <p:stCondLst>
                                            <p:cond delay="0"/>
                                          </p:stCondLst>
                                        </p:cTn>
                                        <p:tgtEl>
                                          <p:spTgt spid="270"/>
                                        </p:tgtEl>
                                        <p:attrNameLst>
                                          <p:attrName>style.visibility</p:attrName>
                                        </p:attrNameLst>
                                      </p:cBhvr>
                                      <p:to>
                                        <p:strVal val="visible"/>
                                      </p:to>
                                    </p:set>
                                    <p:animEffect transition="in" filter="fade">
                                      <p:cBhvr>
                                        <p:cTn id="41" dur="500"/>
                                        <p:tgtEl>
                                          <p:spTgt spid="270"/>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271"/>
                                        </p:tgtEl>
                                        <p:attrNameLst>
                                          <p:attrName>style.visibility</p:attrName>
                                        </p:attrNameLst>
                                      </p:cBhvr>
                                      <p:to>
                                        <p:strVal val="visible"/>
                                      </p:to>
                                    </p:set>
                                    <p:animEffect transition="in" filter="fade">
                                      <p:cBhvr>
                                        <p:cTn id="45" dur="500"/>
                                        <p:tgtEl>
                                          <p:spTgt spid="271"/>
                                        </p:tgtEl>
                                      </p:cBhvr>
                                    </p:animEffect>
                                  </p:childTnLst>
                                </p:cTn>
                              </p:par>
                              <p:par>
                                <p:cTn id="46" presetID="10" presetClass="entr" presetSubtype="0" fill="hold" nodeType="withEffect">
                                  <p:stCondLst>
                                    <p:cond delay="0"/>
                                  </p:stCondLst>
                                  <p:childTnLst>
                                    <p:set>
                                      <p:cBhvr>
                                        <p:cTn id="47" dur="1" fill="hold">
                                          <p:stCondLst>
                                            <p:cond delay="0"/>
                                          </p:stCondLst>
                                        </p:cTn>
                                        <p:tgtEl>
                                          <p:spTgt spid="272"/>
                                        </p:tgtEl>
                                        <p:attrNameLst>
                                          <p:attrName>style.visibility</p:attrName>
                                        </p:attrNameLst>
                                      </p:cBhvr>
                                      <p:to>
                                        <p:strVal val="visible"/>
                                      </p:to>
                                    </p:set>
                                    <p:animEffect transition="in" filter="fade">
                                      <p:cBhvr>
                                        <p:cTn id="48" dur="500"/>
                                        <p:tgtEl>
                                          <p:spTgt spid="272"/>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273"/>
                                        </p:tgtEl>
                                        <p:attrNameLst>
                                          <p:attrName>style.visibility</p:attrName>
                                        </p:attrNameLst>
                                      </p:cBhvr>
                                      <p:to>
                                        <p:strVal val="visible"/>
                                      </p:to>
                                    </p:set>
                                    <p:animEffect transition="in" filter="fade">
                                      <p:cBhvr>
                                        <p:cTn id="52" dur="500"/>
                                        <p:tgtEl>
                                          <p:spTgt spid="273"/>
                                        </p:tgtEl>
                                      </p:cBhvr>
                                    </p:animEffect>
                                  </p:childTnLst>
                                </p:cTn>
                              </p:par>
                              <p:par>
                                <p:cTn id="53" presetID="10" presetClass="entr" presetSubtype="0" fill="hold" nodeType="withEffect">
                                  <p:stCondLst>
                                    <p:cond delay="0"/>
                                  </p:stCondLst>
                                  <p:childTnLst>
                                    <p:set>
                                      <p:cBhvr>
                                        <p:cTn id="54" dur="1" fill="hold">
                                          <p:stCondLst>
                                            <p:cond delay="0"/>
                                          </p:stCondLst>
                                        </p:cTn>
                                        <p:tgtEl>
                                          <p:spTgt spid="274"/>
                                        </p:tgtEl>
                                        <p:attrNameLst>
                                          <p:attrName>style.visibility</p:attrName>
                                        </p:attrNameLst>
                                      </p:cBhvr>
                                      <p:to>
                                        <p:strVal val="visible"/>
                                      </p:to>
                                    </p:set>
                                    <p:animEffect transition="in" filter="fade">
                                      <p:cBhvr>
                                        <p:cTn id="55" dur="500"/>
                                        <p:tgtEl>
                                          <p:spTgt spid="274"/>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275"/>
                                        </p:tgtEl>
                                        <p:attrNameLst>
                                          <p:attrName>style.visibility</p:attrName>
                                        </p:attrNameLst>
                                      </p:cBhvr>
                                      <p:to>
                                        <p:strVal val="visible"/>
                                      </p:to>
                                    </p:set>
                                    <p:animEffect transition="in" filter="fade">
                                      <p:cBhvr>
                                        <p:cTn id="59"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02"/>
        <p:cNvGrpSpPr/>
        <p:nvPr/>
      </p:nvGrpSpPr>
      <p:grpSpPr>
        <a:xfrm>
          <a:off x="0" y="0"/>
          <a:ext cx="0" cy="0"/>
          <a:chOff x="0" y="0"/>
          <a:chExt cx="0" cy="0"/>
        </a:xfrm>
      </p:grpSpPr>
      <p:sp>
        <p:nvSpPr>
          <p:cNvPr id="303" name="Google Shape;303;p32"/>
          <p:cNvSpPr txBox="1"/>
          <p:nvPr/>
        </p:nvSpPr>
        <p:spPr>
          <a:xfrm>
            <a:off x="866175" y="422235"/>
            <a:ext cx="61800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chemeClr val="accent2"/>
                </a:solidFill>
                <a:latin typeface="Roboto Light"/>
                <a:ea typeface="Roboto Light"/>
                <a:cs typeface="Roboto Light"/>
                <a:sym typeface="Roboto Light"/>
              </a:rPr>
              <a:t>Overview</a:t>
            </a:r>
            <a:endParaRPr sz="4800" b="1">
              <a:solidFill>
                <a:srgbClr val="7F7F7F"/>
              </a:solidFill>
              <a:latin typeface="Bebas Neue"/>
              <a:ea typeface="Bebas Neue"/>
              <a:cs typeface="Bebas Neue"/>
              <a:sym typeface="Bebas Neue"/>
            </a:endParaRPr>
          </a:p>
        </p:txBody>
      </p:sp>
      <p:pic>
        <p:nvPicPr>
          <p:cNvPr id="304" name="Google Shape;304;p32"/>
          <p:cNvPicPr preferRelativeResize="0"/>
          <p:nvPr/>
        </p:nvPicPr>
        <p:blipFill>
          <a:blip r:embed="rId3">
            <a:alphaModFix/>
          </a:blip>
          <a:stretch>
            <a:fillRect/>
          </a:stretch>
        </p:blipFill>
        <p:spPr>
          <a:xfrm>
            <a:off x="7235700" y="913300"/>
            <a:ext cx="4251300" cy="2420131"/>
          </a:xfrm>
          <a:prstGeom prst="rect">
            <a:avLst/>
          </a:prstGeom>
          <a:noFill/>
          <a:ln>
            <a:noFill/>
          </a:ln>
        </p:spPr>
      </p:pic>
      <p:pic>
        <p:nvPicPr>
          <p:cNvPr id="305" name="Google Shape;305;p32"/>
          <p:cNvPicPr preferRelativeResize="0"/>
          <p:nvPr/>
        </p:nvPicPr>
        <p:blipFill>
          <a:blip r:embed="rId4">
            <a:alphaModFix/>
          </a:blip>
          <a:stretch>
            <a:fillRect/>
          </a:stretch>
        </p:blipFill>
        <p:spPr>
          <a:xfrm>
            <a:off x="7235700" y="3333432"/>
            <a:ext cx="4251301" cy="2757593"/>
          </a:xfrm>
          <a:prstGeom prst="rect">
            <a:avLst/>
          </a:prstGeom>
          <a:noFill/>
          <a:ln>
            <a:noFill/>
          </a:ln>
        </p:spPr>
      </p:pic>
      <p:sp>
        <p:nvSpPr>
          <p:cNvPr id="306" name="Google Shape;306;p32"/>
          <p:cNvSpPr txBox="1"/>
          <p:nvPr/>
        </p:nvSpPr>
        <p:spPr>
          <a:xfrm>
            <a:off x="866175" y="2101800"/>
            <a:ext cx="5229900" cy="2031900"/>
          </a:xfrm>
          <a:prstGeom prst="rect">
            <a:avLst/>
          </a:prstGeom>
          <a:noFill/>
          <a:ln>
            <a:noFill/>
          </a:ln>
        </p:spPr>
        <p:txBody>
          <a:bodyPr spcFirstLastPara="1" wrap="square" lIns="91425" tIns="45700" rIns="91425" bIns="45700" anchor="t" anchorCtr="0">
            <a:spAutoFit/>
          </a:bodyPr>
          <a:lstStyle/>
          <a:p>
            <a:pPr marL="457200" marR="0" lvl="0" indent="-361950" algn="l" rtl="0">
              <a:spcBef>
                <a:spcPts val="0"/>
              </a:spcBef>
              <a:spcAft>
                <a:spcPts val="0"/>
              </a:spcAft>
              <a:buClr>
                <a:schemeClr val="accent1"/>
              </a:buClr>
              <a:buSzPts val="2100"/>
              <a:buFont typeface="Roboto Light"/>
              <a:buChar char="●"/>
            </a:pPr>
            <a:r>
              <a:rPr lang="en-US" sz="2100" b="1">
                <a:solidFill>
                  <a:schemeClr val="accent1"/>
                </a:solidFill>
                <a:latin typeface="Roboto Light"/>
                <a:ea typeface="Roboto Light"/>
                <a:cs typeface="Roboto Light"/>
                <a:sym typeface="Roboto Light"/>
              </a:rPr>
              <a:t>Make recommendations on cosmetic items based on their ingredient similarities</a:t>
            </a:r>
            <a:endParaRPr sz="2100" b="1">
              <a:solidFill>
                <a:schemeClr val="accent1"/>
              </a:solidFill>
              <a:latin typeface="Roboto Light"/>
              <a:ea typeface="Roboto Light"/>
              <a:cs typeface="Roboto Light"/>
              <a:sym typeface="Roboto Light"/>
            </a:endParaRPr>
          </a:p>
          <a:p>
            <a:pPr marL="457200" marR="0" lvl="0" indent="0" algn="l" rtl="0">
              <a:spcBef>
                <a:spcPts val="0"/>
              </a:spcBef>
              <a:spcAft>
                <a:spcPts val="0"/>
              </a:spcAft>
              <a:buNone/>
            </a:pPr>
            <a:endParaRPr sz="2100" b="1">
              <a:solidFill>
                <a:schemeClr val="accent1"/>
              </a:solidFill>
              <a:latin typeface="Roboto Light"/>
              <a:ea typeface="Roboto Light"/>
              <a:cs typeface="Roboto Light"/>
              <a:sym typeface="Roboto Light"/>
            </a:endParaRPr>
          </a:p>
          <a:p>
            <a:pPr marL="457200" marR="0" lvl="0" indent="-361950" algn="l" rtl="0">
              <a:spcBef>
                <a:spcPts val="0"/>
              </a:spcBef>
              <a:spcAft>
                <a:spcPts val="0"/>
              </a:spcAft>
              <a:buClr>
                <a:schemeClr val="accent1"/>
              </a:buClr>
              <a:buSzPts val="2100"/>
              <a:buFont typeface="Roboto Light"/>
              <a:buChar char="●"/>
            </a:pPr>
            <a:r>
              <a:rPr lang="en-US" sz="2100" b="1">
                <a:solidFill>
                  <a:schemeClr val="accent1"/>
                </a:solidFill>
                <a:latin typeface="Roboto Light"/>
                <a:ea typeface="Roboto Light"/>
                <a:cs typeface="Roboto Light"/>
                <a:sym typeface="Roboto Light"/>
              </a:rPr>
              <a:t>Make recommendations based on skin type and cosmetic type</a:t>
            </a:r>
            <a:endParaRPr sz="2100" b="1">
              <a:solidFill>
                <a:schemeClr val="accen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10"/>
        <p:cNvGrpSpPr/>
        <p:nvPr/>
      </p:nvGrpSpPr>
      <p:grpSpPr>
        <a:xfrm>
          <a:off x="0" y="0"/>
          <a:ext cx="0" cy="0"/>
          <a:chOff x="0" y="0"/>
          <a:chExt cx="0" cy="0"/>
        </a:xfrm>
      </p:grpSpPr>
      <p:sp>
        <p:nvSpPr>
          <p:cNvPr id="311" name="Google Shape;311;p33"/>
          <p:cNvSpPr txBox="1"/>
          <p:nvPr/>
        </p:nvSpPr>
        <p:spPr>
          <a:xfrm>
            <a:off x="3006075" y="395385"/>
            <a:ext cx="6179850" cy="784950"/>
          </a:xfrm>
          <a:prstGeom prst="rect">
            <a:avLst/>
          </a:prstGeom>
          <a:noFill/>
          <a:ln>
            <a:noFill/>
          </a:ln>
        </p:spPr>
        <p:txBody>
          <a:bodyPr spcFirstLastPara="1" wrap="square" lIns="45700" tIns="22850" rIns="45700" bIns="22850" anchor="t" anchorCtr="0">
            <a:spAutoFit/>
          </a:bodyPr>
          <a:lstStyle/>
          <a:p>
            <a:pPr marL="0" marR="0" lvl="0" indent="0" algn="ctr" rtl="0">
              <a:spcBef>
                <a:spcPts val="0"/>
              </a:spcBef>
              <a:spcAft>
                <a:spcPts val="0"/>
              </a:spcAft>
              <a:buNone/>
            </a:pPr>
            <a:r>
              <a:rPr lang="en-US" sz="4800" b="1">
                <a:solidFill>
                  <a:schemeClr val="accent2"/>
                </a:solidFill>
                <a:latin typeface="Roboto Light"/>
                <a:ea typeface="Roboto Light"/>
                <a:cs typeface="Roboto Light"/>
                <a:sym typeface="Roboto Light"/>
              </a:rPr>
              <a:t>Implementation Detail</a:t>
            </a:r>
            <a:endParaRPr sz="4800" b="1">
              <a:solidFill>
                <a:srgbClr val="7F7F7F"/>
              </a:solidFill>
              <a:latin typeface="Bebas Neue"/>
              <a:ea typeface="Bebas Neue"/>
              <a:cs typeface="Bebas Neue"/>
              <a:sym typeface="Bebas Neue"/>
            </a:endParaRPr>
          </a:p>
        </p:txBody>
      </p:sp>
      <p:grpSp>
        <p:nvGrpSpPr>
          <p:cNvPr id="312" name="Google Shape;312;p33"/>
          <p:cNvGrpSpPr/>
          <p:nvPr/>
        </p:nvGrpSpPr>
        <p:grpSpPr>
          <a:xfrm>
            <a:off x="6793197" y="2088722"/>
            <a:ext cx="3557048" cy="3557048"/>
            <a:chOff x="8393397" y="2088722"/>
            <a:chExt cx="3557048" cy="3557048"/>
          </a:xfrm>
        </p:grpSpPr>
        <p:grpSp>
          <p:nvGrpSpPr>
            <p:cNvPr id="313" name="Google Shape;313;p33"/>
            <p:cNvGrpSpPr/>
            <p:nvPr/>
          </p:nvGrpSpPr>
          <p:grpSpPr>
            <a:xfrm>
              <a:off x="8393397" y="2088722"/>
              <a:ext cx="3557048" cy="3557048"/>
              <a:chOff x="7724549" y="2088722"/>
              <a:chExt cx="3557048" cy="3557048"/>
            </a:xfrm>
          </p:grpSpPr>
          <p:grpSp>
            <p:nvGrpSpPr>
              <p:cNvPr id="314" name="Google Shape;314;p33"/>
              <p:cNvGrpSpPr/>
              <p:nvPr/>
            </p:nvGrpSpPr>
            <p:grpSpPr>
              <a:xfrm rot="-2808192">
                <a:off x="8244844" y="2609016"/>
                <a:ext cx="2516458" cy="2516459"/>
                <a:chOff x="8821347" y="360425"/>
                <a:chExt cx="2516482" cy="2516483"/>
              </a:xfrm>
            </p:grpSpPr>
            <p:sp>
              <p:nvSpPr>
                <p:cNvPr id="315" name="Google Shape;315;p33"/>
                <p:cNvSpPr/>
                <p:nvPr/>
              </p:nvSpPr>
              <p:spPr>
                <a:xfrm>
                  <a:off x="8821347" y="360425"/>
                  <a:ext cx="1258241" cy="1258241"/>
                </a:xfrm>
                <a:custGeom>
                  <a:avLst/>
                  <a:gdLst/>
                  <a:ahLst/>
                  <a:cxnLst/>
                  <a:rect l="l" t="t" r="r" b="b"/>
                  <a:pathLst>
                    <a:path w="1258241" h="1258241" extrusionOk="0">
                      <a:moveTo>
                        <a:pt x="1258221" y="0"/>
                      </a:moveTo>
                      <a:lnTo>
                        <a:pt x="1258241" y="0"/>
                      </a:lnTo>
                      <a:lnTo>
                        <a:pt x="1258241" y="1258240"/>
                      </a:lnTo>
                      <a:lnTo>
                        <a:pt x="1258241" y="1258241"/>
                      </a:lnTo>
                      <a:lnTo>
                        <a:pt x="0" y="1258241"/>
                      </a:lnTo>
                      <a:cubicBezTo>
                        <a:pt x="0" y="606765"/>
                        <a:pt x="495118" y="70930"/>
                        <a:pt x="1129594" y="64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16" name="Google Shape;316;p33"/>
                <p:cNvSpPr/>
                <p:nvPr/>
              </p:nvSpPr>
              <p:spPr>
                <a:xfrm>
                  <a:off x="10079587" y="360425"/>
                  <a:ext cx="1258242" cy="1258241"/>
                </a:xfrm>
                <a:custGeom>
                  <a:avLst/>
                  <a:gdLst/>
                  <a:ahLst/>
                  <a:cxnLst/>
                  <a:rect l="l" t="t" r="r" b="b"/>
                  <a:pathLst>
                    <a:path w="1258242" h="1258241" extrusionOk="0">
                      <a:moveTo>
                        <a:pt x="1" y="0"/>
                      </a:moveTo>
                      <a:cubicBezTo>
                        <a:pt x="651477" y="0"/>
                        <a:pt x="1187312" y="495118"/>
                        <a:pt x="1251747" y="1129594"/>
                      </a:cubicBezTo>
                      <a:lnTo>
                        <a:pt x="1258242" y="1258222"/>
                      </a:lnTo>
                      <a:lnTo>
                        <a:pt x="1258242" y="1258241"/>
                      </a:lnTo>
                      <a:lnTo>
                        <a:pt x="0" y="1258241"/>
                      </a:lnTo>
                      <a:lnTo>
                        <a:pt x="0" y="0"/>
                      </a:lnTo>
                      <a:lnTo>
                        <a:pt x="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17" name="Google Shape;317;p33"/>
                <p:cNvSpPr/>
                <p:nvPr/>
              </p:nvSpPr>
              <p:spPr>
                <a:xfrm>
                  <a:off x="8821347" y="1618667"/>
                  <a:ext cx="1258241" cy="1258241"/>
                </a:xfrm>
                <a:custGeom>
                  <a:avLst/>
                  <a:gdLst/>
                  <a:ahLst/>
                  <a:cxnLst/>
                  <a:rect l="l" t="t" r="r" b="b"/>
                  <a:pathLst>
                    <a:path w="1258241" h="1258241" extrusionOk="0">
                      <a:moveTo>
                        <a:pt x="0" y="0"/>
                      </a:moveTo>
                      <a:lnTo>
                        <a:pt x="1258241" y="0"/>
                      </a:lnTo>
                      <a:lnTo>
                        <a:pt x="1258241" y="1258241"/>
                      </a:lnTo>
                      <a:lnTo>
                        <a:pt x="1258222" y="1258241"/>
                      </a:lnTo>
                      <a:lnTo>
                        <a:pt x="1129594" y="1251746"/>
                      </a:lnTo>
                      <a:cubicBezTo>
                        <a:pt x="495118" y="1187311"/>
                        <a:pt x="0" y="651476"/>
                        <a:pt x="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18" name="Google Shape;318;p33"/>
                <p:cNvSpPr/>
                <p:nvPr/>
              </p:nvSpPr>
              <p:spPr>
                <a:xfrm>
                  <a:off x="10079587" y="1618667"/>
                  <a:ext cx="1258242" cy="1258241"/>
                </a:xfrm>
                <a:custGeom>
                  <a:avLst/>
                  <a:gdLst/>
                  <a:ahLst/>
                  <a:cxnLst/>
                  <a:rect l="l" t="t" r="r" b="b"/>
                  <a:pathLst>
                    <a:path w="1258242" h="1258241" extrusionOk="0">
                      <a:moveTo>
                        <a:pt x="0" y="0"/>
                      </a:moveTo>
                      <a:lnTo>
                        <a:pt x="1258242" y="0"/>
                      </a:lnTo>
                      <a:lnTo>
                        <a:pt x="1258242" y="20"/>
                      </a:lnTo>
                      <a:lnTo>
                        <a:pt x="1251747" y="128648"/>
                      </a:lnTo>
                      <a:cubicBezTo>
                        <a:pt x="1191608" y="720826"/>
                        <a:pt x="720827" y="1191607"/>
                        <a:pt x="128649" y="1251746"/>
                      </a:cubicBezTo>
                      <a:lnTo>
                        <a:pt x="20" y="1258241"/>
                      </a:lnTo>
                      <a:lnTo>
                        <a:pt x="0" y="1258241"/>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19" name="Google Shape;319;p33"/>
              <p:cNvSpPr/>
              <p:nvPr/>
            </p:nvSpPr>
            <p:spPr>
              <a:xfrm>
                <a:off x="8372817" y="2736785"/>
                <a:ext cx="2260200" cy="2260200"/>
              </a:xfrm>
              <a:prstGeom prst="ellipse">
                <a:avLst/>
              </a:prstGeom>
              <a:solidFill>
                <a:srgbClr val="323F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20" name="Google Shape;320;p33"/>
            <p:cNvSpPr txBox="1"/>
            <p:nvPr/>
          </p:nvSpPr>
          <p:spPr>
            <a:xfrm>
              <a:off x="9041675" y="3629100"/>
              <a:ext cx="23079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chemeClr val="lt1"/>
                  </a:solidFill>
                  <a:latin typeface="Bebas Neue"/>
                  <a:ea typeface="Bebas Neue"/>
                  <a:cs typeface="Bebas Neue"/>
                  <a:sym typeface="Bebas Neue"/>
                </a:rPr>
                <a:t>recommendation</a:t>
              </a:r>
              <a:endParaRPr sz="3000"/>
            </a:p>
          </p:txBody>
        </p:sp>
        <p:sp>
          <p:nvSpPr>
            <p:cNvPr id="321" name="Google Shape;321;p33"/>
            <p:cNvSpPr txBox="1"/>
            <p:nvPr/>
          </p:nvSpPr>
          <p:spPr>
            <a:xfrm>
              <a:off x="9325665" y="3098400"/>
              <a:ext cx="1636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Bebas Neue"/>
                  <a:ea typeface="Bebas Neue"/>
                  <a:cs typeface="Bebas Neue"/>
                  <a:sym typeface="Bebas Neue"/>
                </a:rPr>
                <a:t>cosmetic</a:t>
              </a:r>
              <a:endParaRPr sz="3200"/>
            </a:p>
          </p:txBody>
        </p:sp>
      </p:grpSp>
      <p:cxnSp>
        <p:nvCxnSpPr>
          <p:cNvPr id="322" name="Google Shape;322;p33"/>
          <p:cNvCxnSpPr/>
          <p:nvPr/>
        </p:nvCxnSpPr>
        <p:spPr>
          <a:xfrm>
            <a:off x="6121465" y="2479629"/>
            <a:ext cx="805500" cy="911400"/>
          </a:xfrm>
          <a:prstGeom prst="straightConnector1">
            <a:avLst/>
          </a:prstGeom>
          <a:noFill/>
          <a:ln w="25400" cap="flat" cmpd="sng">
            <a:solidFill>
              <a:schemeClr val="accent1"/>
            </a:solidFill>
            <a:prstDash val="dot"/>
            <a:miter lim="800000"/>
            <a:headEnd type="diamond" w="med" len="med"/>
            <a:tailEnd type="triangle" w="med" len="med"/>
          </a:ln>
        </p:spPr>
      </p:cxnSp>
      <p:cxnSp>
        <p:nvCxnSpPr>
          <p:cNvPr id="323" name="Google Shape;323;p33"/>
          <p:cNvCxnSpPr/>
          <p:nvPr/>
        </p:nvCxnSpPr>
        <p:spPr>
          <a:xfrm>
            <a:off x="6253764" y="3420752"/>
            <a:ext cx="673200" cy="282900"/>
          </a:xfrm>
          <a:prstGeom prst="straightConnector1">
            <a:avLst/>
          </a:prstGeom>
          <a:noFill/>
          <a:ln w="25400" cap="flat" cmpd="sng">
            <a:solidFill>
              <a:schemeClr val="accent2"/>
            </a:solidFill>
            <a:prstDash val="dot"/>
            <a:miter lim="800000"/>
            <a:headEnd type="diamond" w="med" len="med"/>
            <a:tailEnd type="triangle" w="med" len="med"/>
          </a:ln>
        </p:spPr>
      </p:cxnSp>
      <p:cxnSp>
        <p:nvCxnSpPr>
          <p:cNvPr id="324" name="Google Shape;324;p33"/>
          <p:cNvCxnSpPr/>
          <p:nvPr/>
        </p:nvCxnSpPr>
        <p:spPr>
          <a:xfrm rot="10800000" flipH="1">
            <a:off x="6162090" y="4324452"/>
            <a:ext cx="764700" cy="854100"/>
          </a:xfrm>
          <a:prstGeom prst="straightConnector1">
            <a:avLst/>
          </a:prstGeom>
          <a:noFill/>
          <a:ln w="25400" cap="flat" cmpd="sng">
            <a:solidFill>
              <a:schemeClr val="accent4"/>
            </a:solidFill>
            <a:prstDash val="dot"/>
            <a:miter lim="800000"/>
            <a:headEnd type="diamond" w="med" len="med"/>
            <a:tailEnd type="triangle" w="med" len="med"/>
          </a:ln>
        </p:spPr>
      </p:cxnSp>
      <p:cxnSp>
        <p:nvCxnSpPr>
          <p:cNvPr id="325" name="Google Shape;325;p33"/>
          <p:cNvCxnSpPr/>
          <p:nvPr/>
        </p:nvCxnSpPr>
        <p:spPr>
          <a:xfrm rot="10800000" flipH="1">
            <a:off x="6253764" y="4011820"/>
            <a:ext cx="673200" cy="282900"/>
          </a:xfrm>
          <a:prstGeom prst="straightConnector1">
            <a:avLst/>
          </a:prstGeom>
          <a:noFill/>
          <a:ln w="25400" cap="flat" cmpd="sng">
            <a:solidFill>
              <a:schemeClr val="accent3"/>
            </a:solidFill>
            <a:prstDash val="dot"/>
            <a:miter lim="800000"/>
            <a:headEnd type="diamond" w="med" len="med"/>
            <a:tailEnd type="triangle" w="med" len="med"/>
          </a:ln>
        </p:spPr>
      </p:cxnSp>
      <p:grpSp>
        <p:nvGrpSpPr>
          <p:cNvPr id="326" name="Google Shape;326;p33"/>
          <p:cNvGrpSpPr/>
          <p:nvPr/>
        </p:nvGrpSpPr>
        <p:grpSpPr>
          <a:xfrm>
            <a:off x="2033719" y="1895605"/>
            <a:ext cx="3744600" cy="858501"/>
            <a:chOff x="3633919" y="1895605"/>
            <a:chExt cx="3744600" cy="858501"/>
          </a:xfrm>
        </p:grpSpPr>
        <p:grpSp>
          <p:nvGrpSpPr>
            <p:cNvPr id="327" name="Google Shape;327;p33"/>
            <p:cNvGrpSpPr/>
            <p:nvPr/>
          </p:nvGrpSpPr>
          <p:grpSpPr>
            <a:xfrm>
              <a:off x="3633919" y="1895605"/>
              <a:ext cx="3744600" cy="858501"/>
              <a:chOff x="3942773" y="1895605"/>
              <a:chExt cx="3744600" cy="858501"/>
            </a:xfrm>
          </p:grpSpPr>
          <p:sp>
            <p:nvSpPr>
              <p:cNvPr id="328" name="Google Shape;328;p33"/>
              <p:cNvSpPr/>
              <p:nvPr/>
            </p:nvSpPr>
            <p:spPr>
              <a:xfrm>
                <a:off x="3942773" y="1955206"/>
                <a:ext cx="3744600" cy="798900"/>
              </a:xfrm>
              <a:prstGeom prst="roundRect">
                <a:avLst>
                  <a:gd name="adj" fmla="val 9399"/>
                </a:avLst>
              </a:prstGeom>
              <a:solidFill>
                <a:srgbClr val="0E4D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29" name="Google Shape;329;p33"/>
              <p:cNvSpPr/>
              <p:nvPr/>
            </p:nvSpPr>
            <p:spPr>
              <a:xfrm>
                <a:off x="3942773" y="1895605"/>
                <a:ext cx="3744600" cy="798900"/>
              </a:xfrm>
              <a:prstGeom prst="roundRect">
                <a:avLst>
                  <a:gd name="adj" fmla="val 939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30" name="Google Shape;330;p33"/>
            <p:cNvSpPr txBox="1"/>
            <p:nvPr/>
          </p:nvSpPr>
          <p:spPr>
            <a:xfrm>
              <a:off x="3770878" y="1970850"/>
              <a:ext cx="3557100" cy="708000"/>
            </a:xfrm>
            <a:prstGeom prst="rect">
              <a:avLst/>
            </a:prstGeom>
            <a:noFill/>
            <a:ln>
              <a:noFill/>
            </a:ln>
          </p:spPr>
          <p:txBody>
            <a:bodyPr spcFirstLastPara="1" wrap="square" lIns="91425" tIns="45700" rIns="91425" bIns="45700" anchor="t" anchorCtr="0">
              <a:spAutoFit/>
            </a:bodyPr>
            <a:lstStyle/>
            <a:p>
              <a:pPr marL="457200" marR="0" lvl="0" indent="-482600" algn="l" rtl="0">
                <a:spcBef>
                  <a:spcPts val="0"/>
                </a:spcBef>
                <a:spcAft>
                  <a:spcPts val="0"/>
                </a:spcAft>
                <a:buClr>
                  <a:schemeClr val="lt1"/>
                </a:buClr>
                <a:buSzPts val="4000"/>
                <a:buFont typeface="Bebas Neue"/>
                <a:buAutoNum type="arabicPeriod"/>
              </a:pPr>
              <a:r>
                <a:rPr lang="en-US" sz="4000">
                  <a:solidFill>
                    <a:schemeClr val="lt1"/>
                  </a:solidFill>
                  <a:latin typeface="Bebas Neue"/>
                  <a:ea typeface="Bebas Neue"/>
                  <a:cs typeface="Bebas Neue"/>
                  <a:sym typeface="Bebas Neue"/>
                </a:rPr>
                <a:t>Scraping</a:t>
              </a:r>
              <a:endParaRPr/>
            </a:p>
          </p:txBody>
        </p:sp>
      </p:grpSp>
      <p:grpSp>
        <p:nvGrpSpPr>
          <p:cNvPr id="331" name="Google Shape;331;p33"/>
          <p:cNvGrpSpPr/>
          <p:nvPr/>
        </p:nvGrpSpPr>
        <p:grpSpPr>
          <a:xfrm>
            <a:off x="2033719" y="2912259"/>
            <a:ext cx="3744600" cy="858501"/>
            <a:chOff x="3633919" y="2912259"/>
            <a:chExt cx="3744600" cy="858501"/>
          </a:xfrm>
        </p:grpSpPr>
        <p:grpSp>
          <p:nvGrpSpPr>
            <p:cNvPr id="332" name="Google Shape;332;p33"/>
            <p:cNvGrpSpPr/>
            <p:nvPr/>
          </p:nvGrpSpPr>
          <p:grpSpPr>
            <a:xfrm>
              <a:off x="3633919" y="2912259"/>
              <a:ext cx="3744600" cy="858501"/>
              <a:chOff x="3942773" y="2925116"/>
              <a:chExt cx="3744600" cy="858501"/>
            </a:xfrm>
          </p:grpSpPr>
          <p:sp>
            <p:nvSpPr>
              <p:cNvPr id="333" name="Google Shape;333;p33"/>
              <p:cNvSpPr/>
              <p:nvPr/>
            </p:nvSpPr>
            <p:spPr>
              <a:xfrm>
                <a:off x="3942773" y="2984717"/>
                <a:ext cx="3744600" cy="798900"/>
              </a:xfrm>
              <a:prstGeom prst="roundRect">
                <a:avLst>
                  <a:gd name="adj" fmla="val 9399"/>
                </a:avLst>
              </a:prstGeom>
              <a:solidFill>
                <a:srgbClr val="1B95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34" name="Google Shape;334;p33"/>
              <p:cNvSpPr/>
              <p:nvPr/>
            </p:nvSpPr>
            <p:spPr>
              <a:xfrm>
                <a:off x="3942773" y="2925116"/>
                <a:ext cx="3744600" cy="798900"/>
              </a:xfrm>
              <a:prstGeom prst="roundRect">
                <a:avLst>
                  <a:gd name="adj" fmla="val 9399"/>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35" name="Google Shape;335;p33"/>
            <p:cNvSpPr txBox="1"/>
            <p:nvPr/>
          </p:nvSpPr>
          <p:spPr>
            <a:xfrm>
              <a:off x="3770878" y="2989775"/>
              <a:ext cx="35571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Bebas Neue"/>
                  <a:ea typeface="Bebas Neue"/>
                  <a:cs typeface="Bebas Neue"/>
                  <a:sym typeface="Bebas Neue"/>
                </a:rPr>
                <a:t>2.  preprocessing</a:t>
              </a:r>
              <a:endParaRPr/>
            </a:p>
          </p:txBody>
        </p:sp>
      </p:grpSp>
      <p:grpSp>
        <p:nvGrpSpPr>
          <p:cNvPr id="336" name="Google Shape;336;p33"/>
          <p:cNvGrpSpPr/>
          <p:nvPr/>
        </p:nvGrpSpPr>
        <p:grpSpPr>
          <a:xfrm>
            <a:off x="2033719" y="3928913"/>
            <a:ext cx="3744600" cy="858501"/>
            <a:chOff x="3633919" y="3928913"/>
            <a:chExt cx="3744600" cy="858501"/>
          </a:xfrm>
        </p:grpSpPr>
        <p:grpSp>
          <p:nvGrpSpPr>
            <p:cNvPr id="337" name="Google Shape;337;p33"/>
            <p:cNvGrpSpPr/>
            <p:nvPr/>
          </p:nvGrpSpPr>
          <p:grpSpPr>
            <a:xfrm>
              <a:off x="3633919" y="3928913"/>
              <a:ext cx="3744600" cy="858501"/>
              <a:chOff x="3942773" y="3916056"/>
              <a:chExt cx="3744600" cy="858501"/>
            </a:xfrm>
          </p:grpSpPr>
          <p:sp>
            <p:nvSpPr>
              <p:cNvPr id="338" name="Google Shape;338;p33"/>
              <p:cNvSpPr/>
              <p:nvPr/>
            </p:nvSpPr>
            <p:spPr>
              <a:xfrm>
                <a:off x="3942773" y="3975657"/>
                <a:ext cx="3744600" cy="798900"/>
              </a:xfrm>
              <a:prstGeom prst="roundRect">
                <a:avLst>
                  <a:gd name="adj" fmla="val 9399"/>
                </a:avLst>
              </a:prstGeom>
              <a:solidFill>
                <a:srgbClr val="51C3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39" name="Google Shape;339;p33"/>
              <p:cNvSpPr/>
              <p:nvPr/>
            </p:nvSpPr>
            <p:spPr>
              <a:xfrm>
                <a:off x="3942773" y="3916056"/>
                <a:ext cx="3744600" cy="798900"/>
              </a:xfrm>
              <a:prstGeom prst="roundRect">
                <a:avLst>
                  <a:gd name="adj" fmla="val 9399"/>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40" name="Google Shape;340;p33"/>
            <p:cNvSpPr txBox="1"/>
            <p:nvPr/>
          </p:nvSpPr>
          <p:spPr>
            <a:xfrm>
              <a:off x="3770878" y="4004450"/>
              <a:ext cx="35571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Bebas Neue"/>
                  <a:ea typeface="Bebas Neue"/>
                  <a:cs typeface="Bebas Neue"/>
                  <a:sym typeface="Bebas Neue"/>
                </a:rPr>
                <a:t>3.  modeling</a:t>
              </a:r>
              <a:endParaRPr/>
            </a:p>
          </p:txBody>
        </p:sp>
      </p:grpSp>
      <p:grpSp>
        <p:nvGrpSpPr>
          <p:cNvPr id="341" name="Google Shape;341;p33"/>
          <p:cNvGrpSpPr/>
          <p:nvPr/>
        </p:nvGrpSpPr>
        <p:grpSpPr>
          <a:xfrm>
            <a:off x="2033719" y="4945567"/>
            <a:ext cx="3744600" cy="858501"/>
            <a:chOff x="3633919" y="4945567"/>
            <a:chExt cx="3744600" cy="858501"/>
          </a:xfrm>
        </p:grpSpPr>
        <p:grpSp>
          <p:nvGrpSpPr>
            <p:cNvPr id="342" name="Google Shape;342;p33"/>
            <p:cNvGrpSpPr/>
            <p:nvPr/>
          </p:nvGrpSpPr>
          <p:grpSpPr>
            <a:xfrm>
              <a:off x="3633919" y="4945567"/>
              <a:ext cx="3744600" cy="858501"/>
              <a:chOff x="3942773" y="4945567"/>
              <a:chExt cx="3744600" cy="858501"/>
            </a:xfrm>
          </p:grpSpPr>
          <p:sp>
            <p:nvSpPr>
              <p:cNvPr id="343" name="Google Shape;343;p33"/>
              <p:cNvSpPr/>
              <p:nvPr/>
            </p:nvSpPr>
            <p:spPr>
              <a:xfrm>
                <a:off x="3942773" y="5005168"/>
                <a:ext cx="3744600" cy="798900"/>
              </a:xfrm>
              <a:prstGeom prst="roundRect">
                <a:avLst>
                  <a:gd name="adj" fmla="val 9399"/>
                </a:avLst>
              </a:prstGeom>
              <a:solidFill>
                <a:srgbClr val="CC81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sp>
            <p:nvSpPr>
              <p:cNvPr id="344" name="Google Shape;344;p33"/>
              <p:cNvSpPr/>
              <p:nvPr/>
            </p:nvSpPr>
            <p:spPr>
              <a:xfrm>
                <a:off x="3942773" y="4945567"/>
                <a:ext cx="3744600" cy="798900"/>
              </a:xfrm>
              <a:prstGeom prst="roundRect">
                <a:avLst>
                  <a:gd name="adj" fmla="val 9399"/>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Light"/>
                  <a:ea typeface="Roboto Light"/>
                  <a:cs typeface="Roboto Light"/>
                  <a:sym typeface="Roboto Light"/>
                </a:endParaRPr>
              </a:p>
            </p:txBody>
          </p:sp>
        </p:grpSp>
        <p:sp>
          <p:nvSpPr>
            <p:cNvPr id="345" name="Google Shape;345;p33"/>
            <p:cNvSpPr txBox="1"/>
            <p:nvPr/>
          </p:nvSpPr>
          <p:spPr>
            <a:xfrm>
              <a:off x="3770878" y="5020825"/>
              <a:ext cx="35571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Bebas Neue"/>
                  <a:ea typeface="Bebas Neue"/>
                  <a:cs typeface="Bebas Neue"/>
                  <a:sym typeface="Bebas Neue"/>
                </a:rPr>
                <a:t>4.  Visualization</a:t>
              </a:r>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1"/>
                                        </p:tgtEl>
                                        <p:attrNameLst>
                                          <p:attrName>style.visibility</p:attrName>
                                        </p:attrNameLst>
                                      </p:cBhvr>
                                      <p:to>
                                        <p:strVal val="visible"/>
                                      </p:to>
                                    </p:set>
                                    <p:anim calcmode="lin" valueType="num">
                                      <p:cBhvr additive="base">
                                        <p:cTn id="7" dur="1000"/>
                                        <p:tgtEl>
                                          <p:spTgt spid="34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250"/>
                                  </p:stCondLst>
                                  <p:childTnLst>
                                    <p:set>
                                      <p:cBhvr>
                                        <p:cTn id="9" dur="1" fill="hold">
                                          <p:stCondLst>
                                            <p:cond delay="0"/>
                                          </p:stCondLst>
                                        </p:cTn>
                                        <p:tgtEl>
                                          <p:spTgt spid="336"/>
                                        </p:tgtEl>
                                        <p:attrNameLst>
                                          <p:attrName>style.visibility</p:attrName>
                                        </p:attrNameLst>
                                      </p:cBhvr>
                                      <p:to>
                                        <p:strVal val="visible"/>
                                      </p:to>
                                    </p:set>
                                    <p:anim calcmode="lin" valueType="num">
                                      <p:cBhvr additive="base">
                                        <p:cTn id="10" dur="1000"/>
                                        <p:tgtEl>
                                          <p:spTgt spid="3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500"/>
                                  </p:stCondLst>
                                  <p:childTnLst>
                                    <p:set>
                                      <p:cBhvr>
                                        <p:cTn id="12" dur="1" fill="hold">
                                          <p:stCondLst>
                                            <p:cond delay="0"/>
                                          </p:stCondLst>
                                        </p:cTn>
                                        <p:tgtEl>
                                          <p:spTgt spid="331"/>
                                        </p:tgtEl>
                                        <p:attrNameLst>
                                          <p:attrName>style.visibility</p:attrName>
                                        </p:attrNameLst>
                                      </p:cBhvr>
                                      <p:to>
                                        <p:strVal val="visible"/>
                                      </p:to>
                                    </p:set>
                                    <p:anim calcmode="lin" valueType="num">
                                      <p:cBhvr additive="base">
                                        <p:cTn id="13" dur="1000"/>
                                        <p:tgtEl>
                                          <p:spTgt spid="33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750"/>
                                  </p:stCondLst>
                                  <p:childTnLst>
                                    <p:set>
                                      <p:cBhvr>
                                        <p:cTn id="15" dur="1" fill="hold">
                                          <p:stCondLst>
                                            <p:cond delay="0"/>
                                          </p:stCondLst>
                                        </p:cTn>
                                        <p:tgtEl>
                                          <p:spTgt spid="326"/>
                                        </p:tgtEl>
                                        <p:attrNameLst>
                                          <p:attrName>style.visibility</p:attrName>
                                        </p:attrNameLst>
                                      </p:cBhvr>
                                      <p:to>
                                        <p:strVal val="visible"/>
                                      </p:to>
                                    </p:set>
                                    <p:anim calcmode="lin" valueType="num">
                                      <p:cBhvr additive="base">
                                        <p:cTn id="16" dur="1000"/>
                                        <p:tgtEl>
                                          <p:spTgt spid="32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22"/>
                                        </p:tgtEl>
                                        <p:attrNameLst>
                                          <p:attrName>style.visibility</p:attrName>
                                        </p:attrNameLst>
                                      </p:cBhvr>
                                      <p:to>
                                        <p:strVal val="visible"/>
                                      </p:to>
                                    </p:set>
                                    <p:animEffect transition="in" filter="fade">
                                      <p:cBhvr>
                                        <p:cTn id="20" dur="500"/>
                                        <p:tgtEl>
                                          <p:spTgt spid="322"/>
                                        </p:tgtEl>
                                      </p:cBhvr>
                                    </p:animEffect>
                                  </p:childTnLst>
                                </p:cTn>
                              </p:par>
                              <p:par>
                                <p:cTn id="21" presetID="10" presetClass="entr" presetSubtype="0" fill="hold" nodeType="withEffect">
                                  <p:stCondLst>
                                    <p:cond delay="0"/>
                                  </p:stCondLst>
                                  <p:childTnLst>
                                    <p:set>
                                      <p:cBhvr>
                                        <p:cTn id="22" dur="1" fill="hold">
                                          <p:stCondLst>
                                            <p:cond delay="0"/>
                                          </p:stCondLst>
                                        </p:cTn>
                                        <p:tgtEl>
                                          <p:spTgt spid="323"/>
                                        </p:tgtEl>
                                        <p:attrNameLst>
                                          <p:attrName>style.visibility</p:attrName>
                                        </p:attrNameLst>
                                      </p:cBhvr>
                                      <p:to>
                                        <p:strVal val="visible"/>
                                      </p:to>
                                    </p:set>
                                    <p:animEffect transition="in" filter="fade">
                                      <p:cBhvr>
                                        <p:cTn id="23" dur="500"/>
                                        <p:tgtEl>
                                          <p:spTgt spid="323"/>
                                        </p:tgtEl>
                                      </p:cBhvr>
                                    </p:animEffect>
                                  </p:childTnLst>
                                </p:cTn>
                              </p:par>
                              <p:par>
                                <p:cTn id="24" presetID="10" presetClass="entr" presetSubtype="0" fill="hold" nodeType="withEffect">
                                  <p:stCondLst>
                                    <p:cond delay="0"/>
                                  </p:stCondLst>
                                  <p:childTnLst>
                                    <p:set>
                                      <p:cBhvr>
                                        <p:cTn id="25" dur="1" fill="hold">
                                          <p:stCondLst>
                                            <p:cond delay="0"/>
                                          </p:stCondLst>
                                        </p:cTn>
                                        <p:tgtEl>
                                          <p:spTgt spid="325"/>
                                        </p:tgtEl>
                                        <p:attrNameLst>
                                          <p:attrName>style.visibility</p:attrName>
                                        </p:attrNameLst>
                                      </p:cBhvr>
                                      <p:to>
                                        <p:strVal val="visible"/>
                                      </p:to>
                                    </p:set>
                                    <p:animEffect transition="in" filter="fade">
                                      <p:cBhvr>
                                        <p:cTn id="26" dur="500"/>
                                        <p:tgtEl>
                                          <p:spTgt spid="325"/>
                                        </p:tgtEl>
                                      </p:cBhvr>
                                    </p:animEffect>
                                  </p:childTnLst>
                                </p:cTn>
                              </p:par>
                              <p:par>
                                <p:cTn id="27" presetID="10" presetClass="entr" presetSubtype="0" fill="hold" nodeType="withEffect">
                                  <p:stCondLst>
                                    <p:cond delay="0"/>
                                  </p:stCondLst>
                                  <p:childTnLst>
                                    <p:set>
                                      <p:cBhvr>
                                        <p:cTn id="28" dur="1" fill="hold">
                                          <p:stCondLst>
                                            <p:cond delay="0"/>
                                          </p:stCondLst>
                                        </p:cTn>
                                        <p:tgtEl>
                                          <p:spTgt spid="324"/>
                                        </p:tgtEl>
                                        <p:attrNameLst>
                                          <p:attrName>style.visibility</p:attrName>
                                        </p:attrNameLst>
                                      </p:cBhvr>
                                      <p:to>
                                        <p:strVal val="visible"/>
                                      </p:to>
                                    </p:set>
                                    <p:animEffect transition="in" filter="fade">
                                      <p:cBhvr>
                                        <p:cTn id="29" dur="500"/>
                                        <p:tgtEl>
                                          <p:spTgt spid="324"/>
                                        </p:tgtEl>
                                      </p:cBhvr>
                                    </p:animEffect>
                                  </p:childTnLst>
                                </p:cTn>
                              </p:par>
                              <p:par>
                                <p:cTn id="30" presetID="2" presetClass="entr" presetSubtype="2" fill="hold" nodeType="withEffect">
                                  <p:stCondLst>
                                    <p:cond delay="0"/>
                                  </p:stCondLst>
                                  <p:childTnLst>
                                    <p:set>
                                      <p:cBhvr>
                                        <p:cTn id="31" dur="1" fill="hold">
                                          <p:stCondLst>
                                            <p:cond delay="0"/>
                                          </p:stCondLst>
                                        </p:cTn>
                                        <p:tgtEl>
                                          <p:spTgt spid="312"/>
                                        </p:tgtEl>
                                        <p:attrNameLst>
                                          <p:attrName>style.visibility</p:attrName>
                                        </p:attrNameLst>
                                      </p:cBhvr>
                                      <p:to>
                                        <p:strVal val="visible"/>
                                      </p:to>
                                    </p:set>
                                    <p:anim calcmode="lin" valueType="num">
                                      <p:cBhvr additive="base">
                                        <p:cTn id="32" dur="1000"/>
                                        <p:tgtEl>
                                          <p:spTgt spid="3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350;p34"/>
          <p:cNvSpPr txBox="1"/>
          <p:nvPr/>
        </p:nvSpPr>
        <p:spPr>
          <a:xfrm>
            <a:off x="677300" y="384825"/>
            <a:ext cx="3090000" cy="785100"/>
          </a:xfrm>
          <a:prstGeom prst="rect">
            <a:avLst/>
          </a:prstGeom>
          <a:noFill/>
          <a:ln>
            <a:noFill/>
          </a:ln>
        </p:spPr>
        <p:txBody>
          <a:bodyPr spcFirstLastPara="1" wrap="square" lIns="45700" tIns="22850" rIns="45700" bIns="22850" anchor="t" anchorCtr="0">
            <a:spAutoFit/>
          </a:bodyPr>
          <a:lstStyle/>
          <a:p>
            <a:pPr marL="457200" marR="0" lvl="0" indent="-533400" algn="l" rtl="0">
              <a:spcBef>
                <a:spcPts val="0"/>
              </a:spcBef>
              <a:spcAft>
                <a:spcPts val="0"/>
              </a:spcAft>
              <a:buClr>
                <a:srgbClr val="7F7F7F"/>
              </a:buClr>
              <a:buSzPts val="4800"/>
              <a:buFont typeface="Bebas Neue"/>
              <a:buAutoNum type="arabicPeriod"/>
            </a:pPr>
            <a:r>
              <a:rPr lang="en-US" sz="4800" b="1" dirty="0">
                <a:solidFill>
                  <a:srgbClr val="7F7F7F"/>
                </a:solidFill>
                <a:latin typeface="Bebas Neue"/>
                <a:ea typeface="Bebas Neue"/>
                <a:cs typeface="Bebas Neue"/>
                <a:sym typeface="Bebas Neue"/>
              </a:rPr>
              <a:t>scraping</a:t>
            </a:r>
            <a:endParaRPr sz="4800" b="1" dirty="0">
              <a:solidFill>
                <a:srgbClr val="7F7F7F"/>
              </a:solidFill>
              <a:latin typeface="Bebas Neue"/>
              <a:ea typeface="Bebas Neue"/>
              <a:cs typeface="Bebas Neue"/>
              <a:sym typeface="Bebas Neue"/>
            </a:endParaRPr>
          </a:p>
        </p:txBody>
      </p:sp>
      <p:sp>
        <p:nvSpPr>
          <p:cNvPr id="115" name="Google Shape;351;p34"/>
          <p:cNvSpPr txBox="1"/>
          <p:nvPr/>
        </p:nvSpPr>
        <p:spPr>
          <a:xfrm>
            <a:off x="956188" y="1342000"/>
            <a:ext cx="487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solidFill>
                  <a:schemeClr val="accent2"/>
                </a:solidFill>
                <a:latin typeface="Roboto"/>
                <a:ea typeface="Roboto"/>
                <a:cs typeface="Roboto"/>
                <a:sym typeface="Roboto"/>
              </a:rPr>
              <a:t>Library:</a:t>
            </a:r>
            <a:r>
              <a:rPr lang="en-US" sz="1900" dirty="0">
                <a:latin typeface="Roboto Light"/>
                <a:ea typeface="Roboto Light"/>
                <a:cs typeface="Roboto Light"/>
                <a:sym typeface="Roboto Light"/>
              </a:rPr>
              <a:t> Selenium</a:t>
            </a:r>
            <a:endParaRPr sz="1900" dirty="0">
              <a:latin typeface="Roboto Light"/>
              <a:ea typeface="Roboto Light"/>
              <a:cs typeface="Roboto Light"/>
              <a:sym typeface="Roboto Light"/>
            </a:endParaRPr>
          </a:p>
          <a:p>
            <a:pPr marL="0" lvl="0" indent="0" algn="l" rtl="0">
              <a:spcBef>
                <a:spcPts val="0"/>
              </a:spcBef>
              <a:spcAft>
                <a:spcPts val="0"/>
              </a:spcAft>
              <a:buNone/>
            </a:pPr>
            <a:r>
              <a:rPr lang="en-US" sz="1900" b="1" dirty="0">
                <a:solidFill>
                  <a:schemeClr val="accent2"/>
                </a:solidFill>
                <a:latin typeface="Roboto"/>
                <a:ea typeface="Roboto"/>
                <a:cs typeface="Roboto"/>
                <a:sym typeface="Roboto"/>
              </a:rPr>
              <a:t>Source: </a:t>
            </a:r>
            <a:r>
              <a:rPr lang="en-US" sz="1900" dirty="0">
                <a:latin typeface="Roboto Light"/>
                <a:ea typeface="Roboto Light"/>
                <a:cs typeface="Roboto Light"/>
                <a:sym typeface="Roboto Light"/>
              </a:rPr>
              <a:t>https://www.sephora.com/</a:t>
            </a:r>
            <a:endParaRPr sz="1900" dirty="0">
              <a:latin typeface="Roboto Light"/>
              <a:ea typeface="Roboto Light"/>
              <a:cs typeface="Roboto Light"/>
              <a:sym typeface="Roboto Light"/>
            </a:endParaRPr>
          </a:p>
        </p:txBody>
      </p:sp>
      <p:sp>
        <p:nvSpPr>
          <p:cNvPr id="116" name="AutoShape 2" descr="What the New Sephora.com is Telling us | by Wei Ca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ephora 2019 Review"/>
          <p:cNvPicPr>
            <a:picLocks noChangeAspect="1" noChangeArrowheads="1"/>
          </p:cNvPicPr>
          <p:nvPr/>
        </p:nvPicPr>
        <p:blipFill rotWithShape="1">
          <a:blip r:embed="rId3">
            <a:extLst>
              <a:ext uri="{28A0092B-C50C-407E-A947-70E740481C1C}">
                <a14:useLocalDpi xmlns:a14="http://schemas.microsoft.com/office/drawing/2010/main" val="0"/>
              </a:ext>
            </a:extLst>
          </a:blip>
          <a:srcRect l="8027" r="8341" b="764"/>
          <a:stretch/>
        </p:blipFill>
        <p:spPr bwMode="auto">
          <a:xfrm>
            <a:off x="5920034" y="1628762"/>
            <a:ext cx="5052766" cy="3747112"/>
          </a:xfrm>
          <a:prstGeom prst="rect">
            <a:avLst/>
          </a:prstGeom>
          <a:noFill/>
          <a:extLst>
            <a:ext uri="{909E8E84-426E-40DD-AFC4-6F175D3DCCD1}">
              <a14:hiddenFill xmlns:a14="http://schemas.microsoft.com/office/drawing/2010/main">
                <a:solidFill>
                  <a:srgbClr val="FFFFFF"/>
                </a:solidFill>
              </a14:hiddenFill>
            </a:ext>
          </a:extLst>
        </p:spPr>
      </p:pic>
      <p:sp>
        <p:nvSpPr>
          <p:cNvPr id="118" name="Google Shape;367;p36"/>
          <p:cNvSpPr txBox="1"/>
          <p:nvPr/>
        </p:nvSpPr>
        <p:spPr>
          <a:xfrm>
            <a:off x="797938" y="2283575"/>
            <a:ext cx="5191200" cy="3281637"/>
          </a:xfrm>
          <a:prstGeom prst="rect">
            <a:avLst/>
          </a:prstGeom>
          <a:noFill/>
          <a:ln>
            <a:noFill/>
          </a:ln>
        </p:spPr>
        <p:txBody>
          <a:bodyPr spcFirstLastPara="1" wrap="square" lIns="91425" tIns="91425" rIns="91425" bIns="91425" anchor="t" anchorCtr="0">
            <a:spAutoFit/>
          </a:bodyPr>
          <a:lstStyle/>
          <a:p>
            <a:pPr marL="69850" lvl="0">
              <a:lnSpc>
                <a:spcPct val="115000"/>
              </a:lnSpc>
              <a:buSzPts val="2500"/>
            </a:pPr>
            <a:r>
              <a:rPr lang="en-US" sz="2500" dirty="0" smtClean="0">
                <a:latin typeface="Roboto Light"/>
                <a:ea typeface="Roboto Light"/>
                <a:cs typeface="Roboto Light"/>
                <a:sym typeface="Roboto Light"/>
              </a:rPr>
              <a:t>6 </a:t>
            </a:r>
            <a:r>
              <a:rPr lang="en-US" sz="2500" dirty="0">
                <a:latin typeface="Roboto Light"/>
                <a:ea typeface="Roboto Light"/>
                <a:cs typeface="Roboto Light"/>
                <a:sym typeface="Roboto Light"/>
              </a:rPr>
              <a:t>different </a:t>
            </a:r>
            <a:r>
              <a:rPr lang="en-US" sz="2500" dirty="0" smtClean="0">
                <a:latin typeface="Roboto Light"/>
                <a:ea typeface="Roboto Light"/>
                <a:cs typeface="Roboto Light"/>
                <a:sym typeface="Roboto Light"/>
              </a:rPr>
              <a:t>categories:</a:t>
            </a:r>
            <a:endParaRPr lang="en-US" sz="2500" dirty="0" smtClean="0">
              <a:latin typeface="Roboto Light"/>
              <a:ea typeface="Roboto Light"/>
              <a:cs typeface="Roboto Light"/>
              <a:sym typeface="Roboto Light"/>
            </a:endParaRP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Moisturizing cream</a:t>
            </a: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Facial treatments</a:t>
            </a: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Cleanser</a:t>
            </a: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Facial mask</a:t>
            </a: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Eye treatment</a:t>
            </a:r>
          </a:p>
          <a:p>
            <a:pPr marL="457200" lvl="0" indent="-387350">
              <a:lnSpc>
                <a:spcPct val="115000"/>
              </a:lnSpc>
              <a:buSzPts val="2500"/>
              <a:buFont typeface="Roboto Light"/>
              <a:buChar char="●"/>
            </a:pPr>
            <a:r>
              <a:rPr lang="en-US" sz="2500" dirty="0" smtClean="0">
                <a:latin typeface="Roboto Light"/>
                <a:ea typeface="Roboto Light"/>
                <a:cs typeface="Roboto Light"/>
                <a:sym typeface="Roboto Light"/>
              </a:rPr>
              <a:t>Sun </a:t>
            </a:r>
            <a:r>
              <a:rPr lang="en-US" sz="2500" dirty="0">
                <a:latin typeface="Roboto Light"/>
                <a:ea typeface="Roboto Light"/>
                <a:cs typeface="Roboto Light"/>
                <a:sym typeface="Roboto Light"/>
              </a:rPr>
              <a:t>protection</a:t>
            </a:r>
            <a:endParaRPr sz="2500" dirty="0">
              <a:latin typeface="Roboto Light"/>
              <a:ea typeface="Roboto Light"/>
              <a:cs typeface="Roboto Light"/>
              <a:sym typeface="Roboto Light"/>
            </a:endParaRPr>
          </a:p>
        </p:txBody>
      </p:sp>
    </p:spTree>
    <p:extLst>
      <p:ext uri="{BB962C8B-B14F-4D97-AF65-F5344CB8AC3E}">
        <p14:creationId xmlns:p14="http://schemas.microsoft.com/office/powerpoint/2010/main" val="1258706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randombar(horizontal)">
                                      <p:cBhvr>
                                        <p:cTn id="7" dur="500"/>
                                        <p:tgtEl>
                                          <p:spTgt spid="1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49"/>
        <p:cNvGrpSpPr/>
        <p:nvPr/>
      </p:nvGrpSpPr>
      <p:grpSpPr>
        <a:xfrm>
          <a:off x="0" y="0"/>
          <a:ext cx="0" cy="0"/>
          <a:chOff x="0" y="0"/>
          <a:chExt cx="0" cy="0"/>
        </a:xfrm>
      </p:grpSpPr>
      <p:sp>
        <p:nvSpPr>
          <p:cNvPr id="350" name="Google Shape;350;p34"/>
          <p:cNvSpPr txBox="1"/>
          <p:nvPr/>
        </p:nvSpPr>
        <p:spPr>
          <a:xfrm>
            <a:off x="677300" y="384825"/>
            <a:ext cx="3090000" cy="785100"/>
          </a:xfrm>
          <a:prstGeom prst="rect">
            <a:avLst/>
          </a:prstGeom>
          <a:noFill/>
          <a:ln>
            <a:noFill/>
          </a:ln>
        </p:spPr>
        <p:txBody>
          <a:bodyPr spcFirstLastPara="1" wrap="square" lIns="45700" tIns="22850" rIns="45700" bIns="22850" anchor="t" anchorCtr="0">
            <a:spAutoFit/>
          </a:bodyPr>
          <a:lstStyle/>
          <a:p>
            <a:pPr marL="457200" marR="0" lvl="0" indent="-533400" algn="l" rtl="0">
              <a:spcBef>
                <a:spcPts val="0"/>
              </a:spcBef>
              <a:spcAft>
                <a:spcPts val="0"/>
              </a:spcAft>
              <a:buClr>
                <a:srgbClr val="7F7F7F"/>
              </a:buClr>
              <a:buSzPts val="4800"/>
              <a:buFont typeface="Bebas Neue"/>
              <a:buAutoNum type="arabicPeriod"/>
            </a:pPr>
            <a:r>
              <a:rPr lang="en-US" sz="4800" b="1">
                <a:solidFill>
                  <a:srgbClr val="7F7F7F"/>
                </a:solidFill>
                <a:latin typeface="Bebas Neue"/>
                <a:ea typeface="Bebas Neue"/>
                <a:cs typeface="Bebas Neue"/>
                <a:sym typeface="Bebas Neue"/>
              </a:rPr>
              <a:t>scraping</a:t>
            </a:r>
            <a:endParaRPr sz="4800" b="1">
              <a:solidFill>
                <a:srgbClr val="7F7F7F"/>
              </a:solidFill>
              <a:latin typeface="Bebas Neue"/>
              <a:ea typeface="Bebas Neue"/>
              <a:cs typeface="Bebas Neue"/>
              <a:sym typeface="Bebas Neue"/>
            </a:endParaRPr>
          </a:p>
        </p:txBody>
      </p:sp>
      <p:sp>
        <p:nvSpPr>
          <p:cNvPr id="351" name="Google Shape;351;p34"/>
          <p:cNvSpPr txBox="1"/>
          <p:nvPr/>
        </p:nvSpPr>
        <p:spPr>
          <a:xfrm>
            <a:off x="956188" y="1342000"/>
            <a:ext cx="487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solidFill>
                  <a:schemeClr val="accent2"/>
                </a:solidFill>
                <a:latin typeface="Roboto"/>
                <a:ea typeface="Roboto"/>
                <a:cs typeface="Roboto"/>
                <a:sym typeface="Roboto"/>
              </a:rPr>
              <a:t>Library:</a:t>
            </a:r>
            <a:r>
              <a:rPr lang="en-US" sz="1900" dirty="0">
                <a:latin typeface="Roboto Light"/>
                <a:ea typeface="Roboto Light"/>
                <a:cs typeface="Roboto Light"/>
                <a:sym typeface="Roboto Light"/>
              </a:rPr>
              <a:t> Selenium</a:t>
            </a:r>
            <a:endParaRPr sz="1900" dirty="0">
              <a:latin typeface="Roboto Light"/>
              <a:ea typeface="Roboto Light"/>
              <a:cs typeface="Roboto Light"/>
              <a:sym typeface="Roboto Light"/>
            </a:endParaRPr>
          </a:p>
          <a:p>
            <a:pPr marL="0" lvl="0" indent="0" algn="l" rtl="0">
              <a:spcBef>
                <a:spcPts val="0"/>
              </a:spcBef>
              <a:spcAft>
                <a:spcPts val="0"/>
              </a:spcAft>
              <a:buNone/>
            </a:pPr>
            <a:r>
              <a:rPr lang="en-US" sz="1900" b="1" dirty="0">
                <a:solidFill>
                  <a:schemeClr val="accent2"/>
                </a:solidFill>
                <a:latin typeface="Roboto"/>
                <a:ea typeface="Roboto"/>
                <a:cs typeface="Roboto"/>
                <a:sym typeface="Roboto"/>
              </a:rPr>
              <a:t>Source: </a:t>
            </a:r>
            <a:r>
              <a:rPr lang="en-US" sz="1900" dirty="0">
                <a:latin typeface="Roboto Light"/>
                <a:ea typeface="Roboto Light"/>
                <a:cs typeface="Roboto Light"/>
                <a:sym typeface="Roboto Light"/>
              </a:rPr>
              <a:t>https://www.sephora.com/</a:t>
            </a:r>
            <a:endParaRPr sz="1900" dirty="0">
              <a:latin typeface="Roboto Light"/>
              <a:ea typeface="Roboto Light"/>
              <a:cs typeface="Roboto Light"/>
              <a:sym typeface="Roboto Light"/>
            </a:endParaRPr>
          </a:p>
        </p:txBody>
      </p:sp>
      <p:pic>
        <p:nvPicPr>
          <p:cNvPr id="352" name="Google Shape;352;p34"/>
          <p:cNvPicPr preferRelativeResize="0"/>
          <p:nvPr/>
        </p:nvPicPr>
        <p:blipFill>
          <a:blip r:embed="rId3">
            <a:alphaModFix/>
          </a:blip>
          <a:stretch>
            <a:fillRect/>
          </a:stretch>
        </p:blipFill>
        <p:spPr>
          <a:xfrm>
            <a:off x="800099" y="2421675"/>
            <a:ext cx="5186875" cy="3265592"/>
          </a:xfrm>
          <a:prstGeom prst="rect">
            <a:avLst/>
          </a:prstGeom>
          <a:noFill/>
          <a:ln>
            <a:noFill/>
          </a:ln>
        </p:spPr>
      </p:pic>
      <p:pic>
        <p:nvPicPr>
          <p:cNvPr id="353" name="Google Shape;353;p34"/>
          <p:cNvPicPr preferRelativeResize="0"/>
          <p:nvPr/>
        </p:nvPicPr>
        <p:blipFill rotWithShape="1">
          <a:blip r:embed="rId4">
            <a:alphaModFix/>
          </a:blip>
          <a:srcRect l="1989" r="13350"/>
          <a:stretch/>
        </p:blipFill>
        <p:spPr>
          <a:xfrm>
            <a:off x="6266825" y="532850"/>
            <a:ext cx="5337775" cy="2733350"/>
          </a:xfrm>
          <a:prstGeom prst="rect">
            <a:avLst/>
          </a:prstGeom>
          <a:noFill/>
          <a:ln>
            <a:noFill/>
          </a:ln>
        </p:spPr>
      </p:pic>
      <p:pic>
        <p:nvPicPr>
          <p:cNvPr id="354" name="Google Shape;354;p34"/>
          <p:cNvPicPr preferRelativeResize="0"/>
          <p:nvPr/>
        </p:nvPicPr>
        <p:blipFill>
          <a:blip r:embed="rId5">
            <a:alphaModFix/>
          </a:blip>
          <a:stretch>
            <a:fillRect/>
          </a:stretch>
        </p:blipFill>
        <p:spPr>
          <a:xfrm>
            <a:off x="6476412" y="3662525"/>
            <a:ext cx="4874701" cy="20156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58"/>
        <p:cNvGrpSpPr/>
        <p:nvPr/>
      </p:nvGrpSpPr>
      <p:grpSpPr>
        <a:xfrm>
          <a:off x="0" y="0"/>
          <a:ext cx="0" cy="0"/>
          <a:chOff x="0" y="0"/>
          <a:chExt cx="0" cy="0"/>
        </a:xfrm>
      </p:grpSpPr>
      <p:sp>
        <p:nvSpPr>
          <p:cNvPr id="359" name="Google Shape;359;p35"/>
          <p:cNvSpPr txBox="1"/>
          <p:nvPr/>
        </p:nvSpPr>
        <p:spPr>
          <a:xfrm>
            <a:off x="677300" y="384825"/>
            <a:ext cx="3090000" cy="785100"/>
          </a:xfrm>
          <a:prstGeom prst="rect">
            <a:avLst/>
          </a:prstGeom>
          <a:noFill/>
          <a:ln>
            <a:noFill/>
          </a:ln>
        </p:spPr>
        <p:txBody>
          <a:bodyPr spcFirstLastPara="1" wrap="square" lIns="45700" tIns="22850" rIns="45700" bIns="22850" anchor="t" anchorCtr="0">
            <a:spAutoFit/>
          </a:bodyPr>
          <a:lstStyle/>
          <a:p>
            <a:pPr marL="457200" marR="0" lvl="0" indent="-533400" algn="l" rtl="0">
              <a:spcBef>
                <a:spcPts val="0"/>
              </a:spcBef>
              <a:spcAft>
                <a:spcPts val="0"/>
              </a:spcAft>
              <a:buClr>
                <a:srgbClr val="7F7F7F"/>
              </a:buClr>
              <a:buSzPts val="4800"/>
              <a:buFont typeface="Bebas Neue"/>
              <a:buAutoNum type="arabicPeriod"/>
            </a:pPr>
            <a:r>
              <a:rPr lang="en-US" sz="4800" b="1">
                <a:solidFill>
                  <a:srgbClr val="7F7F7F"/>
                </a:solidFill>
                <a:latin typeface="Bebas Neue"/>
                <a:ea typeface="Bebas Neue"/>
                <a:cs typeface="Bebas Neue"/>
                <a:sym typeface="Bebas Neue"/>
              </a:rPr>
              <a:t>scraping</a:t>
            </a:r>
            <a:endParaRPr sz="4800" b="1">
              <a:solidFill>
                <a:srgbClr val="7F7F7F"/>
              </a:solidFill>
              <a:latin typeface="Bebas Neue"/>
              <a:ea typeface="Bebas Neue"/>
              <a:cs typeface="Bebas Neue"/>
              <a:sym typeface="Bebas Neue"/>
            </a:endParaRPr>
          </a:p>
        </p:txBody>
      </p:sp>
      <p:sp>
        <p:nvSpPr>
          <p:cNvPr id="360" name="Google Shape;360;p35"/>
          <p:cNvSpPr txBox="1"/>
          <p:nvPr/>
        </p:nvSpPr>
        <p:spPr>
          <a:xfrm>
            <a:off x="956188" y="1189600"/>
            <a:ext cx="4874700" cy="492600"/>
          </a:xfrm>
          <a:prstGeom prst="rect">
            <a:avLst/>
          </a:prstGeom>
          <a:noFill/>
          <a:ln>
            <a:noFill/>
          </a:ln>
        </p:spPr>
        <p:txBody>
          <a:bodyPr spcFirstLastPara="1" wrap="square" lIns="91425" tIns="91425" rIns="91425" bIns="91425" anchor="t" anchorCtr="0">
            <a:spAutoFit/>
          </a:bodyPr>
          <a:lstStyle/>
          <a:p>
            <a:pPr lvl="0"/>
            <a:r>
              <a:rPr lang="en-US" sz="2000" b="1" dirty="0">
                <a:solidFill>
                  <a:schemeClr val="accent2"/>
                </a:solidFill>
                <a:latin typeface="Roboto"/>
                <a:ea typeface="Roboto"/>
                <a:cs typeface="Roboto"/>
                <a:sym typeface="Roboto"/>
              </a:rPr>
              <a:t>Output</a:t>
            </a:r>
            <a:r>
              <a:rPr lang="en-US" sz="2000" b="1" dirty="0">
                <a:solidFill>
                  <a:schemeClr val="accent2"/>
                </a:solidFill>
                <a:latin typeface="Roboto"/>
                <a:ea typeface="Roboto"/>
                <a:cs typeface="Roboto"/>
                <a:sym typeface="Roboto"/>
              </a:rPr>
              <a:t>: </a:t>
            </a:r>
            <a:r>
              <a:rPr lang="en-US" sz="2000" dirty="0">
                <a:solidFill>
                  <a:schemeClr val="tx1"/>
                </a:solidFill>
                <a:latin typeface="Roboto"/>
                <a:ea typeface="Roboto"/>
                <a:cs typeface="Roboto"/>
                <a:sym typeface="Roboto"/>
              </a:rPr>
              <a:t>1472 items</a:t>
            </a:r>
            <a:endParaRPr sz="2000" dirty="0">
              <a:solidFill>
                <a:schemeClr val="tx1"/>
              </a:solidFill>
              <a:latin typeface="Roboto Light"/>
              <a:ea typeface="Roboto Light"/>
              <a:cs typeface="Roboto Light"/>
              <a:sym typeface="Roboto Light"/>
            </a:endParaRPr>
          </a:p>
        </p:txBody>
      </p:sp>
      <p:graphicFrame>
        <p:nvGraphicFramePr>
          <p:cNvPr id="361" name="Google Shape;361;p35"/>
          <p:cNvGraphicFramePr/>
          <p:nvPr>
            <p:extLst>
              <p:ext uri="{D42A27DB-BD31-4B8C-83A1-F6EECF244321}">
                <p14:modId xmlns:p14="http://schemas.microsoft.com/office/powerpoint/2010/main" val="2558205418"/>
              </p:ext>
            </p:extLst>
          </p:nvPr>
        </p:nvGraphicFramePr>
        <p:xfrm>
          <a:off x="438150" y="1762475"/>
          <a:ext cx="11315700" cy="4387152"/>
        </p:xfrm>
        <a:graphic>
          <a:graphicData uri="http://schemas.openxmlformats.org/drawingml/2006/table">
            <a:tbl>
              <a:tblPr>
                <a:noFill/>
                <a:tableStyleId>{2267D207-3FC7-46CB-9128-72D4DB61753C}</a:tableStyleId>
              </a:tblPr>
              <a:tblGrid>
                <a:gridCol w="685800"/>
                <a:gridCol w="919825"/>
                <a:gridCol w="723450"/>
                <a:gridCol w="1327125"/>
                <a:gridCol w="662850"/>
                <a:gridCol w="724325"/>
                <a:gridCol w="1089475"/>
                <a:gridCol w="5182850"/>
              </a:tblGrid>
              <a:tr h="209550">
                <a:tc>
                  <a:txBody>
                    <a:bodyPr/>
                    <a:lstStyle/>
                    <a:p>
                      <a:pPr marL="0" lvl="0" indent="0" algn="l" rtl="0">
                        <a:lnSpc>
                          <a:spcPct val="115000"/>
                        </a:lnSpc>
                        <a:spcBef>
                          <a:spcPts val="0"/>
                        </a:spcBef>
                        <a:spcAft>
                          <a:spcPts val="0"/>
                        </a:spcAft>
                        <a:buNone/>
                      </a:pPr>
                      <a:r>
                        <a:rPr lang="en-US" sz="850" b="1" dirty="0"/>
                        <a:t>Label</a:t>
                      </a:r>
                      <a:endParaRPr sz="850" b="1"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URL</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brand</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name</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price</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rank</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skin_type</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850" b="1"/>
                        <a:t>ingredients</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r>
              <a:tr h="1800225">
                <a:tc>
                  <a:txBody>
                    <a:bodyPr/>
                    <a:lstStyle/>
                    <a:p>
                      <a:pPr marL="0" lvl="0" indent="0" algn="l" rtl="0">
                        <a:lnSpc>
                          <a:spcPct val="115000"/>
                        </a:lnSpc>
                        <a:spcBef>
                          <a:spcPts val="0"/>
                        </a:spcBef>
                        <a:spcAft>
                          <a:spcPts val="0"/>
                        </a:spcAft>
                        <a:buNone/>
                      </a:pPr>
                      <a:r>
                        <a:rPr lang="en-US" sz="850" b="1"/>
                        <a:t>moisturizing-cream-oils-mists</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850" u="sng">
                          <a:solidFill>
                            <a:schemeClr val="hlink"/>
                          </a:solidFill>
                          <a:hlinkClick r:id="rId3"/>
                        </a:rPr>
                        <a:t>https://www.sephora.com/product/creme-de-la-mer-moisturizing-cream-P416341?icid2=products%20grid:p416341:product</a:t>
                      </a:r>
                      <a:endParaRPr sz="850" u="sng">
                        <a:solidFill>
                          <a:schemeClr val="hlink"/>
                        </a:solidFill>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LA MER</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Crème de la Mer</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$175.00</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4.1</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 Normal\n', '✔ Oily\n', '✔ Combination\n', '✔ Dry\n', '✔ Sensitive\n']</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Algae (Seaweed) Extract, Mineral Oil, Petrolatum, Glycerin, Isohexadecane, Microcrystalline Wax, Lanolin Alcohol, Citrus Aurantifolia (Lime) Extract, Sesamum Indicum (Sesame) Seed Oil, Eucalyptus Globulus (Eucalyptus) Leaf Oil, Sesamum Indicum (Sesame) Seed Powder, Medicago Sativa (Alfalfa) Seed Powder, Helianthus Annuus (Sunflower) Seedcake, Prunus Amygdalus Dulcis (Sweet Almond) Seed Meal, Sodium Gluconate, Copper Gluconate, Calcium Gluconate, Magnesium Gluconate, Zinc Gluconate, Magnesium Sulfate, Paraffin, Tocopheryl Succinate, Niacin, Water, Beta-Carotene, Decyl Oleate, Aluminum Distearate, Octyldodecanol, Citric Acid, Cyanocobalamin, Magnesium Stearate, Panthenol, Limonene, Geraniol, Linalool, Hydroxycitronellal, Citronellol, Benzyl Salicylate, Citral, Sodium Benzoate, Alcohol Denat., Fragrance.</a:t>
                      </a:r>
                      <a:endParaRPr sz="850"/>
                    </a:p>
                    <a:p>
                      <a:pPr marL="0" lvl="0" indent="0" algn="l" rtl="0">
                        <a:lnSpc>
                          <a:spcPct val="115000"/>
                        </a:lnSpc>
                        <a:spcBef>
                          <a:spcPts val="0"/>
                        </a:spcBef>
                        <a:spcAft>
                          <a:spcPts val="0"/>
                        </a:spcAft>
                        <a:buNone/>
                      </a:pPr>
                      <a:endParaRPr sz="850"/>
                    </a:p>
                    <a:p>
                      <a:pPr marL="0" lvl="0" indent="0" algn="l" rtl="0">
                        <a:lnSpc>
                          <a:spcPct val="115000"/>
                        </a:lnSpc>
                        <a:spcBef>
                          <a:spcPts val="0"/>
                        </a:spcBef>
                        <a:spcAft>
                          <a:spcPts val="0"/>
                        </a:spcAft>
                        <a:buNone/>
                      </a:pPr>
                      <a:r>
                        <a:rPr lang="en-US" sz="850"/>
                        <a:t>Please be aware that ingredient lists may change or vary from time to time. Please refer to the ingredient list on the product package you receive for the most up to date list of ingredients.</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143125">
                <a:tc>
                  <a:txBody>
                    <a:bodyPr/>
                    <a:lstStyle/>
                    <a:p>
                      <a:pPr marL="0" lvl="0" indent="0" algn="l" rtl="0">
                        <a:lnSpc>
                          <a:spcPct val="115000"/>
                        </a:lnSpc>
                        <a:spcBef>
                          <a:spcPts val="0"/>
                        </a:spcBef>
                        <a:spcAft>
                          <a:spcPts val="0"/>
                        </a:spcAft>
                        <a:buNone/>
                      </a:pPr>
                      <a:r>
                        <a:rPr lang="en-US" sz="850" b="1"/>
                        <a:t>moisturizing-cream-oils-mists</a:t>
                      </a:r>
                      <a:endParaRPr sz="8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850" u="sng">
                          <a:solidFill>
                            <a:schemeClr val="hlink"/>
                          </a:solidFill>
                          <a:hlinkClick r:id="rId4"/>
                        </a:rPr>
                        <a:t>https://www.sephora.com/product/protini-tm-polypeptide-cream-P427421?icid2=products%20grid:p427421:product</a:t>
                      </a:r>
                      <a:endParaRPr sz="850" u="sng">
                        <a:solidFill>
                          <a:schemeClr val="hlink"/>
                        </a:solidFill>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DRUNK ELEPHANT</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Protini™ Polypeptide Cream</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dirty="0"/>
                        <a:t>$</a:t>
                      </a:r>
                      <a:r>
                        <a:rPr lang="en-US" sz="850" dirty="0" smtClean="0"/>
                        <a:t>68.00 ($90 value)</a:t>
                      </a:r>
                      <a:endParaRPr sz="8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a:t>4.4</a:t>
                      </a:r>
                      <a:endParaRPr sz="8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dirty="0"/>
                        <a:t>['✔ Normal\n', '✔ Oily\n', '✔ Combination\n', '✔ Dry\n']</a:t>
                      </a:r>
                      <a:endParaRPr sz="8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50" dirty="0"/>
                        <a:t>-9 Signal Peptide Complex </a:t>
                      </a:r>
                      <a:endParaRPr sz="850" dirty="0"/>
                    </a:p>
                    <a:p>
                      <a:pPr marL="0" lvl="0" indent="0" algn="l" rtl="0">
                        <a:lnSpc>
                          <a:spcPct val="115000"/>
                        </a:lnSpc>
                        <a:spcBef>
                          <a:spcPts val="0"/>
                        </a:spcBef>
                        <a:spcAft>
                          <a:spcPts val="0"/>
                        </a:spcAft>
                        <a:buNone/>
                      </a:pPr>
                      <a:r>
                        <a:rPr lang="en-US" sz="850" dirty="0"/>
                        <a:t>-Pygmy </a:t>
                      </a:r>
                      <a:r>
                        <a:rPr lang="en-US" sz="850" dirty="0" err="1"/>
                        <a:t>Waterlily</a:t>
                      </a:r>
                      <a:r>
                        <a:rPr lang="en-US" sz="850" dirty="0"/>
                        <a:t> Stem Cell Extract </a:t>
                      </a:r>
                      <a:endParaRPr sz="850" dirty="0"/>
                    </a:p>
                    <a:p>
                      <a:pPr marL="0" lvl="0" indent="0" algn="l" rtl="0">
                        <a:lnSpc>
                          <a:spcPct val="115000"/>
                        </a:lnSpc>
                        <a:spcBef>
                          <a:spcPts val="0"/>
                        </a:spcBef>
                        <a:spcAft>
                          <a:spcPts val="0"/>
                        </a:spcAft>
                        <a:buNone/>
                      </a:pPr>
                      <a:r>
                        <a:rPr lang="en-US" sz="850" dirty="0"/>
                        <a:t>-Soybean Folic Acid Ferment Extract </a:t>
                      </a:r>
                      <a:endParaRPr sz="850" dirty="0"/>
                    </a:p>
                    <a:p>
                      <a:pPr marL="0" lvl="0" indent="0" algn="l" rtl="0">
                        <a:lnSpc>
                          <a:spcPct val="115000"/>
                        </a:lnSpc>
                        <a:spcBef>
                          <a:spcPts val="0"/>
                        </a:spcBef>
                        <a:spcAft>
                          <a:spcPts val="0"/>
                        </a:spcAft>
                        <a:buNone/>
                      </a:pPr>
                      <a:endParaRPr sz="850" dirty="0"/>
                    </a:p>
                    <a:p>
                      <a:pPr marL="0" lvl="0" indent="0" algn="l" rtl="0">
                        <a:lnSpc>
                          <a:spcPct val="115000"/>
                        </a:lnSpc>
                        <a:spcBef>
                          <a:spcPts val="0"/>
                        </a:spcBef>
                        <a:spcAft>
                          <a:spcPts val="0"/>
                        </a:spcAft>
                        <a:buNone/>
                      </a:pPr>
                      <a:r>
                        <a:rPr lang="en-US" sz="850" dirty="0"/>
                        <a:t>Water, </a:t>
                      </a:r>
                      <a:r>
                        <a:rPr lang="en-US" sz="850" dirty="0" err="1"/>
                        <a:t>Dicaprylyl</a:t>
                      </a:r>
                      <a:r>
                        <a:rPr lang="en-US" sz="850" dirty="0"/>
                        <a:t> Carbonate, Glycerin, </a:t>
                      </a:r>
                      <a:r>
                        <a:rPr lang="en-US" sz="850" dirty="0" err="1"/>
                        <a:t>Cetearyl</a:t>
                      </a:r>
                      <a:r>
                        <a:rPr lang="en-US" sz="850" dirty="0"/>
                        <a:t> Alcohol, </a:t>
                      </a:r>
                      <a:r>
                        <a:rPr lang="en-US" sz="850" dirty="0" err="1"/>
                        <a:t>Cetearyl</a:t>
                      </a:r>
                      <a:r>
                        <a:rPr lang="en-US" sz="850" dirty="0"/>
                        <a:t> </a:t>
                      </a:r>
                      <a:r>
                        <a:rPr lang="en-US" sz="850" dirty="0" err="1"/>
                        <a:t>Olivate</a:t>
                      </a:r>
                      <a:r>
                        <a:rPr lang="en-US" sz="850" dirty="0"/>
                        <a:t>, </a:t>
                      </a:r>
                      <a:r>
                        <a:rPr lang="en-US" sz="850" dirty="0" err="1"/>
                        <a:t>Sorbitan</a:t>
                      </a:r>
                      <a:r>
                        <a:rPr lang="en-US" sz="850" dirty="0"/>
                        <a:t> </a:t>
                      </a:r>
                      <a:r>
                        <a:rPr lang="en-US" sz="850" dirty="0" err="1"/>
                        <a:t>Olivate</a:t>
                      </a:r>
                      <a:r>
                        <a:rPr lang="en-US" sz="850" dirty="0"/>
                        <a:t>, </a:t>
                      </a:r>
                      <a:r>
                        <a:rPr lang="en-US" sz="850" dirty="0" err="1"/>
                        <a:t>Sclerocarya</a:t>
                      </a:r>
                      <a:r>
                        <a:rPr lang="en-US" sz="850" dirty="0"/>
                        <a:t> </a:t>
                      </a:r>
                      <a:r>
                        <a:rPr lang="en-US" sz="850" dirty="0" err="1"/>
                        <a:t>Birrea</a:t>
                      </a:r>
                      <a:r>
                        <a:rPr lang="en-US" sz="850" dirty="0"/>
                        <a:t> Seed Oil, Bacillus/Soybean/ Folic Acid Ferment Extract, </a:t>
                      </a:r>
                      <a:r>
                        <a:rPr lang="en-US" sz="850" dirty="0" err="1"/>
                        <a:t>Nymphaea</a:t>
                      </a:r>
                      <a:r>
                        <a:rPr lang="en-US" sz="850" dirty="0"/>
                        <a:t> Alba Root Extract, sh-Oligopeptide-1, sh-Oligopeptide-2, sh-Polypeptide-1, sh-Polypeptide-9, sh-Polypeptide-11, Copper </a:t>
                      </a:r>
                      <a:r>
                        <a:rPr lang="en-US" sz="850" dirty="0" err="1"/>
                        <a:t>Palmitoyl</a:t>
                      </a:r>
                      <a:r>
                        <a:rPr lang="en-US" sz="850" dirty="0"/>
                        <a:t> Heptapeptide-14, Heptapeptide-15 </a:t>
                      </a:r>
                      <a:r>
                        <a:rPr lang="en-US" sz="850" dirty="0" err="1"/>
                        <a:t>Palmitate</a:t>
                      </a:r>
                      <a:r>
                        <a:rPr lang="en-US" sz="850" dirty="0"/>
                        <a:t>, </a:t>
                      </a:r>
                      <a:r>
                        <a:rPr lang="en-US" sz="850" dirty="0" err="1"/>
                        <a:t>Palmitoyl</a:t>
                      </a:r>
                      <a:r>
                        <a:rPr lang="en-US" sz="850" dirty="0"/>
                        <a:t> Tetrapeptide-7, </a:t>
                      </a:r>
                      <a:r>
                        <a:rPr lang="en-US" sz="850" dirty="0" err="1"/>
                        <a:t>Palmitoyl</a:t>
                      </a:r>
                      <a:r>
                        <a:rPr lang="en-US" sz="850" dirty="0"/>
                        <a:t> Tripeptide-1, Alanine, Arginine, Glycine, Histidine, Isoleucine, Phenylalanine, </a:t>
                      </a:r>
                      <a:r>
                        <a:rPr lang="en-US" sz="850" dirty="0" err="1"/>
                        <a:t>Proline</a:t>
                      </a:r>
                      <a:r>
                        <a:rPr lang="en-US" sz="850" dirty="0"/>
                        <a:t>, Serine, Threonine, </a:t>
                      </a:r>
                      <a:r>
                        <a:rPr lang="en-US" sz="850" dirty="0" err="1"/>
                        <a:t>Valine</a:t>
                      </a:r>
                      <a:r>
                        <a:rPr lang="en-US" sz="850" dirty="0"/>
                        <a:t>, Acetyl Glutamine, Coconut Alkanes , Coco-</a:t>
                      </a:r>
                      <a:r>
                        <a:rPr lang="en-US" sz="850" dirty="0" err="1"/>
                        <a:t>Caprylate</a:t>
                      </a:r>
                      <a:r>
                        <a:rPr lang="en-US" sz="850" dirty="0"/>
                        <a:t>/</a:t>
                      </a:r>
                      <a:r>
                        <a:rPr lang="en-US" sz="850" dirty="0" err="1"/>
                        <a:t>Caprate</a:t>
                      </a:r>
                      <a:r>
                        <a:rPr lang="en-US" sz="850" dirty="0"/>
                        <a:t>, Sodium </a:t>
                      </a:r>
                      <a:r>
                        <a:rPr lang="en-US" sz="850" dirty="0" err="1"/>
                        <a:t>Hyaluronate</a:t>
                      </a:r>
                      <a:r>
                        <a:rPr lang="en-US" sz="850" dirty="0"/>
                        <a:t>, Aspartic Acid, Linoleic Acid, </a:t>
                      </a:r>
                      <a:r>
                        <a:rPr lang="en-US" sz="850" dirty="0" err="1"/>
                        <a:t>Linolenic</a:t>
                      </a:r>
                      <a:r>
                        <a:rPr lang="en-US" sz="850" dirty="0"/>
                        <a:t> Acid, Lecithin, Butylene Glycol, Polyvinyl Alcohol, Sodium Lactate, Sodium PCA, PCA, </a:t>
                      </a:r>
                      <a:r>
                        <a:rPr lang="en-US" sz="850" dirty="0" err="1"/>
                        <a:t>Sorbitan</a:t>
                      </a:r>
                      <a:r>
                        <a:rPr lang="en-US" sz="850" dirty="0"/>
                        <a:t> </a:t>
                      </a:r>
                      <a:r>
                        <a:rPr lang="en-US" sz="850" dirty="0" err="1"/>
                        <a:t>Isostearate</a:t>
                      </a:r>
                      <a:r>
                        <a:rPr lang="en-US" sz="850" dirty="0"/>
                        <a:t>, </a:t>
                      </a:r>
                      <a:r>
                        <a:rPr lang="en-US" sz="850" dirty="0" err="1"/>
                        <a:t>Carbomer</a:t>
                      </a:r>
                      <a:r>
                        <a:rPr lang="en-US" sz="850" dirty="0"/>
                        <a:t>, </a:t>
                      </a:r>
                      <a:r>
                        <a:rPr lang="en-US" sz="850" dirty="0" err="1"/>
                        <a:t>Polysorbate</a:t>
                      </a:r>
                      <a:r>
                        <a:rPr lang="en-US" sz="850" dirty="0"/>
                        <a:t> 20, </a:t>
                      </a:r>
                      <a:r>
                        <a:rPr lang="en-US" sz="850" dirty="0" err="1"/>
                        <a:t>Polysorbate</a:t>
                      </a:r>
                      <a:r>
                        <a:rPr lang="en-US" sz="850" dirty="0"/>
                        <a:t> 60, Lactic Acid/Glycolic Acid Copolymer, </a:t>
                      </a:r>
                      <a:r>
                        <a:rPr lang="en-US" sz="850" dirty="0" err="1"/>
                        <a:t>Hydroxyethyl</a:t>
                      </a:r>
                      <a:r>
                        <a:rPr lang="en-US" sz="850" dirty="0"/>
                        <a:t> Acrylate/Sodium </a:t>
                      </a:r>
                      <a:r>
                        <a:rPr lang="en-US" sz="850" dirty="0" err="1"/>
                        <a:t>Acryloyldimethyl</a:t>
                      </a:r>
                      <a:r>
                        <a:rPr lang="en-US" sz="850" dirty="0"/>
                        <a:t> </a:t>
                      </a:r>
                      <a:r>
                        <a:rPr lang="en-US" sz="850" dirty="0" err="1"/>
                        <a:t>Taurate</a:t>
                      </a:r>
                      <a:r>
                        <a:rPr lang="en-US" sz="850" dirty="0"/>
                        <a:t> Copolymer, Xanthan Gum, </a:t>
                      </a:r>
                      <a:r>
                        <a:rPr lang="en-US" sz="850" dirty="0" err="1"/>
                        <a:t>Isomalt</a:t>
                      </a:r>
                      <a:r>
                        <a:rPr lang="en-US" sz="850" dirty="0"/>
                        <a:t>, 1,2-Hexanediol, </a:t>
                      </a:r>
                      <a:r>
                        <a:rPr lang="en-US" sz="850" dirty="0" err="1"/>
                        <a:t>Caprylyl</a:t>
                      </a:r>
                      <a:r>
                        <a:rPr lang="en-US" sz="850" dirty="0"/>
                        <a:t> Glycol, </a:t>
                      </a:r>
                      <a:r>
                        <a:rPr lang="en-US" sz="850" dirty="0" err="1"/>
                        <a:t>Chlorphenesin</a:t>
                      </a:r>
                      <a:r>
                        <a:rPr lang="en-US" sz="850" dirty="0"/>
                        <a:t>, </a:t>
                      </a:r>
                      <a:r>
                        <a:rPr lang="en-US" sz="850" dirty="0" err="1"/>
                        <a:t>Phenoxyethanol</a:t>
                      </a:r>
                      <a:r>
                        <a:rPr lang="en-US" sz="850" dirty="0"/>
                        <a:t>, </a:t>
                      </a:r>
                      <a:r>
                        <a:rPr lang="en-US" sz="850" dirty="0" err="1"/>
                        <a:t>Tocopherol</a:t>
                      </a:r>
                      <a:r>
                        <a:rPr lang="en-US" sz="850" dirty="0"/>
                        <a:t>, Sodium Benzoate, </a:t>
                      </a:r>
                      <a:r>
                        <a:rPr lang="en-US" sz="850" dirty="0" err="1"/>
                        <a:t>Phenylpropanol</a:t>
                      </a:r>
                      <a:r>
                        <a:rPr lang="en-US" sz="850" dirty="0"/>
                        <a:t>, </a:t>
                      </a:r>
                      <a:r>
                        <a:rPr lang="en-US" sz="850" dirty="0" err="1"/>
                        <a:t>Glyceryl</a:t>
                      </a:r>
                      <a:r>
                        <a:rPr lang="en-US" sz="850" dirty="0"/>
                        <a:t> </a:t>
                      </a:r>
                      <a:r>
                        <a:rPr lang="en-US" sz="850" dirty="0" err="1"/>
                        <a:t>Caprylate</a:t>
                      </a:r>
                      <a:r>
                        <a:rPr lang="en-US" sz="850" dirty="0"/>
                        <a:t>, </a:t>
                      </a:r>
                      <a:r>
                        <a:rPr lang="en-US" sz="850" dirty="0" err="1"/>
                        <a:t>Symphytum</a:t>
                      </a:r>
                      <a:r>
                        <a:rPr lang="en-US" sz="850" dirty="0"/>
                        <a:t> </a:t>
                      </a:r>
                      <a:r>
                        <a:rPr lang="en-US" sz="850" dirty="0" err="1"/>
                        <a:t>Officinale</a:t>
                      </a:r>
                      <a:r>
                        <a:rPr lang="en-US" sz="850" dirty="0"/>
                        <a:t> Callus Culture Extract.</a:t>
                      </a:r>
                      <a:endParaRPr sz="8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65"/>
        <p:cNvGrpSpPr/>
        <p:nvPr/>
      </p:nvGrpSpPr>
      <p:grpSpPr>
        <a:xfrm>
          <a:off x="0" y="0"/>
          <a:ext cx="0" cy="0"/>
          <a:chOff x="0" y="0"/>
          <a:chExt cx="0" cy="0"/>
        </a:xfrm>
      </p:grpSpPr>
      <p:sp>
        <p:nvSpPr>
          <p:cNvPr id="366" name="Google Shape;366;p36"/>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dirty="0">
                <a:solidFill>
                  <a:srgbClr val="7F7F7F"/>
                </a:solidFill>
                <a:latin typeface="Bebas Neue"/>
                <a:ea typeface="Bebas Neue"/>
                <a:cs typeface="Bebas Neue"/>
                <a:sym typeface="Bebas Neue"/>
              </a:rPr>
              <a:t>2.  preprocessing</a:t>
            </a:r>
            <a:endParaRPr sz="4800" b="1" dirty="0">
              <a:solidFill>
                <a:srgbClr val="7F7F7F"/>
              </a:solidFill>
              <a:latin typeface="Bebas Neue"/>
              <a:ea typeface="Bebas Neue"/>
              <a:cs typeface="Bebas Neue"/>
              <a:sym typeface="Bebas Neue"/>
            </a:endParaRPr>
          </a:p>
        </p:txBody>
      </p:sp>
      <p:sp>
        <p:nvSpPr>
          <p:cNvPr id="367" name="Google Shape;367;p36"/>
          <p:cNvSpPr txBox="1"/>
          <p:nvPr/>
        </p:nvSpPr>
        <p:spPr>
          <a:xfrm>
            <a:off x="904801" y="1605000"/>
            <a:ext cx="5191200" cy="4109700"/>
          </a:xfrm>
          <a:prstGeom prst="rect">
            <a:avLst/>
          </a:prstGeom>
          <a:noFill/>
          <a:ln>
            <a:noFill/>
          </a:ln>
        </p:spPr>
        <p:txBody>
          <a:bodyPr spcFirstLastPara="1" wrap="square" lIns="91425" tIns="91425" rIns="91425" bIns="91425" anchor="t" anchorCtr="0">
            <a:spAutoFit/>
          </a:bodyPr>
          <a:lstStyle/>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Remove items without ingredients</a:t>
            </a:r>
            <a:endParaRPr sz="2500" dirty="0">
              <a:latin typeface="Roboto Light"/>
              <a:ea typeface="Roboto Light"/>
              <a:cs typeface="Roboto Light"/>
              <a:sym typeface="Roboto Light"/>
            </a:endParaRPr>
          </a:p>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Remove duplicate item</a:t>
            </a:r>
            <a:endParaRPr sz="2500" dirty="0">
              <a:latin typeface="Roboto Light"/>
              <a:ea typeface="Roboto Light"/>
              <a:cs typeface="Roboto Light"/>
              <a:sym typeface="Roboto Light"/>
            </a:endParaRPr>
          </a:p>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Remove "$" characters and promotional price</a:t>
            </a:r>
            <a:endParaRPr sz="2500" dirty="0">
              <a:latin typeface="Roboto Light"/>
              <a:ea typeface="Roboto Light"/>
              <a:cs typeface="Roboto Light"/>
              <a:sym typeface="Roboto Light"/>
            </a:endParaRPr>
          </a:p>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Fill </a:t>
            </a:r>
            <a:r>
              <a:rPr lang="en-US" sz="2500" b="1" dirty="0">
                <a:latin typeface="Roboto"/>
                <a:ea typeface="Roboto"/>
                <a:cs typeface="Roboto"/>
                <a:sym typeface="Roboto"/>
              </a:rPr>
              <a:t>0</a:t>
            </a:r>
            <a:r>
              <a:rPr lang="en-US" sz="2500" dirty="0">
                <a:latin typeface="Roboto Light"/>
                <a:ea typeface="Roboto Light"/>
                <a:cs typeface="Roboto Light"/>
                <a:sym typeface="Roboto Light"/>
              </a:rPr>
              <a:t> in the blank values in "rank"</a:t>
            </a:r>
            <a:endParaRPr sz="2500" dirty="0">
              <a:latin typeface="Roboto Light"/>
              <a:ea typeface="Roboto Light"/>
              <a:cs typeface="Roboto Light"/>
              <a:sym typeface="Roboto Light"/>
            </a:endParaRPr>
          </a:p>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Split </a:t>
            </a:r>
            <a:r>
              <a:rPr lang="en-US" sz="2500" dirty="0" err="1">
                <a:latin typeface="Roboto Light"/>
                <a:ea typeface="Roboto Light"/>
                <a:cs typeface="Roboto Light"/>
                <a:sym typeface="Roboto Light"/>
              </a:rPr>
              <a:t>skin_type</a:t>
            </a:r>
            <a:r>
              <a:rPr lang="en-US" sz="2500" dirty="0">
                <a:latin typeface="Roboto Light"/>
                <a:ea typeface="Roboto Light"/>
                <a:cs typeface="Roboto Light"/>
                <a:sym typeface="Roboto Light"/>
              </a:rPr>
              <a:t> value into columns</a:t>
            </a:r>
            <a:endParaRPr sz="2500" dirty="0">
              <a:latin typeface="Roboto Light"/>
              <a:ea typeface="Roboto Light"/>
              <a:cs typeface="Roboto Light"/>
              <a:sym typeface="Roboto Light"/>
            </a:endParaRPr>
          </a:p>
          <a:p>
            <a:pPr marL="457200" lvl="0" indent="-387350" algn="l" rtl="0">
              <a:lnSpc>
                <a:spcPct val="115000"/>
              </a:lnSpc>
              <a:spcBef>
                <a:spcPts val="0"/>
              </a:spcBef>
              <a:spcAft>
                <a:spcPts val="0"/>
              </a:spcAft>
              <a:buSzPts val="2500"/>
              <a:buFont typeface="Roboto Light"/>
              <a:buChar char="●"/>
            </a:pPr>
            <a:r>
              <a:rPr lang="en-US" sz="2500" dirty="0">
                <a:latin typeface="Roboto Light"/>
                <a:ea typeface="Roboto Light"/>
                <a:cs typeface="Roboto Light"/>
                <a:sym typeface="Roboto Light"/>
              </a:rPr>
              <a:t>Fill </a:t>
            </a:r>
            <a:r>
              <a:rPr lang="en-US" sz="2500" b="1" dirty="0">
                <a:latin typeface="Roboto"/>
                <a:ea typeface="Roboto"/>
                <a:cs typeface="Roboto"/>
                <a:sym typeface="Roboto"/>
              </a:rPr>
              <a:t>0</a:t>
            </a:r>
            <a:r>
              <a:rPr lang="en-US" sz="2500" dirty="0">
                <a:latin typeface="Roboto Light"/>
                <a:ea typeface="Roboto Light"/>
                <a:cs typeface="Roboto Light"/>
                <a:sym typeface="Roboto Light"/>
              </a:rPr>
              <a:t> or </a:t>
            </a:r>
            <a:r>
              <a:rPr lang="en-US" sz="2500" b="1" dirty="0">
                <a:latin typeface="Roboto"/>
                <a:ea typeface="Roboto"/>
                <a:cs typeface="Roboto"/>
                <a:sym typeface="Roboto"/>
              </a:rPr>
              <a:t>1</a:t>
            </a:r>
            <a:r>
              <a:rPr lang="en-US" sz="2500" dirty="0">
                <a:latin typeface="Roboto Light"/>
                <a:ea typeface="Roboto Light"/>
                <a:cs typeface="Roboto Light"/>
                <a:sym typeface="Roboto Light"/>
              </a:rPr>
              <a:t> for </a:t>
            </a:r>
            <a:r>
              <a:rPr lang="en-US" sz="2500" dirty="0" err="1">
                <a:latin typeface="Roboto Light"/>
                <a:ea typeface="Roboto Light"/>
                <a:cs typeface="Roboto Light"/>
                <a:sym typeface="Roboto Light"/>
              </a:rPr>
              <a:t>skin_type</a:t>
            </a:r>
            <a:r>
              <a:rPr lang="en-US" sz="2500" dirty="0">
                <a:latin typeface="Roboto Light"/>
                <a:ea typeface="Roboto Light"/>
                <a:cs typeface="Roboto Light"/>
                <a:sym typeface="Roboto Light"/>
              </a:rPr>
              <a:t> columns</a:t>
            </a:r>
            <a:endParaRPr sz="2500" dirty="0">
              <a:latin typeface="Roboto Light"/>
              <a:ea typeface="Roboto Light"/>
              <a:cs typeface="Roboto Light"/>
              <a:sym typeface="Roboto Light"/>
            </a:endParaRPr>
          </a:p>
        </p:txBody>
      </p:sp>
      <p:pic>
        <p:nvPicPr>
          <p:cNvPr id="368" name="Google Shape;368;p36"/>
          <p:cNvPicPr preferRelativeResize="0"/>
          <p:nvPr/>
        </p:nvPicPr>
        <p:blipFill>
          <a:blip r:embed="rId3">
            <a:alphaModFix/>
          </a:blip>
          <a:stretch>
            <a:fillRect/>
          </a:stretch>
        </p:blipFill>
        <p:spPr>
          <a:xfrm>
            <a:off x="6663900" y="568000"/>
            <a:ext cx="4804200" cy="1302472"/>
          </a:xfrm>
          <a:prstGeom prst="rect">
            <a:avLst/>
          </a:prstGeom>
          <a:noFill/>
          <a:ln>
            <a:noFill/>
          </a:ln>
        </p:spPr>
      </p:pic>
      <p:pic>
        <p:nvPicPr>
          <p:cNvPr id="369" name="Google Shape;369;p36"/>
          <p:cNvPicPr preferRelativeResize="0"/>
          <p:nvPr/>
        </p:nvPicPr>
        <p:blipFill>
          <a:blip r:embed="rId4">
            <a:alphaModFix/>
          </a:blip>
          <a:stretch>
            <a:fillRect/>
          </a:stretch>
        </p:blipFill>
        <p:spPr>
          <a:xfrm>
            <a:off x="7542001" y="2654397"/>
            <a:ext cx="3048000" cy="3543300"/>
          </a:xfrm>
          <a:prstGeom prst="rect">
            <a:avLst/>
          </a:prstGeom>
          <a:noFill/>
          <a:ln>
            <a:noFill/>
          </a:ln>
        </p:spPr>
      </p:pic>
      <p:sp>
        <p:nvSpPr>
          <p:cNvPr id="370" name="Google Shape;370;p36"/>
          <p:cNvSpPr/>
          <p:nvPr/>
        </p:nvSpPr>
        <p:spPr>
          <a:xfrm>
            <a:off x="8969675" y="2029188"/>
            <a:ext cx="345300" cy="466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animEffect transition="in" filter="randombar(horizontal)">
                                      <p:cBhvr>
                                        <p:cTn id="7" dur="500"/>
                                        <p:tgtEl>
                                          <p:spTgt spid="36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67">
                                            <p:txEl>
                                              <p:pRg st="1" end="1"/>
                                            </p:txEl>
                                          </p:spTgt>
                                        </p:tgtEl>
                                        <p:attrNameLst>
                                          <p:attrName>style.visibility</p:attrName>
                                        </p:attrNameLst>
                                      </p:cBhvr>
                                      <p:to>
                                        <p:strVal val="visible"/>
                                      </p:to>
                                    </p:set>
                                    <p:animEffect transition="in" filter="randombar(horizontal)">
                                      <p:cBhvr>
                                        <p:cTn id="10" dur="500"/>
                                        <p:tgtEl>
                                          <p:spTgt spid="36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67">
                                            <p:txEl>
                                              <p:pRg st="2" end="2"/>
                                            </p:txEl>
                                          </p:spTgt>
                                        </p:tgtEl>
                                        <p:attrNameLst>
                                          <p:attrName>style.visibility</p:attrName>
                                        </p:attrNameLst>
                                      </p:cBhvr>
                                      <p:to>
                                        <p:strVal val="visible"/>
                                      </p:to>
                                    </p:set>
                                    <p:animEffect transition="in" filter="randombar(horizontal)">
                                      <p:cBhvr>
                                        <p:cTn id="13" dur="500"/>
                                        <p:tgtEl>
                                          <p:spTgt spid="36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67">
                                            <p:txEl>
                                              <p:pRg st="3" end="3"/>
                                            </p:txEl>
                                          </p:spTgt>
                                        </p:tgtEl>
                                        <p:attrNameLst>
                                          <p:attrName>style.visibility</p:attrName>
                                        </p:attrNameLst>
                                      </p:cBhvr>
                                      <p:to>
                                        <p:strVal val="visible"/>
                                      </p:to>
                                    </p:set>
                                    <p:animEffect transition="in" filter="randombar(horizontal)">
                                      <p:cBhvr>
                                        <p:cTn id="16" dur="500"/>
                                        <p:tgtEl>
                                          <p:spTgt spid="367">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animEffect transition="in" filter="randombar(horizontal)">
                                      <p:cBhvr>
                                        <p:cTn id="19" dur="500"/>
                                        <p:tgtEl>
                                          <p:spTgt spid="367">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67">
                                            <p:txEl>
                                              <p:pRg st="5" end="5"/>
                                            </p:txEl>
                                          </p:spTgt>
                                        </p:tgtEl>
                                        <p:attrNameLst>
                                          <p:attrName>style.visibility</p:attrName>
                                        </p:attrNameLst>
                                      </p:cBhvr>
                                      <p:to>
                                        <p:strVal val="visible"/>
                                      </p:to>
                                    </p:set>
                                    <p:animEffect transition="in" filter="randombar(horizontal)">
                                      <p:cBhvr>
                                        <p:cTn id="22" dur="500"/>
                                        <p:tgtEl>
                                          <p:spTgt spid="3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Shape 374"/>
        <p:cNvGrpSpPr/>
        <p:nvPr/>
      </p:nvGrpSpPr>
      <p:grpSpPr>
        <a:xfrm>
          <a:off x="0" y="0"/>
          <a:ext cx="0" cy="0"/>
          <a:chOff x="0" y="0"/>
          <a:chExt cx="0" cy="0"/>
        </a:xfrm>
      </p:grpSpPr>
      <p:sp>
        <p:nvSpPr>
          <p:cNvPr id="375" name="Google Shape;375;p37"/>
          <p:cNvSpPr txBox="1"/>
          <p:nvPr/>
        </p:nvSpPr>
        <p:spPr>
          <a:xfrm>
            <a:off x="956188" y="1189600"/>
            <a:ext cx="487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chemeClr val="accent2"/>
                </a:solidFill>
                <a:latin typeface="Roboto"/>
                <a:ea typeface="Roboto"/>
                <a:cs typeface="Roboto"/>
                <a:sym typeface="Roboto"/>
              </a:rPr>
              <a:t>Output</a:t>
            </a:r>
            <a:r>
              <a:rPr lang="en-US" sz="2000" b="1" dirty="0" smtClean="0">
                <a:solidFill>
                  <a:schemeClr val="accent2"/>
                </a:solidFill>
                <a:latin typeface="Roboto"/>
                <a:ea typeface="Roboto"/>
                <a:cs typeface="Roboto"/>
                <a:sym typeface="Roboto"/>
              </a:rPr>
              <a:t>: </a:t>
            </a:r>
            <a:r>
              <a:rPr lang="en-US" sz="2000" dirty="0" smtClean="0">
                <a:solidFill>
                  <a:schemeClr val="tx1"/>
                </a:solidFill>
                <a:latin typeface="Roboto"/>
                <a:ea typeface="Roboto"/>
                <a:cs typeface="Roboto"/>
                <a:sym typeface="Roboto"/>
              </a:rPr>
              <a:t>1472 items</a:t>
            </a:r>
            <a:endParaRPr sz="2000" dirty="0">
              <a:solidFill>
                <a:schemeClr val="tx1"/>
              </a:solidFill>
              <a:latin typeface="Roboto Light"/>
              <a:ea typeface="Roboto Light"/>
              <a:cs typeface="Roboto Light"/>
              <a:sym typeface="Roboto Light"/>
            </a:endParaRPr>
          </a:p>
        </p:txBody>
      </p:sp>
      <p:sp>
        <p:nvSpPr>
          <p:cNvPr id="376" name="Google Shape;376;p37"/>
          <p:cNvSpPr txBox="1"/>
          <p:nvPr/>
        </p:nvSpPr>
        <p:spPr>
          <a:xfrm>
            <a:off x="677300" y="384825"/>
            <a:ext cx="4804200" cy="785100"/>
          </a:xfrm>
          <a:prstGeom prst="rect">
            <a:avLst/>
          </a:prstGeom>
          <a:noFill/>
          <a:ln>
            <a:noFill/>
          </a:ln>
        </p:spPr>
        <p:txBody>
          <a:bodyPr spcFirstLastPara="1" wrap="square" lIns="45700" tIns="22850" rIns="45700" bIns="22850" anchor="t" anchorCtr="0">
            <a:spAutoFit/>
          </a:bodyPr>
          <a:lstStyle/>
          <a:p>
            <a:pPr marL="0" marR="0" lvl="0" indent="0" algn="l" rtl="0">
              <a:spcBef>
                <a:spcPts val="0"/>
              </a:spcBef>
              <a:spcAft>
                <a:spcPts val="0"/>
              </a:spcAft>
              <a:buNone/>
            </a:pPr>
            <a:r>
              <a:rPr lang="en-US" sz="4800" b="1">
                <a:solidFill>
                  <a:srgbClr val="7F7F7F"/>
                </a:solidFill>
                <a:latin typeface="Bebas Neue"/>
                <a:ea typeface="Bebas Neue"/>
                <a:cs typeface="Bebas Neue"/>
                <a:sym typeface="Bebas Neue"/>
              </a:rPr>
              <a:t>2.  preprocessing</a:t>
            </a:r>
            <a:endParaRPr sz="4800" b="1">
              <a:solidFill>
                <a:srgbClr val="7F7F7F"/>
              </a:solidFill>
              <a:latin typeface="Bebas Neue"/>
              <a:ea typeface="Bebas Neue"/>
              <a:cs typeface="Bebas Neue"/>
              <a:sym typeface="Bebas Neue"/>
            </a:endParaRPr>
          </a:p>
        </p:txBody>
      </p:sp>
      <p:graphicFrame>
        <p:nvGraphicFramePr>
          <p:cNvPr id="377" name="Google Shape;377;p37"/>
          <p:cNvGraphicFramePr/>
          <p:nvPr/>
        </p:nvGraphicFramePr>
        <p:xfrm>
          <a:off x="956200" y="1849900"/>
          <a:ext cx="10190875" cy="4522345"/>
        </p:xfrm>
        <a:graphic>
          <a:graphicData uri="http://schemas.openxmlformats.org/drawingml/2006/table">
            <a:tbl>
              <a:tblPr>
                <a:noFill/>
                <a:tableStyleId>{2267D207-3FC7-46CB-9128-72D4DB61753C}</a:tableStyleId>
              </a:tblPr>
              <a:tblGrid>
                <a:gridCol w="863950"/>
                <a:gridCol w="803075"/>
                <a:gridCol w="1105050"/>
                <a:gridCol w="447400"/>
                <a:gridCol w="767275"/>
                <a:gridCol w="3212675"/>
                <a:gridCol w="900650"/>
                <a:gridCol w="404075"/>
                <a:gridCol w="603400"/>
                <a:gridCol w="370250"/>
                <a:gridCol w="713075"/>
              </a:tblGrid>
              <a:tr h="192475">
                <a:tc>
                  <a:txBody>
                    <a:bodyPr/>
                    <a:lstStyle/>
                    <a:p>
                      <a:pPr marL="0" lvl="0" indent="0" algn="l" rtl="0">
                        <a:lnSpc>
                          <a:spcPct val="115000"/>
                        </a:lnSpc>
                        <a:spcBef>
                          <a:spcPts val="0"/>
                        </a:spcBef>
                        <a:spcAft>
                          <a:spcPts val="0"/>
                        </a:spcAft>
                        <a:buNone/>
                      </a:pPr>
                      <a:r>
                        <a:rPr lang="en-US" sz="750" b="1" dirty="0"/>
                        <a:t>Label</a:t>
                      </a:r>
                      <a:endParaRPr sz="750" b="1"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brand</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name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price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rank</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ingredients</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Combination</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Dry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Normal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Oily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Sensitive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r>
              <a:tr h="1822375">
                <a:tc>
                  <a:txBody>
                    <a:bodyPr/>
                    <a:lstStyle/>
                    <a:p>
                      <a:pPr marL="0" lvl="0" indent="0" algn="l" rtl="0">
                        <a:lnSpc>
                          <a:spcPct val="115000"/>
                        </a:lnSpc>
                        <a:spcBef>
                          <a:spcPts val="0"/>
                        </a:spcBef>
                        <a:spcAft>
                          <a:spcPts val="0"/>
                        </a:spcAft>
                        <a:buNone/>
                      </a:pPr>
                      <a:r>
                        <a:rPr lang="en-US" sz="750" b="1" dirty="0"/>
                        <a:t>Moisturizer</a:t>
                      </a:r>
                      <a:endParaRPr sz="750" b="1"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750"/>
                        <a:t>LA MER</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dirty="0"/>
                        <a:t>Crème de la </a:t>
                      </a:r>
                      <a:r>
                        <a:rPr lang="en-US" sz="750" dirty="0" err="1"/>
                        <a:t>Mer</a:t>
                      </a:r>
                      <a:endParaRPr sz="7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175</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Algae (Seaweed) Extract, Mineral Oil, Petrolatum, Glycerin, Isohexadecane, Microcrystalline Wax, Lanolin Alcohol, Citrus Aurantifolia (Lime) Extract, Sesamum Indicum (Sesame) Seed Oil, Eucalyptus Globulus (Eucalyptus) Leaf Oil, Sesamum Indicum (Sesame) Seed Powder, Medicago Sativa (Alfalfa) Seed Powder, Helianthus Annuus (Sunflower) Seedcake, Prunus Amygdalus Dulcis (Sweet Almond) Seed Meal, Sodium Gluconate, Copper Gluconate, Calcium Gluconate, Magnesium Gluconate, Zinc Gluconate, Magnesium Sulfate, Paraffin, Tocopheryl Succinate, Niacin, Water, Beta-Carotene, Decyl Oleate, Aluminum Distearate, Octyldodecanol, Citric Acid, Cyanocobalamin, Magnesium Stearate, Panthenol, Limonene, Geraniol, Linalool, Hydroxycitronellal, Citronellol, Benzyl Salicylate, Citral, Sodium Benzoate, Alcohol Denat., Fragrance.</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92325">
                <a:tc>
                  <a:txBody>
                    <a:bodyPr/>
                    <a:lstStyle/>
                    <a:p>
                      <a:pPr marL="0" lvl="0" indent="0" algn="l" rtl="0">
                        <a:lnSpc>
                          <a:spcPct val="115000"/>
                        </a:lnSpc>
                        <a:spcBef>
                          <a:spcPts val="0"/>
                        </a:spcBef>
                        <a:spcAft>
                          <a:spcPts val="0"/>
                        </a:spcAft>
                        <a:buNone/>
                      </a:pPr>
                      <a:r>
                        <a:rPr lang="en-US" sz="750" b="1"/>
                        <a:t>Moisturizer</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l" rtl="0">
                        <a:lnSpc>
                          <a:spcPct val="115000"/>
                        </a:lnSpc>
                        <a:spcBef>
                          <a:spcPts val="0"/>
                        </a:spcBef>
                        <a:spcAft>
                          <a:spcPts val="0"/>
                        </a:spcAft>
                        <a:buNone/>
                      </a:pPr>
                      <a:r>
                        <a:rPr lang="en-US" sz="750"/>
                        <a:t>DRUNK ELEPHANT</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Protini™ Polypeptide Cream</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68</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4.4</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Water, Dicaprylyl Carbonate, Glycerin, Cetearyl Alcohol, Cetearyl Olivate, Sorbitan Olivate, Sclerocarya Birrea Seed Oil, Bacillus/Soybean/ Folic Acid Ferment Extract, Nymphaea Alba Root Extract, sh-Oligopeptide-1, sh-Oligopeptide-2, sh-Polypeptide-1, sh-Polypeptide-9, sh-Polypeptide-11, Copper Palmitoyl Heptapeptide-14, Heptapeptide-15 Palmitate, Palmitoyl Tetrapeptide-7, Palmitoyl Tripeptide-1, Alanine, Arginine, Glycine, Histidine, Isoleucine, Phenylalanine, Proline, Serine, Threonine, Valine, Acetyl Glutamine, Coconut Alkanes , Coco-Caprylate/Caprate, Sodium Hyaluronate, Aspartic Acid, Linoleic Acid, Linolenic Acid, Lecithin, Butylene Glycol, Polyvinyl Alcohol, Sodium Lactate, Sodium PCA, PCA, Sorbitan Isostearate, Carbomer, Polysorbate 20, Polysorbate 60, Lactic Acid/Glycolic Acid Copolymer, Hydroxyethyl Acrylate/Sodium Acryloyldimethyl Taurate Copolymer, Xanthan Gum, Isomalt, 1,2-Hexanediol, Caprylyl Glycol, Chlorphenesin, Phenoxyethanol, Tocopherol, Sodium Benzoate, Phenylpropanol, Glyceryl Caprylate, Symphytum Officinale Callus Culture Extract.</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1</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50"/>
                        <a:t>0</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Full Color 6">
      <a:dk1>
        <a:srgbClr val="000000"/>
      </a:dk1>
      <a:lt1>
        <a:srgbClr val="FFFFFF"/>
      </a:lt1>
      <a:dk2>
        <a:srgbClr val="44546A"/>
      </a:dk2>
      <a:lt2>
        <a:srgbClr val="E7E6E6"/>
      </a:lt2>
      <a:accent1>
        <a:srgbClr val="136772"/>
      </a:accent1>
      <a:accent2>
        <a:srgbClr val="25C8B6"/>
      </a:accent2>
      <a:accent3>
        <a:srgbClr val="81DC63"/>
      </a:accent3>
      <a:accent4>
        <a:srgbClr val="F9A71F"/>
      </a:accent4>
      <a:accent5>
        <a:srgbClr val="FA4151"/>
      </a:accent5>
      <a:accent6>
        <a:srgbClr val="91969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1601</Words>
  <Application>Microsoft Office PowerPoint</Application>
  <PresentationFormat>Widescreen</PresentationFormat>
  <Paragraphs>195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Arial</vt:lpstr>
      <vt:lpstr>Bebas Neue</vt:lpstr>
      <vt:lpstr>Quattrocento Sans</vt:lpstr>
      <vt:lpstr>Roboto Light</vt:lpstr>
      <vt:lpstr>Calibri</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Quỳnh Lâm</cp:lastModifiedBy>
  <cp:revision>6</cp:revision>
  <dcterms:modified xsi:type="dcterms:W3CDTF">2022-06-05T10:26:44Z</dcterms:modified>
</cp:coreProperties>
</file>