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sldIdLst>
    <p:sldId id="256" r:id="rId2"/>
    <p:sldId id="257" r:id="rId3"/>
    <p:sldId id="258" r:id="rId4"/>
    <p:sldId id="261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96" y="2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D14DC-3B50-4B62-9298-0A3C6CF63E09}" type="datetimeFigureOut">
              <a:rPr lang="en-GB" smtClean="0"/>
              <a:t>25/07/2025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C668B-86EA-4393-89B6-FDBAC86756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1900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D14DC-3B50-4B62-9298-0A3C6CF63E09}" type="datetimeFigureOut">
              <a:rPr lang="en-GB" smtClean="0"/>
              <a:t>25/07/2025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C668B-86EA-4393-89B6-FDBAC86756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9241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D14DC-3B50-4B62-9298-0A3C6CF63E09}" type="datetimeFigureOut">
              <a:rPr lang="en-GB" smtClean="0"/>
              <a:t>25/07/2025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C668B-86EA-4393-89B6-FDBAC86756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83028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D14DC-3B50-4B62-9298-0A3C6CF63E09}" type="datetimeFigureOut">
              <a:rPr lang="en-GB" smtClean="0"/>
              <a:t>25/07/2025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C668B-86EA-4393-89B6-FDBAC867566D}" type="slidenum">
              <a:rPr lang="en-GB" smtClean="0"/>
              <a:t>‹#›</a:t>
            </a:fld>
            <a:endParaRPr lang="en-GB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517320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D14DC-3B50-4B62-9298-0A3C6CF63E09}" type="datetimeFigureOut">
              <a:rPr lang="en-GB" smtClean="0"/>
              <a:t>25/07/2025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C668B-86EA-4393-89B6-FDBAC86756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3261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D14DC-3B50-4B62-9298-0A3C6CF63E09}" type="datetimeFigureOut">
              <a:rPr lang="en-GB" smtClean="0"/>
              <a:t>25/07/2025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C668B-86EA-4393-89B6-FDBAC86756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32576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D14DC-3B50-4B62-9298-0A3C6CF63E09}" type="datetimeFigureOut">
              <a:rPr lang="en-GB" smtClean="0"/>
              <a:t>25/07/2025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C668B-86EA-4393-89B6-FDBAC86756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89087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D14DC-3B50-4B62-9298-0A3C6CF63E09}" type="datetimeFigureOut">
              <a:rPr lang="en-GB" smtClean="0"/>
              <a:t>25/07/2025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C668B-86EA-4393-89B6-FDBAC86756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61497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D14DC-3B50-4B62-9298-0A3C6CF63E09}" type="datetimeFigureOut">
              <a:rPr lang="en-GB" smtClean="0"/>
              <a:t>25/07/2025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C668B-86EA-4393-89B6-FDBAC86756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974516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D14DC-3B50-4B62-9298-0A3C6CF63E09}" type="datetimeFigureOut">
              <a:rPr lang="en-GB" smtClean="0"/>
              <a:t>25/07/2025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C668B-86EA-4393-89B6-FDBAC86756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0148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D14DC-3B50-4B62-9298-0A3C6CF63E09}" type="datetimeFigureOut">
              <a:rPr lang="en-GB" smtClean="0"/>
              <a:t>25/07/2025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C668B-86EA-4393-89B6-FDBAC86756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7750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D14DC-3B50-4B62-9298-0A3C6CF63E09}" type="datetimeFigureOut">
              <a:rPr lang="en-GB" smtClean="0"/>
              <a:t>25/07/2025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C668B-86EA-4393-89B6-FDBAC86756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2789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D14DC-3B50-4B62-9298-0A3C6CF63E09}" type="datetimeFigureOut">
              <a:rPr lang="en-GB" smtClean="0"/>
              <a:t>25/07/2025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C668B-86EA-4393-89B6-FDBAC86756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5993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D14DC-3B50-4B62-9298-0A3C6CF63E09}" type="datetimeFigureOut">
              <a:rPr lang="en-GB" smtClean="0"/>
              <a:t>25/07/2025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C668B-86EA-4393-89B6-FDBAC86756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6096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D14DC-3B50-4B62-9298-0A3C6CF63E09}" type="datetimeFigureOut">
              <a:rPr lang="en-GB" smtClean="0"/>
              <a:t>25/07/2025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C668B-86EA-4393-89B6-FDBAC86756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1708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D14DC-3B50-4B62-9298-0A3C6CF63E09}" type="datetimeFigureOut">
              <a:rPr lang="en-GB" smtClean="0"/>
              <a:t>25/07/2025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C668B-86EA-4393-89B6-FDBAC86756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0438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D14DC-3B50-4B62-9298-0A3C6CF63E09}" type="datetimeFigureOut">
              <a:rPr lang="en-GB" smtClean="0"/>
              <a:t>25/07/2025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C668B-86EA-4393-89B6-FDBAC86756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2342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D14DC-3B50-4B62-9298-0A3C6CF63E09}" type="datetimeFigureOut">
              <a:rPr lang="en-GB" smtClean="0"/>
              <a:t>25/07/2025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C668B-86EA-4393-89B6-FDBAC86756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2093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99FD14DC-3B50-4B62-9298-0A3C6CF63E09}" type="datetimeFigureOut">
              <a:rPr lang="en-GB" smtClean="0"/>
              <a:t>25/07/2025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9EDC668B-86EA-4393-89B6-FDBAC86756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5191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  <p:sldLayoutId id="2147483713" r:id="rId15"/>
    <p:sldLayoutId id="2147483714" r:id="rId16"/>
    <p:sldLayoutId id="2147483715" r:id="rId17"/>
    <p:sldLayoutId id="2147483716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jpeg"/><Relationship Id="rId7" Type="http://schemas.openxmlformats.org/officeDocument/2006/relationships/image" Target="../media/image11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0.pn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88967" y="1300786"/>
            <a:ext cx="8689976" cy="2171620"/>
          </a:xfrm>
        </p:spPr>
        <p:txBody>
          <a:bodyPr/>
          <a:lstStyle/>
          <a:p>
            <a:r>
              <a:rPr lang="en-GB" dirty="0" smtClean="0"/>
              <a:t>Lammy </a:t>
            </a:r>
            <a:r>
              <a:rPr lang="en-GB" dirty="0" err="1" smtClean="0"/>
              <a:t>wong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88967" y="3897775"/>
            <a:ext cx="8689976" cy="1371599"/>
          </a:xfrm>
        </p:spPr>
        <p:txBody>
          <a:bodyPr/>
          <a:lstStyle/>
          <a:p>
            <a:r>
              <a:rPr lang="en-GB" dirty="0" smtClean="0"/>
              <a:t>For recall purposes:</a:t>
            </a:r>
          </a:p>
          <a:p>
            <a:r>
              <a:rPr lang="en-GB" dirty="0" smtClean="0"/>
              <a:t>Best person you met on the </a:t>
            </a:r>
            <a:r>
              <a:rPr lang="en-GB" dirty="0" err="1" smtClean="0"/>
              <a:t>ral</a:t>
            </a:r>
            <a:r>
              <a:rPr lang="en-GB" dirty="0" smtClean="0"/>
              <a:t> WX!</a:t>
            </a:r>
            <a:endParaRPr lang="en-GB" dirty="0"/>
          </a:p>
        </p:txBody>
      </p:sp>
      <p:pic>
        <p:nvPicPr>
          <p:cNvPr id="6148" name="Picture 4" descr="Ghim của Dora dora trên Doraemon | Doraemon, Khủng long, Đang yêu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023" y="3920041"/>
            <a:ext cx="2356131" cy="2698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&quot;Cute Cat Say Hi!&quot; Sticker for Sale by blackart0101 | Redbubble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71" b="9810"/>
          <a:stretch/>
        </p:blipFill>
        <p:spPr bwMode="auto">
          <a:xfrm>
            <a:off x="9329195" y="423800"/>
            <a:ext cx="2349662" cy="2578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2813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6" y="618517"/>
            <a:ext cx="6114554" cy="1596177"/>
          </a:xfrm>
        </p:spPr>
        <p:txBody>
          <a:bodyPr/>
          <a:lstStyle/>
          <a:p>
            <a:pPr algn="l"/>
            <a:r>
              <a:rPr lang="en-GB" dirty="0" smtClean="0"/>
              <a:t>Who’s Lammy again?!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75" y="2108342"/>
            <a:ext cx="10364452" cy="2357194"/>
          </a:xfrm>
        </p:spPr>
        <p:txBody>
          <a:bodyPr>
            <a:normAutofit/>
          </a:bodyPr>
          <a:lstStyle/>
          <a:p>
            <a:r>
              <a:rPr lang="en-GB" dirty="0" smtClean="0"/>
              <a:t>A-level: Maths, Further Maths, Physics; AS-level: CS (shock!)</a:t>
            </a:r>
          </a:p>
          <a:p>
            <a:r>
              <a:rPr lang="en-GB" dirty="0" smtClean="0"/>
              <a:t>King’s college </a:t>
            </a:r>
            <a:r>
              <a:rPr lang="en-GB" u="sng" dirty="0" smtClean="0"/>
              <a:t>London</a:t>
            </a:r>
            <a:r>
              <a:rPr lang="en-GB" dirty="0" smtClean="0"/>
              <a:t> </a:t>
            </a:r>
            <a:r>
              <a:rPr lang="en-GB" u="sng" dirty="0" smtClean="0"/>
              <a:t>maths school</a:t>
            </a:r>
            <a:endParaRPr lang="en-GB" dirty="0"/>
          </a:p>
          <a:p>
            <a:r>
              <a:rPr lang="en-GB" dirty="0" err="1" smtClean="0"/>
              <a:t>Uni</a:t>
            </a:r>
            <a:r>
              <a:rPr lang="en-GB" dirty="0" smtClean="0"/>
              <a:t> or Apprenticeship; CS / CS &amp; Maths</a:t>
            </a:r>
          </a:p>
          <a:p>
            <a:r>
              <a:rPr lang="en-GB" dirty="0" smtClean="0"/>
              <a:t>Hobbies: reading, sleeping, playing piano/ flute, and… well programming</a:t>
            </a:r>
          </a:p>
        </p:txBody>
      </p:sp>
      <p:pic>
        <p:nvPicPr>
          <p:cNvPr id="1026" name="Picture 2" descr="Maths Courses - SectorShar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9882" y="548377"/>
            <a:ext cx="2773268" cy="1559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vvivaa: guess who jumped the bandwagon and started reading percy ...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79" y="4693593"/>
            <a:ext cx="1104359" cy="1599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73245" y="6293188"/>
            <a:ext cx="1816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Percy Jackson </a:t>
            </a:r>
            <a:endParaRPr lang="en-GB" dirty="0"/>
          </a:p>
        </p:txBody>
      </p:sp>
      <p:pic>
        <p:nvPicPr>
          <p:cNvPr id="1030" name="Picture 6" descr="Katniss Everdeen Fan Ar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9906" y="4340638"/>
            <a:ext cx="1196787" cy="1849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489906" y="5265156"/>
            <a:ext cx="11743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The Hunger Games</a:t>
            </a: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1032" name="Picture 8" descr="Abstract Modern tech of Programming code screen developer. Abstract Modern tech of Programming code screen developer. C Programming Language of Computer script and Technology background of software. Computer Language Stock Photo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910" b="37199"/>
          <a:stretch/>
        </p:blipFill>
        <p:spPr bwMode="auto">
          <a:xfrm>
            <a:off x="8641478" y="4591478"/>
            <a:ext cx="3051672" cy="1861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6"/>
          <a:srcRect l="24404" t="40863" r="40291" b="17295"/>
          <a:stretch/>
        </p:blipFill>
        <p:spPr>
          <a:xfrm>
            <a:off x="4894745" y="4571888"/>
            <a:ext cx="2858947" cy="1905966"/>
          </a:xfrm>
          <a:prstGeom prst="rect">
            <a:avLst/>
          </a:prstGeom>
        </p:spPr>
      </p:pic>
      <p:pic>
        <p:nvPicPr>
          <p:cNvPr id="1040" name="Picture 16" descr="Outreach - Kings Maths School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6943" y="2308194"/>
            <a:ext cx="978745" cy="978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8"/>
          <a:srcRect l="41996" t="35742" r="42988" b="37766"/>
          <a:stretch/>
        </p:blipFill>
        <p:spPr>
          <a:xfrm>
            <a:off x="9410218" y="2308194"/>
            <a:ext cx="998708" cy="991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61063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Work experience (</a:t>
            </a:r>
            <a:r>
              <a:rPr lang="en-GB" dirty="0" err="1" smtClean="0"/>
              <a:t>ehem</a:t>
            </a:r>
            <a:r>
              <a:rPr lang="en-GB" dirty="0" smtClean="0"/>
              <a:t>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3811" y="2040519"/>
            <a:ext cx="6951307" cy="427319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dirty="0" smtClean="0"/>
              <a:t>Team: tune </a:t>
            </a:r>
            <a:r>
              <a:rPr lang="en-GB" dirty="0" err="1" smtClean="0"/>
              <a:t>gui</a:t>
            </a:r>
            <a:r>
              <a:rPr lang="en-GB" dirty="0" smtClean="0"/>
              <a:t> </a:t>
            </a:r>
            <a:r>
              <a:rPr lang="en-GB" dirty="0" smtClean="0">
                <a:sym typeface="Wingdings" panose="05000000000000000000" pitchFamily="2" charset="2"/>
              </a:rPr>
              <a:t> envelope </a:t>
            </a:r>
            <a:r>
              <a:rPr lang="en-GB" dirty="0" err="1" smtClean="0">
                <a:sym typeface="Wingdings" panose="05000000000000000000" pitchFamily="2" charset="2"/>
              </a:rPr>
              <a:t>gui</a:t>
            </a:r>
            <a:endParaRPr lang="en-GB" dirty="0" smtClean="0"/>
          </a:p>
          <a:p>
            <a:r>
              <a:rPr lang="en-GB" dirty="0" smtClean="0"/>
              <a:t>Fighting with my soul to get vs code working</a:t>
            </a:r>
          </a:p>
          <a:p>
            <a:r>
              <a:rPr lang="en-GB" dirty="0" err="1" smtClean="0"/>
              <a:t>CalculatIONS</a:t>
            </a:r>
            <a:r>
              <a:rPr lang="en-GB" dirty="0" smtClean="0"/>
              <a:t>… </a:t>
            </a:r>
          </a:p>
          <a:p>
            <a:r>
              <a:rPr lang="en-GB" dirty="0" smtClean="0"/>
              <a:t>FIGURING OUT WHAT’S GOING ON (!!)</a:t>
            </a:r>
          </a:p>
          <a:p>
            <a:r>
              <a:rPr lang="en-GB" dirty="0" smtClean="0"/>
              <a:t>DRAWING PROGRESS BAR &amp; TICKING OFF TODO &lt;3</a:t>
            </a:r>
          </a:p>
          <a:p>
            <a:r>
              <a:rPr lang="en-GB" dirty="0" smtClean="0"/>
              <a:t>Plotting</a:t>
            </a:r>
          </a:p>
          <a:p>
            <a:r>
              <a:rPr lang="en-GB" dirty="0" err="1" smtClean="0"/>
              <a:t>CalculatiONS</a:t>
            </a:r>
            <a:r>
              <a:rPr lang="en-GB" dirty="0" smtClean="0"/>
              <a:t>…</a:t>
            </a:r>
          </a:p>
          <a:p>
            <a:r>
              <a:rPr lang="en-GB" dirty="0" smtClean="0"/>
              <a:t>BEGGING STREAMLIT TO LET THE USER INPUT A NUMBER WITH &gt;2 DECIMAL POINTS</a:t>
            </a:r>
          </a:p>
          <a:p>
            <a:r>
              <a:rPr lang="en-GB" dirty="0" smtClean="0"/>
              <a:t>TICKING BOXES :3</a:t>
            </a:r>
          </a:p>
        </p:txBody>
      </p:sp>
      <p:pic>
        <p:nvPicPr>
          <p:cNvPr id="3076" name="Picture 4" descr="ProgEuler (Saruf Khan) · GitHub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8541" y="2427046"/>
            <a:ext cx="3489649" cy="3489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9203830" y="6129048"/>
            <a:ext cx="23443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I did stuff guys! </a:t>
            </a:r>
            <a:r>
              <a:rPr lang="en-GB" dirty="0" smtClean="0"/>
              <a:t>TRUST!!</a:t>
            </a:r>
            <a:endParaRPr lang="en-GB" dirty="0"/>
          </a:p>
        </p:txBody>
      </p:sp>
      <p:pic>
        <p:nvPicPr>
          <p:cNvPr id="3078" name="Picture 6" descr="u/untradablecrespo ・ popular.pics ・ Viewer for Reddi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3467" y="424665"/>
            <a:ext cx="1544723" cy="1534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0713451" y="424665"/>
            <a:ext cx="8347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#cooked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389220209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430202"/>
          </a:xfrm>
        </p:spPr>
        <p:txBody>
          <a:bodyPr/>
          <a:lstStyle/>
          <a:p>
            <a:r>
              <a:rPr lang="en-GB" dirty="0" smtClean="0"/>
              <a:t>Work experience #2 (SO MUCH happened!)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4593" y="1794076"/>
            <a:ext cx="6772181" cy="4734045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Fun: </a:t>
            </a:r>
          </a:p>
          <a:p>
            <a:pPr lvl="1"/>
            <a:r>
              <a:rPr lang="en-GB" dirty="0"/>
              <a:t>when things work out/ makes sense</a:t>
            </a:r>
          </a:p>
          <a:p>
            <a:pPr lvl="1"/>
            <a:r>
              <a:rPr lang="en-GB" dirty="0"/>
              <a:t>Teamwork!</a:t>
            </a:r>
          </a:p>
          <a:p>
            <a:pPr lvl="1"/>
            <a:r>
              <a:rPr lang="en-GB" dirty="0"/>
              <a:t>SWEETS!!!</a:t>
            </a:r>
          </a:p>
          <a:p>
            <a:r>
              <a:rPr lang="en-GB" dirty="0"/>
              <a:t>Annoying: getting the laptops to work… </a:t>
            </a:r>
          </a:p>
          <a:p>
            <a:r>
              <a:rPr lang="en-GB" dirty="0"/>
              <a:t>Difficult </a:t>
            </a:r>
            <a:r>
              <a:rPr lang="en-GB" u="sng" dirty="0"/>
              <a:t>but</a:t>
            </a:r>
            <a:r>
              <a:rPr lang="en-GB" dirty="0"/>
              <a:t> interesting: understanding the </a:t>
            </a:r>
            <a:r>
              <a:rPr lang="en-GB" dirty="0" smtClean="0"/>
              <a:t>physics </a:t>
            </a:r>
            <a:r>
              <a:rPr lang="en-GB" dirty="0"/>
              <a:t>:</a:t>
            </a:r>
            <a:r>
              <a:rPr lang="en-GB" dirty="0" smtClean="0"/>
              <a:t>3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dirty="0" smtClean="0"/>
              <a:t>Highlight (best part!)</a:t>
            </a: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debugging for the 10 billionth time </a:t>
            </a:r>
            <a:r>
              <a:rPr lang="en-GB" dirty="0" smtClean="0">
                <a:sym typeface="Wingdings" panose="05000000000000000000" pitchFamily="2" charset="2"/>
              </a:rPr>
              <a:t></a:t>
            </a:r>
          </a:p>
          <a:p>
            <a:pPr marL="0" indent="0" algn="ctr">
              <a:buNone/>
            </a:pPr>
            <a:r>
              <a:rPr lang="en-GB" sz="2200" dirty="0" smtClean="0">
                <a:sym typeface="Wingdings" panose="05000000000000000000" pitchFamily="2" charset="2"/>
              </a:rPr>
              <a:t>“</a:t>
            </a:r>
            <a:r>
              <a:rPr lang="en-GB" sz="2200" b="1" dirty="0"/>
              <a:t>Life is a Tragedy when Seen in </a:t>
            </a:r>
            <a:r>
              <a:rPr lang="en-GB" sz="2200" b="1" dirty="0" err="1"/>
              <a:t>Closeup</a:t>
            </a:r>
            <a:r>
              <a:rPr lang="en-GB" sz="2200" b="1" dirty="0"/>
              <a:t>, But a Comedy in </a:t>
            </a:r>
            <a:r>
              <a:rPr lang="en-GB" sz="2200" b="1" dirty="0" smtClean="0"/>
              <a:t>Longshot</a:t>
            </a:r>
            <a:r>
              <a:rPr lang="en-GB" sz="2200" dirty="0" smtClean="0"/>
              <a:t>” - </a:t>
            </a:r>
            <a:r>
              <a:rPr lang="en-GB" sz="2200" dirty="0"/>
              <a:t>Charlie Chaplin</a:t>
            </a:r>
            <a:endParaRPr lang="en-GB" sz="2200" b="1" dirty="0"/>
          </a:p>
        </p:txBody>
      </p:sp>
      <p:pic>
        <p:nvPicPr>
          <p:cNvPr id="3074" name="Picture 2" descr="#programmingmemes #programming #programmer #programmers #developerlife ...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1419" y="2214694"/>
            <a:ext cx="3800980" cy="3800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043329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 smtClean="0"/>
              <a:t>Reflections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75" y="2367093"/>
            <a:ext cx="10364452" cy="4138209"/>
          </a:xfrm>
        </p:spPr>
        <p:txBody>
          <a:bodyPr>
            <a:normAutofit/>
          </a:bodyPr>
          <a:lstStyle/>
          <a:p>
            <a:r>
              <a:rPr lang="en-GB" dirty="0" smtClean="0"/>
              <a:t>Write good comments and name variables clearly</a:t>
            </a:r>
          </a:p>
          <a:p>
            <a:r>
              <a:rPr lang="en-GB" dirty="0"/>
              <a:t>Use functions </a:t>
            </a:r>
            <a:r>
              <a:rPr lang="en-GB" dirty="0" smtClean="0"/>
              <a:t>( they </a:t>
            </a:r>
            <a:r>
              <a:rPr lang="en-GB" dirty="0"/>
              <a:t>are </a:t>
            </a:r>
            <a:r>
              <a:rPr lang="en-GB" dirty="0" smtClean="0"/>
              <a:t>beautiful &lt;3 )</a:t>
            </a:r>
          </a:p>
          <a:p>
            <a:r>
              <a:rPr lang="en-GB" dirty="0" smtClean="0"/>
              <a:t>Ensure communication in and across groups</a:t>
            </a:r>
          </a:p>
          <a:p>
            <a:r>
              <a:rPr lang="en-GB" dirty="0" smtClean="0"/>
              <a:t>Ask questions!</a:t>
            </a:r>
          </a:p>
          <a:p>
            <a:r>
              <a:rPr lang="en-GB" dirty="0" smtClean="0"/>
              <a:t>Take breaks</a:t>
            </a:r>
          </a:p>
          <a:p>
            <a:r>
              <a:rPr lang="en-GB" dirty="0" smtClean="0"/>
              <a:t>Sharing pain is great </a:t>
            </a:r>
            <a:r>
              <a:rPr lang="en-GB" dirty="0" smtClean="0">
                <a:sym typeface="Wingdings" panose="05000000000000000000" pitchFamily="2" charset="2"/>
              </a:rPr>
              <a:t></a:t>
            </a:r>
          </a:p>
        </p:txBody>
      </p:sp>
      <p:pic>
        <p:nvPicPr>
          <p:cNvPr id="2050" name="Picture 2" descr="Surprised cat’s funny reflection on mirror is cracking netizens up ...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23" r="14066"/>
          <a:stretch/>
        </p:blipFill>
        <p:spPr bwMode="auto">
          <a:xfrm>
            <a:off x="8479042" y="1052364"/>
            <a:ext cx="3209730" cy="2477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This may contain: two cartoon images one with a bald head and the other with an open lapto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0555" y="4108676"/>
            <a:ext cx="4522862" cy="2396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1027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9113" y="5536986"/>
            <a:ext cx="4533768" cy="539931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GB" dirty="0" smtClean="0"/>
              <a:t>Thanks for listening! </a:t>
            </a:r>
            <a:r>
              <a:rPr lang="en-GB" u="sng" dirty="0" smtClean="0"/>
              <a:t>Any Questions?</a:t>
            </a:r>
            <a:endParaRPr lang="en-GB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1079704" y="1766825"/>
            <a:ext cx="10032587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>
                <a:sym typeface="Wingdings" panose="05000000000000000000" pitchFamily="2" charset="2"/>
              </a:rPr>
              <a:t>Quick big, big </a:t>
            </a:r>
            <a:r>
              <a:rPr lang="en-GB" sz="3600" b="1" dirty="0" smtClean="0">
                <a:sym typeface="Wingdings" panose="05000000000000000000" pitchFamily="2" charset="2"/>
              </a:rPr>
              <a:t>THANK YOU to…</a:t>
            </a:r>
            <a:endParaRPr lang="en-GB" sz="3600" b="1" dirty="0">
              <a:sym typeface="Wingdings" panose="05000000000000000000" pitchFamily="2" charset="2"/>
            </a:endParaRPr>
          </a:p>
          <a:p>
            <a:pPr algn="ctr"/>
            <a:r>
              <a:rPr lang="en-GB" sz="3600" dirty="0" smtClean="0">
                <a:sym typeface="Wingdings" panose="05000000000000000000" pitchFamily="2" charset="2"/>
              </a:rPr>
              <a:t>Supervisors who answered my 10000+ questions </a:t>
            </a:r>
            <a:endParaRPr lang="en-GB" sz="3600" dirty="0">
              <a:sym typeface="Wingdings" panose="05000000000000000000" pitchFamily="2" charset="2"/>
            </a:endParaRPr>
          </a:p>
          <a:p>
            <a:pPr algn="ctr"/>
            <a:r>
              <a:rPr lang="en-GB" sz="2400" dirty="0" smtClean="0">
                <a:sym typeface="Wingdings" panose="05000000000000000000" pitchFamily="2" charset="2"/>
              </a:rPr>
              <a:t>And</a:t>
            </a:r>
            <a:r>
              <a:rPr lang="en-GB" sz="3600" dirty="0" smtClean="0">
                <a:sym typeface="Wingdings" panose="05000000000000000000" pitchFamily="2" charset="2"/>
              </a:rPr>
              <a:t> Everyone who </a:t>
            </a:r>
            <a:r>
              <a:rPr lang="en-GB" sz="3600" dirty="0">
                <a:sym typeface="Wingdings" panose="05000000000000000000" pitchFamily="2" charset="2"/>
              </a:rPr>
              <a:t>worked on this project</a:t>
            </a:r>
            <a:r>
              <a:rPr lang="en-GB" sz="3600" dirty="0" smtClean="0">
                <a:sym typeface="Wingdings" panose="05000000000000000000" pitchFamily="2" charset="2"/>
              </a:rPr>
              <a:t>!!</a:t>
            </a:r>
          </a:p>
          <a:p>
            <a:pPr algn="ctr"/>
            <a:endParaRPr lang="en-GB" sz="3600" dirty="0">
              <a:sym typeface="Wingdings" panose="05000000000000000000" pitchFamily="2" charset="2"/>
            </a:endParaRPr>
          </a:p>
          <a:p>
            <a:pPr algn="ctr"/>
            <a:r>
              <a:rPr lang="en-GB" sz="3600" dirty="0" smtClean="0">
                <a:sym typeface="Wingdings" panose="05000000000000000000" pitchFamily="2" charset="2"/>
              </a:rPr>
              <a:t> You’re awesome! </a:t>
            </a:r>
            <a:endParaRPr lang="en-GB" sz="3600" dirty="0">
              <a:sym typeface="Wingdings" panose="05000000000000000000" pitchFamily="2" charset="2"/>
            </a:endParaRPr>
          </a:p>
          <a:p>
            <a:endParaRPr lang="en-GB" sz="2400" dirty="0"/>
          </a:p>
        </p:txBody>
      </p:sp>
      <p:pic>
        <p:nvPicPr>
          <p:cNvPr id="5122" name="Picture 2" descr="Thank you Lord Meme Generator - Imgfli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419" y="4742715"/>
            <a:ext cx="1684514" cy="1684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2157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1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rople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DEB094D4-7FD8-4F86-93D5-B0F1341EF58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460</TotalTime>
  <Words>274</Words>
  <Application>Microsoft Office PowerPoint</Application>
  <PresentationFormat>Widescreen</PresentationFormat>
  <Paragraphs>46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Tw Cen MT</vt:lpstr>
      <vt:lpstr>Wingdings</vt:lpstr>
      <vt:lpstr>Droplet</vt:lpstr>
      <vt:lpstr>Lammy wong</vt:lpstr>
      <vt:lpstr>Who’s Lammy again?!</vt:lpstr>
      <vt:lpstr>Work experience (ehem)</vt:lpstr>
      <vt:lpstr>Work experience #2 (SO MUCH happened!)</vt:lpstr>
      <vt:lpstr>Reflections</vt:lpstr>
      <vt:lpstr>PowerPoint Presentation</vt:lpstr>
    </vt:vector>
  </TitlesOfParts>
  <Company>STFC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VISCEN028</dc:creator>
  <cp:lastModifiedBy>RAL - Lammy W (Work Experience)</cp:lastModifiedBy>
  <cp:revision>22</cp:revision>
  <dcterms:created xsi:type="dcterms:W3CDTF">2025-07-24T12:34:45Z</dcterms:created>
  <dcterms:modified xsi:type="dcterms:W3CDTF">2025-07-25T15:38:33Z</dcterms:modified>
</cp:coreProperties>
</file>