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7" r:id="rId4"/>
    <p:sldId id="264" r:id="rId5"/>
    <p:sldId id="265" r:id="rId6"/>
    <p:sldId id="266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04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2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73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0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1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52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8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1527"/>
            <a:ext cx="10018713" cy="4039673"/>
          </a:xfrm>
        </p:spPr>
        <p:txBody>
          <a:bodyPr anchor="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8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9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9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4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0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95EE8-D4E5-4ED7-AFF1-FC9311DF87DA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7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Développement </a:t>
            </a:r>
            <a:r>
              <a:rPr lang="fr-FR" dirty="0" smtClean="0"/>
              <a:t>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Adaptateur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993" y="1751526"/>
            <a:ext cx="5597831" cy="4039673"/>
          </a:xfrm>
        </p:spPr>
        <p:txBody>
          <a:bodyPr/>
          <a:lstStyle/>
          <a:p>
            <a:r>
              <a:rPr lang="fr-FR" dirty="0" smtClean="0"/>
              <a:t>Les vues Android qui se nécessitent un objet adaptateur sont :</a:t>
            </a:r>
          </a:p>
          <a:p>
            <a:pPr lvl="1"/>
            <a:r>
              <a:rPr lang="fr-FR" dirty="0" smtClean="0"/>
              <a:t> </a:t>
            </a:r>
            <a:r>
              <a:rPr lang="fr-FR" b="1" dirty="0" err="1" smtClean="0"/>
              <a:t>Spinner</a:t>
            </a:r>
            <a:r>
              <a:rPr lang="fr-FR" b="1" dirty="0" smtClean="0"/>
              <a:t> : </a:t>
            </a:r>
            <a:r>
              <a:rPr lang="fr-FR" dirty="0" smtClean="0"/>
              <a:t>Une liste déroulante.</a:t>
            </a:r>
          </a:p>
          <a:p>
            <a:pPr lvl="1"/>
            <a:r>
              <a:rPr lang="fr-FR" b="1" dirty="0" err="1" smtClean="0"/>
              <a:t>ListView</a:t>
            </a:r>
            <a:r>
              <a:rPr lang="fr-FR" b="1" dirty="0"/>
              <a:t> : </a:t>
            </a:r>
            <a:r>
              <a:rPr lang="fr-FR" dirty="0"/>
              <a:t>affiche les éléments de données dans une liste où chaque élément occupe toute la ligne horizontale.</a:t>
            </a:r>
            <a:endParaRPr lang="fr-FR" dirty="0" smtClean="0"/>
          </a:p>
          <a:p>
            <a:pPr lvl="1"/>
            <a:r>
              <a:rPr lang="fr-FR" b="1" dirty="0" err="1" smtClean="0"/>
              <a:t>GridView</a:t>
            </a:r>
            <a:r>
              <a:rPr lang="fr-FR" b="1" dirty="0"/>
              <a:t> : </a:t>
            </a:r>
            <a:r>
              <a:rPr lang="fr-FR" dirty="0"/>
              <a:t>est utilisée pour afficher les éléments sous la forme d'une grille. Vous pouvez </a:t>
            </a:r>
            <a:r>
              <a:rPr lang="fr-FR" dirty="0" err="1" smtClean="0"/>
              <a:t>determiner</a:t>
            </a:r>
            <a:r>
              <a:rPr lang="fr-FR" dirty="0" smtClean="0"/>
              <a:t> </a:t>
            </a:r>
            <a:r>
              <a:rPr lang="fr-FR" dirty="0"/>
              <a:t>le nombre d'éléments que vous souhaitez avoir dans chaque ligne horizontale. </a:t>
            </a:r>
          </a:p>
        </p:txBody>
      </p:sp>
      <p:pic>
        <p:nvPicPr>
          <p:cNvPr id="1026" name="Picture 2" descr="https://techvidvan.com/tutorials/wp-content/uploads/sites/2/2021/07/List-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859" y="498727"/>
            <a:ext cx="2614324" cy="25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Grid View in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Spinner in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91" y="2737610"/>
            <a:ext cx="2614324" cy="256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id View in Andr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859" y="4174848"/>
            <a:ext cx="2654111" cy="24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8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Adaptateur</a:t>
            </a:r>
            <a:endParaRPr lang="fr-FR" dirty="0"/>
          </a:p>
        </p:txBody>
      </p:sp>
      <p:pic>
        <p:nvPicPr>
          <p:cNvPr id="5" name="Espace réservé du contenu 4" descr="C:\Users\Dell\Downloads\listview_basic_adapt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71" y="2210939"/>
            <a:ext cx="9198591" cy="38759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 rot="20105847">
            <a:off x="-800668" y="2379759"/>
            <a:ext cx="6096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L’intermédiaire entre la liste et la vue est géré par un </a:t>
            </a:r>
            <a:r>
              <a:rPr lang="fr-FR" sz="2400" b="1" dirty="0" smtClean="0">
                <a:solidFill>
                  <a:srgbClr val="FF0000"/>
                </a:solidFill>
              </a:rPr>
              <a:t>adaptateur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1383296">
            <a:off x="5655385" y="5589434"/>
            <a:ext cx="6096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Android Adapter est le connecteur utilisé pour connecter la source de données ou la base de données avec nos vues créées.</a:t>
            </a:r>
          </a:p>
        </p:txBody>
      </p:sp>
    </p:spTree>
    <p:extLst>
      <p:ext uri="{BB962C8B-B14F-4D97-AF65-F5344CB8AC3E}">
        <p14:creationId xmlns:p14="http://schemas.microsoft.com/office/powerpoint/2010/main" val="195790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Spinner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17" y="3529105"/>
            <a:ext cx="991688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(Spinner)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days = {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"Lundi"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"Jeudi"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"Dimanche"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android.R.layout.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simple_spinner_dropdown_item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5517" y="1981851"/>
            <a:ext cx="5146765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953590" y="1620875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Déclaration d’un </a:t>
            </a:r>
            <a:r>
              <a:rPr lang="fr-FR" sz="1600" b="1" dirty="0" err="1" smtClean="0"/>
              <a:t>Spinner</a:t>
            </a:r>
            <a:r>
              <a:rPr lang="fr-FR" sz="1600" b="1" dirty="0" smtClean="0"/>
              <a:t> dans le fichier activity_main.xml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953590" y="3100021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Dans la méthode </a:t>
            </a:r>
            <a:r>
              <a:rPr lang="fr-FR" sz="1600" b="1" dirty="0" err="1" smtClean="0"/>
              <a:t>OnCreate</a:t>
            </a:r>
            <a:r>
              <a:rPr lang="fr-FR" sz="1600" b="1" dirty="0" smtClean="0"/>
              <a:t> du fichier Java : 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953590" y="4789186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b="1" dirty="0" smtClean="0"/>
              <a:t>Gérer l’</a:t>
            </a:r>
            <a:r>
              <a:rPr lang="fr-FR" sz="1600" b="1" dirty="0"/>
              <a:t> </a:t>
            </a:r>
            <a:r>
              <a:rPr lang="fr-FR" sz="1600" b="1" dirty="0" smtClean="0"/>
              <a:t>év</a:t>
            </a:r>
            <a:r>
              <a:rPr lang="fr-FR" sz="1600" b="1" dirty="0"/>
              <a:t>é</a:t>
            </a:r>
            <a:r>
              <a:rPr lang="fr-FR" sz="1600" b="1" dirty="0" smtClean="0"/>
              <a:t>nement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1703" y="5127740"/>
            <a:ext cx="11234057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setOnItemSelectedListener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AdapterView.OnItemSelectedListener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getItemAtPosition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v,Toast.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ListView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17" y="3529105"/>
            <a:ext cx="991688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days = {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"Lundi"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"Jeudi"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"Dimanche"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(),android.R.layout.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,days);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5517" y="1981851"/>
            <a:ext cx="5146765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953590" y="1620875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Déclaration d’un </a:t>
            </a:r>
            <a:r>
              <a:rPr lang="fr-FR" sz="1600" b="1" dirty="0" err="1" smtClean="0"/>
              <a:t>Spinner</a:t>
            </a:r>
            <a:r>
              <a:rPr lang="fr-FR" sz="1600" b="1" dirty="0" smtClean="0"/>
              <a:t> dans le fichier activity_main.xml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953590" y="3100021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Dans la méthode </a:t>
            </a:r>
            <a:r>
              <a:rPr lang="fr-FR" sz="1600" b="1" dirty="0" err="1" smtClean="0"/>
              <a:t>OnCreate</a:t>
            </a:r>
            <a:r>
              <a:rPr lang="fr-FR" sz="1600" b="1" dirty="0" smtClean="0"/>
              <a:t> du fichier Java : 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953590" y="4789186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b="1" dirty="0" smtClean="0"/>
              <a:t>Gérer l’</a:t>
            </a:r>
            <a:r>
              <a:rPr lang="fr-FR" sz="1600" b="1" dirty="0"/>
              <a:t> </a:t>
            </a:r>
            <a:r>
              <a:rPr lang="fr-FR" sz="1600" b="1" dirty="0" smtClean="0"/>
              <a:t>év</a:t>
            </a:r>
            <a:r>
              <a:rPr lang="fr-FR" sz="1600" b="1" dirty="0"/>
              <a:t>é</a:t>
            </a:r>
            <a:r>
              <a:rPr lang="fr-FR" sz="1600" b="1" dirty="0" smtClean="0"/>
              <a:t>nement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1703" y="5127740"/>
            <a:ext cx="11234057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getItemAtPosition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v,Toast.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4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GridView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17" y="3529105"/>
            <a:ext cx="991688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days = {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"Lundi"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"Jeudi"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"Dimanche"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(),android.R.layout.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,days);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5517" y="1981851"/>
            <a:ext cx="5146765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953590" y="1620875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Déclaration d’un </a:t>
            </a:r>
            <a:r>
              <a:rPr lang="fr-FR" sz="1600" b="1" dirty="0" err="1" smtClean="0"/>
              <a:t>Spinner</a:t>
            </a:r>
            <a:r>
              <a:rPr lang="fr-FR" sz="1600" b="1" dirty="0" smtClean="0"/>
              <a:t> dans le fichier activity_main.xml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953590" y="3100021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Dans la méthode </a:t>
            </a:r>
            <a:r>
              <a:rPr lang="fr-FR" sz="1600" b="1" dirty="0" err="1" smtClean="0"/>
              <a:t>OnCreate</a:t>
            </a:r>
            <a:r>
              <a:rPr lang="fr-FR" sz="1600" b="1" dirty="0" smtClean="0"/>
              <a:t> du fichier Java : 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953590" y="4789186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b="1" dirty="0" smtClean="0"/>
              <a:t>Gérer l’</a:t>
            </a:r>
            <a:r>
              <a:rPr lang="fr-FR" sz="1600" b="1" dirty="0"/>
              <a:t> </a:t>
            </a:r>
            <a:r>
              <a:rPr lang="fr-FR" sz="1600" b="1" dirty="0" smtClean="0"/>
              <a:t>év</a:t>
            </a:r>
            <a:r>
              <a:rPr lang="fr-FR" sz="1600" b="1" dirty="0"/>
              <a:t>é</a:t>
            </a:r>
            <a:r>
              <a:rPr lang="fr-FR" sz="1600" b="1" dirty="0" smtClean="0"/>
              <a:t>nement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1703" y="5127740"/>
            <a:ext cx="11234057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getItemAtPosition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v,Toast.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d’application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3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6299"/>
          </a:xfrm>
        </p:spPr>
        <p:txBody>
          <a:bodyPr/>
          <a:lstStyle/>
          <a:p>
            <a:r>
              <a:rPr lang="fr-FR" b="1" dirty="0" smtClean="0"/>
              <a:t>Exercice 1</a:t>
            </a:r>
            <a:endParaRPr lang="fr-FR" b="1" dirty="0"/>
          </a:p>
        </p:txBody>
      </p:sp>
      <p:pic>
        <p:nvPicPr>
          <p:cNvPr id="5" name="Picture 2" descr="https://www.stacktips.com/wp-content/uploads/2013/09/Android-Spinner-Example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164185" y="1562099"/>
            <a:ext cx="3420877" cy="45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4623" y="2034630"/>
            <a:ext cx="5181600" cy="4351338"/>
          </a:xfrm>
        </p:spPr>
        <p:txBody>
          <a:bodyPr anchor="t">
            <a:normAutofit/>
          </a:bodyPr>
          <a:lstStyle/>
          <a:p>
            <a:pPr algn="just"/>
            <a:r>
              <a:rPr lang="fr-FR" sz="2800" dirty="0" smtClean="0"/>
              <a:t>Créer une application qui va remplir une liste déroulante avec une liste des pays et a chaque sélection on affiche dans une </a:t>
            </a:r>
            <a:r>
              <a:rPr lang="fr-FR" sz="2800" dirty="0" err="1" smtClean="0"/>
              <a:t>ImageView</a:t>
            </a:r>
            <a:r>
              <a:rPr lang="fr-FR" sz="2800" dirty="0" smtClean="0"/>
              <a:t> le drapeau du pays correspondant. 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936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87828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sz="2400" dirty="0"/>
              <a:t>Créer une application sous Android de conversion </a:t>
            </a:r>
            <a:r>
              <a:rPr lang="fr-FR" sz="2400" dirty="0" smtClean="0"/>
              <a:t>d’unit</a:t>
            </a:r>
            <a:r>
              <a:rPr lang="fr-FR" sz="2400" dirty="0"/>
              <a:t>é</a:t>
            </a:r>
            <a:r>
              <a:rPr lang="fr-FR" sz="2400" dirty="0" smtClean="0"/>
              <a:t> </a:t>
            </a:r>
            <a:r>
              <a:rPr lang="fr-FR" sz="2400" dirty="0"/>
              <a:t>de longueur </a:t>
            </a:r>
          </a:p>
          <a:p>
            <a:endParaRPr lang="fr-FR" sz="1600" dirty="0"/>
          </a:p>
          <a:p>
            <a:r>
              <a:rPr lang="fr-FR" sz="1600" dirty="0" smtClean="0"/>
              <a:t>1 mètre (m) = 0.001 kilomètre (km)</a:t>
            </a:r>
          </a:p>
          <a:p>
            <a:r>
              <a:rPr lang="fr-FR" sz="1600" dirty="0" smtClean="0"/>
              <a:t>1 mètre = 0.01 hectomètre (hm)</a:t>
            </a:r>
          </a:p>
          <a:p>
            <a:r>
              <a:rPr lang="fr-FR" sz="1600" dirty="0"/>
              <a:t>1 mètre = </a:t>
            </a:r>
            <a:r>
              <a:rPr lang="fr-FR" sz="1600" dirty="0" smtClean="0"/>
              <a:t>0.1 décamètre (dam)  </a:t>
            </a:r>
          </a:p>
          <a:p>
            <a:r>
              <a:rPr lang="fr-FR" sz="1600" dirty="0" smtClean="0"/>
              <a:t>1 mètre = 10 décimètre (dm)</a:t>
            </a:r>
          </a:p>
          <a:p>
            <a:r>
              <a:rPr lang="fr-FR" sz="1600" dirty="0" smtClean="0"/>
              <a:t>1 mètre = 100 centimètre (cm) </a:t>
            </a:r>
          </a:p>
          <a:p>
            <a:r>
              <a:rPr lang="fr-FR" sz="1600" dirty="0" smtClean="0"/>
              <a:t>1 mètre = 1000 millimètre (mm)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256" y="1690688"/>
            <a:ext cx="3924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6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2428</TotalTime>
  <Words>307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Corbel</vt:lpstr>
      <vt:lpstr>Courier New</vt:lpstr>
      <vt:lpstr>Parallaxe</vt:lpstr>
      <vt:lpstr>Les Listes</vt:lpstr>
      <vt:lpstr>Adaptateur View</vt:lpstr>
      <vt:lpstr>Adaptateur</vt:lpstr>
      <vt:lpstr>Spinner</vt:lpstr>
      <vt:lpstr>ListView</vt:lpstr>
      <vt:lpstr>GridView</vt:lpstr>
      <vt:lpstr>Exercices d’application</vt:lpstr>
      <vt:lpstr>Exercice 1</vt:lpstr>
      <vt:lpstr>Exercice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Listes</dc:title>
  <dc:creator>HP</dc:creator>
  <cp:lastModifiedBy>HP</cp:lastModifiedBy>
  <cp:revision>27</cp:revision>
  <dcterms:created xsi:type="dcterms:W3CDTF">2018-09-22T23:44:31Z</dcterms:created>
  <dcterms:modified xsi:type="dcterms:W3CDTF">2022-05-12T12:45:43Z</dcterms:modified>
</cp:coreProperties>
</file>