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63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3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22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0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4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217"/>
          </a:xfrm>
        </p:spPr>
        <p:txBody>
          <a:bodyPr/>
          <a:lstStyle/>
          <a:p>
            <a:r>
              <a:rPr lang="fr-FR" dirty="0" smtClean="0"/>
              <a:t>Création d’un dossier menu</a:t>
            </a:r>
            <a:endParaRPr lang="fr-FR" dirty="0"/>
          </a:p>
        </p:txBody>
      </p:sp>
      <p:pic>
        <p:nvPicPr>
          <p:cNvPr id="1026" name="Picture 2" descr="https://media.geeksforgeeks.org/wp-content/uploads/20210227131741/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482725"/>
            <a:ext cx="11263746" cy="52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4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/>
          <a:lstStyle/>
          <a:p>
            <a:r>
              <a:rPr lang="fr-FR" dirty="0" smtClean="0"/>
              <a:t>Création d’un fichier ressource menu</a:t>
            </a:r>
            <a:endParaRPr lang="fr-FR" dirty="0"/>
          </a:p>
        </p:txBody>
      </p:sp>
      <p:pic>
        <p:nvPicPr>
          <p:cNvPr id="2050" name="Picture 2" descr="https://media.geeksforgeeks.org/wp-content/uploads/20210227132115/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274618"/>
            <a:ext cx="1141614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 fichier menu : menu.xml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"@+id/i1"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"Fade In"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"always"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"@+id/i2"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"Fade out"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"never"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7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1344754"/>
            <a:ext cx="9602788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(Menu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R.menu.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589212" y="465084"/>
            <a:ext cx="8911687" cy="1280890"/>
          </a:xfrm>
        </p:spPr>
        <p:txBody>
          <a:bodyPr/>
          <a:lstStyle/>
          <a:p>
            <a:r>
              <a:rPr lang="fr-FR" smtClean="0"/>
              <a:t>Fichier MainAcivity.java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01707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6939</TotalTime>
  <Words>29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Brin</vt:lpstr>
      <vt:lpstr>Les Menus</vt:lpstr>
      <vt:lpstr>Création d’un dossier menu</vt:lpstr>
      <vt:lpstr>Création d’un fichier ressource menu</vt:lpstr>
      <vt:lpstr>Exemple d’un fichier menu : menu.xml</vt:lpstr>
      <vt:lpstr>Fichier MainAcivity.java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18</cp:revision>
  <dcterms:created xsi:type="dcterms:W3CDTF">2018-09-22T23:42:00Z</dcterms:created>
  <dcterms:modified xsi:type="dcterms:W3CDTF">2022-04-28T09:07:27Z</dcterms:modified>
</cp:coreProperties>
</file>