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1724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55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67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978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1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0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8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5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13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5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MotionEvent.html" TargetMode="External"/><Relationship Id="rId2" Type="http://schemas.openxmlformats.org/officeDocument/2006/relationships/hyperlink" Target="https://developer.android.com/reference/android/view/View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OntouchListener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051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632857"/>
            <a:ext cx="9601200" cy="5055325"/>
          </a:xfrm>
        </p:spPr>
        <p:txBody>
          <a:bodyPr>
            <a:normAutofit/>
          </a:bodyPr>
          <a:lstStyle/>
          <a:p>
            <a:pPr algn="just"/>
            <a:r>
              <a:rPr lang="fr-FR" b="1" dirty="0" err="1" smtClean="0"/>
              <a:t>OntouchListener</a:t>
            </a:r>
            <a:r>
              <a:rPr lang="fr-FR" b="1" dirty="0" smtClean="0"/>
              <a:t> </a:t>
            </a:r>
            <a:r>
              <a:rPr lang="fr-FR" dirty="0" smtClean="0"/>
              <a:t>est une interface qui permet de gérer les évènements du </a:t>
            </a:r>
            <a:r>
              <a:rPr lang="fr-FR" dirty="0" err="1" smtClean="0"/>
              <a:t>touch</a:t>
            </a:r>
            <a:r>
              <a:rPr lang="fr-FR" dirty="0" smtClean="0"/>
              <a:t> sur un vue.</a:t>
            </a:r>
          </a:p>
          <a:p>
            <a:pPr lvl="0" algn="just"/>
            <a:r>
              <a:rPr lang="fr-FR" dirty="0" smtClean="0"/>
              <a:t>Cette interface contient la méthode </a:t>
            </a:r>
          </a:p>
          <a:p>
            <a:pPr marL="0" lvl="0" indent="0" algn="just">
              <a:buNone/>
            </a:pPr>
            <a:r>
              <a:rPr lang="fr-FR" altLang="en-US" dirty="0">
                <a:solidFill>
                  <a:srgbClr val="212121"/>
                </a:solidFill>
                <a:latin typeface="Roboto Mono"/>
              </a:rPr>
              <a:t>	</a:t>
            </a:r>
            <a:r>
              <a:rPr lang="en-US" altLang="en-US" dirty="0" smtClean="0">
                <a:solidFill>
                  <a:srgbClr val="212121"/>
                </a:solidFill>
                <a:latin typeface="Roboto Mono"/>
              </a:rPr>
              <a:t>public 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abstract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boolean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onTouch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(</a:t>
            </a:r>
            <a:r>
              <a:rPr lang="en-US" altLang="en-US" dirty="0">
                <a:solidFill>
                  <a:srgbClr val="039BE5"/>
                </a:solidFill>
                <a:latin typeface="Roboto Mono"/>
                <a:hlinkClick r:id="rId2"/>
              </a:rPr>
              <a:t>View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v, </a:t>
            </a:r>
            <a:r>
              <a:rPr lang="en-US" altLang="en-US" dirty="0" err="1">
                <a:solidFill>
                  <a:srgbClr val="039BE5"/>
                </a:solidFill>
                <a:latin typeface="Roboto Mono"/>
                <a:hlinkClick r:id="rId3"/>
              </a:rPr>
              <a:t>MotionEvent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</a:t>
            </a:r>
            <a:r>
              <a:rPr lang="en-US" altLang="en-US" dirty="0" smtClean="0">
                <a:solidFill>
                  <a:srgbClr val="212121"/>
                </a:solidFill>
                <a:latin typeface="Roboto Mono"/>
              </a:rPr>
              <a:t>event)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i="0" dirty="0" smtClean="0"/>
              <a:t> </a:t>
            </a:r>
            <a:r>
              <a:rPr lang="fr-FR" b="1" i="0" dirty="0" smtClean="0"/>
              <a:t>v</a:t>
            </a:r>
            <a:r>
              <a:rPr lang="fr-FR" i="0" dirty="0" smtClean="0"/>
              <a:t>  : représente la vue qui a déclenche évènement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b="1" i="0" dirty="0" err="1" smtClean="0"/>
              <a:t>MotionEvent</a:t>
            </a:r>
            <a:r>
              <a:rPr lang="fr-FR" i="0" dirty="0" smtClean="0"/>
              <a:t> : contient des informations sur l’évènement. Parmi ces informations :</a:t>
            </a:r>
          </a:p>
          <a:p>
            <a:pPr lvl="2" algn="just" fontAlgn="base"/>
            <a:r>
              <a:rPr lang="fr-FR" b="1" dirty="0" err="1"/>
              <a:t>MotionEvent.ACTION_DOWN</a:t>
            </a:r>
            <a:r>
              <a:rPr lang="fr-FR" dirty="0"/>
              <a:t> : L'utilisateur vient d'appuyer sur l'écran. C'est la première valeur récupérée suite à une action sur l'écran</a:t>
            </a:r>
          </a:p>
          <a:p>
            <a:pPr lvl="2" algn="just" fontAlgn="base"/>
            <a:r>
              <a:rPr lang="fr-FR" b="1" dirty="0" err="1"/>
              <a:t>MotionEvent.ACTION_MOVE</a:t>
            </a:r>
            <a:r>
              <a:rPr lang="fr-FR" dirty="0"/>
              <a:t> : Fait suite à l'événement précédent et indique que l'utilisateur n'a pas </a:t>
            </a:r>
            <a:r>
              <a:rPr lang="fr-FR" dirty="0" smtClean="0"/>
              <a:t>relâché </a:t>
            </a:r>
            <a:r>
              <a:rPr lang="fr-FR" dirty="0"/>
              <a:t>la pression sur l'écran et est en train de bouger</a:t>
            </a:r>
          </a:p>
          <a:p>
            <a:pPr lvl="2" algn="just" fontAlgn="base"/>
            <a:r>
              <a:rPr lang="fr-FR" b="1" dirty="0" err="1"/>
              <a:t>MotionEvent.ACTION_UP</a:t>
            </a:r>
            <a:r>
              <a:rPr lang="fr-FR" dirty="0"/>
              <a:t> : Envoyé lorsque l'utilisateur cesse d'appuyer sur l'écran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fr-FR" i="0" dirty="0" smtClean="0"/>
          </a:p>
          <a:p>
            <a:pPr lvl="1" algn="just">
              <a:buFont typeface="Wingdings" panose="05000000000000000000" pitchFamily="2" charset="2"/>
              <a:buChar char="v"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317449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6999"/>
            <a:ext cx="6706101" cy="312420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fr-FR" b="1" u="sng" dirty="0" smtClean="0"/>
              <a:t>Exercice 2 :</a:t>
            </a:r>
            <a:r>
              <a:rPr lang="fr-FR" dirty="0" smtClean="0"/>
              <a:t> </a:t>
            </a:r>
          </a:p>
          <a:p>
            <a:pPr marL="457200" indent="-457200">
              <a:buAutoNum type="arabicPeriod"/>
            </a:pPr>
            <a:r>
              <a:rPr lang="fr-FR" dirty="0" smtClean="0"/>
              <a:t>Cree</a:t>
            </a:r>
            <a:r>
              <a:rPr lang="en-GB" dirty="0" smtClean="0"/>
              <a:t>r un nouveau </a:t>
            </a:r>
            <a:r>
              <a:rPr lang="fr-FR" dirty="0" smtClean="0"/>
              <a:t>projet</a:t>
            </a:r>
            <a:r>
              <a:rPr lang="en-GB" dirty="0" smtClean="0"/>
              <a:t> sous Android</a:t>
            </a:r>
          </a:p>
          <a:p>
            <a:pPr marL="457200" indent="-457200">
              <a:buAutoNum type="arabicPeriod"/>
            </a:pPr>
            <a:r>
              <a:rPr lang="en-GB" dirty="0" err="1" smtClean="0"/>
              <a:t>Creer</a:t>
            </a:r>
            <a:r>
              <a:rPr lang="en-GB" dirty="0" smtClean="0"/>
              <a:t> IHM </a:t>
            </a:r>
            <a:r>
              <a:rPr lang="en-GB" dirty="0" err="1" smtClean="0"/>
              <a:t>suivant</a:t>
            </a:r>
            <a:r>
              <a:rPr lang="en-GB" dirty="0" smtClean="0"/>
              <a:t> :</a:t>
            </a:r>
          </a:p>
          <a:p>
            <a:pPr marL="457200" indent="-457200">
              <a:buAutoNum type="arabicPeriod"/>
            </a:pPr>
            <a:r>
              <a:rPr lang="en-GB" dirty="0" err="1" smtClean="0"/>
              <a:t>Ajouter</a:t>
            </a:r>
            <a:r>
              <a:rPr lang="en-GB" dirty="0" smtClean="0"/>
              <a:t> des images </a:t>
            </a:r>
            <a:r>
              <a:rPr lang="en-GB" dirty="0" err="1" smtClean="0"/>
              <a:t>dans</a:t>
            </a:r>
            <a:r>
              <a:rPr lang="en-GB" dirty="0" smtClean="0"/>
              <a:t> le dossier </a:t>
            </a:r>
            <a:r>
              <a:rPr lang="en-GB" dirty="0" err="1" smtClean="0"/>
              <a:t>Drawable</a:t>
            </a:r>
            <a:endParaRPr lang="en-GB" dirty="0" smtClean="0"/>
          </a:p>
          <a:p>
            <a:pPr marL="457200" lvl="0" indent="-457200">
              <a:buFont typeface="Arial"/>
              <a:buAutoNum type="arabicPeriod"/>
            </a:pPr>
            <a:r>
              <a:rPr lang="fr-FR" dirty="0"/>
              <a:t>Ajouter l’événement </a:t>
            </a:r>
            <a:r>
              <a:rPr lang="fr-FR" dirty="0" err="1"/>
              <a:t>OnCheckBoxChanged</a:t>
            </a:r>
            <a:r>
              <a:rPr lang="fr-FR" dirty="0"/>
              <a:t> pour changer l’image à chaque clique. </a:t>
            </a:r>
            <a:endParaRPr lang="fr-FR" dirty="0" smtClean="0"/>
          </a:p>
          <a:p>
            <a:pPr marL="457200" indent="-457200">
              <a:buFont typeface="Arial"/>
              <a:buAutoNum type="arabicPeriod"/>
            </a:pPr>
            <a:r>
              <a:rPr lang="fr-FR" dirty="0"/>
              <a:t>Ajouter l’événement </a:t>
            </a:r>
            <a:r>
              <a:rPr lang="fr-FR" dirty="0" err="1" smtClean="0"/>
              <a:t>OnTouchListener</a:t>
            </a:r>
            <a:r>
              <a:rPr lang="fr-FR" dirty="0" smtClean="0"/>
              <a:t> </a:t>
            </a:r>
            <a:r>
              <a:rPr lang="fr-FR" dirty="0"/>
              <a:t>pour changer l’image à chaque </a:t>
            </a:r>
            <a:r>
              <a:rPr lang="fr-FR" dirty="0" smtClean="0"/>
              <a:t>évènement </a:t>
            </a:r>
            <a:r>
              <a:rPr lang="fr-FR" dirty="0" err="1" smtClean="0"/>
              <a:t>touch</a:t>
            </a:r>
            <a:r>
              <a:rPr lang="fr-FR" dirty="0" smtClean="0"/>
              <a:t>. </a:t>
            </a:r>
            <a:endParaRPr lang="fr-FR" dirty="0"/>
          </a:p>
          <a:p>
            <a:pPr marL="457200" lvl="0" indent="-457200">
              <a:buFont typeface="Arial"/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0" lv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l="73247" t="26455" r="7077" b="15343"/>
          <a:stretch/>
        </p:blipFill>
        <p:spPr bwMode="auto">
          <a:xfrm>
            <a:off x="8647611" y="1868191"/>
            <a:ext cx="3696789" cy="47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85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20040"/>
            <a:ext cx="9601200" cy="816429"/>
          </a:xfrm>
        </p:spPr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883239"/>
            <a:ext cx="7106194" cy="577881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un nouveau projet sous </a:t>
            </a:r>
            <a:r>
              <a:rPr lang="fr-FR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studio </a:t>
            </a:r>
            <a:endParaRPr lang="en-GB" altLang="en-US" sz="16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l’activité suivante : </a:t>
            </a:r>
            <a:endParaRPr lang="fr-FR" altLang="en-US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Ajouter les images dans le dossier </a:t>
            </a:r>
            <a:r>
              <a:rPr lang="fr-FR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drawable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votre projet. 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la classe Stagiaire qui contient les attributs suivants :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(String)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Prénom (String)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Sexe (String)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(</a:t>
            </a:r>
            <a:r>
              <a:rPr lang="fr-FR" altLang="en-US" i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une liste 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stagiaires dans la méthode </a:t>
            </a:r>
            <a:r>
              <a:rPr lang="fr-FR" altLang="en-US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OnCreate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l’activit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Remplir cette liste avec 4 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stagiaire au minimum. 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Ecrire le code de chaque </a:t>
            </a:r>
            <a:r>
              <a:rPr lang="fr-FR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&lt;&lt; : afficher le premier Stagiaire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 : afficher le précédent Stagiaire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 : Afficher le dernier stagiaire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 : afficher le stagiaire suivant. 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un événement </a:t>
            </a:r>
            <a:r>
              <a:rPr lang="fr-FR" altLang="en-US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OnTouchListerner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 l’image pour passer naviguer sur les stagiaires suivant et 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précédent.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7" t="27338" r="19974" b="16519"/>
          <a:stretch>
            <a:fillRect/>
          </a:stretch>
        </p:blipFill>
        <p:spPr bwMode="auto">
          <a:xfrm>
            <a:off x="8582025" y="2079988"/>
            <a:ext cx="36099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701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410</TotalTime>
  <Words>81</Words>
  <Application>Microsoft Office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Roboto Mono</vt:lpstr>
      <vt:lpstr>Wingdings</vt:lpstr>
      <vt:lpstr>Crop</vt:lpstr>
      <vt:lpstr>OntouchListener</vt:lpstr>
      <vt:lpstr>Présentation</vt:lpstr>
      <vt:lpstr>Exercices d’application</vt:lpstr>
      <vt:lpstr>Exercice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</dc:title>
  <dc:creator>HP</dc:creator>
  <cp:lastModifiedBy>HP</cp:lastModifiedBy>
  <cp:revision>7</cp:revision>
  <dcterms:created xsi:type="dcterms:W3CDTF">2018-09-22T23:42:00Z</dcterms:created>
  <dcterms:modified xsi:type="dcterms:W3CDTF">2018-11-26T12:49:20Z</dcterms:modified>
</cp:coreProperties>
</file>